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5"/>
  </p:notesMasterIdLst>
  <p:sldIdLst>
    <p:sldId id="280" r:id="rId2"/>
    <p:sldId id="284" r:id="rId3"/>
    <p:sldId id="285" r:id="rId4"/>
    <p:sldId id="286" r:id="rId5"/>
    <p:sldId id="310" r:id="rId6"/>
    <p:sldId id="312" r:id="rId7"/>
    <p:sldId id="313" r:id="rId8"/>
    <p:sldId id="333" r:id="rId9"/>
    <p:sldId id="334" r:id="rId10"/>
    <p:sldId id="292" r:id="rId11"/>
    <p:sldId id="328" r:id="rId12"/>
    <p:sldId id="314" r:id="rId13"/>
    <p:sldId id="289" r:id="rId14"/>
    <p:sldId id="319" r:id="rId15"/>
    <p:sldId id="318" r:id="rId16"/>
    <p:sldId id="301" r:id="rId17"/>
    <p:sldId id="290" r:id="rId18"/>
    <p:sldId id="295" r:id="rId19"/>
    <p:sldId id="299" r:id="rId20"/>
    <p:sldId id="326" r:id="rId21"/>
    <p:sldId id="320" r:id="rId22"/>
    <p:sldId id="335" r:id="rId23"/>
    <p:sldId id="258" r:id="rId24"/>
    <p:sldId id="259" r:id="rId25"/>
    <p:sldId id="260" r:id="rId26"/>
    <p:sldId id="261" r:id="rId27"/>
    <p:sldId id="262" r:id="rId28"/>
    <p:sldId id="263" r:id="rId29"/>
    <p:sldId id="327" r:id="rId30"/>
    <p:sldId id="302" r:id="rId31"/>
    <p:sldId id="331" r:id="rId32"/>
    <p:sldId id="303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6511E-698F-4613-B0FE-4C21ECD8A939}" type="datetimeFigureOut">
              <a:rPr lang="en-US" smtClean="0"/>
              <a:pPr/>
              <a:t>19/3/2023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F6CC4-D85A-4FA2-8A0A-8FED5CB59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9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43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69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34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347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23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987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60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64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1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2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2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7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2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60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08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70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61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9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8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0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3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3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696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630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5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Baigiangmau\Rudichoi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jpe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jpe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6096001" y="0"/>
            <a:ext cx="609600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任意多边形 11"/>
          <p:cNvSpPr/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8" y="795647"/>
            <a:ext cx="3668022" cy="5232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85814" y="1199397"/>
            <a:ext cx="4607627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3800" dirty="0" err="1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Hành</a:t>
            </a:r>
            <a:r>
              <a:rPr lang="en-US" sz="13800" dirty="0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động</a:t>
            </a:r>
            <a:r>
              <a:rPr lang="en-US" sz="13800" dirty="0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nói</a:t>
            </a:r>
            <a:endParaRPr lang="en-US" sz="13800" dirty="0">
              <a:solidFill>
                <a:schemeClr val="bg1"/>
              </a:solidFill>
              <a:latin typeface="Amazone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38"/>
          <p:cNvSpPr txBox="1">
            <a:spLocks noChangeArrowheads="1"/>
          </p:cNvSpPr>
          <p:nvPr/>
        </p:nvSpPr>
        <p:spPr bwMode="auto">
          <a:xfrm>
            <a:off x="4945923" y="240266"/>
            <a:ext cx="3420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GHI NHỚ 1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4339988"/>
            <a:ext cx="3018886" cy="2100111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5353574" y="985523"/>
            <a:ext cx="2078530" cy="218941"/>
          </a:xfrm>
          <a:custGeom>
            <a:avLst/>
            <a:gdLst>
              <a:gd name="connsiteX0" fmla="*/ 868006 w 2078530"/>
              <a:gd name="connsiteY0" fmla="*/ 2147 h 218941"/>
              <a:gd name="connsiteX1" fmla="*/ 973093 w 2078530"/>
              <a:gd name="connsiteY1" fmla="*/ 110544 h 218941"/>
              <a:gd name="connsiteX2" fmla="*/ 868006 w 2078530"/>
              <a:gd name="connsiteY2" fmla="*/ 218941 h 218941"/>
              <a:gd name="connsiteX3" fmla="*/ 762919 w 2078530"/>
              <a:gd name="connsiteY3" fmla="*/ 110544 h 218941"/>
              <a:gd name="connsiteX4" fmla="*/ 868006 w 2078530"/>
              <a:gd name="connsiteY4" fmla="*/ 2147 h 218941"/>
              <a:gd name="connsiteX5" fmla="*/ 486546 w 2078530"/>
              <a:gd name="connsiteY5" fmla="*/ 2147 h 218941"/>
              <a:gd name="connsiteX6" fmla="*/ 591633 w 2078530"/>
              <a:gd name="connsiteY6" fmla="*/ 110544 h 218941"/>
              <a:gd name="connsiteX7" fmla="*/ 486546 w 2078530"/>
              <a:gd name="connsiteY7" fmla="*/ 218941 h 218941"/>
              <a:gd name="connsiteX8" fmla="*/ 381459 w 2078530"/>
              <a:gd name="connsiteY8" fmla="*/ 110544 h 218941"/>
              <a:gd name="connsiteX9" fmla="*/ 486546 w 2078530"/>
              <a:gd name="connsiteY9" fmla="*/ 2147 h 218941"/>
              <a:gd name="connsiteX10" fmla="*/ 105087 w 2078530"/>
              <a:gd name="connsiteY10" fmla="*/ 2147 h 218941"/>
              <a:gd name="connsiteX11" fmla="*/ 210174 w 2078530"/>
              <a:gd name="connsiteY11" fmla="*/ 110544 h 218941"/>
              <a:gd name="connsiteX12" fmla="*/ 105087 w 2078530"/>
              <a:gd name="connsiteY12" fmla="*/ 218941 h 218941"/>
              <a:gd name="connsiteX13" fmla="*/ 0 w 2078530"/>
              <a:gd name="connsiteY13" fmla="*/ 110544 h 218941"/>
              <a:gd name="connsiteX14" fmla="*/ 105087 w 2078530"/>
              <a:gd name="connsiteY14" fmla="*/ 2147 h 218941"/>
              <a:gd name="connsiteX15" fmla="*/ 1973443 w 2078530"/>
              <a:gd name="connsiteY15" fmla="*/ 0 h 218941"/>
              <a:gd name="connsiteX16" fmla="*/ 2078530 w 2078530"/>
              <a:gd name="connsiteY16" fmla="*/ 108397 h 218941"/>
              <a:gd name="connsiteX17" fmla="*/ 1973443 w 2078530"/>
              <a:gd name="connsiteY17" fmla="*/ 216794 h 218941"/>
              <a:gd name="connsiteX18" fmla="*/ 1868356 w 2078530"/>
              <a:gd name="connsiteY18" fmla="*/ 108397 h 218941"/>
              <a:gd name="connsiteX19" fmla="*/ 1973443 w 2078530"/>
              <a:gd name="connsiteY19" fmla="*/ 0 h 218941"/>
              <a:gd name="connsiteX20" fmla="*/ 1591983 w 2078530"/>
              <a:gd name="connsiteY20" fmla="*/ 0 h 218941"/>
              <a:gd name="connsiteX21" fmla="*/ 1697070 w 2078530"/>
              <a:gd name="connsiteY21" fmla="*/ 108397 h 218941"/>
              <a:gd name="connsiteX22" fmla="*/ 1591983 w 2078530"/>
              <a:gd name="connsiteY22" fmla="*/ 216794 h 218941"/>
              <a:gd name="connsiteX23" fmla="*/ 1486896 w 2078530"/>
              <a:gd name="connsiteY23" fmla="*/ 108397 h 218941"/>
              <a:gd name="connsiteX24" fmla="*/ 1591983 w 2078530"/>
              <a:gd name="connsiteY24" fmla="*/ 0 h 218941"/>
              <a:gd name="connsiteX25" fmla="*/ 1210524 w 2078530"/>
              <a:gd name="connsiteY25" fmla="*/ 0 h 218941"/>
              <a:gd name="connsiteX26" fmla="*/ 1315611 w 2078530"/>
              <a:gd name="connsiteY26" fmla="*/ 108397 h 218941"/>
              <a:gd name="connsiteX27" fmla="*/ 1210524 w 2078530"/>
              <a:gd name="connsiteY27" fmla="*/ 216794 h 218941"/>
              <a:gd name="connsiteX28" fmla="*/ 1105437 w 2078530"/>
              <a:gd name="connsiteY28" fmla="*/ 108397 h 218941"/>
              <a:gd name="connsiteX29" fmla="*/ 1210524 w 2078530"/>
              <a:gd name="connsiteY29" fmla="*/ 0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78530" h="218941">
                <a:moveTo>
                  <a:pt x="868006" y="2147"/>
                </a:moveTo>
                <a:cubicBezTo>
                  <a:pt x="926044" y="2147"/>
                  <a:pt x="973093" y="50678"/>
                  <a:pt x="973093" y="110544"/>
                </a:cubicBezTo>
                <a:cubicBezTo>
                  <a:pt x="973093" y="170410"/>
                  <a:pt x="926044" y="218941"/>
                  <a:pt x="868006" y="218941"/>
                </a:cubicBezTo>
                <a:cubicBezTo>
                  <a:pt x="809968" y="218941"/>
                  <a:pt x="762919" y="170410"/>
                  <a:pt x="762919" y="110544"/>
                </a:cubicBezTo>
                <a:cubicBezTo>
                  <a:pt x="762919" y="50678"/>
                  <a:pt x="809968" y="2147"/>
                  <a:pt x="868006" y="2147"/>
                </a:cubicBezTo>
                <a:close/>
                <a:moveTo>
                  <a:pt x="486546" y="2147"/>
                </a:moveTo>
                <a:cubicBezTo>
                  <a:pt x="544584" y="2147"/>
                  <a:pt x="591633" y="50678"/>
                  <a:pt x="591633" y="110544"/>
                </a:cubicBezTo>
                <a:cubicBezTo>
                  <a:pt x="591633" y="170410"/>
                  <a:pt x="544584" y="218941"/>
                  <a:pt x="486546" y="218941"/>
                </a:cubicBezTo>
                <a:cubicBezTo>
                  <a:pt x="428508" y="218941"/>
                  <a:pt x="381459" y="170410"/>
                  <a:pt x="381459" y="110544"/>
                </a:cubicBezTo>
                <a:cubicBezTo>
                  <a:pt x="381459" y="50678"/>
                  <a:pt x="428508" y="2147"/>
                  <a:pt x="486546" y="2147"/>
                </a:cubicBezTo>
                <a:close/>
                <a:moveTo>
                  <a:pt x="105087" y="2147"/>
                </a:moveTo>
                <a:cubicBezTo>
                  <a:pt x="163125" y="2147"/>
                  <a:pt x="210174" y="50678"/>
                  <a:pt x="210174" y="110544"/>
                </a:cubicBezTo>
                <a:cubicBezTo>
                  <a:pt x="210174" y="170410"/>
                  <a:pt x="163125" y="218941"/>
                  <a:pt x="105087" y="218941"/>
                </a:cubicBezTo>
                <a:cubicBezTo>
                  <a:pt x="47049" y="218941"/>
                  <a:pt x="0" y="170410"/>
                  <a:pt x="0" y="110544"/>
                </a:cubicBezTo>
                <a:cubicBezTo>
                  <a:pt x="0" y="50678"/>
                  <a:pt x="47049" y="2147"/>
                  <a:pt x="105087" y="2147"/>
                </a:cubicBezTo>
                <a:close/>
                <a:moveTo>
                  <a:pt x="1973443" y="0"/>
                </a:moveTo>
                <a:cubicBezTo>
                  <a:pt x="2031481" y="0"/>
                  <a:pt x="2078530" y="48531"/>
                  <a:pt x="2078530" y="108397"/>
                </a:cubicBezTo>
                <a:cubicBezTo>
                  <a:pt x="2078530" y="168263"/>
                  <a:pt x="2031481" y="216794"/>
                  <a:pt x="1973443" y="216794"/>
                </a:cubicBezTo>
                <a:cubicBezTo>
                  <a:pt x="1915405" y="216794"/>
                  <a:pt x="1868356" y="168263"/>
                  <a:pt x="1868356" y="108397"/>
                </a:cubicBezTo>
                <a:cubicBezTo>
                  <a:pt x="1868356" y="48531"/>
                  <a:pt x="1915405" y="0"/>
                  <a:pt x="1973443" y="0"/>
                </a:cubicBezTo>
                <a:close/>
                <a:moveTo>
                  <a:pt x="1591983" y="0"/>
                </a:moveTo>
                <a:cubicBezTo>
                  <a:pt x="1650021" y="0"/>
                  <a:pt x="1697070" y="48531"/>
                  <a:pt x="1697070" y="108397"/>
                </a:cubicBezTo>
                <a:cubicBezTo>
                  <a:pt x="1697070" y="168263"/>
                  <a:pt x="1650021" y="216794"/>
                  <a:pt x="1591983" y="216794"/>
                </a:cubicBezTo>
                <a:cubicBezTo>
                  <a:pt x="1533945" y="216794"/>
                  <a:pt x="1486896" y="168263"/>
                  <a:pt x="1486896" y="108397"/>
                </a:cubicBezTo>
                <a:cubicBezTo>
                  <a:pt x="1486896" y="48531"/>
                  <a:pt x="1533945" y="0"/>
                  <a:pt x="1591983" y="0"/>
                </a:cubicBezTo>
                <a:close/>
                <a:moveTo>
                  <a:pt x="1210524" y="0"/>
                </a:moveTo>
                <a:cubicBezTo>
                  <a:pt x="1268562" y="0"/>
                  <a:pt x="1315611" y="48531"/>
                  <a:pt x="1315611" y="108397"/>
                </a:cubicBezTo>
                <a:cubicBezTo>
                  <a:pt x="1315611" y="168263"/>
                  <a:pt x="1268562" y="216794"/>
                  <a:pt x="1210524" y="216794"/>
                </a:cubicBezTo>
                <a:cubicBezTo>
                  <a:pt x="1152486" y="216794"/>
                  <a:pt x="1105437" y="168263"/>
                  <a:pt x="1105437" y="108397"/>
                </a:cubicBezTo>
                <a:cubicBezTo>
                  <a:pt x="1105437" y="48531"/>
                  <a:pt x="1152486" y="0"/>
                  <a:pt x="1210524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38987" y="2121093"/>
            <a:ext cx="83251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23128" y="4048415"/>
            <a:ext cx="5379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椭圆 10"/>
          <p:cNvSpPr>
            <a:spLocks noChangeArrowheads="1"/>
          </p:cNvSpPr>
          <p:nvPr/>
        </p:nvSpPr>
        <p:spPr bwMode="auto">
          <a:xfrm>
            <a:off x="1951639" y="2306574"/>
            <a:ext cx="746244" cy="750532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Freeform 204"/>
          <p:cNvSpPr>
            <a:spLocks noEditPoints="1" noChangeArrowheads="1"/>
          </p:cNvSpPr>
          <p:nvPr/>
        </p:nvSpPr>
        <p:spPr bwMode="auto">
          <a:xfrm>
            <a:off x="2157386" y="2497404"/>
            <a:ext cx="309979" cy="37590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椭圆 10"/>
          <p:cNvSpPr>
            <a:spLocks noChangeArrowheads="1"/>
          </p:cNvSpPr>
          <p:nvPr/>
        </p:nvSpPr>
        <p:spPr bwMode="auto">
          <a:xfrm>
            <a:off x="4751702" y="4301419"/>
            <a:ext cx="746244" cy="750532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Freeform 204"/>
          <p:cNvSpPr>
            <a:spLocks noEditPoints="1" noChangeArrowheads="1"/>
          </p:cNvSpPr>
          <p:nvPr/>
        </p:nvSpPr>
        <p:spPr bwMode="auto">
          <a:xfrm>
            <a:off x="4957449" y="4492249"/>
            <a:ext cx="309979" cy="37590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058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udichoi.wav">
            <a:hlinkClick r:id="" action="ppaction://media"/>
            <a:extLst>
              <a:ext uri="{FF2B5EF4-FFF2-40B4-BE49-F238E27FC236}">
                <a16:creationId xmlns:a16="http://schemas.microsoft.com/office/drawing/2014/main" id="{54CAB7A0-B523-4EFB-9FD1-2792F2397E0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62" y="24453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udichoi.wav">
            <a:hlinkClick r:id="" action="ppaction://media"/>
            <a:extLst>
              <a:ext uri="{FF2B5EF4-FFF2-40B4-BE49-F238E27FC236}">
                <a16:creationId xmlns:a16="http://schemas.microsoft.com/office/drawing/2014/main" id="{581FD416-7608-42A3-92FD-991C483CF64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62" y="24453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93112C95-5CDA-4D5A-A0DB-214CC738CEC2}"/>
              </a:ext>
            </a:extLst>
          </p:cNvPr>
          <p:cNvGrpSpPr>
            <a:grpSpLocks/>
          </p:cNvGrpSpPr>
          <p:nvPr/>
        </p:nvGrpSpPr>
        <p:grpSpPr bwMode="auto">
          <a:xfrm>
            <a:off x="4511962" y="3131128"/>
            <a:ext cx="3505200" cy="3505200"/>
            <a:chOff x="1392" y="144"/>
            <a:chExt cx="3650" cy="3698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2220D99-2235-49C0-96EB-6995E12E5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1" y="144"/>
              <a:ext cx="3640" cy="3688"/>
              <a:chOff x="1060" y="149"/>
              <a:chExt cx="3640" cy="3688"/>
            </a:xfrm>
          </p:grpSpPr>
          <p:sp>
            <p:nvSpPr>
              <p:cNvPr id="2271" name="Freeform 7">
                <a:extLst>
                  <a:ext uri="{FF2B5EF4-FFF2-40B4-BE49-F238E27FC236}">
                    <a16:creationId xmlns:a16="http://schemas.microsoft.com/office/drawing/2014/main" id="{9D037582-2A20-4DBC-A1A1-297CCBDC2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03"/>
                <a:ext cx="164" cy="401"/>
              </a:xfrm>
              <a:custGeom>
                <a:avLst/>
                <a:gdLst>
                  <a:gd name="T0" fmla="*/ 0 w 164"/>
                  <a:gd name="T1" fmla="*/ 10 h 401"/>
                  <a:gd name="T2" fmla="*/ 39 w 164"/>
                  <a:gd name="T3" fmla="*/ 0 h 401"/>
                  <a:gd name="T4" fmla="*/ 87 w 164"/>
                  <a:gd name="T5" fmla="*/ 34 h 401"/>
                  <a:gd name="T6" fmla="*/ 126 w 164"/>
                  <a:gd name="T7" fmla="*/ 82 h 401"/>
                  <a:gd name="T8" fmla="*/ 150 w 164"/>
                  <a:gd name="T9" fmla="*/ 145 h 401"/>
                  <a:gd name="T10" fmla="*/ 150 w 164"/>
                  <a:gd name="T11" fmla="*/ 145 h 401"/>
                  <a:gd name="T12" fmla="*/ 150 w 164"/>
                  <a:gd name="T13" fmla="*/ 150 h 401"/>
                  <a:gd name="T14" fmla="*/ 150 w 164"/>
                  <a:gd name="T15" fmla="*/ 150 h 401"/>
                  <a:gd name="T16" fmla="*/ 150 w 164"/>
                  <a:gd name="T17" fmla="*/ 155 h 401"/>
                  <a:gd name="T18" fmla="*/ 150 w 164"/>
                  <a:gd name="T19" fmla="*/ 160 h 401"/>
                  <a:gd name="T20" fmla="*/ 155 w 164"/>
                  <a:gd name="T21" fmla="*/ 169 h 401"/>
                  <a:gd name="T22" fmla="*/ 155 w 164"/>
                  <a:gd name="T23" fmla="*/ 174 h 401"/>
                  <a:gd name="T24" fmla="*/ 155 w 164"/>
                  <a:gd name="T25" fmla="*/ 179 h 401"/>
                  <a:gd name="T26" fmla="*/ 155 w 164"/>
                  <a:gd name="T27" fmla="*/ 189 h 401"/>
                  <a:gd name="T28" fmla="*/ 159 w 164"/>
                  <a:gd name="T29" fmla="*/ 193 h 401"/>
                  <a:gd name="T30" fmla="*/ 159 w 164"/>
                  <a:gd name="T31" fmla="*/ 198 h 401"/>
                  <a:gd name="T32" fmla="*/ 159 w 164"/>
                  <a:gd name="T33" fmla="*/ 203 h 401"/>
                  <a:gd name="T34" fmla="*/ 159 w 164"/>
                  <a:gd name="T35" fmla="*/ 208 h 401"/>
                  <a:gd name="T36" fmla="*/ 159 w 164"/>
                  <a:gd name="T37" fmla="*/ 213 h 401"/>
                  <a:gd name="T38" fmla="*/ 164 w 164"/>
                  <a:gd name="T39" fmla="*/ 218 h 401"/>
                  <a:gd name="T40" fmla="*/ 164 w 164"/>
                  <a:gd name="T41" fmla="*/ 218 h 401"/>
                  <a:gd name="T42" fmla="*/ 164 w 164"/>
                  <a:gd name="T43" fmla="*/ 218 h 401"/>
                  <a:gd name="T44" fmla="*/ 164 w 164"/>
                  <a:gd name="T45" fmla="*/ 222 h 401"/>
                  <a:gd name="T46" fmla="*/ 164 w 164"/>
                  <a:gd name="T47" fmla="*/ 222 h 401"/>
                  <a:gd name="T48" fmla="*/ 164 w 164"/>
                  <a:gd name="T49" fmla="*/ 232 h 401"/>
                  <a:gd name="T50" fmla="*/ 164 w 164"/>
                  <a:gd name="T51" fmla="*/ 237 h 401"/>
                  <a:gd name="T52" fmla="*/ 164 w 164"/>
                  <a:gd name="T53" fmla="*/ 242 h 401"/>
                  <a:gd name="T54" fmla="*/ 164 w 164"/>
                  <a:gd name="T55" fmla="*/ 251 h 401"/>
                  <a:gd name="T56" fmla="*/ 164 w 164"/>
                  <a:gd name="T57" fmla="*/ 261 h 401"/>
                  <a:gd name="T58" fmla="*/ 164 w 164"/>
                  <a:gd name="T59" fmla="*/ 266 h 401"/>
                  <a:gd name="T60" fmla="*/ 164 w 164"/>
                  <a:gd name="T61" fmla="*/ 275 h 401"/>
                  <a:gd name="T62" fmla="*/ 164 w 164"/>
                  <a:gd name="T63" fmla="*/ 280 h 401"/>
                  <a:gd name="T64" fmla="*/ 164 w 164"/>
                  <a:gd name="T65" fmla="*/ 290 h 401"/>
                  <a:gd name="T66" fmla="*/ 164 w 164"/>
                  <a:gd name="T67" fmla="*/ 295 h 401"/>
                  <a:gd name="T68" fmla="*/ 164 w 164"/>
                  <a:gd name="T69" fmla="*/ 300 h 401"/>
                  <a:gd name="T70" fmla="*/ 164 w 164"/>
                  <a:gd name="T71" fmla="*/ 300 h 401"/>
                  <a:gd name="T72" fmla="*/ 164 w 164"/>
                  <a:gd name="T73" fmla="*/ 300 h 401"/>
                  <a:gd name="T74" fmla="*/ 164 w 164"/>
                  <a:gd name="T75" fmla="*/ 300 h 401"/>
                  <a:gd name="T76" fmla="*/ 155 w 164"/>
                  <a:gd name="T77" fmla="*/ 358 h 401"/>
                  <a:gd name="T78" fmla="*/ 135 w 164"/>
                  <a:gd name="T79" fmla="*/ 358 h 401"/>
                  <a:gd name="T80" fmla="*/ 126 w 164"/>
                  <a:gd name="T81" fmla="*/ 391 h 401"/>
                  <a:gd name="T82" fmla="*/ 111 w 164"/>
                  <a:gd name="T83" fmla="*/ 401 h 401"/>
                  <a:gd name="T84" fmla="*/ 87 w 164"/>
                  <a:gd name="T85" fmla="*/ 261 h 401"/>
                  <a:gd name="T86" fmla="*/ 63 w 164"/>
                  <a:gd name="T87" fmla="*/ 126 h 401"/>
                  <a:gd name="T88" fmla="*/ 5 w 164"/>
                  <a:gd name="T89" fmla="*/ 49 h 401"/>
                  <a:gd name="T90" fmla="*/ 0 w 164"/>
                  <a:gd name="T91" fmla="*/ 10 h 4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4"/>
                  <a:gd name="T139" fmla="*/ 0 h 401"/>
                  <a:gd name="T140" fmla="*/ 164 w 164"/>
                  <a:gd name="T141" fmla="*/ 401 h 4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4" h="401">
                    <a:moveTo>
                      <a:pt x="0" y="10"/>
                    </a:moveTo>
                    <a:lnTo>
                      <a:pt x="39" y="0"/>
                    </a:lnTo>
                    <a:lnTo>
                      <a:pt x="87" y="34"/>
                    </a:lnTo>
                    <a:lnTo>
                      <a:pt x="126" y="82"/>
                    </a:lnTo>
                    <a:lnTo>
                      <a:pt x="150" y="145"/>
                    </a:lnTo>
                    <a:lnTo>
                      <a:pt x="150" y="150"/>
                    </a:lnTo>
                    <a:lnTo>
                      <a:pt x="150" y="155"/>
                    </a:lnTo>
                    <a:lnTo>
                      <a:pt x="150" y="160"/>
                    </a:lnTo>
                    <a:lnTo>
                      <a:pt x="155" y="169"/>
                    </a:lnTo>
                    <a:lnTo>
                      <a:pt x="155" y="174"/>
                    </a:lnTo>
                    <a:lnTo>
                      <a:pt x="155" y="179"/>
                    </a:lnTo>
                    <a:lnTo>
                      <a:pt x="155" y="189"/>
                    </a:lnTo>
                    <a:lnTo>
                      <a:pt x="159" y="193"/>
                    </a:lnTo>
                    <a:lnTo>
                      <a:pt x="159" y="198"/>
                    </a:lnTo>
                    <a:lnTo>
                      <a:pt x="159" y="203"/>
                    </a:lnTo>
                    <a:lnTo>
                      <a:pt x="159" y="208"/>
                    </a:lnTo>
                    <a:lnTo>
                      <a:pt x="159" y="213"/>
                    </a:lnTo>
                    <a:lnTo>
                      <a:pt x="164" y="218"/>
                    </a:lnTo>
                    <a:lnTo>
                      <a:pt x="164" y="222"/>
                    </a:lnTo>
                    <a:lnTo>
                      <a:pt x="164" y="232"/>
                    </a:lnTo>
                    <a:lnTo>
                      <a:pt x="164" y="237"/>
                    </a:lnTo>
                    <a:lnTo>
                      <a:pt x="164" y="242"/>
                    </a:lnTo>
                    <a:lnTo>
                      <a:pt x="164" y="251"/>
                    </a:lnTo>
                    <a:lnTo>
                      <a:pt x="164" y="261"/>
                    </a:lnTo>
                    <a:lnTo>
                      <a:pt x="164" y="266"/>
                    </a:lnTo>
                    <a:lnTo>
                      <a:pt x="164" y="275"/>
                    </a:lnTo>
                    <a:lnTo>
                      <a:pt x="164" y="280"/>
                    </a:lnTo>
                    <a:lnTo>
                      <a:pt x="164" y="290"/>
                    </a:lnTo>
                    <a:lnTo>
                      <a:pt x="164" y="295"/>
                    </a:lnTo>
                    <a:lnTo>
                      <a:pt x="164" y="300"/>
                    </a:lnTo>
                    <a:lnTo>
                      <a:pt x="155" y="358"/>
                    </a:lnTo>
                    <a:lnTo>
                      <a:pt x="135" y="358"/>
                    </a:lnTo>
                    <a:lnTo>
                      <a:pt x="126" y="391"/>
                    </a:lnTo>
                    <a:lnTo>
                      <a:pt x="111" y="401"/>
                    </a:lnTo>
                    <a:lnTo>
                      <a:pt x="87" y="261"/>
                    </a:lnTo>
                    <a:lnTo>
                      <a:pt x="63" y="126"/>
                    </a:lnTo>
                    <a:lnTo>
                      <a:pt x="5" y="4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09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72" name="Freeform 8">
                <a:extLst>
                  <a:ext uri="{FF2B5EF4-FFF2-40B4-BE49-F238E27FC236}">
                    <a16:creationId xmlns:a16="http://schemas.microsoft.com/office/drawing/2014/main" id="{95BC9C65-BC69-4B38-9DD4-C4024A987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08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73" name="Freeform 9">
                <a:extLst>
                  <a:ext uri="{FF2B5EF4-FFF2-40B4-BE49-F238E27FC236}">
                    <a16:creationId xmlns:a16="http://schemas.microsoft.com/office/drawing/2014/main" id="{7155FF46-B052-4637-895C-9B4707568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448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74" name="Freeform 10">
                <a:extLst>
                  <a:ext uri="{FF2B5EF4-FFF2-40B4-BE49-F238E27FC236}">
                    <a16:creationId xmlns:a16="http://schemas.microsoft.com/office/drawing/2014/main" id="{52EBCD42-1069-4EB3-AE0E-E707BC539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298"/>
                <a:ext cx="44" cy="20"/>
              </a:xfrm>
              <a:custGeom>
                <a:avLst/>
                <a:gdLst>
                  <a:gd name="T0" fmla="*/ 0 w 44"/>
                  <a:gd name="T1" fmla="*/ 20 h 20"/>
                  <a:gd name="T2" fmla="*/ 0 w 44"/>
                  <a:gd name="T3" fmla="*/ 10 h 20"/>
                  <a:gd name="T4" fmla="*/ 39 w 44"/>
                  <a:gd name="T5" fmla="*/ 0 h 20"/>
                  <a:gd name="T6" fmla="*/ 44 w 44"/>
                  <a:gd name="T7" fmla="*/ 5 h 20"/>
                  <a:gd name="T8" fmla="*/ 0 w 44"/>
                  <a:gd name="T9" fmla="*/ 20 h 20"/>
                  <a:gd name="T10" fmla="*/ 0 w 44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20"/>
                  <a:gd name="T20" fmla="*/ 44 w 44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20">
                    <a:moveTo>
                      <a:pt x="0" y="20"/>
                    </a:moveTo>
                    <a:lnTo>
                      <a:pt x="0" y="10"/>
                    </a:lnTo>
                    <a:lnTo>
                      <a:pt x="39" y="0"/>
                    </a:lnTo>
                    <a:lnTo>
                      <a:pt x="44" y="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75" name="Freeform 11">
                <a:extLst>
                  <a:ext uri="{FF2B5EF4-FFF2-40B4-BE49-F238E27FC236}">
                    <a16:creationId xmlns:a16="http://schemas.microsoft.com/office/drawing/2014/main" id="{B0B136FE-EAB9-47EE-9414-C59E79FF8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98"/>
                <a:ext cx="53" cy="39"/>
              </a:xfrm>
              <a:custGeom>
                <a:avLst/>
                <a:gdLst>
                  <a:gd name="T0" fmla="*/ 0 w 53"/>
                  <a:gd name="T1" fmla="*/ 5 h 39"/>
                  <a:gd name="T2" fmla="*/ 5 w 53"/>
                  <a:gd name="T3" fmla="*/ 0 h 39"/>
                  <a:gd name="T4" fmla="*/ 53 w 53"/>
                  <a:gd name="T5" fmla="*/ 34 h 39"/>
                  <a:gd name="T6" fmla="*/ 48 w 53"/>
                  <a:gd name="T7" fmla="*/ 39 h 39"/>
                  <a:gd name="T8" fmla="*/ 0 w 53"/>
                  <a:gd name="T9" fmla="*/ 5 h 39"/>
                  <a:gd name="T10" fmla="*/ 0 w 53"/>
                  <a:gd name="T11" fmla="*/ 5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39"/>
                  <a:gd name="T20" fmla="*/ 53 w 53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39">
                    <a:moveTo>
                      <a:pt x="0" y="5"/>
                    </a:moveTo>
                    <a:lnTo>
                      <a:pt x="5" y="0"/>
                    </a:lnTo>
                    <a:lnTo>
                      <a:pt x="53" y="34"/>
                    </a:lnTo>
                    <a:lnTo>
                      <a:pt x="48" y="3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76" name="Freeform 12">
                <a:extLst>
                  <a:ext uri="{FF2B5EF4-FFF2-40B4-BE49-F238E27FC236}">
                    <a16:creationId xmlns:a16="http://schemas.microsoft.com/office/drawing/2014/main" id="{2216DE54-A5BD-4648-B79C-33CF71B95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332"/>
                <a:ext cx="39" cy="58"/>
              </a:xfrm>
              <a:custGeom>
                <a:avLst/>
                <a:gdLst>
                  <a:gd name="T0" fmla="*/ 0 w 39"/>
                  <a:gd name="T1" fmla="*/ 5 h 58"/>
                  <a:gd name="T2" fmla="*/ 5 w 39"/>
                  <a:gd name="T3" fmla="*/ 0 h 58"/>
                  <a:gd name="T4" fmla="*/ 39 w 39"/>
                  <a:gd name="T5" fmla="*/ 53 h 58"/>
                  <a:gd name="T6" fmla="*/ 34 w 39"/>
                  <a:gd name="T7" fmla="*/ 58 h 58"/>
                  <a:gd name="T8" fmla="*/ 0 w 39"/>
                  <a:gd name="T9" fmla="*/ 5 h 58"/>
                  <a:gd name="T10" fmla="*/ 0 w 39"/>
                  <a:gd name="T11" fmla="*/ 5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58"/>
                  <a:gd name="T20" fmla="*/ 39 w 39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58">
                    <a:moveTo>
                      <a:pt x="0" y="5"/>
                    </a:moveTo>
                    <a:lnTo>
                      <a:pt x="5" y="0"/>
                    </a:lnTo>
                    <a:lnTo>
                      <a:pt x="39" y="53"/>
                    </a:lnTo>
                    <a:lnTo>
                      <a:pt x="34" y="5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77" name="Freeform 13">
                <a:extLst>
                  <a:ext uri="{FF2B5EF4-FFF2-40B4-BE49-F238E27FC236}">
                    <a16:creationId xmlns:a16="http://schemas.microsoft.com/office/drawing/2014/main" id="{0AE9E3C7-283A-4736-A08B-799EBE0DB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385"/>
                <a:ext cx="29" cy="63"/>
              </a:xfrm>
              <a:custGeom>
                <a:avLst/>
                <a:gdLst>
                  <a:gd name="T0" fmla="*/ 0 w 29"/>
                  <a:gd name="T1" fmla="*/ 5 h 63"/>
                  <a:gd name="T2" fmla="*/ 5 w 29"/>
                  <a:gd name="T3" fmla="*/ 0 h 63"/>
                  <a:gd name="T4" fmla="*/ 29 w 29"/>
                  <a:gd name="T5" fmla="*/ 63 h 63"/>
                  <a:gd name="T6" fmla="*/ 24 w 29"/>
                  <a:gd name="T7" fmla="*/ 63 h 63"/>
                  <a:gd name="T8" fmla="*/ 0 w 29"/>
                  <a:gd name="T9" fmla="*/ 5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63"/>
                  <a:gd name="T17" fmla="*/ 29 w 2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63">
                    <a:moveTo>
                      <a:pt x="0" y="5"/>
                    </a:moveTo>
                    <a:lnTo>
                      <a:pt x="5" y="0"/>
                    </a:lnTo>
                    <a:lnTo>
                      <a:pt x="29" y="63"/>
                    </a:lnTo>
                    <a:lnTo>
                      <a:pt x="24" y="6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78" name="Freeform 14">
                <a:extLst>
                  <a:ext uri="{FF2B5EF4-FFF2-40B4-BE49-F238E27FC236}">
                    <a16:creationId xmlns:a16="http://schemas.microsoft.com/office/drawing/2014/main" id="{5E2B7025-29CD-428F-911B-6E8EBFBB3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448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79" name="Freeform 15">
                <a:extLst>
                  <a:ext uri="{FF2B5EF4-FFF2-40B4-BE49-F238E27FC236}">
                    <a16:creationId xmlns:a16="http://schemas.microsoft.com/office/drawing/2014/main" id="{2E86743F-862C-4B87-8AA8-522640ACC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2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0" name="Freeform 16">
                <a:extLst>
                  <a:ext uri="{FF2B5EF4-FFF2-40B4-BE49-F238E27FC236}">
                    <a16:creationId xmlns:a16="http://schemas.microsoft.com/office/drawing/2014/main" id="{B4DCFB4E-23AC-4718-9C94-AE1678CB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448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10 w 10"/>
                  <a:gd name="T5" fmla="*/ 0 h 1"/>
                  <a:gd name="T6" fmla="*/ 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"/>
                  <a:gd name="T20" fmla="*/ 10 w 10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1" name="Freeform 17">
                <a:extLst>
                  <a:ext uri="{FF2B5EF4-FFF2-40B4-BE49-F238E27FC236}">
                    <a16:creationId xmlns:a16="http://schemas.microsoft.com/office/drawing/2014/main" id="{A416293A-E835-4B4B-B5B8-2041C98E3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448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0 h 5"/>
                  <a:gd name="T6" fmla="*/ 0 w 10"/>
                  <a:gd name="T7" fmla="*/ 5 h 5"/>
                  <a:gd name="T8" fmla="*/ 0 w 10"/>
                  <a:gd name="T9" fmla="*/ 0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2" name="Freeform 18">
                <a:extLst>
                  <a:ext uri="{FF2B5EF4-FFF2-40B4-BE49-F238E27FC236}">
                    <a16:creationId xmlns:a16="http://schemas.microsoft.com/office/drawing/2014/main" id="{FC656E3B-C548-446D-9997-77635F370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453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0 h 5"/>
                  <a:gd name="T6" fmla="*/ 0 w 10"/>
                  <a:gd name="T7" fmla="*/ 5 h 5"/>
                  <a:gd name="T8" fmla="*/ 0 w 10"/>
                  <a:gd name="T9" fmla="*/ 0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3" name="Freeform 19">
                <a:extLst>
                  <a:ext uri="{FF2B5EF4-FFF2-40B4-BE49-F238E27FC236}">
                    <a16:creationId xmlns:a16="http://schemas.microsoft.com/office/drawing/2014/main" id="{27B6E2F0-7E02-477A-98FC-1E071F5B0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453"/>
                <a:ext cx="10" cy="10"/>
              </a:xfrm>
              <a:custGeom>
                <a:avLst/>
                <a:gdLst>
                  <a:gd name="T0" fmla="*/ 0 w 10"/>
                  <a:gd name="T1" fmla="*/ 5 h 10"/>
                  <a:gd name="T2" fmla="*/ 10 w 10"/>
                  <a:gd name="T3" fmla="*/ 0 h 10"/>
                  <a:gd name="T4" fmla="*/ 10 w 10"/>
                  <a:gd name="T5" fmla="*/ 5 h 10"/>
                  <a:gd name="T6" fmla="*/ 5 w 10"/>
                  <a:gd name="T7" fmla="*/ 10 h 10"/>
                  <a:gd name="T8" fmla="*/ 0 w 10"/>
                  <a:gd name="T9" fmla="*/ 5 h 10"/>
                  <a:gd name="T10" fmla="*/ 0 w 10"/>
                  <a:gd name="T11" fmla="*/ 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"/>
                  <a:gd name="T20" fmla="*/ 10 w 1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">
                    <a:moveTo>
                      <a:pt x="0" y="5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4" name="Freeform 20">
                <a:extLst>
                  <a:ext uri="{FF2B5EF4-FFF2-40B4-BE49-F238E27FC236}">
                    <a16:creationId xmlns:a16="http://schemas.microsoft.com/office/drawing/2014/main" id="{4C2B7D70-7007-4C2D-A451-9E46C553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458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5 w 5"/>
                  <a:gd name="T3" fmla="*/ 0 h 9"/>
                  <a:gd name="T4" fmla="*/ 5 w 5"/>
                  <a:gd name="T5" fmla="*/ 5 h 9"/>
                  <a:gd name="T6" fmla="*/ 0 w 5"/>
                  <a:gd name="T7" fmla="*/ 9 h 9"/>
                  <a:gd name="T8" fmla="*/ 0 w 5"/>
                  <a:gd name="T9" fmla="*/ 0 h 9"/>
                  <a:gd name="T10" fmla="*/ 0 w 5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5" name="Freeform 21">
                <a:extLst>
                  <a:ext uri="{FF2B5EF4-FFF2-40B4-BE49-F238E27FC236}">
                    <a16:creationId xmlns:a16="http://schemas.microsoft.com/office/drawing/2014/main" id="{58D846AE-AD67-4337-90B7-811F7039B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463"/>
                <a:ext cx="5" cy="9"/>
              </a:xfrm>
              <a:custGeom>
                <a:avLst/>
                <a:gdLst>
                  <a:gd name="T0" fmla="*/ 0 w 5"/>
                  <a:gd name="T1" fmla="*/ 4 h 9"/>
                  <a:gd name="T2" fmla="*/ 5 w 5"/>
                  <a:gd name="T3" fmla="*/ 0 h 9"/>
                  <a:gd name="T4" fmla="*/ 5 w 5"/>
                  <a:gd name="T5" fmla="*/ 9 h 9"/>
                  <a:gd name="T6" fmla="*/ 0 w 5"/>
                  <a:gd name="T7" fmla="*/ 9 h 9"/>
                  <a:gd name="T8" fmla="*/ 0 w 5"/>
                  <a:gd name="T9" fmla="*/ 4 h 9"/>
                  <a:gd name="T10" fmla="*/ 0 w 5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0" y="4"/>
                    </a:moveTo>
                    <a:lnTo>
                      <a:pt x="5" y="0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6" name="Freeform 22">
                <a:extLst>
                  <a:ext uri="{FF2B5EF4-FFF2-40B4-BE49-F238E27FC236}">
                    <a16:creationId xmlns:a16="http://schemas.microsoft.com/office/drawing/2014/main" id="{EED6AE31-58D9-4771-9DD7-5F430F2AD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472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5 w 9"/>
                  <a:gd name="T3" fmla="*/ 0 h 5"/>
                  <a:gd name="T4" fmla="*/ 9 w 9"/>
                  <a:gd name="T5" fmla="*/ 5 h 5"/>
                  <a:gd name="T6" fmla="*/ 0 w 9"/>
                  <a:gd name="T7" fmla="*/ 5 h 5"/>
                  <a:gd name="T8" fmla="*/ 0 w 9"/>
                  <a:gd name="T9" fmla="*/ 0 h 5"/>
                  <a:gd name="T10" fmla="*/ 0 w 9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"/>
                  <a:gd name="T20" fmla="*/ 9 w 9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">
                    <a:moveTo>
                      <a:pt x="0" y="0"/>
                    </a:moveTo>
                    <a:lnTo>
                      <a:pt x="5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7" name="Freeform 23">
                <a:extLst>
                  <a:ext uri="{FF2B5EF4-FFF2-40B4-BE49-F238E27FC236}">
                    <a16:creationId xmlns:a16="http://schemas.microsoft.com/office/drawing/2014/main" id="{CCA516DB-6BFD-44D2-B510-A2E917620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477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9 w 9"/>
                  <a:gd name="T3" fmla="*/ 0 h 10"/>
                  <a:gd name="T4" fmla="*/ 9 w 9"/>
                  <a:gd name="T5" fmla="*/ 5 h 10"/>
                  <a:gd name="T6" fmla="*/ 0 w 9"/>
                  <a:gd name="T7" fmla="*/ 10 h 10"/>
                  <a:gd name="T8" fmla="*/ 0 w 9"/>
                  <a:gd name="T9" fmla="*/ 0 h 10"/>
                  <a:gd name="T10" fmla="*/ 0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8" name="Freeform 24">
                <a:extLst>
                  <a:ext uri="{FF2B5EF4-FFF2-40B4-BE49-F238E27FC236}">
                    <a16:creationId xmlns:a16="http://schemas.microsoft.com/office/drawing/2014/main" id="{3975FF73-48F1-4159-9AF4-BA6A6CCC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482"/>
                <a:ext cx="9" cy="10"/>
              </a:xfrm>
              <a:custGeom>
                <a:avLst/>
                <a:gdLst>
                  <a:gd name="T0" fmla="*/ 0 w 9"/>
                  <a:gd name="T1" fmla="*/ 5 h 10"/>
                  <a:gd name="T2" fmla="*/ 9 w 9"/>
                  <a:gd name="T3" fmla="*/ 0 h 10"/>
                  <a:gd name="T4" fmla="*/ 9 w 9"/>
                  <a:gd name="T5" fmla="*/ 10 h 10"/>
                  <a:gd name="T6" fmla="*/ 5 w 9"/>
                  <a:gd name="T7" fmla="*/ 10 h 10"/>
                  <a:gd name="T8" fmla="*/ 0 w 9"/>
                  <a:gd name="T9" fmla="*/ 5 h 10"/>
                  <a:gd name="T10" fmla="*/ 0 w 9"/>
                  <a:gd name="T11" fmla="*/ 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5"/>
                    </a:moveTo>
                    <a:lnTo>
                      <a:pt x="9" y="0"/>
                    </a:lnTo>
                    <a:lnTo>
                      <a:pt x="9" y="10"/>
                    </a:lnTo>
                    <a:lnTo>
                      <a:pt x="5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89" name="Freeform 25">
                <a:extLst>
                  <a:ext uri="{FF2B5EF4-FFF2-40B4-BE49-F238E27FC236}">
                    <a16:creationId xmlns:a16="http://schemas.microsoft.com/office/drawing/2014/main" id="{DD14EF48-62ED-490D-A3C6-85C7AAE0E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49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0 w 4"/>
                  <a:gd name="T7" fmla="*/ 4 h 4"/>
                  <a:gd name="T8" fmla="*/ 0 w 4"/>
                  <a:gd name="T9" fmla="*/ 0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0" name="Freeform 26">
                <a:extLst>
                  <a:ext uri="{FF2B5EF4-FFF2-40B4-BE49-F238E27FC236}">
                    <a16:creationId xmlns:a16="http://schemas.microsoft.com/office/drawing/2014/main" id="{4B6AAB22-349C-4FF5-BB6C-C00386702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4 w 9"/>
                  <a:gd name="T3" fmla="*/ 0 h 5"/>
                  <a:gd name="T4" fmla="*/ 9 w 9"/>
                  <a:gd name="T5" fmla="*/ 5 h 5"/>
                  <a:gd name="T6" fmla="*/ 0 w 9"/>
                  <a:gd name="T7" fmla="*/ 5 h 5"/>
                  <a:gd name="T8" fmla="*/ 0 w 9"/>
                  <a:gd name="T9" fmla="*/ 0 h 5"/>
                  <a:gd name="T10" fmla="*/ 0 w 9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"/>
                  <a:gd name="T20" fmla="*/ 9 w 9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">
                    <a:moveTo>
                      <a:pt x="0" y="0"/>
                    </a:moveTo>
                    <a:lnTo>
                      <a:pt x="4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1" name="Freeform 27">
                <a:extLst>
                  <a:ext uri="{FF2B5EF4-FFF2-40B4-BE49-F238E27FC236}">
                    <a16:creationId xmlns:a16="http://schemas.microsoft.com/office/drawing/2014/main" id="{A0053BF7-8F47-4C78-B2BA-E61873725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501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9 w 9"/>
                  <a:gd name="T5" fmla="*/ 5 h 5"/>
                  <a:gd name="T6" fmla="*/ 0 w 9"/>
                  <a:gd name="T7" fmla="*/ 5 h 5"/>
                  <a:gd name="T8" fmla="*/ 0 w 9"/>
                  <a:gd name="T9" fmla="*/ 0 h 5"/>
                  <a:gd name="T10" fmla="*/ 0 w 9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"/>
                  <a:gd name="T20" fmla="*/ 9 w 9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2" name="Freeform 28">
                <a:extLst>
                  <a:ext uri="{FF2B5EF4-FFF2-40B4-BE49-F238E27FC236}">
                    <a16:creationId xmlns:a16="http://schemas.microsoft.com/office/drawing/2014/main" id="{E2CA583C-77D7-4A2F-AD8B-3C473FBEA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50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9 w 9"/>
                  <a:gd name="T5" fmla="*/ 5 h 5"/>
                  <a:gd name="T6" fmla="*/ 4 w 9"/>
                  <a:gd name="T7" fmla="*/ 5 h 5"/>
                  <a:gd name="T8" fmla="*/ 0 w 9"/>
                  <a:gd name="T9" fmla="*/ 0 h 5"/>
                  <a:gd name="T10" fmla="*/ 0 w 9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"/>
                  <a:gd name="T20" fmla="*/ 9 w 9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3" name="Freeform 29">
                <a:extLst>
                  <a:ext uri="{FF2B5EF4-FFF2-40B4-BE49-F238E27FC236}">
                    <a16:creationId xmlns:a16="http://schemas.microsoft.com/office/drawing/2014/main" id="{0DBFB89E-6F86-43CB-A244-39019CFEF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11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w 5"/>
                  <a:gd name="T9" fmla="*/ 0 h 5"/>
                  <a:gd name="T10" fmla="*/ 0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4" name="Freeform 30">
                <a:extLst>
                  <a:ext uri="{FF2B5EF4-FFF2-40B4-BE49-F238E27FC236}">
                    <a16:creationId xmlns:a16="http://schemas.microsoft.com/office/drawing/2014/main" id="{398ED89A-590E-473B-B0D9-D5EA3AE5E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16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  <a:gd name="T8" fmla="*/ 0 w 5"/>
                  <a:gd name="T9" fmla="*/ 0 h 5"/>
                  <a:gd name="T10" fmla="*/ 0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5" name="Freeform 31">
                <a:extLst>
                  <a:ext uri="{FF2B5EF4-FFF2-40B4-BE49-F238E27FC236}">
                    <a16:creationId xmlns:a16="http://schemas.microsoft.com/office/drawing/2014/main" id="{0871F3DD-B028-4B22-A039-17CD885DE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16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6" name="Freeform 32">
                <a:extLst>
                  <a:ext uri="{FF2B5EF4-FFF2-40B4-BE49-F238E27FC236}">
                    <a16:creationId xmlns:a16="http://schemas.microsoft.com/office/drawing/2014/main" id="{49F0FCCA-D983-438F-8A71-203AB845E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21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7" name="Freeform 33">
                <a:extLst>
                  <a:ext uri="{FF2B5EF4-FFF2-40B4-BE49-F238E27FC236}">
                    <a16:creationId xmlns:a16="http://schemas.microsoft.com/office/drawing/2014/main" id="{921712E5-DF81-4F23-886F-4AC7CF3B1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603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8" name="Freeform 34">
                <a:extLst>
                  <a:ext uri="{FF2B5EF4-FFF2-40B4-BE49-F238E27FC236}">
                    <a16:creationId xmlns:a16="http://schemas.microsoft.com/office/drawing/2014/main" id="{13F7A033-A304-432B-8482-78F621C55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21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5 w 5"/>
                  <a:gd name="T5" fmla="*/ 0 h 1"/>
                  <a:gd name="T6" fmla="*/ 0 w 5"/>
                  <a:gd name="T7" fmla="*/ 0 h 1"/>
                  <a:gd name="T8" fmla="*/ 0 w 5"/>
                  <a:gd name="T9" fmla="*/ 0 h 1"/>
                  <a:gd name="T10" fmla="*/ 0 w 5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99" name="Freeform 35">
                <a:extLst>
                  <a:ext uri="{FF2B5EF4-FFF2-40B4-BE49-F238E27FC236}">
                    <a16:creationId xmlns:a16="http://schemas.microsoft.com/office/drawing/2014/main" id="{2D74BC05-C960-408C-AE1C-EFA5B1B04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21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0 h 4"/>
                  <a:gd name="T4" fmla="*/ 5 w 5"/>
                  <a:gd name="T5" fmla="*/ 0 h 4"/>
                  <a:gd name="T6" fmla="*/ 0 w 5"/>
                  <a:gd name="T7" fmla="*/ 4 h 4"/>
                  <a:gd name="T8" fmla="*/ 0 w 5"/>
                  <a:gd name="T9" fmla="*/ 0 h 4"/>
                  <a:gd name="T10" fmla="*/ 0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0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0" name="Freeform 36">
                <a:extLst>
                  <a:ext uri="{FF2B5EF4-FFF2-40B4-BE49-F238E27FC236}">
                    <a16:creationId xmlns:a16="http://schemas.microsoft.com/office/drawing/2014/main" id="{97379063-C75B-4EA0-BAA2-787F2A324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25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5 w 10"/>
                  <a:gd name="T3" fmla="*/ 0 h 1"/>
                  <a:gd name="T4" fmla="*/ 10 w 10"/>
                  <a:gd name="T5" fmla="*/ 0 h 1"/>
                  <a:gd name="T6" fmla="*/ 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"/>
                  <a:gd name="T20" fmla="*/ 10 w 10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1" name="Freeform 37">
                <a:extLst>
                  <a:ext uri="{FF2B5EF4-FFF2-40B4-BE49-F238E27FC236}">
                    <a16:creationId xmlns:a16="http://schemas.microsoft.com/office/drawing/2014/main" id="{59553314-1CBA-45D1-A928-95774FB13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25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0 h 10"/>
                  <a:gd name="T4" fmla="*/ 10 w 10"/>
                  <a:gd name="T5" fmla="*/ 10 h 10"/>
                  <a:gd name="T6" fmla="*/ 0 w 10"/>
                  <a:gd name="T7" fmla="*/ 10 h 10"/>
                  <a:gd name="T8" fmla="*/ 0 w 10"/>
                  <a:gd name="T9" fmla="*/ 0 h 10"/>
                  <a:gd name="T10" fmla="*/ 0 w 1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"/>
                  <a:gd name="T20" fmla="*/ 10 w 1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"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2" name="Freeform 38">
                <a:extLst>
                  <a:ext uri="{FF2B5EF4-FFF2-40B4-BE49-F238E27FC236}">
                    <a16:creationId xmlns:a16="http://schemas.microsoft.com/office/drawing/2014/main" id="{DE618FC7-1CED-4DD8-A0DA-721090CEA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35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5 h 5"/>
                  <a:gd name="T6" fmla="*/ 0 w 10"/>
                  <a:gd name="T7" fmla="*/ 5 h 5"/>
                  <a:gd name="T8" fmla="*/ 0 w 10"/>
                  <a:gd name="T9" fmla="*/ 0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3" name="Freeform 39">
                <a:extLst>
                  <a:ext uri="{FF2B5EF4-FFF2-40B4-BE49-F238E27FC236}">
                    <a16:creationId xmlns:a16="http://schemas.microsoft.com/office/drawing/2014/main" id="{24F97976-CEAF-471D-8540-8B2F686AF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40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5 h 5"/>
                  <a:gd name="T6" fmla="*/ 0 w 10"/>
                  <a:gd name="T7" fmla="*/ 5 h 5"/>
                  <a:gd name="T8" fmla="*/ 0 w 10"/>
                  <a:gd name="T9" fmla="*/ 0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4" name="Freeform 40">
                <a:extLst>
                  <a:ext uri="{FF2B5EF4-FFF2-40B4-BE49-F238E27FC236}">
                    <a16:creationId xmlns:a16="http://schemas.microsoft.com/office/drawing/2014/main" id="{FF9064E7-911B-441A-B43C-F47FC1B1F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45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0 h 9"/>
                  <a:gd name="T4" fmla="*/ 10 w 10"/>
                  <a:gd name="T5" fmla="*/ 9 h 9"/>
                  <a:gd name="T6" fmla="*/ 0 w 10"/>
                  <a:gd name="T7" fmla="*/ 9 h 9"/>
                  <a:gd name="T8" fmla="*/ 0 w 10"/>
                  <a:gd name="T9" fmla="*/ 0 h 9"/>
                  <a:gd name="T10" fmla="*/ 0 w 1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0" y="0"/>
                    </a:moveTo>
                    <a:lnTo>
                      <a:pt x="10" y="0"/>
                    </a:lnTo>
                    <a:lnTo>
                      <a:pt x="10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5" name="Freeform 41">
                <a:extLst>
                  <a:ext uri="{FF2B5EF4-FFF2-40B4-BE49-F238E27FC236}">
                    <a16:creationId xmlns:a16="http://schemas.microsoft.com/office/drawing/2014/main" id="{6830C0FD-E040-4EA3-BB14-CF44B7131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54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0 h 10"/>
                  <a:gd name="T4" fmla="*/ 10 w 10"/>
                  <a:gd name="T5" fmla="*/ 10 h 10"/>
                  <a:gd name="T6" fmla="*/ 0 w 10"/>
                  <a:gd name="T7" fmla="*/ 10 h 10"/>
                  <a:gd name="T8" fmla="*/ 0 w 10"/>
                  <a:gd name="T9" fmla="*/ 0 h 10"/>
                  <a:gd name="T10" fmla="*/ 0 w 1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"/>
                  <a:gd name="T20" fmla="*/ 10 w 1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"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6" name="Freeform 42">
                <a:extLst>
                  <a:ext uri="{FF2B5EF4-FFF2-40B4-BE49-F238E27FC236}">
                    <a16:creationId xmlns:a16="http://schemas.microsoft.com/office/drawing/2014/main" id="{1F4CF906-FD36-40C2-915F-CE957EC2A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64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5 h 5"/>
                  <a:gd name="T6" fmla="*/ 0 w 10"/>
                  <a:gd name="T7" fmla="*/ 5 h 5"/>
                  <a:gd name="T8" fmla="*/ 0 w 10"/>
                  <a:gd name="T9" fmla="*/ 0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7" name="Freeform 43">
                <a:extLst>
                  <a:ext uri="{FF2B5EF4-FFF2-40B4-BE49-F238E27FC236}">
                    <a16:creationId xmlns:a16="http://schemas.microsoft.com/office/drawing/2014/main" id="{F8EF31EF-A4BD-469D-9DAD-E6920FF76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69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0 h 9"/>
                  <a:gd name="T4" fmla="*/ 10 w 10"/>
                  <a:gd name="T5" fmla="*/ 9 h 9"/>
                  <a:gd name="T6" fmla="*/ 0 w 10"/>
                  <a:gd name="T7" fmla="*/ 9 h 9"/>
                  <a:gd name="T8" fmla="*/ 0 w 10"/>
                  <a:gd name="T9" fmla="*/ 0 h 9"/>
                  <a:gd name="T10" fmla="*/ 0 w 1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0" y="0"/>
                    </a:moveTo>
                    <a:lnTo>
                      <a:pt x="10" y="0"/>
                    </a:lnTo>
                    <a:lnTo>
                      <a:pt x="10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8" name="Freeform 44">
                <a:extLst>
                  <a:ext uri="{FF2B5EF4-FFF2-40B4-BE49-F238E27FC236}">
                    <a16:creationId xmlns:a16="http://schemas.microsoft.com/office/drawing/2014/main" id="{F44BABCC-985C-4D20-B9AF-6EE3380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578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10 w 10"/>
                  <a:gd name="T5" fmla="*/ 5 h 5"/>
                  <a:gd name="T6" fmla="*/ 5 w 10"/>
                  <a:gd name="T7" fmla="*/ 5 h 5"/>
                  <a:gd name="T8" fmla="*/ 0 w 10"/>
                  <a:gd name="T9" fmla="*/ 0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09" name="Freeform 45">
                <a:extLst>
                  <a:ext uri="{FF2B5EF4-FFF2-40B4-BE49-F238E27FC236}">
                    <a16:creationId xmlns:a16="http://schemas.microsoft.com/office/drawing/2014/main" id="{01E13FCE-4A96-43AD-9A03-E29A03DF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583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5 w 5"/>
                  <a:gd name="T3" fmla="*/ 0 h 10"/>
                  <a:gd name="T4" fmla="*/ 5 w 5"/>
                  <a:gd name="T5" fmla="*/ 10 h 10"/>
                  <a:gd name="T6" fmla="*/ 0 w 5"/>
                  <a:gd name="T7" fmla="*/ 10 h 10"/>
                  <a:gd name="T8" fmla="*/ 0 w 5"/>
                  <a:gd name="T9" fmla="*/ 0 h 10"/>
                  <a:gd name="T10" fmla="*/ 0 w 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0"/>
                    </a:moveTo>
                    <a:lnTo>
                      <a:pt x="5" y="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0" name="Freeform 46">
                <a:extLst>
                  <a:ext uri="{FF2B5EF4-FFF2-40B4-BE49-F238E27FC236}">
                    <a16:creationId xmlns:a16="http://schemas.microsoft.com/office/drawing/2014/main" id="{9FF375C3-62C1-4EEF-A823-DD09AE184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59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w 5"/>
                  <a:gd name="T9" fmla="*/ 0 h 5"/>
                  <a:gd name="T10" fmla="*/ 0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1" name="Freeform 47">
                <a:extLst>
                  <a:ext uri="{FF2B5EF4-FFF2-40B4-BE49-F238E27FC236}">
                    <a16:creationId xmlns:a16="http://schemas.microsoft.com/office/drawing/2014/main" id="{1BA79499-C602-4F59-9F53-0A2FBA3B0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59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w 5"/>
                  <a:gd name="T9" fmla="*/ 0 h 5"/>
                  <a:gd name="T10" fmla="*/ 0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2" name="Freeform 48">
                <a:extLst>
                  <a:ext uri="{FF2B5EF4-FFF2-40B4-BE49-F238E27FC236}">
                    <a16:creationId xmlns:a16="http://schemas.microsoft.com/office/drawing/2014/main" id="{2777F910-E05E-455A-95CB-0FB4A0696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60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5 w 5"/>
                  <a:gd name="T5" fmla="*/ 0 h 1"/>
                  <a:gd name="T6" fmla="*/ 0 w 5"/>
                  <a:gd name="T7" fmla="*/ 0 h 1"/>
                  <a:gd name="T8" fmla="*/ 0 w 5"/>
                  <a:gd name="T9" fmla="*/ 0 h 1"/>
                  <a:gd name="T10" fmla="*/ 0 w 5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3" name="Freeform 49">
                <a:extLst>
                  <a:ext uri="{FF2B5EF4-FFF2-40B4-BE49-F238E27FC236}">
                    <a16:creationId xmlns:a16="http://schemas.microsoft.com/office/drawing/2014/main" id="{BDB03327-05DB-4F05-95A3-E2E79F7B5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603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0 h 4"/>
                  <a:gd name="T4" fmla="*/ 5 w 5"/>
                  <a:gd name="T5" fmla="*/ 0 h 4"/>
                  <a:gd name="T6" fmla="*/ 0 w 5"/>
                  <a:gd name="T7" fmla="*/ 4 h 4"/>
                  <a:gd name="T8" fmla="*/ 0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4" name="Freeform 50">
                <a:extLst>
                  <a:ext uri="{FF2B5EF4-FFF2-40B4-BE49-F238E27FC236}">
                    <a16:creationId xmlns:a16="http://schemas.microsoft.com/office/drawing/2014/main" id="{12558E98-3828-42CD-BCB0-C46A14381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603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5" name="Freeform 51">
                <a:extLst>
                  <a:ext uri="{FF2B5EF4-FFF2-40B4-BE49-F238E27FC236}">
                    <a16:creationId xmlns:a16="http://schemas.microsoft.com/office/drawing/2014/main" id="{90AF30D7-7729-4F64-BCD1-78A3DA687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31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6" name="Freeform 52">
                <a:extLst>
                  <a:ext uri="{FF2B5EF4-FFF2-40B4-BE49-F238E27FC236}">
                    <a16:creationId xmlns:a16="http://schemas.microsoft.com/office/drawing/2014/main" id="{D0DB4AD1-8382-4706-A2F5-B6430235D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603"/>
                <a:ext cx="19" cy="58"/>
              </a:xfrm>
              <a:custGeom>
                <a:avLst/>
                <a:gdLst>
                  <a:gd name="T0" fmla="*/ 14 w 19"/>
                  <a:gd name="T1" fmla="*/ 0 h 58"/>
                  <a:gd name="T2" fmla="*/ 19 w 19"/>
                  <a:gd name="T3" fmla="*/ 4 h 58"/>
                  <a:gd name="T4" fmla="*/ 9 w 19"/>
                  <a:gd name="T5" fmla="*/ 58 h 58"/>
                  <a:gd name="T6" fmla="*/ 0 w 19"/>
                  <a:gd name="T7" fmla="*/ 58 h 58"/>
                  <a:gd name="T8" fmla="*/ 14 w 19"/>
                  <a:gd name="T9" fmla="*/ 0 h 58"/>
                  <a:gd name="T10" fmla="*/ 14 w 19"/>
                  <a:gd name="T11" fmla="*/ 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58"/>
                  <a:gd name="T20" fmla="*/ 19 w 19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58">
                    <a:moveTo>
                      <a:pt x="14" y="0"/>
                    </a:moveTo>
                    <a:lnTo>
                      <a:pt x="19" y="4"/>
                    </a:lnTo>
                    <a:lnTo>
                      <a:pt x="9" y="58"/>
                    </a:lnTo>
                    <a:lnTo>
                      <a:pt x="0" y="5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7" name="Freeform 53">
                <a:extLst>
                  <a:ext uri="{FF2B5EF4-FFF2-40B4-BE49-F238E27FC236}">
                    <a16:creationId xmlns:a16="http://schemas.microsoft.com/office/drawing/2014/main" id="{6B052AB3-CBBD-4B72-A4BC-86B999695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656"/>
                <a:ext cx="20" cy="9"/>
              </a:xfrm>
              <a:custGeom>
                <a:avLst/>
                <a:gdLst>
                  <a:gd name="T0" fmla="*/ 20 w 20"/>
                  <a:gd name="T1" fmla="*/ 5 h 9"/>
                  <a:gd name="T2" fmla="*/ 20 w 20"/>
                  <a:gd name="T3" fmla="*/ 9 h 9"/>
                  <a:gd name="T4" fmla="*/ 0 w 20"/>
                  <a:gd name="T5" fmla="*/ 9 h 9"/>
                  <a:gd name="T6" fmla="*/ 0 w 20"/>
                  <a:gd name="T7" fmla="*/ 0 h 9"/>
                  <a:gd name="T8" fmla="*/ 20 w 20"/>
                  <a:gd name="T9" fmla="*/ 5 h 9"/>
                  <a:gd name="T10" fmla="*/ 20 w 20"/>
                  <a:gd name="T11" fmla="*/ 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20" y="5"/>
                    </a:moveTo>
                    <a:lnTo>
                      <a:pt x="20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8" name="Freeform 54">
                <a:extLst>
                  <a:ext uri="{FF2B5EF4-FFF2-40B4-BE49-F238E27FC236}">
                    <a16:creationId xmlns:a16="http://schemas.microsoft.com/office/drawing/2014/main" id="{F2787817-A955-4677-9AED-C350A3094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661"/>
                <a:ext cx="14" cy="33"/>
              </a:xfrm>
              <a:custGeom>
                <a:avLst/>
                <a:gdLst>
                  <a:gd name="T0" fmla="*/ 4 w 14"/>
                  <a:gd name="T1" fmla="*/ 0 h 33"/>
                  <a:gd name="T2" fmla="*/ 14 w 14"/>
                  <a:gd name="T3" fmla="*/ 0 h 33"/>
                  <a:gd name="T4" fmla="*/ 4 w 14"/>
                  <a:gd name="T5" fmla="*/ 33 h 33"/>
                  <a:gd name="T6" fmla="*/ 0 w 14"/>
                  <a:gd name="T7" fmla="*/ 33 h 33"/>
                  <a:gd name="T8" fmla="*/ 4 w 14"/>
                  <a:gd name="T9" fmla="*/ 0 h 33"/>
                  <a:gd name="T10" fmla="*/ 4 w 14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3"/>
                  <a:gd name="T20" fmla="*/ 14 w 14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3">
                    <a:moveTo>
                      <a:pt x="4" y="0"/>
                    </a:moveTo>
                    <a:lnTo>
                      <a:pt x="14" y="0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19" name="Freeform 55">
                <a:extLst>
                  <a:ext uri="{FF2B5EF4-FFF2-40B4-BE49-F238E27FC236}">
                    <a16:creationId xmlns:a16="http://schemas.microsoft.com/office/drawing/2014/main" id="{55E62C0C-008C-41F2-A54B-65BA7F0E8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690"/>
                <a:ext cx="19" cy="19"/>
              </a:xfrm>
              <a:custGeom>
                <a:avLst/>
                <a:gdLst>
                  <a:gd name="T0" fmla="*/ 15 w 19"/>
                  <a:gd name="T1" fmla="*/ 0 h 19"/>
                  <a:gd name="T2" fmla="*/ 19 w 19"/>
                  <a:gd name="T3" fmla="*/ 4 h 19"/>
                  <a:gd name="T4" fmla="*/ 0 w 19"/>
                  <a:gd name="T5" fmla="*/ 19 h 19"/>
                  <a:gd name="T6" fmla="*/ 0 w 19"/>
                  <a:gd name="T7" fmla="*/ 9 h 19"/>
                  <a:gd name="T8" fmla="*/ 15 w 19"/>
                  <a:gd name="T9" fmla="*/ 0 h 19"/>
                  <a:gd name="T10" fmla="*/ 15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5" y="0"/>
                    </a:moveTo>
                    <a:lnTo>
                      <a:pt x="19" y="4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0" name="Freeform 56">
                <a:extLst>
                  <a:ext uri="{FF2B5EF4-FFF2-40B4-BE49-F238E27FC236}">
                    <a16:creationId xmlns:a16="http://schemas.microsoft.com/office/drawing/2014/main" id="{4E21421D-BF3E-448F-B206-B5CFE0292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559"/>
                <a:ext cx="34" cy="145"/>
              </a:xfrm>
              <a:custGeom>
                <a:avLst/>
                <a:gdLst>
                  <a:gd name="T0" fmla="*/ 34 w 34"/>
                  <a:gd name="T1" fmla="*/ 145 h 145"/>
                  <a:gd name="T2" fmla="*/ 29 w 34"/>
                  <a:gd name="T3" fmla="*/ 145 h 145"/>
                  <a:gd name="T4" fmla="*/ 0 w 34"/>
                  <a:gd name="T5" fmla="*/ 5 h 145"/>
                  <a:gd name="T6" fmla="*/ 5 w 34"/>
                  <a:gd name="T7" fmla="*/ 0 h 145"/>
                  <a:gd name="T8" fmla="*/ 34 w 34"/>
                  <a:gd name="T9" fmla="*/ 145 h 145"/>
                  <a:gd name="T10" fmla="*/ 34 w 34"/>
                  <a:gd name="T11" fmla="*/ 145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45"/>
                  <a:gd name="T20" fmla="*/ 34 w 34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45">
                    <a:moveTo>
                      <a:pt x="34" y="145"/>
                    </a:moveTo>
                    <a:lnTo>
                      <a:pt x="29" y="14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34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1" name="Freeform 57">
                <a:extLst>
                  <a:ext uri="{FF2B5EF4-FFF2-40B4-BE49-F238E27FC236}">
                    <a16:creationId xmlns:a16="http://schemas.microsoft.com/office/drawing/2014/main" id="{7FF7C6FB-CFBD-4FA7-A9A5-816810499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429"/>
                <a:ext cx="29" cy="135"/>
              </a:xfrm>
              <a:custGeom>
                <a:avLst/>
                <a:gdLst>
                  <a:gd name="T0" fmla="*/ 29 w 29"/>
                  <a:gd name="T1" fmla="*/ 135 h 135"/>
                  <a:gd name="T2" fmla="*/ 24 w 29"/>
                  <a:gd name="T3" fmla="*/ 135 h 135"/>
                  <a:gd name="T4" fmla="*/ 0 w 29"/>
                  <a:gd name="T5" fmla="*/ 0 h 135"/>
                  <a:gd name="T6" fmla="*/ 10 w 29"/>
                  <a:gd name="T7" fmla="*/ 0 h 135"/>
                  <a:gd name="T8" fmla="*/ 29 w 29"/>
                  <a:gd name="T9" fmla="*/ 135 h 135"/>
                  <a:gd name="T10" fmla="*/ 29 w 29"/>
                  <a:gd name="T11" fmla="*/ 135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35"/>
                  <a:gd name="T20" fmla="*/ 29 w 29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35">
                    <a:moveTo>
                      <a:pt x="29" y="135"/>
                    </a:moveTo>
                    <a:lnTo>
                      <a:pt x="24" y="13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9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2" name="Freeform 58">
                <a:extLst>
                  <a:ext uri="{FF2B5EF4-FFF2-40B4-BE49-F238E27FC236}">
                    <a16:creationId xmlns:a16="http://schemas.microsoft.com/office/drawing/2014/main" id="{82F20AA6-C149-42A4-8A29-E3FD8B24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352"/>
                <a:ext cx="63" cy="77"/>
              </a:xfrm>
              <a:custGeom>
                <a:avLst/>
                <a:gdLst>
                  <a:gd name="T0" fmla="*/ 63 w 63"/>
                  <a:gd name="T1" fmla="*/ 77 h 77"/>
                  <a:gd name="T2" fmla="*/ 58 w 63"/>
                  <a:gd name="T3" fmla="*/ 77 h 77"/>
                  <a:gd name="T4" fmla="*/ 0 w 63"/>
                  <a:gd name="T5" fmla="*/ 0 h 77"/>
                  <a:gd name="T6" fmla="*/ 5 w 63"/>
                  <a:gd name="T7" fmla="*/ 0 h 77"/>
                  <a:gd name="T8" fmla="*/ 63 w 63"/>
                  <a:gd name="T9" fmla="*/ 77 h 77"/>
                  <a:gd name="T10" fmla="*/ 63 w 63"/>
                  <a:gd name="T11" fmla="*/ 77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77"/>
                  <a:gd name="T20" fmla="*/ 63 w 6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77">
                    <a:moveTo>
                      <a:pt x="63" y="77"/>
                    </a:moveTo>
                    <a:lnTo>
                      <a:pt x="58" y="7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3" name="Freeform 59">
                <a:extLst>
                  <a:ext uri="{FF2B5EF4-FFF2-40B4-BE49-F238E27FC236}">
                    <a16:creationId xmlns:a16="http://schemas.microsoft.com/office/drawing/2014/main" id="{7DBD4198-B117-4582-B441-E2C309B7D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313"/>
                <a:ext cx="15" cy="39"/>
              </a:xfrm>
              <a:custGeom>
                <a:avLst/>
                <a:gdLst>
                  <a:gd name="T0" fmla="*/ 15 w 15"/>
                  <a:gd name="T1" fmla="*/ 39 h 39"/>
                  <a:gd name="T2" fmla="*/ 10 w 15"/>
                  <a:gd name="T3" fmla="*/ 39 h 39"/>
                  <a:gd name="T4" fmla="*/ 0 w 15"/>
                  <a:gd name="T5" fmla="*/ 0 h 39"/>
                  <a:gd name="T6" fmla="*/ 10 w 15"/>
                  <a:gd name="T7" fmla="*/ 0 h 39"/>
                  <a:gd name="T8" fmla="*/ 15 w 15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9"/>
                  <a:gd name="T17" fmla="*/ 15 w 1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9">
                    <a:moveTo>
                      <a:pt x="15" y="39"/>
                    </a:moveTo>
                    <a:lnTo>
                      <a:pt x="10" y="39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4" name="Freeform 60">
                <a:extLst>
                  <a:ext uri="{FF2B5EF4-FFF2-40B4-BE49-F238E27FC236}">
                    <a16:creationId xmlns:a16="http://schemas.microsoft.com/office/drawing/2014/main" id="{F9DC170D-AD9A-4E36-B71F-E8CAC2216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149"/>
                <a:ext cx="3640" cy="3688"/>
              </a:xfrm>
              <a:custGeom>
                <a:avLst/>
                <a:gdLst>
                  <a:gd name="T0" fmla="*/ 1656 w 3640"/>
                  <a:gd name="T1" fmla="*/ 449 h 3688"/>
                  <a:gd name="T2" fmla="*/ 1714 w 3640"/>
                  <a:gd name="T3" fmla="*/ 714 h 3688"/>
                  <a:gd name="T4" fmla="*/ 1839 w 3640"/>
                  <a:gd name="T5" fmla="*/ 1038 h 3688"/>
                  <a:gd name="T6" fmla="*/ 1979 w 3640"/>
                  <a:gd name="T7" fmla="*/ 1115 h 3688"/>
                  <a:gd name="T8" fmla="*/ 2110 w 3640"/>
                  <a:gd name="T9" fmla="*/ 951 h 3688"/>
                  <a:gd name="T10" fmla="*/ 2018 w 3640"/>
                  <a:gd name="T11" fmla="*/ 806 h 3688"/>
                  <a:gd name="T12" fmla="*/ 2061 w 3640"/>
                  <a:gd name="T13" fmla="*/ 545 h 3688"/>
                  <a:gd name="T14" fmla="*/ 2042 w 3640"/>
                  <a:gd name="T15" fmla="*/ 555 h 3688"/>
                  <a:gd name="T16" fmla="*/ 2003 w 3640"/>
                  <a:gd name="T17" fmla="*/ 492 h 3688"/>
                  <a:gd name="T18" fmla="*/ 2385 w 3640"/>
                  <a:gd name="T19" fmla="*/ 217 h 3688"/>
                  <a:gd name="T20" fmla="*/ 2655 w 3640"/>
                  <a:gd name="T21" fmla="*/ 381 h 3688"/>
                  <a:gd name="T22" fmla="*/ 2592 w 3640"/>
                  <a:gd name="T23" fmla="*/ 265 h 3688"/>
                  <a:gd name="T24" fmla="*/ 2559 w 3640"/>
                  <a:gd name="T25" fmla="*/ 227 h 3688"/>
                  <a:gd name="T26" fmla="*/ 2588 w 3640"/>
                  <a:gd name="T27" fmla="*/ 463 h 3688"/>
                  <a:gd name="T28" fmla="*/ 2424 w 3640"/>
                  <a:gd name="T29" fmla="*/ 917 h 3688"/>
                  <a:gd name="T30" fmla="*/ 2679 w 3640"/>
                  <a:gd name="T31" fmla="*/ 1622 h 3688"/>
                  <a:gd name="T32" fmla="*/ 3075 w 3640"/>
                  <a:gd name="T33" fmla="*/ 2293 h 3688"/>
                  <a:gd name="T34" fmla="*/ 3167 w 3640"/>
                  <a:gd name="T35" fmla="*/ 2916 h 3688"/>
                  <a:gd name="T36" fmla="*/ 3505 w 3640"/>
                  <a:gd name="T37" fmla="*/ 3022 h 3688"/>
                  <a:gd name="T38" fmla="*/ 3085 w 3640"/>
                  <a:gd name="T39" fmla="*/ 3210 h 3688"/>
                  <a:gd name="T40" fmla="*/ 2974 w 3640"/>
                  <a:gd name="T41" fmla="*/ 2747 h 3688"/>
                  <a:gd name="T42" fmla="*/ 2713 w 3640"/>
                  <a:gd name="T43" fmla="*/ 2602 h 3688"/>
                  <a:gd name="T44" fmla="*/ 2573 w 3640"/>
                  <a:gd name="T45" fmla="*/ 2496 h 3688"/>
                  <a:gd name="T46" fmla="*/ 2192 w 3640"/>
                  <a:gd name="T47" fmla="*/ 2901 h 3688"/>
                  <a:gd name="T48" fmla="*/ 2129 w 3640"/>
                  <a:gd name="T49" fmla="*/ 3254 h 3688"/>
                  <a:gd name="T50" fmla="*/ 2351 w 3640"/>
                  <a:gd name="T51" fmla="*/ 3514 h 3688"/>
                  <a:gd name="T52" fmla="*/ 1888 w 3640"/>
                  <a:gd name="T53" fmla="*/ 3505 h 3688"/>
                  <a:gd name="T54" fmla="*/ 1989 w 3640"/>
                  <a:gd name="T55" fmla="*/ 2983 h 3688"/>
                  <a:gd name="T56" fmla="*/ 2018 w 3640"/>
                  <a:gd name="T57" fmla="*/ 2380 h 3688"/>
                  <a:gd name="T58" fmla="*/ 1748 w 3640"/>
                  <a:gd name="T59" fmla="*/ 2515 h 3688"/>
                  <a:gd name="T60" fmla="*/ 1772 w 3640"/>
                  <a:gd name="T61" fmla="*/ 3312 h 3688"/>
                  <a:gd name="T62" fmla="*/ 1574 w 3640"/>
                  <a:gd name="T63" fmla="*/ 3582 h 3688"/>
                  <a:gd name="T64" fmla="*/ 980 w 3640"/>
                  <a:gd name="T65" fmla="*/ 3485 h 3688"/>
                  <a:gd name="T66" fmla="*/ 1149 w 3640"/>
                  <a:gd name="T67" fmla="*/ 3297 h 3688"/>
                  <a:gd name="T68" fmla="*/ 1279 w 3640"/>
                  <a:gd name="T69" fmla="*/ 2766 h 3688"/>
                  <a:gd name="T70" fmla="*/ 1062 w 3640"/>
                  <a:gd name="T71" fmla="*/ 2467 h 3688"/>
                  <a:gd name="T72" fmla="*/ 1033 w 3640"/>
                  <a:gd name="T73" fmla="*/ 3070 h 3688"/>
                  <a:gd name="T74" fmla="*/ 777 w 3640"/>
                  <a:gd name="T75" fmla="*/ 3162 h 3688"/>
                  <a:gd name="T76" fmla="*/ 903 w 3640"/>
                  <a:gd name="T77" fmla="*/ 3567 h 3688"/>
                  <a:gd name="T78" fmla="*/ 314 w 3640"/>
                  <a:gd name="T79" fmla="*/ 3572 h 3688"/>
                  <a:gd name="T80" fmla="*/ 545 w 3640"/>
                  <a:gd name="T81" fmla="*/ 3321 h 3688"/>
                  <a:gd name="T82" fmla="*/ 468 w 3640"/>
                  <a:gd name="T83" fmla="*/ 3080 h 3688"/>
                  <a:gd name="T84" fmla="*/ 164 w 3640"/>
                  <a:gd name="T85" fmla="*/ 3099 h 3688"/>
                  <a:gd name="T86" fmla="*/ 121 w 3640"/>
                  <a:gd name="T87" fmla="*/ 2544 h 3688"/>
                  <a:gd name="T88" fmla="*/ 19 w 3640"/>
                  <a:gd name="T89" fmla="*/ 2288 h 3688"/>
                  <a:gd name="T90" fmla="*/ 43 w 3640"/>
                  <a:gd name="T91" fmla="*/ 1477 h 3688"/>
                  <a:gd name="T92" fmla="*/ 463 w 3640"/>
                  <a:gd name="T93" fmla="*/ 1038 h 3688"/>
                  <a:gd name="T94" fmla="*/ 415 w 3640"/>
                  <a:gd name="T95" fmla="*/ 965 h 3688"/>
                  <a:gd name="T96" fmla="*/ 347 w 3640"/>
                  <a:gd name="T97" fmla="*/ 961 h 3688"/>
                  <a:gd name="T98" fmla="*/ 265 w 3640"/>
                  <a:gd name="T99" fmla="*/ 917 h 3688"/>
                  <a:gd name="T100" fmla="*/ 212 w 3640"/>
                  <a:gd name="T101" fmla="*/ 907 h 3688"/>
                  <a:gd name="T102" fmla="*/ 174 w 3640"/>
                  <a:gd name="T103" fmla="*/ 888 h 3688"/>
                  <a:gd name="T104" fmla="*/ 135 w 3640"/>
                  <a:gd name="T105" fmla="*/ 801 h 3688"/>
                  <a:gd name="T106" fmla="*/ 541 w 3640"/>
                  <a:gd name="T107" fmla="*/ 323 h 3688"/>
                  <a:gd name="T108" fmla="*/ 792 w 3640"/>
                  <a:gd name="T109" fmla="*/ 420 h 3688"/>
                  <a:gd name="T110" fmla="*/ 951 w 3640"/>
                  <a:gd name="T111" fmla="*/ 719 h 3688"/>
                  <a:gd name="T112" fmla="*/ 908 w 3640"/>
                  <a:gd name="T113" fmla="*/ 748 h 3688"/>
                  <a:gd name="T114" fmla="*/ 642 w 3640"/>
                  <a:gd name="T115" fmla="*/ 951 h 3688"/>
                  <a:gd name="T116" fmla="*/ 936 w 3640"/>
                  <a:gd name="T117" fmla="*/ 1405 h 3688"/>
                  <a:gd name="T118" fmla="*/ 1014 w 3640"/>
                  <a:gd name="T119" fmla="*/ 1289 h 3688"/>
                  <a:gd name="T120" fmla="*/ 1028 w 3640"/>
                  <a:gd name="T121" fmla="*/ 289 h 3688"/>
                  <a:gd name="T122" fmla="*/ 1274 w 3640"/>
                  <a:gd name="T123" fmla="*/ 5 h 36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40"/>
                  <a:gd name="T187" fmla="*/ 0 h 3688"/>
                  <a:gd name="T188" fmla="*/ 3640 w 3640"/>
                  <a:gd name="T189" fmla="*/ 3688 h 36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40" h="3688">
                    <a:moveTo>
                      <a:pt x="1516" y="87"/>
                    </a:moveTo>
                    <a:lnTo>
                      <a:pt x="1521" y="92"/>
                    </a:lnTo>
                    <a:lnTo>
                      <a:pt x="1530" y="101"/>
                    </a:lnTo>
                    <a:lnTo>
                      <a:pt x="1535" y="106"/>
                    </a:lnTo>
                    <a:lnTo>
                      <a:pt x="1545" y="116"/>
                    </a:lnTo>
                    <a:lnTo>
                      <a:pt x="1550" y="121"/>
                    </a:lnTo>
                    <a:lnTo>
                      <a:pt x="1554" y="130"/>
                    </a:lnTo>
                    <a:lnTo>
                      <a:pt x="1559" y="140"/>
                    </a:lnTo>
                    <a:lnTo>
                      <a:pt x="1569" y="145"/>
                    </a:lnTo>
                    <a:lnTo>
                      <a:pt x="1574" y="154"/>
                    </a:lnTo>
                    <a:lnTo>
                      <a:pt x="1579" y="164"/>
                    </a:lnTo>
                    <a:lnTo>
                      <a:pt x="1583" y="169"/>
                    </a:lnTo>
                    <a:lnTo>
                      <a:pt x="1588" y="178"/>
                    </a:lnTo>
                    <a:lnTo>
                      <a:pt x="1593" y="188"/>
                    </a:lnTo>
                    <a:lnTo>
                      <a:pt x="1598" y="198"/>
                    </a:lnTo>
                    <a:lnTo>
                      <a:pt x="1603" y="203"/>
                    </a:lnTo>
                    <a:lnTo>
                      <a:pt x="1608" y="212"/>
                    </a:lnTo>
                    <a:lnTo>
                      <a:pt x="1622" y="236"/>
                    </a:lnTo>
                    <a:lnTo>
                      <a:pt x="1627" y="261"/>
                    </a:lnTo>
                    <a:lnTo>
                      <a:pt x="1637" y="285"/>
                    </a:lnTo>
                    <a:lnTo>
                      <a:pt x="1641" y="314"/>
                    </a:lnTo>
                    <a:lnTo>
                      <a:pt x="1646" y="338"/>
                    </a:lnTo>
                    <a:lnTo>
                      <a:pt x="1651" y="367"/>
                    </a:lnTo>
                    <a:lnTo>
                      <a:pt x="1651" y="391"/>
                    </a:lnTo>
                    <a:lnTo>
                      <a:pt x="1656" y="420"/>
                    </a:lnTo>
                    <a:lnTo>
                      <a:pt x="1656" y="449"/>
                    </a:lnTo>
                    <a:lnTo>
                      <a:pt x="1651" y="473"/>
                    </a:lnTo>
                    <a:lnTo>
                      <a:pt x="1651" y="502"/>
                    </a:lnTo>
                    <a:lnTo>
                      <a:pt x="1651" y="531"/>
                    </a:lnTo>
                    <a:lnTo>
                      <a:pt x="1646" y="555"/>
                    </a:lnTo>
                    <a:lnTo>
                      <a:pt x="1641" y="584"/>
                    </a:lnTo>
                    <a:lnTo>
                      <a:pt x="1637" y="608"/>
                    </a:lnTo>
                    <a:lnTo>
                      <a:pt x="1632" y="637"/>
                    </a:lnTo>
                    <a:lnTo>
                      <a:pt x="1632" y="642"/>
                    </a:lnTo>
                    <a:lnTo>
                      <a:pt x="1627" y="647"/>
                    </a:lnTo>
                    <a:lnTo>
                      <a:pt x="1627" y="652"/>
                    </a:lnTo>
                    <a:lnTo>
                      <a:pt x="1632" y="656"/>
                    </a:lnTo>
                    <a:lnTo>
                      <a:pt x="1637" y="661"/>
                    </a:lnTo>
                    <a:lnTo>
                      <a:pt x="1641" y="661"/>
                    </a:lnTo>
                    <a:lnTo>
                      <a:pt x="1646" y="666"/>
                    </a:lnTo>
                    <a:lnTo>
                      <a:pt x="1651" y="666"/>
                    </a:lnTo>
                    <a:lnTo>
                      <a:pt x="1656" y="666"/>
                    </a:lnTo>
                    <a:lnTo>
                      <a:pt x="1661" y="666"/>
                    </a:lnTo>
                    <a:lnTo>
                      <a:pt x="1666" y="671"/>
                    </a:lnTo>
                    <a:lnTo>
                      <a:pt x="1670" y="671"/>
                    </a:lnTo>
                    <a:lnTo>
                      <a:pt x="1675" y="676"/>
                    </a:lnTo>
                    <a:lnTo>
                      <a:pt x="1690" y="685"/>
                    </a:lnTo>
                    <a:lnTo>
                      <a:pt x="1704" y="700"/>
                    </a:lnTo>
                    <a:lnTo>
                      <a:pt x="1714" y="714"/>
                    </a:lnTo>
                    <a:lnTo>
                      <a:pt x="1728" y="734"/>
                    </a:lnTo>
                    <a:lnTo>
                      <a:pt x="1738" y="748"/>
                    </a:lnTo>
                    <a:lnTo>
                      <a:pt x="1748" y="763"/>
                    </a:lnTo>
                    <a:lnTo>
                      <a:pt x="1757" y="782"/>
                    </a:lnTo>
                    <a:lnTo>
                      <a:pt x="1767" y="801"/>
                    </a:lnTo>
                    <a:lnTo>
                      <a:pt x="1772" y="816"/>
                    </a:lnTo>
                    <a:lnTo>
                      <a:pt x="1781" y="835"/>
                    </a:lnTo>
                    <a:lnTo>
                      <a:pt x="1786" y="854"/>
                    </a:lnTo>
                    <a:lnTo>
                      <a:pt x="1791" y="874"/>
                    </a:lnTo>
                    <a:lnTo>
                      <a:pt x="1796" y="893"/>
                    </a:lnTo>
                    <a:lnTo>
                      <a:pt x="1801" y="912"/>
                    </a:lnTo>
                    <a:lnTo>
                      <a:pt x="1806" y="932"/>
                    </a:lnTo>
                    <a:lnTo>
                      <a:pt x="1810" y="951"/>
                    </a:lnTo>
                    <a:lnTo>
                      <a:pt x="1810" y="961"/>
                    </a:lnTo>
                    <a:lnTo>
                      <a:pt x="1810" y="965"/>
                    </a:lnTo>
                    <a:lnTo>
                      <a:pt x="1815" y="970"/>
                    </a:lnTo>
                    <a:lnTo>
                      <a:pt x="1815" y="980"/>
                    </a:lnTo>
                    <a:lnTo>
                      <a:pt x="1815" y="985"/>
                    </a:lnTo>
                    <a:lnTo>
                      <a:pt x="1820" y="994"/>
                    </a:lnTo>
                    <a:lnTo>
                      <a:pt x="1820" y="999"/>
                    </a:lnTo>
                    <a:lnTo>
                      <a:pt x="1825" y="1004"/>
                    </a:lnTo>
                    <a:lnTo>
                      <a:pt x="1825" y="1014"/>
                    </a:lnTo>
                    <a:lnTo>
                      <a:pt x="1830" y="1018"/>
                    </a:lnTo>
                    <a:lnTo>
                      <a:pt x="1830" y="1023"/>
                    </a:lnTo>
                    <a:lnTo>
                      <a:pt x="1834" y="1033"/>
                    </a:lnTo>
                    <a:lnTo>
                      <a:pt x="1839" y="1038"/>
                    </a:lnTo>
                    <a:lnTo>
                      <a:pt x="1839" y="1043"/>
                    </a:lnTo>
                    <a:lnTo>
                      <a:pt x="1844" y="1047"/>
                    </a:lnTo>
                    <a:lnTo>
                      <a:pt x="1844" y="1057"/>
                    </a:lnTo>
                    <a:lnTo>
                      <a:pt x="1888" y="1231"/>
                    </a:lnTo>
                    <a:lnTo>
                      <a:pt x="1892" y="1231"/>
                    </a:lnTo>
                    <a:lnTo>
                      <a:pt x="1897" y="1226"/>
                    </a:lnTo>
                    <a:lnTo>
                      <a:pt x="1902" y="1221"/>
                    </a:lnTo>
                    <a:lnTo>
                      <a:pt x="1907" y="1216"/>
                    </a:lnTo>
                    <a:lnTo>
                      <a:pt x="1912" y="1212"/>
                    </a:lnTo>
                    <a:lnTo>
                      <a:pt x="1912" y="1202"/>
                    </a:lnTo>
                    <a:lnTo>
                      <a:pt x="1917" y="1197"/>
                    </a:lnTo>
                    <a:lnTo>
                      <a:pt x="1921" y="1192"/>
                    </a:lnTo>
                    <a:lnTo>
                      <a:pt x="1926" y="1187"/>
                    </a:lnTo>
                    <a:lnTo>
                      <a:pt x="1931" y="1183"/>
                    </a:lnTo>
                    <a:lnTo>
                      <a:pt x="1936" y="1173"/>
                    </a:lnTo>
                    <a:lnTo>
                      <a:pt x="1941" y="1168"/>
                    </a:lnTo>
                    <a:lnTo>
                      <a:pt x="1950" y="1163"/>
                    </a:lnTo>
                    <a:lnTo>
                      <a:pt x="1955" y="1158"/>
                    </a:lnTo>
                    <a:lnTo>
                      <a:pt x="1960" y="1158"/>
                    </a:lnTo>
                    <a:lnTo>
                      <a:pt x="1970" y="1154"/>
                    </a:lnTo>
                    <a:lnTo>
                      <a:pt x="1974" y="1149"/>
                    </a:lnTo>
                    <a:lnTo>
                      <a:pt x="1974" y="1139"/>
                    </a:lnTo>
                    <a:lnTo>
                      <a:pt x="1974" y="1130"/>
                    </a:lnTo>
                    <a:lnTo>
                      <a:pt x="1979" y="1120"/>
                    </a:lnTo>
                    <a:lnTo>
                      <a:pt x="1979" y="1115"/>
                    </a:lnTo>
                    <a:lnTo>
                      <a:pt x="1984" y="1105"/>
                    </a:lnTo>
                    <a:lnTo>
                      <a:pt x="1984" y="1096"/>
                    </a:lnTo>
                    <a:lnTo>
                      <a:pt x="1989" y="1086"/>
                    </a:lnTo>
                    <a:lnTo>
                      <a:pt x="1994" y="1081"/>
                    </a:lnTo>
                    <a:lnTo>
                      <a:pt x="1999" y="1072"/>
                    </a:lnTo>
                    <a:lnTo>
                      <a:pt x="1999" y="1067"/>
                    </a:lnTo>
                    <a:lnTo>
                      <a:pt x="2003" y="1057"/>
                    </a:lnTo>
                    <a:lnTo>
                      <a:pt x="2008" y="1047"/>
                    </a:lnTo>
                    <a:lnTo>
                      <a:pt x="2013" y="1043"/>
                    </a:lnTo>
                    <a:lnTo>
                      <a:pt x="2018" y="1033"/>
                    </a:lnTo>
                    <a:lnTo>
                      <a:pt x="2023" y="1028"/>
                    </a:lnTo>
                    <a:lnTo>
                      <a:pt x="2028" y="1018"/>
                    </a:lnTo>
                    <a:lnTo>
                      <a:pt x="2032" y="1014"/>
                    </a:lnTo>
                    <a:lnTo>
                      <a:pt x="2037" y="1009"/>
                    </a:lnTo>
                    <a:lnTo>
                      <a:pt x="2042" y="1004"/>
                    </a:lnTo>
                    <a:lnTo>
                      <a:pt x="2052" y="994"/>
                    </a:lnTo>
                    <a:lnTo>
                      <a:pt x="2057" y="990"/>
                    </a:lnTo>
                    <a:lnTo>
                      <a:pt x="2061" y="985"/>
                    </a:lnTo>
                    <a:lnTo>
                      <a:pt x="2066" y="980"/>
                    </a:lnTo>
                    <a:lnTo>
                      <a:pt x="2071" y="975"/>
                    </a:lnTo>
                    <a:lnTo>
                      <a:pt x="2076" y="970"/>
                    </a:lnTo>
                    <a:lnTo>
                      <a:pt x="2086" y="965"/>
                    </a:lnTo>
                    <a:lnTo>
                      <a:pt x="2090" y="961"/>
                    </a:lnTo>
                    <a:lnTo>
                      <a:pt x="2095" y="961"/>
                    </a:lnTo>
                    <a:lnTo>
                      <a:pt x="2100" y="956"/>
                    </a:lnTo>
                    <a:lnTo>
                      <a:pt x="2110" y="951"/>
                    </a:lnTo>
                    <a:lnTo>
                      <a:pt x="2115" y="946"/>
                    </a:lnTo>
                    <a:lnTo>
                      <a:pt x="2119" y="941"/>
                    </a:lnTo>
                    <a:lnTo>
                      <a:pt x="2115" y="936"/>
                    </a:lnTo>
                    <a:lnTo>
                      <a:pt x="2110" y="932"/>
                    </a:lnTo>
                    <a:lnTo>
                      <a:pt x="2110" y="927"/>
                    </a:lnTo>
                    <a:lnTo>
                      <a:pt x="2105" y="922"/>
                    </a:lnTo>
                    <a:lnTo>
                      <a:pt x="2105" y="917"/>
                    </a:lnTo>
                    <a:lnTo>
                      <a:pt x="2100" y="917"/>
                    </a:lnTo>
                    <a:lnTo>
                      <a:pt x="2095" y="912"/>
                    </a:lnTo>
                    <a:lnTo>
                      <a:pt x="2095" y="907"/>
                    </a:lnTo>
                    <a:lnTo>
                      <a:pt x="2090" y="903"/>
                    </a:lnTo>
                    <a:lnTo>
                      <a:pt x="2090" y="898"/>
                    </a:lnTo>
                    <a:lnTo>
                      <a:pt x="2086" y="893"/>
                    </a:lnTo>
                    <a:lnTo>
                      <a:pt x="2086" y="888"/>
                    </a:lnTo>
                    <a:lnTo>
                      <a:pt x="2081" y="888"/>
                    </a:lnTo>
                    <a:lnTo>
                      <a:pt x="2081" y="883"/>
                    </a:lnTo>
                    <a:lnTo>
                      <a:pt x="2076" y="878"/>
                    </a:lnTo>
                    <a:lnTo>
                      <a:pt x="2071" y="869"/>
                    </a:lnTo>
                    <a:lnTo>
                      <a:pt x="2061" y="859"/>
                    </a:lnTo>
                    <a:lnTo>
                      <a:pt x="2052" y="854"/>
                    </a:lnTo>
                    <a:lnTo>
                      <a:pt x="2047" y="845"/>
                    </a:lnTo>
                    <a:lnTo>
                      <a:pt x="2037" y="835"/>
                    </a:lnTo>
                    <a:lnTo>
                      <a:pt x="2028" y="825"/>
                    </a:lnTo>
                    <a:lnTo>
                      <a:pt x="2023" y="816"/>
                    </a:lnTo>
                    <a:lnTo>
                      <a:pt x="2018" y="806"/>
                    </a:lnTo>
                    <a:lnTo>
                      <a:pt x="2008" y="796"/>
                    </a:lnTo>
                    <a:lnTo>
                      <a:pt x="2003" y="787"/>
                    </a:lnTo>
                    <a:lnTo>
                      <a:pt x="1999" y="777"/>
                    </a:lnTo>
                    <a:lnTo>
                      <a:pt x="1999" y="763"/>
                    </a:lnTo>
                    <a:lnTo>
                      <a:pt x="1994" y="753"/>
                    </a:lnTo>
                    <a:lnTo>
                      <a:pt x="1994" y="743"/>
                    </a:lnTo>
                    <a:lnTo>
                      <a:pt x="1994" y="729"/>
                    </a:lnTo>
                    <a:lnTo>
                      <a:pt x="1994" y="719"/>
                    </a:lnTo>
                    <a:lnTo>
                      <a:pt x="1994" y="709"/>
                    </a:lnTo>
                    <a:lnTo>
                      <a:pt x="1994" y="695"/>
                    </a:lnTo>
                    <a:lnTo>
                      <a:pt x="1999" y="685"/>
                    </a:lnTo>
                    <a:lnTo>
                      <a:pt x="1999" y="676"/>
                    </a:lnTo>
                    <a:lnTo>
                      <a:pt x="2003" y="661"/>
                    </a:lnTo>
                    <a:lnTo>
                      <a:pt x="2008" y="652"/>
                    </a:lnTo>
                    <a:lnTo>
                      <a:pt x="2013" y="642"/>
                    </a:lnTo>
                    <a:lnTo>
                      <a:pt x="2018" y="632"/>
                    </a:lnTo>
                    <a:lnTo>
                      <a:pt x="2028" y="623"/>
                    </a:lnTo>
                    <a:lnTo>
                      <a:pt x="2032" y="613"/>
                    </a:lnTo>
                    <a:lnTo>
                      <a:pt x="2037" y="603"/>
                    </a:lnTo>
                    <a:lnTo>
                      <a:pt x="2042" y="594"/>
                    </a:lnTo>
                    <a:lnTo>
                      <a:pt x="2047" y="579"/>
                    </a:lnTo>
                    <a:lnTo>
                      <a:pt x="2052" y="569"/>
                    </a:lnTo>
                    <a:lnTo>
                      <a:pt x="2057" y="560"/>
                    </a:lnTo>
                    <a:lnTo>
                      <a:pt x="2061" y="550"/>
                    </a:lnTo>
                    <a:lnTo>
                      <a:pt x="2061" y="545"/>
                    </a:lnTo>
                    <a:lnTo>
                      <a:pt x="2057" y="545"/>
                    </a:lnTo>
                    <a:lnTo>
                      <a:pt x="2052" y="545"/>
                    </a:lnTo>
                    <a:lnTo>
                      <a:pt x="2047" y="545"/>
                    </a:lnTo>
                    <a:lnTo>
                      <a:pt x="2037" y="565"/>
                    </a:lnTo>
                    <a:lnTo>
                      <a:pt x="2037" y="560"/>
                    </a:lnTo>
                    <a:lnTo>
                      <a:pt x="2042" y="560"/>
                    </a:lnTo>
                    <a:lnTo>
                      <a:pt x="2042" y="555"/>
                    </a:lnTo>
                    <a:lnTo>
                      <a:pt x="2042" y="550"/>
                    </a:lnTo>
                    <a:lnTo>
                      <a:pt x="2042" y="545"/>
                    </a:lnTo>
                    <a:lnTo>
                      <a:pt x="2047" y="545"/>
                    </a:lnTo>
                    <a:lnTo>
                      <a:pt x="2042" y="545"/>
                    </a:lnTo>
                    <a:lnTo>
                      <a:pt x="2037" y="545"/>
                    </a:lnTo>
                    <a:lnTo>
                      <a:pt x="2032" y="545"/>
                    </a:lnTo>
                    <a:lnTo>
                      <a:pt x="2028" y="545"/>
                    </a:lnTo>
                    <a:lnTo>
                      <a:pt x="2028" y="550"/>
                    </a:lnTo>
                    <a:lnTo>
                      <a:pt x="2023" y="550"/>
                    </a:lnTo>
                    <a:lnTo>
                      <a:pt x="2018" y="555"/>
                    </a:lnTo>
                    <a:lnTo>
                      <a:pt x="2013" y="555"/>
                    </a:lnTo>
                    <a:lnTo>
                      <a:pt x="2013" y="560"/>
                    </a:lnTo>
                    <a:lnTo>
                      <a:pt x="2008" y="560"/>
                    </a:lnTo>
                    <a:lnTo>
                      <a:pt x="2003" y="555"/>
                    </a:lnTo>
                    <a:lnTo>
                      <a:pt x="1999" y="550"/>
                    </a:lnTo>
                    <a:lnTo>
                      <a:pt x="1994" y="545"/>
                    </a:lnTo>
                    <a:lnTo>
                      <a:pt x="1994" y="531"/>
                    </a:lnTo>
                    <a:lnTo>
                      <a:pt x="1994" y="516"/>
                    </a:lnTo>
                    <a:lnTo>
                      <a:pt x="1999" y="507"/>
                    </a:lnTo>
                    <a:lnTo>
                      <a:pt x="2003" y="492"/>
                    </a:lnTo>
                    <a:lnTo>
                      <a:pt x="2003" y="483"/>
                    </a:lnTo>
                    <a:lnTo>
                      <a:pt x="2013" y="468"/>
                    </a:lnTo>
                    <a:lnTo>
                      <a:pt x="2018" y="458"/>
                    </a:lnTo>
                    <a:lnTo>
                      <a:pt x="2023" y="449"/>
                    </a:lnTo>
                    <a:lnTo>
                      <a:pt x="2032" y="439"/>
                    </a:lnTo>
                    <a:lnTo>
                      <a:pt x="2037" y="425"/>
                    </a:lnTo>
                    <a:lnTo>
                      <a:pt x="2047" y="415"/>
                    </a:lnTo>
                    <a:lnTo>
                      <a:pt x="2057" y="405"/>
                    </a:lnTo>
                    <a:lnTo>
                      <a:pt x="2066" y="396"/>
                    </a:lnTo>
                    <a:lnTo>
                      <a:pt x="2076" y="386"/>
                    </a:lnTo>
                    <a:lnTo>
                      <a:pt x="2086" y="376"/>
                    </a:lnTo>
                    <a:lnTo>
                      <a:pt x="2095" y="372"/>
                    </a:lnTo>
                    <a:lnTo>
                      <a:pt x="2129" y="343"/>
                    </a:lnTo>
                    <a:lnTo>
                      <a:pt x="2168" y="318"/>
                    </a:lnTo>
                    <a:lnTo>
                      <a:pt x="2206" y="299"/>
                    </a:lnTo>
                    <a:lnTo>
                      <a:pt x="2245" y="289"/>
                    </a:lnTo>
                    <a:lnTo>
                      <a:pt x="2283" y="280"/>
                    </a:lnTo>
                    <a:lnTo>
                      <a:pt x="2298" y="280"/>
                    </a:lnTo>
                    <a:lnTo>
                      <a:pt x="2308" y="275"/>
                    </a:lnTo>
                    <a:lnTo>
                      <a:pt x="2322" y="265"/>
                    </a:lnTo>
                    <a:lnTo>
                      <a:pt x="2332" y="261"/>
                    </a:lnTo>
                    <a:lnTo>
                      <a:pt x="2346" y="251"/>
                    </a:lnTo>
                    <a:lnTo>
                      <a:pt x="2356" y="241"/>
                    </a:lnTo>
                    <a:lnTo>
                      <a:pt x="2370" y="227"/>
                    </a:lnTo>
                    <a:lnTo>
                      <a:pt x="2385" y="217"/>
                    </a:lnTo>
                    <a:lnTo>
                      <a:pt x="2399" y="203"/>
                    </a:lnTo>
                    <a:lnTo>
                      <a:pt x="2414" y="193"/>
                    </a:lnTo>
                    <a:lnTo>
                      <a:pt x="2428" y="178"/>
                    </a:lnTo>
                    <a:lnTo>
                      <a:pt x="2438" y="178"/>
                    </a:lnTo>
                    <a:lnTo>
                      <a:pt x="2443" y="174"/>
                    </a:lnTo>
                    <a:lnTo>
                      <a:pt x="2452" y="174"/>
                    </a:lnTo>
                    <a:lnTo>
                      <a:pt x="2457" y="169"/>
                    </a:lnTo>
                    <a:lnTo>
                      <a:pt x="2467" y="164"/>
                    </a:lnTo>
                    <a:lnTo>
                      <a:pt x="2472" y="159"/>
                    </a:lnTo>
                    <a:lnTo>
                      <a:pt x="2477" y="159"/>
                    </a:lnTo>
                    <a:lnTo>
                      <a:pt x="2486" y="154"/>
                    </a:lnTo>
                    <a:lnTo>
                      <a:pt x="2501" y="154"/>
                    </a:lnTo>
                    <a:lnTo>
                      <a:pt x="2515" y="154"/>
                    </a:lnTo>
                    <a:lnTo>
                      <a:pt x="2525" y="154"/>
                    </a:lnTo>
                    <a:lnTo>
                      <a:pt x="2539" y="159"/>
                    </a:lnTo>
                    <a:lnTo>
                      <a:pt x="2544" y="159"/>
                    </a:lnTo>
                    <a:lnTo>
                      <a:pt x="2568" y="183"/>
                    </a:lnTo>
                    <a:lnTo>
                      <a:pt x="2592" y="207"/>
                    </a:lnTo>
                    <a:lnTo>
                      <a:pt x="2607" y="232"/>
                    </a:lnTo>
                    <a:lnTo>
                      <a:pt x="2626" y="261"/>
                    </a:lnTo>
                    <a:lnTo>
                      <a:pt x="2636" y="289"/>
                    </a:lnTo>
                    <a:lnTo>
                      <a:pt x="2641" y="299"/>
                    </a:lnTo>
                    <a:lnTo>
                      <a:pt x="2646" y="304"/>
                    </a:lnTo>
                    <a:lnTo>
                      <a:pt x="2650" y="343"/>
                    </a:lnTo>
                    <a:lnTo>
                      <a:pt x="2655" y="381"/>
                    </a:lnTo>
                    <a:lnTo>
                      <a:pt x="2655" y="420"/>
                    </a:lnTo>
                    <a:lnTo>
                      <a:pt x="2655" y="463"/>
                    </a:lnTo>
                    <a:lnTo>
                      <a:pt x="2650" y="502"/>
                    </a:lnTo>
                    <a:lnTo>
                      <a:pt x="2646" y="512"/>
                    </a:lnTo>
                    <a:lnTo>
                      <a:pt x="2655" y="449"/>
                    </a:lnTo>
                    <a:lnTo>
                      <a:pt x="2650" y="386"/>
                    </a:lnTo>
                    <a:lnTo>
                      <a:pt x="2641" y="323"/>
                    </a:lnTo>
                    <a:lnTo>
                      <a:pt x="2621" y="261"/>
                    </a:lnTo>
                    <a:lnTo>
                      <a:pt x="2588" y="203"/>
                    </a:lnTo>
                    <a:lnTo>
                      <a:pt x="2578" y="188"/>
                    </a:lnTo>
                    <a:lnTo>
                      <a:pt x="2573" y="169"/>
                    </a:lnTo>
                    <a:lnTo>
                      <a:pt x="2559" y="159"/>
                    </a:lnTo>
                    <a:lnTo>
                      <a:pt x="2544" y="154"/>
                    </a:lnTo>
                    <a:lnTo>
                      <a:pt x="2530" y="154"/>
                    </a:lnTo>
                    <a:lnTo>
                      <a:pt x="2510" y="154"/>
                    </a:lnTo>
                    <a:lnTo>
                      <a:pt x="2506" y="154"/>
                    </a:lnTo>
                    <a:lnTo>
                      <a:pt x="2535" y="169"/>
                    </a:lnTo>
                    <a:lnTo>
                      <a:pt x="2554" y="188"/>
                    </a:lnTo>
                    <a:lnTo>
                      <a:pt x="2573" y="212"/>
                    </a:lnTo>
                    <a:lnTo>
                      <a:pt x="2588" y="241"/>
                    </a:lnTo>
                    <a:lnTo>
                      <a:pt x="2602" y="265"/>
                    </a:lnTo>
                    <a:lnTo>
                      <a:pt x="2602" y="275"/>
                    </a:lnTo>
                    <a:lnTo>
                      <a:pt x="2597" y="275"/>
                    </a:lnTo>
                    <a:lnTo>
                      <a:pt x="2597" y="270"/>
                    </a:lnTo>
                    <a:lnTo>
                      <a:pt x="2592" y="265"/>
                    </a:lnTo>
                    <a:lnTo>
                      <a:pt x="2592" y="261"/>
                    </a:lnTo>
                    <a:lnTo>
                      <a:pt x="2592" y="256"/>
                    </a:lnTo>
                    <a:lnTo>
                      <a:pt x="2592" y="265"/>
                    </a:lnTo>
                    <a:lnTo>
                      <a:pt x="2592" y="275"/>
                    </a:lnTo>
                    <a:lnTo>
                      <a:pt x="2597" y="285"/>
                    </a:lnTo>
                    <a:lnTo>
                      <a:pt x="2602" y="294"/>
                    </a:lnTo>
                    <a:lnTo>
                      <a:pt x="2602" y="309"/>
                    </a:lnTo>
                    <a:lnTo>
                      <a:pt x="2597" y="294"/>
                    </a:lnTo>
                    <a:lnTo>
                      <a:pt x="2592" y="275"/>
                    </a:lnTo>
                    <a:lnTo>
                      <a:pt x="2583" y="256"/>
                    </a:lnTo>
                    <a:lnTo>
                      <a:pt x="2573" y="236"/>
                    </a:lnTo>
                    <a:lnTo>
                      <a:pt x="2559" y="222"/>
                    </a:lnTo>
                    <a:lnTo>
                      <a:pt x="2554" y="217"/>
                    </a:lnTo>
                    <a:lnTo>
                      <a:pt x="2564" y="232"/>
                    </a:lnTo>
                    <a:lnTo>
                      <a:pt x="2568" y="246"/>
                    </a:lnTo>
                    <a:lnTo>
                      <a:pt x="2573" y="261"/>
                    </a:lnTo>
                    <a:lnTo>
                      <a:pt x="2583" y="270"/>
                    </a:lnTo>
                    <a:lnTo>
                      <a:pt x="2588" y="285"/>
                    </a:lnTo>
                    <a:lnTo>
                      <a:pt x="2588" y="289"/>
                    </a:lnTo>
                    <a:lnTo>
                      <a:pt x="2578" y="270"/>
                    </a:lnTo>
                    <a:lnTo>
                      <a:pt x="2568" y="246"/>
                    </a:lnTo>
                    <a:lnTo>
                      <a:pt x="2559" y="227"/>
                    </a:lnTo>
                    <a:lnTo>
                      <a:pt x="2539" y="207"/>
                    </a:lnTo>
                    <a:lnTo>
                      <a:pt x="2520" y="193"/>
                    </a:lnTo>
                    <a:lnTo>
                      <a:pt x="2515" y="193"/>
                    </a:lnTo>
                    <a:lnTo>
                      <a:pt x="2510" y="193"/>
                    </a:lnTo>
                    <a:lnTo>
                      <a:pt x="2506" y="193"/>
                    </a:lnTo>
                    <a:lnTo>
                      <a:pt x="2501" y="193"/>
                    </a:lnTo>
                    <a:lnTo>
                      <a:pt x="2496" y="193"/>
                    </a:lnTo>
                    <a:lnTo>
                      <a:pt x="2515" y="203"/>
                    </a:lnTo>
                    <a:lnTo>
                      <a:pt x="2525" y="222"/>
                    </a:lnTo>
                    <a:lnTo>
                      <a:pt x="2535" y="236"/>
                    </a:lnTo>
                    <a:lnTo>
                      <a:pt x="2544" y="256"/>
                    </a:lnTo>
                    <a:lnTo>
                      <a:pt x="2554" y="275"/>
                    </a:lnTo>
                    <a:lnTo>
                      <a:pt x="2554" y="280"/>
                    </a:lnTo>
                    <a:lnTo>
                      <a:pt x="2559" y="289"/>
                    </a:lnTo>
                    <a:lnTo>
                      <a:pt x="2559" y="304"/>
                    </a:lnTo>
                    <a:lnTo>
                      <a:pt x="2564" y="318"/>
                    </a:lnTo>
                    <a:lnTo>
                      <a:pt x="2568" y="328"/>
                    </a:lnTo>
                    <a:lnTo>
                      <a:pt x="2568" y="343"/>
                    </a:lnTo>
                    <a:lnTo>
                      <a:pt x="2568" y="347"/>
                    </a:lnTo>
                    <a:lnTo>
                      <a:pt x="2573" y="372"/>
                    </a:lnTo>
                    <a:lnTo>
                      <a:pt x="2573" y="396"/>
                    </a:lnTo>
                    <a:lnTo>
                      <a:pt x="2578" y="420"/>
                    </a:lnTo>
                    <a:lnTo>
                      <a:pt x="2583" y="444"/>
                    </a:lnTo>
                    <a:lnTo>
                      <a:pt x="2588" y="463"/>
                    </a:lnTo>
                    <a:lnTo>
                      <a:pt x="2592" y="468"/>
                    </a:lnTo>
                    <a:lnTo>
                      <a:pt x="2612" y="589"/>
                    </a:lnTo>
                    <a:lnTo>
                      <a:pt x="2607" y="598"/>
                    </a:lnTo>
                    <a:lnTo>
                      <a:pt x="2607" y="608"/>
                    </a:lnTo>
                    <a:lnTo>
                      <a:pt x="2607" y="618"/>
                    </a:lnTo>
                    <a:lnTo>
                      <a:pt x="2607" y="627"/>
                    </a:lnTo>
                    <a:lnTo>
                      <a:pt x="2607" y="637"/>
                    </a:lnTo>
                    <a:lnTo>
                      <a:pt x="2602" y="642"/>
                    </a:lnTo>
                    <a:lnTo>
                      <a:pt x="2607" y="652"/>
                    </a:lnTo>
                    <a:lnTo>
                      <a:pt x="2617" y="666"/>
                    </a:lnTo>
                    <a:lnTo>
                      <a:pt x="2621" y="676"/>
                    </a:lnTo>
                    <a:lnTo>
                      <a:pt x="2621" y="690"/>
                    </a:lnTo>
                    <a:lnTo>
                      <a:pt x="2621" y="700"/>
                    </a:lnTo>
                    <a:lnTo>
                      <a:pt x="2617" y="705"/>
                    </a:lnTo>
                    <a:lnTo>
                      <a:pt x="2607" y="729"/>
                    </a:lnTo>
                    <a:lnTo>
                      <a:pt x="2588" y="748"/>
                    </a:lnTo>
                    <a:lnTo>
                      <a:pt x="2564" y="763"/>
                    </a:lnTo>
                    <a:lnTo>
                      <a:pt x="2539" y="782"/>
                    </a:lnTo>
                    <a:lnTo>
                      <a:pt x="2520" y="801"/>
                    </a:lnTo>
                    <a:lnTo>
                      <a:pt x="2515" y="806"/>
                    </a:lnTo>
                    <a:lnTo>
                      <a:pt x="2491" y="825"/>
                    </a:lnTo>
                    <a:lnTo>
                      <a:pt x="2472" y="849"/>
                    </a:lnTo>
                    <a:lnTo>
                      <a:pt x="2457" y="869"/>
                    </a:lnTo>
                    <a:lnTo>
                      <a:pt x="2443" y="898"/>
                    </a:lnTo>
                    <a:lnTo>
                      <a:pt x="2424" y="917"/>
                    </a:lnTo>
                    <a:lnTo>
                      <a:pt x="2419" y="927"/>
                    </a:lnTo>
                    <a:lnTo>
                      <a:pt x="2443" y="936"/>
                    </a:lnTo>
                    <a:lnTo>
                      <a:pt x="2467" y="956"/>
                    </a:lnTo>
                    <a:lnTo>
                      <a:pt x="2486" y="975"/>
                    </a:lnTo>
                    <a:lnTo>
                      <a:pt x="2506" y="994"/>
                    </a:lnTo>
                    <a:lnTo>
                      <a:pt x="2520" y="1018"/>
                    </a:lnTo>
                    <a:lnTo>
                      <a:pt x="2525" y="1028"/>
                    </a:lnTo>
                    <a:lnTo>
                      <a:pt x="2549" y="1043"/>
                    </a:lnTo>
                    <a:lnTo>
                      <a:pt x="2573" y="1052"/>
                    </a:lnTo>
                    <a:lnTo>
                      <a:pt x="2597" y="1067"/>
                    </a:lnTo>
                    <a:lnTo>
                      <a:pt x="2621" y="1086"/>
                    </a:lnTo>
                    <a:lnTo>
                      <a:pt x="2641" y="1105"/>
                    </a:lnTo>
                    <a:lnTo>
                      <a:pt x="2650" y="1110"/>
                    </a:lnTo>
                    <a:lnTo>
                      <a:pt x="2670" y="1144"/>
                    </a:lnTo>
                    <a:lnTo>
                      <a:pt x="2679" y="1183"/>
                    </a:lnTo>
                    <a:lnTo>
                      <a:pt x="2679" y="1226"/>
                    </a:lnTo>
                    <a:lnTo>
                      <a:pt x="2670" y="1270"/>
                    </a:lnTo>
                    <a:lnTo>
                      <a:pt x="2660" y="1308"/>
                    </a:lnTo>
                    <a:lnTo>
                      <a:pt x="2655" y="1318"/>
                    </a:lnTo>
                    <a:lnTo>
                      <a:pt x="2641" y="1366"/>
                    </a:lnTo>
                    <a:lnTo>
                      <a:pt x="2631" y="1414"/>
                    </a:lnTo>
                    <a:lnTo>
                      <a:pt x="2631" y="1467"/>
                    </a:lnTo>
                    <a:lnTo>
                      <a:pt x="2636" y="1521"/>
                    </a:lnTo>
                    <a:lnTo>
                      <a:pt x="2650" y="1569"/>
                    </a:lnTo>
                    <a:lnTo>
                      <a:pt x="2660" y="1583"/>
                    </a:lnTo>
                    <a:lnTo>
                      <a:pt x="2679" y="1622"/>
                    </a:lnTo>
                    <a:lnTo>
                      <a:pt x="2704" y="1661"/>
                    </a:lnTo>
                    <a:lnTo>
                      <a:pt x="2728" y="1694"/>
                    </a:lnTo>
                    <a:lnTo>
                      <a:pt x="2761" y="1728"/>
                    </a:lnTo>
                    <a:lnTo>
                      <a:pt x="2795" y="1762"/>
                    </a:lnTo>
                    <a:lnTo>
                      <a:pt x="2805" y="1772"/>
                    </a:lnTo>
                    <a:lnTo>
                      <a:pt x="2829" y="1801"/>
                    </a:lnTo>
                    <a:lnTo>
                      <a:pt x="2848" y="1830"/>
                    </a:lnTo>
                    <a:lnTo>
                      <a:pt x="2863" y="1863"/>
                    </a:lnTo>
                    <a:lnTo>
                      <a:pt x="2873" y="1897"/>
                    </a:lnTo>
                    <a:lnTo>
                      <a:pt x="2877" y="1936"/>
                    </a:lnTo>
                    <a:lnTo>
                      <a:pt x="2873" y="1950"/>
                    </a:lnTo>
                    <a:lnTo>
                      <a:pt x="2858" y="1979"/>
                    </a:lnTo>
                    <a:lnTo>
                      <a:pt x="2839" y="2008"/>
                    </a:lnTo>
                    <a:lnTo>
                      <a:pt x="2815" y="2037"/>
                    </a:lnTo>
                    <a:lnTo>
                      <a:pt x="2790" y="2061"/>
                    </a:lnTo>
                    <a:lnTo>
                      <a:pt x="2766" y="2085"/>
                    </a:lnTo>
                    <a:lnTo>
                      <a:pt x="2757" y="2095"/>
                    </a:lnTo>
                    <a:lnTo>
                      <a:pt x="2795" y="2134"/>
                    </a:lnTo>
                    <a:lnTo>
                      <a:pt x="2839" y="2163"/>
                    </a:lnTo>
                    <a:lnTo>
                      <a:pt x="2887" y="2187"/>
                    </a:lnTo>
                    <a:lnTo>
                      <a:pt x="2935" y="2211"/>
                    </a:lnTo>
                    <a:lnTo>
                      <a:pt x="2979" y="2240"/>
                    </a:lnTo>
                    <a:lnTo>
                      <a:pt x="2993" y="2250"/>
                    </a:lnTo>
                    <a:lnTo>
                      <a:pt x="3022" y="2264"/>
                    </a:lnTo>
                    <a:lnTo>
                      <a:pt x="3051" y="2278"/>
                    </a:lnTo>
                    <a:lnTo>
                      <a:pt x="3075" y="2293"/>
                    </a:lnTo>
                    <a:lnTo>
                      <a:pt x="3099" y="2312"/>
                    </a:lnTo>
                    <a:lnTo>
                      <a:pt x="3124" y="2332"/>
                    </a:lnTo>
                    <a:lnTo>
                      <a:pt x="3128" y="2341"/>
                    </a:lnTo>
                    <a:lnTo>
                      <a:pt x="3138" y="2356"/>
                    </a:lnTo>
                    <a:lnTo>
                      <a:pt x="3143" y="2370"/>
                    </a:lnTo>
                    <a:lnTo>
                      <a:pt x="3148" y="2385"/>
                    </a:lnTo>
                    <a:lnTo>
                      <a:pt x="3153" y="2399"/>
                    </a:lnTo>
                    <a:lnTo>
                      <a:pt x="3153" y="2414"/>
                    </a:lnTo>
                    <a:lnTo>
                      <a:pt x="3157" y="2418"/>
                    </a:lnTo>
                    <a:lnTo>
                      <a:pt x="3143" y="2438"/>
                    </a:lnTo>
                    <a:lnTo>
                      <a:pt x="3128" y="2452"/>
                    </a:lnTo>
                    <a:lnTo>
                      <a:pt x="3114" y="2462"/>
                    </a:lnTo>
                    <a:lnTo>
                      <a:pt x="3090" y="2472"/>
                    </a:lnTo>
                    <a:lnTo>
                      <a:pt x="3070" y="2481"/>
                    </a:lnTo>
                    <a:lnTo>
                      <a:pt x="3066" y="2481"/>
                    </a:lnTo>
                    <a:lnTo>
                      <a:pt x="3080" y="2573"/>
                    </a:lnTo>
                    <a:lnTo>
                      <a:pt x="3090" y="2660"/>
                    </a:lnTo>
                    <a:lnTo>
                      <a:pt x="3104" y="2747"/>
                    </a:lnTo>
                    <a:lnTo>
                      <a:pt x="3119" y="2834"/>
                    </a:lnTo>
                    <a:lnTo>
                      <a:pt x="3133" y="2921"/>
                    </a:lnTo>
                    <a:lnTo>
                      <a:pt x="3138" y="2950"/>
                    </a:lnTo>
                    <a:lnTo>
                      <a:pt x="3148" y="2945"/>
                    </a:lnTo>
                    <a:lnTo>
                      <a:pt x="3153" y="2940"/>
                    </a:lnTo>
                    <a:lnTo>
                      <a:pt x="3157" y="2930"/>
                    </a:lnTo>
                    <a:lnTo>
                      <a:pt x="3162" y="2925"/>
                    </a:lnTo>
                    <a:lnTo>
                      <a:pt x="3167" y="2916"/>
                    </a:lnTo>
                    <a:lnTo>
                      <a:pt x="3177" y="2911"/>
                    </a:lnTo>
                    <a:lnTo>
                      <a:pt x="3182" y="2906"/>
                    </a:lnTo>
                    <a:lnTo>
                      <a:pt x="3191" y="2901"/>
                    </a:lnTo>
                    <a:lnTo>
                      <a:pt x="3196" y="2896"/>
                    </a:lnTo>
                    <a:lnTo>
                      <a:pt x="3206" y="2896"/>
                    </a:lnTo>
                    <a:lnTo>
                      <a:pt x="3215" y="2901"/>
                    </a:lnTo>
                    <a:lnTo>
                      <a:pt x="3220" y="2911"/>
                    </a:lnTo>
                    <a:lnTo>
                      <a:pt x="3225" y="2921"/>
                    </a:lnTo>
                    <a:lnTo>
                      <a:pt x="3225" y="2930"/>
                    </a:lnTo>
                    <a:lnTo>
                      <a:pt x="3225" y="2945"/>
                    </a:lnTo>
                    <a:lnTo>
                      <a:pt x="3215" y="2983"/>
                    </a:lnTo>
                    <a:lnTo>
                      <a:pt x="3220" y="2998"/>
                    </a:lnTo>
                    <a:lnTo>
                      <a:pt x="3230" y="3012"/>
                    </a:lnTo>
                    <a:lnTo>
                      <a:pt x="3235" y="3027"/>
                    </a:lnTo>
                    <a:lnTo>
                      <a:pt x="3244" y="3036"/>
                    </a:lnTo>
                    <a:lnTo>
                      <a:pt x="3254" y="3051"/>
                    </a:lnTo>
                    <a:lnTo>
                      <a:pt x="3259" y="3056"/>
                    </a:lnTo>
                    <a:lnTo>
                      <a:pt x="3322" y="3056"/>
                    </a:lnTo>
                    <a:lnTo>
                      <a:pt x="3384" y="3046"/>
                    </a:lnTo>
                    <a:lnTo>
                      <a:pt x="3447" y="3032"/>
                    </a:lnTo>
                    <a:lnTo>
                      <a:pt x="3505" y="3022"/>
                    </a:lnTo>
                    <a:lnTo>
                      <a:pt x="3573" y="3017"/>
                    </a:lnTo>
                    <a:lnTo>
                      <a:pt x="3592" y="3022"/>
                    </a:lnTo>
                    <a:lnTo>
                      <a:pt x="3611" y="3027"/>
                    </a:lnTo>
                    <a:lnTo>
                      <a:pt x="3621" y="3036"/>
                    </a:lnTo>
                    <a:lnTo>
                      <a:pt x="3631" y="3056"/>
                    </a:lnTo>
                    <a:lnTo>
                      <a:pt x="3631" y="3075"/>
                    </a:lnTo>
                    <a:lnTo>
                      <a:pt x="3635" y="3090"/>
                    </a:lnTo>
                    <a:lnTo>
                      <a:pt x="3640" y="3094"/>
                    </a:lnTo>
                    <a:lnTo>
                      <a:pt x="3611" y="3138"/>
                    </a:lnTo>
                    <a:lnTo>
                      <a:pt x="3573" y="3167"/>
                    </a:lnTo>
                    <a:lnTo>
                      <a:pt x="3529" y="3186"/>
                    </a:lnTo>
                    <a:lnTo>
                      <a:pt x="3481" y="3201"/>
                    </a:lnTo>
                    <a:lnTo>
                      <a:pt x="3437" y="3210"/>
                    </a:lnTo>
                    <a:lnTo>
                      <a:pt x="3423" y="3215"/>
                    </a:lnTo>
                    <a:lnTo>
                      <a:pt x="3408" y="3215"/>
                    </a:lnTo>
                    <a:lnTo>
                      <a:pt x="3394" y="3220"/>
                    </a:lnTo>
                    <a:lnTo>
                      <a:pt x="3379" y="3220"/>
                    </a:lnTo>
                    <a:lnTo>
                      <a:pt x="3370" y="3225"/>
                    </a:lnTo>
                    <a:lnTo>
                      <a:pt x="3355" y="3225"/>
                    </a:lnTo>
                    <a:lnTo>
                      <a:pt x="3350" y="3225"/>
                    </a:lnTo>
                    <a:lnTo>
                      <a:pt x="3297" y="3234"/>
                    </a:lnTo>
                    <a:lnTo>
                      <a:pt x="3244" y="3249"/>
                    </a:lnTo>
                    <a:lnTo>
                      <a:pt x="3191" y="3254"/>
                    </a:lnTo>
                    <a:lnTo>
                      <a:pt x="3143" y="3254"/>
                    </a:lnTo>
                    <a:lnTo>
                      <a:pt x="3099" y="3225"/>
                    </a:lnTo>
                    <a:lnTo>
                      <a:pt x="3085" y="3210"/>
                    </a:lnTo>
                    <a:lnTo>
                      <a:pt x="3080" y="3186"/>
                    </a:lnTo>
                    <a:lnTo>
                      <a:pt x="3075" y="3162"/>
                    </a:lnTo>
                    <a:lnTo>
                      <a:pt x="3070" y="3138"/>
                    </a:lnTo>
                    <a:lnTo>
                      <a:pt x="3070" y="3109"/>
                    </a:lnTo>
                    <a:lnTo>
                      <a:pt x="3070" y="3085"/>
                    </a:lnTo>
                    <a:lnTo>
                      <a:pt x="3070" y="3080"/>
                    </a:lnTo>
                    <a:lnTo>
                      <a:pt x="3061" y="3070"/>
                    </a:lnTo>
                    <a:lnTo>
                      <a:pt x="3051" y="3061"/>
                    </a:lnTo>
                    <a:lnTo>
                      <a:pt x="3041" y="3051"/>
                    </a:lnTo>
                    <a:lnTo>
                      <a:pt x="3032" y="3041"/>
                    </a:lnTo>
                    <a:lnTo>
                      <a:pt x="3027" y="3032"/>
                    </a:lnTo>
                    <a:lnTo>
                      <a:pt x="3032" y="3027"/>
                    </a:lnTo>
                    <a:lnTo>
                      <a:pt x="3037" y="3017"/>
                    </a:lnTo>
                    <a:lnTo>
                      <a:pt x="3041" y="3007"/>
                    </a:lnTo>
                    <a:lnTo>
                      <a:pt x="3046" y="3003"/>
                    </a:lnTo>
                    <a:lnTo>
                      <a:pt x="3051" y="2998"/>
                    </a:lnTo>
                    <a:lnTo>
                      <a:pt x="3061" y="2988"/>
                    </a:lnTo>
                    <a:lnTo>
                      <a:pt x="3051" y="2954"/>
                    </a:lnTo>
                    <a:lnTo>
                      <a:pt x="3041" y="2921"/>
                    </a:lnTo>
                    <a:lnTo>
                      <a:pt x="3027" y="2887"/>
                    </a:lnTo>
                    <a:lnTo>
                      <a:pt x="3013" y="2853"/>
                    </a:lnTo>
                    <a:lnTo>
                      <a:pt x="2998" y="2824"/>
                    </a:lnTo>
                    <a:lnTo>
                      <a:pt x="2993" y="2810"/>
                    </a:lnTo>
                    <a:lnTo>
                      <a:pt x="2984" y="2781"/>
                    </a:lnTo>
                    <a:lnTo>
                      <a:pt x="2974" y="2747"/>
                    </a:lnTo>
                    <a:lnTo>
                      <a:pt x="2964" y="2713"/>
                    </a:lnTo>
                    <a:lnTo>
                      <a:pt x="2959" y="2684"/>
                    </a:lnTo>
                    <a:lnTo>
                      <a:pt x="2950" y="2650"/>
                    </a:lnTo>
                    <a:lnTo>
                      <a:pt x="2945" y="2641"/>
                    </a:lnTo>
                    <a:lnTo>
                      <a:pt x="2930" y="2660"/>
                    </a:lnTo>
                    <a:lnTo>
                      <a:pt x="2916" y="2684"/>
                    </a:lnTo>
                    <a:lnTo>
                      <a:pt x="2897" y="2703"/>
                    </a:lnTo>
                    <a:lnTo>
                      <a:pt x="2877" y="2723"/>
                    </a:lnTo>
                    <a:lnTo>
                      <a:pt x="2853" y="2737"/>
                    </a:lnTo>
                    <a:lnTo>
                      <a:pt x="2844" y="2742"/>
                    </a:lnTo>
                    <a:lnTo>
                      <a:pt x="2834" y="2747"/>
                    </a:lnTo>
                    <a:lnTo>
                      <a:pt x="2829" y="2742"/>
                    </a:lnTo>
                    <a:lnTo>
                      <a:pt x="2819" y="2742"/>
                    </a:lnTo>
                    <a:lnTo>
                      <a:pt x="2815" y="2737"/>
                    </a:lnTo>
                    <a:lnTo>
                      <a:pt x="2805" y="2727"/>
                    </a:lnTo>
                    <a:lnTo>
                      <a:pt x="2800" y="2708"/>
                    </a:lnTo>
                    <a:lnTo>
                      <a:pt x="2790" y="2689"/>
                    </a:lnTo>
                    <a:lnTo>
                      <a:pt x="2786" y="2670"/>
                    </a:lnTo>
                    <a:lnTo>
                      <a:pt x="2776" y="2650"/>
                    </a:lnTo>
                    <a:lnTo>
                      <a:pt x="2761" y="2636"/>
                    </a:lnTo>
                    <a:lnTo>
                      <a:pt x="2757" y="2631"/>
                    </a:lnTo>
                    <a:lnTo>
                      <a:pt x="2742" y="2626"/>
                    </a:lnTo>
                    <a:lnTo>
                      <a:pt x="2733" y="2616"/>
                    </a:lnTo>
                    <a:lnTo>
                      <a:pt x="2723" y="2612"/>
                    </a:lnTo>
                    <a:lnTo>
                      <a:pt x="2713" y="2602"/>
                    </a:lnTo>
                    <a:lnTo>
                      <a:pt x="2704" y="2592"/>
                    </a:lnTo>
                    <a:lnTo>
                      <a:pt x="2704" y="2587"/>
                    </a:lnTo>
                    <a:lnTo>
                      <a:pt x="2699" y="2583"/>
                    </a:lnTo>
                    <a:lnTo>
                      <a:pt x="2699" y="2573"/>
                    </a:lnTo>
                    <a:lnTo>
                      <a:pt x="2704" y="2563"/>
                    </a:lnTo>
                    <a:lnTo>
                      <a:pt x="2699" y="2558"/>
                    </a:lnTo>
                    <a:lnTo>
                      <a:pt x="2694" y="2554"/>
                    </a:lnTo>
                    <a:lnTo>
                      <a:pt x="2689" y="2554"/>
                    </a:lnTo>
                    <a:lnTo>
                      <a:pt x="2679" y="2554"/>
                    </a:lnTo>
                    <a:lnTo>
                      <a:pt x="2675" y="2554"/>
                    </a:lnTo>
                    <a:lnTo>
                      <a:pt x="2670" y="2549"/>
                    </a:lnTo>
                    <a:lnTo>
                      <a:pt x="2665" y="2544"/>
                    </a:lnTo>
                    <a:lnTo>
                      <a:pt x="2660" y="2539"/>
                    </a:lnTo>
                    <a:lnTo>
                      <a:pt x="2660" y="2534"/>
                    </a:lnTo>
                    <a:lnTo>
                      <a:pt x="2660" y="2530"/>
                    </a:lnTo>
                    <a:lnTo>
                      <a:pt x="2660" y="2525"/>
                    </a:lnTo>
                    <a:lnTo>
                      <a:pt x="2660" y="2520"/>
                    </a:lnTo>
                    <a:lnTo>
                      <a:pt x="2655" y="2515"/>
                    </a:lnTo>
                    <a:lnTo>
                      <a:pt x="2636" y="2520"/>
                    </a:lnTo>
                    <a:lnTo>
                      <a:pt x="2621" y="2520"/>
                    </a:lnTo>
                    <a:lnTo>
                      <a:pt x="2607" y="2515"/>
                    </a:lnTo>
                    <a:lnTo>
                      <a:pt x="2592" y="2505"/>
                    </a:lnTo>
                    <a:lnTo>
                      <a:pt x="2578" y="2501"/>
                    </a:lnTo>
                    <a:lnTo>
                      <a:pt x="2573" y="2496"/>
                    </a:lnTo>
                    <a:lnTo>
                      <a:pt x="2535" y="2452"/>
                    </a:lnTo>
                    <a:lnTo>
                      <a:pt x="2525" y="2467"/>
                    </a:lnTo>
                    <a:lnTo>
                      <a:pt x="2510" y="2481"/>
                    </a:lnTo>
                    <a:lnTo>
                      <a:pt x="2501" y="2501"/>
                    </a:lnTo>
                    <a:lnTo>
                      <a:pt x="2486" y="2515"/>
                    </a:lnTo>
                    <a:lnTo>
                      <a:pt x="2472" y="2525"/>
                    </a:lnTo>
                    <a:lnTo>
                      <a:pt x="2467" y="2530"/>
                    </a:lnTo>
                    <a:lnTo>
                      <a:pt x="2462" y="2558"/>
                    </a:lnTo>
                    <a:lnTo>
                      <a:pt x="2457" y="2583"/>
                    </a:lnTo>
                    <a:lnTo>
                      <a:pt x="2457" y="2612"/>
                    </a:lnTo>
                    <a:lnTo>
                      <a:pt x="2452" y="2641"/>
                    </a:lnTo>
                    <a:lnTo>
                      <a:pt x="2448" y="2665"/>
                    </a:lnTo>
                    <a:lnTo>
                      <a:pt x="2443" y="2674"/>
                    </a:lnTo>
                    <a:lnTo>
                      <a:pt x="2433" y="2723"/>
                    </a:lnTo>
                    <a:lnTo>
                      <a:pt x="2428" y="2781"/>
                    </a:lnTo>
                    <a:lnTo>
                      <a:pt x="2424" y="2834"/>
                    </a:lnTo>
                    <a:lnTo>
                      <a:pt x="2399" y="2877"/>
                    </a:lnTo>
                    <a:lnTo>
                      <a:pt x="2356" y="2906"/>
                    </a:lnTo>
                    <a:lnTo>
                      <a:pt x="2337" y="2916"/>
                    </a:lnTo>
                    <a:lnTo>
                      <a:pt x="2308" y="2921"/>
                    </a:lnTo>
                    <a:lnTo>
                      <a:pt x="2279" y="2921"/>
                    </a:lnTo>
                    <a:lnTo>
                      <a:pt x="2250" y="2916"/>
                    </a:lnTo>
                    <a:lnTo>
                      <a:pt x="2221" y="2911"/>
                    </a:lnTo>
                    <a:lnTo>
                      <a:pt x="2192" y="2901"/>
                    </a:lnTo>
                    <a:lnTo>
                      <a:pt x="2182" y="2896"/>
                    </a:lnTo>
                    <a:lnTo>
                      <a:pt x="2172" y="2911"/>
                    </a:lnTo>
                    <a:lnTo>
                      <a:pt x="2163" y="2916"/>
                    </a:lnTo>
                    <a:lnTo>
                      <a:pt x="2148" y="2925"/>
                    </a:lnTo>
                    <a:lnTo>
                      <a:pt x="2139" y="2935"/>
                    </a:lnTo>
                    <a:lnTo>
                      <a:pt x="2134" y="2950"/>
                    </a:lnTo>
                    <a:lnTo>
                      <a:pt x="2134" y="2954"/>
                    </a:lnTo>
                    <a:lnTo>
                      <a:pt x="2110" y="3022"/>
                    </a:lnTo>
                    <a:lnTo>
                      <a:pt x="2090" y="3090"/>
                    </a:lnTo>
                    <a:lnTo>
                      <a:pt x="2071" y="3152"/>
                    </a:lnTo>
                    <a:lnTo>
                      <a:pt x="2057" y="3220"/>
                    </a:lnTo>
                    <a:lnTo>
                      <a:pt x="2037" y="3287"/>
                    </a:lnTo>
                    <a:lnTo>
                      <a:pt x="2032" y="3312"/>
                    </a:lnTo>
                    <a:lnTo>
                      <a:pt x="2047" y="3312"/>
                    </a:lnTo>
                    <a:lnTo>
                      <a:pt x="2057" y="3302"/>
                    </a:lnTo>
                    <a:lnTo>
                      <a:pt x="2061" y="3287"/>
                    </a:lnTo>
                    <a:lnTo>
                      <a:pt x="2071" y="3278"/>
                    </a:lnTo>
                    <a:lnTo>
                      <a:pt x="2081" y="3263"/>
                    </a:lnTo>
                    <a:lnTo>
                      <a:pt x="2081" y="3259"/>
                    </a:lnTo>
                    <a:lnTo>
                      <a:pt x="2090" y="3254"/>
                    </a:lnTo>
                    <a:lnTo>
                      <a:pt x="2095" y="3249"/>
                    </a:lnTo>
                    <a:lnTo>
                      <a:pt x="2105" y="3249"/>
                    </a:lnTo>
                    <a:lnTo>
                      <a:pt x="2110" y="3249"/>
                    </a:lnTo>
                    <a:lnTo>
                      <a:pt x="2119" y="3249"/>
                    </a:lnTo>
                    <a:lnTo>
                      <a:pt x="2129" y="3254"/>
                    </a:lnTo>
                    <a:lnTo>
                      <a:pt x="2134" y="3263"/>
                    </a:lnTo>
                    <a:lnTo>
                      <a:pt x="2139" y="3268"/>
                    </a:lnTo>
                    <a:lnTo>
                      <a:pt x="2143" y="3278"/>
                    </a:lnTo>
                    <a:lnTo>
                      <a:pt x="2143" y="3283"/>
                    </a:lnTo>
                    <a:lnTo>
                      <a:pt x="2143" y="3287"/>
                    </a:lnTo>
                    <a:lnTo>
                      <a:pt x="2143" y="3297"/>
                    </a:lnTo>
                    <a:lnTo>
                      <a:pt x="2139" y="3312"/>
                    </a:lnTo>
                    <a:lnTo>
                      <a:pt x="2134" y="3321"/>
                    </a:lnTo>
                    <a:lnTo>
                      <a:pt x="2134" y="3331"/>
                    </a:lnTo>
                    <a:lnTo>
                      <a:pt x="2139" y="3341"/>
                    </a:lnTo>
                    <a:lnTo>
                      <a:pt x="2143" y="3341"/>
                    </a:lnTo>
                    <a:lnTo>
                      <a:pt x="2148" y="3365"/>
                    </a:lnTo>
                    <a:lnTo>
                      <a:pt x="2139" y="3384"/>
                    </a:lnTo>
                    <a:lnTo>
                      <a:pt x="2124" y="3399"/>
                    </a:lnTo>
                    <a:lnTo>
                      <a:pt x="2119" y="3418"/>
                    </a:lnTo>
                    <a:lnTo>
                      <a:pt x="2124" y="3442"/>
                    </a:lnTo>
                    <a:lnTo>
                      <a:pt x="2129" y="3447"/>
                    </a:lnTo>
                    <a:lnTo>
                      <a:pt x="2153" y="3456"/>
                    </a:lnTo>
                    <a:lnTo>
                      <a:pt x="2177" y="3466"/>
                    </a:lnTo>
                    <a:lnTo>
                      <a:pt x="2201" y="3471"/>
                    </a:lnTo>
                    <a:lnTo>
                      <a:pt x="2226" y="3476"/>
                    </a:lnTo>
                    <a:lnTo>
                      <a:pt x="2250" y="3481"/>
                    </a:lnTo>
                    <a:lnTo>
                      <a:pt x="2255" y="3485"/>
                    </a:lnTo>
                    <a:lnTo>
                      <a:pt x="2288" y="3495"/>
                    </a:lnTo>
                    <a:lnTo>
                      <a:pt x="2322" y="3505"/>
                    </a:lnTo>
                    <a:lnTo>
                      <a:pt x="2351" y="3514"/>
                    </a:lnTo>
                    <a:lnTo>
                      <a:pt x="2375" y="3534"/>
                    </a:lnTo>
                    <a:lnTo>
                      <a:pt x="2395" y="3563"/>
                    </a:lnTo>
                    <a:lnTo>
                      <a:pt x="2395" y="3577"/>
                    </a:lnTo>
                    <a:lnTo>
                      <a:pt x="2395" y="3587"/>
                    </a:lnTo>
                    <a:lnTo>
                      <a:pt x="2390" y="3596"/>
                    </a:lnTo>
                    <a:lnTo>
                      <a:pt x="2385" y="3606"/>
                    </a:lnTo>
                    <a:lnTo>
                      <a:pt x="2375" y="3616"/>
                    </a:lnTo>
                    <a:lnTo>
                      <a:pt x="2366" y="3621"/>
                    </a:lnTo>
                    <a:lnTo>
                      <a:pt x="2361" y="3625"/>
                    </a:lnTo>
                    <a:lnTo>
                      <a:pt x="2322" y="3630"/>
                    </a:lnTo>
                    <a:lnTo>
                      <a:pt x="2283" y="3635"/>
                    </a:lnTo>
                    <a:lnTo>
                      <a:pt x="2240" y="3635"/>
                    </a:lnTo>
                    <a:lnTo>
                      <a:pt x="2201" y="3630"/>
                    </a:lnTo>
                    <a:lnTo>
                      <a:pt x="2158" y="3630"/>
                    </a:lnTo>
                    <a:lnTo>
                      <a:pt x="2143" y="3630"/>
                    </a:lnTo>
                    <a:lnTo>
                      <a:pt x="2100" y="3616"/>
                    </a:lnTo>
                    <a:lnTo>
                      <a:pt x="2057" y="3606"/>
                    </a:lnTo>
                    <a:lnTo>
                      <a:pt x="2013" y="3601"/>
                    </a:lnTo>
                    <a:lnTo>
                      <a:pt x="1970" y="3592"/>
                    </a:lnTo>
                    <a:lnTo>
                      <a:pt x="1931" y="3577"/>
                    </a:lnTo>
                    <a:lnTo>
                      <a:pt x="1917" y="3572"/>
                    </a:lnTo>
                    <a:lnTo>
                      <a:pt x="1907" y="3558"/>
                    </a:lnTo>
                    <a:lnTo>
                      <a:pt x="1897" y="3548"/>
                    </a:lnTo>
                    <a:lnTo>
                      <a:pt x="1892" y="3534"/>
                    </a:lnTo>
                    <a:lnTo>
                      <a:pt x="1888" y="3519"/>
                    </a:lnTo>
                    <a:lnTo>
                      <a:pt x="1888" y="3505"/>
                    </a:lnTo>
                    <a:lnTo>
                      <a:pt x="1888" y="3500"/>
                    </a:lnTo>
                    <a:lnTo>
                      <a:pt x="1892" y="3476"/>
                    </a:lnTo>
                    <a:lnTo>
                      <a:pt x="1897" y="3456"/>
                    </a:lnTo>
                    <a:lnTo>
                      <a:pt x="1902" y="3432"/>
                    </a:lnTo>
                    <a:lnTo>
                      <a:pt x="1907" y="3408"/>
                    </a:lnTo>
                    <a:lnTo>
                      <a:pt x="1902" y="3384"/>
                    </a:lnTo>
                    <a:lnTo>
                      <a:pt x="1902" y="3379"/>
                    </a:lnTo>
                    <a:lnTo>
                      <a:pt x="1897" y="3370"/>
                    </a:lnTo>
                    <a:lnTo>
                      <a:pt x="1892" y="3365"/>
                    </a:lnTo>
                    <a:lnTo>
                      <a:pt x="1883" y="3365"/>
                    </a:lnTo>
                    <a:lnTo>
                      <a:pt x="1878" y="3360"/>
                    </a:lnTo>
                    <a:lnTo>
                      <a:pt x="1878" y="3350"/>
                    </a:lnTo>
                    <a:lnTo>
                      <a:pt x="1878" y="3345"/>
                    </a:lnTo>
                    <a:lnTo>
                      <a:pt x="1883" y="3336"/>
                    </a:lnTo>
                    <a:lnTo>
                      <a:pt x="1888" y="3326"/>
                    </a:lnTo>
                    <a:lnTo>
                      <a:pt x="1892" y="3316"/>
                    </a:lnTo>
                    <a:lnTo>
                      <a:pt x="1902" y="3312"/>
                    </a:lnTo>
                    <a:lnTo>
                      <a:pt x="1907" y="3302"/>
                    </a:lnTo>
                    <a:lnTo>
                      <a:pt x="1941" y="3302"/>
                    </a:lnTo>
                    <a:lnTo>
                      <a:pt x="1946" y="3220"/>
                    </a:lnTo>
                    <a:lnTo>
                      <a:pt x="1955" y="3143"/>
                    </a:lnTo>
                    <a:lnTo>
                      <a:pt x="1970" y="3061"/>
                    </a:lnTo>
                    <a:lnTo>
                      <a:pt x="1989" y="2983"/>
                    </a:lnTo>
                    <a:lnTo>
                      <a:pt x="2008" y="2906"/>
                    </a:lnTo>
                    <a:lnTo>
                      <a:pt x="2018" y="2882"/>
                    </a:lnTo>
                    <a:lnTo>
                      <a:pt x="2018" y="2853"/>
                    </a:lnTo>
                    <a:lnTo>
                      <a:pt x="1907" y="2829"/>
                    </a:lnTo>
                    <a:lnTo>
                      <a:pt x="1902" y="2834"/>
                    </a:lnTo>
                    <a:lnTo>
                      <a:pt x="1897" y="2834"/>
                    </a:lnTo>
                    <a:lnTo>
                      <a:pt x="1892" y="2834"/>
                    </a:lnTo>
                    <a:lnTo>
                      <a:pt x="1888" y="2829"/>
                    </a:lnTo>
                    <a:lnTo>
                      <a:pt x="1873" y="2805"/>
                    </a:lnTo>
                    <a:lnTo>
                      <a:pt x="1873" y="2776"/>
                    </a:lnTo>
                    <a:lnTo>
                      <a:pt x="1873" y="2747"/>
                    </a:lnTo>
                    <a:lnTo>
                      <a:pt x="1883" y="2718"/>
                    </a:lnTo>
                    <a:lnTo>
                      <a:pt x="1888" y="2694"/>
                    </a:lnTo>
                    <a:lnTo>
                      <a:pt x="1892" y="2684"/>
                    </a:lnTo>
                    <a:lnTo>
                      <a:pt x="1917" y="2626"/>
                    </a:lnTo>
                    <a:lnTo>
                      <a:pt x="1946" y="2568"/>
                    </a:lnTo>
                    <a:lnTo>
                      <a:pt x="1974" y="2515"/>
                    </a:lnTo>
                    <a:lnTo>
                      <a:pt x="2008" y="2457"/>
                    </a:lnTo>
                    <a:lnTo>
                      <a:pt x="2042" y="2404"/>
                    </a:lnTo>
                    <a:lnTo>
                      <a:pt x="2057" y="2390"/>
                    </a:lnTo>
                    <a:lnTo>
                      <a:pt x="2037" y="2385"/>
                    </a:lnTo>
                    <a:lnTo>
                      <a:pt x="2018" y="2380"/>
                    </a:lnTo>
                    <a:lnTo>
                      <a:pt x="1999" y="2370"/>
                    </a:lnTo>
                    <a:lnTo>
                      <a:pt x="1984" y="2361"/>
                    </a:lnTo>
                    <a:lnTo>
                      <a:pt x="1970" y="2346"/>
                    </a:lnTo>
                    <a:lnTo>
                      <a:pt x="1965" y="2341"/>
                    </a:lnTo>
                    <a:lnTo>
                      <a:pt x="1960" y="2351"/>
                    </a:lnTo>
                    <a:lnTo>
                      <a:pt x="1960" y="2370"/>
                    </a:lnTo>
                    <a:lnTo>
                      <a:pt x="1955" y="2385"/>
                    </a:lnTo>
                    <a:lnTo>
                      <a:pt x="1955" y="2399"/>
                    </a:lnTo>
                    <a:lnTo>
                      <a:pt x="1955" y="2414"/>
                    </a:lnTo>
                    <a:lnTo>
                      <a:pt x="1955" y="2418"/>
                    </a:lnTo>
                    <a:lnTo>
                      <a:pt x="1950" y="2428"/>
                    </a:lnTo>
                    <a:lnTo>
                      <a:pt x="1950" y="2438"/>
                    </a:lnTo>
                    <a:lnTo>
                      <a:pt x="1950" y="2447"/>
                    </a:lnTo>
                    <a:lnTo>
                      <a:pt x="1950" y="2457"/>
                    </a:lnTo>
                    <a:lnTo>
                      <a:pt x="1941" y="2467"/>
                    </a:lnTo>
                    <a:lnTo>
                      <a:pt x="1921" y="2467"/>
                    </a:lnTo>
                    <a:lnTo>
                      <a:pt x="1907" y="2472"/>
                    </a:lnTo>
                    <a:lnTo>
                      <a:pt x="1892" y="2476"/>
                    </a:lnTo>
                    <a:lnTo>
                      <a:pt x="1878" y="2476"/>
                    </a:lnTo>
                    <a:lnTo>
                      <a:pt x="1859" y="2481"/>
                    </a:lnTo>
                    <a:lnTo>
                      <a:pt x="1854" y="2481"/>
                    </a:lnTo>
                    <a:lnTo>
                      <a:pt x="1825" y="2491"/>
                    </a:lnTo>
                    <a:lnTo>
                      <a:pt x="1801" y="2496"/>
                    </a:lnTo>
                    <a:lnTo>
                      <a:pt x="1772" y="2505"/>
                    </a:lnTo>
                    <a:lnTo>
                      <a:pt x="1748" y="2515"/>
                    </a:lnTo>
                    <a:lnTo>
                      <a:pt x="1719" y="2525"/>
                    </a:lnTo>
                    <a:lnTo>
                      <a:pt x="1709" y="2530"/>
                    </a:lnTo>
                    <a:lnTo>
                      <a:pt x="1714" y="2539"/>
                    </a:lnTo>
                    <a:lnTo>
                      <a:pt x="1714" y="2549"/>
                    </a:lnTo>
                    <a:lnTo>
                      <a:pt x="1709" y="2558"/>
                    </a:lnTo>
                    <a:lnTo>
                      <a:pt x="1709" y="2568"/>
                    </a:lnTo>
                    <a:lnTo>
                      <a:pt x="1709" y="2578"/>
                    </a:lnTo>
                    <a:lnTo>
                      <a:pt x="1709" y="2602"/>
                    </a:lnTo>
                    <a:lnTo>
                      <a:pt x="1709" y="2626"/>
                    </a:lnTo>
                    <a:lnTo>
                      <a:pt x="1709" y="2645"/>
                    </a:lnTo>
                    <a:lnTo>
                      <a:pt x="1704" y="2665"/>
                    </a:lnTo>
                    <a:lnTo>
                      <a:pt x="1694" y="2689"/>
                    </a:lnTo>
                    <a:lnTo>
                      <a:pt x="1694" y="2694"/>
                    </a:lnTo>
                    <a:lnTo>
                      <a:pt x="1699" y="2790"/>
                    </a:lnTo>
                    <a:lnTo>
                      <a:pt x="1709" y="2882"/>
                    </a:lnTo>
                    <a:lnTo>
                      <a:pt x="1719" y="2979"/>
                    </a:lnTo>
                    <a:lnTo>
                      <a:pt x="1733" y="3070"/>
                    </a:lnTo>
                    <a:lnTo>
                      <a:pt x="1748" y="3162"/>
                    </a:lnTo>
                    <a:lnTo>
                      <a:pt x="1752" y="3191"/>
                    </a:lnTo>
                    <a:lnTo>
                      <a:pt x="1762" y="3215"/>
                    </a:lnTo>
                    <a:lnTo>
                      <a:pt x="1767" y="3239"/>
                    </a:lnTo>
                    <a:lnTo>
                      <a:pt x="1767" y="3259"/>
                    </a:lnTo>
                    <a:lnTo>
                      <a:pt x="1772" y="3283"/>
                    </a:lnTo>
                    <a:lnTo>
                      <a:pt x="1772" y="3307"/>
                    </a:lnTo>
                    <a:lnTo>
                      <a:pt x="1772" y="3312"/>
                    </a:lnTo>
                    <a:lnTo>
                      <a:pt x="1777" y="3321"/>
                    </a:lnTo>
                    <a:lnTo>
                      <a:pt x="1786" y="3331"/>
                    </a:lnTo>
                    <a:lnTo>
                      <a:pt x="1796" y="3341"/>
                    </a:lnTo>
                    <a:lnTo>
                      <a:pt x="1801" y="3345"/>
                    </a:lnTo>
                    <a:lnTo>
                      <a:pt x="1806" y="3360"/>
                    </a:lnTo>
                    <a:lnTo>
                      <a:pt x="1806" y="3365"/>
                    </a:lnTo>
                    <a:lnTo>
                      <a:pt x="1801" y="3374"/>
                    </a:lnTo>
                    <a:lnTo>
                      <a:pt x="1801" y="3384"/>
                    </a:lnTo>
                    <a:lnTo>
                      <a:pt x="1796" y="3389"/>
                    </a:lnTo>
                    <a:lnTo>
                      <a:pt x="1786" y="3399"/>
                    </a:lnTo>
                    <a:lnTo>
                      <a:pt x="1781" y="3403"/>
                    </a:lnTo>
                    <a:lnTo>
                      <a:pt x="1777" y="3403"/>
                    </a:lnTo>
                    <a:lnTo>
                      <a:pt x="1786" y="3432"/>
                    </a:lnTo>
                    <a:lnTo>
                      <a:pt x="1796" y="3456"/>
                    </a:lnTo>
                    <a:lnTo>
                      <a:pt x="1806" y="3481"/>
                    </a:lnTo>
                    <a:lnTo>
                      <a:pt x="1806" y="3510"/>
                    </a:lnTo>
                    <a:lnTo>
                      <a:pt x="1801" y="3534"/>
                    </a:lnTo>
                    <a:lnTo>
                      <a:pt x="1796" y="3543"/>
                    </a:lnTo>
                    <a:lnTo>
                      <a:pt x="1772" y="3563"/>
                    </a:lnTo>
                    <a:lnTo>
                      <a:pt x="1748" y="3577"/>
                    </a:lnTo>
                    <a:lnTo>
                      <a:pt x="1719" y="3587"/>
                    </a:lnTo>
                    <a:lnTo>
                      <a:pt x="1690" y="3596"/>
                    </a:lnTo>
                    <a:lnTo>
                      <a:pt x="1661" y="3606"/>
                    </a:lnTo>
                    <a:lnTo>
                      <a:pt x="1651" y="3606"/>
                    </a:lnTo>
                    <a:lnTo>
                      <a:pt x="1612" y="3596"/>
                    </a:lnTo>
                    <a:lnTo>
                      <a:pt x="1574" y="3582"/>
                    </a:lnTo>
                    <a:lnTo>
                      <a:pt x="1535" y="3563"/>
                    </a:lnTo>
                    <a:lnTo>
                      <a:pt x="1501" y="3543"/>
                    </a:lnTo>
                    <a:lnTo>
                      <a:pt x="1468" y="3514"/>
                    </a:lnTo>
                    <a:lnTo>
                      <a:pt x="1458" y="3505"/>
                    </a:lnTo>
                    <a:lnTo>
                      <a:pt x="1458" y="3500"/>
                    </a:lnTo>
                    <a:lnTo>
                      <a:pt x="1458" y="3495"/>
                    </a:lnTo>
                    <a:lnTo>
                      <a:pt x="1453" y="3490"/>
                    </a:lnTo>
                    <a:lnTo>
                      <a:pt x="1448" y="3481"/>
                    </a:lnTo>
                    <a:lnTo>
                      <a:pt x="1443" y="3476"/>
                    </a:lnTo>
                    <a:lnTo>
                      <a:pt x="1395" y="3481"/>
                    </a:lnTo>
                    <a:lnTo>
                      <a:pt x="1342" y="3490"/>
                    </a:lnTo>
                    <a:lnTo>
                      <a:pt x="1289" y="3495"/>
                    </a:lnTo>
                    <a:lnTo>
                      <a:pt x="1241" y="3500"/>
                    </a:lnTo>
                    <a:lnTo>
                      <a:pt x="1188" y="3510"/>
                    </a:lnTo>
                    <a:lnTo>
                      <a:pt x="1173" y="3514"/>
                    </a:lnTo>
                    <a:lnTo>
                      <a:pt x="1139" y="3510"/>
                    </a:lnTo>
                    <a:lnTo>
                      <a:pt x="1105" y="3510"/>
                    </a:lnTo>
                    <a:lnTo>
                      <a:pt x="1076" y="3514"/>
                    </a:lnTo>
                    <a:lnTo>
                      <a:pt x="1043" y="3510"/>
                    </a:lnTo>
                    <a:lnTo>
                      <a:pt x="1014" y="3505"/>
                    </a:lnTo>
                    <a:lnTo>
                      <a:pt x="1004" y="3505"/>
                    </a:lnTo>
                    <a:lnTo>
                      <a:pt x="999" y="3500"/>
                    </a:lnTo>
                    <a:lnTo>
                      <a:pt x="990" y="3495"/>
                    </a:lnTo>
                    <a:lnTo>
                      <a:pt x="985" y="3490"/>
                    </a:lnTo>
                    <a:lnTo>
                      <a:pt x="980" y="3485"/>
                    </a:lnTo>
                    <a:lnTo>
                      <a:pt x="975" y="3481"/>
                    </a:lnTo>
                    <a:lnTo>
                      <a:pt x="975" y="3476"/>
                    </a:lnTo>
                    <a:lnTo>
                      <a:pt x="975" y="3466"/>
                    </a:lnTo>
                    <a:lnTo>
                      <a:pt x="975" y="3461"/>
                    </a:lnTo>
                    <a:lnTo>
                      <a:pt x="980" y="3452"/>
                    </a:lnTo>
                    <a:lnTo>
                      <a:pt x="985" y="3447"/>
                    </a:lnTo>
                    <a:lnTo>
                      <a:pt x="990" y="3437"/>
                    </a:lnTo>
                    <a:lnTo>
                      <a:pt x="994" y="3437"/>
                    </a:lnTo>
                    <a:lnTo>
                      <a:pt x="999" y="3427"/>
                    </a:lnTo>
                    <a:lnTo>
                      <a:pt x="1004" y="3423"/>
                    </a:lnTo>
                    <a:lnTo>
                      <a:pt x="1014" y="3418"/>
                    </a:lnTo>
                    <a:lnTo>
                      <a:pt x="1019" y="3418"/>
                    </a:lnTo>
                    <a:lnTo>
                      <a:pt x="1028" y="3408"/>
                    </a:lnTo>
                    <a:lnTo>
                      <a:pt x="1052" y="3394"/>
                    </a:lnTo>
                    <a:lnTo>
                      <a:pt x="1076" y="3379"/>
                    </a:lnTo>
                    <a:lnTo>
                      <a:pt x="1105" y="3365"/>
                    </a:lnTo>
                    <a:lnTo>
                      <a:pt x="1130" y="3350"/>
                    </a:lnTo>
                    <a:lnTo>
                      <a:pt x="1154" y="3331"/>
                    </a:lnTo>
                    <a:lnTo>
                      <a:pt x="1159" y="3321"/>
                    </a:lnTo>
                    <a:lnTo>
                      <a:pt x="1154" y="3316"/>
                    </a:lnTo>
                    <a:lnTo>
                      <a:pt x="1154" y="3312"/>
                    </a:lnTo>
                    <a:lnTo>
                      <a:pt x="1149" y="3312"/>
                    </a:lnTo>
                    <a:lnTo>
                      <a:pt x="1149" y="3302"/>
                    </a:lnTo>
                    <a:lnTo>
                      <a:pt x="1149" y="3297"/>
                    </a:lnTo>
                    <a:lnTo>
                      <a:pt x="1159" y="3283"/>
                    </a:lnTo>
                    <a:lnTo>
                      <a:pt x="1168" y="3273"/>
                    </a:lnTo>
                    <a:lnTo>
                      <a:pt x="1178" y="3263"/>
                    </a:lnTo>
                    <a:lnTo>
                      <a:pt x="1188" y="3259"/>
                    </a:lnTo>
                    <a:lnTo>
                      <a:pt x="1202" y="3249"/>
                    </a:lnTo>
                    <a:lnTo>
                      <a:pt x="1207" y="3249"/>
                    </a:lnTo>
                    <a:lnTo>
                      <a:pt x="1207" y="3244"/>
                    </a:lnTo>
                    <a:lnTo>
                      <a:pt x="1202" y="3239"/>
                    </a:lnTo>
                    <a:lnTo>
                      <a:pt x="1202" y="3230"/>
                    </a:lnTo>
                    <a:lnTo>
                      <a:pt x="1202" y="3225"/>
                    </a:lnTo>
                    <a:lnTo>
                      <a:pt x="1202" y="3220"/>
                    </a:lnTo>
                    <a:lnTo>
                      <a:pt x="1207" y="3215"/>
                    </a:lnTo>
                    <a:lnTo>
                      <a:pt x="1216" y="3205"/>
                    </a:lnTo>
                    <a:lnTo>
                      <a:pt x="1226" y="3191"/>
                    </a:lnTo>
                    <a:lnTo>
                      <a:pt x="1231" y="3172"/>
                    </a:lnTo>
                    <a:lnTo>
                      <a:pt x="1231" y="3157"/>
                    </a:lnTo>
                    <a:lnTo>
                      <a:pt x="1236" y="3143"/>
                    </a:lnTo>
                    <a:lnTo>
                      <a:pt x="1236" y="3133"/>
                    </a:lnTo>
                    <a:lnTo>
                      <a:pt x="1245" y="3080"/>
                    </a:lnTo>
                    <a:lnTo>
                      <a:pt x="1260" y="3032"/>
                    </a:lnTo>
                    <a:lnTo>
                      <a:pt x="1270" y="2979"/>
                    </a:lnTo>
                    <a:lnTo>
                      <a:pt x="1274" y="2925"/>
                    </a:lnTo>
                    <a:lnTo>
                      <a:pt x="1279" y="2872"/>
                    </a:lnTo>
                    <a:lnTo>
                      <a:pt x="1279" y="2853"/>
                    </a:lnTo>
                    <a:lnTo>
                      <a:pt x="1279" y="2810"/>
                    </a:lnTo>
                    <a:lnTo>
                      <a:pt x="1279" y="2766"/>
                    </a:lnTo>
                    <a:lnTo>
                      <a:pt x="1284" y="2723"/>
                    </a:lnTo>
                    <a:lnTo>
                      <a:pt x="1284" y="2679"/>
                    </a:lnTo>
                    <a:lnTo>
                      <a:pt x="1279" y="2631"/>
                    </a:lnTo>
                    <a:lnTo>
                      <a:pt x="1274" y="2616"/>
                    </a:lnTo>
                    <a:lnTo>
                      <a:pt x="1279" y="2602"/>
                    </a:lnTo>
                    <a:lnTo>
                      <a:pt x="1274" y="2587"/>
                    </a:lnTo>
                    <a:lnTo>
                      <a:pt x="1265" y="2573"/>
                    </a:lnTo>
                    <a:lnTo>
                      <a:pt x="1255" y="2558"/>
                    </a:lnTo>
                    <a:lnTo>
                      <a:pt x="1250" y="2544"/>
                    </a:lnTo>
                    <a:lnTo>
                      <a:pt x="1245" y="2539"/>
                    </a:lnTo>
                    <a:lnTo>
                      <a:pt x="1241" y="2525"/>
                    </a:lnTo>
                    <a:lnTo>
                      <a:pt x="1241" y="2510"/>
                    </a:lnTo>
                    <a:lnTo>
                      <a:pt x="1236" y="2496"/>
                    </a:lnTo>
                    <a:lnTo>
                      <a:pt x="1236" y="2481"/>
                    </a:lnTo>
                    <a:lnTo>
                      <a:pt x="1236" y="2467"/>
                    </a:lnTo>
                    <a:lnTo>
                      <a:pt x="1236" y="2462"/>
                    </a:lnTo>
                    <a:lnTo>
                      <a:pt x="1202" y="2457"/>
                    </a:lnTo>
                    <a:lnTo>
                      <a:pt x="1173" y="2452"/>
                    </a:lnTo>
                    <a:lnTo>
                      <a:pt x="1144" y="2443"/>
                    </a:lnTo>
                    <a:lnTo>
                      <a:pt x="1110" y="2438"/>
                    </a:lnTo>
                    <a:lnTo>
                      <a:pt x="1081" y="2438"/>
                    </a:lnTo>
                    <a:lnTo>
                      <a:pt x="1067" y="2443"/>
                    </a:lnTo>
                    <a:lnTo>
                      <a:pt x="1057" y="2447"/>
                    </a:lnTo>
                    <a:lnTo>
                      <a:pt x="1057" y="2452"/>
                    </a:lnTo>
                    <a:lnTo>
                      <a:pt x="1062" y="2462"/>
                    </a:lnTo>
                    <a:lnTo>
                      <a:pt x="1062" y="2467"/>
                    </a:lnTo>
                    <a:lnTo>
                      <a:pt x="1062" y="2476"/>
                    </a:lnTo>
                    <a:lnTo>
                      <a:pt x="1052" y="2476"/>
                    </a:lnTo>
                    <a:lnTo>
                      <a:pt x="1048" y="2476"/>
                    </a:lnTo>
                    <a:lnTo>
                      <a:pt x="1038" y="2472"/>
                    </a:lnTo>
                    <a:lnTo>
                      <a:pt x="1028" y="2476"/>
                    </a:lnTo>
                    <a:lnTo>
                      <a:pt x="1023" y="2476"/>
                    </a:lnTo>
                    <a:lnTo>
                      <a:pt x="1023" y="2481"/>
                    </a:lnTo>
                    <a:lnTo>
                      <a:pt x="1019" y="2481"/>
                    </a:lnTo>
                    <a:lnTo>
                      <a:pt x="1014" y="2486"/>
                    </a:lnTo>
                    <a:lnTo>
                      <a:pt x="1009" y="2491"/>
                    </a:lnTo>
                    <a:lnTo>
                      <a:pt x="1004" y="2491"/>
                    </a:lnTo>
                    <a:lnTo>
                      <a:pt x="999" y="2491"/>
                    </a:lnTo>
                    <a:lnTo>
                      <a:pt x="994" y="2491"/>
                    </a:lnTo>
                    <a:lnTo>
                      <a:pt x="999" y="2578"/>
                    </a:lnTo>
                    <a:lnTo>
                      <a:pt x="1004" y="2670"/>
                    </a:lnTo>
                    <a:lnTo>
                      <a:pt x="1009" y="2761"/>
                    </a:lnTo>
                    <a:lnTo>
                      <a:pt x="1019" y="2848"/>
                    </a:lnTo>
                    <a:lnTo>
                      <a:pt x="1028" y="2940"/>
                    </a:lnTo>
                    <a:lnTo>
                      <a:pt x="1033" y="2969"/>
                    </a:lnTo>
                    <a:lnTo>
                      <a:pt x="1038" y="2988"/>
                    </a:lnTo>
                    <a:lnTo>
                      <a:pt x="1043" y="3007"/>
                    </a:lnTo>
                    <a:lnTo>
                      <a:pt x="1043" y="3027"/>
                    </a:lnTo>
                    <a:lnTo>
                      <a:pt x="1043" y="3046"/>
                    </a:lnTo>
                    <a:lnTo>
                      <a:pt x="1038" y="3061"/>
                    </a:lnTo>
                    <a:lnTo>
                      <a:pt x="1033" y="3070"/>
                    </a:lnTo>
                    <a:lnTo>
                      <a:pt x="1023" y="3085"/>
                    </a:lnTo>
                    <a:lnTo>
                      <a:pt x="1014" y="3099"/>
                    </a:lnTo>
                    <a:lnTo>
                      <a:pt x="1004" y="3114"/>
                    </a:lnTo>
                    <a:lnTo>
                      <a:pt x="994" y="3133"/>
                    </a:lnTo>
                    <a:lnTo>
                      <a:pt x="985" y="3147"/>
                    </a:lnTo>
                    <a:lnTo>
                      <a:pt x="985" y="3157"/>
                    </a:lnTo>
                    <a:lnTo>
                      <a:pt x="970" y="3176"/>
                    </a:lnTo>
                    <a:lnTo>
                      <a:pt x="951" y="3196"/>
                    </a:lnTo>
                    <a:lnTo>
                      <a:pt x="932" y="3210"/>
                    </a:lnTo>
                    <a:lnTo>
                      <a:pt x="908" y="3225"/>
                    </a:lnTo>
                    <a:lnTo>
                      <a:pt x="883" y="3239"/>
                    </a:lnTo>
                    <a:lnTo>
                      <a:pt x="879" y="3244"/>
                    </a:lnTo>
                    <a:lnTo>
                      <a:pt x="869" y="3254"/>
                    </a:lnTo>
                    <a:lnTo>
                      <a:pt x="854" y="3268"/>
                    </a:lnTo>
                    <a:lnTo>
                      <a:pt x="845" y="3278"/>
                    </a:lnTo>
                    <a:lnTo>
                      <a:pt x="830" y="3283"/>
                    </a:lnTo>
                    <a:lnTo>
                      <a:pt x="816" y="3283"/>
                    </a:lnTo>
                    <a:lnTo>
                      <a:pt x="811" y="3283"/>
                    </a:lnTo>
                    <a:lnTo>
                      <a:pt x="806" y="3268"/>
                    </a:lnTo>
                    <a:lnTo>
                      <a:pt x="806" y="3254"/>
                    </a:lnTo>
                    <a:lnTo>
                      <a:pt x="811" y="3239"/>
                    </a:lnTo>
                    <a:lnTo>
                      <a:pt x="816" y="3220"/>
                    </a:lnTo>
                    <a:lnTo>
                      <a:pt x="816" y="3205"/>
                    </a:lnTo>
                    <a:lnTo>
                      <a:pt x="821" y="3201"/>
                    </a:lnTo>
                    <a:lnTo>
                      <a:pt x="796" y="3181"/>
                    </a:lnTo>
                    <a:lnTo>
                      <a:pt x="777" y="3162"/>
                    </a:lnTo>
                    <a:lnTo>
                      <a:pt x="753" y="3147"/>
                    </a:lnTo>
                    <a:lnTo>
                      <a:pt x="724" y="3138"/>
                    </a:lnTo>
                    <a:lnTo>
                      <a:pt x="700" y="3128"/>
                    </a:lnTo>
                    <a:lnTo>
                      <a:pt x="690" y="3123"/>
                    </a:lnTo>
                    <a:lnTo>
                      <a:pt x="690" y="3147"/>
                    </a:lnTo>
                    <a:lnTo>
                      <a:pt x="695" y="3172"/>
                    </a:lnTo>
                    <a:lnTo>
                      <a:pt x="700" y="3196"/>
                    </a:lnTo>
                    <a:lnTo>
                      <a:pt x="700" y="3220"/>
                    </a:lnTo>
                    <a:lnTo>
                      <a:pt x="705" y="3244"/>
                    </a:lnTo>
                    <a:lnTo>
                      <a:pt x="705" y="3254"/>
                    </a:lnTo>
                    <a:lnTo>
                      <a:pt x="710" y="3268"/>
                    </a:lnTo>
                    <a:lnTo>
                      <a:pt x="719" y="3278"/>
                    </a:lnTo>
                    <a:lnTo>
                      <a:pt x="724" y="3292"/>
                    </a:lnTo>
                    <a:lnTo>
                      <a:pt x="724" y="3302"/>
                    </a:lnTo>
                    <a:lnTo>
                      <a:pt x="724" y="3316"/>
                    </a:lnTo>
                    <a:lnTo>
                      <a:pt x="724" y="3321"/>
                    </a:lnTo>
                    <a:lnTo>
                      <a:pt x="734" y="3341"/>
                    </a:lnTo>
                    <a:lnTo>
                      <a:pt x="748" y="3360"/>
                    </a:lnTo>
                    <a:lnTo>
                      <a:pt x="763" y="3374"/>
                    </a:lnTo>
                    <a:lnTo>
                      <a:pt x="787" y="3384"/>
                    </a:lnTo>
                    <a:lnTo>
                      <a:pt x="801" y="3403"/>
                    </a:lnTo>
                    <a:lnTo>
                      <a:pt x="806" y="3408"/>
                    </a:lnTo>
                    <a:lnTo>
                      <a:pt x="840" y="3442"/>
                    </a:lnTo>
                    <a:lnTo>
                      <a:pt x="869" y="3481"/>
                    </a:lnTo>
                    <a:lnTo>
                      <a:pt x="888" y="3524"/>
                    </a:lnTo>
                    <a:lnTo>
                      <a:pt x="903" y="3567"/>
                    </a:lnTo>
                    <a:lnTo>
                      <a:pt x="903" y="3616"/>
                    </a:lnTo>
                    <a:lnTo>
                      <a:pt x="898" y="3635"/>
                    </a:lnTo>
                    <a:lnTo>
                      <a:pt x="879" y="3650"/>
                    </a:lnTo>
                    <a:lnTo>
                      <a:pt x="859" y="3659"/>
                    </a:lnTo>
                    <a:lnTo>
                      <a:pt x="840" y="3674"/>
                    </a:lnTo>
                    <a:lnTo>
                      <a:pt x="816" y="3679"/>
                    </a:lnTo>
                    <a:lnTo>
                      <a:pt x="796" y="3683"/>
                    </a:lnTo>
                    <a:lnTo>
                      <a:pt x="787" y="3688"/>
                    </a:lnTo>
                    <a:lnTo>
                      <a:pt x="753" y="3679"/>
                    </a:lnTo>
                    <a:lnTo>
                      <a:pt x="729" y="3659"/>
                    </a:lnTo>
                    <a:lnTo>
                      <a:pt x="705" y="3640"/>
                    </a:lnTo>
                    <a:lnTo>
                      <a:pt x="690" y="3611"/>
                    </a:lnTo>
                    <a:lnTo>
                      <a:pt x="676" y="3582"/>
                    </a:lnTo>
                    <a:lnTo>
                      <a:pt x="676" y="3572"/>
                    </a:lnTo>
                    <a:lnTo>
                      <a:pt x="671" y="3563"/>
                    </a:lnTo>
                    <a:lnTo>
                      <a:pt x="671" y="3553"/>
                    </a:lnTo>
                    <a:lnTo>
                      <a:pt x="671" y="3539"/>
                    </a:lnTo>
                    <a:lnTo>
                      <a:pt x="671" y="3529"/>
                    </a:lnTo>
                    <a:lnTo>
                      <a:pt x="671" y="3524"/>
                    </a:lnTo>
                    <a:lnTo>
                      <a:pt x="666" y="3519"/>
                    </a:lnTo>
                    <a:lnTo>
                      <a:pt x="599" y="3534"/>
                    </a:lnTo>
                    <a:lnTo>
                      <a:pt x="536" y="3548"/>
                    </a:lnTo>
                    <a:lnTo>
                      <a:pt x="468" y="3563"/>
                    </a:lnTo>
                    <a:lnTo>
                      <a:pt x="401" y="3572"/>
                    </a:lnTo>
                    <a:lnTo>
                      <a:pt x="338" y="3572"/>
                    </a:lnTo>
                    <a:lnTo>
                      <a:pt x="314" y="3572"/>
                    </a:lnTo>
                    <a:lnTo>
                      <a:pt x="304" y="3572"/>
                    </a:lnTo>
                    <a:lnTo>
                      <a:pt x="299" y="3567"/>
                    </a:lnTo>
                    <a:lnTo>
                      <a:pt x="290" y="3567"/>
                    </a:lnTo>
                    <a:lnTo>
                      <a:pt x="285" y="3563"/>
                    </a:lnTo>
                    <a:lnTo>
                      <a:pt x="280" y="3563"/>
                    </a:lnTo>
                    <a:lnTo>
                      <a:pt x="275" y="3563"/>
                    </a:lnTo>
                    <a:lnTo>
                      <a:pt x="265" y="3553"/>
                    </a:lnTo>
                    <a:lnTo>
                      <a:pt x="256" y="3548"/>
                    </a:lnTo>
                    <a:lnTo>
                      <a:pt x="251" y="3539"/>
                    </a:lnTo>
                    <a:lnTo>
                      <a:pt x="246" y="3529"/>
                    </a:lnTo>
                    <a:lnTo>
                      <a:pt x="251" y="3519"/>
                    </a:lnTo>
                    <a:lnTo>
                      <a:pt x="251" y="3514"/>
                    </a:lnTo>
                    <a:lnTo>
                      <a:pt x="275" y="3485"/>
                    </a:lnTo>
                    <a:lnTo>
                      <a:pt x="309" y="3466"/>
                    </a:lnTo>
                    <a:lnTo>
                      <a:pt x="347" y="3452"/>
                    </a:lnTo>
                    <a:lnTo>
                      <a:pt x="386" y="3442"/>
                    </a:lnTo>
                    <a:lnTo>
                      <a:pt x="425" y="3432"/>
                    </a:lnTo>
                    <a:lnTo>
                      <a:pt x="434" y="3427"/>
                    </a:lnTo>
                    <a:lnTo>
                      <a:pt x="458" y="3418"/>
                    </a:lnTo>
                    <a:lnTo>
                      <a:pt x="483" y="3399"/>
                    </a:lnTo>
                    <a:lnTo>
                      <a:pt x="502" y="3379"/>
                    </a:lnTo>
                    <a:lnTo>
                      <a:pt x="521" y="3360"/>
                    </a:lnTo>
                    <a:lnTo>
                      <a:pt x="541" y="3341"/>
                    </a:lnTo>
                    <a:lnTo>
                      <a:pt x="545" y="3331"/>
                    </a:lnTo>
                    <a:lnTo>
                      <a:pt x="545" y="3326"/>
                    </a:lnTo>
                    <a:lnTo>
                      <a:pt x="545" y="3321"/>
                    </a:lnTo>
                    <a:lnTo>
                      <a:pt x="550" y="3316"/>
                    </a:lnTo>
                    <a:lnTo>
                      <a:pt x="550" y="3312"/>
                    </a:lnTo>
                    <a:lnTo>
                      <a:pt x="541" y="3312"/>
                    </a:lnTo>
                    <a:lnTo>
                      <a:pt x="536" y="3307"/>
                    </a:lnTo>
                    <a:lnTo>
                      <a:pt x="531" y="3307"/>
                    </a:lnTo>
                    <a:lnTo>
                      <a:pt x="531" y="3302"/>
                    </a:lnTo>
                    <a:lnTo>
                      <a:pt x="526" y="3297"/>
                    </a:lnTo>
                    <a:lnTo>
                      <a:pt x="526" y="3287"/>
                    </a:lnTo>
                    <a:lnTo>
                      <a:pt x="531" y="3283"/>
                    </a:lnTo>
                    <a:lnTo>
                      <a:pt x="531" y="3278"/>
                    </a:lnTo>
                    <a:lnTo>
                      <a:pt x="536" y="3273"/>
                    </a:lnTo>
                    <a:lnTo>
                      <a:pt x="536" y="3268"/>
                    </a:lnTo>
                    <a:lnTo>
                      <a:pt x="541" y="3268"/>
                    </a:lnTo>
                    <a:lnTo>
                      <a:pt x="536" y="3234"/>
                    </a:lnTo>
                    <a:lnTo>
                      <a:pt x="536" y="3205"/>
                    </a:lnTo>
                    <a:lnTo>
                      <a:pt x="531" y="3172"/>
                    </a:lnTo>
                    <a:lnTo>
                      <a:pt x="526" y="3143"/>
                    </a:lnTo>
                    <a:lnTo>
                      <a:pt x="516" y="3114"/>
                    </a:lnTo>
                    <a:lnTo>
                      <a:pt x="516" y="3104"/>
                    </a:lnTo>
                    <a:lnTo>
                      <a:pt x="507" y="3094"/>
                    </a:lnTo>
                    <a:lnTo>
                      <a:pt x="492" y="3090"/>
                    </a:lnTo>
                    <a:lnTo>
                      <a:pt x="478" y="3085"/>
                    </a:lnTo>
                    <a:lnTo>
                      <a:pt x="468" y="3080"/>
                    </a:lnTo>
                    <a:lnTo>
                      <a:pt x="454" y="3075"/>
                    </a:lnTo>
                    <a:lnTo>
                      <a:pt x="449" y="3070"/>
                    </a:lnTo>
                    <a:lnTo>
                      <a:pt x="425" y="3070"/>
                    </a:lnTo>
                    <a:lnTo>
                      <a:pt x="401" y="3070"/>
                    </a:lnTo>
                    <a:lnTo>
                      <a:pt x="376" y="3075"/>
                    </a:lnTo>
                    <a:lnTo>
                      <a:pt x="352" y="3080"/>
                    </a:lnTo>
                    <a:lnTo>
                      <a:pt x="328" y="3090"/>
                    </a:lnTo>
                    <a:lnTo>
                      <a:pt x="323" y="3090"/>
                    </a:lnTo>
                    <a:lnTo>
                      <a:pt x="323" y="3094"/>
                    </a:lnTo>
                    <a:lnTo>
                      <a:pt x="328" y="3104"/>
                    </a:lnTo>
                    <a:lnTo>
                      <a:pt x="328" y="3109"/>
                    </a:lnTo>
                    <a:lnTo>
                      <a:pt x="323" y="3114"/>
                    </a:lnTo>
                    <a:lnTo>
                      <a:pt x="323" y="3119"/>
                    </a:lnTo>
                    <a:lnTo>
                      <a:pt x="323" y="3123"/>
                    </a:lnTo>
                    <a:lnTo>
                      <a:pt x="314" y="3128"/>
                    </a:lnTo>
                    <a:lnTo>
                      <a:pt x="290" y="3123"/>
                    </a:lnTo>
                    <a:lnTo>
                      <a:pt x="261" y="3119"/>
                    </a:lnTo>
                    <a:lnTo>
                      <a:pt x="236" y="3109"/>
                    </a:lnTo>
                    <a:lnTo>
                      <a:pt x="212" y="3104"/>
                    </a:lnTo>
                    <a:lnTo>
                      <a:pt x="183" y="3104"/>
                    </a:lnTo>
                    <a:lnTo>
                      <a:pt x="174" y="3109"/>
                    </a:lnTo>
                    <a:lnTo>
                      <a:pt x="169" y="3104"/>
                    </a:lnTo>
                    <a:lnTo>
                      <a:pt x="164" y="3099"/>
                    </a:lnTo>
                    <a:lnTo>
                      <a:pt x="159" y="3094"/>
                    </a:lnTo>
                    <a:lnTo>
                      <a:pt x="164" y="3061"/>
                    </a:lnTo>
                    <a:lnTo>
                      <a:pt x="169" y="3027"/>
                    </a:lnTo>
                    <a:lnTo>
                      <a:pt x="174" y="2993"/>
                    </a:lnTo>
                    <a:lnTo>
                      <a:pt x="174" y="2964"/>
                    </a:lnTo>
                    <a:lnTo>
                      <a:pt x="169" y="2925"/>
                    </a:lnTo>
                    <a:lnTo>
                      <a:pt x="169" y="2916"/>
                    </a:lnTo>
                    <a:lnTo>
                      <a:pt x="159" y="2834"/>
                    </a:lnTo>
                    <a:lnTo>
                      <a:pt x="159" y="2752"/>
                    </a:lnTo>
                    <a:lnTo>
                      <a:pt x="159" y="2670"/>
                    </a:lnTo>
                    <a:lnTo>
                      <a:pt x="159" y="2587"/>
                    </a:lnTo>
                    <a:lnTo>
                      <a:pt x="159" y="2501"/>
                    </a:lnTo>
                    <a:lnTo>
                      <a:pt x="159" y="2476"/>
                    </a:lnTo>
                    <a:lnTo>
                      <a:pt x="149" y="2447"/>
                    </a:lnTo>
                    <a:lnTo>
                      <a:pt x="145" y="2462"/>
                    </a:lnTo>
                    <a:lnTo>
                      <a:pt x="145" y="2481"/>
                    </a:lnTo>
                    <a:lnTo>
                      <a:pt x="140" y="2501"/>
                    </a:lnTo>
                    <a:lnTo>
                      <a:pt x="140" y="2515"/>
                    </a:lnTo>
                    <a:lnTo>
                      <a:pt x="135" y="2534"/>
                    </a:lnTo>
                    <a:lnTo>
                      <a:pt x="135" y="2539"/>
                    </a:lnTo>
                    <a:lnTo>
                      <a:pt x="130" y="2539"/>
                    </a:lnTo>
                    <a:lnTo>
                      <a:pt x="125" y="2544"/>
                    </a:lnTo>
                    <a:lnTo>
                      <a:pt x="121" y="2544"/>
                    </a:lnTo>
                    <a:lnTo>
                      <a:pt x="116" y="2544"/>
                    </a:lnTo>
                    <a:lnTo>
                      <a:pt x="111" y="2544"/>
                    </a:lnTo>
                    <a:lnTo>
                      <a:pt x="106" y="2534"/>
                    </a:lnTo>
                    <a:lnTo>
                      <a:pt x="96" y="2525"/>
                    </a:lnTo>
                    <a:lnTo>
                      <a:pt x="92" y="2515"/>
                    </a:lnTo>
                    <a:lnTo>
                      <a:pt x="87" y="2505"/>
                    </a:lnTo>
                    <a:lnTo>
                      <a:pt x="82" y="2496"/>
                    </a:lnTo>
                    <a:lnTo>
                      <a:pt x="77" y="2491"/>
                    </a:lnTo>
                    <a:lnTo>
                      <a:pt x="63" y="2476"/>
                    </a:lnTo>
                    <a:lnTo>
                      <a:pt x="53" y="2457"/>
                    </a:lnTo>
                    <a:lnTo>
                      <a:pt x="48" y="2433"/>
                    </a:lnTo>
                    <a:lnTo>
                      <a:pt x="48" y="2414"/>
                    </a:lnTo>
                    <a:lnTo>
                      <a:pt x="53" y="2390"/>
                    </a:lnTo>
                    <a:lnTo>
                      <a:pt x="53" y="2380"/>
                    </a:lnTo>
                    <a:lnTo>
                      <a:pt x="43" y="2380"/>
                    </a:lnTo>
                    <a:lnTo>
                      <a:pt x="29" y="2375"/>
                    </a:lnTo>
                    <a:lnTo>
                      <a:pt x="19" y="2370"/>
                    </a:lnTo>
                    <a:lnTo>
                      <a:pt x="9" y="2361"/>
                    </a:lnTo>
                    <a:lnTo>
                      <a:pt x="5" y="2356"/>
                    </a:lnTo>
                    <a:lnTo>
                      <a:pt x="0" y="2351"/>
                    </a:lnTo>
                    <a:lnTo>
                      <a:pt x="0" y="2336"/>
                    </a:lnTo>
                    <a:lnTo>
                      <a:pt x="0" y="2322"/>
                    </a:lnTo>
                    <a:lnTo>
                      <a:pt x="5" y="2312"/>
                    </a:lnTo>
                    <a:lnTo>
                      <a:pt x="14" y="2303"/>
                    </a:lnTo>
                    <a:lnTo>
                      <a:pt x="19" y="2288"/>
                    </a:lnTo>
                    <a:lnTo>
                      <a:pt x="19" y="2283"/>
                    </a:lnTo>
                    <a:lnTo>
                      <a:pt x="9" y="2216"/>
                    </a:lnTo>
                    <a:lnTo>
                      <a:pt x="29" y="2182"/>
                    </a:lnTo>
                    <a:lnTo>
                      <a:pt x="38" y="2148"/>
                    </a:lnTo>
                    <a:lnTo>
                      <a:pt x="43" y="2110"/>
                    </a:lnTo>
                    <a:lnTo>
                      <a:pt x="48" y="2071"/>
                    </a:lnTo>
                    <a:lnTo>
                      <a:pt x="53" y="2032"/>
                    </a:lnTo>
                    <a:lnTo>
                      <a:pt x="53" y="2018"/>
                    </a:lnTo>
                    <a:lnTo>
                      <a:pt x="53" y="1970"/>
                    </a:lnTo>
                    <a:lnTo>
                      <a:pt x="53" y="1926"/>
                    </a:lnTo>
                    <a:lnTo>
                      <a:pt x="58" y="1883"/>
                    </a:lnTo>
                    <a:lnTo>
                      <a:pt x="58" y="1839"/>
                    </a:lnTo>
                    <a:lnTo>
                      <a:pt x="58" y="1796"/>
                    </a:lnTo>
                    <a:lnTo>
                      <a:pt x="58" y="1776"/>
                    </a:lnTo>
                    <a:lnTo>
                      <a:pt x="63" y="1728"/>
                    </a:lnTo>
                    <a:lnTo>
                      <a:pt x="63" y="1675"/>
                    </a:lnTo>
                    <a:lnTo>
                      <a:pt x="67" y="1617"/>
                    </a:lnTo>
                    <a:lnTo>
                      <a:pt x="67" y="1559"/>
                    </a:lnTo>
                    <a:lnTo>
                      <a:pt x="67" y="1506"/>
                    </a:lnTo>
                    <a:lnTo>
                      <a:pt x="67" y="1487"/>
                    </a:lnTo>
                    <a:lnTo>
                      <a:pt x="63" y="1482"/>
                    </a:lnTo>
                    <a:lnTo>
                      <a:pt x="53" y="1482"/>
                    </a:lnTo>
                    <a:lnTo>
                      <a:pt x="48" y="1482"/>
                    </a:lnTo>
                    <a:lnTo>
                      <a:pt x="43" y="1477"/>
                    </a:lnTo>
                    <a:lnTo>
                      <a:pt x="38" y="1472"/>
                    </a:lnTo>
                    <a:lnTo>
                      <a:pt x="38" y="1467"/>
                    </a:lnTo>
                    <a:lnTo>
                      <a:pt x="38" y="1448"/>
                    </a:lnTo>
                    <a:lnTo>
                      <a:pt x="48" y="1429"/>
                    </a:lnTo>
                    <a:lnTo>
                      <a:pt x="63" y="1410"/>
                    </a:lnTo>
                    <a:lnTo>
                      <a:pt x="77" y="1390"/>
                    </a:lnTo>
                    <a:lnTo>
                      <a:pt x="92" y="1371"/>
                    </a:lnTo>
                    <a:lnTo>
                      <a:pt x="96" y="1366"/>
                    </a:lnTo>
                    <a:lnTo>
                      <a:pt x="140" y="1318"/>
                    </a:lnTo>
                    <a:lnTo>
                      <a:pt x="188" y="1270"/>
                    </a:lnTo>
                    <a:lnTo>
                      <a:pt x="241" y="1221"/>
                    </a:lnTo>
                    <a:lnTo>
                      <a:pt x="290" y="1168"/>
                    </a:lnTo>
                    <a:lnTo>
                      <a:pt x="338" y="1120"/>
                    </a:lnTo>
                    <a:lnTo>
                      <a:pt x="352" y="1101"/>
                    </a:lnTo>
                    <a:lnTo>
                      <a:pt x="352" y="1091"/>
                    </a:lnTo>
                    <a:lnTo>
                      <a:pt x="352" y="1081"/>
                    </a:lnTo>
                    <a:lnTo>
                      <a:pt x="357" y="1072"/>
                    </a:lnTo>
                    <a:lnTo>
                      <a:pt x="362" y="1062"/>
                    </a:lnTo>
                    <a:lnTo>
                      <a:pt x="372" y="1057"/>
                    </a:lnTo>
                    <a:lnTo>
                      <a:pt x="391" y="1052"/>
                    </a:lnTo>
                    <a:lnTo>
                      <a:pt x="405" y="1047"/>
                    </a:lnTo>
                    <a:lnTo>
                      <a:pt x="425" y="1043"/>
                    </a:lnTo>
                    <a:lnTo>
                      <a:pt x="439" y="1043"/>
                    </a:lnTo>
                    <a:lnTo>
                      <a:pt x="458" y="1038"/>
                    </a:lnTo>
                    <a:lnTo>
                      <a:pt x="463" y="1038"/>
                    </a:lnTo>
                    <a:lnTo>
                      <a:pt x="473" y="1023"/>
                    </a:lnTo>
                    <a:lnTo>
                      <a:pt x="483" y="1004"/>
                    </a:lnTo>
                    <a:lnTo>
                      <a:pt x="492" y="990"/>
                    </a:lnTo>
                    <a:lnTo>
                      <a:pt x="497" y="970"/>
                    </a:lnTo>
                    <a:lnTo>
                      <a:pt x="507" y="956"/>
                    </a:lnTo>
                    <a:lnTo>
                      <a:pt x="507" y="946"/>
                    </a:lnTo>
                    <a:lnTo>
                      <a:pt x="502" y="946"/>
                    </a:lnTo>
                    <a:lnTo>
                      <a:pt x="497" y="941"/>
                    </a:lnTo>
                    <a:lnTo>
                      <a:pt x="492" y="936"/>
                    </a:lnTo>
                    <a:lnTo>
                      <a:pt x="487" y="936"/>
                    </a:lnTo>
                    <a:lnTo>
                      <a:pt x="483" y="932"/>
                    </a:lnTo>
                    <a:lnTo>
                      <a:pt x="478" y="941"/>
                    </a:lnTo>
                    <a:lnTo>
                      <a:pt x="468" y="946"/>
                    </a:lnTo>
                    <a:lnTo>
                      <a:pt x="458" y="951"/>
                    </a:lnTo>
                    <a:lnTo>
                      <a:pt x="449" y="951"/>
                    </a:lnTo>
                    <a:lnTo>
                      <a:pt x="439" y="961"/>
                    </a:lnTo>
                    <a:lnTo>
                      <a:pt x="434" y="961"/>
                    </a:lnTo>
                    <a:lnTo>
                      <a:pt x="430" y="961"/>
                    </a:lnTo>
                    <a:lnTo>
                      <a:pt x="425" y="965"/>
                    </a:lnTo>
                    <a:lnTo>
                      <a:pt x="425" y="970"/>
                    </a:lnTo>
                    <a:lnTo>
                      <a:pt x="420" y="970"/>
                    </a:lnTo>
                    <a:lnTo>
                      <a:pt x="415" y="965"/>
                    </a:lnTo>
                    <a:lnTo>
                      <a:pt x="410" y="961"/>
                    </a:lnTo>
                    <a:lnTo>
                      <a:pt x="410" y="956"/>
                    </a:lnTo>
                    <a:lnTo>
                      <a:pt x="405" y="956"/>
                    </a:lnTo>
                    <a:lnTo>
                      <a:pt x="401" y="956"/>
                    </a:lnTo>
                    <a:lnTo>
                      <a:pt x="401" y="961"/>
                    </a:lnTo>
                    <a:lnTo>
                      <a:pt x="396" y="961"/>
                    </a:lnTo>
                    <a:lnTo>
                      <a:pt x="386" y="961"/>
                    </a:lnTo>
                    <a:lnTo>
                      <a:pt x="381" y="956"/>
                    </a:lnTo>
                    <a:lnTo>
                      <a:pt x="376" y="956"/>
                    </a:lnTo>
                    <a:lnTo>
                      <a:pt x="367" y="961"/>
                    </a:lnTo>
                    <a:lnTo>
                      <a:pt x="362" y="961"/>
                    </a:lnTo>
                    <a:lnTo>
                      <a:pt x="357" y="961"/>
                    </a:lnTo>
                    <a:lnTo>
                      <a:pt x="357" y="965"/>
                    </a:lnTo>
                    <a:lnTo>
                      <a:pt x="347" y="956"/>
                    </a:lnTo>
                    <a:lnTo>
                      <a:pt x="347" y="961"/>
                    </a:lnTo>
                    <a:lnTo>
                      <a:pt x="338" y="956"/>
                    </a:lnTo>
                    <a:lnTo>
                      <a:pt x="333" y="951"/>
                    </a:lnTo>
                    <a:lnTo>
                      <a:pt x="328" y="946"/>
                    </a:lnTo>
                    <a:lnTo>
                      <a:pt x="323" y="941"/>
                    </a:lnTo>
                    <a:lnTo>
                      <a:pt x="318" y="941"/>
                    </a:lnTo>
                    <a:lnTo>
                      <a:pt x="314" y="941"/>
                    </a:lnTo>
                    <a:lnTo>
                      <a:pt x="314" y="936"/>
                    </a:lnTo>
                    <a:lnTo>
                      <a:pt x="309" y="936"/>
                    </a:lnTo>
                    <a:lnTo>
                      <a:pt x="304" y="936"/>
                    </a:lnTo>
                    <a:lnTo>
                      <a:pt x="299" y="936"/>
                    </a:lnTo>
                    <a:lnTo>
                      <a:pt x="299" y="941"/>
                    </a:lnTo>
                    <a:lnTo>
                      <a:pt x="294" y="941"/>
                    </a:lnTo>
                    <a:lnTo>
                      <a:pt x="290" y="936"/>
                    </a:lnTo>
                    <a:lnTo>
                      <a:pt x="290" y="932"/>
                    </a:lnTo>
                    <a:lnTo>
                      <a:pt x="285" y="922"/>
                    </a:lnTo>
                    <a:lnTo>
                      <a:pt x="285" y="917"/>
                    </a:lnTo>
                    <a:lnTo>
                      <a:pt x="280" y="912"/>
                    </a:lnTo>
                    <a:lnTo>
                      <a:pt x="275" y="912"/>
                    </a:lnTo>
                    <a:lnTo>
                      <a:pt x="265" y="917"/>
                    </a:lnTo>
                    <a:lnTo>
                      <a:pt x="270" y="917"/>
                    </a:lnTo>
                    <a:lnTo>
                      <a:pt x="265" y="912"/>
                    </a:lnTo>
                    <a:lnTo>
                      <a:pt x="265" y="907"/>
                    </a:lnTo>
                    <a:lnTo>
                      <a:pt x="261" y="907"/>
                    </a:lnTo>
                    <a:lnTo>
                      <a:pt x="256" y="907"/>
                    </a:lnTo>
                    <a:lnTo>
                      <a:pt x="251" y="907"/>
                    </a:lnTo>
                    <a:lnTo>
                      <a:pt x="246" y="907"/>
                    </a:lnTo>
                    <a:lnTo>
                      <a:pt x="241" y="907"/>
                    </a:lnTo>
                    <a:lnTo>
                      <a:pt x="236" y="903"/>
                    </a:lnTo>
                    <a:lnTo>
                      <a:pt x="236" y="898"/>
                    </a:lnTo>
                    <a:lnTo>
                      <a:pt x="232" y="893"/>
                    </a:lnTo>
                    <a:lnTo>
                      <a:pt x="232" y="898"/>
                    </a:lnTo>
                    <a:lnTo>
                      <a:pt x="232" y="903"/>
                    </a:lnTo>
                    <a:lnTo>
                      <a:pt x="232" y="907"/>
                    </a:lnTo>
                    <a:lnTo>
                      <a:pt x="227" y="903"/>
                    </a:lnTo>
                    <a:lnTo>
                      <a:pt x="222" y="898"/>
                    </a:lnTo>
                    <a:lnTo>
                      <a:pt x="217" y="903"/>
                    </a:lnTo>
                    <a:lnTo>
                      <a:pt x="212" y="907"/>
                    </a:lnTo>
                    <a:lnTo>
                      <a:pt x="207" y="907"/>
                    </a:lnTo>
                    <a:lnTo>
                      <a:pt x="207" y="903"/>
                    </a:lnTo>
                    <a:lnTo>
                      <a:pt x="203" y="898"/>
                    </a:lnTo>
                    <a:lnTo>
                      <a:pt x="198" y="898"/>
                    </a:lnTo>
                    <a:lnTo>
                      <a:pt x="193" y="888"/>
                    </a:lnTo>
                    <a:lnTo>
                      <a:pt x="193" y="893"/>
                    </a:lnTo>
                    <a:lnTo>
                      <a:pt x="188" y="898"/>
                    </a:lnTo>
                    <a:lnTo>
                      <a:pt x="183" y="898"/>
                    </a:lnTo>
                    <a:lnTo>
                      <a:pt x="178" y="893"/>
                    </a:lnTo>
                    <a:lnTo>
                      <a:pt x="174" y="893"/>
                    </a:lnTo>
                    <a:lnTo>
                      <a:pt x="174" y="888"/>
                    </a:lnTo>
                    <a:lnTo>
                      <a:pt x="169" y="888"/>
                    </a:lnTo>
                    <a:lnTo>
                      <a:pt x="169" y="893"/>
                    </a:lnTo>
                    <a:lnTo>
                      <a:pt x="169" y="898"/>
                    </a:lnTo>
                    <a:lnTo>
                      <a:pt x="164" y="898"/>
                    </a:lnTo>
                    <a:lnTo>
                      <a:pt x="159" y="898"/>
                    </a:lnTo>
                    <a:lnTo>
                      <a:pt x="159" y="893"/>
                    </a:lnTo>
                    <a:lnTo>
                      <a:pt x="159" y="898"/>
                    </a:lnTo>
                    <a:lnTo>
                      <a:pt x="159" y="903"/>
                    </a:lnTo>
                    <a:lnTo>
                      <a:pt x="154" y="903"/>
                    </a:lnTo>
                    <a:lnTo>
                      <a:pt x="154" y="878"/>
                    </a:lnTo>
                    <a:lnTo>
                      <a:pt x="149" y="849"/>
                    </a:lnTo>
                    <a:lnTo>
                      <a:pt x="140" y="825"/>
                    </a:lnTo>
                    <a:lnTo>
                      <a:pt x="135" y="801"/>
                    </a:lnTo>
                    <a:lnTo>
                      <a:pt x="140" y="772"/>
                    </a:lnTo>
                    <a:lnTo>
                      <a:pt x="140" y="763"/>
                    </a:lnTo>
                    <a:lnTo>
                      <a:pt x="149" y="729"/>
                    </a:lnTo>
                    <a:lnTo>
                      <a:pt x="159" y="700"/>
                    </a:lnTo>
                    <a:lnTo>
                      <a:pt x="174" y="666"/>
                    </a:lnTo>
                    <a:lnTo>
                      <a:pt x="188" y="637"/>
                    </a:lnTo>
                    <a:lnTo>
                      <a:pt x="198" y="608"/>
                    </a:lnTo>
                    <a:lnTo>
                      <a:pt x="203" y="598"/>
                    </a:lnTo>
                    <a:lnTo>
                      <a:pt x="236" y="555"/>
                    </a:lnTo>
                    <a:lnTo>
                      <a:pt x="275" y="516"/>
                    </a:lnTo>
                    <a:lnTo>
                      <a:pt x="314" y="478"/>
                    </a:lnTo>
                    <a:lnTo>
                      <a:pt x="347" y="439"/>
                    </a:lnTo>
                    <a:lnTo>
                      <a:pt x="386" y="405"/>
                    </a:lnTo>
                    <a:lnTo>
                      <a:pt x="401" y="396"/>
                    </a:lnTo>
                    <a:lnTo>
                      <a:pt x="410" y="391"/>
                    </a:lnTo>
                    <a:lnTo>
                      <a:pt x="420" y="386"/>
                    </a:lnTo>
                    <a:lnTo>
                      <a:pt x="430" y="376"/>
                    </a:lnTo>
                    <a:lnTo>
                      <a:pt x="439" y="367"/>
                    </a:lnTo>
                    <a:lnTo>
                      <a:pt x="444" y="362"/>
                    </a:lnTo>
                    <a:lnTo>
                      <a:pt x="449" y="362"/>
                    </a:lnTo>
                    <a:lnTo>
                      <a:pt x="463" y="352"/>
                    </a:lnTo>
                    <a:lnTo>
                      <a:pt x="483" y="343"/>
                    </a:lnTo>
                    <a:lnTo>
                      <a:pt x="502" y="338"/>
                    </a:lnTo>
                    <a:lnTo>
                      <a:pt x="516" y="328"/>
                    </a:lnTo>
                    <a:lnTo>
                      <a:pt x="536" y="323"/>
                    </a:lnTo>
                    <a:lnTo>
                      <a:pt x="541" y="323"/>
                    </a:lnTo>
                    <a:lnTo>
                      <a:pt x="550" y="328"/>
                    </a:lnTo>
                    <a:lnTo>
                      <a:pt x="565" y="333"/>
                    </a:lnTo>
                    <a:lnTo>
                      <a:pt x="574" y="338"/>
                    </a:lnTo>
                    <a:lnTo>
                      <a:pt x="589" y="343"/>
                    </a:lnTo>
                    <a:lnTo>
                      <a:pt x="603" y="343"/>
                    </a:lnTo>
                    <a:lnTo>
                      <a:pt x="608" y="343"/>
                    </a:lnTo>
                    <a:lnTo>
                      <a:pt x="613" y="338"/>
                    </a:lnTo>
                    <a:lnTo>
                      <a:pt x="623" y="333"/>
                    </a:lnTo>
                    <a:lnTo>
                      <a:pt x="632" y="333"/>
                    </a:lnTo>
                    <a:lnTo>
                      <a:pt x="642" y="333"/>
                    </a:lnTo>
                    <a:lnTo>
                      <a:pt x="652" y="333"/>
                    </a:lnTo>
                    <a:lnTo>
                      <a:pt x="671" y="328"/>
                    </a:lnTo>
                    <a:lnTo>
                      <a:pt x="685" y="333"/>
                    </a:lnTo>
                    <a:lnTo>
                      <a:pt x="700" y="338"/>
                    </a:lnTo>
                    <a:lnTo>
                      <a:pt x="714" y="343"/>
                    </a:lnTo>
                    <a:lnTo>
                      <a:pt x="729" y="347"/>
                    </a:lnTo>
                    <a:lnTo>
                      <a:pt x="734" y="352"/>
                    </a:lnTo>
                    <a:lnTo>
                      <a:pt x="739" y="352"/>
                    </a:lnTo>
                    <a:lnTo>
                      <a:pt x="748" y="357"/>
                    </a:lnTo>
                    <a:lnTo>
                      <a:pt x="753" y="367"/>
                    </a:lnTo>
                    <a:lnTo>
                      <a:pt x="763" y="372"/>
                    </a:lnTo>
                    <a:lnTo>
                      <a:pt x="767" y="376"/>
                    </a:lnTo>
                    <a:lnTo>
                      <a:pt x="767" y="381"/>
                    </a:lnTo>
                    <a:lnTo>
                      <a:pt x="782" y="401"/>
                    </a:lnTo>
                    <a:lnTo>
                      <a:pt x="792" y="420"/>
                    </a:lnTo>
                    <a:lnTo>
                      <a:pt x="806" y="439"/>
                    </a:lnTo>
                    <a:lnTo>
                      <a:pt x="816" y="463"/>
                    </a:lnTo>
                    <a:lnTo>
                      <a:pt x="821" y="483"/>
                    </a:lnTo>
                    <a:lnTo>
                      <a:pt x="825" y="492"/>
                    </a:lnTo>
                    <a:lnTo>
                      <a:pt x="845" y="531"/>
                    </a:lnTo>
                    <a:lnTo>
                      <a:pt x="864" y="569"/>
                    </a:lnTo>
                    <a:lnTo>
                      <a:pt x="888" y="603"/>
                    </a:lnTo>
                    <a:lnTo>
                      <a:pt x="912" y="637"/>
                    </a:lnTo>
                    <a:lnTo>
                      <a:pt x="946" y="666"/>
                    </a:lnTo>
                    <a:lnTo>
                      <a:pt x="961" y="676"/>
                    </a:lnTo>
                    <a:lnTo>
                      <a:pt x="980" y="705"/>
                    </a:lnTo>
                    <a:lnTo>
                      <a:pt x="975" y="700"/>
                    </a:lnTo>
                    <a:lnTo>
                      <a:pt x="970" y="700"/>
                    </a:lnTo>
                    <a:lnTo>
                      <a:pt x="970" y="705"/>
                    </a:lnTo>
                    <a:lnTo>
                      <a:pt x="965" y="705"/>
                    </a:lnTo>
                    <a:lnTo>
                      <a:pt x="965" y="709"/>
                    </a:lnTo>
                    <a:lnTo>
                      <a:pt x="961" y="719"/>
                    </a:lnTo>
                    <a:lnTo>
                      <a:pt x="946" y="709"/>
                    </a:lnTo>
                    <a:lnTo>
                      <a:pt x="946" y="714"/>
                    </a:lnTo>
                    <a:lnTo>
                      <a:pt x="951" y="719"/>
                    </a:lnTo>
                    <a:lnTo>
                      <a:pt x="951" y="724"/>
                    </a:lnTo>
                    <a:lnTo>
                      <a:pt x="946" y="724"/>
                    </a:lnTo>
                    <a:lnTo>
                      <a:pt x="941" y="729"/>
                    </a:lnTo>
                    <a:lnTo>
                      <a:pt x="936" y="729"/>
                    </a:lnTo>
                    <a:lnTo>
                      <a:pt x="936" y="734"/>
                    </a:lnTo>
                    <a:lnTo>
                      <a:pt x="932" y="734"/>
                    </a:lnTo>
                    <a:lnTo>
                      <a:pt x="927" y="734"/>
                    </a:lnTo>
                    <a:lnTo>
                      <a:pt x="922" y="734"/>
                    </a:lnTo>
                    <a:lnTo>
                      <a:pt x="917" y="734"/>
                    </a:lnTo>
                    <a:lnTo>
                      <a:pt x="922" y="738"/>
                    </a:lnTo>
                    <a:lnTo>
                      <a:pt x="922" y="743"/>
                    </a:lnTo>
                    <a:lnTo>
                      <a:pt x="927" y="743"/>
                    </a:lnTo>
                    <a:lnTo>
                      <a:pt x="927" y="748"/>
                    </a:lnTo>
                    <a:lnTo>
                      <a:pt x="922" y="748"/>
                    </a:lnTo>
                    <a:lnTo>
                      <a:pt x="912" y="738"/>
                    </a:lnTo>
                    <a:lnTo>
                      <a:pt x="917" y="748"/>
                    </a:lnTo>
                    <a:lnTo>
                      <a:pt x="912" y="748"/>
                    </a:lnTo>
                    <a:lnTo>
                      <a:pt x="908" y="748"/>
                    </a:lnTo>
                    <a:lnTo>
                      <a:pt x="912" y="753"/>
                    </a:lnTo>
                    <a:lnTo>
                      <a:pt x="908" y="758"/>
                    </a:lnTo>
                    <a:lnTo>
                      <a:pt x="898" y="753"/>
                    </a:lnTo>
                    <a:lnTo>
                      <a:pt x="893" y="758"/>
                    </a:lnTo>
                    <a:lnTo>
                      <a:pt x="888" y="758"/>
                    </a:lnTo>
                    <a:lnTo>
                      <a:pt x="879" y="763"/>
                    </a:lnTo>
                    <a:lnTo>
                      <a:pt x="874" y="763"/>
                    </a:lnTo>
                    <a:lnTo>
                      <a:pt x="869" y="767"/>
                    </a:lnTo>
                    <a:lnTo>
                      <a:pt x="859" y="796"/>
                    </a:lnTo>
                    <a:lnTo>
                      <a:pt x="850" y="825"/>
                    </a:lnTo>
                    <a:lnTo>
                      <a:pt x="835" y="854"/>
                    </a:lnTo>
                    <a:lnTo>
                      <a:pt x="816" y="878"/>
                    </a:lnTo>
                    <a:lnTo>
                      <a:pt x="796" y="903"/>
                    </a:lnTo>
                    <a:lnTo>
                      <a:pt x="787" y="907"/>
                    </a:lnTo>
                    <a:lnTo>
                      <a:pt x="767" y="907"/>
                    </a:lnTo>
                    <a:lnTo>
                      <a:pt x="753" y="907"/>
                    </a:lnTo>
                    <a:lnTo>
                      <a:pt x="734" y="912"/>
                    </a:lnTo>
                    <a:lnTo>
                      <a:pt x="714" y="917"/>
                    </a:lnTo>
                    <a:lnTo>
                      <a:pt x="700" y="927"/>
                    </a:lnTo>
                    <a:lnTo>
                      <a:pt x="695" y="927"/>
                    </a:lnTo>
                    <a:lnTo>
                      <a:pt x="681" y="932"/>
                    </a:lnTo>
                    <a:lnTo>
                      <a:pt x="666" y="936"/>
                    </a:lnTo>
                    <a:lnTo>
                      <a:pt x="652" y="941"/>
                    </a:lnTo>
                    <a:lnTo>
                      <a:pt x="642" y="951"/>
                    </a:lnTo>
                    <a:lnTo>
                      <a:pt x="637" y="961"/>
                    </a:lnTo>
                    <a:lnTo>
                      <a:pt x="637" y="970"/>
                    </a:lnTo>
                    <a:lnTo>
                      <a:pt x="627" y="985"/>
                    </a:lnTo>
                    <a:lnTo>
                      <a:pt x="618" y="999"/>
                    </a:lnTo>
                    <a:lnTo>
                      <a:pt x="608" y="1014"/>
                    </a:lnTo>
                    <a:lnTo>
                      <a:pt x="599" y="1028"/>
                    </a:lnTo>
                    <a:lnTo>
                      <a:pt x="594" y="1043"/>
                    </a:lnTo>
                    <a:lnTo>
                      <a:pt x="594" y="1047"/>
                    </a:lnTo>
                    <a:lnTo>
                      <a:pt x="608" y="1067"/>
                    </a:lnTo>
                    <a:lnTo>
                      <a:pt x="627" y="1076"/>
                    </a:lnTo>
                    <a:lnTo>
                      <a:pt x="652" y="1086"/>
                    </a:lnTo>
                    <a:lnTo>
                      <a:pt x="671" y="1091"/>
                    </a:lnTo>
                    <a:lnTo>
                      <a:pt x="695" y="1096"/>
                    </a:lnTo>
                    <a:lnTo>
                      <a:pt x="705" y="1101"/>
                    </a:lnTo>
                    <a:lnTo>
                      <a:pt x="710" y="1101"/>
                    </a:lnTo>
                    <a:lnTo>
                      <a:pt x="719" y="1110"/>
                    </a:lnTo>
                    <a:lnTo>
                      <a:pt x="724" y="1115"/>
                    </a:lnTo>
                    <a:lnTo>
                      <a:pt x="724" y="1125"/>
                    </a:lnTo>
                    <a:lnTo>
                      <a:pt x="729" y="1130"/>
                    </a:lnTo>
                    <a:lnTo>
                      <a:pt x="729" y="1134"/>
                    </a:lnTo>
                    <a:lnTo>
                      <a:pt x="777" y="1178"/>
                    </a:lnTo>
                    <a:lnTo>
                      <a:pt x="821" y="1226"/>
                    </a:lnTo>
                    <a:lnTo>
                      <a:pt x="859" y="1279"/>
                    </a:lnTo>
                    <a:lnTo>
                      <a:pt x="898" y="1332"/>
                    </a:lnTo>
                    <a:lnTo>
                      <a:pt x="927" y="1385"/>
                    </a:lnTo>
                    <a:lnTo>
                      <a:pt x="936" y="1405"/>
                    </a:lnTo>
                    <a:lnTo>
                      <a:pt x="936" y="1414"/>
                    </a:lnTo>
                    <a:lnTo>
                      <a:pt x="936" y="1424"/>
                    </a:lnTo>
                    <a:lnTo>
                      <a:pt x="936" y="1434"/>
                    </a:lnTo>
                    <a:lnTo>
                      <a:pt x="936" y="1443"/>
                    </a:lnTo>
                    <a:lnTo>
                      <a:pt x="932" y="1453"/>
                    </a:lnTo>
                    <a:lnTo>
                      <a:pt x="932" y="1458"/>
                    </a:lnTo>
                    <a:lnTo>
                      <a:pt x="922" y="1463"/>
                    </a:lnTo>
                    <a:lnTo>
                      <a:pt x="912" y="1467"/>
                    </a:lnTo>
                    <a:lnTo>
                      <a:pt x="903" y="1472"/>
                    </a:lnTo>
                    <a:lnTo>
                      <a:pt x="893" y="1477"/>
                    </a:lnTo>
                    <a:lnTo>
                      <a:pt x="888" y="1482"/>
                    </a:lnTo>
                    <a:lnTo>
                      <a:pt x="883" y="1487"/>
                    </a:lnTo>
                    <a:lnTo>
                      <a:pt x="888" y="1521"/>
                    </a:lnTo>
                    <a:lnTo>
                      <a:pt x="888" y="1554"/>
                    </a:lnTo>
                    <a:lnTo>
                      <a:pt x="893" y="1593"/>
                    </a:lnTo>
                    <a:lnTo>
                      <a:pt x="898" y="1627"/>
                    </a:lnTo>
                    <a:lnTo>
                      <a:pt x="903" y="1661"/>
                    </a:lnTo>
                    <a:lnTo>
                      <a:pt x="908" y="1670"/>
                    </a:lnTo>
                    <a:lnTo>
                      <a:pt x="927" y="1627"/>
                    </a:lnTo>
                    <a:lnTo>
                      <a:pt x="941" y="1583"/>
                    </a:lnTo>
                    <a:lnTo>
                      <a:pt x="951" y="1540"/>
                    </a:lnTo>
                    <a:lnTo>
                      <a:pt x="965" y="1492"/>
                    </a:lnTo>
                    <a:lnTo>
                      <a:pt x="975" y="1448"/>
                    </a:lnTo>
                    <a:lnTo>
                      <a:pt x="980" y="1434"/>
                    </a:lnTo>
                    <a:lnTo>
                      <a:pt x="994" y="1361"/>
                    </a:lnTo>
                    <a:lnTo>
                      <a:pt x="1014" y="1289"/>
                    </a:lnTo>
                    <a:lnTo>
                      <a:pt x="1028" y="1212"/>
                    </a:lnTo>
                    <a:lnTo>
                      <a:pt x="1038" y="1139"/>
                    </a:lnTo>
                    <a:lnTo>
                      <a:pt x="1048" y="1062"/>
                    </a:lnTo>
                    <a:lnTo>
                      <a:pt x="1052" y="1038"/>
                    </a:lnTo>
                    <a:lnTo>
                      <a:pt x="1048" y="1004"/>
                    </a:lnTo>
                    <a:lnTo>
                      <a:pt x="1043" y="975"/>
                    </a:lnTo>
                    <a:lnTo>
                      <a:pt x="1028" y="941"/>
                    </a:lnTo>
                    <a:lnTo>
                      <a:pt x="1023" y="912"/>
                    </a:lnTo>
                    <a:lnTo>
                      <a:pt x="1023" y="878"/>
                    </a:lnTo>
                    <a:lnTo>
                      <a:pt x="1028" y="869"/>
                    </a:lnTo>
                    <a:lnTo>
                      <a:pt x="1038" y="835"/>
                    </a:lnTo>
                    <a:lnTo>
                      <a:pt x="1048" y="806"/>
                    </a:lnTo>
                    <a:lnTo>
                      <a:pt x="1062" y="777"/>
                    </a:lnTo>
                    <a:lnTo>
                      <a:pt x="1081" y="753"/>
                    </a:lnTo>
                    <a:lnTo>
                      <a:pt x="1105" y="729"/>
                    </a:lnTo>
                    <a:lnTo>
                      <a:pt x="1115" y="719"/>
                    </a:lnTo>
                    <a:lnTo>
                      <a:pt x="1081" y="676"/>
                    </a:lnTo>
                    <a:lnTo>
                      <a:pt x="1057" y="627"/>
                    </a:lnTo>
                    <a:lnTo>
                      <a:pt x="1038" y="579"/>
                    </a:lnTo>
                    <a:lnTo>
                      <a:pt x="1019" y="531"/>
                    </a:lnTo>
                    <a:lnTo>
                      <a:pt x="1009" y="478"/>
                    </a:lnTo>
                    <a:lnTo>
                      <a:pt x="1004" y="458"/>
                    </a:lnTo>
                    <a:lnTo>
                      <a:pt x="1009" y="415"/>
                    </a:lnTo>
                    <a:lnTo>
                      <a:pt x="1014" y="372"/>
                    </a:lnTo>
                    <a:lnTo>
                      <a:pt x="1019" y="328"/>
                    </a:lnTo>
                    <a:lnTo>
                      <a:pt x="1028" y="289"/>
                    </a:lnTo>
                    <a:lnTo>
                      <a:pt x="1043" y="246"/>
                    </a:lnTo>
                    <a:lnTo>
                      <a:pt x="1052" y="236"/>
                    </a:lnTo>
                    <a:lnTo>
                      <a:pt x="1062" y="193"/>
                    </a:lnTo>
                    <a:lnTo>
                      <a:pt x="1081" y="149"/>
                    </a:lnTo>
                    <a:lnTo>
                      <a:pt x="1101" y="111"/>
                    </a:lnTo>
                    <a:lnTo>
                      <a:pt x="1125" y="77"/>
                    </a:lnTo>
                    <a:lnTo>
                      <a:pt x="1159" y="43"/>
                    </a:lnTo>
                    <a:lnTo>
                      <a:pt x="1173" y="38"/>
                    </a:lnTo>
                    <a:lnTo>
                      <a:pt x="1188" y="29"/>
                    </a:lnTo>
                    <a:lnTo>
                      <a:pt x="1202" y="29"/>
                    </a:lnTo>
                    <a:lnTo>
                      <a:pt x="1216" y="24"/>
                    </a:lnTo>
                    <a:lnTo>
                      <a:pt x="1231" y="19"/>
                    </a:lnTo>
                    <a:lnTo>
                      <a:pt x="1245" y="14"/>
                    </a:lnTo>
                    <a:lnTo>
                      <a:pt x="1250" y="9"/>
                    </a:lnTo>
                    <a:lnTo>
                      <a:pt x="1255" y="9"/>
                    </a:lnTo>
                    <a:lnTo>
                      <a:pt x="1260" y="9"/>
                    </a:lnTo>
                    <a:lnTo>
                      <a:pt x="1265" y="5"/>
                    </a:lnTo>
                    <a:lnTo>
                      <a:pt x="1270" y="5"/>
                    </a:lnTo>
                    <a:lnTo>
                      <a:pt x="1274" y="5"/>
                    </a:lnTo>
                    <a:lnTo>
                      <a:pt x="1274" y="9"/>
                    </a:lnTo>
                    <a:lnTo>
                      <a:pt x="1274" y="5"/>
                    </a:lnTo>
                    <a:lnTo>
                      <a:pt x="1328" y="0"/>
                    </a:lnTo>
                    <a:lnTo>
                      <a:pt x="1376" y="5"/>
                    </a:lnTo>
                    <a:lnTo>
                      <a:pt x="1419" y="24"/>
                    </a:lnTo>
                    <a:lnTo>
                      <a:pt x="1463" y="48"/>
                    </a:lnTo>
                    <a:lnTo>
                      <a:pt x="1501" y="77"/>
                    </a:lnTo>
                    <a:lnTo>
                      <a:pt x="1573" y="14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5" name="Freeform 61">
                <a:extLst>
                  <a:ext uri="{FF2B5EF4-FFF2-40B4-BE49-F238E27FC236}">
                    <a16:creationId xmlns:a16="http://schemas.microsoft.com/office/drawing/2014/main" id="{22107190-C42A-496B-A559-AE73D058F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6"/>
                <a:ext cx="92" cy="125"/>
              </a:xfrm>
              <a:custGeom>
                <a:avLst/>
                <a:gdLst>
                  <a:gd name="T0" fmla="*/ 0 w 92"/>
                  <a:gd name="T1" fmla="*/ 0 h 125"/>
                  <a:gd name="T2" fmla="*/ 5 w 92"/>
                  <a:gd name="T3" fmla="*/ 5 h 125"/>
                  <a:gd name="T4" fmla="*/ 14 w 92"/>
                  <a:gd name="T5" fmla="*/ 14 h 125"/>
                  <a:gd name="T6" fmla="*/ 19 w 92"/>
                  <a:gd name="T7" fmla="*/ 19 h 125"/>
                  <a:gd name="T8" fmla="*/ 29 w 92"/>
                  <a:gd name="T9" fmla="*/ 29 h 125"/>
                  <a:gd name="T10" fmla="*/ 34 w 92"/>
                  <a:gd name="T11" fmla="*/ 34 h 125"/>
                  <a:gd name="T12" fmla="*/ 38 w 92"/>
                  <a:gd name="T13" fmla="*/ 43 h 125"/>
                  <a:gd name="T14" fmla="*/ 43 w 92"/>
                  <a:gd name="T15" fmla="*/ 53 h 125"/>
                  <a:gd name="T16" fmla="*/ 53 w 92"/>
                  <a:gd name="T17" fmla="*/ 58 h 125"/>
                  <a:gd name="T18" fmla="*/ 58 w 92"/>
                  <a:gd name="T19" fmla="*/ 67 h 125"/>
                  <a:gd name="T20" fmla="*/ 63 w 92"/>
                  <a:gd name="T21" fmla="*/ 77 h 125"/>
                  <a:gd name="T22" fmla="*/ 67 w 92"/>
                  <a:gd name="T23" fmla="*/ 82 h 125"/>
                  <a:gd name="T24" fmla="*/ 72 w 92"/>
                  <a:gd name="T25" fmla="*/ 91 h 125"/>
                  <a:gd name="T26" fmla="*/ 77 w 92"/>
                  <a:gd name="T27" fmla="*/ 101 h 125"/>
                  <a:gd name="T28" fmla="*/ 82 w 92"/>
                  <a:gd name="T29" fmla="*/ 111 h 125"/>
                  <a:gd name="T30" fmla="*/ 87 w 92"/>
                  <a:gd name="T31" fmla="*/ 116 h 125"/>
                  <a:gd name="T32" fmla="*/ 92 w 92"/>
                  <a:gd name="T33" fmla="*/ 125 h 1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25"/>
                  <a:gd name="T53" fmla="*/ 92 w 92"/>
                  <a:gd name="T54" fmla="*/ 125 h 1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25">
                    <a:moveTo>
                      <a:pt x="0" y="0"/>
                    </a:moveTo>
                    <a:lnTo>
                      <a:pt x="5" y="5"/>
                    </a:lnTo>
                    <a:lnTo>
                      <a:pt x="14" y="14"/>
                    </a:lnTo>
                    <a:lnTo>
                      <a:pt x="19" y="19"/>
                    </a:lnTo>
                    <a:lnTo>
                      <a:pt x="29" y="29"/>
                    </a:lnTo>
                    <a:lnTo>
                      <a:pt x="34" y="34"/>
                    </a:lnTo>
                    <a:lnTo>
                      <a:pt x="38" y="43"/>
                    </a:lnTo>
                    <a:lnTo>
                      <a:pt x="43" y="53"/>
                    </a:lnTo>
                    <a:lnTo>
                      <a:pt x="53" y="58"/>
                    </a:lnTo>
                    <a:lnTo>
                      <a:pt x="58" y="67"/>
                    </a:lnTo>
                    <a:lnTo>
                      <a:pt x="63" y="77"/>
                    </a:lnTo>
                    <a:lnTo>
                      <a:pt x="67" y="82"/>
                    </a:lnTo>
                    <a:lnTo>
                      <a:pt x="72" y="91"/>
                    </a:lnTo>
                    <a:lnTo>
                      <a:pt x="77" y="101"/>
                    </a:lnTo>
                    <a:lnTo>
                      <a:pt x="82" y="111"/>
                    </a:lnTo>
                    <a:lnTo>
                      <a:pt x="87" y="116"/>
                    </a:lnTo>
                    <a:lnTo>
                      <a:pt x="92" y="1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6" name="Freeform 62">
                <a:extLst>
                  <a:ext uri="{FF2B5EF4-FFF2-40B4-BE49-F238E27FC236}">
                    <a16:creationId xmlns:a16="http://schemas.microsoft.com/office/drawing/2014/main" id="{92ACAB41-7071-47C8-88E2-2881E1D45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61"/>
                <a:ext cx="48" cy="425"/>
              </a:xfrm>
              <a:custGeom>
                <a:avLst/>
                <a:gdLst>
                  <a:gd name="T0" fmla="*/ 0 w 48"/>
                  <a:gd name="T1" fmla="*/ 0 h 425"/>
                  <a:gd name="T2" fmla="*/ 14 w 48"/>
                  <a:gd name="T3" fmla="*/ 24 h 425"/>
                  <a:gd name="T4" fmla="*/ 19 w 48"/>
                  <a:gd name="T5" fmla="*/ 49 h 425"/>
                  <a:gd name="T6" fmla="*/ 29 w 48"/>
                  <a:gd name="T7" fmla="*/ 73 h 425"/>
                  <a:gd name="T8" fmla="*/ 33 w 48"/>
                  <a:gd name="T9" fmla="*/ 102 h 425"/>
                  <a:gd name="T10" fmla="*/ 38 w 48"/>
                  <a:gd name="T11" fmla="*/ 126 h 425"/>
                  <a:gd name="T12" fmla="*/ 43 w 48"/>
                  <a:gd name="T13" fmla="*/ 155 h 425"/>
                  <a:gd name="T14" fmla="*/ 43 w 48"/>
                  <a:gd name="T15" fmla="*/ 179 h 425"/>
                  <a:gd name="T16" fmla="*/ 48 w 48"/>
                  <a:gd name="T17" fmla="*/ 208 h 425"/>
                  <a:gd name="T18" fmla="*/ 48 w 48"/>
                  <a:gd name="T19" fmla="*/ 237 h 425"/>
                  <a:gd name="T20" fmla="*/ 43 w 48"/>
                  <a:gd name="T21" fmla="*/ 261 h 425"/>
                  <a:gd name="T22" fmla="*/ 43 w 48"/>
                  <a:gd name="T23" fmla="*/ 290 h 425"/>
                  <a:gd name="T24" fmla="*/ 43 w 48"/>
                  <a:gd name="T25" fmla="*/ 319 h 425"/>
                  <a:gd name="T26" fmla="*/ 38 w 48"/>
                  <a:gd name="T27" fmla="*/ 343 h 425"/>
                  <a:gd name="T28" fmla="*/ 33 w 48"/>
                  <a:gd name="T29" fmla="*/ 372 h 425"/>
                  <a:gd name="T30" fmla="*/ 29 w 48"/>
                  <a:gd name="T31" fmla="*/ 396 h 425"/>
                  <a:gd name="T32" fmla="*/ 24 w 48"/>
                  <a:gd name="T33" fmla="*/ 425 h 4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5"/>
                  <a:gd name="T53" fmla="*/ 48 w 48"/>
                  <a:gd name="T54" fmla="*/ 425 h 4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5">
                    <a:moveTo>
                      <a:pt x="0" y="0"/>
                    </a:moveTo>
                    <a:lnTo>
                      <a:pt x="14" y="24"/>
                    </a:lnTo>
                    <a:lnTo>
                      <a:pt x="19" y="49"/>
                    </a:lnTo>
                    <a:lnTo>
                      <a:pt x="29" y="73"/>
                    </a:lnTo>
                    <a:lnTo>
                      <a:pt x="33" y="102"/>
                    </a:lnTo>
                    <a:lnTo>
                      <a:pt x="38" y="126"/>
                    </a:lnTo>
                    <a:lnTo>
                      <a:pt x="43" y="155"/>
                    </a:lnTo>
                    <a:lnTo>
                      <a:pt x="43" y="179"/>
                    </a:lnTo>
                    <a:lnTo>
                      <a:pt x="48" y="208"/>
                    </a:lnTo>
                    <a:lnTo>
                      <a:pt x="48" y="237"/>
                    </a:lnTo>
                    <a:lnTo>
                      <a:pt x="43" y="261"/>
                    </a:lnTo>
                    <a:lnTo>
                      <a:pt x="43" y="290"/>
                    </a:lnTo>
                    <a:lnTo>
                      <a:pt x="43" y="319"/>
                    </a:lnTo>
                    <a:lnTo>
                      <a:pt x="38" y="343"/>
                    </a:lnTo>
                    <a:lnTo>
                      <a:pt x="33" y="372"/>
                    </a:lnTo>
                    <a:lnTo>
                      <a:pt x="29" y="396"/>
                    </a:lnTo>
                    <a:lnTo>
                      <a:pt x="24" y="4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7" name="Freeform 63">
                <a:extLst>
                  <a:ext uri="{FF2B5EF4-FFF2-40B4-BE49-F238E27FC236}">
                    <a16:creationId xmlns:a16="http://schemas.microsoft.com/office/drawing/2014/main" id="{D79B32FF-DDB7-4DDC-A387-78782436D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786"/>
                <a:ext cx="48" cy="39"/>
              </a:xfrm>
              <a:custGeom>
                <a:avLst/>
                <a:gdLst>
                  <a:gd name="T0" fmla="*/ 5 w 48"/>
                  <a:gd name="T1" fmla="*/ 0 h 39"/>
                  <a:gd name="T2" fmla="*/ 5 w 48"/>
                  <a:gd name="T3" fmla="*/ 5 h 39"/>
                  <a:gd name="T4" fmla="*/ 0 w 48"/>
                  <a:gd name="T5" fmla="*/ 10 h 39"/>
                  <a:gd name="T6" fmla="*/ 0 w 48"/>
                  <a:gd name="T7" fmla="*/ 15 h 39"/>
                  <a:gd name="T8" fmla="*/ 5 w 48"/>
                  <a:gd name="T9" fmla="*/ 19 h 39"/>
                  <a:gd name="T10" fmla="*/ 5 w 48"/>
                  <a:gd name="T11" fmla="*/ 19 h 39"/>
                  <a:gd name="T12" fmla="*/ 10 w 48"/>
                  <a:gd name="T13" fmla="*/ 24 h 39"/>
                  <a:gd name="T14" fmla="*/ 10 w 48"/>
                  <a:gd name="T15" fmla="*/ 24 h 39"/>
                  <a:gd name="T16" fmla="*/ 14 w 48"/>
                  <a:gd name="T17" fmla="*/ 24 h 39"/>
                  <a:gd name="T18" fmla="*/ 19 w 48"/>
                  <a:gd name="T19" fmla="*/ 29 h 39"/>
                  <a:gd name="T20" fmla="*/ 24 w 48"/>
                  <a:gd name="T21" fmla="*/ 29 h 39"/>
                  <a:gd name="T22" fmla="*/ 29 w 48"/>
                  <a:gd name="T23" fmla="*/ 29 h 39"/>
                  <a:gd name="T24" fmla="*/ 34 w 48"/>
                  <a:gd name="T25" fmla="*/ 29 h 39"/>
                  <a:gd name="T26" fmla="*/ 39 w 48"/>
                  <a:gd name="T27" fmla="*/ 34 h 39"/>
                  <a:gd name="T28" fmla="*/ 39 w 48"/>
                  <a:gd name="T29" fmla="*/ 34 h 39"/>
                  <a:gd name="T30" fmla="*/ 43 w 48"/>
                  <a:gd name="T31" fmla="*/ 34 h 39"/>
                  <a:gd name="T32" fmla="*/ 48 w 48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9"/>
                  <a:gd name="T53" fmla="*/ 48 w 48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9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19" y="29"/>
                    </a:lnTo>
                    <a:lnTo>
                      <a:pt x="24" y="29"/>
                    </a:lnTo>
                    <a:lnTo>
                      <a:pt x="29" y="29"/>
                    </a:lnTo>
                    <a:lnTo>
                      <a:pt x="34" y="29"/>
                    </a:lnTo>
                    <a:lnTo>
                      <a:pt x="39" y="34"/>
                    </a:lnTo>
                    <a:lnTo>
                      <a:pt x="43" y="34"/>
                    </a:lnTo>
                    <a:lnTo>
                      <a:pt x="48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8" name="Freeform 64">
                <a:extLst>
                  <a:ext uri="{FF2B5EF4-FFF2-40B4-BE49-F238E27FC236}">
                    <a16:creationId xmlns:a16="http://schemas.microsoft.com/office/drawing/2014/main" id="{1FD72CA0-12F0-4651-BDFB-030D306C4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825"/>
                <a:ext cx="135" cy="275"/>
              </a:xfrm>
              <a:custGeom>
                <a:avLst/>
                <a:gdLst>
                  <a:gd name="T0" fmla="*/ 0 w 135"/>
                  <a:gd name="T1" fmla="*/ 0 h 275"/>
                  <a:gd name="T2" fmla="*/ 15 w 135"/>
                  <a:gd name="T3" fmla="*/ 9 h 275"/>
                  <a:gd name="T4" fmla="*/ 29 w 135"/>
                  <a:gd name="T5" fmla="*/ 24 h 275"/>
                  <a:gd name="T6" fmla="*/ 39 w 135"/>
                  <a:gd name="T7" fmla="*/ 38 h 275"/>
                  <a:gd name="T8" fmla="*/ 53 w 135"/>
                  <a:gd name="T9" fmla="*/ 58 h 275"/>
                  <a:gd name="T10" fmla="*/ 63 w 135"/>
                  <a:gd name="T11" fmla="*/ 72 h 275"/>
                  <a:gd name="T12" fmla="*/ 73 w 135"/>
                  <a:gd name="T13" fmla="*/ 87 h 275"/>
                  <a:gd name="T14" fmla="*/ 82 w 135"/>
                  <a:gd name="T15" fmla="*/ 106 h 275"/>
                  <a:gd name="T16" fmla="*/ 92 w 135"/>
                  <a:gd name="T17" fmla="*/ 125 h 275"/>
                  <a:gd name="T18" fmla="*/ 97 w 135"/>
                  <a:gd name="T19" fmla="*/ 140 h 275"/>
                  <a:gd name="T20" fmla="*/ 106 w 135"/>
                  <a:gd name="T21" fmla="*/ 159 h 275"/>
                  <a:gd name="T22" fmla="*/ 111 w 135"/>
                  <a:gd name="T23" fmla="*/ 178 h 275"/>
                  <a:gd name="T24" fmla="*/ 116 w 135"/>
                  <a:gd name="T25" fmla="*/ 198 h 275"/>
                  <a:gd name="T26" fmla="*/ 121 w 135"/>
                  <a:gd name="T27" fmla="*/ 217 h 275"/>
                  <a:gd name="T28" fmla="*/ 126 w 135"/>
                  <a:gd name="T29" fmla="*/ 236 h 275"/>
                  <a:gd name="T30" fmla="*/ 131 w 135"/>
                  <a:gd name="T31" fmla="*/ 256 h 275"/>
                  <a:gd name="T32" fmla="*/ 135 w 135"/>
                  <a:gd name="T33" fmla="*/ 275 h 2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5"/>
                  <a:gd name="T52" fmla="*/ 0 h 275"/>
                  <a:gd name="T53" fmla="*/ 135 w 135"/>
                  <a:gd name="T54" fmla="*/ 275 h 2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5" h="275">
                    <a:moveTo>
                      <a:pt x="0" y="0"/>
                    </a:moveTo>
                    <a:lnTo>
                      <a:pt x="15" y="9"/>
                    </a:lnTo>
                    <a:lnTo>
                      <a:pt x="29" y="24"/>
                    </a:lnTo>
                    <a:lnTo>
                      <a:pt x="39" y="38"/>
                    </a:lnTo>
                    <a:lnTo>
                      <a:pt x="53" y="58"/>
                    </a:lnTo>
                    <a:lnTo>
                      <a:pt x="63" y="72"/>
                    </a:lnTo>
                    <a:lnTo>
                      <a:pt x="73" y="87"/>
                    </a:lnTo>
                    <a:lnTo>
                      <a:pt x="82" y="106"/>
                    </a:lnTo>
                    <a:lnTo>
                      <a:pt x="92" y="125"/>
                    </a:lnTo>
                    <a:lnTo>
                      <a:pt x="97" y="140"/>
                    </a:lnTo>
                    <a:lnTo>
                      <a:pt x="106" y="159"/>
                    </a:lnTo>
                    <a:lnTo>
                      <a:pt x="111" y="178"/>
                    </a:lnTo>
                    <a:lnTo>
                      <a:pt x="116" y="198"/>
                    </a:lnTo>
                    <a:lnTo>
                      <a:pt x="121" y="217"/>
                    </a:lnTo>
                    <a:lnTo>
                      <a:pt x="126" y="236"/>
                    </a:lnTo>
                    <a:lnTo>
                      <a:pt x="131" y="256"/>
                    </a:lnTo>
                    <a:lnTo>
                      <a:pt x="135" y="2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29" name="Freeform 65">
                <a:extLst>
                  <a:ext uri="{FF2B5EF4-FFF2-40B4-BE49-F238E27FC236}">
                    <a16:creationId xmlns:a16="http://schemas.microsoft.com/office/drawing/2014/main" id="{D216468F-C00F-4CBD-A0C5-5168C1962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100"/>
                <a:ext cx="34" cy="106"/>
              </a:xfrm>
              <a:custGeom>
                <a:avLst/>
                <a:gdLst>
                  <a:gd name="T0" fmla="*/ 0 w 34"/>
                  <a:gd name="T1" fmla="*/ 0 h 106"/>
                  <a:gd name="T2" fmla="*/ 0 w 34"/>
                  <a:gd name="T3" fmla="*/ 10 h 106"/>
                  <a:gd name="T4" fmla="*/ 0 w 34"/>
                  <a:gd name="T5" fmla="*/ 14 h 106"/>
                  <a:gd name="T6" fmla="*/ 5 w 34"/>
                  <a:gd name="T7" fmla="*/ 19 h 106"/>
                  <a:gd name="T8" fmla="*/ 5 w 34"/>
                  <a:gd name="T9" fmla="*/ 29 h 106"/>
                  <a:gd name="T10" fmla="*/ 5 w 34"/>
                  <a:gd name="T11" fmla="*/ 34 h 106"/>
                  <a:gd name="T12" fmla="*/ 10 w 34"/>
                  <a:gd name="T13" fmla="*/ 43 h 106"/>
                  <a:gd name="T14" fmla="*/ 10 w 34"/>
                  <a:gd name="T15" fmla="*/ 48 h 106"/>
                  <a:gd name="T16" fmla="*/ 15 w 34"/>
                  <a:gd name="T17" fmla="*/ 53 h 106"/>
                  <a:gd name="T18" fmla="*/ 15 w 34"/>
                  <a:gd name="T19" fmla="*/ 63 h 106"/>
                  <a:gd name="T20" fmla="*/ 20 w 34"/>
                  <a:gd name="T21" fmla="*/ 67 h 106"/>
                  <a:gd name="T22" fmla="*/ 20 w 34"/>
                  <a:gd name="T23" fmla="*/ 72 h 106"/>
                  <a:gd name="T24" fmla="*/ 24 w 34"/>
                  <a:gd name="T25" fmla="*/ 82 h 106"/>
                  <a:gd name="T26" fmla="*/ 29 w 34"/>
                  <a:gd name="T27" fmla="*/ 87 h 106"/>
                  <a:gd name="T28" fmla="*/ 29 w 34"/>
                  <a:gd name="T29" fmla="*/ 92 h 106"/>
                  <a:gd name="T30" fmla="*/ 34 w 34"/>
                  <a:gd name="T31" fmla="*/ 96 h 106"/>
                  <a:gd name="T32" fmla="*/ 34 w 34"/>
                  <a:gd name="T33" fmla="*/ 106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06"/>
                  <a:gd name="T53" fmla="*/ 34 w 34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06">
                    <a:moveTo>
                      <a:pt x="0" y="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5" y="29"/>
                    </a:lnTo>
                    <a:lnTo>
                      <a:pt x="5" y="34"/>
                    </a:lnTo>
                    <a:lnTo>
                      <a:pt x="10" y="43"/>
                    </a:lnTo>
                    <a:lnTo>
                      <a:pt x="10" y="48"/>
                    </a:lnTo>
                    <a:lnTo>
                      <a:pt x="15" y="53"/>
                    </a:lnTo>
                    <a:lnTo>
                      <a:pt x="15" y="63"/>
                    </a:lnTo>
                    <a:lnTo>
                      <a:pt x="20" y="67"/>
                    </a:lnTo>
                    <a:lnTo>
                      <a:pt x="20" y="72"/>
                    </a:lnTo>
                    <a:lnTo>
                      <a:pt x="24" y="82"/>
                    </a:lnTo>
                    <a:lnTo>
                      <a:pt x="29" y="87"/>
                    </a:lnTo>
                    <a:lnTo>
                      <a:pt x="29" y="92"/>
                    </a:lnTo>
                    <a:lnTo>
                      <a:pt x="34" y="96"/>
                    </a:lnTo>
                    <a:lnTo>
                      <a:pt x="34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0" name="Line 66">
                <a:extLst>
                  <a:ext uri="{FF2B5EF4-FFF2-40B4-BE49-F238E27FC236}">
                    <a16:creationId xmlns:a16="http://schemas.microsoft.com/office/drawing/2014/main" id="{BAB4D74A-EAF6-4E5B-959E-A08115DFD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1206"/>
                <a:ext cx="44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1" name="Freeform 67">
                <a:extLst>
                  <a:ext uri="{FF2B5EF4-FFF2-40B4-BE49-F238E27FC236}">
                    <a16:creationId xmlns:a16="http://schemas.microsoft.com/office/drawing/2014/main" id="{2F7B4901-254F-4112-A1CF-C2C607AE7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298"/>
                <a:ext cx="82" cy="82"/>
              </a:xfrm>
              <a:custGeom>
                <a:avLst/>
                <a:gdLst>
                  <a:gd name="T0" fmla="*/ 0 w 82"/>
                  <a:gd name="T1" fmla="*/ 82 h 82"/>
                  <a:gd name="T2" fmla="*/ 5 w 82"/>
                  <a:gd name="T3" fmla="*/ 77 h 82"/>
                  <a:gd name="T4" fmla="*/ 10 w 82"/>
                  <a:gd name="T5" fmla="*/ 72 h 82"/>
                  <a:gd name="T6" fmla="*/ 15 w 82"/>
                  <a:gd name="T7" fmla="*/ 67 h 82"/>
                  <a:gd name="T8" fmla="*/ 20 w 82"/>
                  <a:gd name="T9" fmla="*/ 63 h 82"/>
                  <a:gd name="T10" fmla="*/ 20 w 82"/>
                  <a:gd name="T11" fmla="*/ 53 h 82"/>
                  <a:gd name="T12" fmla="*/ 25 w 82"/>
                  <a:gd name="T13" fmla="*/ 48 h 82"/>
                  <a:gd name="T14" fmla="*/ 29 w 82"/>
                  <a:gd name="T15" fmla="*/ 43 h 82"/>
                  <a:gd name="T16" fmla="*/ 34 w 82"/>
                  <a:gd name="T17" fmla="*/ 38 h 82"/>
                  <a:gd name="T18" fmla="*/ 39 w 82"/>
                  <a:gd name="T19" fmla="*/ 34 h 82"/>
                  <a:gd name="T20" fmla="*/ 44 w 82"/>
                  <a:gd name="T21" fmla="*/ 24 h 82"/>
                  <a:gd name="T22" fmla="*/ 49 w 82"/>
                  <a:gd name="T23" fmla="*/ 19 h 82"/>
                  <a:gd name="T24" fmla="*/ 58 w 82"/>
                  <a:gd name="T25" fmla="*/ 14 h 82"/>
                  <a:gd name="T26" fmla="*/ 63 w 82"/>
                  <a:gd name="T27" fmla="*/ 9 h 82"/>
                  <a:gd name="T28" fmla="*/ 68 w 82"/>
                  <a:gd name="T29" fmla="*/ 9 h 82"/>
                  <a:gd name="T30" fmla="*/ 78 w 82"/>
                  <a:gd name="T31" fmla="*/ 5 h 82"/>
                  <a:gd name="T32" fmla="*/ 82 w 82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82"/>
                  <a:gd name="T53" fmla="*/ 82 w 82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82">
                    <a:moveTo>
                      <a:pt x="0" y="82"/>
                    </a:moveTo>
                    <a:lnTo>
                      <a:pt x="5" y="77"/>
                    </a:lnTo>
                    <a:lnTo>
                      <a:pt x="10" y="72"/>
                    </a:lnTo>
                    <a:lnTo>
                      <a:pt x="15" y="67"/>
                    </a:lnTo>
                    <a:lnTo>
                      <a:pt x="20" y="63"/>
                    </a:lnTo>
                    <a:lnTo>
                      <a:pt x="20" y="53"/>
                    </a:lnTo>
                    <a:lnTo>
                      <a:pt x="25" y="48"/>
                    </a:lnTo>
                    <a:lnTo>
                      <a:pt x="29" y="43"/>
                    </a:lnTo>
                    <a:lnTo>
                      <a:pt x="34" y="38"/>
                    </a:lnTo>
                    <a:lnTo>
                      <a:pt x="39" y="34"/>
                    </a:lnTo>
                    <a:lnTo>
                      <a:pt x="44" y="24"/>
                    </a:lnTo>
                    <a:lnTo>
                      <a:pt x="49" y="19"/>
                    </a:lnTo>
                    <a:lnTo>
                      <a:pt x="58" y="14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2" name="Freeform 68">
                <a:extLst>
                  <a:ext uri="{FF2B5EF4-FFF2-40B4-BE49-F238E27FC236}">
                    <a16:creationId xmlns:a16="http://schemas.microsoft.com/office/drawing/2014/main" id="{B05A5ABF-8EB9-424C-AC0B-F2BCDE571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" y="1167"/>
                <a:ext cx="54" cy="131"/>
              </a:xfrm>
              <a:custGeom>
                <a:avLst/>
                <a:gdLst>
                  <a:gd name="T0" fmla="*/ 0 w 54"/>
                  <a:gd name="T1" fmla="*/ 131 h 131"/>
                  <a:gd name="T2" fmla="*/ 0 w 54"/>
                  <a:gd name="T3" fmla="*/ 121 h 131"/>
                  <a:gd name="T4" fmla="*/ 0 w 54"/>
                  <a:gd name="T5" fmla="*/ 112 h 131"/>
                  <a:gd name="T6" fmla="*/ 5 w 54"/>
                  <a:gd name="T7" fmla="*/ 102 h 131"/>
                  <a:gd name="T8" fmla="*/ 5 w 54"/>
                  <a:gd name="T9" fmla="*/ 97 h 131"/>
                  <a:gd name="T10" fmla="*/ 10 w 54"/>
                  <a:gd name="T11" fmla="*/ 87 h 131"/>
                  <a:gd name="T12" fmla="*/ 10 w 54"/>
                  <a:gd name="T13" fmla="*/ 78 h 131"/>
                  <a:gd name="T14" fmla="*/ 15 w 54"/>
                  <a:gd name="T15" fmla="*/ 68 h 131"/>
                  <a:gd name="T16" fmla="*/ 20 w 54"/>
                  <a:gd name="T17" fmla="*/ 63 h 131"/>
                  <a:gd name="T18" fmla="*/ 25 w 54"/>
                  <a:gd name="T19" fmla="*/ 54 h 131"/>
                  <a:gd name="T20" fmla="*/ 25 w 54"/>
                  <a:gd name="T21" fmla="*/ 49 h 131"/>
                  <a:gd name="T22" fmla="*/ 29 w 54"/>
                  <a:gd name="T23" fmla="*/ 39 h 131"/>
                  <a:gd name="T24" fmla="*/ 34 w 54"/>
                  <a:gd name="T25" fmla="*/ 29 h 131"/>
                  <a:gd name="T26" fmla="*/ 39 w 54"/>
                  <a:gd name="T27" fmla="*/ 25 h 131"/>
                  <a:gd name="T28" fmla="*/ 44 w 54"/>
                  <a:gd name="T29" fmla="*/ 15 h 131"/>
                  <a:gd name="T30" fmla="*/ 49 w 54"/>
                  <a:gd name="T31" fmla="*/ 10 h 131"/>
                  <a:gd name="T32" fmla="*/ 54 w 54"/>
                  <a:gd name="T33" fmla="*/ 0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31"/>
                  <a:gd name="T53" fmla="*/ 54 w 54"/>
                  <a:gd name="T54" fmla="*/ 131 h 1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31">
                    <a:moveTo>
                      <a:pt x="0" y="131"/>
                    </a:moveTo>
                    <a:lnTo>
                      <a:pt x="0" y="121"/>
                    </a:lnTo>
                    <a:lnTo>
                      <a:pt x="0" y="112"/>
                    </a:lnTo>
                    <a:lnTo>
                      <a:pt x="5" y="102"/>
                    </a:lnTo>
                    <a:lnTo>
                      <a:pt x="5" y="97"/>
                    </a:lnTo>
                    <a:lnTo>
                      <a:pt x="10" y="87"/>
                    </a:lnTo>
                    <a:lnTo>
                      <a:pt x="10" y="78"/>
                    </a:lnTo>
                    <a:lnTo>
                      <a:pt x="15" y="68"/>
                    </a:lnTo>
                    <a:lnTo>
                      <a:pt x="20" y="63"/>
                    </a:lnTo>
                    <a:lnTo>
                      <a:pt x="25" y="54"/>
                    </a:lnTo>
                    <a:lnTo>
                      <a:pt x="25" y="49"/>
                    </a:lnTo>
                    <a:lnTo>
                      <a:pt x="29" y="39"/>
                    </a:lnTo>
                    <a:lnTo>
                      <a:pt x="34" y="29"/>
                    </a:lnTo>
                    <a:lnTo>
                      <a:pt x="39" y="25"/>
                    </a:lnTo>
                    <a:lnTo>
                      <a:pt x="44" y="15"/>
                    </a:lnTo>
                    <a:lnTo>
                      <a:pt x="49" y="1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3" name="Freeform 69">
                <a:extLst>
                  <a:ext uri="{FF2B5EF4-FFF2-40B4-BE49-F238E27FC236}">
                    <a16:creationId xmlns:a16="http://schemas.microsoft.com/office/drawing/2014/main" id="{A209DB6C-9228-4568-B439-0470B9F91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090"/>
                <a:ext cx="91" cy="77"/>
              </a:xfrm>
              <a:custGeom>
                <a:avLst/>
                <a:gdLst>
                  <a:gd name="T0" fmla="*/ 0 w 91"/>
                  <a:gd name="T1" fmla="*/ 77 h 77"/>
                  <a:gd name="T2" fmla="*/ 4 w 91"/>
                  <a:gd name="T3" fmla="*/ 73 h 77"/>
                  <a:gd name="T4" fmla="*/ 9 w 91"/>
                  <a:gd name="T5" fmla="*/ 68 h 77"/>
                  <a:gd name="T6" fmla="*/ 14 w 91"/>
                  <a:gd name="T7" fmla="*/ 63 h 77"/>
                  <a:gd name="T8" fmla="*/ 24 w 91"/>
                  <a:gd name="T9" fmla="*/ 53 h 77"/>
                  <a:gd name="T10" fmla="*/ 29 w 91"/>
                  <a:gd name="T11" fmla="*/ 49 h 77"/>
                  <a:gd name="T12" fmla="*/ 33 w 91"/>
                  <a:gd name="T13" fmla="*/ 44 h 77"/>
                  <a:gd name="T14" fmla="*/ 38 w 91"/>
                  <a:gd name="T15" fmla="*/ 39 h 77"/>
                  <a:gd name="T16" fmla="*/ 43 w 91"/>
                  <a:gd name="T17" fmla="*/ 34 h 77"/>
                  <a:gd name="T18" fmla="*/ 48 w 91"/>
                  <a:gd name="T19" fmla="*/ 29 h 77"/>
                  <a:gd name="T20" fmla="*/ 58 w 91"/>
                  <a:gd name="T21" fmla="*/ 24 h 77"/>
                  <a:gd name="T22" fmla="*/ 62 w 91"/>
                  <a:gd name="T23" fmla="*/ 20 h 77"/>
                  <a:gd name="T24" fmla="*/ 67 w 91"/>
                  <a:gd name="T25" fmla="*/ 20 h 77"/>
                  <a:gd name="T26" fmla="*/ 72 w 91"/>
                  <a:gd name="T27" fmla="*/ 15 h 77"/>
                  <a:gd name="T28" fmla="*/ 82 w 91"/>
                  <a:gd name="T29" fmla="*/ 10 h 77"/>
                  <a:gd name="T30" fmla="*/ 87 w 91"/>
                  <a:gd name="T31" fmla="*/ 5 h 77"/>
                  <a:gd name="T32" fmla="*/ 91 w 91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77"/>
                  <a:gd name="T53" fmla="*/ 91 w 9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77">
                    <a:moveTo>
                      <a:pt x="0" y="77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4" y="63"/>
                    </a:lnTo>
                    <a:lnTo>
                      <a:pt x="24" y="53"/>
                    </a:lnTo>
                    <a:lnTo>
                      <a:pt x="29" y="49"/>
                    </a:lnTo>
                    <a:lnTo>
                      <a:pt x="33" y="44"/>
                    </a:lnTo>
                    <a:lnTo>
                      <a:pt x="38" y="39"/>
                    </a:lnTo>
                    <a:lnTo>
                      <a:pt x="43" y="34"/>
                    </a:lnTo>
                    <a:lnTo>
                      <a:pt x="48" y="29"/>
                    </a:lnTo>
                    <a:lnTo>
                      <a:pt x="58" y="24"/>
                    </a:lnTo>
                    <a:lnTo>
                      <a:pt x="62" y="20"/>
                    </a:lnTo>
                    <a:lnTo>
                      <a:pt x="67" y="20"/>
                    </a:lnTo>
                    <a:lnTo>
                      <a:pt x="72" y="15"/>
                    </a:lnTo>
                    <a:lnTo>
                      <a:pt x="82" y="10"/>
                    </a:lnTo>
                    <a:lnTo>
                      <a:pt x="87" y="5"/>
                    </a:lnTo>
                    <a:lnTo>
                      <a:pt x="9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4" name="Freeform 70">
                <a:extLst>
                  <a:ext uri="{FF2B5EF4-FFF2-40B4-BE49-F238E27FC236}">
                    <a16:creationId xmlns:a16="http://schemas.microsoft.com/office/drawing/2014/main" id="{B4472A50-508E-435A-B0C2-B7634B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1027"/>
                <a:ext cx="43" cy="63"/>
              </a:xfrm>
              <a:custGeom>
                <a:avLst/>
                <a:gdLst>
                  <a:gd name="T0" fmla="*/ 43 w 43"/>
                  <a:gd name="T1" fmla="*/ 63 h 63"/>
                  <a:gd name="T2" fmla="*/ 43 w 43"/>
                  <a:gd name="T3" fmla="*/ 63 h 63"/>
                  <a:gd name="T4" fmla="*/ 39 w 43"/>
                  <a:gd name="T5" fmla="*/ 58 h 63"/>
                  <a:gd name="T6" fmla="*/ 34 w 43"/>
                  <a:gd name="T7" fmla="*/ 54 h 63"/>
                  <a:gd name="T8" fmla="*/ 34 w 43"/>
                  <a:gd name="T9" fmla="*/ 49 h 63"/>
                  <a:gd name="T10" fmla="*/ 29 w 43"/>
                  <a:gd name="T11" fmla="*/ 44 h 63"/>
                  <a:gd name="T12" fmla="*/ 29 w 43"/>
                  <a:gd name="T13" fmla="*/ 39 h 63"/>
                  <a:gd name="T14" fmla="*/ 24 w 43"/>
                  <a:gd name="T15" fmla="*/ 39 h 63"/>
                  <a:gd name="T16" fmla="*/ 19 w 43"/>
                  <a:gd name="T17" fmla="*/ 34 h 63"/>
                  <a:gd name="T18" fmla="*/ 19 w 43"/>
                  <a:gd name="T19" fmla="*/ 29 h 63"/>
                  <a:gd name="T20" fmla="*/ 14 w 43"/>
                  <a:gd name="T21" fmla="*/ 25 h 63"/>
                  <a:gd name="T22" fmla="*/ 14 w 43"/>
                  <a:gd name="T23" fmla="*/ 20 h 63"/>
                  <a:gd name="T24" fmla="*/ 10 w 43"/>
                  <a:gd name="T25" fmla="*/ 15 h 63"/>
                  <a:gd name="T26" fmla="*/ 10 w 43"/>
                  <a:gd name="T27" fmla="*/ 10 h 63"/>
                  <a:gd name="T28" fmla="*/ 5 w 43"/>
                  <a:gd name="T29" fmla="*/ 10 h 63"/>
                  <a:gd name="T30" fmla="*/ 5 w 43"/>
                  <a:gd name="T31" fmla="*/ 5 h 63"/>
                  <a:gd name="T32" fmla="*/ 0 w 43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63"/>
                  <a:gd name="T53" fmla="*/ 43 w 43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63">
                    <a:moveTo>
                      <a:pt x="43" y="63"/>
                    </a:moveTo>
                    <a:lnTo>
                      <a:pt x="43" y="63"/>
                    </a:lnTo>
                    <a:lnTo>
                      <a:pt x="39" y="58"/>
                    </a:lnTo>
                    <a:lnTo>
                      <a:pt x="34" y="54"/>
                    </a:lnTo>
                    <a:lnTo>
                      <a:pt x="34" y="49"/>
                    </a:lnTo>
                    <a:lnTo>
                      <a:pt x="29" y="44"/>
                    </a:lnTo>
                    <a:lnTo>
                      <a:pt x="29" y="39"/>
                    </a:lnTo>
                    <a:lnTo>
                      <a:pt x="24" y="39"/>
                    </a:lnTo>
                    <a:lnTo>
                      <a:pt x="19" y="34"/>
                    </a:lnTo>
                    <a:lnTo>
                      <a:pt x="19" y="29"/>
                    </a:lnTo>
                    <a:lnTo>
                      <a:pt x="14" y="25"/>
                    </a:lnTo>
                    <a:lnTo>
                      <a:pt x="14" y="20"/>
                    </a:lnTo>
                    <a:lnTo>
                      <a:pt x="10" y="15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5" name="Freeform 71">
                <a:extLst>
                  <a:ext uri="{FF2B5EF4-FFF2-40B4-BE49-F238E27FC236}">
                    <a16:creationId xmlns:a16="http://schemas.microsoft.com/office/drawing/2014/main" id="{8151C824-6D58-490A-86A4-89D51611A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868"/>
                <a:ext cx="82" cy="159"/>
              </a:xfrm>
              <a:custGeom>
                <a:avLst/>
                <a:gdLst>
                  <a:gd name="T0" fmla="*/ 82 w 82"/>
                  <a:gd name="T1" fmla="*/ 159 h 159"/>
                  <a:gd name="T2" fmla="*/ 77 w 82"/>
                  <a:gd name="T3" fmla="*/ 150 h 159"/>
                  <a:gd name="T4" fmla="*/ 67 w 82"/>
                  <a:gd name="T5" fmla="*/ 140 h 159"/>
                  <a:gd name="T6" fmla="*/ 58 w 82"/>
                  <a:gd name="T7" fmla="*/ 135 h 159"/>
                  <a:gd name="T8" fmla="*/ 53 w 82"/>
                  <a:gd name="T9" fmla="*/ 126 h 159"/>
                  <a:gd name="T10" fmla="*/ 43 w 82"/>
                  <a:gd name="T11" fmla="*/ 116 h 159"/>
                  <a:gd name="T12" fmla="*/ 34 w 82"/>
                  <a:gd name="T13" fmla="*/ 106 h 159"/>
                  <a:gd name="T14" fmla="*/ 29 w 82"/>
                  <a:gd name="T15" fmla="*/ 97 h 159"/>
                  <a:gd name="T16" fmla="*/ 24 w 82"/>
                  <a:gd name="T17" fmla="*/ 87 h 159"/>
                  <a:gd name="T18" fmla="*/ 14 w 82"/>
                  <a:gd name="T19" fmla="*/ 77 h 159"/>
                  <a:gd name="T20" fmla="*/ 9 w 82"/>
                  <a:gd name="T21" fmla="*/ 68 h 159"/>
                  <a:gd name="T22" fmla="*/ 5 w 82"/>
                  <a:gd name="T23" fmla="*/ 58 h 159"/>
                  <a:gd name="T24" fmla="*/ 5 w 82"/>
                  <a:gd name="T25" fmla="*/ 44 h 159"/>
                  <a:gd name="T26" fmla="*/ 0 w 82"/>
                  <a:gd name="T27" fmla="*/ 34 h 159"/>
                  <a:gd name="T28" fmla="*/ 0 w 82"/>
                  <a:gd name="T29" fmla="*/ 24 h 159"/>
                  <a:gd name="T30" fmla="*/ 0 w 82"/>
                  <a:gd name="T31" fmla="*/ 10 h 159"/>
                  <a:gd name="T32" fmla="*/ 0 w 82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159"/>
                  <a:gd name="T53" fmla="*/ 82 w 82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159">
                    <a:moveTo>
                      <a:pt x="82" y="159"/>
                    </a:moveTo>
                    <a:lnTo>
                      <a:pt x="77" y="150"/>
                    </a:lnTo>
                    <a:lnTo>
                      <a:pt x="67" y="140"/>
                    </a:lnTo>
                    <a:lnTo>
                      <a:pt x="58" y="135"/>
                    </a:lnTo>
                    <a:lnTo>
                      <a:pt x="53" y="126"/>
                    </a:lnTo>
                    <a:lnTo>
                      <a:pt x="43" y="116"/>
                    </a:lnTo>
                    <a:lnTo>
                      <a:pt x="34" y="106"/>
                    </a:lnTo>
                    <a:lnTo>
                      <a:pt x="29" y="97"/>
                    </a:lnTo>
                    <a:lnTo>
                      <a:pt x="24" y="87"/>
                    </a:lnTo>
                    <a:lnTo>
                      <a:pt x="14" y="77"/>
                    </a:lnTo>
                    <a:lnTo>
                      <a:pt x="9" y="68"/>
                    </a:lnTo>
                    <a:lnTo>
                      <a:pt x="5" y="58"/>
                    </a:lnTo>
                    <a:lnTo>
                      <a:pt x="5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6" name="Freeform 72">
                <a:extLst>
                  <a:ext uri="{FF2B5EF4-FFF2-40B4-BE49-F238E27FC236}">
                    <a16:creationId xmlns:a16="http://schemas.microsoft.com/office/drawing/2014/main" id="{1DAB19A5-67A7-48A8-88E7-ECD809AE5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699"/>
                <a:ext cx="67" cy="169"/>
              </a:xfrm>
              <a:custGeom>
                <a:avLst/>
                <a:gdLst>
                  <a:gd name="T0" fmla="*/ 0 w 67"/>
                  <a:gd name="T1" fmla="*/ 169 h 169"/>
                  <a:gd name="T2" fmla="*/ 0 w 67"/>
                  <a:gd name="T3" fmla="*/ 159 h 169"/>
                  <a:gd name="T4" fmla="*/ 0 w 67"/>
                  <a:gd name="T5" fmla="*/ 145 h 169"/>
                  <a:gd name="T6" fmla="*/ 5 w 67"/>
                  <a:gd name="T7" fmla="*/ 135 h 169"/>
                  <a:gd name="T8" fmla="*/ 5 w 67"/>
                  <a:gd name="T9" fmla="*/ 126 h 169"/>
                  <a:gd name="T10" fmla="*/ 9 w 67"/>
                  <a:gd name="T11" fmla="*/ 111 h 169"/>
                  <a:gd name="T12" fmla="*/ 14 w 67"/>
                  <a:gd name="T13" fmla="*/ 102 h 169"/>
                  <a:gd name="T14" fmla="*/ 19 w 67"/>
                  <a:gd name="T15" fmla="*/ 92 h 169"/>
                  <a:gd name="T16" fmla="*/ 24 w 67"/>
                  <a:gd name="T17" fmla="*/ 82 h 169"/>
                  <a:gd name="T18" fmla="*/ 34 w 67"/>
                  <a:gd name="T19" fmla="*/ 73 h 169"/>
                  <a:gd name="T20" fmla="*/ 38 w 67"/>
                  <a:gd name="T21" fmla="*/ 63 h 169"/>
                  <a:gd name="T22" fmla="*/ 43 w 67"/>
                  <a:gd name="T23" fmla="*/ 53 h 169"/>
                  <a:gd name="T24" fmla="*/ 48 w 67"/>
                  <a:gd name="T25" fmla="*/ 44 h 169"/>
                  <a:gd name="T26" fmla="*/ 53 w 67"/>
                  <a:gd name="T27" fmla="*/ 29 h 169"/>
                  <a:gd name="T28" fmla="*/ 58 w 67"/>
                  <a:gd name="T29" fmla="*/ 19 h 169"/>
                  <a:gd name="T30" fmla="*/ 63 w 67"/>
                  <a:gd name="T31" fmla="*/ 10 h 169"/>
                  <a:gd name="T32" fmla="*/ 67 w 67"/>
                  <a:gd name="T33" fmla="*/ 0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69"/>
                  <a:gd name="T53" fmla="*/ 67 w 67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69">
                    <a:moveTo>
                      <a:pt x="0" y="169"/>
                    </a:moveTo>
                    <a:lnTo>
                      <a:pt x="0" y="159"/>
                    </a:lnTo>
                    <a:lnTo>
                      <a:pt x="0" y="145"/>
                    </a:lnTo>
                    <a:lnTo>
                      <a:pt x="5" y="135"/>
                    </a:lnTo>
                    <a:lnTo>
                      <a:pt x="5" y="126"/>
                    </a:lnTo>
                    <a:lnTo>
                      <a:pt x="9" y="111"/>
                    </a:lnTo>
                    <a:lnTo>
                      <a:pt x="14" y="102"/>
                    </a:lnTo>
                    <a:lnTo>
                      <a:pt x="19" y="92"/>
                    </a:lnTo>
                    <a:lnTo>
                      <a:pt x="24" y="82"/>
                    </a:lnTo>
                    <a:lnTo>
                      <a:pt x="34" y="73"/>
                    </a:lnTo>
                    <a:lnTo>
                      <a:pt x="38" y="63"/>
                    </a:lnTo>
                    <a:lnTo>
                      <a:pt x="43" y="53"/>
                    </a:lnTo>
                    <a:lnTo>
                      <a:pt x="48" y="44"/>
                    </a:lnTo>
                    <a:lnTo>
                      <a:pt x="53" y="29"/>
                    </a:lnTo>
                    <a:lnTo>
                      <a:pt x="58" y="19"/>
                    </a:lnTo>
                    <a:lnTo>
                      <a:pt x="63" y="1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7" name="Freeform 73">
                <a:extLst>
                  <a:ext uri="{FF2B5EF4-FFF2-40B4-BE49-F238E27FC236}">
                    <a16:creationId xmlns:a16="http://schemas.microsoft.com/office/drawing/2014/main" id="{954233DF-58FB-48E4-B84B-50D0D6BB6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694"/>
                <a:ext cx="14" cy="5"/>
              </a:xfrm>
              <a:custGeom>
                <a:avLst/>
                <a:gdLst>
                  <a:gd name="T0" fmla="*/ 14 w 14"/>
                  <a:gd name="T1" fmla="*/ 5 h 5"/>
                  <a:gd name="T2" fmla="*/ 14 w 14"/>
                  <a:gd name="T3" fmla="*/ 0 h 5"/>
                  <a:gd name="T4" fmla="*/ 14 w 14"/>
                  <a:gd name="T5" fmla="*/ 0 h 5"/>
                  <a:gd name="T6" fmla="*/ 10 w 14"/>
                  <a:gd name="T7" fmla="*/ 0 h 5"/>
                  <a:gd name="T8" fmla="*/ 10 w 14"/>
                  <a:gd name="T9" fmla="*/ 0 h 5"/>
                  <a:gd name="T10" fmla="*/ 10 w 14"/>
                  <a:gd name="T11" fmla="*/ 0 h 5"/>
                  <a:gd name="T12" fmla="*/ 10 w 14"/>
                  <a:gd name="T13" fmla="*/ 0 h 5"/>
                  <a:gd name="T14" fmla="*/ 10 w 14"/>
                  <a:gd name="T15" fmla="*/ 0 h 5"/>
                  <a:gd name="T16" fmla="*/ 10 w 14"/>
                  <a:gd name="T17" fmla="*/ 0 h 5"/>
                  <a:gd name="T18" fmla="*/ 5 w 14"/>
                  <a:gd name="T19" fmla="*/ 0 h 5"/>
                  <a:gd name="T20" fmla="*/ 5 w 14"/>
                  <a:gd name="T21" fmla="*/ 0 h 5"/>
                  <a:gd name="T22" fmla="*/ 5 w 14"/>
                  <a:gd name="T23" fmla="*/ 0 h 5"/>
                  <a:gd name="T24" fmla="*/ 5 w 14"/>
                  <a:gd name="T25" fmla="*/ 0 h 5"/>
                  <a:gd name="T26" fmla="*/ 5 w 14"/>
                  <a:gd name="T27" fmla="*/ 0 h 5"/>
                  <a:gd name="T28" fmla="*/ 5 w 14"/>
                  <a:gd name="T29" fmla="*/ 0 h 5"/>
                  <a:gd name="T30" fmla="*/ 0 w 14"/>
                  <a:gd name="T31" fmla="*/ 0 h 5"/>
                  <a:gd name="T32" fmla="*/ 0 w 14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5"/>
                  <a:gd name="T53" fmla="*/ 14 w 14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5">
                    <a:moveTo>
                      <a:pt x="14" y="5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8" name="Line 74">
                <a:extLst>
                  <a:ext uri="{FF2B5EF4-FFF2-40B4-BE49-F238E27FC236}">
                    <a16:creationId xmlns:a16="http://schemas.microsoft.com/office/drawing/2014/main" id="{99C39877-ACCC-446C-86DC-CB4F93B02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97" y="694"/>
                <a:ext cx="1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39" name="Freeform 75">
                <a:extLst>
                  <a:ext uri="{FF2B5EF4-FFF2-40B4-BE49-F238E27FC236}">
                    <a16:creationId xmlns:a16="http://schemas.microsoft.com/office/drawing/2014/main" id="{FB5C1B70-ADB1-4044-BCE7-8B4C22874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694"/>
                <a:ext cx="10" cy="20"/>
              </a:xfrm>
              <a:custGeom>
                <a:avLst/>
                <a:gdLst>
                  <a:gd name="T0" fmla="*/ 0 w 10"/>
                  <a:gd name="T1" fmla="*/ 20 h 20"/>
                  <a:gd name="T2" fmla="*/ 0 w 10"/>
                  <a:gd name="T3" fmla="*/ 20 h 20"/>
                  <a:gd name="T4" fmla="*/ 0 w 10"/>
                  <a:gd name="T5" fmla="*/ 20 h 20"/>
                  <a:gd name="T6" fmla="*/ 0 w 10"/>
                  <a:gd name="T7" fmla="*/ 15 h 20"/>
                  <a:gd name="T8" fmla="*/ 0 w 10"/>
                  <a:gd name="T9" fmla="*/ 15 h 20"/>
                  <a:gd name="T10" fmla="*/ 0 w 10"/>
                  <a:gd name="T11" fmla="*/ 15 h 20"/>
                  <a:gd name="T12" fmla="*/ 5 w 10"/>
                  <a:gd name="T13" fmla="*/ 15 h 20"/>
                  <a:gd name="T14" fmla="*/ 5 w 10"/>
                  <a:gd name="T15" fmla="*/ 10 h 20"/>
                  <a:gd name="T16" fmla="*/ 5 w 10"/>
                  <a:gd name="T17" fmla="*/ 10 h 20"/>
                  <a:gd name="T18" fmla="*/ 5 w 10"/>
                  <a:gd name="T19" fmla="*/ 10 h 20"/>
                  <a:gd name="T20" fmla="*/ 5 w 10"/>
                  <a:gd name="T21" fmla="*/ 10 h 20"/>
                  <a:gd name="T22" fmla="*/ 5 w 10"/>
                  <a:gd name="T23" fmla="*/ 5 h 20"/>
                  <a:gd name="T24" fmla="*/ 5 w 10"/>
                  <a:gd name="T25" fmla="*/ 5 h 20"/>
                  <a:gd name="T26" fmla="*/ 5 w 10"/>
                  <a:gd name="T27" fmla="*/ 5 h 20"/>
                  <a:gd name="T28" fmla="*/ 5 w 10"/>
                  <a:gd name="T29" fmla="*/ 0 h 20"/>
                  <a:gd name="T30" fmla="*/ 10 w 10"/>
                  <a:gd name="T31" fmla="*/ 0 h 20"/>
                  <a:gd name="T32" fmla="*/ 10 w 10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0"/>
                  <a:gd name="T53" fmla="*/ 10 w 1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0">
                    <a:moveTo>
                      <a:pt x="0" y="20"/>
                    </a:moveTo>
                    <a:lnTo>
                      <a:pt x="0" y="2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0" name="Freeform 76">
                <a:extLst>
                  <a:ext uri="{FF2B5EF4-FFF2-40B4-BE49-F238E27FC236}">
                    <a16:creationId xmlns:a16="http://schemas.microsoft.com/office/drawing/2014/main" id="{52C3B88F-CE52-4CC5-B239-54E6458F3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694"/>
                <a:ext cx="53" cy="15"/>
              </a:xfrm>
              <a:custGeom>
                <a:avLst/>
                <a:gdLst>
                  <a:gd name="T0" fmla="*/ 53 w 53"/>
                  <a:gd name="T1" fmla="*/ 0 h 15"/>
                  <a:gd name="T2" fmla="*/ 48 w 53"/>
                  <a:gd name="T3" fmla="*/ 0 h 15"/>
                  <a:gd name="T4" fmla="*/ 43 w 53"/>
                  <a:gd name="T5" fmla="*/ 0 h 15"/>
                  <a:gd name="T6" fmla="*/ 38 w 53"/>
                  <a:gd name="T7" fmla="*/ 0 h 15"/>
                  <a:gd name="T8" fmla="*/ 34 w 53"/>
                  <a:gd name="T9" fmla="*/ 0 h 15"/>
                  <a:gd name="T10" fmla="*/ 34 w 53"/>
                  <a:gd name="T11" fmla="*/ 5 h 15"/>
                  <a:gd name="T12" fmla="*/ 29 w 53"/>
                  <a:gd name="T13" fmla="*/ 5 h 15"/>
                  <a:gd name="T14" fmla="*/ 24 w 53"/>
                  <a:gd name="T15" fmla="*/ 10 h 15"/>
                  <a:gd name="T16" fmla="*/ 24 w 53"/>
                  <a:gd name="T17" fmla="*/ 10 h 15"/>
                  <a:gd name="T18" fmla="*/ 19 w 53"/>
                  <a:gd name="T19" fmla="*/ 10 h 15"/>
                  <a:gd name="T20" fmla="*/ 19 w 53"/>
                  <a:gd name="T21" fmla="*/ 15 h 15"/>
                  <a:gd name="T22" fmla="*/ 14 w 53"/>
                  <a:gd name="T23" fmla="*/ 15 h 15"/>
                  <a:gd name="T24" fmla="*/ 14 w 53"/>
                  <a:gd name="T25" fmla="*/ 15 h 15"/>
                  <a:gd name="T26" fmla="*/ 9 w 53"/>
                  <a:gd name="T27" fmla="*/ 10 h 15"/>
                  <a:gd name="T28" fmla="*/ 9 w 53"/>
                  <a:gd name="T29" fmla="*/ 10 h 15"/>
                  <a:gd name="T30" fmla="*/ 5 w 53"/>
                  <a:gd name="T31" fmla="*/ 5 h 15"/>
                  <a:gd name="T32" fmla="*/ 0 w 53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5"/>
                  <a:gd name="T53" fmla="*/ 53 w 5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5">
                    <a:moveTo>
                      <a:pt x="53" y="0"/>
                    </a:moveTo>
                    <a:lnTo>
                      <a:pt x="48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5"/>
                    </a:lnTo>
                    <a:lnTo>
                      <a:pt x="29" y="5"/>
                    </a:lnTo>
                    <a:lnTo>
                      <a:pt x="24" y="10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1" name="Freeform 77">
                <a:extLst>
                  <a:ext uri="{FF2B5EF4-FFF2-40B4-BE49-F238E27FC236}">
                    <a16:creationId xmlns:a16="http://schemas.microsoft.com/office/drawing/2014/main" id="{4C98CA3E-FE57-4B2E-8D7A-FE28F1883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521"/>
                <a:ext cx="101" cy="173"/>
              </a:xfrm>
              <a:custGeom>
                <a:avLst/>
                <a:gdLst>
                  <a:gd name="T0" fmla="*/ 0 w 101"/>
                  <a:gd name="T1" fmla="*/ 173 h 173"/>
                  <a:gd name="T2" fmla="*/ 0 w 101"/>
                  <a:gd name="T3" fmla="*/ 159 h 173"/>
                  <a:gd name="T4" fmla="*/ 0 w 101"/>
                  <a:gd name="T5" fmla="*/ 144 h 173"/>
                  <a:gd name="T6" fmla="*/ 5 w 101"/>
                  <a:gd name="T7" fmla="*/ 135 h 173"/>
                  <a:gd name="T8" fmla="*/ 9 w 101"/>
                  <a:gd name="T9" fmla="*/ 120 h 173"/>
                  <a:gd name="T10" fmla="*/ 9 w 101"/>
                  <a:gd name="T11" fmla="*/ 111 h 173"/>
                  <a:gd name="T12" fmla="*/ 19 w 101"/>
                  <a:gd name="T13" fmla="*/ 96 h 173"/>
                  <a:gd name="T14" fmla="*/ 24 w 101"/>
                  <a:gd name="T15" fmla="*/ 86 h 173"/>
                  <a:gd name="T16" fmla="*/ 29 w 101"/>
                  <a:gd name="T17" fmla="*/ 77 h 173"/>
                  <a:gd name="T18" fmla="*/ 38 w 101"/>
                  <a:gd name="T19" fmla="*/ 67 h 173"/>
                  <a:gd name="T20" fmla="*/ 43 w 101"/>
                  <a:gd name="T21" fmla="*/ 53 h 173"/>
                  <a:gd name="T22" fmla="*/ 53 w 101"/>
                  <a:gd name="T23" fmla="*/ 43 h 173"/>
                  <a:gd name="T24" fmla="*/ 63 w 101"/>
                  <a:gd name="T25" fmla="*/ 33 h 173"/>
                  <a:gd name="T26" fmla="*/ 72 w 101"/>
                  <a:gd name="T27" fmla="*/ 24 h 173"/>
                  <a:gd name="T28" fmla="*/ 82 w 101"/>
                  <a:gd name="T29" fmla="*/ 14 h 173"/>
                  <a:gd name="T30" fmla="*/ 92 w 101"/>
                  <a:gd name="T31" fmla="*/ 4 h 173"/>
                  <a:gd name="T32" fmla="*/ 101 w 101"/>
                  <a:gd name="T33" fmla="*/ 0 h 1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173"/>
                  <a:gd name="T53" fmla="*/ 101 w 101"/>
                  <a:gd name="T54" fmla="*/ 173 h 1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173">
                    <a:moveTo>
                      <a:pt x="0" y="173"/>
                    </a:moveTo>
                    <a:lnTo>
                      <a:pt x="0" y="159"/>
                    </a:lnTo>
                    <a:lnTo>
                      <a:pt x="0" y="144"/>
                    </a:lnTo>
                    <a:lnTo>
                      <a:pt x="5" y="135"/>
                    </a:lnTo>
                    <a:lnTo>
                      <a:pt x="9" y="120"/>
                    </a:lnTo>
                    <a:lnTo>
                      <a:pt x="9" y="111"/>
                    </a:lnTo>
                    <a:lnTo>
                      <a:pt x="19" y="96"/>
                    </a:lnTo>
                    <a:lnTo>
                      <a:pt x="24" y="86"/>
                    </a:lnTo>
                    <a:lnTo>
                      <a:pt x="29" y="77"/>
                    </a:lnTo>
                    <a:lnTo>
                      <a:pt x="38" y="67"/>
                    </a:lnTo>
                    <a:lnTo>
                      <a:pt x="43" y="53"/>
                    </a:lnTo>
                    <a:lnTo>
                      <a:pt x="53" y="43"/>
                    </a:lnTo>
                    <a:lnTo>
                      <a:pt x="63" y="33"/>
                    </a:lnTo>
                    <a:lnTo>
                      <a:pt x="72" y="24"/>
                    </a:lnTo>
                    <a:lnTo>
                      <a:pt x="82" y="14"/>
                    </a:lnTo>
                    <a:lnTo>
                      <a:pt x="92" y="4"/>
                    </a:lnTo>
                    <a:lnTo>
                      <a:pt x="1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2" name="Freeform 78">
                <a:extLst>
                  <a:ext uri="{FF2B5EF4-FFF2-40B4-BE49-F238E27FC236}">
                    <a16:creationId xmlns:a16="http://schemas.microsoft.com/office/drawing/2014/main" id="{4B317A0D-CCFE-4982-B5C9-EB804B55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429"/>
                <a:ext cx="203" cy="92"/>
              </a:xfrm>
              <a:custGeom>
                <a:avLst/>
                <a:gdLst>
                  <a:gd name="T0" fmla="*/ 0 w 203"/>
                  <a:gd name="T1" fmla="*/ 92 h 92"/>
                  <a:gd name="T2" fmla="*/ 10 w 203"/>
                  <a:gd name="T3" fmla="*/ 82 h 92"/>
                  <a:gd name="T4" fmla="*/ 24 w 203"/>
                  <a:gd name="T5" fmla="*/ 72 h 92"/>
                  <a:gd name="T6" fmla="*/ 34 w 203"/>
                  <a:gd name="T7" fmla="*/ 63 h 92"/>
                  <a:gd name="T8" fmla="*/ 44 w 203"/>
                  <a:gd name="T9" fmla="*/ 53 h 92"/>
                  <a:gd name="T10" fmla="*/ 58 w 203"/>
                  <a:gd name="T11" fmla="*/ 48 h 92"/>
                  <a:gd name="T12" fmla="*/ 73 w 203"/>
                  <a:gd name="T13" fmla="*/ 38 h 92"/>
                  <a:gd name="T14" fmla="*/ 82 w 203"/>
                  <a:gd name="T15" fmla="*/ 34 h 92"/>
                  <a:gd name="T16" fmla="*/ 97 w 203"/>
                  <a:gd name="T17" fmla="*/ 24 h 92"/>
                  <a:gd name="T18" fmla="*/ 111 w 203"/>
                  <a:gd name="T19" fmla="*/ 19 h 92"/>
                  <a:gd name="T20" fmla="*/ 121 w 203"/>
                  <a:gd name="T21" fmla="*/ 14 h 92"/>
                  <a:gd name="T22" fmla="*/ 135 w 203"/>
                  <a:gd name="T23" fmla="*/ 9 h 92"/>
                  <a:gd name="T24" fmla="*/ 150 w 203"/>
                  <a:gd name="T25" fmla="*/ 9 h 92"/>
                  <a:gd name="T26" fmla="*/ 164 w 203"/>
                  <a:gd name="T27" fmla="*/ 5 h 92"/>
                  <a:gd name="T28" fmla="*/ 174 w 203"/>
                  <a:gd name="T29" fmla="*/ 0 h 92"/>
                  <a:gd name="T30" fmla="*/ 188 w 203"/>
                  <a:gd name="T31" fmla="*/ 0 h 92"/>
                  <a:gd name="T32" fmla="*/ 203 w 203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3"/>
                  <a:gd name="T52" fmla="*/ 0 h 92"/>
                  <a:gd name="T53" fmla="*/ 203 w 203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3" h="92">
                    <a:moveTo>
                      <a:pt x="0" y="92"/>
                    </a:moveTo>
                    <a:lnTo>
                      <a:pt x="10" y="82"/>
                    </a:lnTo>
                    <a:lnTo>
                      <a:pt x="24" y="72"/>
                    </a:lnTo>
                    <a:lnTo>
                      <a:pt x="34" y="63"/>
                    </a:lnTo>
                    <a:lnTo>
                      <a:pt x="44" y="53"/>
                    </a:lnTo>
                    <a:lnTo>
                      <a:pt x="58" y="48"/>
                    </a:lnTo>
                    <a:lnTo>
                      <a:pt x="73" y="38"/>
                    </a:lnTo>
                    <a:lnTo>
                      <a:pt x="82" y="34"/>
                    </a:lnTo>
                    <a:lnTo>
                      <a:pt x="97" y="24"/>
                    </a:lnTo>
                    <a:lnTo>
                      <a:pt x="111" y="19"/>
                    </a:lnTo>
                    <a:lnTo>
                      <a:pt x="121" y="14"/>
                    </a:lnTo>
                    <a:lnTo>
                      <a:pt x="135" y="9"/>
                    </a:lnTo>
                    <a:lnTo>
                      <a:pt x="150" y="9"/>
                    </a:lnTo>
                    <a:lnTo>
                      <a:pt x="164" y="5"/>
                    </a:lnTo>
                    <a:lnTo>
                      <a:pt x="174" y="0"/>
                    </a:lnTo>
                    <a:lnTo>
                      <a:pt x="188" y="0"/>
                    </a:lnTo>
                    <a:lnTo>
                      <a:pt x="20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3" name="Freeform 79">
                <a:extLst>
                  <a:ext uri="{FF2B5EF4-FFF2-40B4-BE49-F238E27FC236}">
                    <a16:creationId xmlns:a16="http://schemas.microsoft.com/office/drawing/2014/main" id="{BFE73F7F-42EB-4D0E-93E7-6C78E955D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390"/>
                <a:ext cx="58" cy="39"/>
              </a:xfrm>
              <a:custGeom>
                <a:avLst/>
                <a:gdLst>
                  <a:gd name="T0" fmla="*/ 0 w 58"/>
                  <a:gd name="T1" fmla="*/ 39 h 39"/>
                  <a:gd name="T2" fmla="*/ 5 w 58"/>
                  <a:gd name="T3" fmla="*/ 34 h 39"/>
                  <a:gd name="T4" fmla="*/ 10 w 58"/>
                  <a:gd name="T5" fmla="*/ 34 h 39"/>
                  <a:gd name="T6" fmla="*/ 10 w 58"/>
                  <a:gd name="T7" fmla="*/ 34 h 39"/>
                  <a:gd name="T8" fmla="*/ 14 w 58"/>
                  <a:gd name="T9" fmla="*/ 29 h 39"/>
                  <a:gd name="T10" fmla="*/ 19 w 58"/>
                  <a:gd name="T11" fmla="*/ 29 h 39"/>
                  <a:gd name="T12" fmla="*/ 24 w 58"/>
                  <a:gd name="T13" fmla="*/ 24 h 39"/>
                  <a:gd name="T14" fmla="*/ 29 w 58"/>
                  <a:gd name="T15" fmla="*/ 24 h 39"/>
                  <a:gd name="T16" fmla="*/ 34 w 58"/>
                  <a:gd name="T17" fmla="*/ 20 h 39"/>
                  <a:gd name="T18" fmla="*/ 34 w 58"/>
                  <a:gd name="T19" fmla="*/ 20 h 39"/>
                  <a:gd name="T20" fmla="*/ 39 w 58"/>
                  <a:gd name="T21" fmla="*/ 15 h 39"/>
                  <a:gd name="T22" fmla="*/ 43 w 58"/>
                  <a:gd name="T23" fmla="*/ 15 h 39"/>
                  <a:gd name="T24" fmla="*/ 48 w 58"/>
                  <a:gd name="T25" fmla="*/ 10 h 39"/>
                  <a:gd name="T26" fmla="*/ 48 w 58"/>
                  <a:gd name="T27" fmla="*/ 5 h 39"/>
                  <a:gd name="T28" fmla="*/ 53 w 58"/>
                  <a:gd name="T29" fmla="*/ 5 h 39"/>
                  <a:gd name="T30" fmla="*/ 58 w 58"/>
                  <a:gd name="T31" fmla="*/ 0 h 39"/>
                  <a:gd name="T32" fmla="*/ 58 w 58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39"/>
                  <a:gd name="T53" fmla="*/ 58 w 58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39">
                    <a:moveTo>
                      <a:pt x="0" y="39"/>
                    </a:moveTo>
                    <a:lnTo>
                      <a:pt x="5" y="34"/>
                    </a:lnTo>
                    <a:lnTo>
                      <a:pt x="10" y="34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34" y="20"/>
                    </a:lnTo>
                    <a:lnTo>
                      <a:pt x="39" y="15"/>
                    </a:lnTo>
                    <a:lnTo>
                      <a:pt x="43" y="15"/>
                    </a:lnTo>
                    <a:lnTo>
                      <a:pt x="48" y="10"/>
                    </a:lnTo>
                    <a:lnTo>
                      <a:pt x="48" y="5"/>
                    </a:lnTo>
                    <a:lnTo>
                      <a:pt x="53" y="5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4" name="Freeform 80">
                <a:extLst>
                  <a:ext uri="{FF2B5EF4-FFF2-40B4-BE49-F238E27FC236}">
                    <a16:creationId xmlns:a16="http://schemas.microsoft.com/office/drawing/2014/main" id="{9BD9D612-F53C-4AC7-A9F9-89BA72A49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327"/>
                <a:ext cx="82" cy="63"/>
              </a:xfrm>
              <a:custGeom>
                <a:avLst/>
                <a:gdLst>
                  <a:gd name="T0" fmla="*/ 0 w 82"/>
                  <a:gd name="T1" fmla="*/ 63 h 63"/>
                  <a:gd name="T2" fmla="*/ 5 w 82"/>
                  <a:gd name="T3" fmla="*/ 58 h 63"/>
                  <a:gd name="T4" fmla="*/ 10 w 82"/>
                  <a:gd name="T5" fmla="*/ 54 h 63"/>
                  <a:gd name="T6" fmla="*/ 14 w 82"/>
                  <a:gd name="T7" fmla="*/ 49 h 63"/>
                  <a:gd name="T8" fmla="*/ 19 w 82"/>
                  <a:gd name="T9" fmla="*/ 44 h 63"/>
                  <a:gd name="T10" fmla="*/ 24 w 82"/>
                  <a:gd name="T11" fmla="*/ 44 h 63"/>
                  <a:gd name="T12" fmla="*/ 29 w 82"/>
                  <a:gd name="T13" fmla="*/ 39 h 63"/>
                  <a:gd name="T14" fmla="*/ 34 w 82"/>
                  <a:gd name="T15" fmla="*/ 34 h 63"/>
                  <a:gd name="T16" fmla="*/ 39 w 82"/>
                  <a:gd name="T17" fmla="*/ 29 h 63"/>
                  <a:gd name="T18" fmla="*/ 43 w 82"/>
                  <a:gd name="T19" fmla="*/ 25 h 63"/>
                  <a:gd name="T20" fmla="*/ 48 w 82"/>
                  <a:gd name="T21" fmla="*/ 20 h 63"/>
                  <a:gd name="T22" fmla="*/ 53 w 82"/>
                  <a:gd name="T23" fmla="*/ 15 h 63"/>
                  <a:gd name="T24" fmla="*/ 58 w 82"/>
                  <a:gd name="T25" fmla="*/ 15 h 63"/>
                  <a:gd name="T26" fmla="*/ 63 w 82"/>
                  <a:gd name="T27" fmla="*/ 10 h 63"/>
                  <a:gd name="T28" fmla="*/ 68 w 82"/>
                  <a:gd name="T29" fmla="*/ 5 h 63"/>
                  <a:gd name="T30" fmla="*/ 72 w 82"/>
                  <a:gd name="T31" fmla="*/ 0 h 63"/>
                  <a:gd name="T32" fmla="*/ 82 w 82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3"/>
                  <a:gd name="T53" fmla="*/ 82 w 82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3">
                    <a:moveTo>
                      <a:pt x="0" y="63"/>
                    </a:moveTo>
                    <a:lnTo>
                      <a:pt x="5" y="58"/>
                    </a:lnTo>
                    <a:lnTo>
                      <a:pt x="10" y="54"/>
                    </a:lnTo>
                    <a:lnTo>
                      <a:pt x="14" y="49"/>
                    </a:lnTo>
                    <a:lnTo>
                      <a:pt x="19" y="44"/>
                    </a:lnTo>
                    <a:lnTo>
                      <a:pt x="24" y="44"/>
                    </a:lnTo>
                    <a:lnTo>
                      <a:pt x="29" y="39"/>
                    </a:lnTo>
                    <a:lnTo>
                      <a:pt x="34" y="34"/>
                    </a:lnTo>
                    <a:lnTo>
                      <a:pt x="39" y="29"/>
                    </a:lnTo>
                    <a:lnTo>
                      <a:pt x="43" y="25"/>
                    </a:lnTo>
                    <a:lnTo>
                      <a:pt x="48" y="20"/>
                    </a:lnTo>
                    <a:lnTo>
                      <a:pt x="53" y="15"/>
                    </a:lnTo>
                    <a:lnTo>
                      <a:pt x="58" y="15"/>
                    </a:lnTo>
                    <a:lnTo>
                      <a:pt x="63" y="10"/>
                    </a:lnTo>
                    <a:lnTo>
                      <a:pt x="68" y="5"/>
                    </a:lnTo>
                    <a:lnTo>
                      <a:pt x="72" y="0"/>
                    </a:lnTo>
                    <a:lnTo>
                      <a:pt x="8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5" name="Freeform 81">
                <a:extLst>
                  <a:ext uri="{FF2B5EF4-FFF2-40B4-BE49-F238E27FC236}">
                    <a16:creationId xmlns:a16="http://schemas.microsoft.com/office/drawing/2014/main" id="{4F63A6EB-4C0B-424B-BE49-F3A90F3E4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308"/>
                <a:ext cx="39" cy="19"/>
              </a:xfrm>
              <a:custGeom>
                <a:avLst/>
                <a:gdLst>
                  <a:gd name="T0" fmla="*/ 0 w 39"/>
                  <a:gd name="T1" fmla="*/ 19 h 19"/>
                  <a:gd name="T2" fmla="*/ 0 w 39"/>
                  <a:gd name="T3" fmla="*/ 19 h 19"/>
                  <a:gd name="T4" fmla="*/ 5 w 39"/>
                  <a:gd name="T5" fmla="*/ 19 h 19"/>
                  <a:gd name="T6" fmla="*/ 5 w 39"/>
                  <a:gd name="T7" fmla="*/ 15 h 19"/>
                  <a:gd name="T8" fmla="*/ 10 w 39"/>
                  <a:gd name="T9" fmla="*/ 15 h 19"/>
                  <a:gd name="T10" fmla="*/ 10 w 39"/>
                  <a:gd name="T11" fmla="*/ 15 h 19"/>
                  <a:gd name="T12" fmla="*/ 14 w 39"/>
                  <a:gd name="T13" fmla="*/ 15 h 19"/>
                  <a:gd name="T14" fmla="*/ 14 w 39"/>
                  <a:gd name="T15" fmla="*/ 15 h 19"/>
                  <a:gd name="T16" fmla="*/ 19 w 39"/>
                  <a:gd name="T17" fmla="*/ 10 h 19"/>
                  <a:gd name="T18" fmla="*/ 19 w 39"/>
                  <a:gd name="T19" fmla="*/ 10 h 19"/>
                  <a:gd name="T20" fmla="*/ 24 w 39"/>
                  <a:gd name="T21" fmla="*/ 10 h 19"/>
                  <a:gd name="T22" fmla="*/ 24 w 39"/>
                  <a:gd name="T23" fmla="*/ 5 h 19"/>
                  <a:gd name="T24" fmla="*/ 29 w 39"/>
                  <a:gd name="T25" fmla="*/ 5 h 19"/>
                  <a:gd name="T26" fmla="*/ 29 w 39"/>
                  <a:gd name="T27" fmla="*/ 5 h 19"/>
                  <a:gd name="T28" fmla="*/ 34 w 39"/>
                  <a:gd name="T29" fmla="*/ 0 h 19"/>
                  <a:gd name="T30" fmla="*/ 34 w 39"/>
                  <a:gd name="T31" fmla="*/ 0 h 19"/>
                  <a:gd name="T32" fmla="*/ 39 w 3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9"/>
                  <a:gd name="T53" fmla="*/ 39 w 3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9">
                    <a:moveTo>
                      <a:pt x="0" y="19"/>
                    </a:moveTo>
                    <a:lnTo>
                      <a:pt x="0" y="19"/>
                    </a:lnTo>
                    <a:lnTo>
                      <a:pt x="5" y="19"/>
                    </a:lnTo>
                    <a:lnTo>
                      <a:pt x="5" y="15"/>
                    </a:lnTo>
                    <a:lnTo>
                      <a:pt x="10" y="15"/>
                    </a:lnTo>
                    <a:lnTo>
                      <a:pt x="14" y="15"/>
                    </a:lnTo>
                    <a:lnTo>
                      <a:pt x="19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29" y="5"/>
                    </a:lnTo>
                    <a:lnTo>
                      <a:pt x="34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6" name="Freeform 82">
                <a:extLst>
                  <a:ext uri="{FF2B5EF4-FFF2-40B4-BE49-F238E27FC236}">
                    <a16:creationId xmlns:a16="http://schemas.microsoft.com/office/drawing/2014/main" id="{045EAD1B-B142-4C08-9ADF-6B6E30831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303"/>
                <a:ext cx="67" cy="5"/>
              </a:xfrm>
              <a:custGeom>
                <a:avLst/>
                <a:gdLst>
                  <a:gd name="T0" fmla="*/ 0 w 67"/>
                  <a:gd name="T1" fmla="*/ 5 h 5"/>
                  <a:gd name="T2" fmla="*/ 4 w 67"/>
                  <a:gd name="T3" fmla="*/ 0 h 5"/>
                  <a:gd name="T4" fmla="*/ 4 w 67"/>
                  <a:gd name="T5" fmla="*/ 0 h 5"/>
                  <a:gd name="T6" fmla="*/ 9 w 67"/>
                  <a:gd name="T7" fmla="*/ 0 h 5"/>
                  <a:gd name="T8" fmla="*/ 14 w 67"/>
                  <a:gd name="T9" fmla="*/ 0 h 5"/>
                  <a:gd name="T10" fmla="*/ 19 w 67"/>
                  <a:gd name="T11" fmla="*/ 0 h 5"/>
                  <a:gd name="T12" fmla="*/ 24 w 67"/>
                  <a:gd name="T13" fmla="*/ 0 h 5"/>
                  <a:gd name="T14" fmla="*/ 29 w 67"/>
                  <a:gd name="T15" fmla="*/ 0 h 5"/>
                  <a:gd name="T16" fmla="*/ 33 w 67"/>
                  <a:gd name="T17" fmla="*/ 0 h 5"/>
                  <a:gd name="T18" fmla="*/ 38 w 67"/>
                  <a:gd name="T19" fmla="*/ 0 h 5"/>
                  <a:gd name="T20" fmla="*/ 38 w 67"/>
                  <a:gd name="T21" fmla="*/ 0 h 5"/>
                  <a:gd name="T22" fmla="*/ 43 w 67"/>
                  <a:gd name="T23" fmla="*/ 0 h 5"/>
                  <a:gd name="T24" fmla="*/ 48 w 67"/>
                  <a:gd name="T25" fmla="*/ 0 h 5"/>
                  <a:gd name="T26" fmla="*/ 53 w 67"/>
                  <a:gd name="T27" fmla="*/ 5 h 5"/>
                  <a:gd name="T28" fmla="*/ 58 w 67"/>
                  <a:gd name="T29" fmla="*/ 5 h 5"/>
                  <a:gd name="T30" fmla="*/ 62 w 67"/>
                  <a:gd name="T31" fmla="*/ 5 h 5"/>
                  <a:gd name="T32" fmla="*/ 67 w 67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"/>
                  <a:gd name="T53" fmla="*/ 67 w 67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">
                    <a:moveTo>
                      <a:pt x="0" y="5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3" y="5"/>
                    </a:lnTo>
                    <a:lnTo>
                      <a:pt x="58" y="5"/>
                    </a:lnTo>
                    <a:lnTo>
                      <a:pt x="62" y="5"/>
                    </a:lnTo>
                    <a:lnTo>
                      <a:pt x="67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7" name="Freeform 83">
                <a:extLst>
                  <a:ext uri="{FF2B5EF4-FFF2-40B4-BE49-F238E27FC236}">
                    <a16:creationId xmlns:a16="http://schemas.microsoft.com/office/drawing/2014/main" id="{252EA126-8018-49AD-9925-5CD07C78F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308"/>
                <a:ext cx="97" cy="140"/>
              </a:xfrm>
              <a:custGeom>
                <a:avLst/>
                <a:gdLst>
                  <a:gd name="T0" fmla="*/ 0 w 97"/>
                  <a:gd name="T1" fmla="*/ 0 h 140"/>
                  <a:gd name="T2" fmla="*/ 10 w 97"/>
                  <a:gd name="T3" fmla="*/ 10 h 140"/>
                  <a:gd name="T4" fmla="*/ 15 w 97"/>
                  <a:gd name="T5" fmla="*/ 15 h 140"/>
                  <a:gd name="T6" fmla="*/ 24 w 97"/>
                  <a:gd name="T7" fmla="*/ 24 h 140"/>
                  <a:gd name="T8" fmla="*/ 34 w 97"/>
                  <a:gd name="T9" fmla="*/ 34 h 140"/>
                  <a:gd name="T10" fmla="*/ 39 w 97"/>
                  <a:gd name="T11" fmla="*/ 39 h 140"/>
                  <a:gd name="T12" fmla="*/ 48 w 97"/>
                  <a:gd name="T13" fmla="*/ 48 h 140"/>
                  <a:gd name="T14" fmla="*/ 53 w 97"/>
                  <a:gd name="T15" fmla="*/ 58 h 140"/>
                  <a:gd name="T16" fmla="*/ 58 w 97"/>
                  <a:gd name="T17" fmla="*/ 68 h 140"/>
                  <a:gd name="T18" fmla="*/ 63 w 97"/>
                  <a:gd name="T19" fmla="*/ 73 h 140"/>
                  <a:gd name="T20" fmla="*/ 73 w 97"/>
                  <a:gd name="T21" fmla="*/ 82 h 140"/>
                  <a:gd name="T22" fmla="*/ 77 w 97"/>
                  <a:gd name="T23" fmla="*/ 92 h 140"/>
                  <a:gd name="T24" fmla="*/ 82 w 97"/>
                  <a:gd name="T25" fmla="*/ 102 h 140"/>
                  <a:gd name="T26" fmla="*/ 82 w 97"/>
                  <a:gd name="T27" fmla="*/ 111 h 140"/>
                  <a:gd name="T28" fmla="*/ 87 w 97"/>
                  <a:gd name="T29" fmla="*/ 121 h 140"/>
                  <a:gd name="T30" fmla="*/ 92 w 97"/>
                  <a:gd name="T31" fmla="*/ 130 h 140"/>
                  <a:gd name="T32" fmla="*/ 97 w 97"/>
                  <a:gd name="T33" fmla="*/ 14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140"/>
                  <a:gd name="T53" fmla="*/ 97 w 97"/>
                  <a:gd name="T54" fmla="*/ 140 h 1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140">
                    <a:moveTo>
                      <a:pt x="0" y="0"/>
                    </a:moveTo>
                    <a:lnTo>
                      <a:pt x="10" y="10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4" y="34"/>
                    </a:lnTo>
                    <a:lnTo>
                      <a:pt x="39" y="39"/>
                    </a:lnTo>
                    <a:lnTo>
                      <a:pt x="48" y="48"/>
                    </a:lnTo>
                    <a:lnTo>
                      <a:pt x="53" y="58"/>
                    </a:lnTo>
                    <a:lnTo>
                      <a:pt x="58" y="68"/>
                    </a:lnTo>
                    <a:lnTo>
                      <a:pt x="63" y="73"/>
                    </a:lnTo>
                    <a:lnTo>
                      <a:pt x="73" y="82"/>
                    </a:lnTo>
                    <a:lnTo>
                      <a:pt x="77" y="92"/>
                    </a:lnTo>
                    <a:lnTo>
                      <a:pt x="82" y="102"/>
                    </a:lnTo>
                    <a:lnTo>
                      <a:pt x="82" y="111"/>
                    </a:lnTo>
                    <a:lnTo>
                      <a:pt x="87" y="121"/>
                    </a:lnTo>
                    <a:lnTo>
                      <a:pt x="92" y="130"/>
                    </a:lnTo>
                    <a:lnTo>
                      <a:pt x="97" y="1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8" name="Line 84">
                <a:extLst>
                  <a:ext uri="{FF2B5EF4-FFF2-40B4-BE49-F238E27FC236}">
                    <a16:creationId xmlns:a16="http://schemas.microsoft.com/office/drawing/2014/main" id="{E45D2BDA-DFA4-4C56-B854-8AC0E17B1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" y="448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49" name="Freeform 85">
                <a:extLst>
                  <a:ext uri="{FF2B5EF4-FFF2-40B4-BE49-F238E27FC236}">
                    <a16:creationId xmlns:a16="http://schemas.microsoft.com/office/drawing/2014/main" id="{C6F8FEF3-29B0-43A5-9151-601652202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453"/>
                <a:ext cx="9" cy="208"/>
              </a:xfrm>
              <a:custGeom>
                <a:avLst/>
                <a:gdLst>
                  <a:gd name="T0" fmla="*/ 0 w 9"/>
                  <a:gd name="T1" fmla="*/ 0 h 208"/>
                  <a:gd name="T2" fmla="*/ 4 w 9"/>
                  <a:gd name="T3" fmla="*/ 14 h 208"/>
                  <a:gd name="T4" fmla="*/ 4 w 9"/>
                  <a:gd name="T5" fmla="*/ 29 h 208"/>
                  <a:gd name="T6" fmla="*/ 4 w 9"/>
                  <a:gd name="T7" fmla="*/ 39 h 208"/>
                  <a:gd name="T8" fmla="*/ 9 w 9"/>
                  <a:gd name="T9" fmla="*/ 53 h 208"/>
                  <a:gd name="T10" fmla="*/ 9 w 9"/>
                  <a:gd name="T11" fmla="*/ 68 h 208"/>
                  <a:gd name="T12" fmla="*/ 9 w 9"/>
                  <a:gd name="T13" fmla="*/ 77 h 208"/>
                  <a:gd name="T14" fmla="*/ 9 w 9"/>
                  <a:gd name="T15" fmla="*/ 92 h 208"/>
                  <a:gd name="T16" fmla="*/ 9 w 9"/>
                  <a:gd name="T17" fmla="*/ 106 h 208"/>
                  <a:gd name="T18" fmla="*/ 9 w 9"/>
                  <a:gd name="T19" fmla="*/ 116 h 208"/>
                  <a:gd name="T20" fmla="*/ 9 w 9"/>
                  <a:gd name="T21" fmla="*/ 130 h 208"/>
                  <a:gd name="T22" fmla="*/ 9 w 9"/>
                  <a:gd name="T23" fmla="*/ 145 h 208"/>
                  <a:gd name="T24" fmla="*/ 9 w 9"/>
                  <a:gd name="T25" fmla="*/ 159 h 208"/>
                  <a:gd name="T26" fmla="*/ 4 w 9"/>
                  <a:gd name="T27" fmla="*/ 169 h 208"/>
                  <a:gd name="T28" fmla="*/ 4 w 9"/>
                  <a:gd name="T29" fmla="*/ 183 h 208"/>
                  <a:gd name="T30" fmla="*/ 4 w 9"/>
                  <a:gd name="T31" fmla="*/ 198 h 208"/>
                  <a:gd name="T32" fmla="*/ 0 w 9"/>
                  <a:gd name="T33" fmla="*/ 208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208"/>
                  <a:gd name="T53" fmla="*/ 9 w 9"/>
                  <a:gd name="T54" fmla="*/ 208 h 2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208">
                    <a:moveTo>
                      <a:pt x="0" y="0"/>
                    </a:moveTo>
                    <a:lnTo>
                      <a:pt x="4" y="14"/>
                    </a:lnTo>
                    <a:lnTo>
                      <a:pt x="4" y="29"/>
                    </a:lnTo>
                    <a:lnTo>
                      <a:pt x="4" y="39"/>
                    </a:lnTo>
                    <a:lnTo>
                      <a:pt x="9" y="53"/>
                    </a:lnTo>
                    <a:lnTo>
                      <a:pt x="9" y="68"/>
                    </a:lnTo>
                    <a:lnTo>
                      <a:pt x="9" y="77"/>
                    </a:lnTo>
                    <a:lnTo>
                      <a:pt x="9" y="92"/>
                    </a:lnTo>
                    <a:lnTo>
                      <a:pt x="9" y="106"/>
                    </a:lnTo>
                    <a:lnTo>
                      <a:pt x="9" y="116"/>
                    </a:lnTo>
                    <a:lnTo>
                      <a:pt x="9" y="130"/>
                    </a:lnTo>
                    <a:lnTo>
                      <a:pt x="9" y="145"/>
                    </a:lnTo>
                    <a:lnTo>
                      <a:pt x="9" y="159"/>
                    </a:lnTo>
                    <a:lnTo>
                      <a:pt x="4" y="169"/>
                    </a:lnTo>
                    <a:lnTo>
                      <a:pt x="4" y="183"/>
                    </a:lnTo>
                    <a:lnTo>
                      <a:pt x="4" y="198"/>
                    </a:lnTo>
                    <a:lnTo>
                      <a:pt x="0" y="2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0" name="Freeform 86">
                <a:extLst>
                  <a:ext uri="{FF2B5EF4-FFF2-40B4-BE49-F238E27FC236}">
                    <a16:creationId xmlns:a16="http://schemas.microsoft.com/office/drawing/2014/main" id="{DED5858D-92E9-4D67-9899-9D6CD0864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337"/>
                <a:ext cx="77" cy="324"/>
              </a:xfrm>
              <a:custGeom>
                <a:avLst/>
                <a:gdLst>
                  <a:gd name="T0" fmla="*/ 68 w 77"/>
                  <a:gd name="T1" fmla="*/ 324 h 324"/>
                  <a:gd name="T2" fmla="*/ 72 w 77"/>
                  <a:gd name="T3" fmla="*/ 304 h 324"/>
                  <a:gd name="T4" fmla="*/ 77 w 77"/>
                  <a:gd name="T5" fmla="*/ 285 h 324"/>
                  <a:gd name="T6" fmla="*/ 77 w 77"/>
                  <a:gd name="T7" fmla="*/ 261 h 324"/>
                  <a:gd name="T8" fmla="*/ 77 w 77"/>
                  <a:gd name="T9" fmla="*/ 241 h 324"/>
                  <a:gd name="T10" fmla="*/ 77 w 77"/>
                  <a:gd name="T11" fmla="*/ 222 h 324"/>
                  <a:gd name="T12" fmla="*/ 72 w 77"/>
                  <a:gd name="T13" fmla="*/ 198 h 324"/>
                  <a:gd name="T14" fmla="*/ 72 w 77"/>
                  <a:gd name="T15" fmla="*/ 179 h 324"/>
                  <a:gd name="T16" fmla="*/ 68 w 77"/>
                  <a:gd name="T17" fmla="*/ 155 h 324"/>
                  <a:gd name="T18" fmla="*/ 63 w 77"/>
                  <a:gd name="T19" fmla="*/ 135 h 324"/>
                  <a:gd name="T20" fmla="*/ 58 w 77"/>
                  <a:gd name="T21" fmla="*/ 116 h 324"/>
                  <a:gd name="T22" fmla="*/ 48 w 77"/>
                  <a:gd name="T23" fmla="*/ 92 h 324"/>
                  <a:gd name="T24" fmla="*/ 43 w 77"/>
                  <a:gd name="T25" fmla="*/ 73 h 324"/>
                  <a:gd name="T26" fmla="*/ 34 w 77"/>
                  <a:gd name="T27" fmla="*/ 53 h 324"/>
                  <a:gd name="T28" fmla="*/ 24 w 77"/>
                  <a:gd name="T29" fmla="*/ 34 h 324"/>
                  <a:gd name="T30" fmla="*/ 10 w 77"/>
                  <a:gd name="T31" fmla="*/ 15 h 324"/>
                  <a:gd name="T32" fmla="*/ 0 w 77"/>
                  <a:gd name="T33" fmla="*/ 0 h 3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324"/>
                  <a:gd name="T53" fmla="*/ 77 w 77"/>
                  <a:gd name="T54" fmla="*/ 324 h 3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324">
                    <a:moveTo>
                      <a:pt x="68" y="324"/>
                    </a:moveTo>
                    <a:lnTo>
                      <a:pt x="72" y="304"/>
                    </a:lnTo>
                    <a:lnTo>
                      <a:pt x="77" y="285"/>
                    </a:lnTo>
                    <a:lnTo>
                      <a:pt x="77" y="261"/>
                    </a:lnTo>
                    <a:lnTo>
                      <a:pt x="77" y="241"/>
                    </a:lnTo>
                    <a:lnTo>
                      <a:pt x="77" y="222"/>
                    </a:lnTo>
                    <a:lnTo>
                      <a:pt x="72" y="198"/>
                    </a:lnTo>
                    <a:lnTo>
                      <a:pt x="72" y="179"/>
                    </a:lnTo>
                    <a:lnTo>
                      <a:pt x="68" y="155"/>
                    </a:lnTo>
                    <a:lnTo>
                      <a:pt x="63" y="135"/>
                    </a:lnTo>
                    <a:lnTo>
                      <a:pt x="58" y="116"/>
                    </a:lnTo>
                    <a:lnTo>
                      <a:pt x="48" y="92"/>
                    </a:lnTo>
                    <a:lnTo>
                      <a:pt x="43" y="73"/>
                    </a:lnTo>
                    <a:lnTo>
                      <a:pt x="34" y="53"/>
                    </a:lnTo>
                    <a:lnTo>
                      <a:pt x="24" y="34"/>
                    </a:lnTo>
                    <a:lnTo>
                      <a:pt x="10" y="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1" name="Freeform 87">
                <a:extLst>
                  <a:ext uri="{FF2B5EF4-FFF2-40B4-BE49-F238E27FC236}">
                    <a16:creationId xmlns:a16="http://schemas.microsoft.com/office/drawing/2014/main" id="{AE702C29-547F-45EB-B6A8-1C50A744D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03"/>
                <a:ext cx="72" cy="34"/>
              </a:xfrm>
              <a:custGeom>
                <a:avLst/>
                <a:gdLst>
                  <a:gd name="T0" fmla="*/ 72 w 72"/>
                  <a:gd name="T1" fmla="*/ 34 h 34"/>
                  <a:gd name="T2" fmla="*/ 72 w 72"/>
                  <a:gd name="T3" fmla="*/ 24 h 34"/>
                  <a:gd name="T4" fmla="*/ 67 w 72"/>
                  <a:gd name="T5" fmla="*/ 20 h 34"/>
                  <a:gd name="T6" fmla="*/ 67 w 72"/>
                  <a:gd name="T7" fmla="*/ 15 h 34"/>
                  <a:gd name="T8" fmla="*/ 62 w 72"/>
                  <a:gd name="T9" fmla="*/ 10 h 34"/>
                  <a:gd name="T10" fmla="*/ 58 w 72"/>
                  <a:gd name="T11" fmla="*/ 10 h 34"/>
                  <a:gd name="T12" fmla="*/ 53 w 72"/>
                  <a:gd name="T13" fmla="*/ 5 h 34"/>
                  <a:gd name="T14" fmla="*/ 48 w 72"/>
                  <a:gd name="T15" fmla="*/ 5 h 34"/>
                  <a:gd name="T16" fmla="*/ 43 w 72"/>
                  <a:gd name="T17" fmla="*/ 0 h 34"/>
                  <a:gd name="T18" fmla="*/ 38 w 72"/>
                  <a:gd name="T19" fmla="*/ 0 h 34"/>
                  <a:gd name="T20" fmla="*/ 33 w 72"/>
                  <a:gd name="T21" fmla="*/ 0 h 34"/>
                  <a:gd name="T22" fmla="*/ 29 w 72"/>
                  <a:gd name="T23" fmla="*/ 0 h 34"/>
                  <a:gd name="T24" fmla="*/ 24 w 72"/>
                  <a:gd name="T25" fmla="*/ 0 h 34"/>
                  <a:gd name="T26" fmla="*/ 19 w 72"/>
                  <a:gd name="T27" fmla="*/ 0 h 34"/>
                  <a:gd name="T28" fmla="*/ 9 w 72"/>
                  <a:gd name="T29" fmla="*/ 0 h 34"/>
                  <a:gd name="T30" fmla="*/ 4 w 72"/>
                  <a:gd name="T31" fmla="*/ 0 h 34"/>
                  <a:gd name="T32" fmla="*/ 0 w 72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34"/>
                  <a:gd name="T53" fmla="*/ 72 w 72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34">
                    <a:moveTo>
                      <a:pt x="72" y="34"/>
                    </a:moveTo>
                    <a:lnTo>
                      <a:pt x="72" y="24"/>
                    </a:lnTo>
                    <a:lnTo>
                      <a:pt x="67" y="20"/>
                    </a:lnTo>
                    <a:lnTo>
                      <a:pt x="67" y="15"/>
                    </a:lnTo>
                    <a:lnTo>
                      <a:pt x="62" y="10"/>
                    </a:lnTo>
                    <a:lnTo>
                      <a:pt x="58" y="10"/>
                    </a:lnTo>
                    <a:lnTo>
                      <a:pt x="53" y="5"/>
                    </a:lnTo>
                    <a:lnTo>
                      <a:pt x="48" y="5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2" name="Freeform 88">
                <a:extLst>
                  <a:ext uri="{FF2B5EF4-FFF2-40B4-BE49-F238E27FC236}">
                    <a16:creationId xmlns:a16="http://schemas.microsoft.com/office/drawing/2014/main" id="{49E58DC5-3037-465E-ACD5-1C5B55DE3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03"/>
                <a:ext cx="96" cy="121"/>
              </a:xfrm>
              <a:custGeom>
                <a:avLst/>
                <a:gdLst>
                  <a:gd name="T0" fmla="*/ 0 w 96"/>
                  <a:gd name="T1" fmla="*/ 0 h 121"/>
                  <a:gd name="T2" fmla="*/ 9 w 96"/>
                  <a:gd name="T3" fmla="*/ 5 h 121"/>
                  <a:gd name="T4" fmla="*/ 19 w 96"/>
                  <a:gd name="T5" fmla="*/ 10 h 121"/>
                  <a:gd name="T6" fmla="*/ 29 w 96"/>
                  <a:gd name="T7" fmla="*/ 15 h 121"/>
                  <a:gd name="T8" fmla="*/ 33 w 96"/>
                  <a:gd name="T9" fmla="*/ 20 h 121"/>
                  <a:gd name="T10" fmla="*/ 43 w 96"/>
                  <a:gd name="T11" fmla="*/ 29 h 121"/>
                  <a:gd name="T12" fmla="*/ 48 w 96"/>
                  <a:gd name="T13" fmla="*/ 34 h 121"/>
                  <a:gd name="T14" fmla="*/ 58 w 96"/>
                  <a:gd name="T15" fmla="*/ 44 h 121"/>
                  <a:gd name="T16" fmla="*/ 62 w 96"/>
                  <a:gd name="T17" fmla="*/ 49 h 121"/>
                  <a:gd name="T18" fmla="*/ 67 w 96"/>
                  <a:gd name="T19" fmla="*/ 58 h 121"/>
                  <a:gd name="T20" fmla="*/ 72 w 96"/>
                  <a:gd name="T21" fmla="*/ 68 h 121"/>
                  <a:gd name="T22" fmla="*/ 77 w 96"/>
                  <a:gd name="T23" fmla="*/ 78 h 121"/>
                  <a:gd name="T24" fmla="*/ 82 w 96"/>
                  <a:gd name="T25" fmla="*/ 87 h 121"/>
                  <a:gd name="T26" fmla="*/ 86 w 96"/>
                  <a:gd name="T27" fmla="*/ 97 h 121"/>
                  <a:gd name="T28" fmla="*/ 91 w 96"/>
                  <a:gd name="T29" fmla="*/ 107 h 121"/>
                  <a:gd name="T30" fmla="*/ 96 w 96"/>
                  <a:gd name="T31" fmla="*/ 111 h 121"/>
                  <a:gd name="T32" fmla="*/ 96 w 96"/>
                  <a:gd name="T33" fmla="*/ 121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121"/>
                  <a:gd name="T53" fmla="*/ 96 w 96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121">
                    <a:moveTo>
                      <a:pt x="0" y="0"/>
                    </a:moveTo>
                    <a:lnTo>
                      <a:pt x="9" y="5"/>
                    </a:lnTo>
                    <a:lnTo>
                      <a:pt x="19" y="10"/>
                    </a:lnTo>
                    <a:lnTo>
                      <a:pt x="29" y="15"/>
                    </a:lnTo>
                    <a:lnTo>
                      <a:pt x="33" y="20"/>
                    </a:lnTo>
                    <a:lnTo>
                      <a:pt x="43" y="29"/>
                    </a:lnTo>
                    <a:lnTo>
                      <a:pt x="48" y="34"/>
                    </a:lnTo>
                    <a:lnTo>
                      <a:pt x="58" y="44"/>
                    </a:lnTo>
                    <a:lnTo>
                      <a:pt x="62" y="49"/>
                    </a:lnTo>
                    <a:lnTo>
                      <a:pt x="67" y="58"/>
                    </a:lnTo>
                    <a:lnTo>
                      <a:pt x="72" y="68"/>
                    </a:lnTo>
                    <a:lnTo>
                      <a:pt x="77" y="78"/>
                    </a:lnTo>
                    <a:lnTo>
                      <a:pt x="82" y="87"/>
                    </a:lnTo>
                    <a:lnTo>
                      <a:pt x="86" y="97"/>
                    </a:lnTo>
                    <a:lnTo>
                      <a:pt x="91" y="107"/>
                    </a:lnTo>
                    <a:lnTo>
                      <a:pt x="96" y="111"/>
                    </a:lnTo>
                    <a:lnTo>
                      <a:pt x="96" y="1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3" name="Freeform 89">
                <a:extLst>
                  <a:ext uri="{FF2B5EF4-FFF2-40B4-BE49-F238E27FC236}">
                    <a16:creationId xmlns:a16="http://schemas.microsoft.com/office/drawing/2014/main" id="{DA8419FE-9BEF-4299-BF02-2296A3A29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405"/>
                <a:ext cx="10" cy="19"/>
              </a:xfrm>
              <a:custGeom>
                <a:avLst/>
                <a:gdLst>
                  <a:gd name="T0" fmla="*/ 10 w 10"/>
                  <a:gd name="T1" fmla="*/ 19 h 19"/>
                  <a:gd name="T2" fmla="*/ 10 w 10"/>
                  <a:gd name="T3" fmla="*/ 19 h 19"/>
                  <a:gd name="T4" fmla="*/ 10 w 10"/>
                  <a:gd name="T5" fmla="*/ 19 h 19"/>
                  <a:gd name="T6" fmla="*/ 10 w 10"/>
                  <a:gd name="T7" fmla="*/ 19 h 19"/>
                  <a:gd name="T8" fmla="*/ 5 w 10"/>
                  <a:gd name="T9" fmla="*/ 19 h 19"/>
                  <a:gd name="T10" fmla="*/ 5 w 10"/>
                  <a:gd name="T11" fmla="*/ 19 h 19"/>
                  <a:gd name="T12" fmla="*/ 5 w 10"/>
                  <a:gd name="T13" fmla="*/ 19 h 19"/>
                  <a:gd name="T14" fmla="*/ 5 w 10"/>
                  <a:gd name="T15" fmla="*/ 14 h 19"/>
                  <a:gd name="T16" fmla="*/ 5 w 10"/>
                  <a:gd name="T17" fmla="*/ 14 h 19"/>
                  <a:gd name="T18" fmla="*/ 5 w 10"/>
                  <a:gd name="T19" fmla="*/ 14 h 19"/>
                  <a:gd name="T20" fmla="*/ 5 w 10"/>
                  <a:gd name="T21" fmla="*/ 9 h 19"/>
                  <a:gd name="T22" fmla="*/ 5 w 10"/>
                  <a:gd name="T23" fmla="*/ 9 h 19"/>
                  <a:gd name="T24" fmla="*/ 0 w 10"/>
                  <a:gd name="T25" fmla="*/ 9 h 19"/>
                  <a:gd name="T26" fmla="*/ 0 w 10"/>
                  <a:gd name="T27" fmla="*/ 5 h 19"/>
                  <a:gd name="T28" fmla="*/ 0 w 10"/>
                  <a:gd name="T29" fmla="*/ 5 h 19"/>
                  <a:gd name="T30" fmla="*/ 0 w 10"/>
                  <a:gd name="T31" fmla="*/ 5 h 19"/>
                  <a:gd name="T32" fmla="*/ 0 w 10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9"/>
                  <a:gd name="T53" fmla="*/ 10 w 1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9">
                    <a:moveTo>
                      <a:pt x="10" y="19"/>
                    </a:moveTo>
                    <a:lnTo>
                      <a:pt x="10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4" name="Freeform 90">
                <a:extLst>
                  <a:ext uri="{FF2B5EF4-FFF2-40B4-BE49-F238E27FC236}">
                    <a16:creationId xmlns:a16="http://schemas.microsoft.com/office/drawing/2014/main" id="{701CBB28-8648-4903-9232-EE803A4FE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405"/>
                <a:ext cx="10" cy="53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5 h 53"/>
                  <a:gd name="T4" fmla="*/ 0 w 10"/>
                  <a:gd name="T5" fmla="*/ 9 h 53"/>
                  <a:gd name="T6" fmla="*/ 0 w 10"/>
                  <a:gd name="T7" fmla="*/ 9 h 53"/>
                  <a:gd name="T8" fmla="*/ 0 w 10"/>
                  <a:gd name="T9" fmla="*/ 14 h 53"/>
                  <a:gd name="T10" fmla="*/ 0 w 10"/>
                  <a:gd name="T11" fmla="*/ 19 h 53"/>
                  <a:gd name="T12" fmla="*/ 0 w 10"/>
                  <a:gd name="T13" fmla="*/ 19 h 53"/>
                  <a:gd name="T14" fmla="*/ 0 w 10"/>
                  <a:gd name="T15" fmla="*/ 24 h 53"/>
                  <a:gd name="T16" fmla="*/ 5 w 10"/>
                  <a:gd name="T17" fmla="*/ 29 h 53"/>
                  <a:gd name="T18" fmla="*/ 5 w 10"/>
                  <a:gd name="T19" fmla="*/ 29 h 53"/>
                  <a:gd name="T20" fmla="*/ 5 w 10"/>
                  <a:gd name="T21" fmla="*/ 33 h 53"/>
                  <a:gd name="T22" fmla="*/ 5 w 10"/>
                  <a:gd name="T23" fmla="*/ 38 h 53"/>
                  <a:gd name="T24" fmla="*/ 10 w 10"/>
                  <a:gd name="T25" fmla="*/ 38 h 53"/>
                  <a:gd name="T26" fmla="*/ 10 w 10"/>
                  <a:gd name="T27" fmla="*/ 43 h 53"/>
                  <a:gd name="T28" fmla="*/ 10 w 10"/>
                  <a:gd name="T29" fmla="*/ 48 h 53"/>
                  <a:gd name="T30" fmla="*/ 10 w 10"/>
                  <a:gd name="T31" fmla="*/ 53 h 53"/>
                  <a:gd name="T32" fmla="*/ 10 w 10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53"/>
                  <a:gd name="T53" fmla="*/ 10 w 10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53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8"/>
                    </a:lnTo>
                    <a:lnTo>
                      <a:pt x="10" y="38"/>
                    </a:lnTo>
                    <a:lnTo>
                      <a:pt x="10" y="43"/>
                    </a:lnTo>
                    <a:lnTo>
                      <a:pt x="10" y="48"/>
                    </a:lnTo>
                    <a:lnTo>
                      <a:pt x="10" y="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5" name="Freeform 91">
                <a:extLst>
                  <a:ext uri="{FF2B5EF4-FFF2-40B4-BE49-F238E27FC236}">
                    <a16:creationId xmlns:a16="http://schemas.microsoft.com/office/drawing/2014/main" id="{7226899F-EF45-4AB6-B31E-08CCA36BA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366"/>
                <a:ext cx="48" cy="92"/>
              </a:xfrm>
              <a:custGeom>
                <a:avLst/>
                <a:gdLst>
                  <a:gd name="T0" fmla="*/ 48 w 48"/>
                  <a:gd name="T1" fmla="*/ 92 h 92"/>
                  <a:gd name="T2" fmla="*/ 48 w 48"/>
                  <a:gd name="T3" fmla="*/ 87 h 92"/>
                  <a:gd name="T4" fmla="*/ 43 w 48"/>
                  <a:gd name="T5" fmla="*/ 82 h 92"/>
                  <a:gd name="T6" fmla="*/ 43 w 48"/>
                  <a:gd name="T7" fmla="*/ 77 h 92"/>
                  <a:gd name="T8" fmla="*/ 43 w 48"/>
                  <a:gd name="T9" fmla="*/ 68 h 92"/>
                  <a:gd name="T10" fmla="*/ 38 w 48"/>
                  <a:gd name="T11" fmla="*/ 63 h 92"/>
                  <a:gd name="T12" fmla="*/ 38 w 48"/>
                  <a:gd name="T13" fmla="*/ 58 h 92"/>
                  <a:gd name="T14" fmla="*/ 34 w 48"/>
                  <a:gd name="T15" fmla="*/ 48 h 92"/>
                  <a:gd name="T16" fmla="*/ 34 w 48"/>
                  <a:gd name="T17" fmla="*/ 44 h 92"/>
                  <a:gd name="T18" fmla="*/ 29 w 48"/>
                  <a:gd name="T19" fmla="*/ 39 h 92"/>
                  <a:gd name="T20" fmla="*/ 29 w 48"/>
                  <a:gd name="T21" fmla="*/ 29 h 92"/>
                  <a:gd name="T22" fmla="*/ 24 w 48"/>
                  <a:gd name="T23" fmla="*/ 24 h 92"/>
                  <a:gd name="T24" fmla="*/ 19 w 48"/>
                  <a:gd name="T25" fmla="*/ 19 h 92"/>
                  <a:gd name="T26" fmla="*/ 14 w 48"/>
                  <a:gd name="T27" fmla="*/ 15 h 92"/>
                  <a:gd name="T28" fmla="*/ 10 w 48"/>
                  <a:gd name="T29" fmla="*/ 10 h 92"/>
                  <a:gd name="T30" fmla="*/ 5 w 48"/>
                  <a:gd name="T31" fmla="*/ 5 h 92"/>
                  <a:gd name="T32" fmla="*/ 0 w 48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92"/>
                  <a:gd name="T53" fmla="*/ 48 w 48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92">
                    <a:moveTo>
                      <a:pt x="48" y="92"/>
                    </a:moveTo>
                    <a:lnTo>
                      <a:pt x="48" y="87"/>
                    </a:lnTo>
                    <a:lnTo>
                      <a:pt x="43" y="82"/>
                    </a:lnTo>
                    <a:lnTo>
                      <a:pt x="43" y="77"/>
                    </a:lnTo>
                    <a:lnTo>
                      <a:pt x="43" y="68"/>
                    </a:lnTo>
                    <a:lnTo>
                      <a:pt x="38" y="63"/>
                    </a:lnTo>
                    <a:lnTo>
                      <a:pt x="38" y="58"/>
                    </a:lnTo>
                    <a:lnTo>
                      <a:pt x="34" y="48"/>
                    </a:lnTo>
                    <a:lnTo>
                      <a:pt x="34" y="44"/>
                    </a:lnTo>
                    <a:lnTo>
                      <a:pt x="29" y="39"/>
                    </a:lnTo>
                    <a:lnTo>
                      <a:pt x="29" y="29"/>
                    </a:lnTo>
                    <a:lnTo>
                      <a:pt x="24" y="24"/>
                    </a:lnTo>
                    <a:lnTo>
                      <a:pt x="19" y="19"/>
                    </a:lnTo>
                    <a:lnTo>
                      <a:pt x="14" y="15"/>
                    </a:lnTo>
                    <a:lnTo>
                      <a:pt x="10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6" name="Line 92">
                <a:extLst>
                  <a:ext uri="{FF2B5EF4-FFF2-40B4-BE49-F238E27FC236}">
                    <a16:creationId xmlns:a16="http://schemas.microsoft.com/office/drawing/2014/main" id="{2AD22CDC-936C-4572-B12C-11DD3914F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4" y="3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7" name="Freeform 93">
                <a:extLst>
                  <a:ext uri="{FF2B5EF4-FFF2-40B4-BE49-F238E27FC236}">
                    <a16:creationId xmlns:a16="http://schemas.microsoft.com/office/drawing/2014/main" id="{345C6268-FFA5-4D46-85EB-1C993F283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366"/>
                <a:ext cx="34" cy="72"/>
              </a:xfrm>
              <a:custGeom>
                <a:avLst/>
                <a:gdLst>
                  <a:gd name="T0" fmla="*/ 0 w 34"/>
                  <a:gd name="T1" fmla="*/ 0 h 72"/>
                  <a:gd name="T2" fmla="*/ 0 w 34"/>
                  <a:gd name="T3" fmla="*/ 5 h 72"/>
                  <a:gd name="T4" fmla="*/ 5 w 34"/>
                  <a:gd name="T5" fmla="*/ 10 h 72"/>
                  <a:gd name="T6" fmla="*/ 10 w 34"/>
                  <a:gd name="T7" fmla="*/ 15 h 72"/>
                  <a:gd name="T8" fmla="*/ 10 w 34"/>
                  <a:gd name="T9" fmla="*/ 19 h 72"/>
                  <a:gd name="T10" fmla="*/ 14 w 34"/>
                  <a:gd name="T11" fmla="*/ 24 h 72"/>
                  <a:gd name="T12" fmla="*/ 14 w 34"/>
                  <a:gd name="T13" fmla="*/ 29 h 72"/>
                  <a:gd name="T14" fmla="*/ 19 w 34"/>
                  <a:gd name="T15" fmla="*/ 34 h 72"/>
                  <a:gd name="T16" fmla="*/ 19 w 34"/>
                  <a:gd name="T17" fmla="*/ 39 h 72"/>
                  <a:gd name="T18" fmla="*/ 19 w 34"/>
                  <a:gd name="T19" fmla="*/ 44 h 72"/>
                  <a:gd name="T20" fmla="*/ 24 w 34"/>
                  <a:gd name="T21" fmla="*/ 44 h 72"/>
                  <a:gd name="T22" fmla="*/ 24 w 34"/>
                  <a:gd name="T23" fmla="*/ 48 h 72"/>
                  <a:gd name="T24" fmla="*/ 29 w 34"/>
                  <a:gd name="T25" fmla="*/ 53 h 72"/>
                  <a:gd name="T26" fmla="*/ 29 w 34"/>
                  <a:gd name="T27" fmla="*/ 58 h 72"/>
                  <a:gd name="T28" fmla="*/ 29 w 34"/>
                  <a:gd name="T29" fmla="*/ 63 h 72"/>
                  <a:gd name="T30" fmla="*/ 34 w 34"/>
                  <a:gd name="T31" fmla="*/ 68 h 72"/>
                  <a:gd name="T32" fmla="*/ 34 w 34"/>
                  <a:gd name="T33" fmla="*/ 72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72"/>
                  <a:gd name="T53" fmla="*/ 34 w 34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72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34"/>
                    </a:lnTo>
                    <a:lnTo>
                      <a:pt x="19" y="39"/>
                    </a:lnTo>
                    <a:lnTo>
                      <a:pt x="19" y="44"/>
                    </a:lnTo>
                    <a:lnTo>
                      <a:pt x="24" y="44"/>
                    </a:lnTo>
                    <a:lnTo>
                      <a:pt x="24" y="48"/>
                    </a:lnTo>
                    <a:lnTo>
                      <a:pt x="29" y="53"/>
                    </a:lnTo>
                    <a:lnTo>
                      <a:pt x="29" y="58"/>
                    </a:lnTo>
                    <a:lnTo>
                      <a:pt x="29" y="63"/>
                    </a:lnTo>
                    <a:lnTo>
                      <a:pt x="34" y="68"/>
                    </a:lnTo>
                    <a:lnTo>
                      <a:pt x="34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8" name="Freeform 94">
                <a:extLst>
                  <a:ext uri="{FF2B5EF4-FFF2-40B4-BE49-F238E27FC236}">
                    <a16:creationId xmlns:a16="http://schemas.microsoft.com/office/drawing/2014/main" id="{4902B1FF-5E73-49AF-A7D5-65AA330C7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42"/>
                <a:ext cx="73" cy="96"/>
              </a:xfrm>
              <a:custGeom>
                <a:avLst/>
                <a:gdLst>
                  <a:gd name="T0" fmla="*/ 73 w 73"/>
                  <a:gd name="T1" fmla="*/ 96 h 96"/>
                  <a:gd name="T2" fmla="*/ 73 w 73"/>
                  <a:gd name="T3" fmla="*/ 92 h 96"/>
                  <a:gd name="T4" fmla="*/ 68 w 73"/>
                  <a:gd name="T5" fmla="*/ 82 h 96"/>
                  <a:gd name="T6" fmla="*/ 63 w 73"/>
                  <a:gd name="T7" fmla="*/ 77 h 96"/>
                  <a:gd name="T8" fmla="*/ 63 w 73"/>
                  <a:gd name="T9" fmla="*/ 68 h 96"/>
                  <a:gd name="T10" fmla="*/ 58 w 73"/>
                  <a:gd name="T11" fmla="*/ 63 h 96"/>
                  <a:gd name="T12" fmla="*/ 53 w 73"/>
                  <a:gd name="T13" fmla="*/ 53 h 96"/>
                  <a:gd name="T14" fmla="*/ 49 w 73"/>
                  <a:gd name="T15" fmla="*/ 48 h 96"/>
                  <a:gd name="T16" fmla="*/ 44 w 73"/>
                  <a:gd name="T17" fmla="*/ 39 h 96"/>
                  <a:gd name="T18" fmla="*/ 44 w 73"/>
                  <a:gd name="T19" fmla="*/ 34 h 96"/>
                  <a:gd name="T20" fmla="*/ 34 w 73"/>
                  <a:gd name="T21" fmla="*/ 29 h 96"/>
                  <a:gd name="T22" fmla="*/ 29 w 73"/>
                  <a:gd name="T23" fmla="*/ 24 h 96"/>
                  <a:gd name="T24" fmla="*/ 24 w 73"/>
                  <a:gd name="T25" fmla="*/ 14 h 96"/>
                  <a:gd name="T26" fmla="*/ 20 w 73"/>
                  <a:gd name="T27" fmla="*/ 10 h 96"/>
                  <a:gd name="T28" fmla="*/ 15 w 73"/>
                  <a:gd name="T29" fmla="*/ 5 h 96"/>
                  <a:gd name="T30" fmla="*/ 5 w 73"/>
                  <a:gd name="T31" fmla="*/ 0 h 96"/>
                  <a:gd name="T32" fmla="*/ 0 w 73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96"/>
                  <a:gd name="T53" fmla="*/ 73 w 73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96">
                    <a:moveTo>
                      <a:pt x="73" y="96"/>
                    </a:moveTo>
                    <a:lnTo>
                      <a:pt x="73" y="92"/>
                    </a:lnTo>
                    <a:lnTo>
                      <a:pt x="68" y="82"/>
                    </a:lnTo>
                    <a:lnTo>
                      <a:pt x="63" y="77"/>
                    </a:lnTo>
                    <a:lnTo>
                      <a:pt x="63" y="68"/>
                    </a:lnTo>
                    <a:lnTo>
                      <a:pt x="58" y="63"/>
                    </a:lnTo>
                    <a:lnTo>
                      <a:pt x="53" y="53"/>
                    </a:lnTo>
                    <a:lnTo>
                      <a:pt x="49" y="48"/>
                    </a:lnTo>
                    <a:lnTo>
                      <a:pt x="44" y="39"/>
                    </a:lnTo>
                    <a:lnTo>
                      <a:pt x="44" y="34"/>
                    </a:lnTo>
                    <a:lnTo>
                      <a:pt x="34" y="29"/>
                    </a:lnTo>
                    <a:lnTo>
                      <a:pt x="29" y="24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59" name="Freeform 95">
                <a:extLst>
                  <a:ext uri="{FF2B5EF4-FFF2-40B4-BE49-F238E27FC236}">
                    <a16:creationId xmlns:a16="http://schemas.microsoft.com/office/drawing/2014/main" id="{116DD325-38F4-4AA8-B82D-76D9FCDC6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342"/>
                <a:ext cx="19" cy="1"/>
              </a:xfrm>
              <a:custGeom>
                <a:avLst/>
                <a:gdLst>
                  <a:gd name="T0" fmla="*/ 19 w 19"/>
                  <a:gd name="T1" fmla="*/ 0 h 1"/>
                  <a:gd name="T2" fmla="*/ 19 w 19"/>
                  <a:gd name="T3" fmla="*/ 0 h 1"/>
                  <a:gd name="T4" fmla="*/ 14 w 19"/>
                  <a:gd name="T5" fmla="*/ 0 h 1"/>
                  <a:gd name="T6" fmla="*/ 14 w 19"/>
                  <a:gd name="T7" fmla="*/ 0 h 1"/>
                  <a:gd name="T8" fmla="*/ 14 w 19"/>
                  <a:gd name="T9" fmla="*/ 0 h 1"/>
                  <a:gd name="T10" fmla="*/ 14 w 19"/>
                  <a:gd name="T11" fmla="*/ 0 h 1"/>
                  <a:gd name="T12" fmla="*/ 10 w 19"/>
                  <a:gd name="T13" fmla="*/ 0 h 1"/>
                  <a:gd name="T14" fmla="*/ 10 w 19"/>
                  <a:gd name="T15" fmla="*/ 0 h 1"/>
                  <a:gd name="T16" fmla="*/ 10 w 19"/>
                  <a:gd name="T17" fmla="*/ 0 h 1"/>
                  <a:gd name="T18" fmla="*/ 10 w 19"/>
                  <a:gd name="T19" fmla="*/ 0 h 1"/>
                  <a:gd name="T20" fmla="*/ 5 w 19"/>
                  <a:gd name="T21" fmla="*/ 0 h 1"/>
                  <a:gd name="T22" fmla="*/ 5 w 19"/>
                  <a:gd name="T23" fmla="*/ 0 h 1"/>
                  <a:gd name="T24" fmla="*/ 5 w 19"/>
                  <a:gd name="T25" fmla="*/ 0 h 1"/>
                  <a:gd name="T26" fmla="*/ 5 w 19"/>
                  <a:gd name="T27" fmla="*/ 0 h 1"/>
                  <a:gd name="T28" fmla="*/ 5 w 19"/>
                  <a:gd name="T29" fmla="*/ 0 h 1"/>
                  <a:gd name="T30" fmla="*/ 0 w 19"/>
                  <a:gd name="T31" fmla="*/ 0 h 1"/>
                  <a:gd name="T32" fmla="*/ 0 w 19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"/>
                  <a:gd name="T53" fmla="*/ 19 w 19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">
                    <a:moveTo>
                      <a:pt x="19" y="0"/>
                    </a:moveTo>
                    <a:lnTo>
                      <a:pt x="19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0" name="Freeform 96">
                <a:extLst>
                  <a:ext uri="{FF2B5EF4-FFF2-40B4-BE49-F238E27FC236}">
                    <a16:creationId xmlns:a16="http://schemas.microsoft.com/office/drawing/2014/main" id="{AAF38757-C9AF-4846-9354-D88C5A60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342"/>
                <a:ext cx="58" cy="87"/>
              </a:xfrm>
              <a:custGeom>
                <a:avLst/>
                <a:gdLst>
                  <a:gd name="T0" fmla="*/ 0 w 58"/>
                  <a:gd name="T1" fmla="*/ 0 h 87"/>
                  <a:gd name="T2" fmla="*/ 10 w 58"/>
                  <a:gd name="T3" fmla="*/ 5 h 87"/>
                  <a:gd name="T4" fmla="*/ 14 w 58"/>
                  <a:gd name="T5" fmla="*/ 10 h 87"/>
                  <a:gd name="T6" fmla="*/ 19 w 58"/>
                  <a:gd name="T7" fmla="*/ 10 h 87"/>
                  <a:gd name="T8" fmla="*/ 24 w 58"/>
                  <a:gd name="T9" fmla="*/ 14 h 87"/>
                  <a:gd name="T10" fmla="*/ 24 w 58"/>
                  <a:gd name="T11" fmla="*/ 19 h 87"/>
                  <a:gd name="T12" fmla="*/ 29 w 58"/>
                  <a:gd name="T13" fmla="*/ 29 h 87"/>
                  <a:gd name="T14" fmla="*/ 34 w 58"/>
                  <a:gd name="T15" fmla="*/ 34 h 87"/>
                  <a:gd name="T16" fmla="*/ 39 w 58"/>
                  <a:gd name="T17" fmla="*/ 39 h 87"/>
                  <a:gd name="T18" fmla="*/ 39 w 58"/>
                  <a:gd name="T19" fmla="*/ 43 h 87"/>
                  <a:gd name="T20" fmla="*/ 43 w 58"/>
                  <a:gd name="T21" fmla="*/ 48 h 87"/>
                  <a:gd name="T22" fmla="*/ 43 w 58"/>
                  <a:gd name="T23" fmla="*/ 58 h 87"/>
                  <a:gd name="T24" fmla="*/ 48 w 58"/>
                  <a:gd name="T25" fmla="*/ 63 h 87"/>
                  <a:gd name="T26" fmla="*/ 48 w 58"/>
                  <a:gd name="T27" fmla="*/ 68 h 87"/>
                  <a:gd name="T28" fmla="*/ 53 w 58"/>
                  <a:gd name="T29" fmla="*/ 77 h 87"/>
                  <a:gd name="T30" fmla="*/ 58 w 58"/>
                  <a:gd name="T31" fmla="*/ 82 h 87"/>
                  <a:gd name="T32" fmla="*/ 58 w 58"/>
                  <a:gd name="T33" fmla="*/ 87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87"/>
                  <a:gd name="T53" fmla="*/ 58 w 5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87">
                    <a:moveTo>
                      <a:pt x="0" y="0"/>
                    </a:moveTo>
                    <a:lnTo>
                      <a:pt x="10" y="5"/>
                    </a:lnTo>
                    <a:lnTo>
                      <a:pt x="14" y="10"/>
                    </a:lnTo>
                    <a:lnTo>
                      <a:pt x="19" y="10"/>
                    </a:lnTo>
                    <a:lnTo>
                      <a:pt x="24" y="14"/>
                    </a:lnTo>
                    <a:lnTo>
                      <a:pt x="24" y="19"/>
                    </a:lnTo>
                    <a:lnTo>
                      <a:pt x="29" y="29"/>
                    </a:lnTo>
                    <a:lnTo>
                      <a:pt x="34" y="34"/>
                    </a:lnTo>
                    <a:lnTo>
                      <a:pt x="39" y="39"/>
                    </a:lnTo>
                    <a:lnTo>
                      <a:pt x="39" y="43"/>
                    </a:lnTo>
                    <a:lnTo>
                      <a:pt x="43" y="48"/>
                    </a:lnTo>
                    <a:lnTo>
                      <a:pt x="43" y="58"/>
                    </a:lnTo>
                    <a:lnTo>
                      <a:pt x="48" y="63"/>
                    </a:lnTo>
                    <a:lnTo>
                      <a:pt x="48" y="68"/>
                    </a:lnTo>
                    <a:lnTo>
                      <a:pt x="53" y="77"/>
                    </a:lnTo>
                    <a:lnTo>
                      <a:pt x="58" y="82"/>
                    </a:lnTo>
                    <a:lnTo>
                      <a:pt x="58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1" name="Freeform 97">
                <a:extLst>
                  <a:ext uri="{FF2B5EF4-FFF2-40B4-BE49-F238E27FC236}">
                    <a16:creationId xmlns:a16="http://schemas.microsoft.com/office/drawing/2014/main" id="{666FA320-D69E-4101-B3EA-808C19E74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429"/>
                <a:ext cx="14" cy="67"/>
              </a:xfrm>
              <a:custGeom>
                <a:avLst/>
                <a:gdLst>
                  <a:gd name="T0" fmla="*/ 0 w 14"/>
                  <a:gd name="T1" fmla="*/ 0 h 67"/>
                  <a:gd name="T2" fmla="*/ 0 w 14"/>
                  <a:gd name="T3" fmla="*/ 5 h 67"/>
                  <a:gd name="T4" fmla="*/ 5 w 14"/>
                  <a:gd name="T5" fmla="*/ 9 h 67"/>
                  <a:gd name="T6" fmla="*/ 5 w 14"/>
                  <a:gd name="T7" fmla="*/ 9 h 67"/>
                  <a:gd name="T8" fmla="*/ 5 w 14"/>
                  <a:gd name="T9" fmla="*/ 14 h 67"/>
                  <a:gd name="T10" fmla="*/ 5 w 14"/>
                  <a:gd name="T11" fmla="*/ 19 h 67"/>
                  <a:gd name="T12" fmla="*/ 5 w 14"/>
                  <a:gd name="T13" fmla="*/ 24 h 67"/>
                  <a:gd name="T14" fmla="*/ 10 w 14"/>
                  <a:gd name="T15" fmla="*/ 29 h 67"/>
                  <a:gd name="T16" fmla="*/ 10 w 14"/>
                  <a:gd name="T17" fmla="*/ 34 h 67"/>
                  <a:gd name="T18" fmla="*/ 10 w 14"/>
                  <a:gd name="T19" fmla="*/ 38 h 67"/>
                  <a:gd name="T20" fmla="*/ 10 w 14"/>
                  <a:gd name="T21" fmla="*/ 43 h 67"/>
                  <a:gd name="T22" fmla="*/ 10 w 14"/>
                  <a:gd name="T23" fmla="*/ 48 h 67"/>
                  <a:gd name="T24" fmla="*/ 14 w 14"/>
                  <a:gd name="T25" fmla="*/ 48 h 67"/>
                  <a:gd name="T26" fmla="*/ 14 w 14"/>
                  <a:gd name="T27" fmla="*/ 53 h 67"/>
                  <a:gd name="T28" fmla="*/ 14 w 14"/>
                  <a:gd name="T29" fmla="*/ 58 h 67"/>
                  <a:gd name="T30" fmla="*/ 14 w 14"/>
                  <a:gd name="T31" fmla="*/ 63 h 67"/>
                  <a:gd name="T32" fmla="*/ 14 w 14"/>
                  <a:gd name="T33" fmla="*/ 67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67"/>
                  <a:gd name="T53" fmla="*/ 14 w 14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67">
                    <a:moveTo>
                      <a:pt x="0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0" y="43"/>
                    </a:lnTo>
                    <a:lnTo>
                      <a:pt x="10" y="48"/>
                    </a:lnTo>
                    <a:lnTo>
                      <a:pt x="14" y="48"/>
                    </a:lnTo>
                    <a:lnTo>
                      <a:pt x="14" y="53"/>
                    </a:lnTo>
                    <a:lnTo>
                      <a:pt x="14" y="58"/>
                    </a:lnTo>
                    <a:lnTo>
                      <a:pt x="14" y="63"/>
                    </a:lnTo>
                    <a:lnTo>
                      <a:pt x="14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2" name="Freeform 98">
                <a:extLst>
                  <a:ext uri="{FF2B5EF4-FFF2-40B4-BE49-F238E27FC236}">
                    <a16:creationId xmlns:a16="http://schemas.microsoft.com/office/drawing/2014/main" id="{E29691A0-988F-45C1-B343-17E38AE27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496"/>
                <a:ext cx="24" cy="121"/>
              </a:xfrm>
              <a:custGeom>
                <a:avLst/>
                <a:gdLst>
                  <a:gd name="T0" fmla="*/ 0 w 24"/>
                  <a:gd name="T1" fmla="*/ 0 h 121"/>
                  <a:gd name="T2" fmla="*/ 5 w 24"/>
                  <a:gd name="T3" fmla="*/ 10 h 121"/>
                  <a:gd name="T4" fmla="*/ 5 w 24"/>
                  <a:gd name="T5" fmla="*/ 15 h 121"/>
                  <a:gd name="T6" fmla="*/ 5 w 24"/>
                  <a:gd name="T7" fmla="*/ 25 h 121"/>
                  <a:gd name="T8" fmla="*/ 5 w 24"/>
                  <a:gd name="T9" fmla="*/ 29 h 121"/>
                  <a:gd name="T10" fmla="*/ 5 w 24"/>
                  <a:gd name="T11" fmla="*/ 39 h 121"/>
                  <a:gd name="T12" fmla="*/ 5 w 24"/>
                  <a:gd name="T13" fmla="*/ 49 h 121"/>
                  <a:gd name="T14" fmla="*/ 10 w 24"/>
                  <a:gd name="T15" fmla="*/ 54 h 121"/>
                  <a:gd name="T16" fmla="*/ 10 w 24"/>
                  <a:gd name="T17" fmla="*/ 63 h 121"/>
                  <a:gd name="T18" fmla="*/ 10 w 24"/>
                  <a:gd name="T19" fmla="*/ 73 h 121"/>
                  <a:gd name="T20" fmla="*/ 10 w 24"/>
                  <a:gd name="T21" fmla="*/ 78 h 121"/>
                  <a:gd name="T22" fmla="*/ 10 w 24"/>
                  <a:gd name="T23" fmla="*/ 87 h 121"/>
                  <a:gd name="T24" fmla="*/ 15 w 24"/>
                  <a:gd name="T25" fmla="*/ 97 h 121"/>
                  <a:gd name="T26" fmla="*/ 15 w 24"/>
                  <a:gd name="T27" fmla="*/ 102 h 121"/>
                  <a:gd name="T28" fmla="*/ 20 w 24"/>
                  <a:gd name="T29" fmla="*/ 111 h 121"/>
                  <a:gd name="T30" fmla="*/ 20 w 24"/>
                  <a:gd name="T31" fmla="*/ 116 h 121"/>
                  <a:gd name="T32" fmla="*/ 24 w 24"/>
                  <a:gd name="T33" fmla="*/ 121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21"/>
                  <a:gd name="T53" fmla="*/ 24 w 24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21">
                    <a:moveTo>
                      <a:pt x="0" y="0"/>
                    </a:moveTo>
                    <a:lnTo>
                      <a:pt x="5" y="10"/>
                    </a:lnTo>
                    <a:lnTo>
                      <a:pt x="5" y="15"/>
                    </a:lnTo>
                    <a:lnTo>
                      <a:pt x="5" y="25"/>
                    </a:lnTo>
                    <a:lnTo>
                      <a:pt x="5" y="29"/>
                    </a:lnTo>
                    <a:lnTo>
                      <a:pt x="5" y="39"/>
                    </a:lnTo>
                    <a:lnTo>
                      <a:pt x="5" y="49"/>
                    </a:lnTo>
                    <a:lnTo>
                      <a:pt x="10" y="54"/>
                    </a:lnTo>
                    <a:lnTo>
                      <a:pt x="10" y="63"/>
                    </a:lnTo>
                    <a:lnTo>
                      <a:pt x="10" y="73"/>
                    </a:lnTo>
                    <a:lnTo>
                      <a:pt x="10" y="78"/>
                    </a:lnTo>
                    <a:lnTo>
                      <a:pt x="10" y="87"/>
                    </a:lnTo>
                    <a:lnTo>
                      <a:pt x="15" y="97"/>
                    </a:lnTo>
                    <a:lnTo>
                      <a:pt x="15" y="102"/>
                    </a:lnTo>
                    <a:lnTo>
                      <a:pt x="20" y="111"/>
                    </a:lnTo>
                    <a:lnTo>
                      <a:pt x="20" y="116"/>
                    </a:lnTo>
                    <a:lnTo>
                      <a:pt x="24" y="1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3" name="Line 99">
                <a:extLst>
                  <a:ext uri="{FF2B5EF4-FFF2-40B4-BE49-F238E27FC236}">
                    <a16:creationId xmlns:a16="http://schemas.microsoft.com/office/drawing/2014/main" id="{15BEC95F-EAD3-4B93-9D0A-49BD1AAB4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2" y="617"/>
                <a:ext cx="20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4" name="Freeform 100">
                <a:extLst>
                  <a:ext uri="{FF2B5EF4-FFF2-40B4-BE49-F238E27FC236}">
                    <a16:creationId xmlns:a16="http://schemas.microsoft.com/office/drawing/2014/main" id="{BBAA10DF-F882-415A-8719-6A7D38AE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738"/>
                <a:ext cx="10" cy="53"/>
              </a:xfrm>
              <a:custGeom>
                <a:avLst/>
                <a:gdLst>
                  <a:gd name="T0" fmla="*/ 10 w 10"/>
                  <a:gd name="T1" fmla="*/ 0 h 53"/>
                  <a:gd name="T2" fmla="*/ 10 w 10"/>
                  <a:gd name="T3" fmla="*/ 5 h 53"/>
                  <a:gd name="T4" fmla="*/ 5 w 10"/>
                  <a:gd name="T5" fmla="*/ 5 h 53"/>
                  <a:gd name="T6" fmla="*/ 5 w 10"/>
                  <a:gd name="T7" fmla="*/ 9 h 53"/>
                  <a:gd name="T8" fmla="*/ 5 w 10"/>
                  <a:gd name="T9" fmla="*/ 14 h 53"/>
                  <a:gd name="T10" fmla="*/ 5 w 10"/>
                  <a:gd name="T11" fmla="*/ 14 h 53"/>
                  <a:gd name="T12" fmla="*/ 5 w 10"/>
                  <a:gd name="T13" fmla="*/ 19 h 53"/>
                  <a:gd name="T14" fmla="*/ 5 w 10"/>
                  <a:gd name="T15" fmla="*/ 24 h 53"/>
                  <a:gd name="T16" fmla="*/ 5 w 10"/>
                  <a:gd name="T17" fmla="*/ 29 h 53"/>
                  <a:gd name="T18" fmla="*/ 5 w 10"/>
                  <a:gd name="T19" fmla="*/ 29 h 53"/>
                  <a:gd name="T20" fmla="*/ 5 w 10"/>
                  <a:gd name="T21" fmla="*/ 34 h 53"/>
                  <a:gd name="T22" fmla="*/ 5 w 10"/>
                  <a:gd name="T23" fmla="*/ 38 h 53"/>
                  <a:gd name="T24" fmla="*/ 5 w 10"/>
                  <a:gd name="T25" fmla="*/ 38 h 53"/>
                  <a:gd name="T26" fmla="*/ 5 w 10"/>
                  <a:gd name="T27" fmla="*/ 43 h 53"/>
                  <a:gd name="T28" fmla="*/ 5 w 10"/>
                  <a:gd name="T29" fmla="*/ 48 h 53"/>
                  <a:gd name="T30" fmla="*/ 5 w 10"/>
                  <a:gd name="T31" fmla="*/ 48 h 53"/>
                  <a:gd name="T32" fmla="*/ 0 w 10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53"/>
                  <a:gd name="T53" fmla="*/ 10 w 10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53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3"/>
                    </a:lnTo>
                    <a:lnTo>
                      <a:pt x="5" y="48"/>
                    </a:lnTo>
                    <a:lnTo>
                      <a:pt x="0" y="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5" name="Freeform 101">
                <a:extLst>
                  <a:ext uri="{FF2B5EF4-FFF2-40B4-BE49-F238E27FC236}">
                    <a16:creationId xmlns:a16="http://schemas.microsoft.com/office/drawing/2014/main" id="{B66D81F7-FDF0-4816-A532-38BD8B440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791"/>
                <a:ext cx="19" cy="63"/>
              </a:xfrm>
              <a:custGeom>
                <a:avLst/>
                <a:gdLst>
                  <a:gd name="T0" fmla="*/ 0 w 19"/>
                  <a:gd name="T1" fmla="*/ 0 h 63"/>
                  <a:gd name="T2" fmla="*/ 0 w 19"/>
                  <a:gd name="T3" fmla="*/ 5 h 63"/>
                  <a:gd name="T4" fmla="*/ 5 w 19"/>
                  <a:gd name="T5" fmla="*/ 10 h 63"/>
                  <a:gd name="T6" fmla="*/ 5 w 19"/>
                  <a:gd name="T7" fmla="*/ 10 h 63"/>
                  <a:gd name="T8" fmla="*/ 10 w 19"/>
                  <a:gd name="T9" fmla="*/ 14 h 63"/>
                  <a:gd name="T10" fmla="*/ 10 w 19"/>
                  <a:gd name="T11" fmla="*/ 19 h 63"/>
                  <a:gd name="T12" fmla="*/ 15 w 19"/>
                  <a:gd name="T13" fmla="*/ 24 h 63"/>
                  <a:gd name="T14" fmla="*/ 15 w 19"/>
                  <a:gd name="T15" fmla="*/ 24 h 63"/>
                  <a:gd name="T16" fmla="*/ 15 w 19"/>
                  <a:gd name="T17" fmla="*/ 29 h 63"/>
                  <a:gd name="T18" fmla="*/ 19 w 19"/>
                  <a:gd name="T19" fmla="*/ 34 h 63"/>
                  <a:gd name="T20" fmla="*/ 19 w 19"/>
                  <a:gd name="T21" fmla="*/ 39 h 63"/>
                  <a:gd name="T22" fmla="*/ 19 w 19"/>
                  <a:gd name="T23" fmla="*/ 43 h 63"/>
                  <a:gd name="T24" fmla="*/ 19 w 19"/>
                  <a:gd name="T25" fmla="*/ 48 h 63"/>
                  <a:gd name="T26" fmla="*/ 19 w 19"/>
                  <a:gd name="T27" fmla="*/ 48 h 63"/>
                  <a:gd name="T28" fmla="*/ 19 w 19"/>
                  <a:gd name="T29" fmla="*/ 53 h 63"/>
                  <a:gd name="T30" fmla="*/ 19 w 19"/>
                  <a:gd name="T31" fmla="*/ 58 h 63"/>
                  <a:gd name="T32" fmla="*/ 15 w 19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63"/>
                  <a:gd name="T53" fmla="*/ 19 w 1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63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10" y="14"/>
                    </a:lnTo>
                    <a:lnTo>
                      <a:pt x="10" y="19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9" y="34"/>
                    </a:lnTo>
                    <a:lnTo>
                      <a:pt x="19" y="39"/>
                    </a:lnTo>
                    <a:lnTo>
                      <a:pt x="19" y="43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19" y="58"/>
                    </a:lnTo>
                    <a:lnTo>
                      <a:pt x="15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6" name="Freeform 102">
                <a:extLst>
                  <a:ext uri="{FF2B5EF4-FFF2-40B4-BE49-F238E27FC236}">
                    <a16:creationId xmlns:a16="http://schemas.microsoft.com/office/drawing/2014/main" id="{7E421E8E-E15C-4D05-B35D-190C83F48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854"/>
                <a:ext cx="102" cy="101"/>
              </a:xfrm>
              <a:custGeom>
                <a:avLst/>
                <a:gdLst>
                  <a:gd name="T0" fmla="*/ 102 w 102"/>
                  <a:gd name="T1" fmla="*/ 0 h 101"/>
                  <a:gd name="T2" fmla="*/ 102 w 102"/>
                  <a:gd name="T3" fmla="*/ 9 h 101"/>
                  <a:gd name="T4" fmla="*/ 97 w 102"/>
                  <a:gd name="T5" fmla="*/ 19 h 101"/>
                  <a:gd name="T6" fmla="*/ 92 w 102"/>
                  <a:gd name="T7" fmla="*/ 24 h 101"/>
                  <a:gd name="T8" fmla="*/ 82 w 102"/>
                  <a:gd name="T9" fmla="*/ 33 h 101"/>
                  <a:gd name="T10" fmla="*/ 77 w 102"/>
                  <a:gd name="T11" fmla="*/ 38 h 101"/>
                  <a:gd name="T12" fmla="*/ 73 w 102"/>
                  <a:gd name="T13" fmla="*/ 43 h 101"/>
                  <a:gd name="T14" fmla="*/ 63 w 102"/>
                  <a:gd name="T15" fmla="*/ 48 h 101"/>
                  <a:gd name="T16" fmla="*/ 58 w 102"/>
                  <a:gd name="T17" fmla="*/ 53 h 101"/>
                  <a:gd name="T18" fmla="*/ 49 w 102"/>
                  <a:gd name="T19" fmla="*/ 58 h 101"/>
                  <a:gd name="T20" fmla="*/ 39 w 102"/>
                  <a:gd name="T21" fmla="*/ 62 h 101"/>
                  <a:gd name="T22" fmla="*/ 34 w 102"/>
                  <a:gd name="T23" fmla="*/ 72 h 101"/>
                  <a:gd name="T24" fmla="*/ 24 w 102"/>
                  <a:gd name="T25" fmla="*/ 77 h 101"/>
                  <a:gd name="T26" fmla="*/ 20 w 102"/>
                  <a:gd name="T27" fmla="*/ 82 h 101"/>
                  <a:gd name="T28" fmla="*/ 10 w 102"/>
                  <a:gd name="T29" fmla="*/ 87 h 101"/>
                  <a:gd name="T30" fmla="*/ 5 w 102"/>
                  <a:gd name="T31" fmla="*/ 96 h 101"/>
                  <a:gd name="T32" fmla="*/ 0 w 102"/>
                  <a:gd name="T33" fmla="*/ 101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2"/>
                  <a:gd name="T52" fmla="*/ 0 h 101"/>
                  <a:gd name="T53" fmla="*/ 102 w 102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2" h="101">
                    <a:moveTo>
                      <a:pt x="102" y="0"/>
                    </a:moveTo>
                    <a:lnTo>
                      <a:pt x="102" y="9"/>
                    </a:lnTo>
                    <a:lnTo>
                      <a:pt x="97" y="19"/>
                    </a:lnTo>
                    <a:lnTo>
                      <a:pt x="92" y="24"/>
                    </a:lnTo>
                    <a:lnTo>
                      <a:pt x="82" y="33"/>
                    </a:lnTo>
                    <a:lnTo>
                      <a:pt x="77" y="38"/>
                    </a:lnTo>
                    <a:lnTo>
                      <a:pt x="73" y="43"/>
                    </a:lnTo>
                    <a:lnTo>
                      <a:pt x="63" y="48"/>
                    </a:lnTo>
                    <a:lnTo>
                      <a:pt x="58" y="53"/>
                    </a:lnTo>
                    <a:lnTo>
                      <a:pt x="49" y="58"/>
                    </a:lnTo>
                    <a:lnTo>
                      <a:pt x="39" y="62"/>
                    </a:lnTo>
                    <a:lnTo>
                      <a:pt x="34" y="72"/>
                    </a:lnTo>
                    <a:lnTo>
                      <a:pt x="24" y="77"/>
                    </a:lnTo>
                    <a:lnTo>
                      <a:pt x="20" y="82"/>
                    </a:lnTo>
                    <a:lnTo>
                      <a:pt x="10" y="87"/>
                    </a:lnTo>
                    <a:lnTo>
                      <a:pt x="5" y="96"/>
                    </a:lnTo>
                    <a:lnTo>
                      <a:pt x="0" y="1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7" name="Freeform 103">
                <a:extLst>
                  <a:ext uri="{FF2B5EF4-FFF2-40B4-BE49-F238E27FC236}">
                    <a16:creationId xmlns:a16="http://schemas.microsoft.com/office/drawing/2014/main" id="{538B8D1C-79C6-48BA-9146-136AD980F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955"/>
                <a:ext cx="96" cy="121"/>
              </a:xfrm>
              <a:custGeom>
                <a:avLst/>
                <a:gdLst>
                  <a:gd name="T0" fmla="*/ 96 w 96"/>
                  <a:gd name="T1" fmla="*/ 0 h 121"/>
                  <a:gd name="T2" fmla="*/ 87 w 96"/>
                  <a:gd name="T3" fmla="*/ 10 h 121"/>
                  <a:gd name="T4" fmla="*/ 77 w 96"/>
                  <a:gd name="T5" fmla="*/ 15 h 121"/>
                  <a:gd name="T6" fmla="*/ 72 w 96"/>
                  <a:gd name="T7" fmla="*/ 19 h 121"/>
                  <a:gd name="T8" fmla="*/ 67 w 96"/>
                  <a:gd name="T9" fmla="*/ 29 h 121"/>
                  <a:gd name="T10" fmla="*/ 58 w 96"/>
                  <a:gd name="T11" fmla="*/ 34 h 121"/>
                  <a:gd name="T12" fmla="*/ 53 w 96"/>
                  <a:gd name="T13" fmla="*/ 43 h 121"/>
                  <a:gd name="T14" fmla="*/ 48 w 96"/>
                  <a:gd name="T15" fmla="*/ 48 h 121"/>
                  <a:gd name="T16" fmla="*/ 43 w 96"/>
                  <a:gd name="T17" fmla="*/ 58 h 121"/>
                  <a:gd name="T18" fmla="*/ 38 w 96"/>
                  <a:gd name="T19" fmla="*/ 63 h 121"/>
                  <a:gd name="T20" fmla="*/ 33 w 96"/>
                  <a:gd name="T21" fmla="*/ 72 h 121"/>
                  <a:gd name="T22" fmla="*/ 29 w 96"/>
                  <a:gd name="T23" fmla="*/ 82 h 121"/>
                  <a:gd name="T24" fmla="*/ 24 w 96"/>
                  <a:gd name="T25" fmla="*/ 92 h 121"/>
                  <a:gd name="T26" fmla="*/ 14 w 96"/>
                  <a:gd name="T27" fmla="*/ 97 h 121"/>
                  <a:gd name="T28" fmla="*/ 9 w 96"/>
                  <a:gd name="T29" fmla="*/ 106 h 121"/>
                  <a:gd name="T30" fmla="*/ 5 w 96"/>
                  <a:gd name="T31" fmla="*/ 111 h 121"/>
                  <a:gd name="T32" fmla="*/ 0 w 96"/>
                  <a:gd name="T33" fmla="*/ 121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121"/>
                  <a:gd name="T53" fmla="*/ 96 w 96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121">
                    <a:moveTo>
                      <a:pt x="96" y="0"/>
                    </a:moveTo>
                    <a:lnTo>
                      <a:pt x="87" y="10"/>
                    </a:lnTo>
                    <a:lnTo>
                      <a:pt x="77" y="15"/>
                    </a:lnTo>
                    <a:lnTo>
                      <a:pt x="72" y="19"/>
                    </a:lnTo>
                    <a:lnTo>
                      <a:pt x="67" y="29"/>
                    </a:lnTo>
                    <a:lnTo>
                      <a:pt x="58" y="34"/>
                    </a:lnTo>
                    <a:lnTo>
                      <a:pt x="53" y="43"/>
                    </a:lnTo>
                    <a:lnTo>
                      <a:pt x="48" y="48"/>
                    </a:lnTo>
                    <a:lnTo>
                      <a:pt x="43" y="58"/>
                    </a:lnTo>
                    <a:lnTo>
                      <a:pt x="38" y="63"/>
                    </a:lnTo>
                    <a:lnTo>
                      <a:pt x="33" y="72"/>
                    </a:lnTo>
                    <a:lnTo>
                      <a:pt x="29" y="82"/>
                    </a:lnTo>
                    <a:lnTo>
                      <a:pt x="24" y="92"/>
                    </a:lnTo>
                    <a:lnTo>
                      <a:pt x="14" y="97"/>
                    </a:lnTo>
                    <a:lnTo>
                      <a:pt x="9" y="106"/>
                    </a:lnTo>
                    <a:lnTo>
                      <a:pt x="5" y="111"/>
                    </a:lnTo>
                    <a:lnTo>
                      <a:pt x="0" y="1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8" name="Freeform 104">
                <a:extLst>
                  <a:ext uri="{FF2B5EF4-FFF2-40B4-BE49-F238E27FC236}">
                    <a16:creationId xmlns:a16="http://schemas.microsoft.com/office/drawing/2014/main" id="{1D2199E5-A62F-4084-AFAD-A8C0E01E4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076"/>
                <a:ext cx="106" cy="101"/>
              </a:xfrm>
              <a:custGeom>
                <a:avLst/>
                <a:gdLst>
                  <a:gd name="T0" fmla="*/ 0 w 106"/>
                  <a:gd name="T1" fmla="*/ 0 h 101"/>
                  <a:gd name="T2" fmla="*/ 5 w 106"/>
                  <a:gd name="T3" fmla="*/ 0 h 101"/>
                  <a:gd name="T4" fmla="*/ 14 w 106"/>
                  <a:gd name="T5" fmla="*/ 5 h 101"/>
                  <a:gd name="T6" fmla="*/ 24 w 106"/>
                  <a:gd name="T7" fmla="*/ 9 h 101"/>
                  <a:gd name="T8" fmla="*/ 29 w 106"/>
                  <a:gd name="T9" fmla="*/ 14 h 101"/>
                  <a:gd name="T10" fmla="*/ 38 w 106"/>
                  <a:gd name="T11" fmla="*/ 19 h 101"/>
                  <a:gd name="T12" fmla="*/ 48 w 106"/>
                  <a:gd name="T13" fmla="*/ 29 h 101"/>
                  <a:gd name="T14" fmla="*/ 53 w 106"/>
                  <a:gd name="T15" fmla="*/ 34 h 101"/>
                  <a:gd name="T16" fmla="*/ 62 w 106"/>
                  <a:gd name="T17" fmla="*/ 38 h 101"/>
                  <a:gd name="T18" fmla="*/ 67 w 106"/>
                  <a:gd name="T19" fmla="*/ 48 h 101"/>
                  <a:gd name="T20" fmla="*/ 77 w 106"/>
                  <a:gd name="T21" fmla="*/ 53 h 101"/>
                  <a:gd name="T22" fmla="*/ 82 w 106"/>
                  <a:gd name="T23" fmla="*/ 58 h 101"/>
                  <a:gd name="T24" fmla="*/ 87 w 106"/>
                  <a:gd name="T25" fmla="*/ 67 h 101"/>
                  <a:gd name="T26" fmla="*/ 91 w 106"/>
                  <a:gd name="T27" fmla="*/ 77 h 101"/>
                  <a:gd name="T28" fmla="*/ 96 w 106"/>
                  <a:gd name="T29" fmla="*/ 82 h 101"/>
                  <a:gd name="T30" fmla="*/ 101 w 106"/>
                  <a:gd name="T31" fmla="*/ 91 h 101"/>
                  <a:gd name="T32" fmla="*/ 106 w 106"/>
                  <a:gd name="T33" fmla="*/ 101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01"/>
                  <a:gd name="T53" fmla="*/ 106 w 10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01">
                    <a:moveTo>
                      <a:pt x="0" y="0"/>
                    </a:moveTo>
                    <a:lnTo>
                      <a:pt x="5" y="0"/>
                    </a:lnTo>
                    <a:lnTo>
                      <a:pt x="14" y="5"/>
                    </a:lnTo>
                    <a:lnTo>
                      <a:pt x="24" y="9"/>
                    </a:lnTo>
                    <a:lnTo>
                      <a:pt x="29" y="14"/>
                    </a:lnTo>
                    <a:lnTo>
                      <a:pt x="38" y="19"/>
                    </a:lnTo>
                    <a:lnTo>
                      <a:pt x="48" y="29"/>
                    </a:lnTo>
                    <a:lnTo>
                      <a:pt x="53" y="34"/>
                    </a:lnTo>
                    <a:lnTo>
                      <a:pt x="62" y="38"/>
                    </a:lnTo>
                    <a:lnTo>
                      <a:pt x="67" y="48"/>
                    </a:lnTo>
                    <a:lnTo>
                      <a:pt x="77" y="53"/>
                    </a:lnTo>
                    <a:lnTo>
                      <a:pt x="82" y="58"/>
                    </a:lnTo>
                    <a:lnTo>
                      <a:pt x="87" y="67"/>
                    </a:lnTo>
                    <a:lnTo>
                      <a:pt x="91" y="77"/>
                    </a:lnTo>
                    <a:lnTo>
                      <a:pt x="96" y="82"/>
                    </a:lnTo>
                    <a:lnTo>
                      <a:pt x="101" y="91"/>
                    </a:lnTo>
                    <a:lnTo>
                      <a:pt x="106" y="1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69" name="Freeform 105">
                <a:extLst>
                  <a:ext uri="{FF2B5EF4-FFF2-40B4-BE49-F238E27FC236}">
                    <a16:creationId xmlns:a16="http://schemas.microsoft.com/office/drawing/2014/main" id="{3333EF02-32D2-49ED-9B84-CD5ED6681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177"/>
                <a:ext cx="125" cy="82"/>
              </a:xfrm>
              <a:custGeom>
                <a:avLst/>
                <a:gdLst>
                  <a:gd name="T0" fmla="*/ 0 w 125"/>
                  <a:gd name="T1" fmla="*/ 0 h 82"/>
                  <a:gd name="T2" fmla="*/ 10 w 125"/>
                  <a:gd name="T3" fmla="*/ 5 h 82"/>
                  <a:gd name="T4" fmla="*/ 19 w 125"/>
                  <a:gd name="T5" fmla="*/ 10 h 82"/>
                  <a:gd name="T6" fmla="*/ 24 w 125"/>
                  <a:gd name="T7" fmla="*/ 15 h 82"/>
                  <a:gd name="T8" fmla="*/ 34 w 125"/>
                  <a:gd name="T9" fmla="*/ 19 h 82"/>
                  <a:gd name="T10" fmla="*/ 43 w 125"/>
                  <a:gd name="T11" fmla="*/ 19 h 82"/>
                  <a:gd name="T12" fmla="*/ 48 w 125"/>
                  <a:gd name="T13" fmla="*/ 24 h 82"/>
                  <a:gd name="T14" fmla="*/ 58 w 125"/>
                  <a:gd name="T15" fmla="*/ 29 h 82"/>
                  <a:gd name="T16" fmla="*/ 63 w 125"/>
                  <a:gd name="T17" fmla="*/ 34 h 82"/>
                  <a:gd name="T18" fmla="*/ 72 w 125"/>
                  <a:gd name="T19" fmla="*/ 39 h 82"/>
                  <a:gd name="T20" fmla="*/ 82 w 125"/>
                  <a:gd name="T21" fmla="*/ 44 h 82"/>
                  <a:gd name="T22" fmla="*/ 87 w 125"/>
                  <a:gd name="T23" fmla="*/ 53 h 82"/>
                  <a:gd name="T24" fmla="*/ 96 w 125"/>
                  <a:gd name="T25" fmla="*/ 58 h 82"/>
                  <a:gd name="T26" fmla="*/ 101 w 125"/>
                  <a:gd name="T27" fmla="*/ 63 h 82"/>
                  <a:gd name="T28" fmla="*/ 111 w 125"/>
                  <a:gd name="T29" fmla="*/ 68 h 82"/>
                  <a:gd name="T30" fmla="*/ 116 w 125"/>
                  <a:gd name="T31" fmla="*/ 77 h 82"/>
                  <a:gd name="T32" fmla="*/ 125 w 125"/>
                  <a:gd name="T33" fmla="*/ 82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5"/>
                  <a:gd name="T52" fmla="*/ 0 h 82"/>
                  <a:gd name="T53" fmla="*/ 125 w 12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5" h="82">
                    <a:moveTo>
                      <a:pt x="0" y="0"/>
                    </a:moveTo>
                    <a:lnTo>
                      <a:pt x="10" y="5"/>
                    </a:lnTo>
                    <a:lnTo>
                      <a:pt x="19" y="10"/>
                    </a:lnTo>
                    <a:lnTo>
                      <a:pt x="24" y="15"/>
                    </a:lnTo>
                    <a:lnTo>
                      <a:pt x="34" y="19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8" y="29"/>
                    </a:lnTo>
                    <a:lnTo>
                      <a:pt x="63" y="34"/>
                    </a:lnTo>
                    <a:lnTo>
                      <a:pt x="72" y="39"/>
                    </a:lnTo>
                    <a:lnTo>
                      <a:pt x="82" y="44"/>
                    </a:lnTo>
                    <a:lnTo>
                      <a:pt x="87" y="53"/>
                    </a:lnTo>
                    <a:lnTo>
                      <a:pt x="96" y="58"/>
                    </a:lnTo>
                    <a:lnTo>
                      <a:pt x="101" y="63"/>
                    </a:lnTo>
                    <a:lnTo>
                      <a:pt x="111" y="68"/>
                    </a:lnTo>
                    <a:lnTo>
                      <a:pt x="116" y="77"/>
                    </a:lnTo>
                    <a:lnTo>
                      <a:pt x="125" y="8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0" name="Freeform 106">
                <a:extLst>
                  <a:ext uri="{FF2B5EF4-FFF2-40B4-BE49-F238E27FC236}">
                    <a16:creationId xmlns:a16="http://schemas.microsoft.com/office/drawing/2014/main" id="{EB4FA271-C4F6-411E-9BC5-073DA3D53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1259"/>
                <a:ext cx="29" cy="208"/>
              </a:xfrm>
              <a:custGeom>
                <a:avLst/>
                <a:gdLst>
                  <a:gd name="T0" fmla="*/ 0 w 29"/>
                  <a:gd name="T1" fmla="*/ 0 h 208"/>
                  <a:gd name="T2" fmla="*/ 5 w 29"/>
                  <a:gd name="T3" fmla="*/ 10 h 208"/>
                  <a:gd name="T4" fmla="*/ 15 w 29"/>
                  <a:gd name="T5" fmla="*/ 24 h 208"/>
                  <a:gd name="T6" fmla="*/ 20 w 29"/>
                  <a:gd name="T7" fmla="*/ 34 h 208"/>
                  <a:gd name="T8" fmla="*/ 25 w 29"/>
                  <a:gd name="T9" fmla="*/ 48 h 208"/>
                  <a:gd name="T10" fmla="*/ 25 w 29"/>
                  <a:gd name="T11" fmla="*/ 63 h 208"/>
                  <a:gd name="T12" fmla="*/ 29 w 29"/>
                  <a:gd name="T13" fmla="*/ 73 h 208"/>
                  <a:gd name="T14" fmla="*/ 29 w 29"/>
                  <a:gd name="T15" fmla="*/ 87 h 208"/>
                  <a:gd name="T16" fmla="*/ 29 w 29"/>
                  <a:gd name="T17" fmla="*/ 102 h 208"/>
                  <a:gd name="T18" fmla="*/ 29 w 29"/>
                  <a:gd name="T19" fmla="*/ 116 h 208"/>
                  <a:gd name="T20" fmla="*/ 25 w 29"/>
                  <a:gd name="T21" fmla="*/ 131 h 208"/>
                  <a:gd name="T22" fmla="*/ 25 w 29"/>
                  <a:gd name="T23" fmla="*/ 145 h 208"/>
                  <a:gd name="T24" fmla="*/ 20 w 29"/>
                  <a:gd name="T25" fmla="*/ 160 h 208"/>
                  <a:gd name="T26" fmla="*/ 15 w 29"/>
                  <a:gd name="T27" fmla="*/ 169 h 208"/>
                  <a:gd name="T28" fmla="*/ 10 w 29"/>
                  <a:gd name="T29" fmla="*/ 184 h 208"/>
                  <a:gd name="T30" fmla="*/ 10 w 29"/>
                  <a:gd name="T31" fmla="*/ 198 h 208"/>
                  <a:gd name="T32" fmla="*/ 5 w 29"/>
                  <a:gd name="T33" fmla="*/ 208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08"/>
                  <a:gd name="T53" fmla="*/ 29 w 29"/>
                  <a:gd name="T54" fmla="*/ 208 h 2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08">
                    <a:moveTo>
                      <a:pt x="0" y="0"/>
                    </a:moveTo>
                    <a:lnTo>
                      <a:pt x="5" y="10"/>
                    </a:lnTo>
                    <a:lnTo>
                      <a:pt x="15" y="24"/>
                    </a:lnTo>
                    <a:lnTo>
                      <a:pt x="20" y="34"/>
                    </a:lnTo>
                    <a:lnTo>
                      <a:pt x="25" y="48"/>
                    </a:lnTo>
                    <a:lnTo>
                      <a:pt x="25" y="63"/>
                    </a:lnTo>
                    <a:lnTo>
                      <a:pt x="29" y="73"/>
                    </a:lnTo>
                    <a:lnTo>
                      <a:pt x="29" y="87"/>
                    </a:lnTo>
                    <a:lnTo>
                      <a:pt x="29" y="102"/>
                    </a:lnTo>
                    <a:lnTo>
                      <a:pt x="29" y="116"/>
                    </a:lnTo>
                    <a:lnTo>
                      <a:pt x="25" y="131"/>
                    </a:lnTo>
                    <a:lnTo>
                      <a:pt x="25" y="145"/>
                    </a:lnTo>
                    <a:lnTo>
                      <a:pt x="20" y="160"/>
                    </a:lnTo>
                    <a:lnTo>
                      <a:pt x="15" y="169"/>
                    </a:lnTo>
                    <a:lnTo>
                      <a:pt x="10" y="184"/>
                    </a:lnTo>
                    <a:lnTo>
                      <a:pt x="10" y="198"/>
                    </a:lnTo>
                    <a:lnTo>
                      <a:pt x="5" y="2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1" name="Freeform 107">
                <a:extLst>
                  <a:ext uri="{FF2B5EF4-FFF2-40B4-BE49-F238E27FC236}">
                    <a16:creationId xmlns:a16="http://schemas.microsoft.com/office/drawing/2014/main" id="{307454CE-DFF3-48EC-A5A2-49D8DDE4C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467"/>
                <a:ext cx="29" cy="265"/>
              </a:xfrm>
              <a:custGeom>
                <a:avLst/>
                <a:gdLst>
                  <a:gd name="T0" fmla="*/ 24 w 29"/>
                  <a:gd name="T1" fmla="*/ 0 h 265"/>
                  <a:gd name="T2" fmla="*/ 19 w 29"/>
                  <a:gd name="T3" fmla="*/ 14 h 265"/>
                  <a:gd name="T4" fmla="*/ 10 w 29"/>
                  <a:gd name="T5" fmla="*/ 29 h 265"/>
                  <a:gd name="T6" fmla="*/ 10 w 29"/>
                  <a:gd name="T7" fmla="*/ 48 h 265"/>
                  <a:gd name="T8" fmla="*/ 5 w 29"/>
                  <a:gd name="T9" fmla="*/ 63 h 265"/>
                  <a:gd name="T10" fmla="*/ 0 w 29"/>
                  <a:gd name="T11" fmla="*/ 82 h 265"/>
                  <a:gd name="T12" fmla="*/ 0 w 29"/>
                  <a:gd name="T13" fmla="*/ 96 h 265"/>
                  <a:gd name="T14" fmla="*/ 0 w 29"/>
                  <a:gd name="T15" fmla="*/ 116 h 265"/>
                  <a:gd name="T16" fmla="*/ 0 w 29"/>
                  <a:gd name="T17" fmla="*/ 135 h 265"/>
                  <a:gd name="T18" fmla="*/ 0 w 29"/>
                  <a:gd name="T19" fmla="*/ 149 h 265"/>
                  <a:gd name="T20" fmla="*/ 0 w 29"/>
                  <a:gd name="T21" fmla="*/ 169 h 265"/>
                  <a:gd name="T22" fmla="*/ 5 w 29"/>
                  <a:gd name="T23" fmla="*/ 183 h 265"/>
                  <a:gd name="T24" fmla="*/ 5 w 29"/>
                  <a:gd name="T25" fmla="*/ 203 h 265"/>
                  <a:gd name="T26" fmla="*/ 10 w 29"/>
                  <a:gd name="T27" fmla="*/ 217 h 265"/>
                  <a:gd name="T28" fmla="*/ 15 w 29"/>
                  <a:gd name="T29" fmla="*/ 236 h 265"/>
                  <a:gd name="T30" fmla="*/ 19 w 29"/>
                  <a:gd name="T31" fmla="*/ 251 h 265"/>
                  <a:gd name="T32" fmla="*/ 29 w 29"/>
                  <a:gd name="T33" fmla="*/ 265 h 2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65"/>
                  <a:gd name="T53" fmla="*/ 29 w 29"/>
                  <a:gd name="T54" fmla="*/ 265 h 2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65">
                    <a:moveTo>
                      <a:pt x="24" y="0"/>
                    </a:moveTo>
                    <a:lnTo>
                      <a:pt x="19" y="14"/>
                    </a:lnTo>
                    <a:lnTo>
                      <a:pt x="10" y="29"/>
                    </a:lnTo>
                    <a:lnTo>
                      <a:pt x="10" y="48"/>
                    </a:lnTo>
                    <a:lnTo>
                      <a:pt x="5" y="63"/>
                    </a:lnTo>
                    <a:lnTo>
                      <a:pt x="0" y="82"/>
                    </a:lnTo>
                    <a:lnTo>
                      <a:pt x="0" y="96"/>
                    </a:lnTo>
                    <a:lnTo>
                      <a:pt x="0" y="116"/>
                    </a:lnTo>
                    <a:lnTo>
                      <a:pt x="0" y="135"/>
                    </a:lnTo>
                    <a:lnTo>
                      <a:pt x="0" y="149"/>
                    </a:lnTo>
                    <a:lnTo>
                      <a:pt x="0" y="169"/>
                    </a:lnTo>
                    <a:lnTo>
                      <a:pt x="5" y="183"/>
                    </a:lnTo>
                    <a:lnTo>
                      <a:pt x="5" y="203"/>
                    </a:lnTo>
                    <a:lnTo>
                      <a:pt x="10" y="217"/>
                    </a:lnTo>
                    <a:lnTo>
                      <a:pt x="15" y="236"/>
                    </a:lnTo>
                    <a:lnTo>
                      <a:pt x="19" y="251"/>
                    </a:lnTo>
                    <a:lnTo>
                      <a:pt x="29" y="2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2" name="Freeform 108">
                <a:extLst>
                  <a:ext uri="{FF2B5EF4-FFF2-40B4-BE49-F238E27FC236}">
                    <a16:creationId xmlns:a16="http://schemas.microsoft.com/office/drawing/2014/main" id="{F549A743-5860-4945-B96B-2BA283760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732"/>
                <a:ext cx="145" cy="189"/>
              </a:xfrm>
              <a:custGeom>
                <a:avLst/>
                <a:gdLst>
                  <a:gd name="T0" fmla="*/ 0 w 145"/>
                  <a:gd name="T1" fmla="*/ 0 h 189"/>
                  <a:gd name="T2" fmla="*/ 5 w 145"/>
                  <a:gd name="T3" fmla="*/ 15 h 189"/>
                  <a:gd name="T4" fmla="*/ 10 w 145"/>
                  <a:gd name="T5" fmla="*/ 24 h 189"/>
                  <a:gd name="T6" fmla="*/ 19 w 145"/>
                  <a:gd name="T7" fmla="*/ 39 h 189"/>
                  <a:gd name="T8" fmla="*/ 24 w 145"/>
                  <a:gd name="T9" fmla="*/ 53 h 189"/>
                  <a:gd name="T10" fmla="*/ 34 w 145"/>
                  <a:gd name="T11" fmla="*/ 63 h 189"/>
                  <a:gd name="T12" fmla="*/ 44 w 145"/>
                  <a:gd name="T13" fmla="*/ 78 h 189"/>
                  <a:gd name="T14" fmla="*/ 48 w 145"/>
                  <a:gd name="T15" fmla="*/ 87 h 189"/>
                  <a:gd name="T16" fmla="*/ 58 w 145"/>
                  <a:gd name="T17" fmla="*/ 102 h 189"/>
                  <a:gd name="T18" fmla="*/ 68 w 145"/>
                  <a:gd name="T19" fmla="*/ 111 h 189"/>
                  <a:gd name="T20" fmla="*/ 77 w 145"/>
                  <a:gd name="T21" fmla="*/ 126 h 189"/>
                  <a:gd name="T22" fmla="*/ 87 w 145"/>
                  <a:gd name="T23" fmla="*/ 135 h 189"/>
                  <a:gd name="T24" fmla="*/ 101 w 145"/>
                  <a:gd name="T25" fmla="*/ 145 h 189"/>
                  <a:gd name="T26" fmla="*/ 111 w 145"/>
                  <a:gd name="T27" fmla="*/ 155 h 189"/>
                  <a:gd name="T28" fmla="*/ 121 w 145"/>
                  <a:gd name="T29" fmla="*/ 169 h 189"/>
                  <a:gd name="T30" fmla="*/ 135 w 145"/>
                  <a:gd name="T31" fmla="*/ 179 h 189"/>
                  <a:gd name="T32" fmla="*/ 145 w 145"/>
                  <a:gd name="T33" fmla="*/ 189 h 1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5"/>
                  <a:gd name="T52" fmla="*/ 0 h 189"/>
                  <a:gd name="T53" fmla="*/ 145 w 145"/>
                  <a:gd name="T54" fmla="*/ 189 h 1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5" h="189">
                    <a:moveTo>
                      <a:pt x="0" y="0"/>
                    </a:moveTo>
                    <a:lnTo>
                      <a:pt x="5" y="15"/>
                    </a:lnTo>
                    <a:lnTo>
                      <a:pt x="10" y="24"/>
                    </a:lnTo>
                    <a:lnTo>
                      <a:pt x="19" y="39"/>
                    </a:lnTo>
                    <a:lnTo>
                      <a:pt x="24" y="53"/>
                    </a:lnTo>
                    <a:lnTo>
                      <a:pt x="34" y="63"/>
                    </a:lnTo>
                    <a:lnTo>
                      <a:pt x="44" y="78"/>
                    </a:lnTo>
                    <a:lnTo>
                      <a:pt x="48" y="87"/>
                    </a:lnTo>
                    <a:lnTo>
                      <a:pt x="58" y="102"/>
                    </a:lnTo>
                    <a:lnTo>
                      <a:pt x="68" y="111"/>
                    </a:lnTo>
                    <a:lnTo>
                      <a:pt x="77" y="126"/>
                    </a:lnTo>
                    <a:lnTo>
                      <a:pt x="87" y="135"/>
                    </a:lnTo>
                    <a:lnTo>
                      <a:pt x="101" y="145"/>
                    </a:lnTo>
                    <a:lnTo>
                      <a:pt x="111" y="155"/>
                    </a:lnTo>
                    <a:lnTo>
                      <a:pt x="121" y="169"/>
                    </a:lnTo>
                    <a:lnTo>
                      <a:pt x="135" y="179"/>
                    </a:lnTo>
                    <a:lnTo>
                      <a:pt x="145" y="18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3" name="Freeform 109">
                <a:extLst>
                  <a:ext uri="{FF2B5EF4-FFF2-40B4-BE49-F238E27FC236}">
                    <a16:creationId xmlns:a16="http://schemas.microsoft.com/office/drawing/2014/main" id="{B9763B0D-3305-4757-94AB-6B33F438B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1921"/>
                <a:ext cx="72" cy="178"/>
              </a:xfrm>
              <a:custGeom>
                <a:avLst/>
                <a:gdLst>
                  <a:gd name="T0" fmla="*/ 0 w 72"/>
                  <a:gd name="T1" fmla="*/ 0 h 178"/>
                  <a:gd name="T2" fmla="*/ 10 w 72"/>
                  <a:gd name="T3" fmla="*/ 9 h 178"/>
                  <a:gd name="T4" fmla="*/ 14 w 72"/>
                  <a:gd name="T5" fmla="*/ 19 h 178"/>
                  <a:gd name="T6" fmla="*/ 24 w 72"/>
                  <a:gd name="T7" fmla="*/ 29 h 178"/>
                  <a:gd name="T8" fmla="*/ 29 w 72"/>
                  <a:gd name="T9" fmla="*/ 38 h 178"/>
                  <a:gd name="T10" fmla="*/ 39 w 72"/>
                  <a:gd name="T11" fmla="*/ 48 h 178"/>
                  <a:gd name="T12" fmla="*/ 43 w 72"/>
                  <a:gd name="T13" fmla="*/ 58 h 178"/>
                  <a:gd name="T14" fmla="*/ 48 w 72"/>
                  <a:gd name="T15" fmla="*/ 67 h 178"/>
                  <a:gd name="T16" fmla="*/ 53 w 72"/>
                  <a:gd name="T17" fmla="*/ 82 h 178"/>
                  <a:gd name="T18" fmla="*/ 58 w 72"/>
                  <a:gd name="T19" fmla="*/ 91 h 178"/>
                  <a:gd name="T20" fmla="*/ 63 w 72"/>
                  <a:gd name="T21" fmla="*/ 101 h 178"/>
                  <a:gd name="T22" fmla="*/ 68 w 72"/>
                  <a:gd name="T23" fmla="*/ 115 h 178"/>
                  <a:gd name="T24" fmla="*/ 68 w 72"/>
                  <a:gd name="T25" fmla="*/ 125 h 178"/>
                  <a:gd name="T26" fmla="*/ 72 w 72"/>
                  <a:gd name="T27" fmla="*/ 140 h 178"/>
                  <a:gd name="T28" fmla="*/ 72 w 72"/>
                  <a:gd name="T29" fmla="*/ 149 h 178"/>
                  <a:gd name="T30" fmla="*/ 72 w 72"/>
                  <a:gd name="T31" fmla="*/ 164 h 178"/>
                  <a:gd name="T32" fmla="*/ 68 w 72"/>
                  <a:gd name="T33" fmla="*/ 178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78"/>
                  <a:gd name="T53" fmla="*/ 72 w 72"/>
                  <a:gd name="T54" fmla="*/ 178 h 1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78">
                    <a:moveTo>
                      <a:pt x="0" y="0"/>
                    </a:moveTo>
                    <a:lnTo>
                      <a:pt x="10" y="9"/>
                    </a:lnTo>
                    <a:lnTo>
                      <a:pt x="14" y="19"/>
                    </a:lnTo>
                    <a:lnTo>
                      <a:pt x="24" y="29"/>
                    </a:lnTo>
                    <a:lnTo>
                      <a:pt x="29" y="38"/>
                    </a:lnTo>
                    <a:lnTo>
                      <a:pt x="39" y="48"/>
                    </a:lnTo>
                    <a:lnTo>
                      <a:pt x="43" y="58"/>
                    </a:lnTo>
                    <a:lnTo>
                      <a:pt x="48" y="67"/>
                    </a:lnTo>
                    <a:lnTo>
                      <a:pt x="53" y="82"/>
                    </a:lnTo>
                    <a:lnTo>
                      <a:pt x="58" y="91"/>
                    </a:lnTo>
                    <a:lnTo>
                      <a:pt x="63" y="101"/>
                    </a:lnTo>
                    <a:lnTo>
                      <a:pt x="68" y="115"/>
                    </a:lnTo>
                    <a:lnTo>
                      <a:pt x="68" y="125"/>
                    </a:lnTo>
                    <a:lnTo>
                      <a:pt x="72" y="140"/>
                    </a:lnTo>
                    <a:lnTo>
                      <a:pt x="72" y="149"/>
                    </a:lnTo>
                    <a:lnTo>
                      <a:pt x="72" y="164"/>
                    </a:lnTo>
                    <a:lnTo>
                      <a:pt x="68" y="1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4" name="Freeform 110">
                <a:extLst>
                  <a:ext uri="{FF2B5EF4-FFF2-40B4-BE49-F238E27FC236}">
                    <a16:creationId xmlns:a16="http://schemas.microsoft.com/office/drawing/2014/main" id="{382C0265-C5B9-4329-A49C-A66024EE2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099"/>
                <a:ext cx="116" cy="145"/>
              </a:xfrm>
              <a:custGeom>
                <a:avLst/>
                <a:gdLst>
                  <a:gd name="T0" fmla="*/ 116 w 116"/>
                  <a:gd name="T1" fmla="*/ 0 h 145"/>
                  <a:gd name="T2" fmla="*/ 111 w 116"/>
                  <a:gd name="T3" fmla="*/ 10 h 145"/>
                  <a:gd name="T4" fmla="*/ 106 w 116"/>
                  <a:gd name="T5" fmla="*/ 20 h 145"/>
                  <a:gd name="T6" fmla="*/ 101 w 116"/>
                  <a:gd name="T7" fmla="*/ 29 h 145"/>
                  <a:gd name="T8" fmla="*/ 96 w 116"/>
                  <a:gd name="T9" fmla="*/ 39 h 145"/>
                  <a:gd name="T10" fmla="*/ 87 w 116"/>
                  <a:gd name="T11" fmla="*/ 48 h 145"/>
                  <a:gd name="T12" fmla="*/ 82 w 116"/>
                  <a:gd name="T13" fmla="*/ 58 h 145"/>
                  <a:gd name="T14" fmla="*/ 72 w 116"/>
                  <a:gd name="T15" fmla="*/ 68 h 145"/>
                  <a:gd name="T16" fmla="*/ 67 w 116"/>
                  <a:gd name="T17" fmla="*/ 77 h 145"/>
                  <a:gd name="T18" fmla="*/ 58 w 116"/>
                  <a:gd name="T19" fmla="*/ 87 h 145"/>
                  <a:gd name="T20" fmla="*/ 48 w 116"/>
                  <a:gd name="T21" fmla="*/ 92 h 145"/>
                  <a:gd name="T22" fmla="*/ 43 w 116"/>
                  <a:gd name="T23" fmla="*/ 102 h 145"/>
                  <a:gd name="T24" fmla="*/ 33 w 116"/>
                  <a:gd name="T25" fmla="*/ 111 h 145"/>
                  <a:gd name="T26" fmla="*/ 24 w 116"/>
                  <a:gd name="T27" fmla="*/ 121 h 145"/>
                  <a:gd name="T28" fmla="*/ 19 w 116"/>
                  <a:gd name="T29" fmla="*/ 126 h 145"/>
                  <a:gd name="T30" fmla="*/ 9 w 116"/>
                  <a:gd name="T31" fmla="*/ 135 h 145"/>
                  <a:gd name="T32" fmla="*/ 0 w 116"/>
                  <a:gd name="T33" fmla="*/ 145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"/>
                  <a:gd name="T52" fmla="*/ 0 h 145"/>
                  <a:gd name="T53" fmla="*/ 116 w 116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" h="145">
                    <a:moveTo>
                      <a:pt x="116" y="0"/>
                    </a:moveTo>
                    <a:lnTo>
                      <a:pt x="111" y="10"/>
                    </a:lnTo>
                    <a:lnTo>
                      <a:pt x="106" y="20"/>
                    </a:lnTo>
                    <a:lnTo>
                      <a:pt x="101" y="29"/>
                    </a:lnTo>
                    <a:lnTo>
                      <a:pt x="96" y="39"/>
                    </a:lnTo>
                    <a:lnTo>
                      <a:pt x="87" y="48"/>
                    </a:lnTo>
                    <a:lnTo>
                      <a:pt x="82" y="58"/>
                    </a:lnTo>
                    <a:lnTo>
                      <a:pt x="72" y="68"/>
                    </a:lnTo>
                    <a:lnTo>
                      <a:pt x="67" y="77"/>
                    </a:lnTo>
                    <a:lnTo>
                      <a:pt x="58" y="87"/>
                    </a:lnTo>
                    <a:lnTo>
                      <a:pt x="48" y="92"/>
                    </a:lnTo>
                    <a:lnTo>
                      <a:pt x="43" y="102"/>
                    </a:lnTo>
                    <a:lnTo>
                      <a:pt x="33" y="111"/>
                    </a:lnTo>
                    <a:lnTo>
                      <a:pt x="24" y="121"/>
                    </a:lnTo>
                    <a:lnTo>
                      <a:pt x="19" y="126"/>
                    </a:lnTo>
                    <a:lnTo>
                      <a:pt x="9" y="135"/>
                    </a:lnTo>
                    <a:lnTo>
                      <a:pt x="0" y="1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5" name="Freeform 111">
                <a:extLst>
                  <a:ext uri="{FF2B5EF4-FFF2-40B4-BE49-F238E27FC236}">
                    <a16:creationId xmlns:a16="http://schemas.microsoft.com/office/drawing/2014/main" id="{15304302-6D44-4283-A1C8-D0806BED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244"/>
                <a:ext cx="236" cy="155"/>
              </a:xfrm>
              <a:custGeom>
                <a:avLst/>
                <a:gdLst>
                  <a:gd name="T0" fmla="*/ 0 w 236"/>
                  <a:gd name="T1" fmla="*/ 0 h 155"/>
                  <a:gd name="T2" fmla="*/ 14 w 236"/>
                  <a:gd name="T3" fmla="*/ 15 h 155"/>
                  <a:gd name="T4" fmla="*/ 24 w 236"/>
                  <a:gd name="T5" fmla="*/ 24 h 155"/>
                  <a:gd name="T6" fmla="*/ 38 w 236"/>
                  <a:gd name="T7" fmla="*/ 39 h 155"/>
                  <a:gd name="T8" fmla="*/ 53 w 236"/>
                  <a:gd name="T9" fmla="*/ 48 h 155"/>
                  <a:gd name="T10" fmla="*/ 67 w 236"/>
                  <a:gd name="T11" fmla="*/ 58 h 155"/>
                  <a:gd name="T12" fmla="*/ 82 w 236"/>
                  <a:gd name="T13" fmla="*/ 68 h 155"/>
                  <a:gd name="T14" fmla="*/ 101 w 236"/>
                  <a:gd name="T15" fmla="*/ 77 h 155"/>
                  <a:gd name="T16" fmla="*/ 116 w 236"/>
                  <a:gd name="T17" fmla="*/ 87 h 155"/>
                  <a:gd name="T18" fmla="*/ 130 w 236"/>
                  <a:gd name="T19" fmla="*/ 92 h 155"/>
                  <a:gd name="T20" fmla="*/ 144 w 236"/>
                  <a:gd name="T21" fmla="*/ 101 h 155"/>
                  <a:gd name="T22" fmla="*/ 164 w 236"/>
                  <a:gd name="T23" fmla="*/ 111 h 155"/>
                  <a:gd name="T24" fmla="*/ 178 w 236"/>
                  <a:gd name="T25" fmla="*/ 116 h 155"/>
                  <a:gd name="T26" fmla="*/ 193 w 236"/>
                  <a:gd name="T27" fmla="*/ 126 h 155"/>
                  <a:gd name="T28" fmla="*/ 207 w 236"/>
                  <a:gd name="T29" fmla="*/ 135 h 155"/>
                  <a:gd name="T30" fmla="*/ 222 w 236"/>
                  <a:gd name="T31" fmla="*/ 145 h 155"/>
                  <a:gd name="T32" fmla="*/ 236 w 236"/>
                  <a:gd name="T33" fmla="*/ 155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6"/>
                  <a:gd name="T52" fmla="*/ 0 h 155"/>
                  <a:gd name="T53" fmla="*/ 236 w 236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6" h="155">
                    <a:moveTo>
                      <a:pt x="0" y="0"/>
                    </a:moveTo>
                    <a:lnTo>
                      <a:pt x="14" y="15"/>
                    </a:lnTo>
                    <a:lnTo>
                      <a:pt x="24" y="24"/>
                    </a:lnTo>
                    <a:lnTo>
                      <a:pt x="38" y="39"/>
                    </a:lnTo>
                    <a:lnTo>
                      <a:pt x="53" y="48"/>
                    </a:lnTo>
                    <a:lnTo>
                      <a:pt x="67" y="58"/>
                    </a:lnTo>
                    <a:lnTo>
                      <a:pt x="82" y="68"/>
                    </a:lnTo>
                    <a:lnTo>
                      <a:pt x="101" y="77"/>
                    </a:lnTo>
                    <a:lnTo>
                      <a:pt x="116" y="87"/>
                    </a:lnTo>
                    <a:lnTo>
                      <a:pt x="130" y="92"/>
                    </a:lnTo>
                    <a:lnTo>
                      <a:pt x="144" y="101"/>
                    </a:lnTo>
                    <a:lnTo>
                      <a:pt x="164" y="111"/>
                    </a:lnTo>
                    <a:lnTo>
                      <a:pt x="178" y="116"/>
                    </a:lnTo>
                    <a:lnTo>
                      <a:pt x="193" y="126"/>
                    </a:lnTo>
                    <a:lnTo>
                      <a:pt x="207" y="135"/>
                    </a:lnTo>
                    <a:lnTo>
                      <a:pt x="222" y="145"/>
                    </a:lnTo>
                    <a:lnTo>
                      <a:pt x="236" y="1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6" name="Freeform 112">
                <a:extLst>
                  <a:ext uri="{FF2B5EF4-FFF2-40B4-BE49-F238E27FC236}">
                    <a16:creationId xmlns:a16="http://schemas.microsoft.com/office/drawing/2014/main" id="{17F0A703-796D-4E6C-8C21-3824FB49E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399"/>
                <a:ext cx="135" cy="91"/>
              </a:xfrm>
              <a:custGeom>
                <a:avLst/>
                <a:gdLst>
                  <a:gd name="T0" fmla="*/ 0 w 135"/>
                  <a:gd name="T1" fmla="*/ 0 h 91"/>
                  <a:gd name="T2" fmla="*/ 10 w 135"/>
                  <a:gd name="T3" fmla="*/ 4 h 91"/>
                  <a:gd name="T4" fmla="*/ 20 w 135"/>
                  <a:gd name="T5" fmla="*/ 9 h 91"/>
                  <a:gd name="T6" fmla="*/ 29 w 135"/>
                  <a:gd name="T7" fmla="*/ 14 h 91"/>
                  <a:gd name="T8" fmla="*/ 39 w 135"/>
                  <a:gd name="T9" fmla="*/ 19 h 91"/>
                  <a:gd name="T10" fmla="*/ 48 w 135"/>
                  <a:gd name="T11" fmla="*/ 24 h 91"/>
                  <a:gd name="T12" fmla="*/ 58 w 135"/>
                  <a:gd name="T13" fmla="*/ 28 h 91"/>
                  <a:gd name="T14" fmla="*/ 68 w 135"/>
                  <a:gd name="T15" fmla="*/ 33 h 91"/>
                  <a:gd name="T16" fmla="*/ 73 w 135"/>
                  <a:gd name="T17" fmla="*/ 38 h 91"/>
                  <a:gd name="T18" fmla="*/ 82 w 135"/>
                  <a:gd name="T19" fmla="*/ 43 h 91"/>
                  <a:gd name="T20" fmla="*/ 92 w 135"/>
                  <a:gd name="T21" fmla="*/ 48 h 91"/>
                  <a:gd name="T22" fmla="*/ 102 w 135"/>
                  <a:gd name="T23" fmla="*/ 53 h 91"/>
                  <a:gd name="T24" fmla="*/ 106 w 135"/>
                  <a:gd name="T25" fmla="*/ 62 h 91"/>
                  <a:gd name="T26" fmla="*/ 116 w 135"/>
                  <a:gd name="T27" fmla="*/ 67 h 91"/>
                  <a:gd name="T28" fmla="*/ 126 w 135"/>
                  <a:gd name="T29" fmla="*/ 77 h 91"/>
                  <a:gd name="T30" fmla="*/ 131 w 135"/>
                  <a:gd name="T31" fmla="*/ 82 h 91"/>
                  <a:gd name="T32" fmla="*/ 135 w 135"/>
                  <a:gd name="T33" fmla="*/ 91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5"/>
                  <a:gd name="T52" fmla="*/ 0 h 91"/>
                  <a:gd name="T53" fmla="*/ 135 w 135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5" h="91">
                    <a:moveTo>
                      <a:pt x="0" y="0"/>
                    </a:moveTo>
                    <a:lnTo>
                      <a:pt x="10" y="4"/>
                    </a:lnTo>
                    <a:lnTo>
                      <a:pt x="20" y="9"/>
                    </a:lnTo>
                    <a:lnTo>
                      <a:pt x="29" y="14"/>
                    </a:lnTo>
                    <a:lnTo>
                      <a:pt x="39" y="19"/>
                    </a:lnTo>
                    <a:lnTo>
                      <a:pt x="48" y="24"/>
                    </a:lnTo>
                    <a:lnTo>
                      <a:pt x="58" y="28"/>
                    </a:lnTo>
                    <a:lnTo>
                      <a:pt x="68" y="33"/>
                    </a:lnTo>
                    <a:lnTo>
                      <a:pt x="73" y="38"/>
                    </a:lnTo>
                    <a:lnTo>
                      <a:pt x="82" y="43"/>
                    </a:lnTo>
                    <a:lnTo>
                      <a:pt x="92" y="48"/>
                    </a:lnTo>
                    <a:lnTo>
                      <a:pt x="102" y="53"/>
                    </a:lnTo>
                    <a:lnTo>
                      <a:pt x="106" y="62"/>
                    </a:lnTo>
                    <a:lnTo>
                      <a:pt x="116" y="67"/>
                    </a:lnTo>
                    <a:lnTo>
                      <a:pt x="126" y="77"/>
                    </a:lnTo>
                    <a:lnTo>
                      <a:pt x="131" y="82"/>
                    </a:lnTo>
                    <a:lnTo>
                      <a:pt x="135" y="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7" name="Freeform 113">
                <a:extLst>
                  <a:ext uri="{FF2B5EF4-FFF2-40B4-BE49-F238E27FC236}">
                    <a16:creationId xmlns:a16="http://schemas.microsoft.com/office/drawing/2014/main" id="{242EF2C7-381D-402F-921A-4377BF5E3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490"/>
                <a:ext cx="29" cy="77"/>
              </a:xfrm>
              <a:custGeom>
                <a:avLst/>
                <a:gdLst>
                  <a:gd name="T0" fmla="*/ 0 w 29"/>
                  <a:gd name="T1" fmla="*/ 0 h 77"/>
                  <a:gd name="T2" fmla="*/ 5 w 29"/>
                  <a:gd name="T3" fmla="*/ 5 h 77"/>
                  <a:gd name="T4" fmla="*/ 5 w 29"/>
                  <a:gd name="T5" fmla="*/ 10 h 77"/>
                  <a:gd name="T6" fmla="*/ 10 w 29"/>
                  <a:gd name="T7" fmla="*/ 15 h 77"/>
                  <a:gd name="T8" fmla="*/ 15 w 29"/>
                  <a:gd name="T9" fmla="*/ 20 h 77"/>
                  <a:gd name="T10" fmla="*/ 15 w 29"/>
                  <a:gd name="T11" fmla="*/ 24 h 77"/>
                  <a:gd name="T12" fmla="*/ 15 w 29"/>
                  <a:gd name="T13" fmla="*/ 29 h 77"/>
                  <a:gd name="T14" fmla="*/ 20 w 29"/>
                  <a:gd name="T15" fmla="*/ 34 h 77"/>
                  <a:gd name="T16" fmla="*/ 20 w 29"/>
                  <a:gd name="T17" fmla="*/ 39 h 77"/>
                  <a:gd name="T18" fmla="*/ 20 w 29"/>
                  <a:gd name="T19" fmla="*/ 44 h 77"/>
                  <a:gd name="T20" fmla="*/ 25 w 29"/>
                  <a:gd name="T21" fmla="*/ 49 h 77"/>
                  <a:gd name="T22" fmla="*/ 25 w 29"/>
                  <a:gd name="T23" fmla="*/ 53 h 77"/>
                  <a:gd name="T24" fmla="*/ 25 w 29"/>
                  <a:gd name="T25" fmla="*/ 58 h 77"/>
                  <a:gd name="T26" fmla="*/ 25 w 29"/>
                  <a:gd name="T27" fmla="*/ 63 h 77"/>
                  <a:gd name="T28" fmla="*/ 25 w 29"/>
                  <a:gd name="T29" fmla="*/ 68 h 77"/>
                  <a:gd name="T30" fmla="*/ 25 w 29"/>
                  <a:gd name="T31" fmla="*/ 73 h 77"/>
                  <a:gd name="T32" fmla="*/ 29 w 29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7"/>
                  <a:gd name="T53" fmla="*/ 29 w 29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7">
                    <a:moveTo>
                      <a:pt x="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10" y="15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20" y="34"/>
                    </a:lnTo>
                    <a:lnTo>
                      <a:pt x="20" y="39"/>
                    </a:lnTo>
                    <a:lnTo>
                      <a:pt x="20" y="44"/>
                    </a:lnTo>
                    <a:lnTo>
                      <a:pt x="25" y="49"/>
                    </a:lnTo>
                    <a:lnTo>
                      <a:pt x="25" y="53"/>
                    </a:lnTo>
                    <a:lnTo>
                      <a:pt x="25" y="58"/>
                    </a:lnTo>
                    <a:lnTo>
                      <a:pt x="25" y="63"/>
                    </a:lnTo>
                    <a:lnTo>
                      <a:pt x="25" y="68"/>
                    </a:lnTo>
                    <a:lnTo>
                      <a:pt x="25" y="73"/>
                    </a:lnTo>
                    <a:lnTo>
                      <a:pt x="29" y="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8" name="Freeform 114">
                <a:extLst>
                  <a:ext uri="{FF2B5EF4-FFF2-40B4-BE49-F238E27FC236}">
                    <a16:creationId xmlns:a16="http://schemas.microsoft.com/office/drawing/2014/main" id="{2A221C9F-8281-4A4F-8D23-CD4E90C24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567"/>
                <a:ext cx="91" cy="63"/>
              </a:xfrm>
              <a:custGeom>
                <a:avLst/>
                <a:gdLst>
                  <a:gd name="T0" fmla="*/ 91 w 91"/>
                  <a:gd name="T1" fmla="*/ 0 h 63"/>
                  <a:gd name="T2" fmla="*/ 87 w 91"/>
                  <a:gd name="T3" fmla="*/ 10 h 63"/>
                  <a:gd name="T4" fmla="*/ 82 w 91"/>
                  <a:gd name="T5" fmla="*/ 15 h 63"/>
                  <a:gd name="T6" fmla="*/ 77 w 91"/>
                  <a:gd name="T7" fmla="*/ 20 h 63"/>
                  <a:gd name="T8" fmla="*/ 77 w 91"/>
                  <a:gd name="T9" fmla="*/ 25 h 63"/>
                  <a:gd name="T10" fmla="*/ 67 w 91"/>
                  <a:gd name="T11" fmla="*/ 29 h 63"/>
                  <a:gd name="T12" fmla="*/ 62 w 91"/>
                  <a:gd name="T13" fmla="*/ 34 h 63"/>
                  <a:gd name="T14" fmla="*/ 58 w 91"/>
                  <a:gd name="T15" fmla="*/ 39 h 63"/>
                  <a:gd name="T16" fmla="*/ 53 w 91"/>
                  <a:gd name="T17" fmla="*/ 39 h 63"/>
                  <a:gd name="T18" fmla="*/ 48 w 91"/>
                  <a:gd name="T19" fmla="*/ 44 h 63"/>
                  <a:gd name="T20" fmla="*/ 38 w 91"/>
                  <a:gd name="T21" fmla="*/ 49 h 63"/>
                  <a:gd name="T22" fmla="*/ 33 w 91"/>
                  <a:gd name="T23" fmla="*/ 49 h 63"/>
                  <a:gd name="T24" fmla="*/ 24 w 91"/>
                  <a:gd name="T25" fmla="*/ 54 h 63"/>
                  <a:gd name="T26" fmla="*/ 19 w 91"/>
                  <a:gd name="T27" fmla="*/ 54 h 63"/>
                  <a:gd name="T28" fmla="*/ 14 w 91"/>
                  <a:gd name="T29" fmla="*/ 58 h 63"/>
                  <a:gd name="T30" fmla="*/ 4 w 91"/>
                  <a:gd name="T31" fmla="*/ 63 h 63"/>
                  <a:gd name="T32" fmla="*/ 0 w 91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63"/>
                  <a:gd name="T53" fmla="*/ 91 w 91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63">
                    <a:moveTo>
                      <a:pt x="91" y="0"/>
                    </a:moveTo>
                    <a:lnTo>
                      <a:pt x="87" y="10"/>
                    </a:lnTo>
                    <a:lnTo>
                      <a:pt x="82" y="15"/>
                    </a:lnTo>
                    <a:lnTo>
                      <a:pt x="77" y="20"/>
                    </a:lnTo>
                    <a:lnTo>
                      <a:pt x="77" y="25"/>
                    </a:lnTo>
                    <a:lnTo>
                      <a:pt x="67" y="29"/>
                    </a:lnTo>
                    <a:lnTo>
                      <a:pt x="62" y="34"/>
                    </a:lnTo>
                    <a:lnTo>
                      <a:pt x="58" y="39"/>
                    </a:lnTo>
                    <a:lnTo>
                      <a:pt x="53" y="39"/>
                    </a:lnTo>
                    <a:lnTo>
                      <a:pt x="48" y="44"/>
                    </a:lnTo>
                    <a:lnTo>
                      <a:pt x="38" y="49"/>
                    </a:lnTo>
                    <a:lnTo>
                      <a:pt x="33" y="49"/>
                    </a:lnTo>
                    <a:lnTo>
                      <a:pt x="24" y="54"/>
                    </a:lnTo>
                    <a:lnTo>
                      <a:pt x="19" y="54"/>
                    </a:lnTo>
                    <a:lnTo>
                      <a:pt x="14" y="58"/>
                    </a:lnTo>
                    <a:lnTo>
                      <a:pt x="4" y="63"/>
                    </a:lnTo>
                    <a:lnTo>
                      <a:pt x="0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79" name="Freeform 115">
                <a:extLst>
                  <a:ext uri="{FF2B5EF4-FFF2-40B4-BE49-F238E27FC236}">
                    <a16:creationId xmlns:a16="http://schemas.microsoft.com/office/drawing/2014/main" id="{D2175B28-DCBC-4C27-8B99-943EAF4B4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30"/>
                <a:ext cx="72" cy="469"/>
              </a:xfrm>
              <a:custGeom>
                <a:avLst/>
                <a:gdLst>
                  <a:gd name="T0" fmla="*/ 0 w 72"/>
                  <a:gd name="T1" fmla="*/ 0 h 469"/>
                  <a:gd name="T2" fmla="*/ 4 w 72"/>
                  <a:gd name="T3" fmla="*/ 29 h 469"/>
                  <a:gd name="T4" fmla="*/ 9 w 72"/>
                  <a:gd name="T5" fmla="*/ 58 h 469"/>
                  <a:gd name="T6" fmla="*/ 14 w 72"/>
                  <a:gd name="T7" fmla="*/ 92 h 469"/>
                  <a:gd name="T8" fmla="*/ 19 w 72"/>
                  <a:gd name="T9" fmla="*/ 121 h 469"/>
                  <a:gd name="T10" fmla="*/ 19 w 72"/>
                  <a:gd name="T11" fmla="*/ 150 h 469"/>
                  <a:gd name="T12" fmla="*/ 24 w 72"/>
                  <a:gd name="T13" fmla="*/ 179 h 469"/>
                  <a:gd name="T14" fmla="*/ 29 w 72"/>
                  <a:gd name="T15" fmla="*/ 208 h 469"/>
                  <a:gd name="T16" fmla="*/ 33 w 72"/>
                  <a:gd name="T17" fmla="*/ 237 h 469"/>
                  <a:gd name="T18" fmla="*/ 38 w 72"/>
                  <a:gd name="T19" fmla="*/ 266 h 469"/>
                  <a:gd name="T20" fmla="*/ 43 w 72"/>
                  <a:gd name="T21" fmla="*/ 295 h 469"/>
                  <a:gd name="T22" fmla="*/ 48 w 72"/>
                  <a:gd name="T23" fmla="*/ 324 h 469"/>
                  <a:gd name="T24" fmla="*/ 53 w 72"/>
                  <a:gd name="T25" fmla="*/ 353 h 469"/>
                  <a:gd name="T26" fmla="*/ 58 w 72"/>
                  <a:gd name="T27" fmla="*/ 382 h 469"/>
                  <a:gd name="T28" fmla="*/ 62 w 72"/>
                  <a:gd name="T29" fmla="*/ 411 h 469"/>
                  <a:gd name="T30" fmla="*/ 67 w 72"/>
                  <a:gd name="T31" fmla="*/ 440 h 469"/>
                  <a:gd name="T32" fmla="*/ 72 w 72"/>
                  <a:gd name="T33" fmla="*/ 469 h 4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469"/>
                  <a:gd name="T53" fmla="*/ 72 w 72"/>
                  <a:gd name="T54" fmla="*/ 469 h 4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469">
                    <a:moveTo>
                      <a:pt x="0" y="0"/>
                    </a:moveTo>
                    <a:lnTo>
                      <a:pt x="4" y="29"/>
                    </a:lnTo>
                    <a:lnTo>
                      <a:pt x="9" y="58"/>
                    </a:lnTo>
                    <a:lnTo>
                      <a:pt x="14" y="92"/>
                    </a:lnTo>
                    <a:lnTo>
                      <a:pt x="19" y="121"/>
                    </a:lnTo>
                    <a:lnTo>
                      <a:pt x="19" y="150"/>
                    </a:lnTo>
                    <a:lnTo>
                      <a:pt x="24" y="179"/>
                    </a:lnTo>
                    <a:lnTo>
                      <a:pt x="29" y="208"/>
                    </a:lnTo>
                    <a:lnTo>
                      <a:pt x="33" y="237"/>
                    </a:lnTo>
                    <a:lnTo>
                      <a:pt x="38" y="266"/>
                    </a:lnTo>
                    <a:lnTo>
                      <a:pt x="43" y="295"/>
                    </a:lnTo>
                    <a:lnTo>
                      <a:pt x="48" y="324"/>
                    </a:lnTo>
                    <a:lnTo>
                      <a:pt x="53" y="353"/>
                    </a:lnTo>
                    <a:lnTo>
                      <a:pt x="58" y="382"/>
                    </a:lnTo>
                    <a:lnTo>
                      <a:pt x="62" y="411"/>
                    </a:lnTo>
                    <a:lnTo>
                      <a:pt x="67" y="440"/>
                    </a:lnTo>
                    <a:lnTo>
                      <a:pt x="72" y="4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0" name="Freeform 116">
                <a:extLst>
                  <a:ext uri="{FF2B5EF4-FFF2-40B4-BE49-F238E27FC236}">
                    <a16:creationId xmlns:a16="http://schemas.microsoft.com/office/drawing/2014/main" id="{572EAB5A-7556-4603-A2C1-1EF0D363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3065"/>
                <a:ext cx="29" cy="34"/>
              </a:xfrm>
              <a:custGeom>
                <a:avLst/>
                <a:gdLst>
                  <a:gd name="T0" fmla="*/ 0 w 29"/>
                  <a:gd name="T1" fmla="*/ 34 h 34"/>
                  <a:gd name="T2" fmla="*/ 5 w 29"/>
                  <a:gd name="T3" fmla="*/ 34 h 34"/>
                  <a:gd name="T4" fmla="*/ 5 w 29"/>
                  <a:gd name="T5" fmla="*/ 34 h 34"/>
                  <a:gd name="T6" fmla="*/ 10 w 29"/>
                  <a:gd name="T7" fmla="*/ 29 h 34"/>
                  <a:gd name="T8" fmla="*/ 10 w 29"/>
                  <a:gd name="T9" fmla="*/ 29 h 34"/>
                  <a:gd name="T10" fmla="*/ 10 w 29"/>
                  <a:gd name="T11" fmla="*/ 29 h 34"/>
                  <a:gd name="T12" fmla="*/ 15 w 29"/>
                  <a:gd name="T13" fmla="*/ 24 h 34"/>
                  <a:gd name="T14" fmla="*/ 15 w 29"/>
                  <a:gd name="T15" fmla="*/ 19 h 34"/>
                  <a:gd name="T16" fmla="*/ 15 w 29"/>
                  <a:gd name="T17" fmla="*/ 19 h 34"/>
                  <a:gd name="T18" fmla="*/ 19 w 29"/>
                  <a:gd name="T19" fmla="*/ 14 h 34"/>
                  <a:gd name="T20" fmla="*/ 19 w 29"/>
                  <a:gd name="T21" fmla="*/ 14 h 34"/>
                  <a:gd name="T22" fmla="*/ 19 w 29"/>
                  <a:gd name="T23" fmla="*/ 9 h 34"/>
                  <a:gd name="T24" fmla="*/ 24 w 29"/>
                  <a:gd name="T25" fmla="*/ 9 h 34"/>
                  <a:gd name="T26" fmla="*/ 24 w 29"/>
                  <a:gd name="T27" fmla="*/ 5 h 34"/>
                  <a:gd name="T28" fmla="*/ 24 w 29"/>
                  <a:gd name="T29" fmla="*/ 5 h 34"/>
                  <a:gd name="T30" fmla="*/ 29 w 29"/>
                  <a:gd name="T31" fmla="*/ 0 h 34"/>
                  <a:gd name="T32" fmla="*/ 29 w 2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4"/>
                  <a:gd name="T53" fmla="*/ 29 w 29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4">
                    <a:moveTo>
                      <a:pt x="0" y="34"/>
                    </a:moveTo>
                    <a:lnTo>
                      <a:pt x="5" y="34"/>
                    </a:lnTo>
                    <a:lnTo>
                      <a:pt x="10" y="29"/>
                    </a:lnTo>
                    <a:lnTo>
                      <a:pt x="15" y="24"/>
                    </a:lnTo>
                    <a:lnTo>
                      <a:pt x="15" y="19"/>
                    </a:lnTo>
                    <a:lnTo>
                      <a:pt x="19" y="14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4" y="5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1" name="Freeform 117">
                <a:extLst>
                  <a:ext uri="{FF2B5EF4-FFF2-40B4-BE49-F238E27FC236}">
                    <a16:creationId xmlns:a16="http://schemas.microsoft.com/office/drawing/2014/main" id="{1A4130CB-044D-4BFF-8898-7F05A3E35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" y="3045"/>
                <a:ext cx="39" cy="20"/>
              </a:xfrm>
              <a:custGeom>
                <a:avLst/>
                <a:gdLst>
                  <a:gd name="T0" fmla="*/ 0 w 39"/>
                  <a:gd name="T1" fmla="*/ 20 h 20"/>
                  <a:gd name="T2" fmla="*/ 5 w 39"/>
                  <a:gd name="T3" fmla="*/ 15 h 20"/>
                  <a:gd name="T4" fmla="*/ 5 w 39"/>
                  <a:gd name="T5" fmla="*/ 15 h 20"/>
                  <a:gd name="T6" fmla="*/ 10 w 39"/>
                  <a:gd name="T7" fmla="*/ 15 h 20"/>
                  <a:gd name="T8" fmla="*/ 10 w 39"/>
                  <a:gd name="T9" fmla="*/ 10 h 20"/>
                  <a:gd name="T10" fmla="*/ 15 w 39"/>
                  <a:gd name="T11" fmla="*/ 10 h 20"/>
                  <a:gd name="T12" fmla="*/ 15 w 39"/>
                  <a:gd name="T13" fmla="*/ 10 h 20"/>
                  <a:gd name="T14" fmla="*/ 19 w 39"/>
                  <a:gd name="T15" fmla="*/ 5 h 20"/>
                  <a:gd name="T16" fmla="*/ 19 w 39"/>
                  <a:gd name="T17" fmla="*/ 5 h 20"/>
                  <a:gd name="T18" fmla="*/ 24 w 39"/>
                  <a:gd name="T19" fmla="*/ 5 h 20"/>
                  <a:gd name="T20" fmla="*/ 24 w 39"/>
                  <a:gd name="T21" fmla="*/ 0 h 20"/>
                  <a:gd name="T22" fmla="*/ 29 w 39"/>
                  <a:gd name="T23" fmla="*/ 0 h 20"/>
                  <a:gd name="T24" fmla="*/ 29 w 39"/>
                  <a:gd name="T25" fmla="*/ 0 h 20"/>
                  <a:gd name="T26" fmla="*/ 34 w 39"/>
                  <a:gd name="T27" fmla="*/ 0 h 20"/>
                  <a:gd name="T28" fmla="*/ 34 w 39"/>
                  <a:gd name="T29" fmla="*/ 0 h 20"/>
                  <a:gd name="T30" fmla="*/ 39 w 39"/>
                  <a:gd name="T31" fmla="*/ 0 h 20"/>
                  <a:gd name="T32" fmla="*/ 39 w 3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0"/>
                  <a:gd name="T53" fmla="*/ 39 w 3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0">
                    <a:moveTo>
                      <a:pt x="0" y="20"/>
                    </a:moveTo>
                    <a:lnTo>
                      <a:pt x="5" y="15"/>
                    </a:lnTo>
                    <a:lnTo>
                      <a:pt x="10" y="15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9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2" name="Freeform 118">
                <a:extLst>
                  <a:ext uri="{FF2B5EF4-FFF2-40B4-BE49-F238E27FC236}">
                    <a16:creationId xmlns:a16="http://schemas.microsoft.com/office/drawing/2014/main" id="{1C1A3AE0-9E0A-474C-958C-9C07A5E1F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3045"/>
                <a:ext cx="19" cy="49"/>
              </a:xfrm>
              <a:custGeom>
                <a:avLst/>
                <a:gdLst>
                  <a:gd name="T0" fmla="*/ 0 w 19"/>
                  <a:gd name="T1" fmla="*/ 0 h 49"/>
                  <a:gd name="T2" fmla="*/ 4 w 19"/>
                  <a:gd name="T3" fmla="*/ 0 h 49"/>
                  <a:gd name="T4" fmla="*/ 9 w 19"/>
                  <a:gd name="T5" fmla="*/ 5 h 49"/>
                  <a:gd name="T6" fmla="*/ 9 w 19"/>
                  <a:gd name="T7" fmla="*/ 5 h 49"/>
                  <a:gd name="T8" fmla="*/ 14 w 19"/>
                  <a:gd name="T9" fmla="*/ 10 h 49"/>
                  <a:gd name="T10" fmla="*/ 14 w 19"/>
                  <a:gd name="T11" fmla="*/ 10 h 49"/>
                  <a:gd name="T12" fmla="*/ 14 w 19"/>
                  <a:gd name="T13" fmla="*/ 15 h 49"/>
                  <a:gd name="T14" fmla="*/ 14 w 19"/>
                  <a:gd name="T15" fmla="*/ 20 h 49"/>
                  <a:gd name="T16" fmla="*/ 14 w 19"/>
                  <a:gd name="T17" fmla="*/ 20 h 49"/>
                  <a:gd name="T18" fmla="*/ 19 w 19"/>
                  <a:gd name="T19" fmla="*/ 25 h 49"/>
                  <a:gd name="T20" fmla="*/ 19 w 19"/>
                  <a:gd name="T21" fmla="*/ 29 h 49"/>
                  <a:gd name="T22" fmla="*/ 19 w 19"/>
                  <a:gd name="T23" fmla="*/ 34 h 49"/>
                  <a:gd name="T24" fmla="*/ 19 w 19"/>
                  <a:gd name="T25" fmla="*/ 34 h 49"/>
                  <a:gd name="T26" fmla="*/ 19 w 19"/>
                  <a:gd name="T27" fmla="*/ 39 h 49"/>
                  <a:gd name="T28" fmla="*/ 19 w 19"/>
                  <a:gd name="T29" fmla="*/ 44 h 49"/>
                  <a:gd name="T30" fmla="*/ 19 w 19"/>
                  <a:gd name="T31" fmla="*/ 49 h 49"/>
                  <a:gd name="T32" fmla="*/ 19 w 19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49"/>
                  <a:gd name="T53" fmla="*/ 19 w 1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49">
                    <a:moveTo>
                      <a:pt x="0" y="0"/>
                    </a:moveTo>
                    <a:lnTo>
                      <a:pt x="4" y="0"/>
                    </a:lnTo>
                    <a:lnTo>
                      <a:pt x="9" y="5"/>
                    </a:lnTo>
                    <a:lnTo>
                      <a:pt x="14" y="10"/>
                    </a:lnTo>
                    <a:lnTo>
                      <a:pt x="14" y="15"/>
                    </a:lnTo>
                    <a:lnTo>
                      <a:pt x="14" y="20"/>
                    </a:lnTo>
                    <a:lnTo>
                      <a:pt x="19" y="25"/>
                    </a:lnTo>
                    <a:lnTo>
                      <a:pt x="19" y="29"/>
                    </a:lnTo>
                    <a:lnTo>
                      <a:pt x="19" y="34"/>
                    </a:lnTo>
                    <a:lnTo>
                      <a:pt x="19" y="39"/>
                    </a:lnTo>
                    <a:lnTo>
                      <a:pt x="19" y="44"/>
                    </a:lnTo>
                    <a:lnTo>
                      <a:pt x="19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3" name="Line 119">
                <a:extLst>
                  <a:ext uri="{FF2B5EF4-FFF2-40B4-BE49-F238E27FC236}">
                    <a16:creationId xmlns:a16="http://schemas.microsoft.com/office/drawing/2014/main" id="{5E261E51-127F-4D4C-B466-6EF815C89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3094"/>
                <a:ext cx="10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4" name="Freeform 120">
                <a:extLst>
                  <a:ext uri="{FF2B5EF4-FFF2-40B4-BE49-F238E27FC236}">
                    <a16:creationId xmlns:a16="http://schemas.microsoft.com/office/drawing/2014/main" id="{CE088378-8510-4AC7-8370-7F8984C93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" y="3132"/>
                <a:ext cx="44" cy="73"/>
              </a:xfrm>
              <a:custGeom>
                <a:avLst/>
                <a:gdLst>
                  <a:gd name="T0" fmla="*/ 0 w 44"/>
                  <a:gd name="T1" fmla="*/ 0 h 73"/>
                  <a:gd name="T2" fmla="*/ 0 w 44"/>
                  <a:gd name="T3" fmla="*/ 5 h 73"/>
                  <a:gd name="T4" fmla="*/ 5 w 44"/>
                  <a:gd name="T5" fmla="*/ 10 h 73"/>
                  <a:gd name="T6" fmla="*/ 5 w 44"/>
                  <a:gd name="T7" fmla="*/ 15 h 73"/>
                  <a:gd name="T8" fmla="*/ 10 w 44"/>
                  <a:gd name="T9" fmla="*/ 20 h 73"/>
                  <a:gd name="T10" fmla="*/ 10 w 44"/>
                  <a:gd name="T11" fmla="*/ 24 h 73"/>
                  <a:gd name="T12" fmla="*/ 15 w 44"/>
                  <a:gd name="T13" fmla="*/ 29 h 73"/>
                  <a:gd name="T14" fmla="*/ 15 w 44"/>
                  <a:gd name="T15" fmla="*/ 34 h 73"/>
                  <a:gd name="T16" fmla="*/ 20 w 44"/>
                  <a:gd name="T17" fmla="*/ 39 h 73"/>
                  <a:gd name="T18" fmla="*/ 20 w 44"/>
                  <a:gd name="T19" fmla="*/ 44 h 73"/>
                  <a:gd name="T20" fmla="*/ 24 w 44"/>
                  <a:gd name="T21" fmla="*/ 49 h 73"/>
                  <a:gd name="T22" fmla="*/ 24 w 44"/>
                  <a:gd name="T23" fmla="*/ 53 h 73"/>
                  <a:gd name="T24" fmla="*/ 29 w 44"/>
                  <a:gd name="T25" fmla="*/ 53 h 73"/>
                  <a:gd name="T26" fmla="*/ 29 w 44"/>
                  <a:gd name="T27" fmla="*/ 58 h 73"/>
                  <a:gd name="T28" fmla="*/ 34 w 44"/>
                  <a:gd name="T29" fmla="*/ 63 h 73"/>
                  <a:gd name="T30" fmla="*/ 39 w 44"/>
                  <a:gd name="T31" fmla="*/ 68 h 73"/>
                  <a:gd name="T32" fmla="*/ 44 w 44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15" y="29"/>
                    </a:lnTo>
                    <a:lnTo>
                      <a:pt x="15" y="34"/>
                    </a:lnTo>
                    <a:lnTo>
                      <a:pt x="20" y="39"/>
                    </a:lnTo>
                    <a:lnTo>
                      <a:pt x="20" y="44"/>
                    </a:lnTo>
                    <a:lnTo>
                      <a:pt x="24" y="49"/>
                    </a:lnTo>
                    <a:lnTo>
                      <a:pt x="24" y="53"/>
                    </a:lnTo>
                    <a:lnTo>
                      <a:pt x="29" y="53"/>
                    </a:lnTo>
                    <a:lnTo>
                      <a:pt x="29" y="58"/>
                    </a:lnTo>
                    <a:lnTo>
                      <a:pt x="34" y="63"/>
                    </a:lnTo>
                    <a:lnTo>
                      <a:pt x="39" y="68"/>
                    </a:lnTo>
                    <a:lnTo>
                      <a:pt x="44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5" name="Freeform 121">
                <a:extLst>
                  <a:ext uri="{FF2B5EF4-FFF2-40B4-BE49-F238E27FC236}">
                    <a16:creationId xmlns:a16="http://schemas.microsoft.com/office/drawing/2014/main" id="{2242753D-06F8-4528-9EEA-C6444494E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166"/>
                <a:ext cx="333" cy="39"/>
              </a:xfrm>
              <a:custGeom>
                <a:avLst/>
                <a:gdLst>
                  <a:gd name="T0" fmla="*/ 0 w 333"/>
                  <a:gd name="T1" fmla="*/ 39 h 39"/>
                  <a:gd name="T2" fmla="*/ 19 w 333"/>
                  <a:gd name="T3" fmla="*/ 39 h 39"/>
                  <a:gd name="T4" fmla="*/ 43 w 333"/>
                  <a:gd name="T5" fmla="*/ 39 h 39"/>
                  <a:gd name="T6" fmla="*/ 63 w 333"/>
                  <a:gd name="T7" fmla="*/ 39 h 39"/>
                  <a:gd name="T8" fmla="*/ 82 w 333"/>
                  <a:gd name="T9" fmla="*/ 39 h 39"/>
                  <a:gd name="T10" fmla="*/ 106 w 333"/>
                  <a:gd name="T11" fmla="*/ 34 h 39"/>
                  <a:gd name="T12" fmla="*/ 125 w 333"/>
                  <a:gd name="T13" fmla="*/ 29 h 39"/>
                  <a:gd name="T14" fmla="*/ 145 w 333"/>
                  <a:gd name="T15" fmla="*/ 24 h 39"/>
                  <a:gd name="T16" fmla="*/ 164 w 333"/>
                  <a:gd name="T17" fmla="*/ 19 h 39"/>
                  <a:gd name="T18" fmla="*/ 188 w 333"/>
                  <a:gd name="T19" fmla="*/ 15 h 39"/>
                  <a:gd name="T20" fmla="*/ 207 w 333"/>
                  <a:gd name="T21" fmla="*/ 10 h 39"/>
                  <a:gd name="T22" fmla="*/ 227 w 333"/>
                  <a:gd name="T23" fmla="*/ 10 h 39"/>
                  <a:gd name="T24" fmla="*/ 246 w 333"/>
                  <a:gd name="T25" fmla="*/ 5 h 39"/>
                  <a:gd name="T26" fmla="*/ 270 w 333"/>
                  <a:gd name="T27" fmla="*/ 5 h 39"/>
                  <a:gd name="T28" fmla="*/ 289 w 333"/>
                  <a:gd name="T29" fmla="*/ 0 h 39"/>
                  <a:gd name="T30" fmla="*/ 314 w 333"/>
                  <a:gd name="T31" fmla="*/ 0 h 39"/>
                  <a:gd name="T32" fmla="*/ 333 w 333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3"/>
                  <a:gd name="T52" fmla="*/ 0 h 39"/>
                  <a:gd name="T53" fmla="*/ 333 w 33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3" h="39">
                    <a:moveTo>
                      <a:pt x="0" y="39"/>
                    </a:moveTo>
                    <a:lnTo>
                      <a:pt x="19" y="39"/>
                    </a:lnTo>
                    <a:lnTo>
                      <a:pt x="43" y="39"/>
                    </a:lnTo>
                    <a:lnTo>
                      <a:pt x="63" y="39"/>
                    </a:lnTo>
                    <a:lnTo>
                      <a:pt x="82" y="39"/>
                    </a:lnTo>
                    <a:lnTo>
                      <a:pt x="106" y="34"/>
                    </a:lnTo>
                    <a:lnTo>
                      <a:pt x="125" y="29"/>
                    </a:lnTo>
                    <a:lnTo>
                      <a:pt x="145" y="24"/>
                    </a:lnTo>
                    <a:lnTo>
                      <a:pt x="164" y="19"/>
                    </a:lnTo>
                    <a:lnTo>
                      <a:pt x="188" y="15"/>
                    </a:lnTo>
                    <a:lnTo>
                      <a:pt x="207" y="10"/>
                    </a:lnTo>
                    <a:lnTo>
                      <a:pt x="227" y="10"/>
                    </a:lnTo>
                    <a:lnTo>
                      <a:pt x="246" y="5"/>
                    </a:lnTo>
                    <a:lnTo>
                      <a:pt x="270" y="5"/>
                    </a:lnTo>
                    <a:lnTo>
                      <a:pt x="289" y="0"/>
                    </a:lnTo>
                    <a:lnTo>
                      <a:pt x="314" y="0"/>
                    </a:lnTo>
                    <a:lnTo>
                      <a:pt x="33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6" name="Freeform 122">
                <a:extLst>
                  <a:ext uri="{FF2B5EF4-FFF2-40B4-BE49-F238E27FC236}">
                    <a16:creationId xmlns:a16="http://schemas.microsoft.com/office/drawing/2014/main" id="{94465937-2489-4637-9105-1DD1F2F3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3171"/>
                <a:ext cx="48" cy="72"/>
              </a:xfrm>
              <a:custGeom>
                <a:avLst/>
                <a:gdLst>
                  <a:gd name="T0" fmla="*/ 0 w 48"/>
                  <a:gd name="T1" fmla="*/ 0 h 72"/>
                  <a:gd name="T2" fmla="*/ 10 w 48"/>
                  <a:gd name="T3" fmla="*/ 0 h 72"/>
                  <a:gd name="T4" fmla="*/ 14 w 48"/>
                  <a:gd name="T5" fmla="*/ 0 h 72"/>
                  <a:gd name="T6" fmla="*/ 19 w 48"/>
                  <a:gd name="T7" fmla="*/ 5 h 72"/>
                  <a:gd name="T8" fmla="*/ 24 w 48"/>
                  <a:gd name="T9" fmla="*/ 10 h 72"/>
                  <a:gd name="T10" fmla="*/ 29 w 48"/>
                  <a:gd name="T11" fmla="*/ 10 h 72"/>
                  <a:gd name="T12" fmla="*/ 29 w 48"/>
                  <a:gd name="T13" fmla="*/ 14 h 72"/>
                  <a:gd name="T14" fmla="*/ 34 w 48"/>
                  <a:gd name="T15" fmla="*/ 19 h 72"/>
                  <a:gd name="T16" fmla="*/ 34 w 48"/>
                  <a:gd name="T17" fmla="*/ 29 h 72"/>
                  <a:gd name="T18" fmla="*/ 39 w 48"/>
                  <a:gd name="T19" fmla="*/ 34 h 72"/>
                  <a:gd name="T20" fmla="*/ 39 w 48"/>
                  <a:gd name="T21" fmla="*/ 39 h 72"/>
                  <a:gd name="T22" fmla="*/ 39 w 48"/>
                  <a:gd name="T23" fmla="*/ 43 h 72"/>
                  <a:gd name="T24" fmla="*/ 39 w 48"/>
                  <a:gd name="T25" fmla="*/ 53 h 72"/>
                  <a:gd name="T26" fmla="*/ 43 w 48"/>
                  <a:gd name="T27" fmla="*/ 58 h 72"/>
                  <a:gd name="T28" fmla="*/ 43 w 48"/>
                  <a:gd name="T29" fmla="*/ 63 h 72"/>
                  <a:gd name="T30" fmla="*/ 43 w 48"/>
                  <a:gd name="T31" fmla="*/ 68 h 72"/>
                  <a:gd name="T32" fmla="*/ 48 w 48"/>
                  <a:gd name="T33" fmla="*/ 72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72"/>
                  <a:gd name="T53" fmla="*/ 48 w 48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72">
                    <a:moveTo>
                      <a:pt x="0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9" y="5"/>
                    </a:lnTo>
                    <a:lnTo>
                      <a:pt x="24" y="10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34" y="19"/>
                    </a:lnTo>
                    <a:lnTo>
                      <a:pt x="34" y="29"/>
                    </a:lnTo>
                    <a:lnTo>
                      <a:pt x="39" y="34"/>
                    </a:lnTo>
                    <a:lnTo>
                      <a:pt x="39" y="39"/>
                    </a:lnTo>
                    <a:lnTo>
                      <a:pt x="39" y="43"/>
                    </a:lnTo>
                    <a:lnTo>
                      <a:pt x="39" y="53"/>
                    </a:lnTo>
                    <a:lnTo>
                      <a:pt x="43" y="58"/>
                    </a:lnTo>
                    <a:lnTo>
                      <a:pt x="43" y="63"/>
                    </a:lnTo>
                    <a:lnTo>
                      <a:pt x="43" y="68"/>
                    </a:lnTo>
                    <a:lnTo>
                      <a:pt x="48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7" name="Freeform 123">
                <a:extLst>
                  <a:ext uri="{FF2B5EF4-FFF2-40B4-BE49-F238E27FC236}">
                    <a16:creationId xmlns:a16="http://schemas.microsoft.com/office/drawing/2014/main" id="{09314EF7-6FA6-40FC-9915-0066CEA47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3243"/>
                <a:ext cx="217" cy="121"/>
              </a:xfrm>
              <a:custGeom>
                <a:avLst/>
                <a:gdLst>
                  <a:gd name="T0" fmla="*/ 217 w 217"/>
                  <a:gd name="T1" fmla="*/ 0 h 121"/>
                  <a:gd name="T2" fmla="*/ 208 w 217"/>
                  <a:gd name="T3" fmla="*/ 20 h 121"/>
                  <a:gd name="T4" fmla="*/ 198 w 217"/>
                  <a:gd name="T5" fmla="*/ 29 h 121"/>
                  <a:gd name="T6" fmla="*/ 188 w 217"/>
                  <a:gd name="T7" fmla="*/ 44 h 121"/>
                  <a:gd name="T8" fmla="*/ 174 w 217"/>
                  <a:gd name="T9" fmla="*/ 53 h 121"/>
                  <a:gd name="T10" fmla="*/ 164 w 217"/>
                  <a:gd name="T11" fmla="*/ 63 h 121"/>
                  <a:gd name="T12" fmla="*/ 150 w 217"/>
                  <a:gd name="T13" fmla="*/ 73 h 121"/>
                  <a:gd name="T14" fmla="*/ 135 w 217"/>
                  <a:gd name="T15" fmla="*/ 78 h 121"/>
                  <a:gd name="T16" fmla="*/ 121 w 217"/>
                  <a:gd name="T17" fmla="*/ 87 h 121"/>
                  <a:gd name="T18" fmla="*/ 106 w 217"/>
                  <a:gd name="T19" fmla="*/ 92 h 121"/>
                  <a:gd name="T20" fmla="*/ 92 w 217"/>
                  <a:gd name="T21" fmla="*/ 97 h 121"/>
                  <a:gd name="T22" fmla="*/ 77 w 217"/>
                  <a:gd name="T23" fmla="*/ 102 h 121"/>
                  <a:gd name="T24" fmla="*/ 58 w 217"/>
                  <a:gd name="T25" fmla="*/ 107 h 121"/>
                  <a:gd name="T26" fmla="*/ 43 w 217"/>
                  <a:gd name="T27" fmla="*/ 107 h 121"/>
                  <a:gd name="T28" fmla="*/ 29 w 217"/>
                  <a:gd name="T29" fmla="*/ 111 h 121"/>
                  <a:gd name="T30" fmla="*/ 14 w 217"/>
                  <a:gd name="T31" fmla="*/ 116 h 121"/>
                  <a:gd name="T32" fmla="*/ 0 w 217"/>
                  <a:gd name="T33" fmla="*/ 121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7"/>
                  <a:gd name="T52" fmla="*/ 0 h 121"/>
                  <a:gd name="T53" fmla="*/ 217 w 21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7" h="121">
                    <a:moveTo>
                      <a:pt x="217" y="0"/>
                    </a:moveTo>
                    <a:lnTo>
                      <a:pt x="208" y="20"/>
                    </a:lnTo>
                    <a:lnTo>
                      <a:pt x="198" y="29"/>
                    </a:lnTo>
                    <a:lnTo>
                      <a:pt x="188" y="44"/>
                    </a:lnTo>
                    <a:lnTo>
                      <a:pt x="174" y="53"/>
                    </a:lnTo>
                    <a:lnTo>
                      <a:pt x="164" y="63"/>
                    </a:lnTo>
                    <a:lnTo>
                      <a:pt x="150" y="73"/>
                    </a:lnTo>
                    <a:lnTo>
                      <a:pt x="135" y="78"/>
                    </a:lnTo>
                    <a:lnTo>
                      <a:pt x="121" y="87"/>
                    </a:lnTo>
                    <a:lnTo>
                      <a:pt x="106" y="92"/>
                    </a:lnTo>
                    <a:lnTo>
                      <a:pt x="92" y="97"/>
                    </a:lnTo>
                    <a:lnTo>
                      <a:pt x="77" y="102"/>
                    </a:lnTo>
                    <a:lnTo>
                      <a:pt x="58" y="107"/>
                    </a:lnTo>
                    <a:lnTo>
                      <a:pt x="43" y="107"/>
                    </a:lnTo>
                    <a:lnTo>
                      <a:pt x="29" y="111"/>
                    </a:lnTo>
                    <a:lnTo>
                      <a:pt x="14" y="116"/>
                    </a:lnTo>
                    <a:lnTo>
                      <a:pt x="0" y="1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8" name="Freeform 124">
                <a:extLst>
                  <a:ext uri="{FF2B5EF4-FFF2-40B4-BE49-F238E27FC236}">
                    <a16:creationId xmlns:a16="http://schemas.microsoft.com/office/drawing/2014/main" id="{A9AEF608-EE1E-4411-831C-564AB5D6E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3364"/>
                <a:ext cx="73" cy="10"/>
              </a:xfrm>
              <a:custGeom>
                <a:avLst/>
                <a:gdLst>
                  <a:gd name="T0" fmla="*/ 73 w 73"/>
                  <a:gd name="T1" fmla="*/ 0 h 10"/>
                  <a:gd name="T2" fmla="*/ 68 w 73"/>
                  <a:gd name="T3" fmla="*/ 0 h 10"/>
                  <a:gd name="T4" fmla="*/ 63 w 73"/>
                  <a:gd name="T5" fmla="*/ 0 h 10"/>
                  <a:gd name="T6" fmla="*/ 58 w 73"/>
                  <a:gd name="T7" fmla="*/ 0 h 10"/>
                  <a:gd name="T8" fmla="*/ 54 w 73"/>
                  <a:gd name="T9" fmla="*/ 0 h 10"/>
                  <a:gd name="T10" fmla="*/ 49 w 73"/>
                  <a:gd name="T11" fmla="*/ 5 h 10"/>
                  <a:gd name="T12" fmla="*/ 44 w 73"/>
                  <a:gd name="T13" fmla="*/ 5 h 10"/>
                  <a:gd name="T14" fmla="*/ 39 w 73"/>
                  <a:gd name="T15" fmla="*/ 5 h 10"/>
                  <a:gd name="T16" fmla="*/ 34 w 73"/>
                  <a:gd name="T17" fmla="*/ 5 h 10"/>
                  <a:gd name="T18" fmla="*/ 29 w 73"/>
                  <a:gd name="T19" fmla="*/ 5 h 10"/>
                  <a:gd name="T20" fmla="*/ 29 w 73"/>
                  <a:gd name="T21" fmla="*/ 10 h 10"/>
                  <a:gd name="T22" fmla="*/ 25 w 73"/>
                  <a:gd name="T23" fmla="*/ 10 h 10"/>
                  <a:gd name="T24" fmla="*/ 20 w 73"/>
                  <a:gd name="T25" fmla="*/ 10 h 10"/>
                  <a:gd name="T26" fmla="*/ 15 w 73"/>
                  <a:gd name="T27" fmla="*/ 10 h 10"/>
                  <a:gd name="T28" fmla="*/ 10 w 73"/>
                  <a:gd name="T29" fmla="*/ 10 h 10"/>
                  <a:gd name="T30" fmla="*/ 5 w 73"/>
                  <a:gd name="T31" fmla="*/ 10 h 10"/>
                  <a:gd name="T32" fmla="*/ 0 w 73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0"/>
                  <a:gd name="T53" fmla="*/ 73 w 7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0">
                    <a:moveTo>
                      <a:pt x="73" y="0"/>
                    </a:moveTo>
                    <a:lnTo>
                      <a:pt x="68" y="0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5"/>
                    </a:lnTo>
                    <a:lnTo>
                      <a:pt x="44" y="5"/>
                    </a:lnTo>
                    <a:lnTo>
                      <a:pt x="39" y="5"/>
                    </a:lnTo>
                    <a:lnTo>
                      <a:pt x="34" y="5"/>
                    </a:lnTo>
                    <a:lnTo>
                      <a:pt x="29" y="5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0" y="10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89" name="Freeform 125">
                <a:extLst>
                  <a:ext uri="{FF2B5EF4-FFF2-40B4-BE49-F238E27FC236}">
                    <a16:creationId xmlns:a16="http://schemas.microsoft.com/office/drawing/2014/main" id="{50864B1E-E072-47AF-BCF8-DF8151BD7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3359"/>
                <a:ext cx="265" cy="49"/>
              </a:xfrm>
              <a:custGeom>
                <a:avLst/>
                <a:gdLst>
                  <a:gd name="T0" fmla="*/ 265 w 265"/>
                  <a:gd name="T1" fmla="*/ 15 h 49"/>
                  <a:gd name="T2" fmla="*/ 251 w 265"/>
                  <a:gd name="T3" fmla="*/ 15 h 49"/>
                  <a:gd name="T4" fmla="*/ 232 w 265"/>
                  <a:gd name="T5" fmla="*/ 20 h 49"/>
                  <a:gd name="T6" fmla="*/ 212 w 265"/>
                  <a:gd name="T7" fmla="*/ 24 h 49"/>
                  <a:gd name="T8" fmla="*/ 198 w 265"/>
                  <a:gd name="T9" fmla="*/ 29 h 49"/>
                  <a:gd name="T10" fmla="*/ 179 w 265"/>
                  <a:gd name="T11" fmla="*/ 34 h 49"/>
                  <a:gd name="T12" fmla="*/ 159 w 265"/>
                  <a:gd name="T13" fmla="*/ 39 h 49"/>
                  <a:gd name="T14" fmla="*/ 140 w 265"/>
                  <a:gd name="T15" fmla="*/ 39 h 49"/>
                  <a:gd name="T16" fmla="*/ 125 w 265"/>
                  <a:gd name="T17" fmla="*/ 44 h 49"/>
                  <a:gd name="T18" fmla="*/ 106 w 265"/>
                  <a:gd name="T19" fmla="*/ 44 h 49"/>
                  <a:gd name="T20" fmla="*/ 92 w 265"/>
                  <a:gd name="T21" fmla="*/ 49 h 49"/>
                  <a:gd name="T22" fmla="*/ 72 w 265"/>
                  <a:gd name="T23" fmla="*/ 44 h 49"/>
                  <a:gd name="T24" fmla="*/ 58 w 265"/>
                  <a:gd name="T25" fmla="*/ 44 h 49"/>
                  <a:gd name="T26" fmla="*/ 43 w 265"/>
                  <a:gd name="T27" fmla="*/ 34 h 49"/>
                  <a:gd name="T28" fmla="*/ 29 w 265"/>
                  <a:gd name="T29" fmla="*/ 29 h 49"/>
                  <a:gd name="T30" fmla="*/ 14 w 265"/>
                  <a:gd name="T31" fmla="*/ 15 h 49"/>
                  <a:gd name="T32" fmla="*/ 0 w 265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5"/>
                  <a:gd name="T52" fmla="*/ 0 h 49"/>
                  <a:gd name="T53" fmla="*/ 265 w 265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5" h="49">
                    <a:moveTo>
                      <a:pt x="265" y="15"/>
                    </a:moveTo>
                    <a:lnTo>
                      <a:pt x="251" y="15"/>
                    </a:lnTo>
                    <a:lnTo>
                      <a:pt x="232" y="20"/>
                    </a:lnTo>
                    <a:lnTo>
                      <a:pt x="212" y="24"/>
                    </a:lnTo>
                    <a:lnTo>
                      <a:pt x="198" y="29"/>
                    </a:lnTo>
                    <a:lnTo>
                      <a:pt x="179" y="34"/>
                    </a:lnTo>
                    <a:lnTo>
                      <a:pt x="159" y="39"/>
                    </a:lnTo>
                    <a:lnTo>
                      <a:pt x="140" y="39"/>
                    </a:lnTo>
                    <a:lnTo>
                      <a:pt x="125" y="44"/>
                    </a:lnTo>
                    <a:lnTo>
                      <a:pt x="106" y="44"/>
                    </a:lnTo>
                    <a:lnTo>
                      <a:pt x="92" y="49"/>
                    </a:lnTo>
                    <a:lnTo>
                      <a:pt x="72" y="44"/>
                    </a:lnTo>
                    <a:lnTo>
                      <a:pt x="58" y="44"/>
                    </a:lnTo>
                    <a:lnTo>
                      <a:pt x="43" y="34"/>
                    </a:lnTo>
                    <a:lnTo>
                      <a:pt x="29" y="29"/>
                    </a:lnTo>
                    <a:lnTo>
                      <a:pt x="14" y="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0" name="Freeform 126">
                <a:extLst>
                  <a:ext uri="{FF2B5EF4-FFF2-40B4-BE49-F238E27FC236}">
                    <a16:creationId xmlns:a16="http://schemas.microsoft.com/office/drawing/2014/main" id="{066F7EAD-A1BB-413F-9485-FF979F0B0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229"/>
                <a:ext cx="15" cy="130"/>
              </a:xfrm>
              <a:custGeom>
                <a:avLst/>
                <a:gdLst>
                  <a:gd name="T0" fmla="*/ 15 w 15"/>
                  <a:gd name="T1" fmla="*/ 130 h 130"/>
                  <a:gd name="T2" fmla="*/ 15 w 15"/>
                  <a:gd name="T3" fmla="*/ 121 h 130"/>
                  <a:gd name="T4" fmla="*/ 10 w 15"/>
                  <a:gd name="T5" fmla="*/ 116 h 130"/>
                  <a:gd name="T6" fmla="*/ 10 w 15"/>
                  <a:gd name="T7" fmla="*/ 106 h 130"/>
                  <a:gd name="T8" fmla="*/ 5 w 15"/>
                  <a:gd name="T9" fmla="*/ 96 h 130"/>
                  <a:gd name="T10" fmla="*/ 5 w 15"/>
                  <a:gd name="T11" fmla="*/ 92 h 130"/>
                  <a:gd name="T12" fmla="*/ 5 w 15"/>
                  <a:gd name="T13" fmla="*/ 82 h 130"/>
                  <a:gd name="T14" fmla="*/ 5 w 15"/>
                  <a:gd name="T15" fmla="*/ 72 h 130"/>
                  <a:gd name="T16" fmla="*/ 0 w 15"/>
                  <a:gd name="T17" fmla="*/ 63 h 130"/>
                  <a:gd name="T18" fmla="*/ 0 w 15"/>
                  <a:gd name="T19" fmla="*/ 58 h 130"/>
                  <a:gd name="T20" fmla="*/ 0 w 15"/>
                  <a:gd name="T21" fmla="*/ 48 h 130"/>
                  <a:gd name="T22" fmla="*/ 0 w 15"/>
                  <a:gd name="T23" fmla="*/ 39 h 130"/>
                  <a:gd name="T24" fmla="*/ 0 w 15"/>
                  <a:gd name="T25" fmla="*/ 29 h 130"/>
                  <a:gd name="T26" fmla="*/ 0 w 15"/>
                  <a:gd name="T27" fmla="*/ 24 h 130"/>
                  <a:gd name="T28" fmla="*/ 0 w 15"/>
                  <a:gd name="T29" fmla="*/ 14 h 130"/>
                  <a:gd name="T30" fmla="*/ 0 w 15"/>
                  <a:gd name="T31" fmla="*/ 5 h 130"/>
                  <a:gd name="T32" fmla="*/ 0 w 15"/>
                  <a:gd name="T33" fmla="*/ 0 h 1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30"/>
                  <a:gd name="T53" fmla="*/ 15 w 15"/>
                  <a:gd name="T54" fmla="*/ 130 h 1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30">
                    <a:moveTo>
                      <a:pt x="15" y="130"/>
                    </a:moveTo>
                    <a:lnTo>
                      <a:pt x="15" y="121"/>
                    </a:lnTo>
                    <a:lnTo>
                      <a:pt x="10" y="116"/>
                    </a:lnTo>
                    <a:lnTo>
                      <a:pt x="10" y="106"/>
                    </a:lnTo>
                    <a:lnTo>
                      <a:pt x="5" y="96"/>
                    </a:lnTo>
                    <a:lnTo>
                      <a:pt x="5" y="92"/>
                    </a:lnTo>
                    <a:lnTo>
                      <a:pt x="5" y="82"/>
                    </a:lnTo>
                    <a:lnTo>
                      <a:pt x="5" y="72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1" name="Freeform 127">
                <a:extLst>
                  <a:ext uri="{FF2B5EF4-FFF2-40B4-BE49-F238E27FC236}">
                    <a16:creationId xmlns:a16="http://schemas.microsoft.com/office/drawing/2014/main" id="{26DA90A6-95D1-4374-8EE3-01A759CB7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6"/>
                <a:ext cx="43" cy="53"/>
              </a:xfrm>
              <a:custGeom>
                <a:avLst/>
                <a:gdLst>
                  <a:gd name="T0" fmla="*/ 43 w 43"/>
                  <a:gd name="T1" fmla="*/ 53 h 53"/>
                  <a:gd name="T2" fmla="*/ 39 w 43"/>
                  <a:gd name="T3" fmla="*/ 48 h 53"/>
                  <a:gd name="T4" fmla="*/ 34 w 43"/>
                  <a:gd name="T5" fmla="*/ 43 h 53"/>
                  <a:gd name="T6" fmla="*/ 34 w 43"/>
                  <a:gd name="T7" fmla="*/ 43 h 53"/>
                  <a:gd name="T8" fmla="*/ 29 w 43"/>
                  <a:gd name="T9" fmla="*/ 38 h 53"/>
                  <a:gd name="T10" fmla="*/ 24 w 43"/>
                  <a:gd name="T11" fmla="*/ 34 h 53"/>
                  <a:gd name="T12" fmla="*/ 24 w 43"/>
                  <a:gd name="T13" fmla="*/ 34 h 53"/>
                  <a:gd name="T14" fmla="*/ 19 w 43"/>
                  <a:gd name="T15" fmla="*/ 29 h 53"/>
                  <a:gd name="T16" fmla="*/ 14 w 43"/>
                  <a:gd name="T17" fmla="*/ 29 h 53"/>
                  <a:gd name="T18" fmla="*/ 14 w 43"/>
                  <a:gd name="T19" fmla="*/ 24 h 53"/>
                  <a:gd name="T20" fmla="*/ 10 w 43"/>
                  <a:gd name="T21" fmla="*/ 24 h 53"/>
                  <a:gd name="T22" fmla="*/ 5 w 43"/>
                  <a:gd name="T23" fmla="*/ 19 h 53"/>
                  <a:gd name="T24" fmla="*/ 5 w 43"/>
                  <a:gd name="T25" fmla="*/ 14 h 53"/>
                  <a:gd name="T26" fmla="*/ 5 w 43"/>
                  <a:gd name="T27" fmla="*/ 9 h 53"/>
                  <a:gd name="T28" fmla="*/ 0 w 43"/>
                  <a:gd name="T29" fmla="*/ 5 h 53"/>
                  <a:gd name="T30" fmla="*/ 0 w 43"/>
                  <a:gd name="T31" fmla="*/ 5 h 53"/>
                  <a:gd name="T32" fmla="*/ 5 w 43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53"/>
                  <a:gd name="T53" fmla="*/ 43 w 43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53">
                    <a:moveTo>
                      <a:pt x="43" y="53"/>
                    </a:moveTo>
                    <a:lnTo>
                      <a:pt x="39" y="48"/>
                    </a:lnTo>
                    <a:lnTo>
                      <a:pt x="34" y="43"/>
                    </a:lnTo>
                    <a:lnTo>
                      <a:pt x="29" y="38"/>
                    </a:lnTo>
                    <a:lnTo>
                      <a:pt x="24" y="34"/>
                    </a:lnTo>
                    <a:lnTo>
                      <a:pt x="19" y="29"/>
                    </a:lnTo>
                    <a:lnTo>
                      <a:pt x="14" y="29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2" name="Freeform 128">
                <a:extLst>
                  <a:ext uri="{FF2B5EF4-FFF2-40B4-BE49-F238E27FC236}">
                    <a16:creationId xmlns:a16="http://schemas.microsoft.com/office/drawing/2014/main" id="{648FA2BF-0A49-4A10-ABEA-290EEF14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3137"/>
                <a:ext cx="29" cy="39"/>
              </a:xfrm>
              <a:custGeom>
                <a:avLst/>
                <a:gdLst>
                  <a:gd name="T0" fmla="*/ 0 w 29"/>
                  <a:gd name="T1" fmla="*/ 39 h 39"/>
                  <a:gd name="T2" fmla="*/ 0 w 29"/>
                  <a:gd name="T3" fmla="*/ 34 h 39"/>
                  <a:gd name="T4" fmla="*/ 0 w 29"/>
                  <a:gd name="T5" fmla="*/ 34 h 39"/>
                  <a:gd name="T6" fmla="*/ 5 w 29"/>
                  <a:gd name="T7" fmla="*/ 29 h 39"/>
                  <a:gd name="T8" fmla="*/ 5 w 29"/>
                  <a:gd name="T9" fmla="*/ 29 h 39"/>
                  <a:gd name="T10" fmla="*/ 5 w 29"/>
                  <a:gd name="T11" fmla="*/ 24 h 39"/>
                  <a:gd name="T12" fmla="*/ 9 w 29"/>
                  <a:gd name="T13" fmla="*/ 19 h 39"/>
                  <a:gd name="T14" fmla="*/ 9 w 29"/>
                  <a:gd name="T15" fmla="*/ 19 h 39"/>
                  <a:gd name="T16" fmla="*/ 9 w 29"/>
                  <a:gd name="T17" fmla="*/ 15 h 39"/>
                  <a:gd name="T18" fmla="*/ 14 w 29"/>
                  <a:gd name="T19" fmla="*/ 15 h 39"/>
                  <a:gd name="T20" fmla="*/ 14 w 29"/>
                  <a:gd name="T21" fmla="*/ 10 h 39"/>
                  <a:gd name="T22" fmla="*/ 19 w 29"/>
                  <a:gd name="T23" fmla="*/ 10 h 39"/>
                  <a:gd name="T24" fmla="*/ 19 w 29"/>
                  <a:gd name="T25" fmla="*/ 10 h 39"/>
                  <a:gd name="T26" fmla="*/ 19 w 29"/>
                  <a:gd name="T27" fmla="*/ 5 h 39"/>
                  <a:gd name="T28" fmla="*/ 24 w 29"/>
                  <a:gd name="T29" fmla="*/ 5 h 39"/>
                  <a:gd name="T30" fmla="*/ 29 w 29"/>
                  <a:gd name="T31" fmla="*/ 0 h 39"/>
                  <a:gd name="T32" fmla="*/ 29 w 29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9"/>
                  <a:gd name="T53" fmla="*/ 29 w 2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9">
                    <a:moveTo>
                      <a:pt x="0" y="39"/>
                    </a:moveTo>
                    <a:lnTo>
                      <a:pt x="0" y="34"/>
                    </a:lnTo>
                    <a:lnTo>
                      <a:pt x="5" y="29"/>
                    </a:lnTo>
                    <a:lnTo>
                      <a:pt x="5" y="24"/>
                    </a:lnTo>
                    <a:lnTo>
                      <a:pt x="9" y="19"/>
                    </a:lnTo>
                    <a:lnTo>
                      <a:pt x="9" y="15"/>
                    </a:lnTo>
                    <a:lnTo>
                      <a:pt x="14" y="15"/>
                    </a:lnTo>
                    <a:lnTo>
                      <a:pt x="14" y="10"/>
                    </a:lnTo>
                    <a:lnTo>
                      <a:pt x="19" y="10"/>
                    </a:lnTo>
                    <a:lnTo>
                      <a:pt x="19" y="5"/>
                    </a:lnTo>
                    <a:lnTo>
                      <a:pt x="24" y="5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3" name="Freeform 129">
                <a:extLst>
                  <a:ext uri="{FF2B5EF4-FFF2-40B4-BE49-F238E27FC236}">
                    <a16:creationId xmlns:a16="http://schemas.microsoft.com/office/drawing/2014/main" id="{6D8B39C3-537F-4577-AE00-BFB85E53C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959"/>
                <a:ext cx="68" cy="178"/>
              </a:xfrm>
              <a:custGeom>
                <a:avLst/>
                <a:gdLst>
                  <a:gd name="T0" fmla="*/ 68 w 68"/>
                  <a:gd name="T1" fmla="*/ 178 h 178"/>
                  <a:gd name="T2" fmla="*/ 68 w 68"/>
                  <a:gd name="T3" fmla="*/ 169 h 178"/>
                  <a:gd name="T4" fmla="*/ 63 w 68"/>
                  <a:gd name="T5" fmla="*/ 154 h 178"/>
                  <a:gd name="T6" fmla="*/ 58 w 68"/>
                  <a:gd name="T7" fmla="*/ 144 h 178"/>
                  <a:gd name="T8" fmla="*/ 53 w 68"/>
                  <a:gd name="T9" fmla="*/ 135 h 178"/>
                  <a:gd name="T10" fmla="*/ 53 w 68"/>
                  <a:gd name="T11" fmla="*/ 120 h 178"/>
                  <a:gd name="T12" fmla="*/ 48 w 68"/>
                  <a:gd name="T13" fmla="*/ 111 h 178"/>
                  <a:gd name="T14" fmla="*/ 44 w 68"/>
                  <a:gd name="T15" fmla="*/ 101 h 178"/>
                  <a:gd name="T16" fmla="*/ 39 w 68"/>
                  <a:gd name="T17" fmla="*/ 86 h 178"/>
                  <a:gd name="T18" fmla="*/ 34 w 68"/>
                  <a:gd name="T19" fmla="*/ 77 h 178"/>
                  <a:gd name="T20" fmla="*/ 29 w 68"/>
                  <a:gd name="T21" fmla="*/ 67 h 178"/>
                  <a:gd name="T22" fmla="*/ 24 w 68"/>
                  <a:gd name="T23" fmla="*/ 57 h 178"/>
                  <a:gd name="T24" fmla="*/ 20 w 68"/>
                  <a:gd name="T25" fmla="*/ 43 h 178"/>
                  <a:gd name="T26" fmla="*/ 15 w 68"/>
                  <a:gd name="T27" fmla="*/ 33 h 178"/>
                  <a:gd name="T28" fmla="*/ 10 w 68"/>
                  <a:gd name="T29" fmla="*/ 24 h 178"/>
                  <a:gd name="T30" fmla="*/ 5 w 68"/>
                  <a:gd name="T31" fmla="*/ 14 h 178"/>
                  <a:gd name="T32" fmla="*/ 0 w 68"/>
                  <a:gd name="T33" fmla="*/ 0 h 1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78"/>
                  <a:gd name="T53" fmla="*/ 68 w 68"/>
                  <a:gd name="T54" fmla="*/ 178 h 1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78">
                    <a:moveTo>
                      <a:pt x="68" y="178"/>
                    </a:moveTo>
                    <a:lnTo>
                      <a:pt x="68" y="169"/>
                    </a:lnTo>
                    <a:lnTo>
                      <a:pt x="63" y="154"/>
                    </a:lnTo>
                    <a:lnTo>
                      <a:pt x="58" y="144"/>
                    </a:lnTo>
                    <a:lnTo>
                      <a:pt x="53" y="135"/>
                    </a:lnTo>
                    <a:lnTo>
                      <a:pt x="53" y="120"/>
                    </a:lnTo>
                    <a:lnTo>
                      <a:pt x="48" y="111"/>
                    </a:lnTo>
                    <a:lnTo>
                      <a:pt x="44" y="101"/>
                    </a:lnTo>
                    <a:lnTo>
                      <a:pt x="39" y="86"/>
                    </a:lnTo>
                    <a:lnTo>
                      <a:pt x="34" y="77"/>
                    </a:lnTo>
                    <a:lnTo>
                      <a:pt x="29" y="67"/>
                    </a:lnTo>
                    <a:lnTo>
                      <a:pt x="24" y="57"/>
                    </a:lnTo>
                    <a:lnTo>
                      <a:pt x="20" y="43"/>
                    </a:lnTo>
                    <a:lnTo>
                      <a:pt x="15" y="33"/>
                    </a:lnTo>
                    <a:lnTo>
                      <a:pt x="10" y="24"/>
                    </a:lnTo>
                    <a:lnTo>
                      <a:pt x="5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4" name="Freeform 130">
                <a:extLst>
                  <a:ext uri="{FF2B5EF4-FFF2-40B4-BE49-F238E27FC236}">
                    <a16:creationId xmlns:a16="http://schemas.microsoft.com/office/drawing/2014/main" id="{008F944A-E38F-43A4-BF7A-BD1AC14C1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" y="2790"/>
                <a:ext cx="48" cy="169"/>
              </a:xfrm>
              <a:custGeom>
                <a:avLst/>
                <a:gdLst>
                  <a:gd name="T0" fmla="*/ 48 w 48"/>
                  <a:gd name="T1" fmla="*/ 169 h 169"/>
                  <a:gd name="T2" fmla="*/ 48 w 48"/>
                  <a:gd name="T3" fmla="*/ 159 h 169"/>
                  <a:gd name="T4" fmla="*/ 43 w 48"/>
                  <a:gd name="T5" fmla="*/ 149 h 169"/>
                  <a:gd name="T6" fmla="*/ 39 w 48"/>
                  <a:gd name="T7" fmla="*/ 140 h 169"/>
                  <a:gd name="T8" fmla="*/ 39 w 48"/>
                  <a:gd name="T9" fmla="*/ 125 h 169"/>
                  <a:gd name="T10" fmla="*/ 34 w 48"/>
                  <a:gd name="T11" fmla="*/ 115 h 169"/>
                  <a:gd name="T12" fmla="*/ 29 w 48"/>
                  <a:gd name="T13" fmla="*/ 106 h 169"/>
                  <a:gd name="T14" fmla="*/ 29 w 48"/>
                  <a:gd name="T15" fmla="*/ 96 h 169"/>
                  <a:gd name="T16" fmla="*/ 24 w 48"/>
                  <a:gd name="T17" fmla="*/ 82 h 169"/>
                  <a:gd name="T18" fmla="*/ 19 w 48"/>
                  <a:gd name="T19" fmla="*/ 72 h 169"/>
                  <a:gd name="T20" fmla="*/ 19 w 48"/>
                  <a:gd name="T21" fmla="*/ 62 h 169"/>
                  <a:gd name="T22" fmla="*/ 14 w 48"/>
                  <a:gd name="T23" fmla="*/ 53 h 169"/>
                  <a:gd name="T24" fmla="*/ 14 w 48"/>
                  <a:gd name="T25" fmla="*/ 43 h 169"/>
                  <a:gd name="T26" fmla="*/ 10 w 48"/>
                  <a:gd name="T27" fmla="*/ 29 h 169"/>
                  <a:gd name="T28" fmla="*/ 5 w 48"/>
                  <a:gd name="T29" fmla="*/ 19 h 169"/>
                  <a:gd name="T30" fmla="*/ 5 w 48"/>
                  <a:gd name="T31" fmla="*/ 9 h 169"/>
                  <a:gd name="T32" fmla="*/ 0 w 48"/>
                  <a:gd name="T33" fmla="*/ 0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69"/>
                  <a:gd name="T53" fmla="*/ 48 w 48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69">
                    <a:moveTo>
                      <a:pt x="48" y="169"/>
                    </a:moveTo>
                    <a:lnTo>
                      <a:pt x="48" y="159"/>
                    </a:lnTo>
                    <a:lnTo>
                      <a:pt x="43" y="149"/>
                    </a:lnTo>
                    <a:lnTo>
                      <a:pt x="39" y="140"/>
                    </a:lnTo>
                    <a:lnTo>
                      <a:pt x="39" y="125"/>
                    </a:lnTo>
                    <a:lnTo>
                      <a:pt x="34" y="115"/>
                    </a:lnTo>
                    <a:lnTo>
                      <a:pt x="29" y="106"/>
                    </a:lnTo>
                    <a:lnTo>
                      <a:pt x="29" y="96"/>
                    </a:lnTo>
                    <a:lnTo>
                      <a:pt x="24" y="82"/>
                    </a:lnTo>
                    <a:lnTo>
                      <a:pt x="19" y="72"/>
                    </a:lnTo>
                    <a:lnTo>
                      <a:pt x="19" y="62"/>
                    </a:lnTo>
                    <a:lnTo>
                      <a:pt x="14" y="53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5" name="Freeform 131">
                <a:extLst>
                  <a:ext uri="{FF2B5EF4-FFF2-40B4-BE49-F238E27FC236}">
                    <a16:creationId xmlns:a16="http://schemas.microsoft.com/office/drawing/2014/main" id="{B7CFE602-F6FD-4F86-960B-037F6F447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790"/>
                <a:ext cx="101" cy="101"/>
              </a:xfrm>
              <a:custGeom>
                <a:avLst/>
                <a:gdLst>
                  <a:gd name="T0" fmla="*/ 101 w 101"/>
                  <a:gd name="T1" fmla="*/ 0 h 101"/>
                  <a:gd name="T2" fmla="*/ 96 w 101"/>
                  <a:gd name="T3" fmla="*/ 4 h 101"/>
                  <a:gd name="T4" fmla="*/ 91 w 101"/>
                  <a:gd name="T5" fmla="*/ 14 h 101"/>
                  <a:gd name="T6" fmla="*/ 86 w 101"/>
                  <a:gd name="T7" fmla="*/ 19 h 101"/>
                  <a:gd name="T8" fmla="*/ 82 w 101"/>
                  <a:gd name="T9" fmla="*/ 29 h 101"/>
                  <a:gd name="T10" fmla="*/ 77 w 101"/>
                  <a:gd name="T11" fmla="*/ 33 h 101"/>
                  <a:gd name="T12" fmla="*/ 72 w 101"/>
                  <a:gd name="T13" fmla="*/ 43 h 101"/>
                  <a:gd name="T14" fmla="*/ 67 w 101"/>
                  <a:gd name="T15" fmla="*/ 53 h 101"/>
                  <a:gd name="T16" fmla="*/ 57 w 101"/>
                  <a:gd name="T17" fmla="*/ 57 h 101"/>
                  <a:gd name="T18" fmla="*/ 53 w 101"/>
                  <a:gd name="T19" fmla="*/ 62 h 101"/>
                  <a:gd name="T20" fmla="*/ 48 w 101"/>
                  <a:gd name="T21" fmla="*/ 72 h 101"/>
                  <a:gd name="T22" fmla="*/ 38 w 101"/>
                  <a:gd name="T23" fmla="*/ 77 h 101"/>
                  <a:gd name="T24" fmla="*/ 33 w 101"/>
                  <a:gd name="T25" fmla="*/ 82 h 101"/>
                  <a:gd name="T26" fmla="*/ 24 w 101"/>
                  <a:gd name="T27" fmla="*/ 86 h 101"/>
                  <a:gd name="T28" fmla="*/ 19 w 101"/>
                  <a:gd name="T29" fmla="*/ 91 h 101"/>
                  <a:gd name="T30" fmla="*/ 9 w 101"/>
                  <a:gd name="T31" fmla="*/ 96 h 101"/>
                  <a:gd name="T32" fmla="*/ 0 w 101"/>
                  <a:gd name="T33" fmla="*/ 101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101"/>
                  <a:gd name="T53" fmla="*/ 101 w 101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101">
                    <a:moveTo>
                      <a:pt x="101" y="0"/>
                    </a:moveTo>
                    <a:lnTo>
                      <a:pt x="96" y="4"/>
                    </a:lnTo>
                    <a:lnTo>
                      <a:pt x="91" y="14"/>
                    </a:lnTo>
                    <a:lnTo>
                      <a:pt x="86" y="19"/>
                    </a:lnTo>
                    <a:lnTo>
                      <a:pt x="82" y="29"/>
                    </a:lnTo>
                    <a:lnTo>
                      <a:pt x="77" y="33"/>
                    </a:lnTo>
                    <a:lnTo>
                      <a:pt x="72" y="43"/>
                    </a:lnTo>
                    <a:lnTo>
                      <a:pt x="67" y="53"/>
                    </a:lnTo>
                    <a:lnTo>
                      <a:pt x="57" y="57"/>
                    </a:lnTo>
                    <a:lnTo>
                      <a:pt x="53" y="62"/>
                    </a:lnTo>
                    <a:lnTo>
                      <a:pt x="48" y="72"/>
                    </a:lnTo>
                    <a:lnTo>
                      <a:pt x="38" y="77"/>
                    </a:lnTo>
                    <a:lnTo>
                      <a:pt x="33" y="82"/>
                    </a:lnTo>
                    <a:lnTo>
                      <a:pt x="24" y="86"/>
                    </a:lnTo>
                    <a:lnTo>
                      <a:pt x="19" y="91"/>
                    </a:lnTo>
                    <a:lnTo>
                      <a:pt x="9" y="96"/>
                    </a:lnTo>
                    <a:lnTo>
                      <a:pt x="0" y="1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6" name="Freeform 132">
                <a:extLst>
                  <a:ext uri="{FF2B5EF4-FFF2-40B4-BE49-F238E27FC236}">
                    <a16:creationId xmlns:a16="http://schemas.microsoft.com/office/drawing/2014/main" id="{21460714-02B9-49DF-8B6E-A3960C1D2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876"/>
                <a:ext cx="39" cy="20"/>
              </a:xfrm>
              <a:custGeom>
                <a:avLst/>
                <a:gdLst>
                  <a:gd name="T0" fmla="*/ 39 w 39"/>
                  <a:gd name="T1" fmla="*/ 15 h 20"/>
                  <a:gd name="T2" fmla="*/ 39 w 39"/>
                  <a:gd name="T3" fmla="*/ 15 h 20"/>
                  <a:gd name="T4" fmla="*/ 34 w 39"/>
                  <a:gd name="T5" fmla="*/ 15 h 20"/>
                  <a:gd name="T6" fmla="*/ 29 w 39"/>
                  <a:gd name="T7" fmla="*/ 20 h 20"/>
                  <a:gd name="T8" fmla="*/ 29 w 39"/>
                  <a:gd name="T9" fmla="*/ 20 h 20"/>
                  <a:gd name="T10" fmla="*/ 24 w 39"/>
                  <a:gd name="T11" fmla="*/ 15 h 20"/>
                  <a:gd name="T12" fmla="*/ 24 w 39"/>
                  <a:gd name="T13" fmla="*/ 15 h 20"/>
                  <a:gd name="T14" fmla="*/ 19 w 39"/>
                  <a:gd name="T15" fmla="*/ 15 h 20"/>
                  <a:gd name="T16" fmla="*/ 14 w 39"/>
                  <a:gd name="T17" fmla="*/ 15 h 20"/>
                  <a:gd name="T18" fmla="*/ 14 w 39"/>
                  <a:gd name="T19" fmla="*/ 15 h 20"/>
                  <a:gd name="T20" fmla="*/ 10 w 39"/>
                  <a:gd name="T21" fmla="*/ 10 h 20"/>
                  <a:gd name="T22" fmla="*/ 10 w 39"/>
                  <a:gd name="T23" fmla="*/ 10 h 20"/>
                  <a:gd name="T24" fmla="*/ 10 w 39"/>
                  <a:gd name="T25" fmla="*/ 10 h 20"/>
                  <a:gd name="T26" fmla="*/ 5 w 39"/>
                  <a:gd name="T27" fmla="*/ 5 h 20"/>
                  <a:gd name="T28" fmla="*/ 5 w 39"/>
                  <a:gd name="T29" fmla="*/ 5 h 20"/>
                  <a:gd name="T30" fmla="*/ 0 w 39"/>
                  <a:gd name="T31" fmla="*/ 0 h 20"/>
                  <a:gd name="T32" fmla="*/ 0 w 3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0"/>
                  <a:gd name="T53" fmla="*/ 39 w 3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0">
                    <a:moveTo>
                      <a:pt x="39" y="15"/>
                    </a:moveTo>
                    <a:lnTo>
                      <a:pt x="39" y="15"/>
                    </a:lnTo>
                    <a:lnTo>
                      <a:pt x="34" y="15"/>
                    </a:lnTo>
                    <a:lnTo>
                      <a:pt x="29" y="20"/>
                    </a:lnTo>
                    <a:lnTo>
                      <a:pt x="24" y="15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0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7" name="Freeform 133">
                <a:extLst>
                  <a:ext uri="{FF2B5EF4-FFF2-40B4-BE49-F238E27FC236}">
                    <a16:creationId xmlns:a16="http://schemas.microsoft.com/office/drawing/2014/main" id="{BFD903D6-657B-4C12-8843-935387029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780"/>
                <a:ext cx="48" cy="96"/>
              </a:xfrm>
              <a:custGeom>
                <a:avLst/>
                <a:gdLst>
                  <a:gd name="T0" fmla="*/ 48 w 48"/>
                  <a:gd name="T1" fmla="*/ 96 h 96"/>
                  <a:gd name="T2" fmla="*/ 43 w 48"/>
                  <a:gd name="T3" fmla="*/ 87 h 96"/>
                  <a:gd name="T4" fmla="*/ 43 w 48"/>
                  <a:gd name="T5" fmla="*/ 82 h 96"/>
                  <a:gd name="T6" fmla="*/ 43 w 48"/>
                  <a:gd name="T7" fmla="*/ 77 h 96"/>
                  <a:gd name="T8" fmla="*/ 38 w 48"/>
                  <a:gd name="T9" fmla="*/ 67 h 96"/>
                  <a:gd name="T10" fmla="*/ 38 w 48"/>
                  <a:gd name="T11" fmla="*/ 63 h 96"/>
                  <a:gd name="T12" fmla="*/ 33 w 48"/>
                  <a:gd name="T13" fmla="*/ 58 h 96"/>
                  <a:gd name="T14" fmla="*/ 33 w 48"/>
                  <a:gd name="T15" fmla="*/ 48 h 96"/>
                  <a:gd name="T16" fmla="*/ 29 w 48"/>
                  <a:gd name="T17" fmla="*/ 43 h 96"/>
                  <a:gd name="T18" fmla="*/ 29 w 48"/>
                  <a:gd name="T19" fmla="*/ 39 h 96"/>
                  <a:gd name="T20" fmla="*/ 24 w 48"/>
                  <a:gd name="T21" fmla="*/ 29 h 96"/>
                  <a:gd name="T22" fmla="*/ 19 w 48"/>
                  <a:gd name="T23" fmla="*/ 24 h 96"/>
                  <a:gd name="T24" fmla="*/ 19 w 48"/>
                  <a:gd name="T25" fmla="*/ 19 h 96"/>
                  <a:gd name="T26" fmla="*/ 14 w 48"/>
                  <a:gd name="T27" fmla="*/ 14 h 96"/>
                  <a:gd name="T28" fmla="*/ 9 w 48"/>
                  <a:gd name="T29" fmla="*/ 10 h 96"/>
                  <a:gd name="T30" fmla="*/ 4 w 48"/>
                  <a:gd name="T31" fmla="*/ 5 h 96"/>
                  <a:gd name="T32" fmla="*/ 0 w 48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96"/>
                  <a:gd name="T53" fmla="*/ 48 w 48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96">
                    <a:moveTo>
                      <a:pt x="48" y="96"/>
                    </a:moveTo>
                    <a:lnTo>
                      <a:pt x="43" y="87"/>
                    </a:lnTo>
                    <a:lnTo>
                      <a:pt x="43" y="82"/>
                    </a:lnTo>
                    <a:lnTo>
                      <a:pt x="43" y="77"/>
                    </a:lnTo>
                    <a:lnTo>
                      <a:pt x="38" y="67"/>
                    </a:lnTo>
                    <a:lnTo>
                      <a:pt x="38" y="63"/>
                    </a:lnTo>
                    <a:lnTo>
                      <a:pt x="33" y="58"/>
                    </a:lnTo>
                    <a:lnTo>
                      <a:pt x="33" y="48"/>
                    </a:lnTo>
                    <a:lnTo>
                      <a:pt x="29" y="43"/>
                    </a:lnTo>
                    <a:lnTo>
                      <a:pt x="29" y="39"/>
                    </a:lnTo>
                    <a:lnTo>
                      <a:pt x="24" y="29"/>
                    </a:lnTo>
                    <a:lnTo>
                      <a:pt x="19" y="24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9" y="10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8" name="Freeform 134">
                <a:extLst>
                  <a:ext uri="{FF2B5EF4-FFF2-40B4-BE49-F238E27FC236}">
                    <a16:creationId xmlns:a16="http://schemas.microsoft.com/office/drawing/2014/main" id="{30DC70E7-7D5C-416F-B8E9-3A3B2BCE5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736"/>
                <a:ext cx="53" cy="44"/>
              </a:xfrm>
              <a:custGeom>
                <a:avLst/>
                <a:gdLst>
                  <a:gd name="T0" fmla="*/ 53 w 53"/>
                  <a:gd name="T1" fmla="*/ 44 h 44"/>
                  <a:gd name="T2" fmla="*/ 48 w 53"/>
                  <a:gd name="T3" fmla="*/ 39 h 44"/>
                  <a:gd name="T4" fmla="*/ 43 w 53"/>
                  <a:gd name="T5" fmla="*/ 39 h 44"/>
                  <a:gd name="T6" fmla="*/ 38 w 53"/>
                  <a:gd name="T7" fmla="*/ 39 h 44"/>
                  <a:gd name="T8" fmla="*/ 38 w 53"/>
                  <a:gd name="T9" fmla="*/ 34 h 44"/>
                  <a:gd name="T10" fmla="*/ 33 w 53"/>
                  <a:gd name="T11" fmla="*/ 34 h 44"/>
                  <a:gd name="T12" fmla="*/ 29 w 53"/>
                  <a:gd name="T13" fmla="*/ 29 h 44"/>
                  <a:gd name="T14" fmla="*/ 24 w 53"/>
                  <a:gd name="T15" fmla="*/ 29 h 44"/>
                  <a:gd name="T16" fmla="*/ 24 w 53"/>
                  <a:gd name="T17" fmla="*/ 25 h 44"/>
                  <a:gd name="T18" fmla="*/ 19 w 53"/>
                  <a:gd name="T19" fmla="*/ 25 h 44"/>
                  <a:gd name="T20" fmla="*/ 14 w 53"/>
                  <a:gd name="T21" fmla="*/ 20 h 44"/>
                  <a:gd name="T22" fmla="*/ 9 w 53"/>
                  <a:gd name="T23" fmla="*/ 20 h 44"/>
                  <a:gd name="T24" fmla="*/ 9 w 53"/>
                  <a:gd name="T25" fmla="*/ 15 h 44"/>
                  <a:gd name="T26" fmla="*/ 4 w 53"/>
                  <a:gd name="T27" fmla="*/ 15 h 44"/>
                  <a:gd name="T28" fmla="*/ 4 w 53"/>
                  <a:gd name="T29" fmla="*/ 10 h 44"/>
                  <a:gd name="T30" fmla="*/ 0 w 53"/>
                  <a:gd name="T31" fmla="*/ 5 h 44"/>
                  <a:gd name="T32" fmla="*/ 0 w 53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4"/>
                  <a:gd name="T53" fmla="*/ 53 w 5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4">
                    <a:moveTo>
                      <a:pt x="53" y="44"/>
                    </a:moveTo>
                    <a:lnTo>
                      <a:pt x="48" y="39"/>
                    </a:lnTo>
                    <a:lnTo>
                      <a:pt x="43" y="39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3" y="34"/>
                    </a:lnTo>
                    <a:lnTo>
                      <a:pt x="29" y="29"/>
                    </a:lnTo>
                    <a:lnTo>
                      <a:pt x="24" y="29"/>
                    </a:lnTo>
                    <a:lnTo>
                      <a:pt x="24" y="25"/>
                    </a:lnTo>
                    <a:lnTo>
                      <a:pt x="19" y="25"/>
                    </a:lnTo>
                    <a:lnTo>
                      <a:pt x="14" y="20"/>
                    </a:lnTo>
                    <a:lnTo>
                      <a:pt x="9" y="20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99" name="Freeform 135">
                <a:extLst>
                  <a:ext uri="{FF2B5EF4-FFF2-40B4-BE49-F238E27FC236}">
                    <a16:creationId xmlns:a16="http://schemas.microsoft.com/office/drawing/2014/main" id="{A1A27DAA-9972-4DAA-8D72-486E6AC68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703"/>
                <a:ext cx="15" cy="33"/>
              </a:xfrm>
              <a:custGeom>
                <a:avLst/>
                <a:gdLst>
                  <a:gd name="T0" fmla="*/ 15 w 15"/>
                  <a:gd name="T1" fmla="*/ 33 h 33"/>
                  <a:gd name="T2" fmla="*/ 10 w 15"/>
                  <a:gd name="T3" fmla="*/ 33 h 33"/>
                  <a:gd name="T4" fmla="*/ 10 w 15"/>
                  <a:gd name="T5" fmla="*/ 29 h 33"/>
                  <a:gd name="T6" fmla="*/ 10 w 15"/>
                  <a:gd name="T7" fmla="*/ 29 h 33"/>
                  <a:gd name="T8" fmla="*/ 10 w 15"/>
                  <a:gd name="T9" fmla="*/ 24 h 33"/>
                  <a:gd name="T10" fmla="*/ 10 w 15"/>
                  <a:gd name="T11" fmla="*/ 24 h 33"/>
                  <a:gd name="T12" fmla="*/ 10 w 15"/>
                  <a:gd name="T13" fmla="*/ 19 h 33"/>
                  <a:gd name="T14" fmla="*/ 10 w 15"/>
                  <a:gd name="T15" fmla="*/ 14 h 33"/>
                  <a:gd name="T16" fmla="*/ 10 w 15"/>
                  <a:gd name="T17" fmla="*/ 14 h 33"/>
                  <a:gd name="T18" fmla="*/ 15 w 15"/>
                  <a:gd name="T19" fmla="*/ 9 h 33"/>
                  <a:gd name="T20" fmla="*/ 15 w 15"/>
                  <a:gd name="T21" fmla="*/ 9 h 33"/>
                  <a:gd name="T22" fmla="*/ 10 w 15"/>
                  <a:gd name="T23" fmla="*/ 4 h 33"/>
                  <a:gd name="T24" fmla="*/ 10 w 15"/>
                  <a:gd name="T25" fmla="*/ 4 h 33"/>
                  <a:gd name="T26" fmla="*/ 10 w 15"/>
                  <a:gd name="T27" fmla="*/ 4 h 33"/>
                  <a:gd name="T28" fmla="*/ 5 w 15"/>
                  <a:gd name="T29" fmla="*/ 0 h 33"/>
                  <a:gd name="T30" fmla="*/ 5 w 15"/>
                  <a:gd name="T31" fmla="*/ 0 h 33"/>
                  <a:gd name="T32" fmla="*/ 0 w 15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33"/>
                  <a:gd name="T53" fmla="*/ 15 w 1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33">
                    <a:moveTo>
                      <a:pt x="15" y="33"/>
                    </a:moveTo>
                    <a:lnTo>
                      <a:pt x="10" y="33"/>
                    </a:lnTo>
                    <a:lnTo>
                      <a:pt x="10" y="29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10" y="14"/>
                    </a:lnTo>
                    <a:lnTo>
                      <a:pt x="15" y="9"/>
                    </a:lnTo>
                    <a:lnTo>
                      <a:pt x="10" y="4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0" name="Freeform 136">
                <a:extLst>
                  <a:ext uri="{FF2B5EF4-FFF2-40B4-BE49-F238E27FC236}">
                    <a16:creationId xmlns:a16="http://schemas.microsoft.com/office/drawing/2014/main" id="{9D0FFD6C-C156-484C-A145-1A4E79AD6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688"/>
                <a:ext cx="29" cy="15"/>
              </a:xfrm>
              <a:custGeom>
                <a:avLst/>
                <a:gdLst>
                  <a:gd name="T0" fmla="*/ 29 w 29"/>
                  <a:gd name="T1" fmla="*/ 15 h 15"/>
                  <a:gd name="T2" fmla="*/ 29 w 29"/>
                  <a:gd name="T3" fmla="*/ 15 h 15"/>
                  <a:gd name="T4" fmla="*/ 24 w 29"/>
                  <a:gd name="T5" fmla="*/ 15 h 15"/>
                  <a:gd name="T6" fmla="*/ 19 w 29"/>
                  <a:gd name="T7" fmla="*/ 15 h 15"/>
                  <a:gd name="T8" fmla="*/ 19 w 29"/>
                  <a:gd name="T9" fmla="*/ 15 h 15"/>
                  <a:gd name="T10" fmla="*/ 15 w 29"/>
                  <a:gd name="T11" fmla="*/ 15 h 15"/>
                  <a:gd name="T12" fmla="*/ 15 w 29"/>
                  <a:gd name="T13" fmla="*/ 15 h 15"/>
                  <a:gd name="T14" fmla="*/ 15 w 29"/>
                  <a:gd name="T15" fmla="*/ 15 h 15"/>
                  <a:gd name="T16" fmla="*/ 10 w 29"/>
                  <a:gd name="T17" fmla="*/ 15 h 15"/>
                  <a:gd name="T18" fmla="*/ 10 w 29"/>
                  <a:gd name="T19" fmla="*/ 10 h 15"/>
                  <a:gd name="T20" fmla="*/ 5 w 29"/>
                  <a:gd name="T21" fmla="*/ 10 h 15"/>
                  <a:gd name="T22" fmla="*/ 5 w 29"/>
                  <a:gd name="T23" fmla="*/ 10 h 15"/>
                  <a:gd name="T24" fmla="*/ 5 w 29"/>
                  <a:gd name="T25" fmla="*/ 5 h 15"/>
                  <a:gd name="T26" fmla="*/ 0 w 29"/>
                  <a:gd name="T27" fmla="*/ 5 h 15"/>
                  <a:gd name="T28" fmla="*/ 0 w 29"/>
                  <a:gd name="T29" fmla="*/ 0 h 15"/>
                  <a:gd name="T30" fmla="*/ 0 w 29"/>
                  <a:gd name="T31" fmla="*/ 0 h 15"/>
                  <a:gd name="T32" fmla="*/ 0 w 2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5"/>
                  <a:gd name="T53" fmla="*/ 29 w 2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5">
                    <a:moveTo>
                      <a:pt x="29" y="15"/>
                    </a:moveTo>
                    <a:lnTo>
                      <a:pt x="29" y="15"/>
                    </a:lnTo>
                    <a:lnTo>
                      <a:pt x="24" y="15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0" y="15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1" name="Freeform 137">
                <a:extLst>
                  <a:ext uri="{FF2B5EF4-FFF2-40B4-BE49-F238E27FC236}">
                    <a16:creationId xmlns:a16="http://schemas.microsoft.com/office/drawing/2014/main" id="{D3F806B1-5991-4CEA-BF7E-4A6002C20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2664"/>
                <a:ext cx="5" cy="24"/>
              </a:xfrm>
              <a:custGeom>
                <a:avLst/>
                <a:gdLst>
                  <a:gd name="T0" fmla="*/ 5 w 5"/>
                  <a:gd name="T1" fmla="*/ 24 h 24"/>
                  <a:gd name="T2" fmla="*/ 5 w 5"/>
                  <a:gd name="T3" fmla="*/ 19 h 24"/>
                  <a:gd name="T4" fmla="*/ 5 w 5"/>
                  <a:gd name="T5" fmla="*/ 19 h 24"/>
                  <a:gd name="T6" fmla="*/ 5 w 5"/>
                  <a:gd name="T7" fmla="*/ 19 h 24"/>
                  <a:gd name="T8" fmla="*/ 5 w 5"/>
                  <a:gd name="T9" fmla="*/ 15 h 24"/>
                  <a:gd name="T10" fmla="*/ 5 w 5"/>
                  <a:gd name="T11" fmla="*/ 15 h 24"/>
                  <a:gd name="T12" fmla="*/ 5 w 5"/>
                  <a:gd name="T13" fmla="*/ 15 h 24"/>
                  <a:gd name="T14" fmla="*/ 5 w 5"/>
                  <a:gd name="T15" fmla="*/ 10 h 24"/>
                  <a:gd name="T16" fmla="*/ 5 w 5"/>
                  <a:gd name="T17" fmla="*/ 10 h 24"/>
                  <a:gd name="T18" fmla="*/ 5 w 5"/>
                  <a:gd name="T19" fmla="*/ 10 h 24"/>
                  <a:gd name="T20" fmla="*/ 5 w 5"/>
                  <a:gd name="T21" fmla="*/ 5 h 24"/>
                  <a:gd name="T22" fmla="*/ 5 w 5"/>
                  <a:gd name="T23" fmla="*/ 5 h 24"/>
                  <a:gd name="T24" fmla="*/ 5 w 5"/>
                  <a:gd name="T25" fmla="*/ 5 h 24"/>
                  <a:gd name="T26" fmla="*/ 5 w 5"/>
                  <a:gd name="T27" fmla="*/ 5 h 24"/>
                  <a:gd name="T28" fmla="*/ 0 w 5"/>
                  <a:gd name="T29" fmla="*/ 0 h 24"/>
                  <a:gd name="T30" fmla="*/ 0 w 5"/>
                  <a:gd name="T31" fmla="*/ 0 h 24"/>
                  <a:gd name="T32" fmla="*/ 0 w 5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24"/>
                  <a:gd name="T53" fmla="*/ 5 w 5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24">
                    <a:moveTo>
                      <a:pt x="5" y="24"/>
                    </a:moveTo>
                    <a:lnTo>
                      <a:pt x="5" y="19"/>
                    </a:lnTo>
                    <a:lnTo>
                      <a:pt x="5" y="15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2" name="Freeform 138">
                <a:extLst>
                  <a:ext uri="{FF2B5EF4-FFF2-40B4-BE49-F238E27FC236}">
                    <a16:creationId xmlns:a16="http://schemas.microsoft.com/office/drawing/2014/main" id="{DB9259A4-4D64-4FCA-875C-38241B0FB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2645"/>
                <a:ext cx="82" cy="24"/>
              </a:xfrm>
              <a:custGeom>
                <a:avLst/>
                <a:gdLst>
                  <a:gd name="T0" fmla="*/ 82 w 82"/>
                  <a:gd name="T1" fmla="*/ 19 h 24"/>
                  <a:gd name="T2" fmla="*/ 77 w 82"/>
                  <a:gd name="T3" fmla="*/ 24 h 24"/>
                  <a:gd name="T4" fmla="*/ 68 w 82"/>
                  <a:gd name="T5" fmla="*/ 24 h 24"/>
                  <a:gd name="T6" fmla="*/ 63 w 82"/>
                  <a:gd name="T7" fmla="*/ 24 h 24"/>
                  <a:gd name="T8" fmla="*/ 58 w 82"/>
                  <a:gd name="T9" fmla="*/ 24 h 24"/>
                  <a:gd name="T10" fmla="*/ 53 w 82"/>
                  <a:gd name="T11" fmla="*/ 24 h 24"/>
                  <a:gd name="T12" fmla="*/ 48 w 82"/>
                  <a:gd name="T13" fmla="*/ 24 h 24"/>
                  <a:gd name="T14" fmla="*/ 44 w 82"/>
                  <a:gd name="T15" fmla="*/ 24 h 24"/>
                  <a:gd name="T16" fmla="*/ 39 w 82"/>
                  <a:gd name="T17" fmla="*/ 24 h 24"/>
                  <a:gd name="T18" fmla="*/ 34 w 82"/>
                  <a:gd name="T19" fmla="*/ 19 h 24"/>
                  <a:gd name="T20" fmla="*/ 29 w 82"/>
                  <a:gd name="T21" fmla="*/ 19 h 24"/>
                  <a:gd name="T22" fmla="*/ 24 w 82"/>
                  <a:gd name="T23" fmla="*/ 14 h 24"/>
                  <a:gd name="T24" fmla="*/ 19 w 82"/>
                  <a:gd name="T25" fmla="*/ 9 h 24"/>
                  <a:gd name="T26" fmla="*/ 15 w 82"/>
                  <a:gd name="T27" fmla="*/ 9 h 24"/>
                  <a:gd name="T28" fmla="*/ 10 w 82"/>
                  <a:gd name="T29" fmla="*/ 5 h 24"/>
                  <a:gd name="T30" fmla="*/ 5 w 82"/>
                  <a:gd name="T31" fmla="*/ 5 h 24"/>
                  <a:gd name="T32" fmla="*/ 0 w 82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4"/>
                  <a:gd name="T53" fmla="*/ 82 w 8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4">
                    <a:moveTo>
                      <a:pt x="82" y="19"/>
                    </a:moveTo>
                    <a:lnTo>
                      <a:pt x="77" y="24"/>
                    </a:lnTo>
                    <a:lnTo>
                      <a:pt x="68" y="24"/>
                    </a:lnTo>
                    <a:lnTo>
                      <a:pt x="63" y="24"/>
                    </a:lnTo>
                    <a:lnTo>
                      <a:pt x="58" y="24"/>
                    </a:lnTo>
                    <a:lnTo>
                      <a:pt x="53" y="24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9" y="24"/>
                    </a:lnTo>
                    <a:lnTo>
                      <a:pt x="34" y="19"/>
                    </a:lnTo>
                    <a:lnTo>
                      <a:pt x="29" y="19"/>
                    </a:lnTo>
                    <a:lnTo>
                      <a:pt x="24" y="14"/>
                    </a:lnTo>
                    <a:lnTo>
                      <a:pt x="19" y="9"/>
                    </a:lnTo>
                    <a:lnTo>
                      <a:pt x="15" y="9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3" name="Line 139">
                <a:extLst>
                  <a:ext uri="{FF2B5EF4-FFF2-40B4-BE49-F238E27FC236}">
                    <a16:creationId xmlns:a16="http://schemas.microsoft.com/office/drawing/2014/main" id="{5C341E30-D0BD-423B-85DE-968FB64A9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95" y="2601"/>
                <a:ext cx="38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4" name="Freeform 140">
                <a:extLst>
                  <a:ext uri="{FF2B5EF4-FFF2-40B4-BE49-F238E27FC236}">
                    <a16:creationId xmlns:a16="http://schemas.microsoft.com/office/drawing/2014/main" id="{D0FC5465-09F2-4172-BC1D-3DDFE5CB7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2601"/>
                <a:ext cx="68" cy="78"/>
              </a:xfrm>
              <a:custGeom>
                <a:avLst/>
                <a:gdLst>
                  <a:gd name="T0" fmla="*/ 68 w 68"/>
                  <a:gd name="T1" fmla="*/ 0 h 78"/>
                  <a:gd name="T2" fmla="*/ 63 w 68"/>
                  <a:gd name="T3" fmla="*/ 5 h 78"/>
                  <a:gd name="T4" fmla="*/ 63 w 68"/>
                  <a:gd name="T5" fmla="*/ 10 h 78"/>
                  <a:gd name="T6" fmla="*/ 58 w 68"/>
                  <a:gd name="T7" fmla="*/ 15 h 78"/>
                  <a:gd name="T8" fmla="*/ 53 w 68"/>
                  <a:gd name="T9" fmla="*/ 20 h 78"/>
                  <a:gd name="T10" fmla="*/ 48 w 68"/>
                  <a:gd name="T11" fmla="*/ 24 h 78"/>
                  <a:gd name="T12" fmla="*/ 43 w 68"/>
                  <a:gd name="T13" fmla="*/ 29 h 78"/>
                  <a:gd name="T14" fmla="*/ 39 w 68"/>
                  <a:gd name="T15" fmla="*/ 39 h 78"/>
                  <a:gd name="T16" fmla="*/ 39 w 68"/>
                  <a:gd name="T17" fmla="*/ 44 h 78"/>
                  <a:gd name="T18" fmla="*/ 34 w 68"/>
                  <a:gd name="T19" fmla="*/ 49 h 78"/>
                  <a:gd name="T20" fmla="*/ 29 w 68"/>
                  <a:gd name="T21" fmla="*/ 53 h 78"/>
                  <a:gd name="T22" fmla="*/ 24 w 68"/>
                  <a:gd name="T23" fmla="*/ 58 h 78"/>
                  <a:gd name="T24" fmla="*/ 19 w 68"/>
                  <a:gd name="T25" fmla="*/ 63 h 78"/>
                  <a:gd name="T26" fmla="*/ 14 w 68"/>
                  <a:gd name="T27" fmla="*/ 68 h 78"/>
                  <a:gd name="T28" fmla="*/ 10 w 68"/>
                  <a:gd name="T29" fmla="*/ 73 h 78"/>
                  <a:gd name="T30" fmla="*/ 5 w 68"/>
                  <a:gd name="T31" fmla="*/ 73 h 78"/>
                  <a:gd name="T32" fmla="*/ 0 w 68"/>
                  <a:gd name="T33" fmla="*/ 78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8"/>
                  <a:gd name="T53" fmla="*/ 68 w 68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8">
                    <a:moveTo>
                      <a:pt x="68" y="0"/>
                    </a:moveTo>
                    <a:lnTo>
                      <a:pt x="63" y="5"/>
                    </a:lnTo>
                    <a:lnTo>
                      <a:pt x="63" y="10"/>
                    </a:lnTo>
                    <a:lnTo>
                      <a:pt x="58" y="15"/>
                    </a:lnTo>
                    <a:lnTo>
                      <a:pt x="53" y="20"/>
                    </a:lnTo>
                    <a:lnTo>
                      <a:pt x="48" y="24"/>
                    </a:lnTo>
                    <a:lnTo>
                      <a:pt x="43" y="29"/>
                    </a:lnTo>
                    <a:lnTo>
                      <a:pt x="39" y="39"/>
                    </a:lnTo>
                    <a:lnTo>
                      <a:pt x="39" y="44"/>
                    </a:lnTo>
                    <a:lnTo>
                      <a:pt x="34" y="49"/>
                    </a:lnTo>
                    <a:lnTo>
                      <a:pt x="29" y="53"/>
                    </a:lnTo>
                    <a:lnTo>
                      <a:pt x="24" y="58"/>
                    </a:lnTo>
                    <a:lnTo>
                      <a:pt x="19" y="63"/>
                    </a:lnTo>
                    <a:lnTo>
                      <a:pt x="14" y="68"/>
                    </a:lnTo>
                    <a:lnTo>
                      <a:pt x="10" y="73"/>
                    </a:lnTo>
                    <a:lnTo>
                      <a:pt x="5" y="73"/>
                    </a:lnTo>
                    <a:lnTo>
                      <a:pt x="0" y="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5" name="Freeform 141">
                <a:extLst>
                  <a:ext uri="{FF2B5EF4-FFF2-40B4-BE49-F238E27FC236}">
                    <a16:creationId xmlns:a16="http://schemas.microsoft.com/office/drawing/2014/main" id="{914B713D-808A-457D-8ED4-086E1678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79"/>
                <a:ext cx="24" cy="144"/>
              </a:xfrm>
              <a:custGeom>
                <a:avLst/>
                <a:gdLst>
                  <a:gd name="T0" fmla="*/ 24 w 24"/>
                  <a:gd name="T1" fmla="*/ 0 h 144"/>
                  <a:gd name="T2" fmla="*/ 19 w 24"/>
                  <a:gd name="T3" fmla="*/ 9 h 144"/>
                  <a:gd name="T4" fmla="*/ 19 w 24"/>
                  <a:gd name="T5" fmla="*/ 19 h 144"/>
                  <a:gd name="T6" fmla="*/ 19 w 24"/>
                  <a:gd name="T7" fmla="*/ 28 h 144"/>
                  <a:gd name="T8" fmla="*/ 19 w 24"/>
                  <a:gd name="T9" fmla="*/ 38 h 144"/>
                  <a:gd name="T10" fmla="*/ 19 w 24"/>
                  <a:gd name="T11" fmla="*/ 48 h 144"/>
                  <a:gd name="T12" fmla="*/ 14 w 24"/>
                  <a:gd name="T13" fmla="*/ 53 h 144"/>
                  <a:gd name="T14" fmla="*/ 14 w 24"/>
                  <a:gd name="T15" fmla="*/ 62 h 144"/>
                  <a:gd name="T16" fmla="*/ 14 w 24"/>
                  <a:gd name="T17" fmla="*/ 72 h 144"/>
                  <a:gd name="T18" fmla="*/ 14 w 24"/>
                  <a:gd name="T19" fmla="*/ 82 h 144"/>
                  <a:gd name="T20" fmla="*/ 9 w 24"/>
                  <a:gd name="T21" fmla="*/ 91 h 144"/>
                  <a:gd name="T22" fmla="*/ 9 w 24"/>
                  <a:gd name="T23" fmla="*/ 101 h 144"/>
                  <a:gd name="T24" fmla="*/ 9 w 24"/>
                  <a:gd name="T25" fmla="*/ 111 h 144"/>
                  <a:gd name="T26" fmla="*/ 5 w 24"/>
                  <a:gd name="T27" fmla="*/ 115 h 144"/>
                  <a:gd name="T28" fmla="*/ 5 w 24"/>
                  <a:gd name="T29" fmla="*/ 125 h 144"/>
                  <a:gd name="T30" fmla="*/ 5 w 24"/>
                  <a:gd name="T31" fmla="*/ 135 h 144"/>
                  <a:gd name="T32" fmla="*/ 0 w 24"/>
                  <a:gd name="T33" fmla="*/ 144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44"/>
                  <a:gd name="T53" fmla="*/ 24 w 24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44">
                    <a:moveTo>
                      <a:pt x="24" y="0"/>
                    </a:moveTo>
                    <a:lnTo>
                      <a:pt x="19" y="9"/>
                    </a:lnTo>
                    <a:lnTo>
                      <a:pt x="19" y="19"/>
                    </a:lnTo>
                    <a:lnTo>
                      <a:pt x="19" y="28"/>
                    </a:lnTo>
                    <a:lnTo>
                      <a:pt x="19" y="38"/>
                    </a:lnTo>
                    <a:lnTo>
                      <a:pt x="19" y="48"/>
                    </a:lnTo>
                    <a:lnTo>
                      <a:pt x="14" y="53"/>
                    </a:lnTo>
                    <a:lnTo>
                      <a:pt x="14" y="62"/>
                    </a:lnTo>
                    <a:lnTo>
                      <a:pt x="14" y="72"/>
                    </a:lnTo>
                    <a:lnTo>
                      <a:pt x="14" y="82"/>
                    </a:lnTo>
                    <a:lnTo>
                      <a:pt x="9" y="91"/>
                    </a:lnTo>
                    <a:lnTo>
                      <a:pt x="9" y="101"/>
                    </a:lnTo>
                    <a:lnTo>
                      <a:pt x="9" y="111"/>
                    </a:lnTo>
                    <a:lnTo>
                      <a:pt x="5" y="115"/>
                    </a:lnTo>
                    <a:lnTo>
                      <a:pt x="5" y="125"/>
                    </a:lnTo>
                    <a:lnTo>
                      <a:pt x="5" y="135"/>
                    </a:lnTo>
                    <a:lnTo>
                      <a:pt x="0" y="1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6" name="Freeform 142">
                <a:extLst>
                  <a:ext uri="{FF2B5EF4-FFF2-40B4-BE49-F238E27FC236}">
                    <a16:creationId xmlns:a16="http://schemas.microsoft.com/office/drawing/2014/main" id="{50BD4A55-2564-4713-820E-B820579F1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2823"/>
                <a:ext cx="106" cy="242"/>
              </a:xfrm>
              <a:custGeom>
                <a:avLst/>
                <a:gdLst>
                  <a:gd name="T0" fmla="*/ 106 w 106"/>
                  <a:gd name="T1" fmla="*/ 0 h 242"/>
                  <a:gd name="T2" fmla="*/ 101 w 106"/>
                  <a:gd name="T3" fmla="*/ 15 h 242"/>
                  <a:gd name="T4" fmla="*/ 101 w 106"/>
                  <a:gd name="T5" fmla="*/ 34 h 242"/>
                  <a:gd name="T6" fmla="*/ 96 w 106"/>
                  <a:gd name="T7" fmla="*/ 49 h 242"/>
                  <a:gd name="T8" fmla="*/ 96 w 106"/>
                  <a:gd name="T9" fmla="*/ 68 h 242"/>
                  <a:gd name="T10" fmla="*/ 96 w 106"/>
                  <a:gd name="T11" fmla="*/ 87 h 242"/>
                  <a:gd name="T12" fmla="*/ 91 w 106"/>
                  <a:gd name="T13" fmla="*/ 107 h 242"/>
                  <a:gd name="T14" fmla="*/ 91 w 106"/>
                  <a:gd name="T15" fmla="*/ 126 h 242"/>
                  <a:gd name="T16" fmla="*/ 87 w 106"/>
                  <a:gd name="T17" fmla="*/ 140 h 242"/>
                  <a:gd name="T18" fmla="*/ 87 w 106"/>
                  <a:gd name="T19" fmla="*/ 160 h 242"/>
                  <a:gd name="T20" fmla="*/ 82 w 106"/>
                  <a:gd name="T21" fmla="*/ 174 h 242"/>
                  <a:gd name="T22" fmla="*/ 72 w 106"/>
                  <a:gd name="T23" fmla="*/ 189 h 242"/>
                  <a:gd name="T24" fmla="*/ 62 w 106"/>
                  <a:gd name="T25" fmla="*/ 203 h 242"/>
                  <a:gd name="T26" fmla="*/ 53 w 106"/>
                  <a:gd name="T27" fmla="*/ 218 h 242"/>
                  <a:gd name="T28" fmla="*/ 38 w 106"/>
                  <a:gd name="T29" fmla="*/ 227 h 242"/>
                  <a:gd name="T30" fmla="*/ 19 w 106"/>
                  <a:gd name="T31" fmla="*/ 232 h 242"/>
                  <a:gd name="T32" fmla="*/ 0 w 106"/>
                  <a:gd name="T33" fmla="*/ 242 h 2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242"/>
                  <a:gd name="T53" fmla="*/ 106 w 106"/>
                  <a:gd name="T54" fmla="*/ 242 h 2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242">
                    <a:moveTo>
                      <a:pt x="106" y="0"/>
                    </a:moveTo>
                    <a:lnTo>
                      <a:pt x="101" y="15"/>
                    </a:lnTo>
                    <a:lnTo>
                      <a:pt x="101" y="34"/>
                    </a:lnTo>
                    <a:lnTo>
                      <a:pt x="96" y="49"/>
                    </a:lnTo>
                    <a:lnTo>
                      <a:pt x="96" y="68"/>
                    </a:lnTo>
                    <a:lnTo>
                      <a:pt x="96" y="87"/>
                    </a:lnTo>
                    <a:lnTo>
                      <a:pt x="91" y="107"/>
                    </a:lnTo>
                    <a:lnTo>
                      <a:pt x="91" y="126"/>
                    </a:lnTo>
                    <a:lnTo>
                      <a:pt x="87" y="140"/>
                    </a:lnTo>
                    <a:lnTo>
                      <a:pt x="87" y="160"/>
                    </a:lnTo>
                    <a:lnTo>
                      <a:pt x="82" y="174"/>
                    </a:lnTo>
                    <a:lnTo>
                      <a:pt x="72" y="189"/>
                    </a:lnTo>
                    <a:lnTo>
                      <a:pt x="62" y="203"/>
                    </a:lnTo>
                    <a:lnTo>
                      <a:pt x="53" y="218"/>
                    </a:lnTo>
                    <a:lnTo>
                      <a:pt x="38" y="227"/>
                    </a:lnTo>
                    <a:lnTo>
                      <a:pt x="19" y="232"/>
                    </a:lnTo>
                    <a:lnTo>
                      <a:pt x="0" y="2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7" name="Freeform 143">
                <a:extLst>
                  <a:ext uri="{FF2B5EF4-FFF2-40B4-BE49-F238E27FC236}">
                    <a16:creationId xmlns:a16="http://schemas.microsoft.com/office/drawing/2014/main" id="{AA94BB17-2103-45E8-972B-4BA0AABAE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3045"/>
                <a:ext cx="155" cy="25"/>
              </a:xfrm>
              <a:custGeom>
                <a:avLst/>
                <a:gdLst>
                  <a:gd name="T0" fmla="*/ 155 w 155"/>
                  <a:gd name="T1" fmla="*/ 20 h 25"/>
                  <a:gd name="T2" fmla="*/ 145 w 155"/>
                  <a:gd name="T3" fmla="*/ 20 h 25"/>
                  <a:gd name="T4" fmla="*/ 135 w 155"/>
                  <a:gd name="T5" fmla="*/ 25 h 25"/>
                  <a:gd name="T6" fmla="*/ 126 w 155"/>
                  <a:gd name="T7" fmla="*/ 25 h 25"/>
                  <a:gd name="T8" fmla="*/ 116 w 155"/>
                  <a:gd name="T9" fmla="*/ 25 h 25"/>
                  <a:gd name="T10" fmla="*/ 106 w 155"/>
                  <a:gd name="T11" fmla="*/ 25 h 25"/>
                  <a:gd name="T12" fmla="*/ 97 w 155"/>
                  <a:gd name="T13" fmla="*/ 25 h 25"/>
                  <a:gd name="T14" fmla="*/ 87 w 155"/>
                  <a:gd name="T15" fmla="*/ 25 h 25"/>
                  <a:gd name="T16" fmla="*/ 77 w 155"/>
                  <a:gd name="T17" fmla="*/ 25 h 25"/>
                  <a:gd name="T18" fmla="*/ 68 w 155"/>
                  <a:gd name="T19" fmla="*/ 20 h 25"/>
                  <a:gd name="T20" fmla="*/ 58 w 155"/>
                  <a:gd name="T21" fmla="*/ 20 h 25"/>
                  <a:gd name="T22" fmla="*/ 48 w 155"/>
                  <a:gd name="T23" fmla="*/ 15 h 25"/>
                  <a:gd name="T24" fmla="*/ 39 w 155"/>
                  <a:gd name="T25" fmla="*/ 15 h 25"/>
                  <a:gd name="T26" fmla="*/ 29 w 155"/>
                  <a:gd name="T27" fmla="*/ 10 h 25"/>
                  <a:gd name="T28" fmla="*/ 19 w 155"/>
                  <a:gd name="T29" fmla="*/ 10 h 25"/>
                  <a:gd name="T30" fmla="*/ 10 w 155"/>
                  <a:gd name="T31" fmla="*/ 5 h 25"/>
                  <a:gd name="T32" fmla="*/ 0 w 15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5"/>
                  <a:gd name="T52" fmla="*/ 0 h 25"/>
                  <a:gd name="T53" fmla="*/ 155 w 15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5" h="25">
                    <a:moveTo>
                      <a:pt x="155" y="20"/>
                    </a:moveTo>
                    <a:lnTo>
                      <a:pt x="145" y="20"/>
                    </a:lnTo>
                    <a:lnTo>
                      <a:pt x="135" y="25"/>
                    </a:lnTo>
                    <a:lnTo>
                      <a:pt x="126" y="25"/>
                    </a:lnTo>
                    <a:lnTo>
                      <a:pt x="116" y="25"/>
                    </a:lnTo>
                    <a:lnTo>
                      <a:pt x="106" y="25"/>
                    </a:lnTo>
                    <a:lnTo>
                      <a:pt x="97" y="25"/>
                    </a:lnTo>
                    <a:lnTo>
                      <a:pt x="87" y="25"/>
                    </a:lnTo>
                    <a:lnTo>
                      <a:pt x="77" y="25"/>
                    </a:lnTo>
                    <a:lnTo>
                      <a:pt x="68" y="20"/>
                    </a:lnTo>
                    <a:lnTo>
                      <a:pt x="58" y="20"/>
                    </a:lnTo>
                    <a:lnTo>
                      <a:pt x="48" y="15"/>
                    </a:lnTo>
                    <a:lnTo>
                      <a:pt x="39" y="15"/>
                    </a:lnTo>
                    <a:lnTo>
                      <a:pt x="29" y="10"/>
                    </a:lnTo>
                    <a:lnTo>
                      <a:pt x="19" y="10"/>
                    </a:ln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8" name="Freeform 144">
                <a:extLst>
                  <a:ext uri="{FF2B5EF4-FFF2-40B4-BE49-F238E27FC236}">
                    <a16:creationId xmlns:a16="http://schemas.microsoft.com/office/drawing/2014/main" id="{C27FE0B1-CD28-4B4D-8325-1AA13224F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3045"/>
                <a:ext cx="48" cy="58"/>
              </a:xfrm>
              <a:custGeom>
                <a:avLst/>
                <a:gdLst>
                  <a:gd name="T0" fmla="*/ 48 w 48"/>
                  <a:gd name="T1" fmla="*/ 0 h 58"/>
                  <a:gd name="T2" fmla="*/ 48 w 48"/>
                  <a:gd name="T3" fmla="*/ 5 h 58"/>
                  <a:gd name="T4" fmla="*/ 43 w 48"/>
                  <a:gd name="T5" fmla="*/ 10 h 58"/>
                  <a:gd name="T6" fmla="*/ 38 w 48"/>
                  <a:gd name="T7" fmla="*/ 15 h 58"/>
                  <a:gd name="T8" fmla="*/ 38 w 48"/>
                  <a:gd name="T9" fmla="*/ 15 h 58"/>
                  <a:gd name="T10" fmla="*/ 34 w 48"/>
                  <a:gd name="T11" fmla="*/ 20 h 58"/>
                  <a:gd name="T12" fmla="*/ 29 w 48"/>
                  <a:gd name="T13" fmla="*/ 20 h 58"/>
                  <a:gd name="T14" fmla="*/ 24 w 48"/>
                  <a:gd name="T15" fmla="*/ 25 h 58"/>
                  <a:gd name="T16" fmla="*/ 19 w 48"/>
                  <a:gd name="T17" fmla="*/ 29 h 58"/>
                  <a:gd name="T18" fmla="*/ 14 w 48"/>
                  <a:gd name="T19" fmla="*/ 29 h 58"/>
                  <a:gd name="T20" fmla="*/ 9 w 48"/>
                  <a:gd name="T21" fmla="*/ 34 h 58"/>
                  <a:gd name="T22" fmla="*/ 9 w 48"/>
                  <a:gd name="T23" fmla="*/ 34 h 58"/>
                  <a:gd name="T24" fmla="*/ 5 w 48"/>
                  <a:gd name="T25" fmla="*/ 39 h 58"/>
                  <a:gd name="T26" fmla="*/ 0 w 48"/>
                  <a:gd name="T27" fmla="*/ 44 h 58"/>
                  <a:gd name="T28" fmla="*/ 0 w 48"/>
                  <a:gd name="T29" fmla="*/ 49 h 58"/>
                  <a:gd name="T30" fmla="*/ 0 w 48"/>
                  <a:gd name="T31" fmla="*/ 54 h 58"/>
                  <a:gd name="T32" fmla="*/ 0 w 48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8"/>
                  <a:gd name="T53" fmla="*/ 48 w 48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8">
                    <a:moveTo>
                      <a:pt x="48" y="0"/>
                    </a:moveTo>
                    <a:lnTo>
                      <a:pt x="48" y="5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4" y="20"/>
                    </a:lnTo>
                    <a:lnTo>
                      <a:pt x="29" y="20"/>
                    </a:lnTo>
                    <a:lnTo>
                      <a:pt x="24" y="25"/>
                    </a:lnTo>
                    <a:lnTo>
                      <a:pt x="19" y="29"/>
                    </a:lnTo>
                    <a:lnTo>
                      <a:pt x="14" y="29"/>
                    </a:lnTo>
                    <a:lnTo>
                      <a:pt x="9" y="34"/>
                    </a:lnTo>
                    <a:lnTo>
                      <a:pt x="5" y="39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0" y="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09" name="Freeform 145">
                <a:extLst>
                  <a:ext uri="{FF2B5EF4-FFF2-40B4-BE49-F238E27FC236}">
                    <a16:creationId xmlns:a16="http://schemas.microsoft.com/office/drawing/2014/main" id="{C6AA72EF-F2F3-48CD-9EFF-17926B012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3103"/>
                <a:ext cx="102" cy="358"/>
              </a:xfrm>
              <a:custGeom>
                <a:avLst/>
                <a:gdLst>
                  <a:gd name="T0" fmla="*/ 102 w 102"/>
                  <a:gd name="T1" fmla="*/ 0 h 358"/>
                  <a:gd name="T2" fmla="*/ 92 w 102"/>
                  <a:gd name="T3" fmla="*/ 25 h 358"/>
                  <a:gd name="T4" fmla="*/ 87 w 102"/>
                  <a:gd name="T5" fmla="*/ 44 h 358"/>
                  <a:gd name="T6" fmla="*/ 78 w 102"/>
                  <a:gd name="T7" fmla="*/ 68 h 358"/>
                  <a:gd name="T8" fmla="*/ 73 w 102"/>
                  <a:gd name="T9" fmla="*/ 87 h 358"/>
                  <a:gd name="T10" fmla="*/ 68 w 102"/>
                  <a:gd name="T11" fmla="*/ 111 h 358"/>
                  <a:gd name="T12" fmla="*/ 58 w 102"/>
                  <a:gd name="T13" fmla="*/ 136 h 358"/>
                  <a:gd name="T14" fmla="*/ 54 w 102"/>
                  <a:gd name="T15" fmla="*/ 155 h 358"/>
                  <a:gd name="T16" fmla="*/ 49 w 102"/>
                  <a:gd name="T17" fmla="*/ 179 h 358"/>
                  <a:gd name="T18" fmla="*/ 39 w 102"/>
                  <a:gd name="T19" fmla="*/ 198 h 358"/>
                  <a:gd name="T20" fmla="*/ 34 w 102"/>
                  <a:gd name="T21" fmla="*/ 222 h 358"/>
                  <a:gd name="T22" fmla="*/ 29 w 102"/>
                  <a:gd name="T23" fmla="*/ 247 h 358"/>
                  <a:gd name="T24" fmla="*/ 25 w 102"/>
                  <a:gd name="T25" fmla="*/ 266 h 358"/>
                  <a:gd name="T26" fmla="*/ 15 w 102"/>
                  <a:gd name="T27" fmla="*/ 290 h 358"/>
                  <a:gd name="T28" fmla="*/ 10 w 102"/>
                  <a:gd name="T29" fmla="*/ 314 h 358"/>
                  <a:gd name="T30" fmla="*/ 5 w 102"/>
                  <a:gd name="T31" fmla="*/ 333 h 358"/>
                  <a:gd name="T32" fmla="*/ 0 w 102"/>
                  <a:gd name="T33" fmla="*/ 358 h 3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2"/>
                  <a:gd name="T52" fmla="*/ 0 h 358"/>
                  <a:gd name="T53" fmla="*/ 102 w 102"/>
                  <a:gd name="T54" fmla="*/ 358 h 3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2" h="358">
                    <a:moveTo>
                      <a:pt x="102" y="0"/>
                    </a:moveTo>
                    <a:lnTo>
                      <a:pt x="92" y="25"/>
                    </a:lnTo>
                    <a:lnTo>
                      <a:pt x="87" y="44"/>
                    </a:lnTo>
                    <a:lnTo>
                      <a:pt x="78" y="68"/>
                    </a:lnTo>
                    <a:lnTo>
                      <a:pt x="73" y="87"/>
                    </a:lnTo>
                    <a:lnTo>
                      <a:pt x="68" y="111"/>
                    </a:lnTo>
                    <a:lnTo>
                      <a:pt x="58" y="136"/>
                    </a:lnTo>
                    <a:lnTo>
                      <a:pt x="54" y="155"/>
                    </a:lnTo>
                    <a:lnTo>
                      <a:pt x="49" y="179"/>
                    </a:lnTo>
                    <a:lnTo>
                      <a:pt x="39" y="198"/>
                    </a:lnTo>
                    <a:lnTo>
                      <a:pt x="34" y="222"/>
                    </a:lnTo>
                    <a:lnTo>
                      <a:pt x="29" y="247"/>
                    </a:lnTo>
                    <a:lnTo>
                      <a:pt x="25" y="266"/>
                    </a:lnTo>
                    <a:lnTo>
                      <a:pt x="15" y="290"/>
                    </a:lnTo>
                    <a:lnTo>
                      <a:pt x="10" y="314"/>
                    </a:lnTo>
                    <a:lnTo>
                      <a:pt x="5" y="333"/>
                    </a:lnTo>
                    <a:lnTo>
                      <a:pt x="0" y="3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0" name="Freeform 146">
                <a:extLst>
                  <a:ext uri="{FF2B5EF4-FFF2-40B4-BE49-F238E27FC236}">
                    <a16:creationId xmlns:a16="http://schemas.microsoft.com/office/drawing/2014/main" id="{16238AF7-7C65-41A5-9731-4F386DAC1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3408"/>
                <a:ext cx="49" cy="53"/>
              </a:xfrm>
              <a:custGeom>
                <a:avLst/>
                <a:gdLst>
                  <a:gd name="T0" fmla="*/ 0 w 49"/>
                  <a:gd name="T1" fmla="*/ 53 h 53"/>
                  <a:gd name="T2" fmla="*/ 5 w 49"/>
                  <a:gd name="T3" fmla="*/ 53 h 53"/>
                  <a:gd name="T4" fmla="*/ 10 w 49"/>
                  <a:gd name="T5" fmla="*/ 53 h 53"/>
                  <a:gd name="T6" fmla="*/ 15 w 49"/>
                  <a:gd name="T7" fmla="*/ 53 h 53"/>
                  <a:gd name="T8" fmla="*/ 15 w 49"/>
                  <a:gd name="T9" fmla="*/ 48 h 53"/>
                  <a:gd name="T10" fmla="*/ 20 w 49"/>
                  <a:gd name="T11" fmla="*/ 48 h 53"/>
                  <a:gd name="T12" fmla="*/ 25 w 49"/>
                  <a:gd name="T13" fmla="*/ 43 h 53"/>
                  <a:gd name="T14" fmla="*/ 25 w 49"/>
                  <a:gd name="T15" fmla="*/ 38 h 53"/>
                  <a:gd name="T16" fmla="*/ 29 w 49"/>
                  <a:gd name="T17" fmla="*/ 33 h 53"/>
                  <a:gd name="T18" fmla="*/ 29 w 49"/>
                  <a:gd name="T19" fmla="*/ 28 h 53"/>
                  <a:gd name="T20" fmla="*/ 34 w 49"/>
                  <a:gd name="T21" fmla="*/ 24 h 53"/>
                  <a:gd name="T22" fmla="*/ 34 w 49"/>
                  <a:gd name="T23" fmla="*/ 24 h 53"/>
                  <a:gd name="T24" fmla="*/ 39 w 49"/>
                  <a:gd name="T25" fmla="*/ 19 h 53"/>
                  <a:gd name="T26" fmla="*/ 39 w 49"/>
                  <a:gd name="T27" fmla="*/ 14 h 53"/>
                  <a:gd name="T28" fmla="*/ 44 w 49"/>
                  <a:gd name="T29" fmla="*/ 9 h 53"/>
                  <a:gd name="T30" fmla="*/ 49 w 49"/>
                  <a:gd name="T31" fmla="*/ 4 h 53"/>
                  <a:gd name="T32" fmla="*/ 49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3"/>
                  <a:gd name="T53" fmla="*/ 49 w 4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3">
                    <a:moveTo>
                      <a:pt x="0" y="53"/>
                    </a:moveTo>
                    <a:lnTo>
                      <a:pt x="5" y="53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5" y="48"/>
                    </a:lnTo>
                    <a:lnTo>
                      <a:pt x="20" y="48"/>
                    </a:lnTo>
                    <a:lnTo>
                      <a:pt x="25" y="43"/>
                    </a:lnTo>
                    <a:lnTo>
                      <a:pt x="25" y="38"/>
                    </a:lnTo>
                    <a:lnTo>
                      <a:pt x="29" y="33"/>
                    </a:lnTo>
                    <a:lnTo>
                      <a:pt x="29" y="28"/>
                    </a:lnTo>
                    <a:lnTo>
                      <a:pt x="34" y="24"/>
                    </a:lnTo>
                    <a:lnTo>
                      <a:pt x="39" y="19"/>
                    </a:lnTo>
                    <a:lnTo>
                      <a:pt x="39" y="14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1" name="Freeform 147">
                <a:extLst>
                  <a:ext uri="{FF2B5EF4-FFF2-40B4-BE49-F238E27FC236}">
                    <a16:creationId xmlns:a16="http://schemas.microsoft.com/office/drawing/2014/main" id="{48290031-4E07-4356-AA2C-6D9B34756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3398"/>
                <a:ext cx="38" cy="10"/>
              </a:xfrm>
              <a:custGeom>
                <a:avLst/>
                <a:gdLst>
                  <a:gd name="T0" fmla="*/ 0 w 38"/>
                  <a:gd name="T1" fmla="*/ 10 h 10"/>
                  <a:gd name="T2" fmla="*/ 5 w 38"/>
                  <a:gd name="T3" fmla="*/ 10 h 10"/>
                  <a:gd name="T4" fmla="*/ 5 w 38"/>
                  <a:gd name="T5" fmla="*/ 10 h 10"/>
                  <a:gd name="T6" fmla="*/ 9 w 38"/>
                  <a:gd name="T7" fmla="*/ 5 h 10"/>
                  <a:gd name="T8" fmla="*/ 9 w 38"/>
                  <a:gd name="T9" fmla="*/ 5 h 10"/>
                  <a:gd name="T10" fmla="*/ 9 w 38"/>
                  <a:gd name="T11" fmla="*/ 5 h 10"/>
                  <a:gd name="T12" fmla="*/ 14 w 38"/>
                  <a:gd name="T13" fmla="*/ 0 h 10"/>
                  <a:gd name="T14" fmla="*/ 14 w 38"/>
                  <a:gd name="T15" fmla="*/ 0 h 10"/>
                  <a:gd name="T16" fmla="*/ 19 w 38"/>
                  <a:gd name="T17" fmla="*/ 0 h 10"/>
                  <a:gd name="T18" fmla="*/ 24 w 38"/>
                  <a:gd name="T19" fmla="*/ 0 h 10"/>
                  <a:gd name="T20" fmla="*/ 24 w 38"/>
                  <a:gd name="T21" fmla="*/ 0 h 10"/>
                  <a:gd name="T22" fmla="*/ 29 w 38"/>
                  <a:gd name="T23" fmla="*/ 0 h 10"/>
                  <a:gd name="T24" fmla="*/ 29 w 38"/>
                  <a:gd name="T25" fmla="*/ 0 h 10"/>
                  <a:gd name="T26" fmla="*/ 34 w 38"/>
                  <a:gd name="T27" fmla="*/ 0 h 10"/>
                  <a:gd name="T28" fmla="*/ 34 w 38"/>
                  <a:gd name="T29" fmla="*/ 0 h 10"/>
                  <a:gd name="T30" fmla="*/ 38 w 38"/>
                  <a:gd name="T31" fmla="*/ 0 h 10"/>
                  <a:gd name="T32" fmla="*/ 38 w 38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0"/>
                  <a:gd name="T53" fmla="*/ 38 w 38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0">
                    <a:moveTo>
                      <a:pt x="0" y="10"/>
                    </a:moveTo>
                    <a:lnTo>
                      <a:pt x="5" y="10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2" name="Freeform 148">
                <a:extLst>
                  <a:ext uri="{FF2B5EF4-FFF2-40B4-BE49-F238E27FC236}">
                    <a16:creationId xmlns:a16="http://schemas.microsoft.com/office/drawing/2014/main" id="{79A3045D-8BAB-4650-A48A-E3FDB9E32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3398"/>
                <a:ext cx="24" cy="38"/>
              </a:xfrm>
              <a:custGeom>
                <a:avLst/>
                <a:gdLst>
                  <a:gd name="T0" fmla="*/ 0 w 24"/>
                  <a:gd name="T1" fmla="*/ 0 h 38"/>
                  <a:gd name="T2" fmla="*/ 5 w 24"/>
                  <a:gd name="T3" fmla="*/ 0 h 38"/>
                  <a:gd name="T4" fmla="*/ 5 w 24"/>
                  <a:gd name="T5" fmla="*/ 5 h 38"/>
                  <a:gd name="T6" fmla="*/ 10 w 24"/>
                  <a:gd name="T7" fmla="*/ 5 h 38"/>
                  <a:gd name="T8" fmla="*/ 10 w 24"/>
                  <a:gd name="T9" fmla="*/ 10 h 38"/>
                  <a:gd name="T10" fmla="*/ 15 w 24"/>
                  <a:gd name="T11" fmla="*/ 10 h 38"/>
                  <a:gd name="T12" fmla="*/ 15 w 24"/>
                  <a:gd name="T13" fmla="*/ 14 h 38"/>
                  <a:gd name="T14" fmla="*/ 15 w 24"/>
                  <a:gd name="T15" fmla="*/ 14 h 38"/>
                  <a:gd name="T16" fmla="*/ 20 w 24"/>
                  <a:gd name="T17" fmla="*/ 19 h 38"/>
                  <a:gd name="T18" fmla="*/ 20 w 24"/>
                  <a:gd name="T19" fmla="*/ 19 h 38"/>
                  <a:gd name="T20" fmla="*/ 20 w 24"/>
                  <a:gd name="T21" fmla="*/ 24 h 38"/>
                  <a:gd name="T22" fmla="*/ 20 w 24"/>
                  <a:gd name="T23" fmla="*/ 24 h 38"/>
                  <a:gd name="T24" fmla="*/ 24 w 24"/>
                  <a:gd name="T25" fmla="*/ 29 h 38"/>
                  <a:gd name="T26" fmla="*/ 24 w 24"/>
                  <a:gd name="T27" fmla="*/ 29 h 38"/>
                  <a:gd name="T28" fmla="*/ 24 w 24"/>
                  <a:gd name="T29" fmla="*/ 34 h 38"/>
                  <a:gd name="T30" fmla="*/ 24 w 24"/>
                  <a:gd name="T31" fmla="*/ 34 h 38"/>
                  <a:gd name="T32" fmla="*/ 24 w 24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8"/>
                  <a:gd name="T53" fmla="*/ 24 w 24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8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14"/>
                    </a:lnTo>
                    <a:lnTo>
                      <a:pt x="20" y="19"/>
                    </a:lnTo>
                    <a:lnTo>
                      <a:pt x="20" y="24"/>
                    </a:lnTo>
                    <a:lnTo>
                      <a:pt x="24" y="29"/>
                    </a:lnTo>
                    <a:lnTo>
                      <a:pt x="24" y="34"/>
                    </a:lnTo>
                    <a:lnTo>
                      <a:pt x="24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3" name="Freeform 149">
                <a:extLst>
                  <a:ext uri="{FF2B5EF4-FFF2-40B4-BE49-F238E27FC236}">
                    <a16:creationId xmlns:a16="http://schemas.microsoft.com/office/drawing/2014/main" id="{C21AE701-783A-489B-BF4E-48197EDAB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3436"/>
                <a:ext cx="9" cy="54"/>
              </a:xfrm>
              <a:custGeom>
                <a:avLst/>
                <a:gdLst>
                  <a:gd name="T0" fmla="*/ 9 w 9"/>
                  <a:gd name="T1" fmla="*/ 0 h 54"/>
                  <a:gd name="T2" fmla="*/ 9 w 9"/>
                  <a:gd name="T3" fmla="*/ 5 h 54"/>
                  <a:gd name="T4" fmla="*/ 9 w 9"/>
                  <a:gd name="T5" fmla="*/ 10 h 54"/>
                  <a:gd name="T6" fmla="*/ 9 w 9"/>
                  <a:gd name="T7" fmla="*/ 10 h 54"/>
                  <a:gd name="T8" fmla="*/ 9 w 9"/>
                  <a:gd name="T9" fmla="*/ 15 h 54"/>
                  <a:gd name="T10" fmla="*/ 5 w 9"/>
                  <a:gd name="T11" fmla="*/ 20 h 54"/>
                  <a:gd name="T12" fmla="*/ 5 w 9"/>
                  <a:gd name="T13" fmla="*/ 25 h 54"/>
                  <a:gd name="T14" fmla="*/ 5 w 9"/>
                  <a:gd name="T15" fmla="*/ 25 h 54"/>
                  <a:gd name="T16" fmla="*/ 0 w 9"/>
                  <a:gd name="T17" fmla="*/ 29 h 54"/>
                  <a:gd name="T18" fmla="*/ 0 w 9"/>
                  <a:gd name="T19" fmla="*/ 34 h 54"/>
                  <a:gd name="T20" fmla="*/ 0 w 9"/>
                  <a:gd name="T21" fmla="*/ 34 h 54"/>
                  <a:gd name="T22" fmla="*/ 0 w 9"/>
                  <a:gd name="T23" fmla="*/ 39 h 54"/>
                  <a:gd name="T24" fmla="*/ 0 w 9"/>
                  <a:gd name="T25" fmla="*/ 44 h 54"/>
                  <a:gd name="T26" fmla="*/ 0 w 9"/>
                  <a:gd name="T27" fmla="*/ 44 h 54"/>
                  <a:gd name="T28" fmla="*/ 5 w 9"/>
                  <a:gd name="T29" fmla="*/ 49 h 54"/>
                  <a:gd name="T30" fmla="*/ 5 w 9"/>
                  <a:gd name="T31" fmla="*/ 54 h 54"/>
                  <a:gd name="T32" fmla="*/ 9 w 9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54"/>
                  <a:gd name="T53" fmla="*/ 9 w 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54">
                    <a:moveTo>
                      <a:pt x="9" y="0"/>
                    </a:moveTo>
                    <a:lnTo>
                      <a:pt x="9" y="5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5" y="49"/>
                    </a:lnTo>
                    <a:lnTo>
                      <a:pt x="5" y="54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4" name="Freeform 150">
                <a:extLst>
                  <a:ext uri="{FF2B5EF4-FFF2-40B4-BE49-F238E27FC236}">
                    <a16:creationId xmlns:a16="http://schemas.microsoft.com/office/drawing/2014/main" id="{ADD3571B-D554-45C7-836D-C5BFCFEB4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3490"/>
                <a:ext cx="29" cy="106"/>
              </a:xfrm>
              <a:custGeom>
                <a:avLst/>
                <a:gdLst>
                  <a:gd name="T0" fmla="*/ 24 w 29"/>
                  <a:gd name="T1" fmla="*/ 0 h 106"/>
                  <a:gd name="T2" fmla="*/ 29 w 29"/>
                  <a:gd name="T3" fmla="*/ 9 h 106"/>
                  <a:gd name="T4" fmla="*/ 29 w 29"/>
                  <a:gd name="T5" fmla="*/ 14 h 106"/>
                  <a:gd name="T6" fmla="*/ 29 w 29"/>
                  <a:gd name="T7" fmla="*/ 24 h 106"/>
                  <a:gd name="T8" fmla="*/ 24 w 29"/>
                  <a:gd name="T9" fmla="*/ 29 h 106"/>
                  <a:gd name="T10" fmla="*/ 24 w 29"/>
                  <a:gd name="T11" fmla="*/ 33 h 106"/>
                  <a:gd name="T12" fmla="*/ 20 w 29"/>
                  <a:gd name="T13" fmla="*/ 43 h 106"/>
                  <a:gd name="T14" fmla="*/ 15 w 29"/>
                  <a:gd name="T15" fmla="*/ 48 h 106"/>
                  <a:gd name="T16" fmla="*/ 10 w 29"/>
                  <a:gd name="T17" fmla="*/ 53 h 106"/>
                  <a:gd name="T18" fmla="*/ 5 w 29"/>
                  <a:gd name="T19" fmla="*/ 58 h 106"/>
                  <a:gd name="T20" fmla="*/ 0 w 29"/>
                  <a:gd name="T21" fmla="*/ 67 h 106"/>
                  <a:gd name="T22" fmla="*/ 0 w 29"/>
                  <a:gd name="T23" fmla="*/ 72 h 106"/>
                  <a:gd name="T24" fmla="*/ 0 w 29"/>
                  <a:gd name="T25" fmla="*/ 77 h 106"/>
                  <a:gd name="T26" fmla="*/ 0 w 29"/>
                  <a:gd name="T27" fmla="*/ 86 h 106"/>
                  <a:gd name="T28" fmla="*/ 0 w 29"/>
                  <a:gd name="T29" fmla="*/ 91 h 106"/>
                  <a:gd name="T30" fmla="*/ 5 w 29"/>
                  <a:gd name="T31" fmla="*/ 101 h 106"/>
                  <a:gd name="T32" fmla="*/ 10 w 29"/>
                  <a:gd name="T33" fmla="*/ 106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6"/>
                  <a:gd name="T53" fmla="*/ 29 w 29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6">
                    <a:moveTo>
                      <a:pt x="24" y="0"/>
                    </a:moveTo>
                    <a:lnTo>
                      <a:pt x="29" y="9"/>
                    </a:lnTo>
                    <a:lnTo>
                      <a:pt x="29" y="14"/>
                    </a:lnTo>
                    <a:lnTo>
                      <a:pt x="29" y="24"/>
                    </a:lnTo>
                    <a:lnTo>
                      <a:pt x="24" y="29"/>
                    </a:lnTo>
                    <a:lnTo>
                      <a:pt x="24" y="33"/>
                    </a:lnTo>
                    <a:lnTo>
                      <a:pt x="20" y="43"/>
                    </a:lnTo>
                    <a:lnTo>
                      <a:pt x="15" y="48"/>
                    </a:lnTo>
                    <a:lnTo>
                      <a:pt x="10" y="53"/>
                    </a:lnTo>
                    <a:lnTo>
                      <a:pt x="5" y="58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77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5" y="101"/>
                    </a:lnTo>
                    <a:lnTo>
                      <a:pt x="1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5" name="Freeform 151">
                <a:extLst>
                  <a:ext uri="{FF2B5EF4-FFF2-40B4-BE49-F238E27FC236}">
                    <a16:creationId xmlns:a16="http://schemas.microsoft.com/office/drawing/2014/main" id="{2F6C6481-2BF7-42D1-B0F0-212ECB8C6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3596"/>
                <a:ext cx="126" cy="38"/>
              </a:xfrm>
              <a:custGeom>
                <a:avLst/>
                <a:gdLst>
                  <a:gd name="T0" fmla="*/ 0 w 126"/>
                  <a:gd name="T1" fmla="*/ 0 h 38"/>
                  <a:gd name="T2" fmla="*/ 10 w 126"/>
                  <a:gd name="T3" fmla="*/ 5 h 38"/>
                  <a:gd name="T4" fmla="*/ 14 w 126"/>
                  <a:gd name="T5" fmla="*/ 9 h 38"/>
                  <a:gd name="T6" fmla="*/ 24 w 126"/>
                  <a:gd name="T7" fmla="*/ 9 h 38"/>
                  <a:gd name="T8" fmla="*/ 29 w 126"/>
                  <a:gd name="T9" fmla="*/ 14 h 38"/>
                  <a:gd name="T10" fmla="*/ 39 w 126"/>
                  <a:gd name="T11" fmla="*/ 14 h 38"/>
                  <a:gd name="T12" fmla="*/ 48 w 126"/>
                  <a:gd name="T13" fmla="*/ 19 h 38"/>
                  <a:gd name="T14" fmla="*/ 53 w 126"/>
                  <a:gd name="T15" fmla="*/ 19 h 38"/>
                  <a:gd name="T16" fmla="*/ 63 w 126"/>
                  <a:gd name="T17" fmla="*/ 24 h 38"/>
                  <a:gd name="T18" fmla="*/ 72 w 126"/>
                  <a:gd name="T19" fmla="*/ 24 h 38"/>
                  <a:gd name="T20" fmla="*/ 77 w 126"/>
                  <a:gd name="T21" fmla="*/ 24 h 38"/>
                  <a:gd name="T22" fmla="*/ 87 w 126"/>
                  <a:gd name="T23" fmla="*/ 29 h 38"/>
                  <a:gd name="T24" fmla="*/ 97 w 126"/>
                  <a:gd name="T25" fmla="*/ 29 h 38"/>
                  <a:gd name="T26" fmla="*/ 101 w 126"/>
                  <a:gd name="T27" fmla="*/ 29 h 38"/>
                  <a:gd name="T28" fmla="*/ 111 w 126"/>
                  <a:gd name="T29" fmla="*/ 34 h 38"/>
                  <a:gd name="T30" fmla="*/ 121 w 126"/>
                  <a:gd name="T31" fmla="*/ 34 h 38"/>
                  <a:gd name="T32" fmla="*/ 126 w 126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38"/>
                  <a:gd name="T53" fmla="*/ 126 w 12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38">
                    <a:moveTo>
                      <a:pt x="0" y="0"/>
                    </a:moveTo>
                    <a:lnTo>
                      <a:pt x="10" y="5"/>
                    </a:lnTo>
                    <a:lnTo>
                      <a:pt x="14" y="9"/>
                    </a:lnTo>
                    <a:lnTo>
                      <a:pt x="24" y="9"/>
                    </a:lnTo>
                    <a:lnTo>
                      <a:pt x="29" y="14"/>
                    </a:lnTo>
                    <a:lnTo>
                      <a:pt x="39" y="14"/>
                    </a:lnTo>
                    <a:lnTo>
                      <a:pt x="48" y="19"/>
                    </a:lnTo>
                    <a:lnTo>
                      <a:pt x="53" y="19"/>
                    </a:lnTo>
                    <a:lnTo>
                      <a:pt x="63" y="24"/>
                    </a:lnTo>
                    <a:lnTo>
                      <a:pt x="72" y="24"/>
                    </a:lnTo>
                    <a:lnTo>
                      <a:pt x="77" y="24"/>
                    </a:lnTo>
                    <a:lnTo>
                      <a:pt x="87" y="29"/>
                    </a:lnTo>
                    <a:lnTo>
                      <a:pt x="97" y="29"/>
                    </a:lnTo>
                    <a:lnTo>
                      <a:pt x="101" y="29"/>
                    </a:lnTo>
                    <a:lnTo>
                      <a:pt x="111" y="34"/>
                    </a:lnTo>
                    <a:lnTo>
                      <a:pt x="121" y="34"/>
                    </a:lnTo>
                    <a:lnTo>
                      <a:pt x="126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6" name="Freeform 152">
                <a:extLst>
                  <a:ext uri="{FF2B5EF4-FFF2-40B4-BE49-F238E27FC236}">
                    <a16:creationId xmlns:a16="http://schemas.microsoft.com/office/drawing/2014/main" id="{0F4E2C2B-F3DE-49D9-9799-510CAB865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3634"/>
                <a:ext cx="140" cy="92"/>
              </a:xfrm>
              <a:custGeom>
                <a:avLst/>
                <a:gdLst>
                  <a:gd name="T0" fmla="*/ 0 w 140"/>
                  <a:gd name="T1" fmla="*/ 0 h 92"/>
                  <a:gd name="T2" fmla="*/ 9 w 140"/>
                  <a:gd name="T3" fmla="*/ 5 h 92"/>
                  <a:gd name="T4" fmla="*/ 24 w 140"/>
                  <a:gd name="T5" fmla="*/ 5 h 92"/>
                  <a:gd name="T6" fmla="*/ 33 w 140"/>
                  <a:gd name="T7" fmla="*/ 10 h 92"/>
                  <a:gd name="T8" fmla="*/ 43 w 140"/>
                  <a:gd name="T9" fmla="*/ 10 h 92"/>
                  <a:gd name="T10" fmla="*/ 53 w 140"/>
                  <a:gd name="T11" fmla="*/ 15 h 92"/>
                  <a:gd name="T12" fmla="*/ 67 w 140"/>
                  <a:gd name="T13" fmla="*/ 20 h 92"/>
                  <a:gd name="T14" fmla="*/ 77 w 140"/>
                  <a:gd name="T15" fmla="*/ 20 h 92"/>
                  <a:gd name="T16" fmla="*/ 86 w 140"/>
                  <a:gd name="T17" fmla="*/ 25 h 92"/>
                  <a:gd name="T18" fmla="*/ 96 w 140"/>
                  <a:gd name="T19" fmla="*/ 29 h 92"/>
                  <a:gd name="T20" fmla="*/ 106 w 140"/>
                  <a:gd name="T21" fmla="*/ 34 h 92"/>
                  <a:gd name="T22" fmla="*/ 115 w 140"/>
                  <a:gd name="T23" fmla="*/ 44 h 92"/>
                  <a:gd name="T24" fmla="*/ 120 w 140"/>
                  <a:gd name="T25" fmla="*/ 49 h 92"/>
                  <a:gd name="T26" fmla="*/ 130 w 140"/>
                  <a:gd name="T27" fmla="*/ 58 h 92"/>
                  <a:gd name="T28" fmla="*/ 135 w 140"/>
                  <a:gd name="T29" fmla="*/ 68 h 92"/>
                  <a:gd name="T30" fmla="*/ 140 w 140"/>
                  <a:gd name="T31" fmla="*/ 78 h 92"/>
                  <a:gd name="T32" fmla="*/ 140 w 140"/>
                  <a:gd name="T33" fmla="*/ 92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0"/>
                  <a:gd name="T52" fmla="*/ 0 h 92"/>
                  <a:gd name="T53" fmla="*/ 140 w 14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0" h="92">
                    <a:moveTo>
                      <a:pt x="0" y="0"/>
                    </a:moveTo>
                    <a:lnTo>
                      <a:pt x="9" y="5"/>
                    </a:lnTo>
                    <a:lnTo>
                      <a:pt x="24" y="5"/>
                    </a:lnTo>
                    <a:lnTo>
                      <a:pt x="33" y="10"/>
                    </a:lnTo>
                    <a:lnTo>
                      <a:pt x="43" y="10"/>
                    </a:lnTo>
                    <a:lnTo>
                      <a:pt x="53" y="15"/>
                    </a:lnTo>
                    <a:lnTo>
                      <a:pt x="67" y="20"/>
                    </a:lnTo>
                    <a:lnTo>
                      <a:pt x="77" y="20"/>
                    </a:lnTo>
                    <a:lnTo>
                      <a:pt x="86" y="25"/>
                    </a:lnTo>
                    <a:lnTo>
                      <a:pt x="96" y="29"/>
                    </a:lnTo>
                    <a:lnTo>
                      <a:pt x="106" y="34"/>
                    </a:lnTo>
                    <a:lnTo>
                      <a:pt x="115" y="44"/>
                    </a:lnTo>
                    <a:lnTo>
                      <a:pt x="120" y="49"/>
                    </a:lnTo>
                    <a:lnTo>
                      <a:pt x="130" y="58"/>
                    </a:lnTo>
                    <a:lnTo>
                      <a:pt x="135" y="68"/>
                    </a:lnTo>
                    <a:lnTo>
                      <a:pt x="140" y="78"/>
                    </a:lnTo>
                    <a:lnTo>
                      <a:pt x="140" y="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7" name="Freeform 153">
                <a:extLst>
                  <a:ext uri="{FF2B5EF4-FFF2-40B4-BE49-F238E27FC236}">
                    <a16:creationId xmlns:a16="http://schemas.microsoft.com/office/drawing/2014/main" id="{8D0E8927-ED1E-46C4-B1A4-2DE85D80A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3726"/>
                <a:ext cx="34" cy="48"/>
              </a:xfrm>
              <a:custGeom>
                <a:avLst/>
                <a:gdLst>
                  <a:gd name="T0" fmla="*/ 34 w 34"/>
                  <a:gd name="T1" fmla="*/ 0 h 48"/>
                  <a:gd name="T2" fmla="*/ 34 w 34"/>
                  <a:gd name="T3" fmla="*/ 5 h 48"/>
                  <a:gd name="T4" fmla="*/ 34 w 34"/>
                  <a:gd name="T5" fmla="*/ 5 h 48"/>
                  <a:gd name="T6" fmla="*/ 34 w 34"/>
                  <a:gd name="T7" fmla="*/ 10 h 48"/>
                  <a:gd name="T8" fmla="*/ 34 w 34"/>
                  <a:gd name="T9" fmla="*/ 15 h 48"/>
                  <a:gd name="T10" fmla="*/ 34 w 34"/>
                  <a:gd name="T11" fmla="*/ 19 h 48"/>
                  <a:gd name="T12" fmla="*/ 29 w 34"/>
                  <a:gd name="T13" fmla="*/ 19 h 48"/>
                  <a:gd name="T14" fmla="*/ 29 w 34"/>
                  <a:gd name="T15" fmla="*/ 24 h 48"/>
                  <a:gd name="T16" fmla="*/ 24 w 34"/>
                  <a:gd name="T17" fmla="*/ 29 h 48"/>
                  <a:gd name="T18" fmla="*/ 24 w 34"/>
                  <a:gd name="T19" fmla="*/ 29 h 48"/>
                  <a:gd name="T20" fmla="*/ 19 w 34"/>
                  <a:gd name="T21" fmla="*/ 34 h 48"/>
                  <a:gd name="T22" fmla="*/ 14 w 34"/>
                  <a:gd name="T23" fmla="*/ 34 h 48"/>
                  <a:gd name="T24" fmla="*/ 14 w 34"/>
                  <a:gd name="T25" fmla="*/ 39 h 48"/>
                  <a:gd name="T26" fmla="*/ 9 w 34"/>
                  <a:gd name="T27" fmla="*/ 39 h 48"/>
                  <a:gd name="T28" fmla="*/ 5 w 34"/>
                  <a:gd name="T29" fmla="*/ 44 h 48"/>
                  <a:gd name="T30" fmla="*/ 5 w 34"/>
                  <a:gd name="T31" fmla="*/ 44 h 48"/>
                  <a:gd name="T32" fmla="*/ 0 w 34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8"/>
                  <a:gd name="T53" fmla="*/ 34 w 34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8">
                    <a:moveTo>
                      <a:pt x="34" y="0"/>
                    </a:moveTo>
                    <a:lnTo>
                      <a:pt x="34" y="5"/>
                    </a:lnTo>
                    <a:lnTo>
                      <a:pt x="34" y="10"/>
                    </a:lnTo>
                    <a:lnTo>
                      <a:pt x="34" y="15"/>
                    </a:lnTo>
                    <a:lnTo>
                      <a:pt x="34" y="19"/>
                    </a:lnTo>
                    <a:lnTo>
                      <a:pt x="29" y="19"/>
                    </a:lnTo>
                    <a:lnTo>
                      <a:pt x="29" y="24"/>
                    </a:lnTo>
                    <a:lnTo>
                      <a:pt x="24" y="29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4" y="39"/>
                    </a:lnTo>
                    <a:lnTo>
                      <a:pt x="9" y="39"/>
                    </a:lnTo>
                    <a:lnTo>
                      <a:pt x="5" y="44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8" name="Freeform 154">
                <a:extLst>
                  <a:ext uri="{FF2B5EF4-FFF2-40B4-BE49-F238E27FC236}">
                    <a16:creationId xmlns:a16="http://schemas.microsoft.com/office/drawing/2014/main" id="{397B9F32-D238-449D-94BF-9B1ED822E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3774"/>
                <a:ext cx="218" cy="10"/>
              </a:xfrm>
              <a:custGeom>
                <a:avLst/>
                <a:gdLst>
                  <a:gd name="T0" fmla="*/ 218 w 218"/>
                  <a:gd name="T1" fmla="*/ 0 h 10"/>
                  <a:gd name="T2" fmla="*/ 203 w 218"/>
                  <a:gd name="T3" fmla="*/ 0 h 10"/>
                  <a:gd name="T4" fmla="*/ 194 w 218"/>
                  <a:gd name="T5" fmla="*/ 5 h 10"/>
                  <a:gd name="T6" fmla="*/ 179 w 218"/>
                  <a:gd name="T7" fmla="*/ 5 h 10"/>
                  <a:gd name="T8" fmla="*/ 165 w 218"/>
                  <a:gd name="T9" fmla="*/ 5 h 10"/>
                  <a:gd name="T10" fmla="*/ 150 w 218"/>
                  <a:gd name="T11" fmla="*/ 10 h 10"/>
                  <a:gd name="T12" fmla="*/ 140 w 218"/>
                  <a:gd name="T13" fmla="*/ 10 h 10"/>
                  <a:gd name="T14" fmla="*/ 126 w 218"/>
                  <a:gd name="T15" fmla="*/ 10 h 10"/>
                  <a:gd name="T16" fmla="*/ 112 w 218"/>
                  <a:gd name="T17" fmla="*/ 10 h 10"/>
                  <a:gd name="T18" fmla="*/ 97 w 218"/>
                  <a:gd name="T19" fmla="*/ 10 h 10"/>
                  <a:gd name="T20" fmla="*/ 87 w 218"/>
                  <a:gd name="T21" fmla="*/ 5 h 10"/>
                  <a:gd name="T22" fmla="*/ 73 w 218"/>
                  <a:gd name="T23" fmla="*/ 5 h 10"/>
                  <a:gd name="T24" fmla="*/ 58 w 218"/>
                  <a:gd name="T25" fmla="*/ 5 h 10"/>
                  <a:gd name="T26" fmla="*/ 44 w 218"/>
                  <a:gd name="T27" fmla="*/ 5 h 10"/>
                  <a:gd name="T28" fmla="*/ 29 w 218"/>
                  <a:gd name="T29" fmla="*/ 5 h 10"/>
                  <a:gd name="T30" fmla="*/ 15 w 218"/>
                  <a:gd name="T31" fmla="*/ 5 h 10"/>
                  <a:gd name="T32" fmla="*/ 0 w 218"/>
                  <a:gd name="T33" fmla="*/ 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10"/>
                  <a:gd name="T53" fmla="*/ 218 w 218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10">
                    <a:moveTo>
                      <a:pt x="218" y="0"/>
                    </a:moveTo>
                    <a:lnTo>
                      <a:pt x="203" y="0"/>
                    </a:lnTo>
                    <a:lnTo>
                      <a:pt x="194" y="5"/>
                    </a:lnTo>
                    <a:lnTo>
                      <a:pt x="179" y="5"/>
                    </a:lnTo>
                    <a:lnTo>
                      <a:pt x="165" y="5"/>
                    </a:lnTo>
                    <a:lnTo>
                      <a:pt x="150" y="10"/>
                    </a:lnTo>
                    <a:lnTo>
                      <a:pt x="140" y="10"/>
                    </a:lnTo>
                    <a:lnTo>
                      <a:pt x="126" y="10"/>
                    </a:lnTo>
                    <a:lnTo>
                      <a:pt x="112" y="10"/>
                    </a:lnTo>
                    <a:lnTo>
                      <a:pt x="97" y="10"/>
                    </a:lnTo>
                    <a:lnTo>
                      <a:pt x="87" y="5"/>
                    </a:lnTo>
                    <a:lnTo>
                      <a:pt x="73" y="5"/>
                    </a:lnTo>
                    <a:lnTo>
                      <a:pt x="58" y="5"/>
                    </a:lnTo>
                    <a:lnTo>
                      <a:pt x="44" y="5"/>
                    </a:lnTo>
                    <a:lnTo>
                      <a:pt x="29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19" name="Freeform 155">
                <a:extLst>
                  <a:ext uri="{FF2B5EF4-FFF2-40B4-BE49-F238E27FC236}">
                    <a16:creationId xmlns:a16="http://schemas.microsoft.com/office/drawing/2014/main" id="{15BDC145-5AFF-4E68-A7DE-13029F28A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3721"/>
                <a:ext cx="226" cy="58"/>
              </a:xfrm>
              <a:custGeom>
                <a:avLst/>
                <a:gdLst>
                  <a:gd name="T0" fmla="*/ 226 w 226"/>
                  <a:gd name="T1" fmla="*/ 58 h 58"/>
                  <a:gd name="T2" fmla="*/ 212 w 226"/>
                  <a:gd name="T3" fmla="*/ 49 h 58"/>
                  <a:gd name="T4" fmla="*/ 198 w 226"/>
                  <a:gd name="T5" fmla="*/ 49 h 58"/>
                  <a:gd name="T6" fmla="*/ 183 w 226"/>
                  <a:gd name="T7" fmla="*/ 44 h 58"/>
                  <a:gd name="T8" fmla="*/ 169 w 226"/>
                  <a:gd name="T9" fmla="*/ 39 h 58"/>
                  <a:gd name="T10" fmla="*/ 154 w 226"/>
                  <a:gd name="T11" fmla="*/ 39 h 58"/>
                  <a:gd name="T12" fmla="*/ 140 w 226"/>
                  <a:gd name="T13" fmla="*/ 34 h 58"/>
                  <a:gd name="T14" fmla="*/ 125 w 226"/>
                  <a:gd name="T15" fmla="*/ 34 h 58"/>
                  <a:gd name="T16" fmla="*/ 111 w 226"/>
                  <a:gd name="T17" fmla="*/ 34 h 58"/>
                  <a:gd name="T18" fmla="*/ 96 w 226"/>
                  <a:gd name="T19" fmla="*/ 29 h 58"/>
                  <a:gd name="T20" fmla="*/ 82 w 226"/>
                  <a:gd name="T21" fmla="*/ 29 h 58"/>
                  <a:gd name="T22" fmla="*/ 67 w 226"/>
                  <a:gd name="T23" fmla="*/ 24 h 58"/>
                  <a:gd name="T24" fmla="*/ 53 w 226"/>
                  <a:gd name="T25" fmla="*/ 20 h 58"/>
                  <a:gd name="T26" fmla="*/ 38 w 226"/>
                  <a:gd name="T27" fmla="*/ 15 h 58"/>
                  <a:gd name="T28" fmla="*/ 24 w 226"/>
                  <a:gd name="T29" fmla="*/ 10 h 58"/>
                  <a:gd name="T30" fmla="*/ 14 w 226"/>
                  <a:gd name="T31" fmla="*/ 5 h 58"/>
                  <a:gd name="T32" fmla="*/ 0 w 226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6"/>
                  <a:gd name="T52" fmla="*/ 0 h 58"/>
                  <a:gd name="T53" fmla="*/ 226 w 22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6" h="58">
                    <a:moveTo>
                      <a:pt x="226" y="58"/>
                    </a:moveTo>
                    <a:lnTo>
                      <a:pt x="212" y="49"/>
                    </a:lnTo>
                    <a:lnTo>
                      <a:pt x="198" y="49"/>
                    </a:lnTo>
                    <a:lnTo>
                      <a:pt x="183" y="44"/>
                    </a:lnTo>
                    <a:lnTo>
                      <a:pt x="169" y="39"/>
                    </a:lnTo>
                    <a:lnTo>
                      <a:pt x="154" y="39"/>
                    </a:lnTo>
                    <a:lnTo>
                      <a:pt x="140" y="34"/>
                    </a:lnTo>
                    <a:lnTo>
                      <a:pt x="125" y="34"/>
                    </a:lnTo>
                    <a:lnTo>
                      <a:pt x="111" y="34"/>
                    </a:lnTo>
                    <a:lnTo>
                      <a:pt x="96" y="29"/>
                    </a:lnTo>
                    <a:lnTo>
                      <a:pt x="82" y="29"/>
                    </a:lnTo>
                    <a:lnTo>
                      <a:pt x="67" y="24"/>
                    </a:lnTo>
                    <a:lnTo>
                      <a:pt x="53" y="20"/>
                    </a:lnTo>
                    <a:lnTo>
                      <a:pt x="38" y="15"/>
                    </a:lnTo>
                    <a:lnTo>
                      <a:pt x="24" y="10"/>
                    </a:lnTo>
                    <a:lnTo>
                      <a:pt x="14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0" name="Freeform 156">
                <a:extLst>
                  <a:ext uri="{FF2B5EF4-FFF2-40B4-BE49-F238E27FC236}">
                    <a16:creationId xmlns:a16="http://schemas.microsoft.com/office/drawing/2014/main" id="{A5392347-2F68-4215-94EB-419F0D891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649"/>
                <a:ext cx="29" cy="72"/>
              </a:xfrm>
              <a:custGeom>
                <a:avLst/>
                <a:gdLst>
                  <a:gd name="T0" fmla="*/ 29 w 29"/>
                  <a:gd name="T1" fmla="*/ 72 h 72"/>
                  <a:gd name="T2" fmla="*/ 24 w 29"/>
                  <a:gd name="T3" fmla="*/ 67 h 72"/>
                  <a:gd name="T4" fmla="*/ 19 w 29"/>
                  <a:gd name="T5" fmla="*/ 63 h 72"/>
                  <a:gd name="T6" fmla="*/ 19 w 29"/>
                  <a:gd name="T7" fmla="*/ 58 h 72"/>
                  <a:gd name="T8" fmla="*/ 14 w 29"/>
                  <a:gd name="T9" fmla="*/ 58 h 72"/>
                  <a:gd name="T10" fmla="*/ 9 w 29"/>
                  <a:gd name="T11" fmla="*/ 53 h 72"/>
                  <a:gd name="T12" fmla="*/ 9 w 29"/>
                  <a:gd name="T13" fmla="*/ 48 h 72"/>
                  <a:gd name="T14" fmla="*/ 4 w 29"/>
                  <a:gd name="T15" fmla="*/ 43 h 72"/>
                  <a:gd name="T16" fmla="*/ 4 w 29"/>
                  <a:gd name="T17" fmla="*/ 39 h 72"/>
                  <a:gd name="T18" fmla="*/ 4 w 29"/>
                  <a:gd name="T19" fmla="*/ 34 h 72"/>
                  <a:gd name="T20" fmla="*/ 0 w 29"/>
                  <a:gd name="T21" fmla="*/ 29 h 72"/>
                  <a:gd name="T22" fmla="*/ 0 w 29"/>
                  <a:gd name="T23" fmla="*/ 24 h 72"/>
                  <a:gd name="T24" fmla="*/ 0 w 29"/>
                  <a:gd name="T25" fmla="*/ 19 h 72"/>
                  <a:gd name="T26" fmla="*/ 0 w 29"/>
                  <a:gd name="T27" fmla="*/ 14 h 72"/>
                  <a:gd name="T28" fmla="*/ 0 w 29"/>
                  <a:gd name="T29" fmla="*/ 10 h 72"/>
                  <a:gd name="T30" fmla="*/ 0 w 29"/>
                  <a:gd name="T31" fmla="*/ 5 h 72"/>
                  <a:gd name="T32" fmla="*/ 0 w 2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2"/>
                  <a:gd name="T53" fmla="*/ 29 w 29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2">
                    <a:moveTo>
                      <a:pt x="29" y="72"/>
                    </a:moveTo>
                    <a:lnTo>
                      <a:pt x="24" y="67"/>
                    </a:lnTo>
                    <a:lnTo>
                      <a:pt x="19" y="63"/>
                    </a:lnTo>
                    <a:lnTo>
                      <a:pt x="19" y="58"/>
                    </a:lnTo>
                    <a:lnTo>
                      <a:pt x="14" y="58"/>
                    </a:lnTo>
                    <a:lnTo>
                      <a:pt x="9" y="53"/>
                    </a:lnTo>
                    <a:lnTo>
                      <a:pt x="9" y="48"/>
                    </a:lnTo>
                    <a:lnTo>
                      <a:pt x="4" y="43"/>
                    </a:lnTo>
                    <a:lnTo>
                      <a:pt x="4" y="39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1" name="Freeform 157">
                <a:extLst>
                  <a:ext uri="{FF2B5EF4-FFF2-40B4-BE49-F238E27FC236}">
                    <a16:creationId xmlns:a16="http://schemas.microsoft.com/office/drawing/2014/main" id="{7FB85344-2119-413F-BF89-244DF93F4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528"/>
                <a:ext cx="19" cy="121"/>
              </a:xfrm>
              <a:custGeom>
                <a:avLst/>
                <a:gdLst>
                  <a:gd name="T0" fmla="*/ 0 w 19"/>
                  <a:gd name="T1" fmla="*/ 121 h 121"/>
                  <a:gd name="T2" fmla="*/ 4 w 19"/>
                  <a:gd name="T3" fmla="*/ 111 h 121"/>
                  <a:gd name="T4" fmla="*/ 4 w 19"/>
                  <a:gd name="T5" fmla="*/ 106 h 121"/>
                  <a:gd name="T6" fmla="*/ 4 w 19"/>
                  <a:gd name="T7" fmla="*/ 97 h 121"/>
                  <a:gd name="T8" fmla="*/ 9 w 19"/>
                  <a:gd name="T9" fmla="*/ 92 h 121"/>
                  <a:gd name="T10" fmla="*/ 9 w 19"/>
                  <a:gd name="T11" fmla="*/ 82 h 121"/>
                  <a:gd name="T12" fmla="*/ 9 w 19"/>
                  <a:gd name="T13" fmla="*/ 77 h 121"/>
                  <a:gd name="T14" fmla="*/ 14 w 19"/>
                  <a:gd name="T15" fmla="*/ 68 h 121"/>
                  <a:gd name="T16" fmla="*/ 14 w 19"/>
                  <a:gd name="T17" fmla="*/ 58 h 121"/>
                  <a:gd name="T18" fmla="*/ 14 w 19"/>
                  <a:gd name="T19" fmla="*/ 53 h 121"/>
                  <a:gd name="T20" fmla="*/ 19 w 19"/>
                  <a:gd name="T21" fmla="*/ 44 h 121"/>
                  <a:gd name="T22" fmla="*/ 19 w 19"/>
                  <a:gd name="T23" fmla="*/ 39 h 121"/>
                  <a:gd name="T24" fmla="*/ 19 w 19"/>
                  <a:gd name="T25" fmla="*/ 29 h 121"/>
                  <a:gd name="T26" fmla="*/ 19 w 19"/>
                  <a:gd name="T27" fmla="*/ 24 h 121"/>
                  <a:gd name="T28" fmla="*/ 19 w 19"/>
                  <a:gd name="T29" fmla="*/ 15 h 121"/>
                  <a:gd name="T30" fmla="*/ 14 w 19"/>
                  <a:gd name="T31" fmla="*/ 5 h 121"/>
                  <a:gd name="T32" fmla="*/ 14 w 19"/>
                  <a:gd name="T33" fmla="*/ 0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21"/>
                  <a:gd name="T53" fmla="*/ 19 w 19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21">
                    <a:moveTo>
                      <a:pt x="0" y="121"/>
                    </a:moveTo>
                    <a:lnTo>
                      <a:pt x="4" y="111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9" y="92"/>
                    </a:lnTo>
                    <a:lnTo>
                      <a:pt x="9" y="82"/>
                    </a:lnTo>
                    <a:lnTo>
                      <a:pt x="9" y="77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14" y="53"/>
                    </a:lnTo>
                    <a:lnTo>
                      <a:pt x="19" y="44"/>
                    </a:lnTo>
                    <a:lnTo>
                      <a:pt x="19" y="39"/>
                    </a:lnTo>
                    <a:lnTo>
                      <a:pt x="19" y="29"/>
                    </a:lnTo>
                    <a:lnTo>
                      <a:pt x="19" y="24"/>
                    </a:lnTo>
                    <a:lnTo>
                      <a:pt x="19" y="15"/>
                    </a:lnTo>
                    <a:lnTo>
                      <a:pt x="14" y="5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2" name="Freeform 158">
                <a:extLst>
                  <a:ext uri="{FF2B5EF4-FFF2-40B4-BE49-F238E27FC236}">
                    <a16:creationId xmlns:a16="http://schemas.microsoft.com/office/drawing/2014/main" id="{5C9215AA-F269-46BA-88C7-FD3A885E3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3494"/>
                <a:ext cx="24" cy="34"/>
              </a:xfrm>
              <a:custGeom>
                <a:avLst/>
                <a:gdLst>
                  <a:gd name="T0" fmla="*/ 24 w 24"/>
                  <a:gd name="T1" fmla="*/ 34 h 34"/>
                  <a:gd name="T2" fmla="*/ 24 w 24"/>
                  <a:gd name="T3" fmla="*/ 29 h 34"/>
                  <a:gd name="T4" fmla="*/ 19 w 24"/>
                  <a:gd name="T5" fmla="*/ 29 h 34"/>
                  <a:gd name="T6" fmla="*/ 19 w 24"/>
                  <a:gd name="T7" fmla="*/ 25 h 34"/>
                  <a:gd name="T8" fmla="*/ 19 w 24"/>
                  <a:gd name="T9" fmla="*/ 25 h 34"/>
                  <a:gd name="T10" fmla="*/ 14 w 24"/>
                  <a:gd name="T11" fmla="*/ 25 h 34"/>
                  <a:gd name="T12" fmla="*/ 14 w 24"/>
                  <a:gd name="T13" fmla="*/ 20 h 34"/>
                  <a:gd name="T14" fmla="*/ 10 w 24"/>
                  <a:gd name="T15" fmla="*/ 20 h 34"/>
                  <a:gd name="T16" fmla="*/ 10 w 24"/>
                  <a:gd name="T17" fmla="*/ 20 h 34"/>
                  <a:gd name="T18" fmla="*/ 5 w 24"/>
                  <a:gd name="T19" fmla="*/ 20 h 34"/>
                  <a:gd name="T20" fmla="*/ 5 w 24"/>
                  <a:gd name="T21" fmla="*/ 15 h 34"/>
                  <a:gd name="T22" fmla="*/ 5 w 24"/>
                  <a:gd name="T23" fmla="*/ 15 h 34"/>
                  <a:gd name="T24" fmla="*/ 0 w 24"/>
                  <a:gd name="T25" fmla="*/ 15 h 34"/>
                  <a:gd name="T26" fmla="*/ 0 w 24"/>
                  <a:gd name="T27" fmla="*/ 10 h 34"/>
                  <a:gd name="T28" fmla="*/ 0 w 24"/>
                  <a:gd name="T29" fmla="*/ 5 h 34"/>
                  <a:gd name="T30" fmla="*/ 0 w 24"/>
                  <a:gd name="T31" fmla="*/ 5 h 34"/>
                  <a:gd name="T32" fmla="*/ 0 w 24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4"/>
                  <a:gd name="T53" fmla="*/ 24 w 24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4">
                    <a:moveTo>
                      <a:pt x="24" y="34"/>
                    </a:moveTo>
                    <a:lnTo>
                      <a:pt x="24" y="29"/>
                    </a:lnTo>
                    <a:lnTo>
                      <a:pt x="19" y="29"/>
                    </a:lnTo>
                    <a:lnTo>
                      <a:pt x="19" y="25"/>
                    </a:lnTo>
                    <a:lnTo>
                      <a:pt x="14" y="25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3" name="Freeform 159">
                <a:extLst>
                  <a:ext uri="{FF2B5EF4-FFF2-40B4-BE49-F238E27FC236}">
                    <a16:creationId xmlns:a16="http://schemas.microsoft.com/office/drawing/2014/main" id="{792637D6-F550-48E0-A92E-7D90826FB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3451"/>
                <a:ext cx="29" cy="43"/>
              </a:xfrm>
              <a:custGeom>
                <a:avLst/>
                <a:gdLst>
                  <a:gd name="T0" fmla="*/ 0 w 29"/>
                  <a:gd name="T1" fmla="*/ 43 h 43"/>
                  <a:gd name="T2" fmla="*/ 0 w 29"/>
                  <a:gd name="T3" fmla="*/ 39 h 43"/>
                  <a:gd name="T4" fmla="*/ 0 w 29"/>
                  <a:gd name="T5" fmla="*/ 34 h 43"/>
                  <a:gd name="T6" fmla="*/ 5 w 29"/>
                  <a:gd name="T7" fmla="*/ 34 h 43"/>
                  <a:gd name="T8" fmla="*/ 5 w 29"/>
                  <a:gd name="T9" fmla="*/ 29 h 43"/>
                  <a:gd name="T10" fmla="*/ 5 w 29"/>
                  <a:gd name="T11" fmla="*/ 29 h 43"/>
                  <a:gd name="T12" fmla="*/ 10 w 29"/>
                  <a:gd name="T13" fmla="*/ 24 h 43"/>
                  <a:gd name="T14" fmla="*/ 10 w 29"/>
                  <a:gd name="T15" fmla="*/ 19 h 43"/>
                  <a:gd name="T16" fmla="*/ 14 w 29"/>
                  <a:gd name="T17" fmla="*/ 19 h 43"/>
                  <a:gd name="T18" fmla="*/ 14 w 29"/>
                  <a:gd name="T19" fmla="*/ 14 h 43"/>
                  <a:gd name="T20" fmla="*/ 19 w 29"/>
                  <a:gd name="T21" fmla="*/ 14 h 43"/>
                  <a:gd name="T22" fmla="*/ 19 w 29"/>
                  <a:gd name="T23" fmla="*/ 10 h 43"/>
                  <a:gd name="T24" fmla="*/ 24 w 29"/>
                  <a:gd name="T25" fmla="*/ 10 h 43"/>
                  <a:gd name="T26" fmla="*/ 24 w 29"/>
                  <a:gd name="T27" fmla="*/ 5 h 43"/>
                  <a:gd name="T28" fmla="*/ 29 w 29"/>
                  <a:gd name="T29" fmla="*/ 5 h 43"/>
                  <a:gd name="T30" fmla="*/ 29 w 29"/>
                  <a:gd name="T31" fmla="*/ 0 h 43"/>
                  <a:gd name="T32" fmla="*/ 29 w 2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43"/>
                  <a:gd name="T53" fmla="*/ 29 w 2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43">
                    <a:moveTo>
                      <a:pt x="0" y="43"/>
                    </a:moveTo>
                    <a:lnTo>
                      <a:pt x="0" y="39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14" y="19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19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29" y="5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4" name="Line 160">
                <a:extLst>
                  <a:ext uri="{FF2B5EF4-FFF2-40B4-BE49-F238E27FC236}">
                    <a16:creationId xmlns:a16="http://schemas.microsoft.com/office/drawing/2014/main" id="{83573040-CD4F-4A55-9657-0C2A4F8E9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7" y="3451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5" name="Freeform 161">
                <a:extLst>
                  <a:ext uri="{FF2B5EF4-FFF2-40B4-BE49-F238E27FC236}">
                    <a16:creationId xmlns:a16="http://schemas.microsoft.com/office/drawing/2014/main" id="{5FD58758-C28F-407D-AECC-3BD203739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3031"/>
                <a:ext cx="77" cy="420"/>
              </a:xfrm>
              <a:custGeom>
                <a:avLst/>
                <a:gdLst>
                  <a:gd name="T0" fmla="*/ 0 w 77"/>
                  <a:gd name="T1" fmla="*/ 420 h 420"/>
                  <a:gd name="T2" fmla="*/ 0 w 77"/>
                  <a:gd name="T3" fmla="*/ 391 h 420"/>
                  <a:gd name="T4" fmla="*/ 5 w 77"/>
                  <a:gd name="T5" fmla="*/ 367 h 420"/>
                  <a:gd name="T6" fmla="*/ 5 w 77"/>
                  <a:gd name="T7" fmla="*/ 338 h 420"/>
                  <a:gd name="T8" fmla="*/ 5 w 77"/>
                  <a:gd name="T9" fmla="*/ 314 h 420"/>
                  <a:gd name="T10" fmla="*/ 9 w 77"/>
                  <a:gd name="T11" fmla="*/ 285 h 420"/>
                  <a:gd name="T12" fmla="*/ 14 w 77"/>
                  <a:gd name="T13" fmla="*/ 261 h 420"/>
                  <a:gd name="T14" fmla="*/ 19 w 77"/>
                  <a:gd name="T15" fmla="*/ 232 h 420"/>
                  <a:gd name="T16" fmla="*/ 24 w 77"/>
                  <a:gd name="T17" fmla="*/ 208 h 420"/>
                  <a:gd name="T18" fmla="*/ 29 w 77"/>
                  <a:gd name="T19" fmla="*/ 179 h 420"/>
                  <a:gd name="T20" fmla="*/ 33 w 77"/>
                  <a:gd name="T21" fmla="*/ 154 h 420"/>
                  <a:gd name="T22" fmla="*/ 38 w 77"/>
                  <a:gd name="T23" fmla="*/ 125 h 420"/>
                  <a:gd name="T24" fmla="*/ 48 w 77"/>
                  <a:gd name="T25" fmla="*/ 101 h 420"/>
                  <a:gd name="T26" fmla="*/ 53 w 77"/>
                  <a:gd name="T27" fmla="*/ 77 h 420"/>
                  <a:gd name="T28" fmla="*/ 62 w 77"/>
                  <a:gd name="T29" fmla="*/ 48 h 420"/>
                  <a:gd name="T30" fmla="*/ 67 w 77"/>
                  <a:gd name="T31" fmla="*/ 24 h 420"/>
                  <a:gd name="T32" fmla="*/ 77 w 77"/>
                  <a:gd name="T33" fmla="*/ 0 h 4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20"/>
                  <a:gd name="T53" fmla="*/ 77 w 77"/>
                  <a:gd name="T54" fmla="*/ 420 h 4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20">
                    <a:moveTo>
                      <a:pt x="0" y="420"/>
                    </a:moveTo>
                    <a:lnTo>
                      <a:pt x="0" y="391"/>
                    </a:lnTo>
                    <a:lnTo>
                      <a:pt x="5" y="367"/>
                    </a:lnTo>
                    <a:lnTo>
                      <a:pt x="5" y="338"/>
                    </a:lnTo>
                    <a:lnTo>
                      <a:pt x="5" y="314"/>
                    </a:lnTo>
                    <a:lnTo>
                      <a:pt x="9" y="285"/>
                    </a:lnTo>
                    <a:lnTo>
                      <a:pt x="14" y="261"/>
                    </a:lnTo>
                    <a:lnTo>
                      <a:pt x="19" y="232"/>
                    </a:lnTo>
                    <a:lnTo>
                      <a:pt x="24" y="208"/>
                    </a:lnTo>
                    <a:lnTo>
                      <a:pt x="29" y="179"/>
                    </a:lnTo>
                    <a:lnTo>
                      <a:pt x="33" y="154"/>
                    </a:lnTo>
                    <a:lnTo>
                      <a:pt x="38" y="125"/>
                    </a:lnTo>
                    <a:lnTo>
                      <a:pt x="48" y="101"/>
                    </a:lnTo>
                    <a:lnTo>
                      <a:pt x="53" y="77"/>
                    </a:lnTo>
                    <a:lnTo>
                      <a:pt x="62" y="48"/>
                    </a:lnTo>
                    <a:lnTo>
                      <a:pt x="67" y="24"/>
                    </a:lnTo>
                    <a:lnTo>
                      <a:pt x="7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6" name="Freeform 162">
                <a:extLst>
                  <a:ext uri="{FF2B5EF4-FFF2-40B4-BE49-F238E27FC236}">
                    <a16:creationId xmlns:a16="http://schemas.microsoft.com/office/drawing/2014/main" id="{52E0CB4A-8F3F-4F63-BFED-FAD9F2615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978"/>
                <a:ext cx="111" cy="53"/>
              </a:xfrm>
              <a:custGeom>
                <a:avLst/>
                <a:gdLst>
                  <a:gd name="T0" fmla="*/ 111 w 111"/>
                  <a:gd name="T1" fmla="*/ 53 h 53"/>
                  <a:gd name="T2" fmla="*/ 111 w 111"/>
                  <a:gd name="T3" fmla="*/ 24 h 53"/>
                  <a:gd name="T4" fmla="*/ 0 w 111"/>
                  <a:gd name="T5" fmla="*/ 0 h 53"/>
                  <a:gd name="T6" fmla="*/ 0 60000 65536"/>
                  <a:gd name="T7" fmla="*/ 0 60000 65536"/>
                  <a:gd name="T8" fmla="*/ 0 60000 65536"/>
                  <a:gd name="T9" fmla="*/ 0 w 111"/>
                  <a:gd name="T10" fmla="*/ 0 h 53"/>
                  <a:gd name="T11" fmla="*/ 111 w 111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1" h="53">
                    <a:moveTo>
                      <a:pt x="111" y="53"/>
                    </a:moveTo>
                    <a:lnTo>
                      <a:pt x="111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7" name="Freeform 163">
                <a:extLst>
                  <a:ext uri="{FF2B5EF4-FFF2-40B4-BE49-F238E27FC236}">
                    <a16:creationId xmlns:a16="http://schemas.microsoft.com/office/drawing/2014/main" id="{B45B983A-D14F-4EEC-8052-C9E518F94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978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4 w 19"/>
                  <a:gd name="T3" fmla="*/ 0 h 5"/>
                  <a:gd name="T4" fmla="*/ 14 w 19"/>
                  <a:gd name="T5" fmla="*/ 5 h 5"/>
                  <a:gd name="T6" fmla="*/ 14 w 19"/>
                  <a:gd name="T7" fmla="*/ 5 h 5"/>
                  <a:gd name="T8" fmla="*/ 14 w 19"/>
                  <a:gd name="T9" fmla="*/ 5 h 5"/>
                  <a:gd name="T10" fmla="*/ 9 w 19"/>
                  <a:gd name="T11" fmla="*/ 5 h 5"/>
                  <a:gd name="T12" fmla="*/ 9 w 19"/>
                  <a:gd name="T13" fmla="*/ 5 h 5"/>
                  <a:gd name="T14" fmla="*/ 9 w 19"/>
                  <a:gd name="T15" fmla="*/ 5 h 5"/>
                  <a:gd name="T16" fmla="*/ 9 w 19"/>
                  <a:gd name="T17" fmla="*/ 5 h 5"/>
                  <a:gd name="T18" fmla="*/ 4 w 19"/>
                  <a:gd name="T19" fmla="*/ 5 h 5"/>
                  <a:gd name="T20" fmla="*/ 4 w 19"/>
                  <a:gd name="T21" fmla="*/ 5 h 5"/>
                  <a:gd name="T22" fmla="*/ 4 w 19"/>
                  <a:gd name="T23" fmla="*/ 5 h 5"/>
                  <a:gd name="T24" fmla="*/ 4 w 19"/>
                  <a:gd name="T25" fmla="*/ 5 h 5"/>
                  <a:gd name="T26" fmla="*/ 0 w 19"/>
                  <a:gd name="T27" fmla="*/ 5 h 5"/>
                  <a:gd name="T28" fmla="*/ 0 w 19"/>
                  <a:gd name="T29" fmla="*/ 0 h 5"/>
                  <a:gd name="T30" fmla="*/ 0 w 19"/>
                  <a:gd name="T31" fmla="*/ 0 h 5"/>
                  <a:gd name="T32" fmla="*/ 0 w 19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5"/>
                  <a:gd name="T53" fmla="*/ 19 w 1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5">
                    <a:moveTo>
                      <a:pt x="19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8" name="Freeform 164">
                <a:extLst>
                  <a:ext uri="{FF2B5EF4-FFF2-40B4-BE49-F238E27FC236}">
                    <a16:creationId xmlns:a16="http://schemas.microsoft.com/office/drawing/2014/main" id="{D7028E73-3E2C-41E9-AD12-FC485F681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833"/>
                <a:ext cx="19" cy="145"/>
              </a:xfrm>
              <a:custGeom>
                <a:avLst/>
                <a:gdLst>
                  <a:gd name="T0" fmla="*/ 15 w 19"/>
                  <a:gd name="T1" fmla="*/ 145 h 145"/>
                  <a:gd name="T2" fmla="*/ 10 w 19"/>
                  <a:gd name="T3" fmla="*/ 135 h 145"/>
                  <a:gd name="T4" fmla="*/ 5 w 19"/>
                  <a:gd name="T5" fmla="*/ 130 h 145"/>
                  <a:gd name="T6" fmla="*/ 0 w 19"/>
                  <a:gd name="T7" fmla="*/ 121 h 145"/>
                  <a:gd name="T8" fmla="*/ 0 w 19"/>
                  <a:gd name="T9" fmla="*/ 111 h 145"/>
                  <a:gd name="T10" fmla="*/ 0 w 19"/>
                  <a:gd name="T11" fmla="*/ 101 h 145"/>
                  <a:gd name="T12" fmla="*/ 0 w 19"/>
                  <a:gd name="T13" fmla="*/ 92 h 145"/>
                  <a:gd name="T14" fmla="*/ 0 w 19"/>
                  <a:gd name="T15" fmla="*/ 82 h 145"/>
                  <a:gd name="T16" fmla="*/ 0 w 19"/>
                  <a:gd name="T17" fmla="*/ 72 h 145"/>
                  <a:gd name="T18" fmla="*/ 0 w 19"/>
                  <a:gd name="T19" fmla="*/ 63 h 145"/>
                  <a:gd name="T20" fmla="*/ 5 w 19"/>
                  <a:gd name="T21" fmla="*/ 53 h 145"/>
                  <a:gd name="T22" fmla="*/ 5 w 19"/>
                  <a:gd name="T23" fmla="*/ 43 h 145"/>
                  <a:gd name="T24" fmla="*/ 10 w 19"/>
                  <a:gd name="T25" fmla="*/ 34 h 145"/>
                  <a:gd name="T26" fmla="*/ 10 w 19"/>
                  <a:gd name="T27" fmla="*/ 24 h 145"/>
                  <a:gd name="T28" fmla="*/ 15 w 19"/>
                  <a:gd name="T29" fmla="*/ 14 h 145"/>
                  <a:gd name="T30" fmla="*/ 15 w 19"/>
                  <a:gd name="T31" fmla="*/ 10 h 145"/>
                  <a:gd name="T32" fmla="*/ 19 w 19"/>
                  <a:gd name="T33" fmla="*/ 0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45"/>
                  <a:gd name="T53" fmla="*/ 19 w 19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45">
                    <a:moveTo>
                      <a:pt x="15" y="145"/>
                    </a:moveTo>
                    <a:lnTo>
                      <a:pt x="10" y="135"/>
                    </a:lnTo>
                    <a:lnTo>
                      <a:pt x="5" y="130"/>
                    </a:lnTo>
                    <a:lnTo>
                      <a:pt x="0" y="121"/>
                    </a:lnTo>
                    <a:lnTo>
                      <a:pt x="0" y="111"/>
                    </a:lnTo>
                    <a:lnTo>
                      <a:pt x="0" y="101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5" y="53"/>
                    </a:lnTo>
                    <a:lnTo>
                      <a:pt x="5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29" name="Freeform 165">
                <a:extLst>
                  <a:ext uri="{FF2B5EF4-FFF2-40B4-BE49-F238E27FC236}">
                    <a16:creationId xmlns:a16="http://schemas.microsoft.com/office/drawing/2014/main" id="{B4516959-77E5-43B0-88A5-5C389702B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539"/>
                <a:ext cx="165" cy="294"/>
              </a:xfrm>
              <a:custGeom>
                <a:avLst/>
                <a:gdLst>
                  <a:gd name="T0" fmla="*/ 0 w 165"/>
                  <a:gd name="T1" fmla="*/ 294 h 294"/>
                  <a:gd name="T2" fmla="*/ 10 w 165"/>
                  <a:gd name="T3" fmla="*/ 275 h 294"/>
                  <a:gd name="T4" fmla="*/ 15 w 165"/>
                  <a:gd name="T5" fmla="*/ 255 h 294"/>
                  <a:gd name="T6" fmla="*/ 25 w 165"/>
                  <a:gd name="T7" fmla="*/ 236 h 294"/>
                  <a:gd name="T8" fmla="*/ 34 w 165"/>
                  <a:gd name="T9" fmla="*/ 217 h 294"/>
                  <a:gd name="T10" fmla="*/ 44 w 165"/>
                  <a:gd name="T11" fmla="*/ 197 h 294"/>
                  <a:gd name="T12" fmla="*/ 54 w 165"/>
                  <a:gd name="T13" fmla="*/ 178 h 294"/>
                  <a:gd name="T14" fmla="*/ 63 w 165"/>
                  <a:gd name="T15" fmla="*/ 159 h 294"/>
                  <a:gd name="T16" fmla="*/ 73 w 165"/>
                  <a:gd name="T17" fmla="*/ 140 h 294"/>
                  <a:gd name="T18" fmla="*/ 82 w 165"/>
                  <a:gd name="T19" fmla="*/ 125 h 294"/>
                  <a:gd name="T20" fmla="*/ 92 w 165"/>
                  <a:gd name="T21" fmla="*/ 106 h 294"/>
                  <a:gd name="T22" fmla="*/ 102 w 165"/>
                  <a:gd name="T23" fmla="*/ 86 h 294"/>
                  <a:gd name="T24" fmla="*/ 116 w 165"/>
                  <a:gd name="T25" fmla="*/ 67 h 294"/>
                  <a:gd name="T26" fmla="*/ 126 w 165"/>
                  <a:gd name="T27" fmla="*/ 53 h 294"/>
                  <a:gd name="T28" fmla="*/ 140 w 165"/>
                  <a:gd name="T29" fmla="*/ 33 h 294"/>
                  <a:gd name="T30" fmla="*/ 150 w 165"/>
                  <a:gd name="T31" fmla="*/ 14 h 294"/>
                  <a:gd name="T32" fmla="*/ 165 w 165"/>
                  <a:gd name="T33" fmla="*/ 0 h 2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294"/>
                  <a:gd name="T53" fmla="*/ 165 w 165"/>
                  <a:gd name="T54" fmla="*/ 294 h 2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294">
                    <a:moveTo>
                      <a:pt x="0" y="294"/>
                    </a:moveTo>
                    <a:lnTo>
                      <a:pt x="10" y="275"/>
                    </a:lnTo>
                    <a:lnTo>
                      <a:pt x="15" y="255"/>
                    </a:lnTo>
                    <a:lnTo>
                      <a:pt x="25" y="236"/>
                    </a:lnTo>
                    <a:lnTo>
                      <a:pt x="34" y="217"/>
                    </a:lnTo>
                    <a:lnTo>
                      <a:pt x="44" y="197"/>
                    </a:lnTo>
                    <a:lnTo>
                      <a:pt x="54" y="178"/>
                    </a:lnTo>
                    <a:lnTo>
                      <a:pt x="63" y="159"/>
                    </a:lnTo>
                    <a:lnTo>
                      <a:pt x="73" y="140"/>
                    </a:lnTo>
                    <a:lnTo>
                      <a:pt x="82" y="125"/>
                    </a:lnTo>
                    <a:lnTo>
                      <a:pt x="92" y="106"/>
                    </a:lnTo>
                    <a:lnTo>
                      <a:pt x="102" y="86"/>
                    </a:lnTo>
                    <a:lnTo>
                      <a:pt x="116" y="67"/>
                    </a:lnTo>
                    <a:lnTo>
                      <a:pt x="126" y="53"/>
                    </a:lnTo>
                    <a:lnTo>
                      <a:pt x="140" y="33"/>
                    </a:lnTo>
                    <a:lnTo>
                      <a:pt x="150" y="14"/>
                    </a:lnTo>
                    <a:lnTo>
                      <a:pt x="1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0" name="Freeform 166">
                <a:extLst>
                  <a:ext uri="{FF2B5EF4-FFF2-40B4-BE49-F238E27FC236}">
                    <a16:creationId xmlns:a16="http://schemas.microsoft.com/office/drawing/2014/main" id="{A0D99620-8BD9-4A4C-8D1F-428486A3E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490"/>
                <a:ext cx="92" cy="49"/>
              </a:xfrm>
              <a:custGeom>
                <a:avLst/>
                <a:gdLst>
                  <a:gd name="T0" fmla="*/ 92 w 92"/>
                  <a:gd name="T1" fmla="*/ 49 h 49"/>
                  <a:gd name="T2" fmla="*/ 87 w 92"/>
                  <a:gd name="T3" fmla="*/ 49 h 49"/>
                  <a:gd name="T4" fmla="*/ 77 w 92"/>
                  <a:gd name="T5" fmla="*/ 49 h 49"/>
                  <a:gd name="T6" fmla="*/ 72 w 92"/>
                  <a:gd name="T7" fmla="*/ 44 h 49"/>
                  <a:gd name="T8" fmla="*/ 67 w 92"/>
                  <a:gd name="T9" fmla="*/ 44 h 49"/>
                  <a:gd name="T10" fmla="*/ 58 w 92"/>
                  <a:gd name="T11" fmla="*/ 44 h 49"/>
                  <a:gd name="T12" fmla="*/ 53 w 92"/>
                  <a:gd name="T13" fmla="*/ 39 h 49"/>
                  <a:gd name="T14" fmla="*/ 48 w 92"/>
                  <a:gd name="T15" fmla="*/ 39 h 49"/>
                  <a:gd name="T16" fmla="*/ 43 w 92"/>
                  <a:gd name="T17" fmla="*/ 34 h 49"/>
                  <a:gd name="T18" fmla="*/ 34 w 92"/>
                  <a:gd name="T19" fmla="*/ 29 h 49"/>
                  <a:gd name="T20" fmla="*/ 29 w 92"/>
                  <a:gd name="T21" fmla="*/ 24 h 49"/>
                  <a:gd name="T22" fmla="*/ 24 w 92"/>
                  <a:gd name="T23" fmla="*/ 20 h 49"/>
                  <a:gd name="T24" fmla="*/ 19 w 92"/>
                  <a:gd name="T25" fmla="*/ 20 h 49"/>
                  <a:gd name="T26" fmla="*/ 14 w 92"/>
                  <a:gd name="T27" fmla="*/ 15 h 49"/>
                  <a:gd name="T28" fmla="*/ 9 w 92"/>
                  <a:gd name="T29" fmla="*/ 10 h 49"/>
                  <a:gd name="T30" fmla="*/ 5 w 92"/>
                  <a:gd name="T31" fmla="*/ 5 h 49"/>
                  <a:gd name="T32" fmla="*/ 0 w 92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49"/>
                  <a:gd name="T53" fmla="*/ 92 w 92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49">
                    <a:moveTo>
                      <a:pt x="92" y="49"/>
                    </a:moveTo>
                    <a:lnTo>
                      <a:pt x="87" y="49"/>
                    </a:lnTo>
                    <a:lnTo>
                      <a:pt x="77" y="49"/>
                    </a:lnTo>
                    <a:lnTo>
                      <a:pt x="72" y="44"/>
                    </a:lnTo>
                    <a:lnTo>
                      <a:pt x="67" y="44"/>
                    </a:lnTo>
                    <a:lnTo>
                      <a:pt x="58" y="44"/>
                    </a:lnTo>
                    <a:lnTo>
                      <a:pt x="53" y="39"/>
                    </a:lnTo>
                    <a:lnTo>
                      <a:pt x="48" y="39"/>
                    </a:lnTo>
                    <a:lnTo>
                      <a:pt x="43" y="34"/>
                    </a:lnTo>
                    <a:lnTo>
                      <a:pt x="34" y="29"/>
                    </a:lnTo>
                    <a:lnTo>
                      <a:pt x="29" y="24"/>
                    </a:lnTo>
                    <a:lnTo>
                      <a:pt x="24" y="20"/>
                    </a:lnTo>
                    <a:lnTo>
                      <a:pt x="19" y="20"/>
                    </a:lnTo>
                    <a:lnTo>
                      <a:pt x="14" y="15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1" name="Freeform 167">
                <a:extLst>
                  <a:ext uri="{FF2B5EF4-FFF2-40B4-BE49-F238E27FC236}">
                    <a16:creationId xmlns:a16="http://schemas.microsoft.com/office/drawing/2014/main" id="{F863BF7C-1ED9-4D72-8222-12CA42E32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2490"/>
                <a:ext cx="10" cy="77"/>
              </a:xfrm>
              <a:custGeom>
                <a:avLst/>
                <a:gdLst>
                  <a:gd name="T0" fmla="*/ 10 w 10"/>
                  <a:gd name="T1" fmla="*/ 0 h 77"/>
                  <a:gd name="T2" fmla="*/ 5 w 10"/>
                  <a:gd name="T3" fmla="*/ 5 h 77"/>
                  <a:gd name="T4" fmla="*/ 5 w 10"/>
                  <a:gd name="T5" fmla="*/ 10 h 77"/>
                  <a:gd name="T6" fmla="*/ 5 w 10"/>
                  <a:gd name="T7" fmla="*/ 10 h 77"/>
                  <a:gd name="T8" fmla="*/ 5 w 10"/>
                  <a:gd name="T9" fmla="*/ 20 h 77"/>
                  <a:gd name="T10" fmla="*/ 5 w 10"/>
                  <a:gd name="T11" fmla="*/ 24 h 77"/>
                  <a:gd name="T12" fmla="*/ 5 w 10"/>
                  <a:gd name="T13" fmla="*/ 29 h 77"/>
                  <a:gd name="T14" fmla="*/ 0 w 10"/>
                  <a:gd name="T15" fmla="*/ 34 h 77"/>
                  <a:gd name="T16" fmla="*/ 0 w 10"/>
                  <a:gd name="T17" fmla="*/ 39 h 77"/>
                  <a:gd name="T18" fmla="*/ 0 w 10"/>
                  <a:gd name="T19" fmla="*/ 44 h 77"/>
                  <a:gd name="T20" fmla="*/ 0 w 10"/>
                  <a:gd name="T21" fmla="*/ 49 h 77"/>
                  <a:gd name="T22" fmla="*/ 0 w 10"/>
                  <a:gd name="T23" fmla="*/ 53 h 77"/>
                  <a:gd name="T24" fmla="*/ 0 w 10"/>
                  <a:gd name="T25" fmla="*/ 58 h 77"/>
                  <a:gd name="T26" fmla="*/ 0 w 10"/>
                  <a:gd name="T27" fmla="*/ 63 h 77"/>
                  <a:gd name="T28" fmla="*/ 0 w 10"/>
                  <a:gd name="T29" fmla="*/ 68 h 77"/>
                  <a:gd name="T30" fmla="*/ 0 w 10"/>
                  <a:gd name="T31" fmla="*/ 73 h 77"/>
                  <a:gd name="T32" fmla="*/ 0 w 10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77"/>
                  <a:gd name="T53" fmla="*/ 10 w 10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77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2" name="Freeform 168">
                <a:extLst>
                  <a:ext uri="{FF2B5EF4-FFF2-40B4-BE49-F238E27FC236}">
                    <a16:creationId xmlns:a16="http://schemas.microsoft.com/office/drawing/2014/main" id="{A5F5B7C6-1998-451C-A355-ABF2665F4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2567"/>
                <a:ext cx="14" cy="49"/>
              </a:xfrm>
              <a:custGeom>
                <a:avLst/>
                <a:gdLst>
                  <a:gd name="T0" fmla="*/ 14 w 14"/>
                  <a:gd name="T1" fmla="*/ 0 h 49"/>
                  <a:gd name="T2" fmla="*/ 9 w 14"/>
                  <a:gd name="T3" fmla="*/ 0 h 49"/>
                  <a:gd name="T4" fmla="*/ 9 w 14"/>
                  <a:gd name="T5" fmla="*/ 5 h 49"/>
                  <a:gd name="T6" fmla="*/ 9 w 14"/>
                  <a:gd name="T7" fmla="*/ 10 h 49"/>
                  <a:gd name="T8" fmla="*/ 9 w 14"/>
                  <a:gd name="T9" fmla="*/ 15 h 49"/>
                  <a:gd name="T10" fmla="*/ 9 w 14"/>
                  <a:gd name="T11" fmla="*/ 15 h 49"/>
                  <a:gd name="T12" fmla="*/ 9 w 14"/>
                  <a:gd name="T13" fmla="*/ 20 h 49"/>
                  <a:gd name="T14" fmla="*/ 9 w 14"/>
                  <a:gd name="T15" fmla="*/ 25 h 49"/>
                  <a:gd name="T16" fmla="*/ 9 w 14"/>
                  <a:gd name="T17" fmla="*/ 29 h 49"/>
                  <a:gd name="T18" fmla="*/ 9 w 14"/>
                  <a:gd name="T19" fmla="*/ 29 h 49"/>
                  <a:gd name="T20" fmla="*/ 9 w 14"/>
                  <a:gd name="T21" fmla="*/ 34 h 49"/>
                  <a:gd name="T22" fmla="*/ 9 w 14"/>
                  <a:gd name="T23" fmla="*/ 39 h 49"/>
                  <a:gd name="T24" fmla="*/ 9 w 14"/>
                  <a:gd name="T25" fmla="*/ 39 h 49"/>
                  <a:gd name="T26" fmla="*/ 5 w 14"/>
                  <a:gd name="T27" fmla="*/ 44 h 49"/>
                  <a:gd name="T28" fmla="*/ 5 w 14"/>
                  <a:gd name="T29" fmla="*/ 49 h 49"/>
                  <a:gd name="T30" fmla="*/ 0 w 14"/>
                  <a:gd name="T31" fmla="*/ 49 h 49"/>
                  <a:gd name="T32" fmla="*/ 0 w 14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49"/>
                  <a:gd name="T53" fmla="*/ 14 w 14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49">
                    <a:moveTo>
                      <a:pt x="14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9" y="20"/>
                    </a:lnTo>
                    <a:lnTo>
                      <a:pt x="9" y="25"/>
                    </a:lnTo>
                    <a:lnTo>
                      <a:pt x="9" y="29"/>
                    </a:lnTo>
                    <a:lnTo>
                      <a:pt x="9" y="34"/>
                    </a:lnTo>
                    <a:lnTo>
                      <a:pt x="9" y="39"/>
                    </a:lnTo>
                    <a:lnTo>
                      <a:pt x="5" y="44"/>
                    </a:lnTo>
                    <a:lnTo>
                      <a:pt x="5" y="49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3" name="Freeform 169">
                <a:extLst>
                  <a:ext uri="{FF2B5EF4-FFF2-40B4-BE49-F238E27FC236}">
                    <a16:creationId xmlns:a16="http://schemas.microsoft.com/office/drawing/2014/main" id="{AE436E24-042A-4C13-A1CD-6DD86D887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2616"/>
                <a:ext cx="87" cy="14"/>
              </a:xfrm>
              <a:custGeom>
                <a:avLst/>
                <a:gdLst>
                  <a:gd name="T0" fmla="*/ 87 w 87"/>
                  <a:gd name="T1" fmla="*/ 0 h 14"/>
                  <a:gd name="T2" fmla="*/ 82 w 87"/>
                  <a:gd name="T3" fmla="*/ 0 h 14"/>
                  <a:gd name="T4" fmla="*/ 72 w 87"/>
                  <a:gd name="T5" fmla="*/ 0 h 14"/>
                  <a:gd name="T6" fmla="*/ 67 w 87"/>
                  <a:gd name="T7" fmla="*/ 0 h 14"/>
                  <a:gd name="T8" fmla="*/ 63 w 87"/>
                  <a:gd name="T9" fmla="*/ 5 h 14"/>
                  <a:gd name="T10" fmla="*/ 58 w 87"/>
                  <a:gd name="T11" fmla="*/ 5 h 14"/>
                  <a:gd name="T12" fmla="*/ 53 w 87"/>
                  <a:gd name="T13" fmla="*/ 5 h 14"/>
                  <a:gd name="T14" fmla="*/ 48 w 87"/>
                  <a:gd name="T15" fmla="*/ 5 h 14"/>
                  <a:gd name="T16" fmla="*/ 43 w 87"/>
                  <a:gd name="T17" fmla="*/ 5 h 14"/>
                  <a:gd name="T18" fmla="*/ 38 w 87"/>
                  <a:gd name="T19" fmla="*/ 9 h 14"/>
                  <a:gd name="T20" fmla="*/ 34 w 87"/>
                  <a:gd name="T21" fmla="*/ 9 h 14"/>
                  <a:gd name="T22" fmla="*/ 29 w 87"/>
                  <a:gd name="T23" fmla="*/ 9 h 14"/>
                  <a:gd name="T24" fmla="*/ 24 w 87"/>
                  <a:gd name="T25" fmla="*/ 9 h 14"/>
                  <a:gd name="T26" fmla="*/ 14 w 87"/>
                  <a:gd name="T27" fmla="*/ 14 h 14"/>
                  <a:gd name="T28" fmla="*/ 9 w 87"/>
                  <a:gd name="T29" fmla="*/ 14 h 14"/>
                  <a:gd name="T30" fmla="*/ 5 w 87"/>
                  <a:gd name="T31" fmla="*/ 14 h 14"/>
                  <a:gd name="T32" fmla="*/ 0 w 87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4"/>
                  <a:gd name="T53" fmla="*/ 87 w 8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4">
                    <a:moveTo>
                      <a:pt x="87" y="0"/>
                    </a:moveTo>
                    <a:lnTo>
                      <a:pt x="82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3" y="5"/>
                    </a:lnTo>
                    <a:lnTo>
                      <a:pt x="58" y="5"/>
                    </a:lnTo>
                    <a:lnTo>
                      <a:pt x="53" y="5"/>
                    </a:lnTo>
                    <a:lnTo>
                      <a:pt x="48" y="5"/>
                    </a:lnTo>
                    <a:lnTo>
                      <a:pt x="43" y="5"/>
                    </a:lnTo>
                    <a:lnTo>
                      <a:pt x="38" y="9"/>
                    </a:lnTo>
                    <a:lnTo>
                      <a:pt x="34" y="9"/>
                    </a:lnTo>
                    <a:lnTo>
                      <a:pt x="29" y="9"/>
                    </a:lnTo>
                    <a:lnTo>
                      <a:pt x="24" y="9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4" name="Freeform 170">
                <a:extLst>
                  <a:ext uri="{FF2B5EF4-FFF2-40B4-BE49-F238E27FC236}">
                    <a16:creationId xmlns:a16="http://schemas.microsoft.com/office/drawing/2014/main" id="{F65348FD-93BD-459D-A929-49FDB53C7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630"/>
                <a:ext cx="145" cy="49"/>
              </a:xfrm>
              <a:custGeom>
                <a:avLst/>
                <a:gdLst>
                  <a:gd name="T0" fmla="*/ 145 w 145"/>
                  <a:gd name="T1" fmla="*/ 0 h 49"/>
                  <a:gd name="T2" fmla="*/ 135 w 145"/>
                  <a:gd name="T3" fmla="*/ 5 h 49"/>
                  <a:gd name="T4" fmla="*/ 125 w 145"/>
                  <a:gd name="T5" fmla="*/ 5 h 49"/>
                  <a:gd name="T6" fmla="*/ 116 w 145"/>
                  <a:gd name="T7" fmla="*/ 10 h 49"/>
                  <a:gd name="T8" fmla="*/ 106 w 145"/>
                  <a:gd name="T9" fmla="*/ 10 h 49"/>
                  <a:gd name="T10" fmla="*/ 101 w 145"/>
                  <a:gd name="T11" fmla="*/ 15 h 49"/>
                  <a:gd name="T12" fmla="*/ 92 w 145"/>
                  <a:gd name="T13" fmla="*/ 15 h 49"/>
                  <a:gd name="T14" fmla="*/ 82 w 145"/>
                  <a:gd name="T15" fmla="*/ 20 h 49"/>
                  <a:gd name="T16" fmla="*/ 72 w 145"/>
                  <a:gd name="T17" fmla="*/ 24 h 49"/>
                  <a:gd name="T18" fmla="*/ 63 w 145"/>
                  <a:gd name="T19" fmla="*/ 24 h 49"/>
                  <a:gd name="T20" fmla="*/ 53 w 145"/>
                  <a:gd name="T21" fmla="*/ 29 h 49"/>
                  <a:gd name="T22" fmla="*/ 43 w 145"/>
                  <a:gd name="T23" fmla="*/ 34 h 49"/>
                  <a:gd name="T24" fmla="*/ 39 w 145"/>
                  <a:gd name="T25" fmla="*/ 34 h 49"/>
                  <a:gd name="T26" fmla="*/ 29 w 145"/>
                  <a:gd name="T27" fmla="*/ 39 h 49"/>
                  <a:gd name="T28" fmla="*/ 19 w 145"/>
                  <a:gd name="T29" fmla="*/ 44 h 49"/>
                  <a:gd name="T30" fmla="*/ 10 w 145"/>
                  <a:gd name="T31" fmla="*/ 44 h 49"/>
                  <a:gd name="T32" fmla="*/ 0 w 145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5"/>
                  <a:gd name="T52" fmla="*/ 0 h 49"/>
                  <a:gd name="T53" fmla="*/ 145 w 145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5" h="49">
                    <a:moveTo>
                      <a:pt x="145" y="0"/>
                    </a:moveTo>
                    <a:lnTo>
                      <a:pt x="135" y="5"/>
                    </a:lnTo>
                    <a:lnTo>
                      <a:pt x="125" y="5"/>
                    </a:lnTo>
                    <a:lnTo>
                      <a:pt x="116" y="10"/>
                    </a:lnTo>
                    <a:lnTo>
                      <a:pt x="106" y="10"/>
                    </a:lnTo>
                    <a:lnTo>
                      <a:pt x="101" y="15"/>
                    </a:lnTo>
                    <a:lnTo>
                      <a:pt x="92" y="15"/>
                    </a:lnTo>
                    <a:lnTo>
                      <a:pt x="82" y="20"/>
                    </a:lnTo>
                    <a:lnTo>
                      <a:pt x="72" y="24"/>
                    </a:lnTo>
                    <a:lnTo>
                      <a:pt x="63" y="24"/>
                    </a:lnTo>
                    <a:lnTo>
                      <a:pt x="53" y="29"/>
                    </a:lnTo>
                    <a:lnTo>
                      <a:pt x="43" y="34"/>
                    </a:lnTo>
                    <a:lnTo>
                      <a:pt x="39" y="34"/>
                    </a:lnTo>
                    <a:lnTo>
                      <a:pt x="29" y="39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5" name="Freeform 171">
                <a:extLst>
                  <a:ext uri="{FF2B5EF4-FFF2-40B4-BE49-F238E27FC236}">
                    <a16:creationId xmlns:a16="http://schemas.microsoft.com/office/drawing/2014/main" id="{5FB244BD-9740-47CF-8EDD-197B679D0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679"/>
                <a:ext cx="5" cy="48"/>
              </a:xfrm>
              <a:custGeom>
                <a:avLst/>
                <a:gdLst>
                  <a:gd name="T0" fmla="*/ 0 w 5"/>
                  <a:gd name="T1" fmla="*/ 0 h 48"/>
                  <a:gd name="T2" fmla="*/ 5 w 5"/>
                  <a:gd name="T3" fmla="*/ 4 h 48"/>
                  <a:gd name="T4" fmla="*/ 5 w 5"/>
                  <a:gd name="T5" fmla="*/ 4 h 48"/>
                  <a:gd name="T6" fmla="*/ 5 w 5"/>
                  <a:gd name="T7" fmla="*/ 9 h 48"/>
                  <a:gd name="T8" fmla="*/ 5 w 5"/>
                  <a:gd name="T9" fmla="*/ 14 h 48"/>
                  <a:gd name="T10" fmla="*/ 5 w 5"/>
                  <a:gd name="T11" fmla="*/ 14 h 48"/>
                  <a:gd name="T12" fmla="*/ 5 w 5"/>
                  <a:gd name="T13" fmla="*/ 19 h 48"/>
                  <a:gd name="T14" fmla="*/ 5 w 5"/>
                  <a:gd name="T15" fmla="*/ 24 h 48"/>
                  <a:gd name="T16" fmla="*/ 5 w 5"/>
                  <a:gd name="T17" fmla="*/ 24 h 48"/>
                  <a:gd name="T18" fmla="*/ 0 w 5"/>
                  <a:gd name="T19" fmla="*/ 28 h 48"/>
                  <a:gd name="T20" fmla="*/ 0 w 5"/>
                  <a:gd name="T21" fmla="*/ 28 h 48"/>
                  <a:gd name="T22" fmla="*/ 0 w 5"/>
                  <a:gd name="T23" fmla="*/ 33 h 48"/>
                  <a:gd name="T24" fmla="*/ 0 w 5"/>
                  <a:gd name="T25" fmla="*/ 38 h 48"/>
                  <a:gd name="T26" fmla="*/ 0 w 5"/>
                  <a:gd name="T27" fmla="*/ 38 h 48"/>
                  <a:gd name="T28" fmla="*/ 0 w 5"/>
                  <a:gd name="T29" fmla="*/ 43 h 48"/>
                  <a:gd name="T30" fmla="*/ 0 w 5"/>
                  <a:gd name="T31" fmla="*/ 48 h 48"/>
                  <a:gd name="T32" fmla="*/ 0 w 5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48"/>
                  <a:gd name="T53" fmla="*/ 5 w 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48">
                    <a:moveTo>
                      <a:pt x="0" y="0"/>
                    </a:moveTo>
                    <a:lnTo>
                      <a:pt x="5" y="4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6" name="Freeform 172">
                <a:extLst>
                  <a:ext uri="{FF2B5EF4-FFF2-40B4-BE49-F238E27FC236}">
                    <a16:creationId xmlns:a16="http://schemas.microsoft.com/office/drawing/2014/main" id="{B114E071-DDFE-478D-8780-A48393E2C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727"/>
                <a:ext cx="15" cy="116"/>
              </a:xfrm>
              <a:custGeom>
                <a:avLst/>
                <a:gdLst>
                  <a:gd name="T0" fmla="*/ 15 w 15"/>
                  <a:gd name="T1" fmla="*/ 0 h 116"/>
                  <a:gd name="T2" fmla="*/ 15 w 15"/>
                  <a:gd name="T3" fmla="*/ 9 h 116"/>
                  <a:gd name="T4" fmla="*/ 15 w 15"/>
                  <a:gd name="T5" fmla="*/ 14 h 116"/>
                  <a:gd name="T6" fmla="*/ 15 w 15"/>
                  <a:gd name="T7" fmla="*/ 24 h 116"/>
                  <a:gd name="T8" fmla="*/ 15 w 15"/>
                  <a:gd name="T9" fmla="*/ 34 h 116"/>
                  <a:gd name="T10" fmla="*/ 15 w 15"/>
                  <a:gd name="T11" fmla="*/ 38 h 116"/>
                  <a:gd name="T12" fmla="*/ 15 w 15"/>
                  <a:gd name="T13" fmla="*/ 48 h 116"/>
                  <a:gd name="T14" fmla="*/ 15 w 15"/>
                  <a:gd name="T15" fmla="*/ 53 h 116"/>
                  <a:gd name="T16" fmla="*/ 15 w 15"/>
                  <a:gd name="T17" fmla="*/ 63 h 116"/>
                  <a:gd name="T18" fmla="*/ 15 w 15"/>
                  <a:gd name="T19" fmla="*/ 67 h 116"/>
                  <a:gd name="T20" fmla="*/ 10 w 15"/>
                  <a:gd name="T21" fmla="*/ 77 h 116"/>
                  <a:gd name="T22" fmla="*/ 10 w 15"/>
                  <a:gd name="T23" fmla="*/ 82 h 116"/>
                  <a:gd name="T24" fmla="*/ 10 w 15"/>
                  <a:gd name="T25" fmla="*/ 87 h 116"/>
                  <a:gd name="T26" fmla="*/ 5 w 15"/>
                  <a:gd name="T27" fmla="*/ 96 h 116"/>
                  <a:gd name="T28" fmla="*/ 5 w 15"/>
                  <a:gd name="T29" fmla="*/ 101 h 116"/>
                  <a:gd name="T30" fmla="*/ 0 w 15"/>
                  <a:gd name="T31" fmla="*/ 111 h 116"/>
                  <a:gd name="T32" fmla="*/ 0 w 15"/>
                  <a:gd name="T33" fmla="*/ 116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16"/>
                  <a:gd name="T53" fmla="*/ 15 w 15"/>
                  <a:gd name="T54" fmla="*/ 116 h 1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16">
                    <a:moveTo>
                      <a:pt x="15" y="0"/>
                    </a:moveTo>
                    <a:lnTo>
                      <a:pt x="15" y="9"/>
                    </a:lnTo>
                    <a:lnTo>
                      <a:pt x="15" y="14"/>
                    </a:lnTo>
                    <a:lnTo>
                      <a:pt x="15" y="24"/>
                    </a:lnTo>
                    <a:lnTo>
                      <a:pt x="15" y="34"/>
                    </a:lnTo>
                    <a:lnTo>
                      <a:pt x="15" y="38"/>
                    </a:lnTo>
                    <a:lnTo>
                      <a:pt x="15" y="48"/>
                    </a:lnTo>
                    <a:lnTo>
                      <a:pt x="15" y="53"/>
                    </a:lnTo>
                    <a:lnTo>
                      <a:pt x="15" y="63"/>
                    </a:lnTo>
                    <a:lnTo>
                      <a:pt x="15" y="67"/>
                    </a:lnTo>
                    <a:lnTo>
                      <a:pt x="10" y="77"/>
                    </a:lnTo>
                    <a:lnTo>
                      <a:pt x="10" y="82"/>
                    </a:lnTo>
                    <a:lnTo>
                      <a:pt x="10" y="87"/>
                    </a:lnTo>
                    <a:lnTo>
                      <a:pt x="5" y="96"/>
                    </a:lnTo>
                    <a:lnTo>
                      <a:pt x="5" y="101"/>
                    </a:lnTo>
                    <a:lnTo>
                      <a:pt x="0" y="111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7" name="Freeform 173">
                <a:extLst>
                  <a:ext uri="{FF2B5EF4-FFF2-40B4-BE49-F238E27FC236}">
                    <a16:creationId xmlns:a16="http://schemas.microsoft.com/office/drawing/2014/main" id="{B5C0F113-19ED-4FB3-BC02-DA452326E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843"/>
                <a:ext cx="58" cy="497"/>
              </a:xfrm>
              <a:custGeom>
                <a:avLst/>
                <a:gdLst>
                  <a:gd name="T0" fmla="*/ 0 w 58"/>
                  <a:gd name="T1" fmla="*/ 0 h 497"/>
                  <a:gd name="T2" fmla="*/ 0 w 58"/>
                  <a:gd name="T3" fmla="*/ 33 h 497"/>
                  <a:gd name="T4" fmla="*/ 5 w 58"/>
                  <a:gd name="T5" fmla="*/ 62 h 497"/>
                  <a:gd name="T6" fmla="*/ 5 w 58"/>
                  <a:gd name="T7" fmla="*/ 96 h 497"/>
                  <a:gd name="T8" fmla="*/ 10 w 58"/>
                  <a:gd name="T9" fmla="*/ 125 h 497"/>
                  <a:gd name="T10" fmla="*/ 10 w 58"/>
                  <a:gd name="T11" fmla="*/ 159 h 497"/>
                  <a:gd name="T12" fmla="*/ 15 w 58"/>
                  <a:gd name="T13" fmla="*/ 188 h 497"/>
                  <a:gd name="T14" fmla="*/ 20 w 58"/>
                  <a:gd name="T15" fmla="*/ 222 h 497"/>
                  <a:gd name="T16" fmla="*/ 20 w 58"/>
                  <a:gd name="T17" fmla="*/ 251 h 497"/>
                  <a:gd name="T18" fmla="*/ 25 w 58"/>
                  <a:gd name="T19" fmla="*/ 285 h 497"/>
                  <a:gd name="T20" fmla="*/ 29 w 58"/>
                  <a:gd name="T21" fmla="*/ 313 h 497"/>
                  <a:gd name="T22" fmla="*/ 34 w 58"/>
                  <a:gd name="T23" fmla="*/ 347 h 497"/>
                  <a:gd name="T24" fmla="*/ 39 w 58"/>
                  <a:gd name="T25" fmla="*/ 376 h 497"/>
                  <a:gd name="T26" fmla="*/ 39 w 58"/>
                  <a:gd name="T27" fmla="*/ 410 h 497"/>
                  <a:gd name="T28" fmla="*/ 49 w 58"/>
                  <a:gd name="T29" fmla="*/ 439 h 497"/>
                  <a:gd name="T30" fmla="*/ 54 w 58"/>
                  <a:gd name="T31" fmla="*/ 468 h 497"/>
                  <a:gd name="T32" fmla="*/ 58 w 58"/>
                  <a:gd name="T33" fmla="*/ 497 h 4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97"/>
                  <a:gd name="T53" fmla="*/ 58 w 58"/>
                  <a:gd name="T54" fmla="*/ 497 h 4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97">
                    <a:moveTo>
                      <a:pt x="0" y="0"/>
                    </a:moveTo>
                    <a:lnTo>
                      <a:pt x="0" y="33"/>
                    </a:lnTo>
                    <a:lnTo>
                      <a:pt x="5" y="62"/>
                    </a:lnTo>
                    <a:lnTo>
                      <a:pt x="5" y="96"/>
                    </a:lnTo>
                    <a:lnTo>
                      <a:pt x="10" y="125"/>
                    </a:lnTo>
                    <a:lnTo>
                      <a:pt x="10" y="159"/>
                    </a:lnTo>
                    <a:lnTo>
                      <a:pt x="15" y="188"/>
                    </a:lnTo>
                    <a:lnTo>
                      <a:pt x="20" y="222"/>
                    </a:lnTo>
                    <a:lnTo>
                      <a:pt x="20" y="251"/>
                    </a:lnTo>
                    <a:lnTo>
                      <a:pt x="25" y="285"/>
                    </a:lnTo>
                    <a:lnTo>
                      <a:pt x="29" y="313"/>
                    </a:lnTo>
                    <a:lnTo>
                      <a:pt x="34" y="347"/>
                    </a:lnTo>
                    <a:lnTo>
                      <a:pt x="39" y="376"/>
                    </a:lnTo>
                    <a:lnTo>
                      <a:pt x="39" y="410"/>
                    </a:lnTo>
                    <a:lnTo>
                      <a:pt x="49" y="439"/>
                    </a:lnTo>
                    <a:lnTo>
                      <a:pt x="54" y="468"/>
                    </a:lnTo>
                    <a:lnTo>
                      <a:pt x="58" y="4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8" name="Freeform 174">
                <a:extLst>
                  <a:ext uri="{FF2B5EF4-FFF2-40B4-BE49-F238E27FC236}">
                    <a16:creationId xmlns:a16="http://schemas.microsoft.com/office/drawing/2014/main" id="{785B6C60-7FF7-4A88-9C4F-EB135751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340"/>
                <a:ext cx="20" cy="121"/>
              </a:xfrm>
              <a:custGeom>
                <a:avLst/>
                <a:gdLst>
                  <a:gd name="T0" fmla="*/ 0 w 20"/>
                  <a:gd name="T1" fmla="*/ 0 h 121"/>
                  <a:gd name="T2" fmla="*/ 5 w 20"/>
                  <a:gd name="T3" fmla="*/ 10 h 121"/>
                  <a:gd name="T4" fmla="*/ 5 w 20"/>
                  <a:gd name="T5" fmla="*/ 14 h 121"/>
                  <a:gd name="T6" fmla="*/ 10 w 20"/>
                  <a:gd name="T7" fmla="*/ 24 h 121"/>
                  <a:gd name="T8" fmla="*/ 10 w 20"/>
                  <a:gd name="T9" fmla="*/ 29 h 121"/>
                  <a:gd name="T10" fmla="*/ 10 w 20"/>
                  <a:gd name="T11" fmla="*/ 39 h 121"/>
                  <a:gd name="T12" fmla="*/ 15 w 20"/>
                  <a:gd name="T13" fmla="*/ 48 h 121"/>
                  <a:gd name="T14" fmla="*/ 15 w 20"/>
                  <a:gd name="T15" fmla="*/ 53 h 121"/>
                  <a:gd name="T16" fmla="*/ 15 w 20"/>
                  <a:gd name="T17" fmla="*/ 63 h 121"/>
                  <a:gd name="T18" fmla="*/ 15 w 20"/>
                  <a:gd name="T19" fmla="*/ 68 h 121"/>
                  <a:gd name="T20" fmla="*/ 15 w 20"/>
                  <a:gd name="T21" fmla="*/ 77 h 121"/>
                  <a:gd name="T22" fmla="*/ 20 w 20"/>
                  <a:gd name="T23" fmla="*/ 87 h 121"/>
                  <a:gd name="T24" fmla="*/ 20 w 20"/>
                  <a:gd name="T25" fmla="*/ 92 h 121"/>
                  <a:gd name="T26" fmla="*/ 20 w 20"/>
                  <a:gd name="T27" fmla="*/ 101 h 121"/>
                  <a:gd name="T28" fmla="*/ 20 w 20"/>
                  <a:gd name="T29" fmla="*/ 106 h 121"/>
                  <a:gd name="T30" fmla="*/ 20 w 20"/>
                  <a:gd name="T31" fmla="*/ 116 h 121"/>
                  <a:gd name="T32" fmla="*/ 20 w 20"/>
                  <a:gd name="T33" fmla="*/ 121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21"/>
                  <a:gd name="T53" fmla="*/ 20 w 20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21">
                    <a:moveTo>
                      <a:pt x="0" y="0"/>
                    </a:moveTo>
                    <a:lnTo>
                      <a:pt x="5" y="10"/>
                    </a:lnTo>
                    <a:lnTo>
                      <a:pt x="5" y="14"/>
                    </a:lnTo>
                    <a:lnTo>
                      <a:pt x="10" y="24"/>
                    </a:lnTo>
                    <a:lnTo>
                      <a:pt x="10" y="29"/>
                    </a:lnTo>
                    <a:lnTo>
                      <a:pt x="10" y="39"/>
                    </a:lnTo>
                    <a:lnTo>
                      <a:pt x="15" y="48"/>
                    </a:lnTo>
                    <a:lnTo>
                      <a:pt x="15" y="53"/>
                    </a:lnTo>
                    <a:lnTo>
                      <a:pt x="15" y="63"/>
                    </a:lnTo>
                    <a:lnTo>
                      <a:pt x="15" y="68"/>
                    </a:lnTo>
                    <a:lnTo>
                      <a:pt x="15" y="77"/>
                    </a:lnTo>
                    <a:lnTo>
                      <a:pt x="20" y="87"/>
                    </a:lnTo>
                    <a:lnTo>
                      <a:pt x="20" y="92"/>
                    </a:lnTo>
                    <a:lnTo>
                      <a:pt x="20" y="101"/>
                    </a:lnTo>
                    <a:lnTo>
                      <a:pt x="20" y="106"/>
                    </a:lnTo>
                    <a:lnTo>
                      <a:pt x="20" y="116"/>
                    </a:lnTo>
                    <a:lnTo>
                      <a:pt x="20" y="1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39" name="Freeform 175">
                <a:extLst>
                  <a:ext uri="{FF2B5EF4-FFF2-40B4-BE49-F238E27FC236}">
                    <a16:creationId xmlns:a16="http://schemas.microsoft.com/office/drawing/2014/main" id="{63DB97E6-3932-4ACE-BF74-508BB18CD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461"/>
                <a:ext cx="34" cy="53"/>
              </a:xfrm>
              <a:custGeom>
                <a:avLst/>
                <a:gdLst>
                  <a:gd name="T0" fmla="*/ 0 w 34"/>
                  <a:gd name="T1" fmla="*/ 0 h 53"/>
                  <a:gd name="T2" fmla="*/ 0 w 34"/>
                  <a:gd name="T3" fmla="*/ 4 h 53"/>
                  <a:gd name="T4" fmla="*/ 5 w 34"/>
                  <a:gd name="T5" fmla="*/ 9 h 53"/>
                  <a:gd name="T6" fmla="*/ 5 w 34"/>
                  <a:gd name="T7" fmla="*/ 9 h 53"/>
                  <a:gd name="T8" fmla="*/ 9 w 34"/>
                  <a:gd name="T9" fmla="*/ 14 h 53"/>
                  <a:gd name="T10" fmla="*/ 14 w 34"/>
                  <a:gd name="T11" fmla="*/ 19 h 53"/>
                  <a:gd name="T12" fmla="*/ 14 w 34"/>
                  <a:gd name="T13" fmla="*/ 19 h 53"/>
                  <a:gd name="T14" fmla="*/ 19 w 34"/>
                  <a:gd name="T15" fmla="*/ 24 h 53"/>
                  <a:gd name="T16" fmla="*/ 19 w 34"/>
                  <a:gd name="T17" fmla="*/ 24 h 53"/>
                  <a:gd name="T18" fmla="*/ 24 w 34"/>
                  <a:gd name="T19" fmla="*/ 29 h 53"/>
                  <a:gd name="T20" fmla="*/ 29 w 34"/>
                  <a:gd name="T21" fmla="*/ 29 h 53"/>
                  <a:gd name="T22" fmla="*/ 29 w 34"/>
                  <a:gd name="T23" fmla="*/ 33 h 53"/>
                  <a:gd name="T24" fmla="*/ 29 w 34"/>
                  <a:gd name="T25" fmla="*/ 33 h 53"/>
                  <a:gd name="T26" fmla="*/ 34 w 34"/>
                  <a:gd name="T27" fmla="*/ 38 h 53"/>
                  <a:gd name="T28" fmla="*/ 34 w 34"/>
                  <a:gd name="T29" fmla="*/ 43 h 53"/>
                  <a:gd name="T30" fmla="*/ 34 w 34"/>
                  <a:gd name="T31" fmla="*/ 48 h 53"/>
                  <a:gd name="T32" fmla="*/ 34 w 34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3"/>
                  <a:gd name="T53" fmla="*/ 34 w 34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3">
                    <a:moveTo>
                      <a:pt x="0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9" y="14"/>
                    </a:lnTo>
                    <a:lnTo>
                      <a:pt x="14" y="19"/>
                    </a:lnTo>
                    <a:lnTo>
                      <a:pt x="19" y="24"/>
                    </a:lnTo>
                    <a:lnTo>
                      <a:pt x="24" y="29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34" y="38"/>
                    </a:lnTo>
                    <a:lnTo>
                      <a:pt x="34" y="43"/>
                    </a:lnTo>
                    <a:lnTo>
                      <a:pt x="34" y="48"/>
                    </a:lnTo>
                    <a:lnTo>
                      <a:pt x="34" y="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0" name="Freeform 176">
                <a:extLst>
                  <a:ext uri="{FF2B5EF4-FFF2-40B4-BE49-F238E27FC236}">
                    <a16:creationId xmlns:a16="http://schemas.microsoft.com/office/drawing/2014/main" id="{4C6F9D83-B72E-4AF4-87BD-022AA4984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3514"/>
                <a:ext cx="29" cy="38"/>
              </a:xfrm>
              <a:custGeom>
                <a:avLst/>
                <a:gdLst>
                  <a:gd name="T0" fmla="*/ 29 w 29"/>
                  <a:gd name="T1" fmla="*/ 0 h 38"/>
                  <a:gd name="T2" fmla="*/ 29 w 29"/>
                  <a:gd name="T3" fmla="*/ 5 h 38"/>
                  <a:gd name="T4" fmla="*/ 24 w 29"/>
                  <a:gd name="T5" fmla="*/ 5 h 38"/>
                  <a:gd name="T6" fmla="*/ 24 w 29"/>
                  <a:gd name="T7" fmla="*/ 9 h 38"/>
                  <a:gd name="T8" fmla="*/ 24 w 29"/>
                  <a:gd name="T9" fmla="*/ 9 h 38"/>
                  <a:gd name="T10" fmla="*/ 24 w 29"/>
                  <a:gd name="T11" fmla="*/ 14 h 38"/>
                  <a:gd name="T12" fmla="*/ 24 w 29"/>
                  <a:gd name="T13" fmla="*/ 19 h 38"/>
                  <a:gd name="T14" fmla="*/ 19 w 29"/>
                  <a:gd name="T15" fmla="*/ 19 h 38"/>
                  <a:gd name="T16" fmla="*/ 19 w 29"/>
                  <a:gd name="T17" fmla="*/ 24 h 38"/>
                  <a:gd name="T18" fmla="*/ 19 w 29"/>
                  <a:gd name="T19" fmla="*/ 24 h 38"/>
                  <a:gd name="T20" fmla="*/ 14 w 29"/>
                  <a:gd name="T21" fmla="*/ 29 h 38"/>
                  <a:gd name="T22" fmla="*/ 14 w 29"/>
                  <a:gd name="T23" fmla="*/ 29 h 38"/>
                  <a:gd name="T24" fmla="*/ 9 w 29"/>
                  <a:gd name="T25" fmla="*/ 34 h 38"/>
                  <a:gd name="T26" fmla="*/ 9 w 29"/>
                  <a:gd name="T27" fmla="*/ 34 h 38"/>
                  <a:gd name="T28" fmla="*/ 4 w 29"/>
                  <a:gd name="T29" fmla="*/ 38 h 38"/>
                  <a:gd name="T30" fmla="*/ 4 w 29"/>
                  <a:gd name="T31" fmla="*/ 38 h 38"/>
                  <a:gd name="T32" fmla="*/ 0 w 29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8"/>
                  <a:gd name="T53" fmla="*/ 29 w 29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8">
                    <a:moveTo>
                      <a:pt x="29" y="0"/>
                    </a:moveTo>
                    <a:lnTo>
                      <a:pt x="29" y="5"/>
                    </a:lnTo>
                    <a:lnTo>
                      <a:pt x="24" y="5"/>
                    </a:lnTo>
                    <a:lnTo>
                      <a:pt x="24" y="9"/>
                    </a:lnTo>
                    <a:lnTo>
                      <a:pt x="24" y="14"/>
                    </a:lnTo>
                    <a:lnTo>
                      <a:pt x="24" y="19"/>
                    </a:lnTo>
                    <a:lnTo>
                      <a:pt x="19" y="19"/>
                    </a:lnTo>
                    <a:lnTo>
                      <a:pt x="19" y="24"/>
                    </a:lnTo>
                    <a:lnTo>
                      <a:pt x="14" y="29"/>
                    </a:lnTo>
                    <a:lnTo>
                      <a:pt x="9" y="34"/>
                    </a:lnTo>
                    <a:lnTo>
                      <a:pt x="4" y="38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1" name="Freeform 177">
                <a:extLst>
                  <a:ext uri="{FF2B5EF4-FFF2-40B4-BE49-F238E27FC236}">
                    <a16:creationId xmlns:a16="http://schemas.microsoft.com/office/drawing/2014/main" id="{01B43BA7-AF91-43BB-8205-18418DA0F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3552"/>
                <a:ext cx="29" cy="140"/>
              </a:xfrm>
              <a:custGeom>
                <a:avLst/>
                <a:gdLst>
                  <a:gd name="T0" fmla="*/ 0 w 29"/>
                  <a:gd name="T1" fmla="*/ 0 h 140"/>
                  <a:gd name="T2" fmla="*/ 4 w 29"/>
                  <a:gd name="T3" fmla="*/ 10 h 140"/>
                  <a:gd name="T4" fmla="*/ 4 w 29"/>
                  <a:gd name="T5" fmla="*/ 20 h 140"/>
                  <a:gd name="T6" fmla="*/ 9 w 29"/>
                  <a:gd name="T7" fmla="*/ 29 h 140"/>
                  <a:gd name="T8" fmla="*/ 9 w 29"/>
                  <a:gd name="T9" fmla="*/ 34 h 140"/>
                  <a:gd name="T10" fmla="*/ 14 w 29"/>
                  <a:gd name="T11" fmla="*/ 44 h 140"/>
                  <a:gd name="T12" fmla="*/ 19 w 29"/>
                  <a:gd name="T13" fmla="*/ 53 h 140"/>
                  <a:gd name="T14" fmla="*/ 24 w 29"/>
                  <a:gd name="T15" fmla="*/ 63 h 140"/>
                  <a:gd name="T16" fmla="*/ 24 w 29"/>
                  <a:gd name="T17" fmla="*/ 73 h 140"/>
                  <a:gd name="T18" fmla="*/ 29 w 29"/>
                  <a:gd name="T19" fmla="*/ 78 h 140"/>
                  <a:gd name="T20" fmla="*/ 29 w 29"/>
                  <a:gd name="T21" fmla="*/ 87 h 140"/>
                  <a:gd name="T22" fmla="*/ 29 w 29"/>
                  <a:gd name="T23" fmla="*/ 97 h 140"/>
                  <a:gd name="T24" fmla="*/ 29 w 29"/>
                  <a:gd name="T25" fmla="*/ 107 h 140"/>
                  <a:gd name="T26" fmla="*/ 29 w 29"/>
                  <a:gd name="T27" fmla="*/ 116 h 140"/>
                  <a:gd name="T28" fmla="*/ 29 w 29"/>
                  <a:gd name="T29" fmla="*/ 126 h 140"/>
                  <a:gd name="T30" fmla="*/ 24 w 29"/>
                  <a:gd name="T31" fmla="*/ 131 h 140"/>
                  <a:gd name="T32" fmla="*/ 19 w 29"/>
                  <a:gd name="T33" fmla="*/ 14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40"/>
                  <a:gd name="T53" fmla="*/ 29 w 29"/>
                  <a:gd name="T54" fmla="*/ 140 h 1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40">
                    <a:moveTo>
                      <a:pt x="0" y="0"/>
                    </a:moveTo>
                    <a:lnTo>
                      <a:pt x="4" y="10"/>
                    </a:lnTo>
                    <a:lnTo>
                      <a:pt x="4" y="20"/>
                    </a:lnTo>
                    <a:lnTo>
                      <a:pt x="9" y="29"/>
                    </a:lnTo>
                    <a:lnTo>
                      <a:pt x="9" y="34"/>
                    </a:lnTo>
                    <a:lnTo>
                      <a:pt x="14" y="44"/>
                    </a:lnTo>
                    <a:lnTo>
                      <a:pt x="19" y="53"/>
                    </a:lnTo>
                    <a:lnTo>
                      <a:pt x="24" y="63"/>
                    </a:lnTo>
                    <a:lnTo>
                      <a:pt x="24" y="73"/>
                    </a:lnTo>
                    <a:lnTo>
                      <a:pt x="29" y="78"/>
                    </a:lnTo>
                    <a:lnTo>
                      <a:pt x="29" y="87"/>
                    </a:lnTo>
                    <a:lnTo>
                      <a:pt x="29" y="97"/>
                    </a:lnTo>
                    <a:lnTo>
                      <a:pt x="29" y="107"/>
                    </a:lnTo>
                    <a:lnTo>
                      <a:pt x="29" y="116"/>
                    </a:lnTo>
                    <a:lnTo>
                      <a:pt x="29" y="126"/>
                    </a:lnTo>
                    <a:lnTo>
                      <a:pt x="24" y="131"/>
                    </a:lnTo>
                    <a:lnTo>
                      <a:pt x="19" y="1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2" name="Freeform 178">
                <a:extLst>
                  <a:ext uri="{FF2B5EF4-FFF2-40B4-BE49-F238E27FC236}">
                    <a16:creationId xmlns:a16="http://schemas.microsoft.com/office/drawing/2014/main" id="{56DE4FBD-F223-45C2-AC34-E6D65675A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3692"/>
                <a:ext cx="145" cy="63"/>
              </a:xfrm>
              <a:custGeom>
                <a:avLst/>
                <a:gdLst>
                  <a:gd name="T0" fmla="*/ 145 w 145"/>
                  <a:gd name="T1" fmla="*/ 0 h 63"/>
                  <a:gd name="T2" fmla="*/ 135 w 145"/>
                  <a:gd name="T3" fmla="*/ 10 h 63"/>
                  <a:gd name="T4" fmla="*/ 130 w 145"/>
                  <a:gd name="T5" fmla="*/ 15 h 63"/>
                  <a:gd name="T6" fmla="*/ 121 w 145"/>
                  <a:gd name="T7" fmla="*/ 20 h 63"/>
                  <a:gd name="T8" fmla="*/ 111 w 145"/>
                  <a:gd name="T9" fmla="*/ 24 h 63"/>
                  <a:gd name="T10" fmla="*/ 101 w 145"/>
                  <a:gd name="T11" fmla="*/ 29 h 63"/>
                  <a:gd name="T12" fmla="*/ 97 w 145"/>
                  <a:gd name="T13" fmla="*/ 34 h 63"/>
                  <a:gd name="T14" fmla="*/ 87 w 145"/>
                  <a:gd name="T15" fmla="*/ 39 h 63"/>
                  <a:gd name="T16" fmla="*/ 77 w 145"/>
                  <a:gd name="T17" fmla="*/ 44 h 63"/>
                  <a:gd name="T18" fmla="*/ 68 w 145"/>
                  <a:gd name="T19" fmla="*/ 44 h 63"/>
                  <a:gd name="T20" fmla="*/ 58 w 145"/>
                  <a:gd name="T21" fmla="*/ 49 h 63"/>
                  <a:gd name="T22" fmla="*/ 48 w 145"/>
                  <a:gd name="T23" fmla="*/ 53 h 63"/>
                  <a:gd name="T24" fmla="*/ 39 w 145"/>
                  <a:gd name="T25" fmla="*/ 53 h 63"/>
                  <a:gd name="T26" fmla="*/ 29 w 145"/>
                  <a:gd name="T27" fmla="*/ 58 h 63"/>
                  <a:gd name="T28" fmla="*/ 19 w 145"/>
                  <a:gd name="T29" fmla="*/ 58 h 63"/>
                  <a:gd name="T30" fmla="*/ 10 w 145"/>
                  <a:gd name="T31" fmla="*/ 63 h 63"/>
                  <a:gd name="T32" fmla="*/ 0 w 145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5"/>
                  <a:gd name="T52" fmla="*/ 0 h 63"/>
                  <a:gd name="T53" fmla="*/ 145 w 14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5" h="63">
                    <a:moveTo>
                      <a:pt x="145" y="0"/>
                    </a:moveTo>
                    <a:lnTo>
                      <a:pt x="135" y="10"/>
                    </a:lnTo>
                    <a:lnTo>
                      <a:pt x="130" y="15"/>
                    </a:lnTo>
                    <a:lnTo>
                      <a:pt x="121" y="20"/>
                    </a:lnTo>
                    <a:lnTo>
                      <a:pt x="111" y="24"/>
                    </a:lnTo>
                    <a:lnTo>
                      <a:pt x="101" y="29"/>
                    </a:lnTo>
                    <a:lnTo>
                      <a:pt x="97" y="34"/>
                    </a:lnTo>
                    <a:lnTo>
                      <a:pt x="87" y="39"/>
                    </a:lnTo>
                    <a:lnTo>
                      <a:pt x="77" y="44"/>
                    </a:lnTo>
                    <a:lnTo>
                      <a:pt x="68" y="44"/>
                    </a:lnTo>
                    <a:lnTo>
                      <a:pt x="58" y="49"/>
                    </a:lnTo>
                    <a:lnTo>
                      <a:pt x="48" y="53"/>
                    </a:lnTo>
                    <a:lnTo>
                      <a:pt x="39" y="53"/>
                    </a:lnTo>
                    <a:lnTo>
                      <a:pt x="29" y="58"/>
                    </a:lnTo>
                    <a:lnTo>
                      <a:pt x="19" y="58"/>
                    </a:lnTo>
                    <a:lnTo>
                      <a:pt x="10" y="63"/>
                    </a:lnTo>
                    <a:lnTo>
                      <a:pt x="0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3" name="Freeform 179">
                <a:extLst>
                  <a:ext uri="{FF2B5EF4-FFF2-40B4-BE49-F238E27FC236}">
                    <a16:creationId xmlns:a16="http://schemas.microsoft.com/office/drawing/2014/main" id="{2FE209AC-9909-445E-8D5A-C024B7E5A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3654"/>
                <a:ext cx="193" cy="101"/>
              </a:xfrm>
              <a:custGeom>
                <a:avLst/>
                <a:gdLst>
                  <a:gd name="T0" fmla="*/ 193 w 193"/>
                  <a:gd name="T1" fmla="*/ 101 h 101"/>
                  <a:gd name="T2" fmla="*/ 179 w 193"/>
                  <a:gd name="T3" fmla="*/ 96 h 101"/>
                  <a:gd name="T4" fmla="*/ 169 w 193"/>
                  <a:gd name="T5" fmla="*/ 91 h 101"/>
                  <a:gd name="T6" fmla="*/ 154 w 193"/>
                  <a:gd name="T7" fmla="*/ 91 h 101"/>
                  <a:gd name="T8" fmla="*/ 140 w 193"/>
                  <a:gd name="T9" fmla="*/ 87 h 101"/>
                  <a:gd name="T10" fmla="*/ 130 w 193"/>
                  <a:gd name="T11" fmla="*/ 82 h 101"/>
                  <a:gd name="T12" fmla="*/ 116 w 193"/>
                  <a:gd name="T13" fmla="*/ 77 h 101"/>
                  <a:gd name="T14" fmla="*/ 101 w 193"/>
                  <a:gd name="T15" fmla="*/ 72 h 101"/>
                  <a:gd name="T16" fmla="*/ 92 w 193"/>
                  <a:gd name="T17" fmla="*/ 62 h 101"/>
                  <a:gd name="T18" fmla="*/ 77 w 193"/>
                  <a:gd name="T19" fmla="*/ 58 h 101"/>
                  <a:gd name="T20" fmla="*/ 67 w 193"/>
                  <a:gd name="T21" fmla="*/ 53 h 101"/>
                  <a:gd name="T22" fmla="*/ 53 w 193"/>
                  <a:gd name="T23" fmla="*/ 43 h 101"/>
                  <a:gd name="T24" fmla="*/ 43 w 193"/>
                  <a:gd name="T25" fmla="*/ 38 h 101"/>
                  <a:gd name="T26" fmla="*/ 34 w 193"/>
                  <a:gd name="T27" fmla="*/ 29 h 101"/>
                  <a:gd name="T28" fmla="*/ 24 w 193"/>
                  <a:gd name="T29" fmla="*/ 19 h 101"/>
                  <a:gd name="T30" fmla="*/ 10 w 193"/>
                  <a:gd name="T31" fmla="*/ 9 h 101"/>
                  <a:gd name="T32" fmla="*/ 0 w 193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3"/>
                  <a:gd name="T52" fmla="*/ 0 h 101"/>
                  <a:gd name="T53" fmla="*/ 193 w 193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3" h="101">
                    <a:moveTo>
                      <a:pt x="193" y="101"/>
                    </a:moveTo>
                    <a:lnTo>
                      <a:pt x="179" y="96"/>
                    </a:lnTo>
                    <a:lnTo>
                      <a:pt x="169" y="91"/>
                    </a:lnTo>
                    <a:lnTo>
                      <a:pt x="154" y="91"/>
                    </a:lnTo>
                    <a:lnTo>
                      <a:pt x="140" y="87"/>
                    </a:lnTo>
                    <a:lnTo>
                      <a:pt x="130" y="82"/>
                    </a:lnTo>
                    <a:lnTo>
                      <a:pt x="116" y="77"/>
                    </a:lnTo>
                    <a:lnTo>
                      <a:pt x="101" y="72"/>
                    </a:lnTo>
                    <a:lnTo>
                      <a:pt x="92" y="62"/>
                    </a:lnTo>
                    <a:lnTo>
                      <a:pt x="77" y="58"/>
                    </a:lnTo>
                    <a:lnTo>
                      <a:pt x="67" y="53"/>
                    </a:lnTo>
                    <a:lnTo>
                      <a:pt x="53" y="43"/>
                    </a:lnTo>
                    <a:lnTo>
                      <a:pt x="43" y="38"/>
                    </a:lnTo>
                    <a:lnTo>
                      <a:pt x="34" y="29"/>
                    </a:lnTo>
                    <a:lnTo>
                      <a:pt x="24" y="19"/>
                    </a:lnTo>
                    <a:lnTo>
                      <a:pt x="1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4" name="Freeform 180">
                <a:extLst>
                  <a:ext uri="{FF2B5EF4-FFF2-40B4-BE49-F238E27FC236}">
                    <a16:creationId xmlns:a16="http://schemas.microsoft.com/office/drawing/2014/main" id="{51704B6B-9B9D-442C-A7C9-30FFCD69C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625"/>
                <a:ext cx="15" cy="29"/>
              </a:xfrm>
              <a:custGeom>
                <a:avLst/>
                <a:gdLst>
                  <a:gd name="T0" fmla="*/ 15 w 15"/>
                  <a:gd name="T1" fmla="*/ 29 h 29"/>
                  <a:gd name="T2" fmla="*/ 15 w 15"/>
                  <a:gd name="T3" fmla="*/ 29 h 29"/>
                  <a:gd name="T4" fmla="*/ 15 w 15"/>
                  <a:gd name="T5" fmla="*/ 24 h 29"/>
                  <a:gd name="T6" fmla="*/ 15 w 15"/>
                  <a:gd name="T7" fmla="*/ 24 h 29"/>
                  <a:gd name="T8" fmla="*/ 15 w 15"/>
                  <a:gd name="T9" fmla="*/ 19 h 29"/>
                  <a:gd name="T10" fmla="*/ 15 w 15"/>
                  <a:gd name="T11" fmla="*/ 19 h 29"/>
                  <a:gd name="T12" fmla="*/ 15 w 15"/>
                  <a:gd name="T13" fmla="*/ 19 h 29"/>
                  <a:gd name="T14" fmla="*/ 10 w 15"/>
                  <a:gd name="T15" fmla="*/ 14 h 29"/>
                  <a:gd name="T16" fmla="*/ 10 w 15"/>
                  <a:gd name="T17" fmla="*/ 14 h 29"/>
                  <a:gd name="T18" fmla="*/ 10 w 15"/>
                  <a:gd name="T19" fmla="*/ 14 h 29"/>
                  <a:gd name="T20" fmla="*/ 5 w 15"/>
                  <a:gd name="T21" fmla="*/ 9 h 29"/>
                  <a:gd name="T22" fmla="*/ 5 w 15"/>
                  <a:gd name="T23" fmla="*/ 9 h 29"/>
                  <a:gd name="T24" fmla="*/ 5 w 15"/>
                  <a:gd name="T25" fmla="*/ 5 h 29"/>
                  <a:gd name="T26" fmla="*/ 5 w 15"/>
                  <a:gd name="T27" fmla="*/ 5 h 29"/>
                  <a:gd name="T28" fmla="*/ 0 w 15"/>
                  <a:gd name="T29" fmla="*/ 5 h 29"/>
                  <a:gd name="T30" fmla="*/ 0 w 15"/>
                  <a:gd name="T31" fmla="*/ 0 h 29"/>
                  <a:gd name="T32" fmla="*/ 0 w 15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9"/>
                  <a:gd name="T53" fmla="*/ 15 w 15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9">
                    <a:moveTo>
                      <a:pt x="15" y="29"/>
                    </a:moveTo>
                    <a:lnTo>
                      <a:pt x="15" y="29"/>
                    </a:lnTo>
                    <a:lnTo>
                      <a:pt x="15" y="24"/>
                    </a:lnTo>
                    <a:lnTo>
                      <a:pt x="15" y="19"/>
                    </a:lnTo>
                    <a:lnTo>
                      <a:pt x="10" y="14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5" name="Freeform 181">
                <a:extLst>
                  <a:ext uri="{FF2B5EF4-FFF2-40B4-BE49-F238E27FC236}">
                    <a16:creationId xmlns:a16="http://schemas.microsoft.com/office/drawing/2014/main" id="{EF3ED7A1-202F-4D94-A9D1-50EE60073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3625"/>
                <a:ext cx="270" cy="38"/>
              </a:xfrm>
              <a:custGeom>
                <a:avLst/>
                <a:gdLst>
                  <a:gd name="T0" fmla="*/ 270 w 270"/>
                  <a:gd name="T1" fmla="*/ 0 h 38"/>
                  <a:gd name="T2" fmla="*/ 256 w 270"/>
                  <a:gd name="T3" fmla="*/ 0 h 38"/>
                  <a:gd name="T4" fmla="*/ 237 w 270"/>
                  <a:gd name="T5" fmla="*/ 5 h 38"/>
                  <a:gd name="T6" fmla="*/ 222 w 270"/>
                  <a:gd name="T7" fmla="*/ 5 h 38"/>
                  <a:gd name="T8" fmla="*/ 203 w 270"/>
                  <a:gd name="T9" fmla="*/ 9 h 38"/>
                  <a:gd name="T10" fmla="*/ 188 w 270"/>
                  <a:gd name="T11" fmla="*/ 9 h 38"/>
                  <a:gd name="T12" fmla="*/ 169 w 270"/>
                  <a:gd name="T13" fmla="*/ 14 h 38"/>
                  <a:gd name="T14" fmla="*/ 150 w 270"/>
                  <a:gd name="T15" fmla="*/ 14 h 38"/>
                  <a:gd name="T16" fmla="*/ 135 w 270"/>
                  <a:gd name="T17" fmla="*/ 19 h 38"/>
                  <a:gd name="T18" fmla="*/ 116 w 270"/>
                  <a:gd name="T19" fmla="*/ 19 h 38"/>
                  <a:gd name="T20" fmla="*/ 101 w 270"/>
                  <a:gd name="T21" fmla="*/ 19 h 38"/>
                  <a:gd name="T22" fmla="*/ 82 w 270"/>
                  <a:gd name="T23" fmla="*/ 24 h 38"/>
                  <a:gd name="T24" fmla="*/ 68 w 270"/>
                  <a:gd name="T25" fmla="*/ 24 h 38"/>
                  <a:gd name="T26" fmla="*/ 48 w 270"/>
                  <a:gd name="T27" fmla="*/ 29 h 38"/>
                  <a:gd name="T28" fmla="*/ 34 w 270"/>
                  <a:gd name="T29" fmla="*/ 29 h 38"/>
                  <a:gd name="T30" fmla="*/ 15 w 270"/>
                  <a:gd name="T31" fmla="*/ 34 h 38"/>
                  <a:gd name="T32" fmla="*/ 0 w 270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0"/>
                  <a:gd name="T52" fmla="*/ 0 h 38"/>
                  <a:gd name="T53" fmla="*/ 270 w 270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0" h="38">
                    <a:moveTo>
                      <a:pt x="270" y="0"/>
                    </a:moveTo>
                    <a:lnTo>
                      <a:pt x="256" y="0"/>
                    </a:lnTo>
                    <a:lnTo>
                      <a:pt x="237" y="5"/>
                    </a:lnTo>
                    <a:lnTo>
                      <a:pt x="222" y="5"/>
                    </a:lnTo>
                    <a:lnTo>
                      <a:pt x="203" y="9"/>
                    </a:lnTo>
                    <a:lnTo>
                      <a:pt x="188" y="9"/>
                    </a:lnTo>
                    <a:lnTo>
                      <a:pt x="169" y="14"/>
                    </a:lnTo>
                    <a:lnTo>
                      <a:pt x="150" y="14"/>
                    </a:lnTo>
                    <a:lnTo>
                      <a:pt x="135" y="19"/>
                    </a:lnTo>
                    <a:lnTo>
                      <a:pt x="116" y="19"/>
                    </a:lnTo>
                    <a:lnTo>
                      <a:pt x="101" y="19"/>
                    </a:lnTo>
                    <a:lnTo>
                      <a:pt x="82" y="24"/>
                    </a:lnTo>
                    <a:lnTo>
                      <a:pt x="68" y="24"/>
                    </a:lnTo>
                    <a:lnTo>
                      <a:pt x="48" y="29"/>
                    </a:lnTo>
                    <a:lnTo>
                      <a:pt x="34" y="29"/>
                    </a:lnTo>
                    <a:lnTo>
                      <a:pt x="15" y="34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6" name="Freeform 182">
                <a:extLst>
                  <a:ext uri="{FF2B5EF4-FFF2-40B4-BE49-F238E27FC236}">
                    <a16:creationId xmlns:a16="http://schemas.microsoft.com/office/drawing/2014/main" id="{65CF4461-A53E-44F6-9662-37D4FFAA5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3654"/>
                <a:ext cx="169" cy="9"/>
              </a:xfrm>
              <a:custGeom>
                <a:avLst/>
                <a:gdLst>
                  <a:gd name="T0" fmla="*/ 169 w 169"/>
                  <a:gd name="T1" fmla="*/ 9 h 9"/>
                  <a:gd name="T2" fmla="*/ 155 w 169"/>
                  <a:gd name="T3" fmla="*/ 5 h 9"/>
                  <a:gd name="T4" fmla="*/ 145 w 169"/>
                  <a:gd name="T5" fmla="*/ 5 h 9"/>
                  <a:gd name="T6" fmla="*/ 135 w 169"/>
                  <a:gd name="T7" fmla="*/ 5 h 9"/>
                  <a:gd name="T8" fmla="*/ 126 w 169"/>
                  <a:gd name="T9" fmla="*/ 5 h 9"/>
                  <a:gd name="T10" fmla="*/ 111 w 169"/>
                  <a:gd name="T11" fmla="*/ 5 h 9"/>
                  <a:gd name="T12" fmla="*/ 101 w 169"/>
                  <a:gd name="T13" fmla="*/ 5 h 9"/>
                  <a:gd name="T14" fmla="*/ 92 w 169"/>
                  <a:gd name="T15" fmla="*/ 5 h 9"/>
                  <a:gd name="T16" fmla="*/ 82 w 169"/>
                  <a:gd name="T17" fmla="*/ 9 h 9"/>
                  <a:gd name="T18" fmla="*/ 72 w 169"/>
                  <a:gd name="T19" fmla="*/ 9 h 9"/>
                  <a:gd name="T20" fmla="*/ 63 w 169"/>
                  <a:gd name="T21" fmla="*/ 9 h 9"/>
                  <a:gd name="T22" fmla="*/ 48 w 169"/>
                  <a:gd name="T23" fmla="*/ 5 h 9"/>
                  <a:gd name="T24" fmla="*/ 39 w 169"/>
                  <a:gd name="T25" fmla="*/ 5 h 9"/>
                  <a:gd name="T26" fmla="*/ 29 w 169"/>
                  <a:gd name="T27" fmla="*/ 5 h 9"/>
                  <a:gd name="T28" fmla="*/ 19 w 169"/>
                  <a:gd name="T29" fmla="*/ 5 h 9"/>
                  <a:gd name="T30" fmla="*/ 10 w 169"/>
                  <a:gd name="T31" fmla="*/ 0 h 9"/>
                  <a:gd name="T32" fmla="*/ 0 w 169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9"/>
                  <a:gd name="T52" fmla="*/ 0 h 9"/>
                  <a:gd name="T53" fmla="*/ 169 w 16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9" h="9">
                    <a:moveTo>
                      <a:pt x="169" y="9"/>
                    </a:moveTo>
                    <a:lnTo>
                      <a:pt x="155" y="5"/>
                    </a:lnTo>
                    <a:lnTo>
                      <a:pt x="145" y="5"/>
                    </a:lnTo>
                    <a:lnTo>
                      <a:pt x="135" y="5"/>
                    </a:lnTo>
                    <a:lnTo>
                      <a:pt x="126" y="5"/>
                    </a:lnTo>
                    <a:lnTo>
                      <a:pt x="111" y="5"/>
                    </a:lnTo>
                    <a:lnTo>
                      <a:pt x="101" y="5"/>
                    </a:lnTo>
                    <a:lnTo>
                      <a:pt x="92" y="5"/>
                    </a:lnTo>
                    <a:lnTo>
                      <a:pt x="82" y="9"/>
                    </a:lnTo>
                    <a:lnTo>
                      <a:pt x="72" y="9"/>
                    </a:lnTo>
                    <a:lnTo>
                      <a:pt x="63" y="9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2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7" name="Freeform 183">
                <a:extLst>
                  <a:ext uri="{FF2B5EF4-FFF2-40B4-BE49-F238E27FC236}">
                    <a16:creationId xmlns:a16="http://schemas.microsoft.com/office/drawing/2014/main" id="{258EBB79-D16B-4BE6-BF45-EFC69FCB4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3625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9 w 29"/>
                  <a:gd name="T3" fmla="*/ 24 h 29"/>
                  <a:gd name="T4" fmla="*/ 24 w 29"/>
                  <a:gd name="T5" fmla="*/ 24 h 29"/>
                  <a:gd name="T6" fmla="*/ 24 w 29"/>
                  <a:gd name="T7" fmla="*/ 24 h 29"/>
                  <a:gd name="T8" fmla="*/ 19 w 29"/>
                  <a:gd name="T9" fmla="*/ 24 h 29"/>
                  <a:gd name="T10" fmla="*/ 19 w 29"/>
                  <a:gd name="T11" fmla="*/ 19 h 29"/>
                  <a:gd name="T12" fmla="*/ 15 w 29"/>
                  <a:gd name="T13" fmla="*/ 19 h 29"/>
                  <a:gd name="T14" fmla="*/ 15 w 29"/>
                  <a:gd name="T15" fmla="*/ 19 h 29"/>
                  <a:gd name="T16" fmla="*/ 15 w 29"/>
                  <a:gd name="T17" fmla="*/ 14 h 29"/>
                  <a:gd name="T18" fmla="*/ 10 w 29"/>
                  <a:gd name="T19" fmla="*/ 14 h 29"/>
                  <a:gd name="T20" fmla="*/ 10 w 29"/>
                  <a:gd name="T21" fmla="*/ 14 h 29"/>
                  <a:gd name="T22" fmla="*/ 5 w 29"/>
                  <a:gd name="T23" fmla="*/ 9 h 29"/>
                  <a:gd name="T24" fmla="*/ 5 w 29"/>
                  <a:gd name="T25" fmla="*/ 9 h 29"/>
                  <a:gd name="T26" fmla="*/ 5 w 29"/>
                  <a:gd name="T27" fmla="*/ 9 h 29"/>
                  <a:gd name="T28" fmla="*/ 5 w 29"/>
                  <a:gd name="T29" fmla="*/ 5 h 29"/>
                  <a:gd name="T30" fmla="*/ 0 w 29"/>
                  <a:gd name="T31" fmla="*/ 5 h 29"/>
                  <a:gd name="T32" fmla="*/ 0 w 29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9"/>
                  <a:gd name="T53" fmla="*/ 29 w 29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9">
                    <a:moveTo>
                      <a:pt x="29" y="29"/>
                    </a:moveTo>
                    <a:lnTo>
                      <a:pt x="29" y="24"/>
                    </a:lnTo>
                    <a:lnTo>
                      <a:pt x="24" y="24"/>
                    </a:lnTo>
                    <a:lnTo>
                      <a:pt x="19" y="24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8" name="Freeform 184">
                <a:extLst>
                  <a:ext uri="{FF2B5EF4-FFF2-40B4-BE49-F238E27FC236}">
                    <a16:creationId xmlns:a16="http://schemas.microsoft.com/office/drawing/2014/main" id="{960A71D8-70F4-4DAA-AB4C-C71B2E9D7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3586"/>
                <a:ext cx="19" cy="39"/>
              </a:xfrm>
              <a:custGeom>
                <a:avLst/>
                <a:gdLst>
                  <a:gd name="T0" fmla="*/ 0 w 19"/>
                  <a:gd name="T1" fmla="*/ 39 h 39"/>
                  <a:gd name="T2" fmla="*/ 0 w 19"/>
                  <a:gd name="T3" fmla="*/ 39 h 39"/>
                  <a:gd name="T4" fmla="*/ 0 w 19"/>
                  <a:gd name="T5" fmla="*/ 34 h 39"/>
                  <a:gd name="T6" fmla="*/ 0 w 19"/>
                  <a:gd name="T7" fmla="*/ 29 h 39"/>
                  <a:gd name="T8" fmla="*/ 0 w 19"/>
                  <a:gd name="T9" fmla="*/ 29 h 39"/>
                  <a:gd name="T10" fmla="*/ 0 w 19"/>
                  <a:gd name="T11" fmla="*/ 24 h 39"/>
                  <a:gd name="T12" fmla="*/ 0 w 19"/>
                  <a:gd name="T13" fmla="*/ 24 h 39"/>
                  <a:gd name="T14" fmla="*/ 0 w 19"/>
                  <a:gd name="T15" fmla="*/ 19 h 39"/>
                  <a:gd name="T16" fmla="*/ 5 w 19"/>
                  <a:gd name="T17" fmla="*/ 19 h 39"/>
                  <a:gd name="T18" fmla="*/ 5 w 19"/>
                  <a:gd name="T19" fmla="*/ 15 h 39"/>
                  <a:gd name="T20" fmla="*/ 5 w 19"/>
                  <a:gd name="T21" fmla="*/ 15 h 39"/>
                  <a:gd name="T22" fmla="*/ 5 w 19"/>
                  <a:gd name="T23" fmla="*/ 10 h 39"/>
                  <a:gd name="T24" fmla="*/ 10 w 19"/>
                  <a:gd name="T25" fmla="*/ 10 h 39"/>
                  <a:gd name="T26" fmla="*/ 10 w 19"/>
                  <a:gd name="T27" fmla="*/ 5 h 39"/>
                  <a:gd name="T28" fmla="*/ 15 w 19"/>
                  <a:gd name="T29" fmla="*/ 5 h 39"/>
                  <a:gd name="T30" fmla="*/ 15 w 19"/>
                  <a:gd name="T31" fmla="*/ 0 h 39"/>
                  <a:gd name="T32" fmla="*/ 19 w 19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39"/>
                  <a:gd name="T53" fmla="*/ 19 w 1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39">
                    <a:moveTo>
                      <a:pt x="0" y="39"/>
                    </a:moveTo>
                    <a:lnTo>
                      <a:pt x="0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15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49" name="Freeform 185">
                <a:extLst>
                  <a:ext uri="{FF2B5EF4-FFF2-40B4-BE49-F238E27FC236}">
                    <a16:creationId xmlns:a16="http://schemas.microsoft.com/office/drawing/2014/main" id="{F8063CB3-2755-4522-A761-E40310B04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3557"/>
                <a:ext cx="34" cy="29"/>
              </a:xfrm>
              <a:custGeom>
                <a:avLst/>
                <a:gdLst>
                  <a:gd name="T0" fmla="*/ 0 w 34"/>
                  <a:gd name="T1" fmla="*/ 29 h 29"/>
                  <a:gd name="T2" fmla="*/ 0 w 34"/>
                  <a:gd name="T3" fmla="*/ 24 h 29"/>
                  <a:gd name="T4" fmla="*/ 0 w 34"/>
                  <a:gd name="T5" fmla="*/ 24 h 29"/>
                  <a:gd name="T6" fmla="*/ 5 w 34"/>
                  <a:gd name="T7" fmla="*/ 19 h 29"/>
                  <a:gd name="T8" fmla="*/ 5 w 34"/>
                  <a:gd name="T9" fmla="*/ 19 h 29"/>
                  <a:gd name="T10" fmla="*/ 10 w 34"/>
                  <a:gd name="T11" fmla="*/ 19 h 29"/>
                  <a:gd name="T12" fmla="*/ 10 w 34"/>
                  <a:gd name="T13" fmla="*/ 15 h 29"/>
                  <a:gd name="T14" fmla="*/ 15 w 34"/>
                  <a:gd name="T15" fmla="*/ 15 h 29"/>
                  <a:gd name="T16" fmla="*/ 15 w 34"/>
                  <a:gd name="T17" fmla="*/ 15 h 29"/>
                  <a:gd name="T18" fmla="*/ 20 w 34"/>
                  <a:gd name="T19" fmla="*/ 10 h 29"/>
                  <a:gd name="T20" fmla="*/ 20 w 34"/>
                  <a:gd name="T21" fmla="*/ 10 h 29"/>
                  <a:gd name="T22" fmla="*/ 25 w 34"/>
                  <a:gd name="T23" fmla="*/ 10 h 29"/>
                  <a:gd name="T24" fmla="*/ 25 w 34"/>
                  <a:gd name="T25" fmla="*/ 10 h 29"/>
                  <a:gd name="T26" fmla="*/ 29 w 34"/>
                  <a:gd name="T27" fmla="*/ 5 h 29"/>
                  <a:gd name="T28" fmla="*/ 29 w 34"/>
                  <a:gd name="T29" fmla="*/ 5 h 29"/>
                  <a:gd name="T30" fmla="*/ 34 w 34"/>
                  <a:gd name="T31" fmla="*/ 0 h 29"/>
                  <a:gd name="T32" fmla="*/ 34 w 3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29"/>
                  <a:gd name="T53" fmla="*/ 34 w 3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29">
                    <a:moveTo>
                      <a:pt x="0" y="29"/>
                    </a:moveTo>
                    <a:lnTo>
                      <a:pt x="0" y="24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0" y="15"/>
                    </a:lnTo>
                    <a:lnTo>
                      <a:pt x="15" y="15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29" y="5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0" name="Freeform 186">
                <a:extLst>
                  <a:ext uri="{FF2B5EF4-FFF2-40B4-BE49-F238E27FC236}">
                    <a16:creationId xmlns:a16="http://schemas.microsoft.com/office/drawing/2014/main" id="{7B38AA2A-10E5-4F29-A835-806FB7CBA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470"/>
                <a:ext cx="131" cy="87"/>
              </a:xfrm>
              <a:custGeom>
                <a:avLst/>
                <a:gdLst>
                  <a:gd name="T0" fmla="*/ 0 w 131"/>
                  <a:gd name="T1" fmla="*/ 87 h 87"/>
                  <a:gd name="T2" fmla="*/ 10 w 131"/>
                  <a:gd name="T3" fmla="*/ 82 h 87"/>
                  <a:gd name="T4" fmla="*/ 15 w 131"/>
                  <a:gd name="T5" fmla="*/ 78 h 87"/>
                  <a:gd name="T6" fmla="*/ 24 w 131"/>
                  <a:gd name="T7" fmla="*/ 73 h 87"/>
                  <a:gd name="T8" fmla="*/ 34 w 131"/>
                  <a:gd name="T9" fmla="*/ 68 h 87"/>
                  <a:gd name="T10" fmla="*/ 44 w 131"/>
                  <a:gd name="T11" fmla="*/ 63 h 87"/>
                  <a:gd name="T12" fmla="*/ 48 w 131"/>
                  <a:gd name="T13" fmla="*/ 58 h 87"/>
                  <a:gd name="T14" fmla="*/ 58 w 131"/>
                  <a:gd name="T15" fmla="*/ 53 h 87"/>
                  <a:gd name="T16" fmla="*/ 68 w 131"/>
                  <a:gd name="T17" fmla="*/ 49 h 87"/>
                  <a:gd name="T18" fmla="*/ 77 w 131"/>
                  <a:gd name="T19" fmla="*/ 44 h 87"/>
                  <a:gd name="T20" fmla="*/ 82 w 131"/>
                  <a:gd name="T21" fmla="*/ 39 h 87"/>
                  <a:gd name="T22" fmla="*/ 92 w 131"/>
                  <a:gd name="T23" fmla="*/ 34 h 87"/>
                  <a:gd name="T24" fmla="*/ 102 w 131"/>
                  <a:gd name="T25" fmla="*/ 29 h 87"/>
                  <a:gd name="T26" fmla="*/ 106 w 131"/>
                  <a:gd name="T27" fmla="*/ 20 h 87"/>
                  <a:gd name="T28" fmla="*/ 116 w 131"/>
                  <a:gd name="T29" fmla="*/ 15 h 87"/>
                  <a:gd name="T30" fmla="*/ 126 w 131"/>
                  <a:gd name="T31" fmla="*/ 10 h 87"/>
                  <a:gd name="T32" fmla="*/ 131 w 131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"/>
                  <a:gd name="T52" fmla="*/ 0 h 87"/>
                  <a:gd name="T53" fmla="*/ 131 w 13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" h="87">
                    <a:moveTo>
                      <a:pt x="0" y="87"/>
                    </a:moveTo>
                    <a:lnTo>
                      <a:pt x="10" y="82"/>
                    </a:lnTo>
                    <a:lnTo>
                      <a:pt x="15" y="78"/>
                    </a:lnTo>
                    <a:lnTo>
                      <a:pt x="24" y="73"/>
                    </a:lnTo>
                    <a:lnTo>
                      <a:pt x="34" y="68"/>
                    </a:lnTo>
                    <a:lnTo>
                      <a:pt x="44" y="63"/>
                    </a:lnTo>
                    <a:lnTo>
                      <a:pt x="48" y="58"/>
                    </a:lnTo>
                    <a:lnTo>
                      <a:pt x="58" y="53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2" y="39"/>
                    </a:lnTo>
                    <a:lnTo>
                      <a:pt x="92" y="34"/>
                    </a:lnTo>
                    <a:lnTo>
                      <a:pt x="102" y="29"/>
                    </a:lnTo>
                    <a:lnTo>
                      <a:pt x="106" y="20"/>
                    </a:lnTo>
                    <a:lnTo>
                      <a:pt x="116" y="15"/>
                    </a:lnTo>
                    <a:lnTo>
                      <a:pt x="126" y="10"/>
                    </a:lnTo>
                    <a:lnTo>
                      <a:pt x="1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1" name="Freeform 187">
                <a:extLst>
                  <a:ext uri="{FF2B5EF4-FFF2-40B4-BE49-F238E27FC236}">
                    <a16:creationId xmlns:a16="http://schemas.microsoft.com/office/drawing/2014/main" id="{9D835015-CF6E-47DD-80BF-5471E1813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3446"/>
                <a:ext cx="10" cy="24"/>
              </a:xfrm>
              <a:custGeom>
                <a:avLst/>
                <a:gdLst>
                  <a:gd name="T0" fmla="*/ 10 w 10"/>
                  <a:gd name="T1" fmla="*/ 24 h 24"/>
                  <a:gd name="T2" fmla="*/ 10 w 10"/>
                  <a:gd name="T3" fmla="*/ 24 h 24"/>
                  <a:gd name="T4" fmla="*/ 10 w 10"/>
                  <a:gd name="T5" fmla="*/ 24 h 24"/>
                  <a:gd name="T6" fmla="*/ 5 w 10"/>
                  <a:gd name="T7" fmla="*/ 19 h 24"/>
                  <a:gd name="T8" fmla="*/ 5 w 10"/>
                  <a:gd name="T9" fmla="*/ 19 h 24"/>
                  <a:gd name="T10" fmla="*/ 5 w 10"/>
                  <a:gd name="T11" fmla="*/ 19 h 24"/>
                  <a:gd name="T12" fmla="*/ 5 w 10"/>
                  <a:gd name="T13" fmla="*/ 15 h 24"/>
                  <a:gd name="T14" fmla="*/ 5 w 10"/>
                  <a:gd name="T15" fmla="*/ 15 h 24"/>
                  <a:gd name="T16" fmla="*/ 5 w 10"/>
                  <a:gd name="T17" fmla="*/ 15 h 24"/>
                  <a:gd name="T18" fmla="*/ 0 w 10"/>
                  <a:gd name="T19" fmla="*/ 15 h 24"/>
                  <a:gd name="T20" fmla="*/ 0 w 10"/>
                  <a:gd name="T21" fmla="*/ 10 h 24"/>
                  <a:gd name="T22" fmla="*/ 0 w 10"/>
                  <a:gd name="T23" fmla="*/ 10 h 24"/>
                  <a:gd name="T24" fmla="*/ 0 w 10"/>
                  <a:gd name="T25" fmla="*/ 5 h 24"/>
                  <a:gd name="T26" fmla="*/ 0 w 10"/>
                  <a:gd name="T27" fmla="*/ 5 h 24"/>
                  <a:gd name="T28" fmla="*/ 0 w 10"/>
                  <a:gd name="T29" fmla="*/ 5 h 24"/>
                  <a:gd name="T30" fmla="*/ 0 w 10"/>
                  <a:gd name="T31" fmla="*/ 0 h 24"/>
                  <a:gd name="T32" fmla="*/ 0 w 1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4"/>
                  <a:gd name="T53" fmla="*/ 10 w 1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4">
                    <a:moveTo>
                      <a:pt x="10" y="24"/>
                    </a:moveTo>
                    <a:lnTo>
                      <a:pt x="10" y="24"/>
                    </a:lnTo>
                    <a:lnTo>
                      <a:pt x="5" y="19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2" name="Freeform 188">
                <a:extLst>
                  <a:ext uri="{FF2B5EF4-FFF2-40B4-BE49-F238E27FC236}">
                    <a16:creationId xmlns:a16="http://schemas.microsoft.com/office/drawing/2014/main" id="{139683AF-0982-4B25-9826-66951FE14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3398"/>
                <a:ext cx="58" cy="48"/>
              </a:xfrm>
              <a:custGeom>
                <a:avLst/>
                <a:gdLst>
                  <a:gd name="T0" fmla="*/ 0 w 58"/>
                  <a:gd name="T1" fmla="*/ 48 h 48"/>
                  <a:gd name="T2" fmla="*/ 5 w 58"/>
                  <a:gd name="T3" fmla="*/ 43 h 48"/>
                  <a:gd name="T4" fmla="*/ 5 w 58"/>
                  <a:gd name="T5" fmla="*/ 38 h 48"/>
                  <a:gd name="T6" fmla="*/ 10 w 58"/>
                  <a:gd name="T7" fmla="*/ 34 h 48"/>
                  <a:gd name="T8" fmla="*/ 14 w 58"/>
                  <a:gd name="T9" fmla="*/ 34 h 48"/>
                  <a:gd name="T10" fmla="*/ 14 w 58"/>
                  <a:gd name="T11" fmla="*/ 29 h 48"/>
                  <a:gd name="T12" fmla="*/ 19 w 58"/>
                  <a:gd name="T13" fmla="*/ 24 h 48"/>
                  <a:gd name="T14" fmla="*/ 24 w 58"/>
                  <a:gd name="T15" fmla="*/ 24 h 48"/>
                  <a:gd name="T16" fmla="*/ 24 w 58"/>
                  <a:gd name="T17" fmla="*/ 19 h 48"/>
                  <a:gd name="T18" fmla="*/ 29 w 58"/>
                  <a:gd name="T19" fmla="*/ 14 h 48"/>
                  <a:gd name="T20" fmla="*/ 34 w 58"/>
                  <a:gd name="T21" fmla="*/ 14 h 48"/>
                  <a:gd name="T22" fmla="*/ 34 w 58"/>
                  <a:gd name="T23" fmla="*/ 10 h 48"/>
                  <a:gd name="T24" fmla="*/ 39 w 58"/>
                  <a:gd name="T25" fmla="*/ 10 h 48"/>
                  <a:gd name="T26" fmla="*/ 43 w 58"/>
                  <a:gd name="T27" fmla="*/ 5 h 48"/>
                  <a:gd name="T28" fmla="*/ 48 w 58"/>
                  <a:gd name="T29" fmla="*/ 5 h 48"/>
                  <a:gd name="T30" fmla="*/ 53 w 58"/>
                  <a:gd name="T31" fmla="*/ 0 h 48"/>
                  <a:gd name="T32" fmla="*/ 58 w 58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8"/>
                  <a:gd name="T53" fmla="*/ 58 w 5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8">
                    <a:moveTo>
                      <a:pt x="0" y="48"/>
                    </a:moveTo>
                    <a:lnTo>
                      <a:pt x="5" y="43"/>
                    </a:lnTo>
                    <a:lnTo>
                      <a:pt x="5" y="38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4" y="29"/>
                    </a:lnTo>
                    <a:lnTo>
                      <a:pt x="19" y="24"/>
                    </a:lnTo>
                    <a:lnTo>
                      <a:pt x="24" y="24"/>
                    </a:lnTo>
                    <a:lnTo>
                      <a:pt x="24" y="19"/>
                    </a:lnTo>
                    <a:lnTo>
                      <a:pt x="29" y="14"/>
                    </a:lnTo>
                    <a:lnTo>
                      <a:pt x="34" y="14"/>
                    </a:lnTo>
                    <a:lnTo>
                      <a:pt x="34" y="10"/>
                    </a:lnTo>
                    <a:lnTo>
                      <a:pt x="39" y="10"/>
                    </a:lnTo>
                    <a:lnTo>
                      <a:pt x="43" y="5"/>
                    </a:lnTo>
                    <a:lnTo>
                      <a:pt x="48" y="5"/>
                    </a:lnTo>
                    <a:lnTo>
                      <a:pt x="53" y="0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3" name="Freeform 189">
                <a:extLst>
                  <a:ext uri="{FF2B5EF4-FFF2-40B4-BE49-F238E27FC236}">
                    <a16:creationId xmlns:a16="http://schemas.microsoft.com/office/drawing/2014/main" id="{35F4C31E-6C43-40DC-8195-5CEEB0BD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364"/>
                <a:ext cx="10" cy="34"/>
              </a:xfrm>
              <a:custGeom>
                <a:avLst/>
                <a:gdLst>
                  <a:gd name="T0" fmla="*/ 10 w 10"/>
                  <a:gd name="T1" fmla="*/ 34 h 34"/>
                  <a:gd name="T2" fmla="*/ 10 w 10"/>
                  <a:gd name="T3" fmla="*/ 34 h 34"/>
                  <a:gd name="T4" fmla="*/ 10 w 10"/>
                  <a:gd name="T5" fmla="*/ 29 h 34"/>
                  <a:gd name="T6" fmla="*/ 10 w 10"/>
                  <a:gd name="T7" fmla="*/ 29 h 34"/>
                  <a:gd name="T8" fmla="*/ 5 w 10"/>
                  <a:gd name="T9" fmla="*/ 24 h 34"/>
                  <a:gd name="T10" fmla="*/ 5 w 10"/>
                  <a:gd name="T11" fmla="*/ 24 h 34"/>
                  <a:gd name="T12" fmla="*/ 5 w 10"/>
                  <a:gd name="T13" fmla="*/ 24 h 34"/>
                  <a:gd name="T14" fmla="*/ 5 w 10"/>
                  <a:gd name="T15" fmla="*/ 19 h 34"/>
                  <a:gd name="T16" fmla="*/ 5 w 10"/>
                  <a:gd name="T17" fmla="*/ 19 h 34"/>
                  <a:gd name="T18" fmla="*/ 5 w 10"/>
                  <a:gd name="T19" fmla="*/ 15 h 34"/>
                  <a:gd name="T20" fmla="*/ 5 w 10"/>
                  <a:gd name="T21" fmla="*/ 15 h 34"/>
                  <a:gd name="T22" fmla="*/ 0 w 10"/>
                  <a:gd name="T23" fmla="*/ 10 h 34"/>
                  <a:gd name="T24" fmla="*/ 5 w 10"/>
                  <a:gd name="T25" fmla="*/ 10 h 34"/>
                  <a:gd name="T26" fmla="*/ 5 w 10"/>
                  <a:gd name="T27" fmla="*/ 5 h 34"/>
                  <a:gd name="T28" fmla="*/ 5 w 10"/>
                  <a:gd name="T29" fmla="*/ 5 h 34"/>
                  <a:gd name="T30" fmla="*/ 5 w 10"/>
                  <a:gd name="T31" fmla="*/ 5 h 34"/>
                  <a:gd name="T32" fmla="*/ 10 w 10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34"/>
                  <a:gd name="T53" fmla="*/ 10 w 1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34">
                    <a:moveTo>
                      <a:pt x="10" y="34"/>
                    </a:moveTo>
                    <a:lnTo>
                      <a:pt x="10" y="34"/>
                    </a:lnTo>
                    <a:lnTo>
                      <a:pt x="10" y="29"/>
                    </a:lnTo>
                    <a:lnTo>
                      <a:pt x="5" y="24"/>
                    </a:lnTo>
                    <a:lnTo>
                      <a:pt x="5" y="19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4" name="Freeform 190">
                <a:extLst>
                  <a:ext uri="{FF2B5EF4-FFF2-40B4-BE49-F238E27FC236}">
                    <a16:creationId xmlns:a16="http://schemas.microsoft.com/office/drawing/2014/main" id="{6E02A2F7-738E-4530-9383-E0A7E2E5F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3282"/>
                <a:ext cx="29" cy="82"/>
              </a:xfrm>
              <a:custGeom>
                <a:avLst/>
                <a:gdLst>
                  <a:gd name="T0" fmla="*/ 0 w 29"/>
                  <a:gd name="T1" fmla="*/ 82 h 82"/>
                  <a:gd name="T2" fmla="*/ 5 w 29"/>
                  <a:gd name="T3" fmla="*/ 82 h 82"/>
                  <a:gd name="T4" fmla="*/ 9 w 29"/>
                  <a:gd name="T5" fmla="*/ 77 h 82"/>
                  <a:gd name="T6" fmla="*/ 9 w 29"/>
                  <a:gd name="T7" fmla="*/ 72 h 82"/>
                  <a:gd name="T8" fmla="*/ 14 w 29"/>
                  <a:gd name="T9" fmla="*/ 68 h 82"/>
                  <a:gd name="T10" fmla="*/ 19 w 29"/>
                  <a:gd name="T11" fmla="*/ 63 h 82"/>
                  <a:gd name="T12" fmla="*/ 19 w 29"/>
                  <a:gd name="T13" fmla="*/ 58 h 82"/>
                  <a:gd name="T14" fmla="*/ 19 w 29"/>
                  <a:gd name="T15" fmla="*/ 53 h 82"/>
                  <a:gd name="T16" fmla="*/ 24 w 29"/>
                  <a:gd name="T17" fmla="*/ 43 h 82"/>
                  <a:gd name="T18" fmla="*/ 24 w 29"/>
                  <a:gd name="T19" fmla="*/ 39 h 82"/>
                  <a:gd name="T20" fmla="*/ 24 w 29"/>
                  <a:gd name="T21" fmla="*/ 34 h 82"/>
                  <a:gd name="T22" fmla="*/ 24 w 29"/>
                  <a:gd name="T23" fmla="*/ 29 h 82"/>
                  <a:gd name="T24" fmla="*/ 24 w 29"/>
                  <a:gd name="T25" fmla="*/ 24 h 82"/>
                  <a:gd name="T26" fmla="*/ 29 w 29"/>
                  <a:gd name="T27" fmla="*/ 19 h 82"/>
                  <a:gd name="T28" fmla="*/ 29 w 29"/>
                  <a:gd name="T29" fmla="*/ 14 h 82"/>
                  <a:gd name="T30" fmla="*/ 29 w 29"/>
                  <a:gd name="T31" fmla="*/ 10 h 82"/>
                  <a:gd name="T32" fmla="*/ 29 w 2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82"/>
                  <a:gd name="T53" fmla="*/ 29 w 2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82">
                    <a:moveTo>
                      <a:pt x="0" y="82"/>
                    </a:moveTo>
                    <a:lnTo>
                      <a:pt x="5" y="82"/>
                    </a:lnTo>
                    <a:lnTo>
                      <a:pt x="9" y="77"/>
                    </a:lnTo>
                    <a:lnTo>
                      <a:pt x="9" y="72"/>
                    </a:lnTo>
                    <a:lnTo>
                      <a:pt x="14" y="68"/>
                    </a:lnTo>
                    <a:lnTo>
                      <a:pt x="19" y="63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24" y="43"/>
                    </a:lnTo>
                    <a:lnTo>
                      <a:pt x="24" y="39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24" y="24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5" name="Freeform 191">
                <a:extLst>
                  <a:ext uri="{FF2B5EF4-FFF2-40B4-BE49-F238E27FC236}">
                    <a16:creationId xmlns:a16="http://schemas.microsoft.com/office/drawing/2014/main" id="{C0ECF549-E4BA-4281-862E-0E7E04AAD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002"/>
                <a:ext cx="43" cy="280"/>
              </a:xfrm>
              <a:custGeom>
                <a:avLst/>
                <a:gdLst>
                  <a:gd name="T0" fmla="*/ 0 w 43"/>
                  <a:gd name="T1" fmla="*/ 280 h 280"/>
                  <a:gd name="T2" fmla="*/ 5 w 43"/>
                  <a:gd name="T3" fmla="*/ 266 h 280"/>
                  <a:gd name="T4" fmla="*/ 9 w 43"/>
                  <a:gd name="T5" fmla="*/ 246 h 280"/>
                  <a:gd name="T6" fmla="*/ 9 w 43"/>
                  <a:gd name="T7" fmla="*/ 227 h 280"/>
                  <a:gd name="T8" fmla="*/ 14 w 43"/>
                  <a:gd name="T9" fmla="*/ 212 h 280"/>
                  <a:gd name="T10" fmla="*/ 19 w 43"/>
                  <a:gd name="T11" fmla="*/ 193 h 280"/>
                  <a:gd name="T12" fmla="*/ 24 w 43"/>
                  <a:gd name="T13" fmla="*/ 179 h 280"/>
                  <a:gd name="T14" fmla="*/ 24 w 43"/>
                  <a:gd name="T15" fmla="*/ 159 h 280"/>
                  <a:gd name="T16" fmla="*/ 29 w 43"/>
                  <a:gd name="T17" fmla="*/ 145 h 280"/>
                  <a:gd name="T18" fmla="*/ 34 w 43"/>
                  <a:gd name="T19" fmla="*/ 126 h 280"/>
                  <a:gd name="T20" fmla="*/ 34 w 43"/>
                  <a:gd name="T21" fmla="*/ 111 h 280"/>
                  <a:gd name="T22" fmla="*/ 38 w 43"/>
                  <a:gd name="T23" fmla="*/ 92 h 280"/>
                  <a:gd name="T24" fmla="*/ 38 w 43"/>
                  <a:gd name="T25" fmla="*/ 72 h 280"/>
                  <a:gd name="T26" fmla="*/ 38 w 43"/>
                  <a:gd name="T27" fmla="*/ 58 h 280"/>
                  <a:gd name="T28" fmla="*/ 43 w 43"/>
                  <a:gd name="T29" fmla="*/ 39 h 280"/>
                  <a:gd name="T30" fmla="*/ 43 w 43"/>
                  <a:gd name="T31" fmla="*/ 19 h 280"/>
                  <a:gd name="T32" fmla="*/ 43 w 43"/>
                  <a:gd name="T33" fmla="*/ 0 h 2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0"/>
                  <a:gd name="T53" fmla="*/ 43 w 43"/>
                  <a:gd name="T54" fmla="*/ 280 h 2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0">
                    <a:moveTo>
                      <a:pt x="0" y="280"/>
                    </a:moveTo>
                    <a:lnTo>
                      <a:pt x="5" y="266"/>
                    </a:lnTo>
                    <a:lnTo>
                      <a:pt x="9" y="246"/>
                    </a:lnTo>
                    <a:lnTo>
                      <a:pt x="9" y="227"/>
                    </a:lnTo>
                    <a:lnTo>
                      <a:pt x="14" y="212"/>
                    </a:lnTo>
                    <a:lnTo>
                      <a:pt x="19" y="193"/>
                    </a:lnTo>
                    <a:lnTo>
                      <a:pt x="24" y="179"/>
                    </a:lnTo>
                    <a:lnTo>
                      <a:pt x="24" y="159"/>
                    </a:lnTo>
                    <a:lnTo>
                      <a:pt x="29" y="145"/>
                    </a:lnTo>
                    <a:lnTo>
                      <a:pt x="34" y="126"/>
                    </a:lnTo>
                    <a:lnTo>
                      <a:pt x="34" y="111"/>
                    </a:lnTo>
                    <a:lnTo>
                      <a:pt x="38" y="92"/>
                    </a:lnTo>
                    <a:lnTo>
                      <a:pt x="38" y="72"/>
                    </a:lnTo>
                    <a:lnTo>
                      <a:pt x="38" y="58"/>
                    </a:lnTo>
                    <a:lnTo>
                      <a:pt x="43" y="39"/>
                    </a:lnTo>
                    <a:lnTo>
                      <a:pt x="43" y="19"/>
                    </a:lnTo>
                    <a:lnTo>
                      <a:pt x="4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6" name="Freeform 192">
                <a:extLst>
                  <a:ext uri="{FF2B5EF4-FFF2-40B4-BE49-F238E27FC236}">
                    <a16:creationId xmlns:a16="http://schemas.microsoft.com/office/drawing/2014/main" id="{82A6BD14-E039-42C4-BBA2-C677A82EF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2765"/>
                <a:ext cx="10" cy="237"/>
              </a:xfrm>
              <a:custGeom>
                <a:avLst/>
                <a:gdLst>
                  <a:gd name="T0" fmla="*/ 5 w 10"/>
                  <a:gd name="T1" fmla="*/ 237 h 237"/>
                  <a:gd name="T2" fmla="*/ 5 w 10"/>
                  <a:gd name="T3" fmla="*/ 223 h 237"/>
                  <a:gd name="T4" fmla="*/ 5 w 10"/>
                  <a:gd name="T5" fmla="*/ 208 h 237"/>
                  <a:gd name="T6" fmla="*/ 5 w 10"/>
                  <a:gd name="T7" fmla="*/ 194 h 237"/>
                  <a:gd name="T8" fmla="*/ 5 w 10"/>
                  <a:gd name="T9" fmla="*/ 179 h 237"/>
                  <a:gd name="T10" fmla="*/ 5 w 10"/>
                  <a:gd name="T11" fmla="*/ 165 h 237"/>
                  <a:gd name="T12" fmla="*/ 5 w 10"/>
                  <a:gd name="T13" fmla="*/ 150 h 237"/>
                  <a:gd name="T14" fmla="*/ 5 w 10"/>
                  <a:gd name="T15" fmla="*/ 136 h 237"/>
                  <a:gd name="T16" fmla="*/ 10 w 10"/>
                  <a:gd name="T17" fmla="*/ 121 h 237"/>
                  <a:gd name="T18" fmla="*/ 10 w 10"/>
                  <a:gd name="T19" fmla="*/ 107 h 237"/>
                  <a:gd name="T20" fmla="*/ 10 w 10"/>
                  <a:gd name="T21" fmla="*/ 92 h 237"/>
                  <a:gd name="T22" fmla="*/ 10 w 10"/>
                  <a:gd name="T23" fmla="*/ 78 h 237"/>
                  <a:gd name="T24" fmla="*/ 10 w 10"/>
                  <a:gd name="T25" fmla="*/ 63 h 237"/>
                  <a:gd name="T26" fmla="*/ 10 w 10"/>
                  <a:gd name="T27" fmla="*/ 49 h 237"/>
                  <a:gd name="T28" fmla="*/ 10 w 10"/>
                  <a:gd name="T29" fmla="*/ 29 h 237"/>
                  <a:gd name="T30" fmla="*/ 5 w 10"/>
                  <a:gd name="T31" fmla="*/ 15 h 237"/>
                  <a:gd name="T32" fmla="*/ 0 w 10"/>
                  <a:gd name="T33" fmla="*/ 0 h 2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37"/>
                  <a:gd name="T53" fmla="*/ 10 w 10"/>
                  <a:gd name="T54" fmla="*/ 237 h 2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37">
                    <a:moveTo>
                      <a:pt x="5" y="237"/>
                    </a:moveTo>
                    <a:lnTo>
                      <a:pt x="5" y="223"/>
                    </a:lnTo>
                    <a:lnTo>
                      <a:pt x="5" y="208"/>
                    </a:lnTo>
                    <a:lnTo>
                      <a:pt x="5" y="194"/>
                    </a:lnTo>
                    <a:lnTo>
                      <a:pt x="5" y="179"/>
                    </a:lnTo>
                    <a:lnTo>
                      <a:pt x="5" y="165"/>
                    </a:lnTo>
                    <a:lnTo>
                      <a:pt x="5" y="150"/>
                    </a:lnTo>
                    <a:lnTo>
                      <a:pt x="5" y="136"/>
                    </a:lnTo>
                    <a:lnTo>
                      <a:pt x="10" y="121"/>
                    </a:lnTo>
                    <a:lnTo>
                      <a:pt x="10" y="107"/>
                    </a:lnTo>
                    <a:lnTo>
                      <a:pt x="10" y="92"/>
                    </a:lnTo>
                    <a:lnTo>
                      <a:pt x="10" y="78"/>
                    </a:lnTo>
                    <a:lnTo>
                      <a:pt x="10" y="63"/>
                    </a:lnTo>
                    <a:lnTo>
                      <a:pt x="10" y="49"/>
                    </a:lnTo>
                    <a:lnTo>
                      <a:pt x="10" y="29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7" name="Freeform 193">
                <a:extLst>
                  <a:ext uri="{FF2B5EF4-FFF2-40B4-BE49-F238E27FC236}">
                    <a16:creationId xmlns:a16="http://schemas.microsoft.com/office/drawing/2014/main" id="{2E757F0E-8231-4C0A-A9FF-832DC2022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688"/>
                <a:ext cx="34" cy="77"/>
              </a:xfrm>
              <a:custGeom>
                <a:avLst/>
                <a:gdLst>
                  <a:gd name="T0" fmla="*/ 29 w 34"/>
                  <a:gd name="T1" fmla="*/ 77 h 77"/>
                  <a:gd name="T2" fmla="*/ 34 w 34"/>
                  <a:gd name="T3" fmla="*/ 73 h 77"/>
                  <a:gd name="T4" fmla="*/ 34 w 34"/>
                  <a:gd name="T5" fmla="*/ 68 h 77"/>
                  <a:gd name="T6" fmla="*/ 34 w 34"/>
                  <a:gd name="T7" fmla="*/ 63 h 77"/>
                  <a:gd name="T8" fmla="*/ 34 w 34"/>
                  <a:gd name="T9" fmla="*/ 58 h 77"/>
                  <a:gd name="T10" fmla="*/ 29 w 34"/>
                  <a:gd name="T11" fmla="*/ 53 h 77"/>
                  <a:gd name="T12" fmla="*/ 29 w 34"/>
                  <a:gd name="T13" fmla="*/ 48 h 77"/>
                  <a:gd name="T14" fmla="*/ 25 w 34"/>
                  <a:gd name="T15" fmla="*/ 44 h 77"/>
                  <a:gd name="T16" fmla="*/ 25 w 34"/>
                  <a:gd name="T17" fmla="*/ 39 h 77"/>
                  <a:gd name="T18" fmla="*/ 20 w 34"/>
                  <a:gd name="T19" fmla="*/ 34 h 77"/>
                  <a:gd name="T20" fmla="*/ 15 w 34"/>
                  <a:gd name="T21" fmla="*/ 29 h 77"/>
                  <a:gd name="T22" fmla="*/ 15 w 34"/>
                  <a:gd name="T23" fmla="*/ 24 h 77"/>
                  <a:gd name="T24" fmla="*/ 10 w 34"/>
                  <a:gd name="T25" fmla="*/ 19 h 77"/>
                  <a:gd name="T26" fmla="*/ 10 w 34"/>
                  <a:gd name="T27" fmla="*/ 15 h 77"/>
                  <a:gd name="T28" fmla="*/ 5 w 34"/>
                  <a:gd name="T29" fmla="*/ 10 h 77"/>
                  <a:gd name="T30" fmla="*/ 5 w 34"/>
                  <a:gd name="T31" fmla="*/ 5 h 77"/>
                  <a:gd name="T32" fmla="*/ 0 w 34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77"/>
                  <a:gd name="T53" fmla="*/ 34 w 34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77">
                    <a:moveTo>
                      <a:pt x="29" y="77"/>
                    </a:moveTo>
                    <a:lnTo>
                      <a:pt x="34" y="73"/>
                    </a:lnTo>
                    <a:lnTo>
                      <a:pt x="34" y="68"/>
                    </a:lnTo>
                    <a:lnTo>
                      <a:pt x="34" y="63"/>
                    </a:lnTo>
                    <a:lnTo>
                      <a:pt x="34" y="58"/>
                    </a:lnTo>
                    <a:lnTo>
                      <a:pt x="29" y="53"/>
                    </a:lnTo>
                    <a:lnTo>
                      <a:pt x="29" y="48"/>
                    </a:lnTo>
                    <a:lnTo>
                      <a:pt x="25" y="44"/>
                    </a:lnTo>
                    <a:lnTo>
                      <a:pt x="25" y="39"/>
                    </a:lnTo>
                    <a:lnTo>
                      <a:pt x="20" y="34"/>
                    </a:lnTo>
                    <a:lnTo>
                      <a:pt x="15" y="29"/>
                    </a:lnTo>
                    <a:lnTo>
                      <a:pt x="15" y="24"/>
                    </a:lnTo>
                    <a:lnTo>
                      <a:pt x="10" y="19"/>
                    </a:lnTo>
                    <a:lnTo>
                      <a:pt x="10" y="15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8" name="Freeform 194">
                <a:extLst>
                  <a:ext uri="{FF2B5EF4-FFF2-40B4-BE49-F238E27FC236}">
                    <a16:creationId xmlns:a16="http://schemas.microsoft.com/office/drawing/2014/main" id="{6EE8C8AD-85EA-4D6B-9A66-CC07E5BDE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611"/>
                <a:ext cx="9" cy="77"/>
              </a:xfrm>
              <a:custGeom>
                <a:avLst/>
                <a:gdLst>
                  <a:gd name="T0" fmla="*/ 9 w 9"/>
                  <a:gd name="T1" fmla="*/ 77 h 77"/>
                  <a:gd name="T2" fmla="*/ 9 w 9"/>
                  <a:gd name="T3" fmla="*/ 72 h 77"/>
                  <a:gd name="T4" fmla="*/ 9 w 9"/>
                  <a:gd name="T5" fmla="*/ 68 h 77"/>
                  <a:gd name="T6" fmla="*/ 5 w 9"/>
                  <a:gd name="T7" fmla="*/ 63 h 77"/>
                  <a:gd name="T8" fmla="*/ 5 w 9"/>
                  <a:gd name="T9" fmla="*/ 58 h 77"/>
                  <a:gd name="T10" fmla="*/ 5 w 9"/>
                  <a:gd name="T11" fmla="*/ 53 h 77"/>
                  <a:gd name="T12" fmla="*/ 5 w 9"/>
                  <a:gd name="T13" fmla="*/ 48 h 77"/>
                  <a:gd name="T14" fmla="*/ 5 w 9"/>
                  <a:gd name="T15" fmla="*/ 43 h 77"/>
                  <a:gd name="T16" fmla="*/ 5 w 9"/>
                  <a:gd name="T17" fmla="*/ 39 h 77"/>
                  <a:gd name="T18" fmla="*/ 0 w 9"/>
                  <a:gd name="T19" fmla="*/ 34 h 77"/>
                  <a:gd name="T20" fmla="*/ 0 w 9"/>
                  <a:gd name="T21" fmla="*/ 29 h 77"/>
                  <a:gd name="T22" fmla="*/ 0 w 9"/>
                  <a:gd name="T23" fmla="*/ 24 h 77"/>
                  <a:gd name="T24" fmla="*/ 0 w 9"/>
                  <a:gd name="T25" fmla="*/ 19 h 77"/>
                  <a:gd name="T26" fmla="*/ 0 w 9"/>
                  <a:gd name="T27" fmla="*/ 14 h 77"/>
                  <a:gd name="T28" fmla="*/ 0 w 9"/>
                  <a:gd name="T29" fmla="*/ 10 h 77"/>
                  <a:gd name="T30" fmla="*/ 0 w 9"/>
                  <a:gd name="T31" fmla="*/ 5 h 77"/>
                  <a:gd name="T32" fmla="*/ 0 w 9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77"/>
                  <a:gd name="T53" fmla="*/ 9 w 9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77">
                    <a:moveTo>
                      <a:pt x="9" y="77"/>
                    </a:moveTo>
                    <a:lnTo>
                      <a:pt x="9" y="72"/>
                    </a:lnTo>
                    <a:lnTo>
                      <a:pt x="9" y="68"/>
                    </a:lnTo>
                    <a:lnTo>
                      <a:pt x="5" y="63"/>
                    </a:lnTo>
                    <a:lnTo>
                      <a:pt x="5" y="58"/>
                    </a:lnTo>
                    <a:lnTo>
                      <a:pt x="5" y="53"/>
                    </a:lnTo>
                    <a:lnTo>
                      <a:pt x="5" y="48"/>
                    </a:lnTo>
                    <a:lnTo>
                      <a:pt x="5" y="43"/>
                    </a:lnTo>
                    <a:lnTo>
                      <a:pt x="5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59" name="Freeform 195">
                <a:extLst>
                  <a:ext uri="{FF2B5EF4-FFF2-40B4-BE49-F238E27FC236}">
                    <a16:creationId xmlns:a16="http://schemas.microsoft.com/office/drawing/2014/main" id="{086F8E1A-0DE8-4762-B082-62628C3BD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587"/>
                <a:ext cx="169" cy="24"/>
              </a:xfrm>
              <a:custGeom>
                <a:avLst/>
                <a:gdLst>
                  <a:gd name="T0" fmla="*/ 169 w 169"/>
                  <a:gd name="T1" fmla="*/ 24 h 24"/>
                  <a:gd name="T2" fmla="*/ 154 w 169"/>
                  <a:gd name="T3" fmla="*/ 24 h 24"/>
                  <a:gd name="T4" fmla="*/ 145 w 169"/>
                  <a:gd name="T5" fmla="*/ 19 h 24"/>
                  <a:gd name="T6" fmla="*/ 135 w 169"/>
                  <a:gd name="T7" fmla="*/ 19 h 24"/>
                  <a:gd name="T8" fmla="*/ 125 w 169"/>
                  <a:gd name="T9" fmla="*/ 19 h 24"/>
                  <a:gd name="T10" fmla="*/ 116 w 169"/>
                  <a:gd name="T11" fmla="*/ 14 h 24"/>
                  <a:gd name="T12" fmla="*/ 106 w 169"/>
                  <a:gd name="T13" fmla="*/ 14 h 24"/>
                  <a:gd name="T14" fmla="*/ 96 w 169"/>
                  <a:gd name="T15" fmla="*/ 9 h 24"/>
                  <a:gd name="T16" fmla="*/ 87 w 169"/>
                  <a:gd name="T17" fmla="*/ 9 h 24"/>
                  <a:gd name="T18" fmla="*/ 77 w 169"/>
                  <a:gd name="T19" fmla="*/ 5 h 24"/>
                  <a:gd name="T20" fmla="*/ 67 w 169"/>
                  <a:gd name="T21" fmla="*/ 5 h 24"/>
                  <a:gd name="T22" fmla="*/ 53 w 169"/>
                  <a:gd name="T23" fmla="*/ 0 h 24"/>
                  <a:gd name="T24" fmla="*/ 43 w 169"/>
                  <a:gd name="T25" fmla="*/ 0 h 24"/>
                  <a:gd name="T26" fmla="*/ 34 w 169"/>
                  <a:gd name="T27" fmla="*/ 0 h 24"/>
                  <a:gd name="T28" fmla="*/ 24 w 169"/>
                  <a:gd name="T29" fmla="*/ 0 h 24"/>
                  <a:gd name="T30" fmla="*/ 14 w 169"/>
                  <a:gd name="T31" fmla="*/ 0 h 24"/>
                  <a:gd name="T32" fmla="*/ 0 w 169"/>
                  <a:gd name="T33" fmla="*/ 5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9"/>
                  <a:gd name="T52" fmla="*/ 0 h 24"/>
                  <a:gd name="T53" fmla="*/ 169 w 169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9" h="24">
                    <a:moveTo>
                      <a:pt x="169" y="24"/>
                    </a:moveTo>
                    <a:lnTo>
                      <a:pt x="154" y="24"/>
                    </a:lnTo>
                    <a:lnTo>
                      <a:pt x="145" y="19"/>
                    </a:lnTo>
                    <a:lnTo>
                      <a:pt x="135" y="19"/>
                    </a:lnTo>
                    <a:lnTo>
                      <a:pt x="125" y="19"/>
                    </a:lnTo>
                    <a:lnTo>
                      <a:pt x="116" y="14"/>
                    </a:lnTo>
                    <a:lnTo>
                      <a:pt x="106" y="14"/>
                    </a:lnTo>
                    <a:lnTo>
                      <a:pt x="96" y="9"/>
                    </a:lnTo>
                    <a:lnTo>
                      <a:pt x="87" y="9"/>
                    </a:lnTo>
                    <a:lnTo>
                      <a:pt x="77" y="5"/>
                    </a:lnTo>
                    <a:lnTo>
                      <a:pt x="67" y="5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0" name="Freeform 196">
                <a:extLst>
                  <a:ext uri="{FF2B5EF4-FFF2-40B4-BE49-F238E27FC236}">
                    <a16:creationId xmlns:a16="http://schemas.microsoft.com/office/drawing/2014/main" id="{FDD97546-1F43-4C50-8A92-2FE3D5AEA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2592"/>
                <a:ext cx="10" cy="33"/>
              </a:xfrm>
              <a:custGeom>
                <a:avLst/>
                <a:gdLst>
                  <a:gd name="T0" fmla="*/ 10 w 10"/>
                  <a:gd name="T1" fmla="*/ 0 h 33"/>
                  <a:gd name="T2" fmla="*/ 5 w 10"/>
                  <a:gd name="T3" fmla="*/ 0 h 33"/>
                  <a:gd name="T4" fmla="*/ 5 w 10"/>
                  <a:gd name="T5" fmla="*/ 0 h 33"/>
                  <a:gd name="T6" fmla="*/ 0 w 10"/>
                  <a:gd name="T7" fmla="*/ 4 h 33"/>
                  <a:gd name="T8" fmla="*/ 0 w 10"/>
                  <a:gd name="T9" fmla="*/ 4 h 33"/>
                  <a:gd name="T10" fmla="*/ 0 w 10"/>
                  <a:gd name="T11" fmla="*/ 9 h 33"/>
                  <a:gd name="T12" fmla="*/ 0 w 10"/>
                  <a:gd name="T13" fmla="*/ 9 h 33"/>
                  <a:gd name="T14" fmla="*/ 0 w 10"/>
                  <a:gd name="T15" fmla="*/ 14 h 33"/>
                  <a:gd name="T16" fmla="*/ 0 w 10"/>
                  <a:gd name="T17" fmla="*/ 14 h 33"/>
                  <a:gd name="T18" fmla="*/ 5 w 10"/>
                  <a:gd name="T19" fmla="*/ 19 h 33"/>
                  <a:gd name="T20" fmla="*/ 5 w 10"/>
                  <a:gd name="T21" fmla="*/ 19 h 33"/>
                  <a:gd name="T22" fmla="*/ 5 w 10"/>
                  <a:gd name="T23" fmla="*/ 24 h 33"/>
                  <a:gd name="T24" fmla="*/ 5 w 10"/>
                  <a:gd name="T25" fmla="*/ 24 h 33"/>
                  <a:gd name="T26" fmla="*/ 5 w 10"/>
                  <a:gd name="T27" fmla="*/ 29 h 33"/>
                  <a:gd name="T28" fmla="*/ 5 w 10"/>
                  <a:gd name="T29" fmla="*/ 29 h 33"/>
                  <a:gd name="T30" fmla="*/ 5 w 10"/>
                  <a:gd name="T31" fmla="*/ 33 h 33"/>
                  <a:gd name="T32" fmla="*/ 5 w 10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33"/>
                  <a:gd name="T53" fmla="*/ 10 w 10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33">
                    <a:moveTo>
                      <a:pt x="10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5" y="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1" name="Freeform 197">
                <a:extLst>
                  <a:ext uri="{FF2B5EF4-FFF2-40B4-BE49-F238E27FC236}">
                    <a16:creationId xmlns:a16="http://schemas.microsoft.com/office/drawing/2014/main" id="{BCEE444A-D0BA-48DF-9158-5460F47CE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2621"/>
                <a:ext cx="39" cy="9"/>
              </a:xfrm>
              <a:custGeom>
                <a:avLst/>
                <a:gdLst>
                  <a:gd name="T0" fmla="*/ 39 w 39"/>
                  <a:gd name="T1" fmla="*/ 4 h 9"/>
                  <a:gd name="T2" fmla="*/ 34 w 39"/>
                  <a:gd name="T3" fmla="*/ 4 h 9"/>
                  <a:gd name="T4" fmla="*/ 34 w 39"/>
                  <a:gd name="T5" fmla="*/ 4 h 9"/>
                  <a:gd name="T6" fmla="*/ 29 w 39"/>
                  <a:gd name="T7" fmla="*/ 4 h 9"/>
                  <a:gd name="T8" fmla="*/ 29 w 39"/>
                  <a:gd name="T9" fmla="*/ 4 h 9"/>
                  <a:gd name="T10" fmla="*/ 25 w 39"/>
                  <a:gd name="T11" fmla="*/ 4 h 9"/>
                  <a:gd name="T12" fmla="*/ 25 w 39"/>
                  <a:gd name="T13" fmla="*/ 4 h 9"/>
                  <a:gd name="T14" fmla="*/ 20 w 39"/>
                  <a:gd name="T15" fmla="*/ 0 h 9"/>
                  <a:gd name="T16" fmla="*/ 15 w 39"/>
                  <a:gd name="T17" fmla="*/ 0 h 9"/>
                  <a:gd name="T18" fmla="*/ 15 w 39"/>
                  <a:gd name="T19" fmla="*/ 0 h 9"/>
                  <a:gd name="T20" fmla="*/ 10 w 39"/>
                  <a:gd name="T21" fmla="*/ 0 h 9"/>
                  <a:gd name="T22" fmla="*/ 10 w 39"/>
                  <a:gd name="T23" fmla="*/ 0 h 9"/>
                  <a:gd name="T24" fmla="*/ 5 w 39"/>
                  <a:gd name="T25" fmla="*/ 4 h 9"/>
                  <a:gd name="T26" fmla="*/ 5 w 39"/>
                  <a:gd name="T27" fmla="*/ 4 h 9"/>
                  <a:gd name="T28" fmla="*/ 0 w 39"/>
                  <a:gd name="T29" fmla="*/ 4 h 9"/>
                  <a:gd name="T30" fmla="*/ 0 w 39"/>
                  <a:gd name="T31" fmla="*/ 4 h 9"/>
                  <a:gd name="T32" fmla="*/ 0 w 39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4"/>
                    </a:moveTo>
                    <a:lnTo>
                      <a:pt x="34" y="4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2" name="Freeform 198">
                <a:extLst>
                  <a:ext uri="{FF2B5EF4-FFF2-40B4-BE49-F238E27FC236}">
                    <a16:creationId xmlns:a16="http://schemas.microsoft.com/office/drawing/2014/main" id="{072F1E49-2129-46A0-90DE-BB7A16421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630"/>
                <a:ext cx="29" cy="10"/>
              </a:xfrm>
              <a:custGeom>
                <a:avLst/>
                <a:gdLst>
                  <a:gd name="T0" fmla="*/ 29 w 29"/>
                  <a:gd name="T1" fmla="*/ 0 h 10"/>
                  <a:gd name="T2" fmla="*/ 25 w 29"/>
                  <a:gd name="T3" fmla="*/ 0 h 10"/>
                  <a:gd name="T4" fmla="*/ 25 w 29"/>
                  <a:gd name="T5" fmla="*/ 0 h 10"/>
                  <a:gd name="T6" fmla="*/ 25 w 29"/>
                  <a:gd name="T7" fmla="*/ 0 h 10"/>
                  <a:gd name="T8" fmla="*/ 20 w 29"/>
                  <a:gd name="T9" fmla="*/ 5 h 10"/>
                  <a:gd name="T10" fmla="*/ 20 w 29"/>
                  <a:gd name="T11" fmla="*/ 5 h 10"/>
                  <a:gd name="T12" fmla="*/ 20 w 29"/>
                  <a:gd name="T13" fmla="*/ 5 h 10"/>
                  <a:gd name="T14" fmla="*/ 15 w 29"/>
                  <a:gd name="T15" fmla="*/ 5 h 10"/>
                  <a:gd name="T16" fmla="*/ 15 w 29"/>
                  <a:gd name="T17" fmla="*/ 10 h 10"/>
                  <a:gd name="T18" fmla="*/ 15 w 29"/>
                  <a:gd name="T19" fmla="*/ 10 h 10"/>
                  <a:gd name="T20" fmla="*/ 10 w 29"/>
                  <a:gd name="T21" fmla="*/ 10 h 10"/>
                  <a:gd name="T22" fmla="*/ 10 w 29"/>
                  <a:gd name="T23" fmla="*/ 10 h 10"/>
                  <a:gd name="T24" fmla="*/ 10 w 29"/>
                  <a:gd name="T25" fmla="*/ 10 h 10"/>
                  <a:gd name="T26" fmla="*/ 5 w 29"/>
                  <a:gd name="T27" fmla="*/ 10 h 10"/>
                  <a:gd name="T28" fmla="*/ 5 w 29"/>
                  <a:gd name="T29" fmla="*/ 10 h 10"/>
                  <a:gd name="T30" fmla="*/ 5 w 29"/>
                  <a:gd name="T31" fmla="*/ 10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"/>
                  <a:gd name="T53" fmla="*/ 29 w 2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">
                    <a:moveTo>
                      <a:pt x="29" y="0"/>
                    </a:moveTo>
                    <a:lnTo>
                      <a:pt x="25" y="0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3" name="Freeform 199">
                <a:extLst>
                  <a:ext uri="{FF2B5EF4-FFF2-40B4-BE49-F238E27FC236}">
                    <a16:creationId xmlns:a16="http://schemas.microsoft.com/office/drawing/2014/main" id="{6DAF114B-C908-4D98-893D-985EE65FC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640"/>
                <a:ext cx="39" cy="478"/>
              </a:xfrm>
              <a:custGeom>
                <a:avLst/>
                <a:gdLst>
                  <a:gd name="T0" fmla="*/ 0 w 39"/>
                  <a:gd name="T1" fmla="*/ 0 h 478"/>
                  <a:gd name="T2" fmla="*/ 0 w 39"/>
                  <a:gd name="T3" fmla="*/ 29 h 478"/>
                  <a:gd name="T4" fmla="*/ 5 w 39"/>
                  <a:gd name="T5" fmla="*/ 58 h 478"/>
                  <a:gd name="T6" fmla="*/ 5 w 39"/>
                  <a:gd name="T7" fmla="*/ 87 h 478"/>
                  <a:gd name="T8" fmla="*/ 5 w 39"/>
                  <a:gd name="T9" fmla="*/ 121 h 478"/>
                  <a:gd name="T10" fmla="*/ 10 w 39"/>
                  <a:gd name="T11" fmla="*/ 150 h 478"/>
                  <a:gd name="T12" fmla="*/ 10 w 39"/>
                  <a:gd name="T13" fmla="*/ 179 h 478"/>
                  <a:gd name="T14" fmla="*/ 10 w 39"/>
                  <a:gd name="T15" fmla="*/ 207 h 478"/>
                  <a:gd name="T16" fmla="*/ 15 w 39"/>
                  <a:gd name="T17" fmla="*/ 236 h 478"/>
                  <a:gd name="T18" fmla="*/ 15 w 39"/>
                  <a:gd name="T19" fmla="*/ 270 h 478"/>
                  <a:gd name="T20" fmla="*/ 20 w 39"/>
                  <a:gd name="T21" fmla="*/ 299 h 478"/>
                  <a:gd name="T22" fmla="*/ 25 w 39"/>
                  <a:gd name="T23" fmla="*/ 328 h 478"/>
                  <a:gd name="T24" fmla="*/ 25 w 39"/>
                  <a:gd name="T25" fmla="*/ 357 h 478"/>
                  <a:gd name="T26" fmla="*/ 29 w 39"/>
                  <a:gd name="T27" fmla="*/ 391 h 478"/>
                  <a:gd name="T28" fmla="*/ 34 w 39"/>
                  <a:gd name="T29" fmla="*/ 420 h 478"/>
                  <a:gd name="T30" fmla="*/ 34 w 39"/>
                  <a:gd name="T31" fmla="*/ 449 h 478"/>
                  <a:gd name="T32" fmla="*/ 39 w 39"/>
                  <a:gd name="T33" fmla="*/ 478 h 4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78"/>
                  <a:gd name="T53" fmla="*/ 39 w 39"/>
                  <a:gd name="T54" fmla="*/ 478 h 4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78">
                    <a:moveTo>
                      <a:pt x="0" y="0"/>
                    </a:moveTo>
                    <a:lnTo>
                      <a:pt x="0" y="29"/>
                    </a:lnTo>
                    <a:lnTo>
                      <a:pt x="5" y="58"/>
                    </a:lnTo>
                    <a:lnTo>
                      <a:pt x="5" y="87"/>
                    </a:lnTo>
                    <a:lnTo>
                      <a:pt x="5" y="121"/>
                    </a:lnTo>
                    <a:lnTo>
                      <a:pt x="10" y="150"/>
                    </a:lnTo>
                    <a:lnTo>
                      <a:pt x="10" y="179"/>
                    </a:lnTo>
                    <a:lnTo>
                      <a:pt x="10" y="207"/>
                    </a:lnTo>
                    <a:lnTo>
                      <a:pt x="15" y="236"/>
                    </a:lnTo>
                    <a:lnTo>
                      <a:pt x="15" y="270"/>
                    </a:lnTo>
                    <a:lnTo>
                      <a:pt x="20" y="299"/>
                    </a:lnTo>
                    <a:lnTo>
                      <a:pt x="25" y="328"/>
                    </a:lnTo>
                    <a:lnTo>
                      <a:pt x="25" y="357"/>
                    </a:lnTo>
                    <a:lnTo>
                      <a:pt x="29" y="391"/>
                    </a:lnTo>
                    <a:lnTo>
                      <a:pt x="34" y="420"/>
                    </a:lnTo>
                    <a:lnTo>
                      <a:pt x="34" y="449"/>
                    </a:lnTo>
                    <a:lnTo>
                      <a:pt x="39" y="4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4" name="Freeform 200">
                <a:extLst>
                  <a:ext uri="{FF2B5EF4-FFF2-40B4-BE49-F238E27FC236}">
                    <a16:creationId xmlns:a16="http://schemas.microsoft.com/office/drawing/2014/main" id="{CF654EF4-CB70-4181-B139-C53A82780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3118"/>
                <a:ext cx="10" cy="101"/>
              </a:xfrm>
              <a:custGeom>
                <a:avLst/>
                <a:gdLst>
                  <a:gd name="T0" fmla="*/ 0 w 10"/>
                  <a:gd name="T1" fmla="*/ 0 h 101"/>
                  <a:gd name="T2" fmla="*/ 0 w 10"/>
                  <a:gd name="T3" fmla="*/ 10 h 101"/>
                  <a:gd name="T4" fmla="*/ 0 w 10"/>
                  <a:gd name="T5" fmla="*/ 14 h 101"/>
                  <a:gd name="T6" fmla="*/ 5 w 10"/>
                  <a:gd name="T7" fmla="*/ 19 h 101"/>
                  <a:gd name="T8" fmla="*/ 5 w 10"/>
                  <a:gd name="T9" fmla="*/ 24 h 101"/>
                  <a:gd name="T10" fmla="*/ 5 w 10"/>
                  <a:gd name="T11" fmla="*/ 34 h 101"/>
                  <a:gd name="T12" fmla="*/ 10 w 10"/>
                  <a:gd name="T13" fmla="*/ 38 h 101"/>
                  <a:gd name="T14" fmla="*/ 10 w 10"/>
                  <a:gd name="T15" fmla="*/ 43 h 101"/>
                  <a:gd name="T16" fmla="*/ 10 w 10"/>
                  <a:gd name="T17" fmla="*/ 53 h 101"/>
                  <a:gd name="T18" fmla="*/ 10 w 10"/>
                  <a:gd name="T19" fmla="*/ 58 h 101"/>
                  <a:gd name="T20" fmla="*/ 10 w 10"/>
                  <a:gd name="T21" fmla="*/ 63 h 101"/>
                  <a:gd name="T22" fmla="*/ 10 w 10"/>
                  <a:gd name="T23" fmla="*/ 72 h 101"/>
                  <a:gd name="T24" fmla="*/ 10 w 10"/>
                  <a:gd name="T25" fmla="*/ 77 h 101"/>
                  <a:gd name="T26" fmla="*/ 10 w 10"/>
                  <a:gd name="T27" fmla="*/ 82 h 101"/>
                  <a:gd name="T28" fmla="*/ 5 w 10"/>
                  <a:gd name="T29" fmla="*/ 87 h 101"/>
                  <a:gd name="T30" fmla="*/ 5 w 10"/>
                  <a:gd name="T31" fmla="*/ 92 h 101"/>
                  <a:gd name="T32" fmla="*/ 0 w 10"/>
                  <a:gd name="T33" fmla="*/ 101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1"/>
                  <a:gd name="T53" fmla="*/ 10 w 10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1">
                    <a:moveTo>
                      <a:pt x="0" y="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34"/>
                    </a:lnTo>
                    <a:lnTo>
                      <a:pt x="10" y="38"/>
                    </a:lnTo>
                    <a:lnTo>
                      <a:pt x="10" y="43"/>
                    </a:lnTo>
                    <a:lnTo>
                      <a:pt x="10" y="53"/>
                    </a:lnTo>
                    <a:lnTo>
                      <a:pt x="10" y="58"/>
                    </a:lnTo>
                    <a:lnTo>
                      <a:pt x="10" y="63"/>
                    </a:lnTo>
                    <a:lnTo>
                      <a:pt x="10" y="72"/>
                    </a:lnTo>
                    <a:lnTo>
                      <a:pt x="10" y="77"/>
                    </a:lnTo>
                    <a:lnTo>
                      <a:pt x="10" y="82"/>
                    </a:lnTo>
                    <a:lnTo>
                      <a:pt x="5" y="87"/>
                    </a:lnTo>
                    <a:lnTo>
                      <a:pt x="5" y="92"/>
                    </a:lnTo>
                    <a:lnTo>
                      <a:pt x="0" y="1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5" name="Freeform 201">
                <a:extLst>
                  <a:ext uri="{FF2B5EF4-FFF2-40B4-BE49-F238E27FC236}">
                    <a16:creationId xmlns:a16="http://schemas.microsoft.com/office/drawing/2014/main" id="{3802BB56-5CF6-41DB-826D-F2EE43BC9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3219"/>
                <a:ext cx="48" cy="87"/>
              </a:xfrm>
              <a:custGeom>
                <a:avLst/>
                <a:gdLst>
                  <a:gd name="T0" fmla="*/ 48 w 48"/>
                  <a:gd name="T1" fmla="*/ 0 h 87"/>
                  <a:gd name="T2" fmla="*/ 48 w 48"/>
                  <a:gd name="T3" fmla="*/ 5 h 87"/>
                  <a:gd name="T4" fmla="*/ 43 w 48"/>
                  <a:gd name="T5" fmla="*/ 10 h 87"/>
                  <a:gd name="T6" fmla="*/ 38 w 48"/>
                  <a:gd name="T7" fmla="*/ 15 h 87"/>
                  <a:gd name="T8" fmla="*/ 38 w 48"/>
                  <a:gd name="T9" fmla="*/ 20 h 87"/>
                  <a:gd name="T10" fmla="*/ 34 w 48"/>
                  <a:gd name="T11" fmla="*/ 24 h 87"/>
                  <a:gd name="T12" fmla="*/ 29 w 48"/>
                  <a:gd name="T13" fmla="*/ 29 h 87"/>
                  <a:gd name="T14" fmla="*/ 29 w 48"/>
                  <a:gd name="T15" fmla="*/ 34 h 87"/>
                  <a:gd name="T16" fmla="*/ 24 w 48"/>
                  <a:gd name="T17" fmla="*/ 39 h 87"/>
                  <a:gd name="T18" fmla="*/ 19 w 48"/>
                  <a:gd name="T19" fmla="*/ 44 h 87"/>
                  <a:gd name="T20" fmla="*/ 14 w 48"/>
                  <a:gd name="T21" fmla="*/ 49 h 87"/>
                  <a:gd name="T22" fmla="*/ 9 w 48"/>
                  <a:gd name="T23" fmla="*/ 53 h 87"/>
                  <a:gd name="T24" fmla="*/ 9 w 48"/>
                  <a:gd name="T25" fmla="*/ 63 h 87"/>
                  <a:gd name="T26" fmla="*/ 5 w 48"/>
                  <a:gd name="T27" fmla="*/ 68 h 87"/>
                  <a:gd name="T28" fmla="*/ 5 w 48"/>
                  <a:gd name="T29" fmla="*/ 73 h 87"/>
                  <a:gd name="T30" fmla="*/ 0 w 48"/>
                  <a:gd name="T31" fmla="*/ 77 h 87"/>
                  <a:gd name="T32" fmla="*/ 0 w 48"/>
                  <a:gd name="T33" fmla="*/ 87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87"/>
                  <a:gd name="T53" fmla="*/ 48 w 4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87">
                    <a:moveTo>
                      <a:pt x="48" y="0"/>
                    </a:moveTo>
                    <a:lnTo>
                      <a:pt x="48" y="5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8" y="20"/>
                    </a:lnTo>
                    <a:lnTo>
                      <a:pt x="34" y="24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4" y="39"/>
                    </a:lnTo>
                    <a:lnTo>
                      <a:pt x="19" y="44"/>
                    </a:lnTo>
                    <a:lnTo>
                      <a:pt x="14" y="49"/>
                    </a:lnTo>
                    <a:lnTo>
                      <a:pt x="9" y="53"/>
                    </a:lnTo>
                    <a:lnTo>
                      <a:pt x="9" y="63"/>
                    </a:lnTo>
                    <a:lnTo>
                      <a:pt x="5" y="68"/>
                    </a:lnTo>
                    <a:lnTo>
                      <a:pt x="5" y="73"/>
                    </a:lnTo>
                    <a:lnTo>
                      <a:pt x="0" y="77"/>
                    </a:lnTo>
                    <a:lnTo>
                      <a:pt x="0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6" name="Freeform 202">
                <a:extLst>
                  <a:ext uri="{FF2B5EF4-FFF2-40B4-BE49-F238E27FC236}">
                    <a16:creationId xmlns:a16="http://schemas.microsoft.com/office/drawing/2014/main" id="{5F389B91-1C83-4911-93B3-3BECB68A8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3306"/>
                <a:ext cx="106" cy="87"/>
              </a:xfrm>
              <a:custGeom>
                <a:avLst/>
                <a:gdLst>
                  <a:gd name="T0" fmla="*/ 106 w 106"/>
                  <a:gd name="T1" fmla="*/ 0 h 87"/>
                  <a:gd name="T2" fmla="*/ 101 w 106"/>
                  <a:gd name="T3" fmla="*/ 5 h 87"/>
                  <a:gd name="T4" fmla="*/ 96 w 106"/>
                  <a:gd name="T5" fmla="*/ 15 h 87"/>
                  <a:gd name="T6" fmla="*/ 91 w 106"/>
                  <a:gd name="T7" fmla="*/ 19 h 87"/>
                  <a:gd name="T8" fmla="*/ 86 w 106"/>
                  <a:gd name="T9" fmla="*/ 29 h 87"/>
                  <a:gd name="T10" fmla="*/ 82 w 106"/>
                  <a:gd name="T11" fmla="*/ 34 h 87"/>
                  <a:gd name="T12" fmla="*/ 72 w 106"/>
                  <a:gd name="T13" fmla="*/ 39 h 87"/>
                  <a:gd name="T14" fmla="*/ 67 w 106"/>
                  <a:gd name="T15" fmla="*/ 44 h 87"/>
                  <a:gd name="T16" fmla="*/ 57 w 106"/>
                  <a:gd name="T17" fmla="*/ 48 h 87"/>
                  <a:gd name="T18" fmla="*/ 53 w 106"/>
                  <a:gd name="T19" fmla="*/ 53 h 87"/>
                  <a:gd name="T20" fmla="*/ 43 w 106"/>
                  <a:gd name="T21" fmla="*/ 58 h 87"/>
                  <a:gd name="T22" fmla="*/ 38 w 106"/>
                  <a:gd name="T23" fmla="*/ 63 h 87"/>
                  <a:gd name="T24" fmla="*/ 29 w 106"/>
                  <a:gd name="T25" fmla="*/ 68 h 87"/>
                  <a:gd name="T26" fmla="*/ 19 w 106"/>
                  <a:gd name="T27" fmla="*/ 73 h 87"/>
                  <a:gd name="T28" fmla="*/ 14 w 106"/>
                  <a:gd name="T29" fmla="*/ 77 h 87"/>
                  <a:gd name="T30" fmla="*/ 4 w 106"/>
                  <a:gd name="T31" fmla="*/ 82 h 87"/>
                  <a:gd name="T32" fmla="*/ 0 w 106"/>
                  <a:gd name="T33" fmla="*/ 87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87"/>
                  <a:gd name="T53" fmla="*/ 106 w 106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87">
                    <a:moveTo>
                      <a:pt x="106" y="0"/>
                    </a:moveTo>
                    <a:lnTo>
                      <a:pt x="101" y="5"/>
                    </a:lnTo>
                    <a:lnTo>
                      <a:pt x="96" y="15"/>
                    </a:lnTo>
                    <a:lnTo>
                      <a:pt x="91" y="19"/>
                    </a:lnTo>
                    <a:lnTo>
                      <a:pt x="86" y="29"/>
                    </a:lnTo>
                    <a:lnTo>
                      <a:pt x="82" y="34"/>
                    </a:lnTo>
                    <a:lnTo>
                      <a:pt x="72" y="39"/>
                    </a:lnTo>
                    <a:lnTo>
                      <a:pt x="67" y="44"/>
                    </a:lnTo>
                    <a:lnTo>
                      <a:pt x="57" y="48"/>
                    </a:lnTo>
                    <a:lnTo>
                      <a:pt x="53" y="53"/>
                    </a:lnTo>
                    <a:lnTo>
                      <a:pt x="43" y="58"/>
                    </a:lnTo>
                    <a:lnTo>
                      <a:pt x="38" y="63"/>
                    </a:lnTo>
                    <a:lnTo>
                      <a:pt x="29" y="68"/>
                    </a:lnTo>
                    <a:lnTo>
                      <a:pt x="19" y="73"/>
                    </a:lnTo>
                    <a:lnTo>
                      <a:pt x="14" y="77"/>
                    </a:lnTo>
                    <a:lnTo>
                      <a:pt x="4" y="82"/>
                    </a:lnTo>
                    <a:lnTo>
                      <a:pt x="0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7" name="Freeform 203">
                <a:extLst>
                  <a:ext uri="{FF2B5EF4-FFF2-40B4-BE49-F238E27FC236}">
                    <a16:creationId xmlns:a16="http://schemas.microsoft.com/office/drawing/2014/main" id="{B9DF2F3B-5C9E-49FB-B7B5-B0F935C1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3393"/>
                <a:ext cx="68" cy="39"/>
              </a:xfrm>
              <a:custGeom>
                <a:avLst/>
                <a:gdLst>
                  <a:gd name="T0" fmla="*/ 68 w 68"/>
                  <a:gd name="T1" fmla="*/ 0 h 39"/>
                  <a:gd name="T2" fmla="*/ 63 w 68"/>
                  <a:gd name="T3" fmla="*/ 5 h 39"/>
                  <a:gd name="T4" fmla="*/ 58 w 68"/>
                  <a:gd name="T5" fmla="*/ 10 h 39"/>
                  <a:gd name="T6" fmla="*/ 58 w 68"/>
                  <a:gd name="T7" fmla="*/ 10 h 39"/>
                  <a:gd name="T8" fmla="*/ 53 w 68"/>
                  <a:gd name="T9" fmla="*/ 15 h 39"/>
                  <a:gd name="T10" fmla="*/ 48 w 68"/>
                  <a:gd name="T11" fmla="*/ 19 h 39"/>
                  <a:gd name="T12" fmla="*/ 43 w 68"/>
                  <a:gd name="T13" fmla="*/ 24 h 39"/>
                  <a:gd name="T14" fmla="*/ 43 w 68"/>
                  <a:gd name="T15" fmla="*/ 24 h 39"/>
                  <a:gd name="T16" fmla="*/ 39 w 68"/>
                  <a:gd name="T17" fmla="*/ 29 h 39"/>
                  <a:gd name="T18" fmla="*/ 34 w 68"/>
                  <a:gd name="T19" fmla="*/ 34 h 39"/>
                  <a:gd name="T20" fmla="*/ 29 w 68"/>
                  <a:gd name="T21" fmla="*/ 34 h 39"/>
                  <a:gd name="T22" fmla="*/ 24 w 68"/>
                  <a:gd name="T23" fmla="*/ 34 h 39"/>
                  <a:gd name="T24" fmla="*/ 19 w 68"/>
                  <a:gd name="T25" fmla="*/ 39 h 39"/>
                  <a:gd name="T26" fmla="*/ 14 w 68"/>
                  <a:gd name="T27" fmla="*/ 39 h 39"/>
                  <a:gd name="T28" fmla="*/ 10 w 68"/>
                  <a:gd name="T29" fmla="*/ 39 h 39"/>
                  <a:gd name="T30" fmla="*/ 5 w 68"/>
                  <a:gd name="T31" fmla="*/ 39 h 39"/>
                  <a:gd name="T32" fmla="*/ 0 w 68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9"/>
                  <a:gd name="T53" fmla="*/ 68 w 68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9">
                    <a:moveTo>
                      <a:pt x="68" y="0"/>
                    </a:moveTo>
                    <a:lnTo>
                      <a:pt x="63" y="5"/>
                    </a:lnTo>
                    <a:lnTo>
                      <a:pt x="58" y="10"/>
                    </a:lnTo>
                    <a:lnTo>
                      <a:pt x="53" y="15"/>
                    </a:lnTo>
                    <a:lnTo>
                      <a:pt x="48" y="19"/>
                    </a:lnTo>
                    <a:lnTo>
                      <a:pt x="43" y="24"/>
                    </a:lnTo>
                    <a:lnTo>
                      <a:pt x="39" y="29"/>
                    </a:lnTo>
                    <a:lnTo>
                      <a:pt x="34" y="34"/>
                    </a:lnTo>
                    <a:lnTo>
                      <a:pt x="29" y="34"/>
                    </a:lnTo>
                    <a:lnTo>
                      <a:pt x="24" y="34"/>
                    </a:lnTo>
                    <a:lnTo>
                      <a:pt x="19" y="39"/>
                    </a:lnTo>
                    <a:lnTo>
                      <a:pt x="14" y="39"/>
                    </a:lnTo>
                    <a:lnTo>
                      <a:pt x="10" y="39"/>
                    </a:lnTo>
                    <a:lnTo>
                      <a:pt x="5" y="39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8" name="Freeform 204">
                <a:extLst>
                  <a:ext uri="{FF2B5EF4-FFF2-40B4-BE49-F238E27FC236}">
                    <a16:creationId xmlns:a16="http://schemas.microsoft.com/office/drawing/2014/main" id="{84ED4867-CAD6-4E90-AE69-76128F79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3350"/>
                <a:ext cx="15" cy="82"/>
              </a:xfrm>
              <a:custGeom>
                <a:avLst/>
                <a:gdLst>
                  <a:gd name="T0" fmla="*/ 5 w 15"/>
                  <a:gd name="T1" fmla="*/ 82 h 82"/>
                  <a:gd name="T2" fmla="*/ 5 w 15"/>
                  <a:gd name="T3" fmla="*/ 77 h 82"/>
                  <a:gd name="T4" fmla="*/ 0 w 15"/>
                  <a:gd name="T5" fmla="*/ 72 h 82"/>
                  <a:gd name="T6" fmla="*/ 0 w 15"/>
                  <a:gd name="T7" fmla="*/ 67 h 82"/>
                  <a:gd name="T8" fmla="*/ 0 w 15"/>
                  <a:gd name="T9" fmla="*/ 62 h 82"/>
                  <a:gd name="T10" fmla="*/ 0 w 15"/>
                  <a:gd name="T11" fmla="*/ 58 h 82"/>
                  <a:gd name="T12" fmla="*/ 0 w 15"/>
                  <a:gd name="T13" fmla="*/ 53 h 82"/>
                  <a:gd name="T14" fmla="*/ 0 w 15"/>
                  <a:gd name="T15" fmla="*/ 48 h 82"/>
                  <a:gd name="T16" fmla="*/ 0 w 15"/>
                  <a:gd name="T17" fmla="*/ 43 h 82"/>
                  <a:gd name="T18" fmla="*/ 5 w 15"/>
                  <a:gd name="T19" fmla="*/ 38 h 82"/>
                  <a:gd name="T20" fmla="*/ 5 w 15"/>
                  <a:gd name="T21" fmla="*/ 29 h 82"/>
                  <a:gd name="T22" fmla="*/ 5 w 15"/>
                  <a:gd name="T23" fmla="*/ 24 h 82"/>
                  <a:gd name="T24" fmla="*/ 10 w 15"/>
                  <a:gd name="T25" fmla="*/ 19 h 82"/>
                  <a:gd name="T26" fmla="*/ 10 w 15"/>
                  <a:gd name="T27" fmla="*/ 14 h 82"/>
                  <a:gd name="T28" fmla="*/ 10 w 15"/>
                  <a:gd name="T29" fmla="*/ 9 h 82"/>
                  <a:gd name="T30" fmla="*/ 10 w 15"/>
                  <a:gd name="T31" fmla="*/ 4 h 82"/>
                  <a:gd name="T32" fmla="*/ 15 w 15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82"/>
                  <a:gd name="T53" fmla="*/ 15 w 1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82">
                    <a:moveTo>
                      <a:pt x="5" y="82"/>
                    </a:moveTo>
                    <a:lnTo>
                      <a:pt x="5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5" y="38"/>
                    </a:lnTo>
                    <a:lnTo>
                      <a:pt x="5" y="29"/>
                    </a:lnTo>
                    <a:lnTo>
                      <a:pt x="5" y="24"/>
                    </a:lnTo>
                    <a:lnTo>
                      <a:pt x="10" y="19"/>
                    </a:lnTo>
                    <a:lnTo>
                      <a:pt x="10" y="14"/>
                    </a:lnTo>
                    <a:lnTo>
                      <a:pt x="10" y="9"/>
                    </a:lnTo>
                    <a:lnTo>
                      <a:pt x="10" y="4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69" name="Freeform 205">
                <a:extLst>
                  <a:ext uri="{FF2B5EF4-FFF2-40B4-BE49-F238E27FC236}">
                    <a16:creationId xmlns:a16="http://schemas.microsoft.com/office/drawing/2014/main" id="{B5A6CB43-FB06-44D4-97F0-8F0E3D383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3272"/>
                <a:ext cx="131" cy="78"/>
              </a:xfrm>
              <a:custGeom>
                <a:avLst/>
                <a:gdLst>
                  <a:gd name="T0" fmla="*/ 131 w 131"/>
                  <a:gd name="T1" fmla="*/ 78 h 78"/>
                  <a:gd name="T2" fmla="*/ 121 w 131"/>
                  <a:gd name="T3" fmla="*/ 73 h 78"/>
                  <a:gd name="T4" fmla="*/ 116 w 131"/>
                  <a:gd name="T5" fmla="*/ 63 h 78"/>
                  <a:gd name="T6" fmla="*/ 106 w 131"/>
                  <a:gd name="T7" fmla="*/ 58 h 78"/>
                  <a:gd name="T8" fmla="*/ 102 w 131"/>
                  <a:gd name="T9" fmla="*/ 53 h 78"/>
                  <a:gd name="T10" fmla="*/ 92 w 131"/>
                  <a:gd name="T11" fmla="*/ 49 h 78"/>
                  <a:gd name="T12" fmla="*/ 87 w 131"/>
                  <a:gd name="T13" fmla="*/ 39 h 78"/>
                  <a:gd name="T14" fmla="*/ 77 w 131"/>
                  <a:gd name="T15" fmla="*/ 34 h 78"/>
                  <a:gd name="T16" fmla="*/ 68 w 131"/>
                  <a:gd name="T17" fmla="*/ 29 h 78"/>
                  <a:gd name="T18" fmla="*/ 63 w 131"/>
                  <a:gd name="T19" fmla="*/ 24 h 78"/>
                  <a:gd name="T20" fmla="*/ 53 w 131"/>
                  <a:gd name="T21" fmla="*/ 20 h 78"/>
                  <a:gd name="T22" fmla="*/ 44 w 131"/>
                  <a:gd name="T23" fmla="*/ 20 h 78"/>
                  <a:gd name="T24" fmla="*/ 34 w 131"/>
                  <a:gd name="T25" fmla="*/ 15 h 78"/>
                  <a:gd name="T26" fmla="*/ 24 w 131"/>
                  <a:gd name="T27" fmla="*/ 10 h 78"/>
                  <a:gd name="T28" fmla="*/ 20 w 131"/>
                  <a:gd name="T29" fmla="*/ 5 h 78"/>
                  <a:gd name="T30" fmla="*/ 10 w 131"/>
                  <a:gd name="T31" fmla="*/ 5 h 78"/>
                  <a:gd name="T32" fmla="*/ 0 w 131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"/>
                  <a:gd name="T52" fmla="*/ 0 h 78"/>
                  <a:gd name="T53" fmla="*/ 131 w 131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" h="78">
                    <a:moveTo>
                      <a:pt x="131" y="78"/>
                    </a:moveTo>
                    <a:lnTo>
                      <a:pt x="121" y="73"/>
                    </a:lnTo>
                    <a:lnTo>
                      <a:pt x="116" y="63"/>
                    </a:lnTo>
                    <a:lnTo>
                      <a:pt x="106" y="58"/>
                    </a:lnTo>
                    <a:lnTo>
                      <a:pt x="102" y="53"/>
                    </a:lnTo>
                    <a:lnTo>
                      <a:pt x="92" y="49"/>
                    </a:lnTo>
                    <a:lnTo>
                      <a:pt x="87" y="39"/>
                    </a:lnTo>
                    <a:lnTo>
                      <a:pt x="77" y="34"/>
                    </a:lnTo>
                    <a:lnTo>
                      <a:pt x="68" y="29"/>
                    </a:lnTo>
                    <a:lnTo>
                      <a:pt x="63" y="24"/>
                    </a:lnTo>
                    <a:lnTo>
                      <a:pt x="53" y="20"/>
                    </a:lnTo>
                    <a:lnTo>
                      <a:pt x="44" y="20"/>
                    </a:lnTo>
                    <a:lnTo>
                      <a:pt x="34" y="15"/>
                    </a:lnTo>
                    <a:lnTo>
                      <a:pt x="24" y="10"/>
                    </a:lnTo>
                    <a:lnTo>
                      <a:pt x="20" y="5"/>
                    </a:ln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206">
              <a:extLst>
                <a:ext uri="{FF2B5EF4-FFF2-40B4-BE49-F238E27FC236}">
                  <a16:creationId xmlns:a16="http://schemas.microsoft.com/office/drawing/2014/main" id="{0617734F-4F98-4657-89F1-92990B96B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44"/>
              <a:ext cx="3650" cy="3698"/>
              <a:chOff x="1055" y="144"/>
              <a:chExt cx="3650" cy="3698"/>
            </a:xfrm>
          </p:grpSpPr>
          <p:sp>
            <p:nvSpPr>
              <p:cNvPr id="8" name="AutoShape 207">
                <a:extLst>
                  <a:ext uri="{FF2B5EF4-FFF2-40B4-BE49-F238E27FC236}">
                    <a16:creationId xmlns:a16="http://schemas.microsoft.com/office/drawing/2014/main" id="{E5B0D938-851E-4F0F-9BA0-326179877EC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55" y="144"/>
                <a:ext cx="3650" cy="3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" name="Group 208">
                <a:extLst>
                  <a:ext uri="{FF2B5EF4-FFF2-40B4-BE49-F238E27FC236}">
                    <a16:creationId xmlns:a16="http://schemas.microsoft.com/office/drawing/2014/main" id="{27464BBD-E8AA-4BE1-9C29-F180434AE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0" y="149"/>
                <a:ext cx="1641" cy="3688"/>
                <a:chOff x="1060" y="149"/>
                <a:chExt cx="1641" cy="3688"/>
              </a:xfrm>
            </p:grpSpPr>
            <p:sp>
              <p:nvSpPr>
                <p:cNvPr id="2071" name="Freeform 209">
                  <a:extLst>
                    <a:ext uri="{FF2B5EF4-FFF2-40B4-BE49-F238E27FC236}">
                      <a16:creationId xmlns:a16="http://schemas.microsoft.com/office/drawing/2014/main" id="{9E259207-1B4F-4CD0-BB82-7A91A21A8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" y="3272"/>
                  <a:ext cx="15" cy="131"/>
                </a:xfrm>
                <a:custGeom>
                  <a:avLst/>
                  <a:gdLst>
                    <a:gd name="T0" fmla="*/ 0 w 15"/>
                    <a:gd name="T1" fmla="*/ 0 h 131"/>
                    <a:gd name="T2" fmla="*/ 0 w 15"/>
                    <a:gd name="T3" fmla="*/ 10 h 131"/>
                    <a:gd name="T4" fmla="*/ 0 w 15"/>
                    <a:gd name="T5" fmla="*/ 20 h 131"/>
                    <a:gd name="T6" fmla="*/ 0 w 15"/>
                    <a:gd name="T7" fmla="*/ 24 h 131"/>
                    <a:gd name="T8" fmla="*/ 0 w 15"/>
                    <a:gd name="T9" fmla="*/ 34 h 131"/>
                    <a:gd name="T10" fmla="*/ 5 w 15"/>
                    <a:gd name="T11" fmla="*/ 44 h 131"/>
                    <a:gd name="T12" fmla="*/ 5 w 15"/>
                    <a:gd name="T13" fmla="*/ 49 h 131"/>
                    <a:gd name="T14" fmla="*/ 5 w 15"/>
                    <a:gd name="T15" fmla="*/ 58 h 131"/>
                    <a:gd name="T16" fmla="*/ 5 w 15"/>
                    <a:gd name="T17" fmla="*/ 68 h 131"/>
                    <a:gd name="T18" fmla="*/ 10 w 15"/>
                    <a:gd name="T19" fmla="*/ 73 h 131"/>
                    <a:gd name="T20" fmla="*/ 10 w 15"/>
                    <a:gd name="T21" fmla="*/ 82 h 131"/>
                    <a:gd name="T22" fmla="*/ 10 w 15"/>
                    <a:gd name="T23" fmla="*/ 92 h 131"/>
                    <a:gd name="T24" fmla="*/ 10 w 15"/>
                    <a:gd name="T25" fmla="*/ 97 h 131"/>
                    <a:gd name="T26" fmla="*/ 15 w 15"/>
                    <a:gd name="T27" fmla="*/ 107 h 131"/>
                    <a:gd name="T28" fmla="*/ 15 w 15"/>
                    <a:gd name="T29" fmla="*/ 116 h 131"/>
                    <a:gd name="T30" fmla="*/ 15 w 15"/>
                    <a:gd name="T31" fmla="*/ 121 h 131"/>
                    <a:gd name="T32" fmla="*/ 15 w 15"/>
                    <a:gd name="T33" fmla="*/ 131 h 1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31"/>
                    <a:gd name="T53" fmla="*/ 15 w 15"/>
                    <a:gd name="T54" fmla="*/ 131 h 1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31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5" y="44"/>
                      </a:lnTo>
                      <a:lnTo>
                        <a:pt x="5" y="49"/>
                      </a:lnTo>
                      <a:lnTo>
                        <a:pt x="5" y="58"/>
                      </a:lnTo>
                      <a:lnTo>
                        <a:pt x="5" y="68"/>
                      </a:lnTo>
                      <a:lnTo>
                        <a:pt x="10" y="73"/>
                      </a:lnTo>
                      <a:lnTo>
                        <a:pt x="10" y="82"/>
                      </a:lnTo>
                      <a:lnTo>
                        <a:pt x="10" y="92"/>
                      </a:lnTo>
                      <a:lnTo>
                        <a:pt x="10" y="97"/>
                      </a:lnTo>
                      <a:lnTo>
                        <a:pt x="15" y="107"/>
                      </a:lnTo>
                      <a:lnTo>
                        <a:pt x="15" y="116"/>
                      </a:lnTo>
                      <a:lnTo>
                        <a:pt x="15" y="121"/>
                      </a:lnTo>
                      <a:lnTo>
                        <a:pt x="15" y="1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2" name="Freeform 210">
                  <a:extLst>
                    <a:ext uri="{FF2B5EF4-FFF2-40B4-BE49-F238E27FC236}">
                      <a16:creationId xmlns:a16="http://schemas.microsoft.com/office/drawing/2014/main" id="{2B2467D6-36B9-4E27-B547-C1A1F1EA5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3403"/>
                  <a:ext cx="19" cy="67"/>
                </a:xfrm>
                <a:custGeom>
                  <a:avLst/>
                  <a:gdLst>
                    <a:gd name="T0" fmla="*/ 0 w 19"/>
                    <a:gd name="T1" fmla="*/ 0 h 67"/>
                    <a:gd name="T2" fmla="*/ 5 w 19"/>
                    <a:gd name="T3" fmla="*/ 5 h 67"/>
                    <a:gd name="T4" fmla="*/ 5 w 19"/>
                    <a:gd name="T5" fmla="*/ 9 h 67"/>
                    <a:gd name="T6" fmla="*/ 5 w 19"/>
                    <a:gd name="T7" fmla="*/ 14 h 67"/>
                    <a:gd name="T8" fmla="*/ 9 w 19"/>
                    <a:gd name="T9" fmla="*/ 14 h 67"/>
                    <a:gd name="T10" fmla="*/ 9 w 19"/>
                    <a:gd name="T11" fmla="*/ 19 h 67"/>
                    <a:gd name="T12" fmla="*/ 14 w 19"/>
                    <a:gd name="T13" fmla="*/ 24 h 67"/>
                    <a:gd name="T14" fmla="*/ 14 w 19"/>
                    <a:gd name="T15" fmla="*/ 29 h 67"/>
                    <a:gd name="T16" fmla="*/ 14 w 19"/>
                    <a:gd name="T17" fmla="*/ 33 h 67"/>
                    <a:gd name="T18" fmla="*/ 19 w 19"/>
                    <a:gd name="T19" fmla="*/ 38 h 67"/>
                    <a:gd name="T20" fmla="*/ 19 w 19"/>
                    <a:gd name="T21" fmla="*/ 43 h 67"/>
                    <a:gd name="T22" fmla="*/ 19 w 19"/>
                    <a:gd name="T23" fmla="*/ 43 h 67"/>
                    <a:gd name="T24" fmla="*/ 19 w 19"/>
                    <a:gd name="T25" fmla="*/ 48 h 67"/>
                    <a:gd name="T26" fmla="*/ 19 w 19"/>
                    <a:gd name="T27" fmla="*/ 53 h 67"/>
                    <a:gd name="T28" fmla="*/ 19 w 19"/>
                    <a:gd name="T29" fmla="*/ 58 h 67"/>
                    <a:gd name="T30" fmla="*/ 19 w 19"/>
                    <a:gd name="T31" fmla="*/ 62 h 67"/>
                    <a:gd name="T32" fmla="*/ 19 w 19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67"/>
                    <a:gd name="T53" fmla="*/ 19 w 19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6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19" y="38"/>
                      </a:lnTo>
                      <a:lnTo>
                        <a:pt x="19" y="43"/>
                      </a:lnTo>
                      <a:lnTo>
                        <a:pt x="19" y="48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19" y="62"/>
                      </a:lnTo>
                      <a:lnTo>
                        <a:pt x="19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3" name="Freeform 211">
                  <a:extLst>
                    <a:ext uri="{FF2B5EF4-FFF2-40B4-BE49-F238E27FC236}">
                      <a16:creationId xmlns:a16="http://schemas.microsoft.com/office/drawing/2014/main" id="{779ED10E-9671-4D91-A8D5-4F9AAE961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4" y="3470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0 w 82"/>
                    <a:gd name="T3" fmla="*/ 10 h 87"/>
                    <a:gd name="T4" fmla="*/ 5 w 82"/>
                    <a:gd name="T5" fmla="*/ 15 h 87"/>
                    <a:gd name="T6" fmla="*/ 10 w 82"/>
                    <a:gd name="T7" fmla="*/ 20 h 87"/>
                    <a:gd name="T8" fmla="*/ 10 w 82"/>
                    <a:gd name="T9" fmla="*/ 29 h 87"/>
                    <a:gd name="T10" fmla="*/ 15 w 82"/>
                    <a:gd name="T11" fmla="*/ 34 h 87"/>
                    <a:gd name="T12" fmla="*/ 24 w 82"/>
                    <a:gd name="T13" fmla="*/ 39 h 87"/>
                    <a:gd name="T14" fmla="*/ 29 w 82"/>
                    <a:gd name="T15" fmla="*/ 44 h 87"/>
                    <a:gd name="T16" fmla="*/ 34 w 82"/>
                    <a:gd name="T17" fmla="*/ 49 h 87"/>
                    <a:gd name="T18" fmla="*/ 39 w 82"/>
                    <a:gd name="T19" fmla="*/ 53 h 87"/>
                    <a:gd name="T20" fmla="*/ 48 w 82"/>
                    <a:gd name="T21" fmla="*/ 58 h 87"/>
                    <a:gd name="T22" fmla="*/ 53 w 82"/>
                    <a:gd name="T23" fmla="*/ 58 h 87"/>
                    <a:gd name="T24" fmla="*/ 63 w 82"/>
                    <a:gd name="T25" fmla="*/ 63 h 87"/>
                    <a:gd name="T26" fmla="*/ 68 w 82"/>
                    <a:gd name="T27" fmla="*/ 68 h 87"/>
                    <a:gd name="T28" fmla="*/ 72 w 82"/>
                    <a:gd name="T29" fmla="*/ 73 h 87"/>
                    <a:gd name="T30" fmla="*/ 77 w 82"/>
                    <a:gd name="T31" fmla="*/ 82 h 87"/>
                    <a:gd name="T32" fmla="*/ 82 w 82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10" y="20"/>
                      </a:lnTo>
                      <a:lnTo>
                        <a:pt x="10" y="29"/>
                      </a:lnTo>
                      <a:lnTo>
                        <a:pt x="15" y="34"/>
                      </a:lnTo>
                      <a:lnTo>
                        <a:pt x="24" y="39"/>
                      </a:lnTo>
                      <a:lnTo>
                        <a:pt x="29" y="44"/>
                      </a:lnTo>
                      <a:lnTo>
                        <a:pt x="34" y="49"/>
                      </a:lnTo>
                      <a:lnTo>
                        <a:pt x="39" y="53"/>
                      </a:lnTo>
                      <a:lnTo>
                        <a:pt x="48" y="58"/>
                      </a:lnTo>
                      <a:lnTo>
                        <a:pt x="53" y="58"/>
                      </a:lnTo>
                      <a:lnTo>
                        <a:pt x="63" y="63"/>
                      </a:lnTo>
                      <a:lnTo>
                        <a:pt x="68" y="68"/>
                      </a:lnTo>
                      <a:lnTo>
                        <a:pt x="72" y="73"/>
                      </a:lnTo>
                      <a:lnTo>
                        <a:pt x="77" y="82"/>
                      </a:lnTo>
                      <a:lnTo>
                        <a:pt x="82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4" name="Freeform 212">
                  <a:extLst>
                    <a:ext uri="{FF2B5EF4-FFF2-40B4-BE49-F238E27FC236}">
                      <a16:creationId xmlns:a16="http://schemas.microsoft.com/office/drawing/2014/main" id="{AF96282D-BFF8-44F9-B84B-FF5C6463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6" y="3557"/>
                  <a:ext cx="97" cy="227"/>
                </a:xfrm>
                <a:custGeom>
                  <a:avLst/>
                  <a:gdLst>
                    <a:gd name="T0" fmla="*/ 0 w 97"/>
                    <a:gd name="T1" fmla="*/ 0 h 227"/>
                    <a:gd name="T2" fmla="*/ 15 w 97"/>
                    <a:gd name="T3" fmla="*/ 10 h 227"/>
                    <a:gd name="T4" fmla="*/ 24 w 97"/>
                    <a:gd name="T5" fmla="*/ 24 h 227"/>
                    <a:gd name="T6" fmla="*/ 34 w 97"/>
                    <a:gd name="T7" fmla="*/ 34 h 227"/>
                    <a:gd name="T8" fmla="*/ 44 w 97"/>
                    <a:gd name="T9" fmla="*/ 48 h 227"/>
                    <a:gd name="T10" fmla="*/ 53 w 97"/>
                    <a:gd name="T11" fmla="*/ 58 h 227"/>
                    <a:gd name="T12" fmla="*/ 63 w 97"/>
                    <a:gd name="T13" fmla="*/ 73 h 227"/>
                    <a:gd name="T14" fmla="*/ 73 w 97"/>
                    <a:gd name="T15" fmla="*/ 87 h 227"/>
                    <a:gd name="T16" fmla="*/ 77 w 97"/>
                    <a:gd name="T17" fmla="*/ 102 h 227"/>
                    <a:gd name="T18" fmla="*/ 82 w 97"/>
                    <a:gd name="T19" fmla="*/ 116 h 227"/>
                    <a:gd name="T20" fmla="*/ 92 w 97"/>
                    <a:gd name="T21" fmla="*/ 131 h 227"/>
                    <a:gd name="T22" fmla="*/ 92 w 97"/>
                    <a:gd name="T23" fmla="*/ 145 h 227"/>
                    <a:gd name="T24" fmla="*/ 97 w 97"/>
                    <a:gd name="T25" fmla="*/ 159 h 227"/>
                    <a:gd name="T26" fmla="*/ 97 w 97"/>
                    <a:gd name="T27" fmla="*/ 174 h 227"/>
                    <a:gd name="T28" fmla="*/ 97 w 97"/>
                    <a:gd name="T29" fmla="*/ 193 h 227"/>
                    <a:gd name="T30" fmla="*/ 97 w 97"/>
                    <a:gd name="T31" fmla="*/ 208 h 227"/>
                    <a:gd name="T32" fmla="*/ 92 w 97"/>
                    <a:gd name="T33" fmla="*/ 227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7"/>
                    <a:gd name="T52" fmla="*/ 0 h 227"/>
                    <a:gd name="T53" fmla="*/ 97 w 97"/>
                    <a:gd name="T54" fmla="*/ 227 h 2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7" h="227">
                      <a:moveTo>
                        <a:pt x="0" y="0"/>
                      </a:moveTo>
                      <a:lnTo>
                        <a:pt x="15" y="10"/>
                      </a:lnTo>
                      <a:lnTo>
                        <a:pt x="24" y="24"/>
                      </a:lnTo>
                      <a:lnTo>
                        <a:pt x="34" y="34"/>
                      </a:lnTo>
                      <a:lnTo>
                        <a:pt x="44" y="48"/>
                      </a:lnTo>
                      <a:lnTo>
                        <a:pt x="53" y="58"/>
                      </a:lnTo>
                      <a:lnTo>
                        <a:pt x="63" y="73"/>
                      </a:lnTo>
                      <a:lnTo>
                        <a:pt x="73" y="87"/>
                      </a:lnTo>
                      <a:lnTo>
                        <a:pt x="77" y="102"/>
                      </a:lnTo>
                      <a:lnTo>
                        <a:pt x="82" y="116"/>
                      </a:lnTo>
                      <a:lnTo>
                        <a:pt x="92" y="131"/>
                      </a:lnTo>
                      <a:lnTo>
                        <a:pt x="92" y="145"/>
                      </a:lnTo>
                      <a:lnTo>
                        <a:pt x="97" y="159"/>
                      </a:lnTo>
                      <a:lnTo>
                        <a:pt x="97" y="174"/>
                      </a:lnTo>
                      <a:lnTo>
                        <a:pt x="97" y="193"/>
                      </a:lnTo>
                      <a:lnTo>
                        <a:pt x="97" y="208"/>
                      </a:lnTo>
                      <a:lnTo>
                        <a:pt x="92" y="2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5" name="Freeform 213">
                  <a:extLst>
                    <a:ext uri="{FF2B5EF4-FFF2-40B4-BE49-F238E27FC236}">
                      <a16:creationId xmlns:a16="http://schemas.microsoft.com/office/drawing/2014/main" id="{B3E54164-C476-4176-B39B-D79638D6D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3784"/>
                  <a:ext cx="111" cy="53"/>
                </a:xfrm>
                <a:custGeom>
                  <a:avLst/>
                  <a:gdLst>
                    <a:gd name="T0" fmla="*/ 111 w 111"/>
                    <a:gd name="T1" fmla="*/ 0 h 53"/>
                    <a:gd name="T2" fmla="*/ 106 w 111"/>
                    <a:gd name="T3" fmla="*/ 5 h 53"/>
                    <a:gd name="T4" fmla="*/ 101 w 111"/>
                    <a:gd name="T5" fmla="*/ 10 h 53"/>
                    <a:gd name="T6" fmla="*/ 92 w 111"/>
                    <a:gd name="T7" fmla="*/ 15 h 53"/>
                    <a:gd name="T8" fmla="*/ 87 w 111"/>
                    <a:gd name="T9" fmla="*/ 15 h 53"/>
                    <a:gd name="T10" fmla="*/ 82 w 111"/>
                    <a:gd name="T11" fmla="*/ 19 h 53"/>
                    <a:gd name="T12" fmla="*/ 72 w 111"/>
                    <a:gd name="T13" fmla="*/ 24 h 53"/>
                    <a:gd name="T14" fmla="*/ 67 w 111"/>
                    <a:gd name="T15" fmla="*/ 29 h 53"/>
                    <a:gd name="T16" fmla="*/ 58 w 111"/>
                    <a:gd name="T17" fmla="*/ 34 h 53"/>
                    <a:gd name="T18" fmla="*/ 53 w 111"/>
                    <a:gd name="T19" fmla="*/ 39 h 53"/>
                    <a:gd name="T20" fmla="*/ 48 w 111"/>
                    <a:gd name="T21" fmla="*/ 39 h 53"/>
                    <a:gd name="T22" fmla="*/ 38 w 111"/>
                    <a:gd name="T23" fmla="*/ 44 h 53"/>
                    <a:gd name="T24" fmla="*/ 29 w 111"/>
                    <a:gd name="T25" fmla="*/ 44 h 53"/>
                    <a:gd name="T26" fmla="*/ 24 w 111"/>
                    <a:gd name="T27" fmla="*/ 48 h 53"/>
                    <a:gd name="T28" fmla="*/ 14 w 111"/>
                    <a:gd name="T29" fmla="*/ 48 h 53"/>
                    <a:gd name="T30" fmla="*/ 9 w 111"/>
                    <a:gd name="T31" fmla="*/ 48 h 53"/>
                    <a:gd name="T32" fmla="*/ 0 w 111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53"/>
                    <a:gd name="T53" fmla="*/ 111 w 111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53">
                      <a:moveTo>
                        <a:pt x="111" y="0"/>
                      </a:moveTo>
                      <a:lnTo>
                        <a:pt x="106" y="5"/>
                      </a:lnTo>
                      <a:lnTo>
                        <a:pt x="101" y="10"/>
                      </a:lnTo>
                      <a:lnTo>
                        <a:pt x="92" y="15"/>
                      </a:lnTo>
                      <a:lnTo>
                        <a:pt x="87" y="15"/>
                      </a:lnTo>
                      <a:lnTo>
                        <a:pt x="82" y="19"/>
                      </a:lnTo>
                      <a:lnTo>
                        <a:pt x="72" y="24"/>
                      </a:lnTo>
                      <a:lnTo>
                        <a:pt x="67" y="29"/>
                      </a:lnTo>
                      <a:lnTo>
                        <a:pt x="58" y="34"/>
                      </a:lnTo>
                      <a:lnTo>
                        <a:pt x="53" y="39"/>
                      </a:lnTo>
                      <a:lnTo>
                        <a:pt x="48" y="39"/>
                      </a:lnTo>
                      <a:lnTo>
                        <a:pt x="38" y="44"/>
                      </a:lnTo>
                      <a:lnTo>
                        <a:pt x="29" y="44"/>
                      </a:lnTo>
                      <a:lnTo>
                        <a:pt x="24" y="48"/>
                      </a:lnTo>
                      <a:lnTo>
                        <a:pt x="14" y="48"/>
                      </a:lnTo>
                      <a:lnTo>
                        <a:pt x="9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6" name="Freeform 214">
                  <a:extLst>
                    <a:ext uri="{FF2B5EF4-FFF2-40B4-BE49-F238E27FC236}">
                      <a16:creationId xmlns:a16="http://schemas.microsoft.com/office/drawing/2014/main" id="{5C7C6946-4B24-48AD-ABD0-C91C0BFDB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3721"/>
                  <a:ext cx="111" cy="116"/>
                </a:xfrm>
                <a:custGeom>
                  <a:avLst/>
                  <a:gdLst>
                    <a:gd name="T0" fmla="*/ 111 w 111"/>
                    <a:gd name="T1" fmla="*/ 116 h 116"/>
                    <a:gd name="T2" fmla="*/ 101 w 111"/>
                    <a:gd name="T3" fmla="*/ 111 h 116"/>
                    <a:gd name="T4" fmla="*/ 87 w 111"/>
                    <a:gd name="T5" fmla="*/ 111 h 116"/>
                    <a:gd name="T6" fmla="*/ 77 w 111"/>
                    <a:gd name="T7" fmla="*/ 107 h 116"/>
                    <a:gd name="T8" fmla="*/ 67 w 111"/>
                    <a:gd name="T9" fmla="*/ 102 h 116"/>
                    <a:gd name="T10" fmla="*/ 63 w 111"/>
                    <a:gd name="T11" fmla="*/ 97 h 116"/>
                    <a:gd name="T12" fmla="*/ 53 w 111"/>
                    <a:gd name="T13" fmla="*/ 87 h 116"/>
                    <a:gd name="T14" fmla="*/ 43 w 111"/>
                    <a:gd name="T15" fmla="*/ 82 h 116"/>
                    <a:gd name="T16" fmla="*/ 38 w 111"/>
                    <a:gd name="T17" fmla="*/ 73 h 116"/>
                    <a:gd name="T18" fmla="*/ 29 w 111"/>
                    <a:gd name="T19" fmla="*/ 68 h 116"/>
                    <a:gd name="T20" fmla="*/ 24 w 111"/>
                    <a:gd name="T21" fmla="*/ 58 h 116"/>
                    <a:gd name="T22" fmla="*/ 19 w 111"/>
                    <a:gd name="T23" fmla="*/ 49 h 116"/>
                    <a:gd name="T24" fmla="*/ 14 w 111"/>
                    <a:gd name="T25" fmla="*/ 39 h 116"/>
                    <a:gd name="T26" fmla="*/ 9 w 111"/>
                    <a:gd name="T27" fmla="*/ 29 h 116"/>
                    <a:gd name="T28" fmla="*/ 5 w 111"/>
                    <a:gd name="T29" fmla="*/ 20 h 116"/>
                    <a:gd name="T30" fmla="*/ 0 w 111"/>
                    <a:gd name="T31" fmla="*/ 10 h 116"/>
                    <a:gd name="T32" fmla="*/ 0 w 111"/>
                    <a:gd name="T33" fmla="*/ 0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116"/>
                    <a:gd name="T53" fmla="*/ 111 w 111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116">
                      <a:moveTo>
                        <a:pt x="111" y="116"/>
                      </a:moveTo>
                      <a:lnTo>
                        <a:pt x="101" y="111"/>
                      </a:lnTo>
                      <a:lnTo>
                        <a:pt x="87" y="111"/>
                      </a:lnTo>
                      <a:lnTo>
                        <a:pt x="77" y="107"/>
                      </a:lnTo>
                      <a:lnTo>
                        <a:pt x="67" y="102"/>
                      </a:lnTo>
                      <a:lnTo>
                        <a:pt x="63" y="97"/>
                      </a:lnTo>
                      <a:lnTo>
                        <a:pt x="53" y="87"/>
                      </a:lnTo>
                      <a:lnTo>
                        <a:pt x="43" y="82"/>
                      </a:lnTo>
                      <a:lnTo>
                        <a:pt x="38" y="73"/>
                      </a:lnTo>
                      <a:lnTo>
                        <a:pt x="29" y="68"/>
                      </a:lnTo>
                      <a:lnTo>
                        <a:pt x="24" y="58"/>
                      </a:lnTo>
                      <a:lnTo>
                        <a:pt x="19" y="49"/>
                      </a:lnTo>
                      <a:lnTo>
                        <a:pt x="14" y="39"/>
                      </a:lnTo>
                      <a:lnTo>
                        <a:pt x="9" y="29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7" name="Freeform 215">
                  <a:extLst>
                    <a:ext uri="{FF2B5EF4-FFF2-40B4-BE49-F238E27FC236}">
                      <a16:creationId xmlns:a16="http://schemas.microsoft.com/office/drawing/2014/main" id="{77B55489-C384-46EB-A021-FC848F2D5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6" y="3668"/>
                  <a:ext cx="10" cy="53"/>
                </a:xfrm>
                <a:custGeom>
                  <a:avLst/>
                  <a:gdLst>
                    <a:gd name="T0" fmla="*/ 10 w 10"/>
                    <a:gd name="T1" fmla="*/ 53 h 53"/>
                    <a:gd name="T2" fmla="*/ 10 w 10"/>
                    <a:gd name="T3" fmla="*/ 48 h 53"/>
                    <a:gd name="T4" fmla="*/ 5 w 10"/>
                    <a:gd name="T5" fmla="*/ 48 h 53"/>
                    <a:gd name="T6" fmla="*/ 5 w 10"/>
                    <a:gd name="T7" fmla="*/ 44 h 53"/>
                    <a:gd name="T8" fmla="*/ 5 w 10"/>
                    <a:gd name="T9" fmla="*/ 39 h 53"/>
                    <a:gd name="T10" fmla="*/ 5 w 10"/>
                    <a:gd name="T11" fmla="*/ 34 h 53"/>
                    <a:gd name="T12" fmla="*/ 5 w 10"/>
                    <a:gd name="T13" fmla="*/ 34 h 53"/>
                    <a:gd name="T14" fmla="*/ 5 w 10"/>
                    <a:gd name="T15" fmla="*/ 29 h 53"/>
                    <a:gd name="T16" fmla="*/ 5 w 10"/>
                    <a:gd name="T17" fmla="*/ 24 h 53"/>
                    <a:gd name="T18" fmla="*/ 5 w 10"/>
                    <a:gd name="T19" fmla="*/ 20 h 53"/>
                    <a:gd name="T20" fmla="*/ 5 w 10"/>
                    <a:gd name="T21" fmla="*/ 20 h 53"/>
                    <a:gd name="T22" fmla="*/ 5 w 10"/>
                    <a:gd name="T23" fmla="*/ 15 h 53"/>
                    <a:gd name="T24" fmla="*/ 5 w 10"/>
                    <a:gd name="T25" fmla="*/ 10 h 53"/>
                    <a:gd name="T26" fmla="*/ 5 w 10"/>
                    <a:gd name="T27" fmla="*/ 10 h 53"/>
                    <a:gd name="T28" fmla="*/ 5 w 10"/>
                    <a:gd name="T29" fmla="*/ 5 h 53"/>
                    <a:gd name="T30" fmla="*/ 5 w 10"/>
                    <a:gd name="T31" fmla="*/ 5 h 53"/>
                    <a:gd name="T32" fmla="*/ 0 w 10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3"/>
                    <a:gd name="T53" fmla="*/ 10 w 10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3">
                      <a:moveTo>
                        <a:pt x="10" y="53"/>
                      </a:moveTo>
                      <a:lnTo>
                        <a:pt x="10" y="48"/>
                      </a:lnTo>
                      <a:lnTo>
                        <a:pt x="5" y="48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8" name="Freeform 216">
                  <a:extLst>
                    <a:ext uri="{FF2B5EF4-FFF2-40B4-BE49-F238E27FC236}">
                      <a16:creationId xmlns:a16="http://schemas.microsoft.com/office/drawing/2014/main" id="{5B9A529E-C774-47A4-8EFD-9A3E91243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4" y="3668"/>
                  <a:ext cx="352" cy="53"/>
                </a:xfrm>
                <a:custGeom>
                  <a:avLst/>
                  <a:gdLst>
                    <a:gd name="T0" fmla="*/ 352 w 352"/>
                    <a:gd name="T1" fmla="*/ 0 h 53"/>
                    <a:gd name="T2" fmla="*/ 333 w 352"/>
                    <a:gd name="T3" fmla="*/ 5 h 53"/>
                    <a:gd name="T4" fmla="*/ 309 w 352"/>
                    <a:gd name="T5" fmla="*/ 10 h 53"/>
                    <a:gd name="T6" fmla="*/ 285 w 352"/>
                    <a:gd name="T7" fmla="*/ 15 h 53"/>
                    <a:gd name="T8" fmla="*/ 265 w 352"/>
                    <a:gd name="T9" fmla="*/ 20 h 53"/>
                    <a:gd name="T10" fmla="*/ 241 w 352"/>
                    <a:gd name="T11" fmla="*/ 24 h 53"/>
                    <a:gd name="T12" fmla="*/ 222 w 352"/>
                    <a:gd name="T13" fmla="*/ 29 h 53"/>
                    <a:gd name="T14" fmla="*/ 198 w 352"/>
                    <a:gd name="T15" fmla="*/ 34 h 53"/>
                    <a:gd name="T16" fmla="*/ 178 w 352"/>
                    <a:gd name="T17" fmla="*/ 39 h 53"/>
                    <a:gd name="T18" fmla="*/ 154 w 352"/>
                    <a:gd name="T19" fmla="*/ 44 h 53"/>
                    <a:gd name="T20" fmla="*/ 135 w 352"/>
                    <a:gd name="T21" fmla="*/ 44 h 53"/>
                    <a:gd name="T22" fmla="*/ 111 w 352"/>
                    <a:gd name="T23" fmla="*/ 48 h 53"/>
                    <a:gd name="T24" fmla="*/ 87 w 352"/>
                    <a:gd name="T25" fmla="*/ 53 h 53"/>
                    <a:gd name="T26" fmla="*/ 67 w 352"/>
                    <a:gd name="T27" fmla="*/ 53 h 53"/>
                    <a:gd name="T28" fmla="*/ 43 w 352"/>
                    <a:gd name="T29" fmla="*/ 53 h 53"/>
                    <a:gd name="T30" fmla="*/ 24 w 352"/>
                    <a:gd name="T31" fmla="*/ 53 h 53"/>
                    <a:gd name="T32" fmla="*/ 0 w 352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2"/>
                    <a:gd name="T52" fmla="*/ 0 h 53"/>
                    <a:gd name="T53" fmla="*/ 352 w 352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2" h="53">
                      <a:moveTo>
                        <a:pt x="352" y="0"/>
                      </a:moveTo>
                      <a:lnTo>
                        <a:pt x="333" y="5"/>
                      </a:lnTo>
                      <a:lnTo>
                        <a:pt x="309" y="10"/>
                      </a:lnTo>
                      <a:lnTo>
                        <a:pt x="285" y="15"/>
                      </a:lnTo>
                      <a:lnTo>
                        <a:pt x="265" y="20"/>
                      </a:lnTo>
                      <a:lnTo>
                        <a:pt x="241" y="24"/>
                      </a:lnTo>
                      <a:lnTo>
                        <a:pt x="222" y="29"/>
                      </a:lnTo>
                      <a:lnTo>
                        <a:pt x="198" y="34"/>
                      </a:lnTo>
                      <a:lnTo>
                        <a:pt x="178" y="39"/>
                      </a:lnTo>
                      <a:lnTo>
                        <a:pt x="154" y="44"/>
                      </a:lnTo>
                      <a:lnTo>
                        <a:pt x="135" y="44"/>
                      </a:lnTo>
                      <a:lnTo>
                        <a:pt x="111" y="48"/>
                      </a:lnTo>
                      <a:lnTo>
                        <a:pt x="87" y="53"/>
                      </a:lnTo>
                      <a:lnTo>
                        <a:pt x="67" y="53"/>
                      </a:lnTo>
                      <a:lnTo>
                        <a:pt x="43" y="53"/>
                      </a:lnTo>
                      <a:lnTo>
                        <a:pt x="24" y="53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9" name="Freeform 217">
                  <a:extLst>
                    <a:ext uri="{FF2B5EF4-FFF2-40B4-BE49-F238E27FC236}">
                      <a16:creationId xmlns:a16="http://schemas.microsoft.com/office/drawing/2014/main" id="{A917E977-4239-4500-B27B-06F408DF8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5" y="3712"/>
                  <a:ext cx="39" cy="9"/>
                </a:xfrm>
                <a:custGeom>
                  <a:avLst/>
                  <a:gdLst>
                    <a:gd name="T0" fmla="*/ 39 w 39"/>
                    <a:gd name="T1" fmla="*/ 9 h 9"/>
                    <a:gd name="T2" fmla="*/ 34 w 39"/>
                    <a:gd name="T3" fmla="*/ 9 h 9"/>
                    <a:gd name="T4" fmla="*/ 34 w 39"/>
                    <a:gd name="T5" fmla="*/ 9 h 9"/>
                    <a:gd name="T6" fmla="*/ 29 w 39"/>
                    <a:gd name="T7" fmla="*/ 9 h 9"/>
                    <a:gd name="T8" fmla="*/ 29 w 39"/>
                    <a:gd name="T9" fmla="*/ 9 h 9"/>
                    <a:gd name="T10" fmla="*/ 24 w 39"/>
                    <a:gd name="T11" fmla="*/ 9 h 9"/>
                    <a:gd name="T12" fmla="*/ 24 w 39"/>
                    <a:gd name="T13" fmla="*/ 4 h 9"/>
                    <a:gd name="T14" fmla="*/ 19 w 39"/>
                    <a:gd name="T15" fmla="*/ 4 h 9"/>
                    <a:gd name="T16" fmla="*/ 19 w 39"/>
                    <a:gd name="T17" fmla="*/ 4 h 9"/>
                    <a:gd name="T18" fmla="*/ 15 w 39"/>
                    <a:gd name="T19" fmla="*/ 4 h 9"/>
                    <a:gd name="T20" fmla="*/ 15 w 39"/>
                    <a:gd name="T21" fmla="*/ 4 h 9"/>
                    <a:gd name="T22" fmla="*/ 15 w 39"/>
                    <a:gd name="T23" fmla="*/ 0 h 9"/>
                    <a:gd name="T24" fmla="*/ 10 w 39"/>
                    <a:gd name="T25" fmla="*/ 0 h 9"/>
                    <a:gd name="T26" fmla="*/ 10 w 39"/>
                    <a:gd name="T27" fmla="*/ 0 h 9"/>
                    <a:gd name="T28" fmla="*/ 5 w 39"/>
                    <a:gd name="T29" fmla="*/ 0 h 9"/>
                    <a:gd name="T30" fmla="*/ 5 w 39"/>
                    <a:gd name="T31" fmla="*/ 0 h 9"/>
                    <a:gd name="T32" fmla="*/ 0 w 3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9"/>
                    <a:gd name="T53" fmla="*/ 39 w 3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9">
                      <a:moveTo>
                        <a:pt x="39" y="9"/>
                      </a:move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24" y="4"/>
                      </a:lnTo>
                      <a:lnTo>
                        <a:pt x="19" y="4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0" name="Freeform 218">
                  <a:extLst>
                    <a:ext uri="{FF2B5EF4-FFF2-40B4-BE49-F238E27FC236}">
                      <a16:creationId xmlns:a16="http://schemas.microsoft.com/office/drawing/2014/main" id="{4E26771E-CB54-42E8-99FC-DCFB23F7D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6" y="3663"/>
                  <a:ext cx="29" cy="49"/>
                </a:xfrm>
                <a:custGeom>
                  <a:avLst/>
                  <a:gdLst>
                    <a:gd name="T0" fmla="*/ 29 w 29"/>
                    <a:gd name="T1" fmla="*/ 49 h 49"/>
                    <a:gd name="T2" fmla="*/ 24 w 29"/>
                    <a:gd name="T3" fmla="*/ 44 h 49"/>
                    <a:gd name="T4" fmla="*/ 24 w 29"/>
                    <a:gd name="T5" fmla="*/ 44 h 49"/>
                    <a:gd name="T6" fmla="*/ 19 w 29"/>
                    <a:gd name="T7" fmla="*/ 39 h 49"/>
                    <a:gd name="T8" fmla="*/ 15 w 29"/>
                    <a:gd name="T9" fmla="*/ 39 h 49"/>
                    <a:gd name="T10" fmla="*/ 15 w 29"/>
                    <a:gd name="T11" fmla="*/ 34 h 49"/>
                    <a:gd name="T12" fmla="*/ 10 w 29"/>
                    <a:gd name="T13" fmla="*/ 34 h 49"/>
                    <a:gd name="T14" fmla="*/ 10 w 29"/>
                    <a:gd name="T15" fmla="*/ 29 h 49"/>
                    <a:gd name="T16" fmla="*/ 10 w 29"/>
                    <a:gd name="T17" fmla="*/ 25 h 49"/>
                    <a:gd name="T18" fmla="*/ 5 w 29"/>
                    <a:gd name="T19" fmla="*/ 25 h 49"/>
                    <a:gd name="T20" fmla="*/ 5 w 29"/>
                    <a:gd name="T21" fmla="*/ 20 h 49"/>
                    <a:gd name="T22" fmla="*/ 5 w 29"/>
                    <a:gd name="T23" fmla="*/ 15 h 49"/>
                    <a:gd name="T24" fmla="*/ 0 w 29"/>
                    <a:gd name="T25" fmla="*/ 15 h 49"/>
                    <a:gd name="T26" fmla="*/ 0 w 29"/>
                    <a:gd name="T27" fmla="*/ 10 h 49"/>
                    <a:gd name="T28" fmla="*/ 0 w 29"/>
                    <a:gd name="T29" fmla="*/ 5 h 49"/>
                    <a:gd name="T30" fmla="*/ 5 w 29"/>
                    <a:gd name="T31" fmla="*/ 5 h 49"/>
                    <a:gd name="T32" fmla="*/ 5 w 29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49"/>
                    <a:gd name="T53" fmla="*/ 29 w 29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49">
                      <a:moveTo>
                        <a:pt x="29" y="49"/>
                      </a:moveTo>
                      <a:lnTo>
                        <a:pt x="24" y="44"/>
                      </a:lnTo>
                      <a:lnTo>
                        <a:pt x="19" y="39"/>
                      </a:lnTo>
                      <a:lnTo>
                        <a:pt x="15" y="39"/>
                      </a:lnTo>
                      <a:lnTo>
                        <a:pt x="15" y="34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5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1" name="Freeform 219">
                  <a:extLst>
                    <a:ext uri="{FF2B5EF4-FFF2-40B4-BE49-F238E27FC236}">
                      <a16:creationId xmlns:a16="http://schemas.microsoft.com/office/drawing/2014/main" id="{12CCE775-E2BD-4449-99C1-1EA74F734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1" y="3576"/>
                  <a:ext cx="183" cy="87"/>
                </a:xfrm>
                <a:custGeom>
                  <a:avLst/>
                  <a:gdLst>
                    <a:gd name="T0" fmla="*/ 0 w 183"/>
                    <a:gd name="T1" fmla="*/ 87 h 87"/>
                    <a:gd name="T2" fmla="*/ 10 w 183"/>
                    <a:gd name="T3" fmla="*/ 78 h 87"/>
                    <a:gd name="T4" fmla="*/ 14 w 183"/>
                    <a:gd name="T5" fmla="*/ 68 h 87"/>
                    <a:gd name="T6" fmla="*/ 24 w 183"/>
                    <a:gd name="T7" fmla="*/ 58 h 87"/>
                    <a:gd name="T8" fmla="*/ 34 w 183"/>
                    <a:gd name="T9" fmla="*/ 49 h 87"/>
                    <a:gd name="T10" fmla="*/ 48 w 183"/>
                    <a:gd name="T11" fmla="*/ 44 h 87"/>
                    <a:gd name="T12" fmla="*/ 58 w 183"/>
                    <a:gd name="T13" fmla="*/ 39 h 87"/>
                    <a:gd name="T14" fmla="*/ 67 w 183"/>
                    <a:gd name="T15" fmla="*/ 34 h 87"/>
                    <a:gd name="T16" fmla="*/ 82 w 183"/>
                    <a:gd name="T17" fmla="*/ 29 h 87"/>
                    <a:gd name="T18" fmla="*/ 96 w 183"/>
                    <a:gd name="T19" fmla="*/ 25 h 87"/>
                    <a:gd name="T20" fmla="*/ 106 w 183"/>
                    <a:gd name="T21" fmla="*/ 25 h 87"/>
                    <a:gd name="T22" fmla="*/ 121 w 183"/>
                    <a:gd name="T23" fmla="*/ 20 h 87"/>
                    <a:gd name="T24" fmla="*/ 135 w 183"/>
                    <a:gd name="T25" fmla="*/ 15 h 87"/>
                    <a:gd name="T26" fmla="*/ 145 w 183"/>
                    <a:gd name="T27" fmla="*/ 15 h 87"/>
                    <a:gd name="T28" fmla="*/ 159 w 183"/>
                    <a:gd name="T29" fmla="*/ 10 h 87"/>
                    <a:gd name="T30" fmla="*/ 174 w 183"/>
                    <a:gd name="T31" fmla="*/ 5 h 87"/>
                    <a:gd name="T32" fmla="*/ 183 w 183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3"/>
                    <a:gd name="T52" fmla="*/ 0 h 87"/>
                    <a:gd name="T53" fmla="*/ 183 w 183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3" h="87">
                      <a:moveTo>
                        <a:pt x="0" y="87"/>
                      </a:moveTo>
                      <a:lnTo>
                        <a:pt x="10" y="78"/>
                      </a:lnTo>
                      <a:lnTo>
                        <a:pt x="14" y="68"/>
                      </a:lnTo>
                      <a:lnTo>
                        <a:pt x="24" y="58"/>
                      </a:lnTo>
                      <a:lnTo>
                        <a:pt x="34" y="49"/>
                      </a:lnTo>
                      <a:lnTo>
                        <a:pt x="48" y="44"/>
                      </a:lnTo>
                      <a:lnTo>
                        <a:pt x="58" y="39"/>
                      </a:lnTo>
                      <a:lnTo>
                        <a:pt x="67" y="34"/>
                      </a:lnTo>
                      <a:lnTo>
                        <a:pt x="82" y="29"/>
                      </a:lnTo>
                      <a:lnTo>
                        <a:pt x="96" y="25"/>
                      </a:lnTo>
                      <a:lnTo>
                        <a:pt x="106" y="25"/>
                      </a:lnTo>
                      <a:lnTo>
                        <a:pt x="121" y="20"/>
                      </a:lnTo>
                      <a:lnTo>
                        <a:pt x="135" y="15"/>
                      </a:lnTo>
                      <a:lnTo>
                        <a:pt x="145" y="15"/>
                      </a:lnTo>
                      <a:lnTo>
                        <a:pt x="159" y="10"/>
                      </a:lnTo>
                      <a:lnTo>
                        <a:pt x="174" y="5"/>
                      </a:lnTo>
                      <a:lnTo>
                        <a:pt x="18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2" name="Freeform 220">
                  <a:extLst>
                    <a:ext uri="{FF2B5EF4-FFF2-40B4-BE49-F238E27FC236}">
                      <a16:creationId xmlns:a16="http://schemas.microsoft.com/office/drawing/2014/main" id="{4099570E-8EFE-4606-BE75-B1B7DE976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3480"/>
                  <a:ext cx="111" cy="96"/>
                </a:xfrm>
                <a:custGeom>
                  <a:avLst/>
                  <a:gdLst>
                    <a:gd name="T0" fmla="*/ 0 w 111"/>
                    <a:gd name="T1" fmla="*/ 96 h 96"/>
                    <a:gd name="T2" fmla="*/ 10 w 111"/>
                    <a:gd name="T3" fmla="*/ 92 h 96"/>
                    <a:gd name="T4" fmla="*/ 15 w 111"/>
                    <a:gd name="T5" fmla="*/ 87 h 96"/>
                    <a:gd name="T6" fmla="*/ 24 w 111"/>
                    <a:gd name="T7" fmla="*/ 87 h 96"/>
                    <a:gd name="T8" fmla="*/ 34 w 111"/>
                    <a:gd name="T9" fmla="*/ 82 h 96"/>
                    <a:gd name="T10" fmla="*/ 39 w 111"/>
                    <a:gd name="T11" fmla="*/ 72 h 96"/>
                    <a:gd name="T12" fmla="*/ 49 w 111"/>
                    <a:gd name="T13" fmla="*/ 68 h 96"/>
                    <a:gd name="T14" fmla="*/ 53 w 111"/>
                    <a:gd name="T15" fmla="*/ 63 h 96"/>
                    <a:gd name="T16" fmla="*/ 63 w 111"/>
                    <a:gd name="T17" fmla="*/ 58 h 96"/>
                    <a:gd name="T18" fmla="*/ 68 w 111"/>
                    <a:gd name="T19" fmla="*/ 48 h 96"/>
                    <a:gd name="T20" fmla="*/ 78 w 111"/>
                    <a:gd name="T21" fmla="*/ 43 h 96"/>
                    <a:gd name="T22" fmla="*/ 82 w 111"/>
                    <a:gd name="T23" fmla="*/ 39 h 96"/>
                    <a:gd name="T24" fmla="*/ 87 w 111"/>
                    <a:gd name="T25" fmla="*/ 29 h 96"/>
                    <a:gd name="T26" fmla="*/ 92 w 111"/>
                    <a:gd name="T27" fmla="*/ 24 h 96"/>
                    <a:gd name="T28" fmla="*/ 102 w 111"/>
                    <a:gd name="T29" fmla="*/ 14 h 96"/>
                    <a:gd name="T30" fmla="*/ 107 w 111"/>
                    <a:gd name="T31" fmla="*/ 10 h 96"/>
                    <a:gd name="T32" fmla="*/ 111 w 111"/>
                    <a:gd name="T33" fmla="*/ 0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96"/>
                    <a:gd name="T53" fmla="*/ 111 w 111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96">
                      <a:moveTo>
                        <a:pt x="0" y="96"/>
                      </a:moveTo>
                      <a:lnTo>
                        <a:pt x="10" y="92"/>
                      </a:lnTo>
                      <a:lnTo>
                        <a:pt x="15" y="87"/>
                      </a:lnTo>
                      <a:lnTo>
                        <a:pt x="24" y="87"/>
                      </a:lnTo>
                      <a:lnTo>
                        <a:pt x="34" y="82"/>
                      </a:lnTo>
                      <a:lnTo>
                        <a:pt x="39" y="72"/>
                      </a:lnTo>
                      <a:lnTo>
                        <a:pt x="49" y="68"/>
                      </a:lnTo>
                      <a:lnTo>
                        <a:pt x="53" y="63"/>
                      </a:lnTo>
                      <a:lnTo>
                        <a:pt x="63" y="58"/>
                      </a:lnTo>
                      <a:lnTo>
                        <a:pt x="68" y="48"/>
                      </a:lnTo>
                      <a:lnTo>
                        <a:pt x="78" y="43"/>
                      </a:lnTo>
                      <a:lnTo>
                        <a:pt x="82" y="39"/>
                      </a:lnTo>
                      <a:lnTo>
                        <a:pt x="87" y="29"/>
                      </a:lnTo>
                      <a:lnTo>
                        <a:pt x="92" y="24"/>
                      </a:lnTo>
                      <a:lnTo>
                        <a:pt x="102" y="14"/>
                      </a:lnTo>
                      <a:lnTo>
                        <a:pt x="107" y="10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3" name="Freeform 221">
                  <a:extLst>
                    <a:ext uri="{FF2B5EF4-FFF2-40B4-BE49-F238E27FC236}">
                      <a16:creationId xmlns:a16="http://schemas.microsoft.com/office/drawing/2014/main" id="{4E8955C0-3C27-4453-BE85-716B3170C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5" y="3461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0 w 5"/>
                    <a:gd name="T3" fmla="*/ 19 h 19"/>
                    <a:gd name="T4" fmla="*/ 0 w 5"/>
                    <a:gd name="T5" fmla="*/ 14 h 19"/>
                    <a:gd name="T6" fmla="*/ 0 w 5"/>
                    <a:gd name="T7" fmla="*/ 14 h 19"/>
                    <a:gd name="T8" fmla="*/ 0 w 5"/>
                    <a:gd name="T9" fmla="*/ 14 h 19"/>
                    <a:gd name="T10" fmla="*/ 0 w 5"/>
                    <a:gd name="T11" fmla="*/ 14 h 19"/>
                    <a:gd name="T12" fmla="*/ 0 w 5"/>
                    <a:gd name="T13" fmla="*/ 9 h 19"/>
                    <a:gd name="T14" fmla="*/ 0 w 5"/>
                    <a:gd name="T15" fmla="*/ 9 h 19"/>
                    <a:gd name="T16" fmla="*/ 0 w 5"/>
                    <a:gd name="T17" fmla="*/ 9 h 19"/>
                    <a:gd name="T18" fmla="*/ 0 w 5"/>
                    <a:gd name="T19" fmla="*/ 9 h 19"/>
                    <a:gd name="T20" fmla="*/ 0 w 5"/>
                    <a:gd name="T21" fmla="*/ 4 h 19"/>
                    <a:gd name="T22" fmla="*/ 5 w 5"/>
                    <a:gd name="T23" fmla="*/ 4 h 19"/>
                    <a:gd name="T24" fmla="*/ 5 w 5"/>
                    <a:gd name="T25" fmla="*/ 4 h 19"/>
                    <a:gd name="T26" fmla="*/ 5 w 5"/>
                    <a:gd name="T27" fmla="*/ 4 h 19"/>
                    <a:gd name="T28" fmla="*/ 5 w 5"/>
                    <a:gd name="T29" fmla="*/ 0 h 19"/>
                    <a:gd name="T30" fmla="*/ 5 w 5"/>
                    <a:gd name="T31" fmla="*/ 0 h 19"/>
                    <a:gd name="T32" fmla="*/ 5 w 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4" name="Freeform 222">
                  <a:extLst>
                    <a:ext uri="{FF2B5EF4-FFF2-40B4-BE49-F238E27FC236}">
                      <a16:creationId xmlns:a16="http://schemas.microsoft.com/office/drawing/2014/main" id="{846BC080-EEBE-4EBC-9800-597863476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3446"/>
                  <a:ext cx="24" cy="15"/>
                </a:xfrm>
                <a:custGeom>
                  <a:avLst/>
                  <a:gdLst>
                    <a:gd name="T0" fmla="*/ 24 w 24"/>
                    <a:gd name="T1" fmla="*/ 15 h 15"/>
                    <a:gd name="T2" fmla="*/ 19 w 24"/>
                    <a:gd name="T3" fmla="*/ 15 h 15"/>
                    <a:gd name="T4" fmla="*/ 19 w 24"/>
                    <a:gd name="T5" fmla="*/ 15 h 15"/>
                    <a:gd name="T6" fmla="*/ 15 w 24"/>
                    <a:gd name="T7" fmla="*/ 15 h 15"/>
                    <a:gd name="T8" fmla="*/ 15 w 24"/>
                    <a:gd name="T9" fmla="*/ 10 h 15"/>
                    <a:gd name="T10" fmla="*/ 15 w 24"/>
                    <a:gd name="T11" fmla="*/ 10 h 15"/>
                    <a:gd name="T12" fmla="*/ 10 w 24"/>
                    <a:gd name="T13" fmla="*/ 10 h 15"/>
                    <a:gd name="T14" fmla="*/ 10 w 24"/>
                    <a:gd name="T15" fmla="*/ 10 h 15"/>
                    <a:gd name="T16" fmla="*/ 10 w 24"/>
                    <a:gd name="T17" fmla="*/ 10 h 15"/>
                    <a:gd name="T18" fmla="*/ 5 w 24"/>
                    <a:gd name="T19" fmla="*/ 10 h 15"/>
                    <a:gd name="T20" fmla="*/ 5 w 24"/>
                    <a:gd name="T21" fmla="*/ 5 h 15"/>
                    <a:gd name="T22" fmla="*/ 5 w 24"/>
                    <a:gd name="T23" fmla="*/ 5 h 15"/>
                    <a:gd name="T24" fmla="*/ 5 w 24"/>
                    <a:gd name="T25" fmla="*/ 5 h 15"/>
                    <a:gd name="T26" fmla="*/ 0 w 24"/>
                    <a:gd name="T27" fmla="*/ 5 h 15"/>
                    <a:gd name="T28" fmla="*/ 0 w 24"/>
                    <a:gd name="T29" fmla="*/ 0 h 15"/>
                    <a:gd name="T30" fmla="*/ 0 w 24"/>
                    <a:gd name="T31" fmla="*/ 0 h 15"/>
                    <a:gd name="T32" fmla="*/ 0 w 24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5"/>
                    <a:gd name="T53" fmla="*/ 24 w 2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5">
                      <a:moveTo>
                        <a:pt x="24" y="15"/>
                      </a:moveTo>
                      <a:lnTo>
                        <a:pt x="19" y="15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5" name="Freeform 223">
                  <a:extLst>
                    <a:ext uri="{FF2B5EF4-FFF2-40B4-BE49-F238E27FC236}">
                      <a16:creationId xmlns:a16="http://schemas.microsoft.com/office/drawing/2014/main" id="{4C5A9404-AC80-4362-84BE-5503CFEBE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3417"/>
                  <a:ext cx="15" cy="29"/>
                </a:xfrm>
                <a:custGeom>
                  <a:avLst/>
                  <a:gdLst>
                    <a:gd name="T0" fmla="*/ 0 w 15"/>
                    <a:gd name="T1" fmla="*/ 29 h 29"/>
                    <a:gd name="T2" fmla="*/ 0 w 15"/>
                    <a:gd name="T3" fmla="*/ 24 h 29"/>
                    <a:gd name="T4" fmla="*/ 0 w 15"/>
                    <a:gd name="T5" fmla="*/ 24 h 29"/>
                    <a:gd name="T6" fmla="*/ 0 w 15"/>
                    <a:gd name="T7" fmla="*/ 19 h 29"/>
                    <a:gd name="T8" fmla="*/ 0 w 15"/>
                    <a:gd name="T9" fmla="*/ 19 h 29"/>
                    <a:gd name="T10" fmla="*/ 5 w 15"/>
                    <a:gd name="T11" fmla="*/ 19 h 29"/>
                    <a:gd name="T12" fmla="*/ 5 w 15"/>
                    <a:gd name="T13" fmla="*/ 15 h 29"/>
                    <a:gd name="T14" fmla="*/ 5 w 15"/>
                    <a:gd name="T15" fmla="*/ 15 h 29"/>
                    <a:gd name="T16" fmla="*/ 5 w 15"/>
                    <a:gd name="T17" fmla="*/ 10 h 29"/>
                    <a:gd name="T18" fmla="*/ 5 w 15"/>
                    <a:gd name="T19" fmla="*/ 10 h 29"/>
                    <a:gd name="T20" fmla="*/ 5 w 15"/>
                    <a:gd name="T21" fmla="*/ 10 h 29"/>
                    <a:gd name="T22" fmla="*/ 10 w 15"/>
                    <a:gd name="T23" fmla="*/ 5 h 29"/>
                    <a:gd name="T24" fmla="*/ 10 w 15"/>
                    <a:gd name="T25" fmla="*/ 5 h 29"/>
                    <a:gd name="T26" fmla="*/ 10 w 15"/>
                    <a:gd name="T27" fmla="*/ 5 h 29"/>
                    <a:gd name="T28" fmla="*/ 10 w 15"/>
                    <a:gd name="T29" fmla="*/ 0 h 29"/>
                    <a:gd name="T30" fmla="*/ 10 w 15"/>
                    <a:gd name="T31" fmla="*/ 0 h 29"/>
                    <a:gd name="T32" fmla="*/ 15 w 15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9"/>
                    <a:gd name="T53" fmla="*/ 15 w 1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6" name="Freeform 224">
                  <a:extLst>
                    <a:ext uri="{FF2B5EF4-FFF2-40B4-BE49-F238E27FC236}">
                      <a16:creationId xmlns:a16="http://schemas.microsoft.com/office/drawing/2014/main" id="{7E4A03A3-E0CE-4010-834F-DF0F47432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3253"/>
                  <a:ext cx="25" cy="164"/>
                </a:xfrm>
                <a:custGeom>
                  <a:avLst/>
                  <a:gdLst>
                    <a:gd name="T0" fmla="*/ 25 w 25"/>
                    <a:gd name="T1" fmla="*/ 164 h 164"/>
                    <a:gd name="T2" fmla="*/ 25 w 25"/>
                    <a:gd name="T3" fmla="*/ 150 h 164"/>
                    <a:gd name="T4" fmla="*/ 20 w 25"/>
                    <a:gd name="T5" fmla="*/ 140 h 164"/>
                    <a:gd name="T6" fmla="*/ 20 w 25"/>
                    <a:gd name="T7" fmla="*/ 130 h 164"/>
                    <a:gd name="T8" fmla="*/ 20 w 25"/>
                    <a:gd name="T9" fmla="*/ 121 h 164"/>
                    <a:gd name="T10" fmla="*/ 20 w 25"/>
                    <a:gd name="T11" fmla="*/ 111 h 164"/>
                    <a:gd name="T12" fmla="*/ 20 w 25"/>
                    <a:gd name="T13" fmla="*/ 101 h 164"/>
                    <a:gd name="T14" fmla="*/ 20 w 25"/>
                    <a:gd name="T15" fmla="*/ 92 h 164"/>
                    <a:gd name="T16" fmla="*/ 15 w 25"/>
                    <a:gd name="T17" fmla="*/ 82 h 164"/>
                    <a:gd name="T18" fmla="*/ 15 w 25"/>
                    <a:gd name="T19" fmla="*/ 68 h 164"/>
                    <a:gd name="T20" fmla="*/ 15 w 25"/>
                    <a:gd name="T21" fmla="*/ 58 h 164"/>
                    <a:gd name="T22" fmla="*/ 10 w 25"/>
                    <a:gd name="T23" fmla="*/ 48 h 164"/>
                    <a:gd name="T24" fmla="*/ 10 w 25"/>
                    <a:gd name="T25" fmla="*/ 39 h 164"/>
                    <a:gd name="T26" fmla="*/ 5 w 25"/>
                    <a:gd name="T27" fmla="*/ 29 h 164"/>
                    <a:gd name="T28" fmla="*/ 5 w 25"/>
                    <a:gd name="T29" fmla="*/ 19 h 164"/>
                    <a:gd name="T30" fmla="*/ 0 w 25"/>
                    <a:gd name="T31" fmla="*/ 10 h 164"/>
                    <a:gd name="T32" fmla="*/ 0 w 25"/>
                    <a:gd name="T33" fmla="*/ 0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64"/>
                    <a:gd name="T53" fmla="*/ 25 w 25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64">
                      <a:moveTo>
                        <a:pt x="25" y="164"/>
                      </a:moveTo>
                      <a:lnTo>
                        <a:pt x="25" y="150"/>
                      </a:lnTo>
                      <a:lnTo>
                        <a:pt x="20" y="140"/>
                      </a:lnTo>
                      <a:lnTo>
                        <a:pt x="20" y="130"/>
                      </a:lnTo>
                      <a:lnTo>
                        <a:pt x="20" y="121"/>
                      </a:lnTo>
                      <a:lnTo>
                        <a:pt x="20" y="111"/>
                      </a:lnTo>
                      <a:lnTo>
                        <a:pt x="20" y="101"/>
                      </a:lnTo>
                      <a:lnTo>
                        <a:pt x="20" y="92"/>
                      </a:lnTo>
                      <a:lnTo>
                        <a:pt x="15" y="82"/>
                      </a:lnTo>
                      <a:lnTo>
                        <a:pt x="15" y="68"/>
                      </a:lnTo>
                      <a:lnTo>
                        <a:pt x="15" y="58"/>
                      </a:lnTo>
                      <a:lnTo>
                        <a:pt x="10" y="48"/>
                      </a:lnTo>
                      <a:lnTo>
                        <a:pt x="10" y="39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7" name="Freeform 225">
                  <a:extLst>
                    <a:ext uri="{FF2B5EF4-FFF2-40B4-BE49-F238E27FC236}">
                      <a16:creationId xmlns:a16="http://schemas.microsoft.com/office/drawing/2014/main" id="{B0A8B551-2DF3-4A07-9019-3924861F0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3219"/>
                  <a:ext cx="67" cy="34"/>
                </a:xfrm>
                <a:custGeom>
                  <a:avLst/>
                  <a:gdLst>
                    <a:gd name="T0" fmla="*/ 67 w 67"/>
                    <a:gd name="T1" fmla="*/ 34 h 34"/>
                    <a:gd name="T2" fmla="*/ 63 w 67"/>
                    <a:gd name="T3" fmla="*/ 34 h 34"/>
                    <a:gd name="T4" fmla="*/ 58 w 67"/>
                    <a:gd name="T5" fmla="*/ 29 h 34"/>
                    <a:gd name="T6" fmla="*/ 58 w 67"/>
                    <a:gd name="T7" fmla="*/ 24 h 34"/>
                    <a:gd name="T8" fmla="*/ 53 w 67"/>
                    <a:gd name="T9" fmla="*/ 24 h 34"/>
                    <a:gd name="T10" fmla="*/ 48 w 67"/>
                    <a:gd name="T11" fmla="*/ 20 h 34"/>
                    <a:gd name="T12" fmla="*/ 43 w 67"/>
                    <a:gd name="T13" fmla="*/ 20 h 34"/>
                    <a:gd name="T14" fmla="*/ 38 w 67"/>
                    <a:gd name="T15" fmla="*/ 20 h 34"/>
                    <a:gd name="T16" fmla="*/ 34 w 67"/>
                    <a:gd name="T17" fmla="*/ 15 h 34"/>
                    <a:gd name="T18" fmla="*/ 29 w 67"/>
                    <a:gd name="T19" fmla="*/ 15 h 34"/>
                    <a:gd name="T20" fmla="*/ 24 w 67"/>
                    <a:gd name="T21" fmla="*/ 10 h 34"/>
                    <a:gd name="T22" fmla="*/ 24 w 67"/>
                    <a:gd name="T23" fmla="*/ 10 h 34"/>
                    <a:gd name="T24" fmla="*/ 19 w 67"/>
                    <a:gd name="T25" fmla="*/ 10 h 34"/>
                    <a:gd name="T26" fmla="*/ 14 w 67"/>
                    <a:gd name="T27" fmla="*/ 5 h 34"/>
                    <a:gd name="T28" fmla="*/ 9 w 67"/>
                    <a:gd name="T29" fmla="*/ 5 h 34"/>
                    <a:gd name="T30" fmla="*/ 5 w 67"/>
                    <a:gd name="T31" fmla="*/ 5 h 34"/>
                    <a:gd name="T32" fmla="*/ 0 w 67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34"/>
                    <a:gd name="T53" fmla="*/ 67 w 6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34">
                      <a:moveTo>
                        <a:pt x="67" y="34"/>
                      </a:moveTo>
                      <a:lnTo>
                        <a:pt x="63" y="34"/>
                      </a:lnTo>
                      <a:lnTo>
                        <a:pt x="58" y="29"/>
                      </a:lnTo>
                      <a:lnTo>
                        <a:pt x="58" y="24"/>
                      </a:lnTo>
                      <a:lnTo>
                        <a:pt x="53" y="24"/>
                      </a:lnTo>
                      <a:lnTo>
                        <a:pt x="48" y="20"/>
                      </a:lnTo>
                      <a:lnTo>
                        <a:pt x="43" y="20"/>
                      </a:lnTo>
                      <a:lnTo>
                        <a:pt x="38" y="20"/>
                      </a:ln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8" name="Freeform 226">
                  <a:extLst>
                    <a:ext uri="{FF2B5EF4-FFF2-40B4-BE49-F238E27FC236}">
                      <a16:creationId xmlns:a16="http://schemas.microsoft.com/office/drawing/2014/main" id="{36F8CBC4-AAEE-455D-9759-7A32A1DE0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3219"/>
                  <a:ext cx="126" cy="20"/>
                </a:xfrm>
                <a:custGeom>
                  <a:avLst/>
                  <a:gdLst>
                    <a:gd name="T0" fmla="*/ 126 w 126"/>
                    <a:gd name="T1" fmla="*/ 0 h 20"/>
                    <a:gd name="T2" fmla="*/ 116 w 126"/>
                    <a:gd name="T3" fmla="*/ 0 h 20"/>
                    <a:gd name="T4" fmla="*/ 107 w 126"/>
                    <a:gd name="T5" fmla="*/ 0 h 20"/>
                    <a:gd name="T6" fmla="*/ 102 w 126"/>
                    <a:gd name="T7" fmla="*/ 0 h 20"/>
                    <a:gd name="T8" fmla="*/ 92 w 126"/>
                    <a:gd name="T9" fmla="*/ 0 h 20"/>
                    <a:gd name="T10" fmla="*/ 82 w 126"/>
                    <a:gd name="T11" fmla="*/ 0 h 20"/>
                    <a:gd name="T12" fmla="*/ 78 w 126"/>
                    <a:gd name="T13" fmla="*/ 0 h 20"/>
                    <a:gd name="T14" fmla="*/ 68 w 126"/>
                    <a:gd name="T15" fmla="*/ 0 h 20"/>
                    <a:gd name="T16" fmla="*/ 58 w 126"/>
                    <a:gd name="T17" fmla="*/ 5 h 20"/>
                    <a:gd name="T18" fmla="*/ 53 w 126"/>
                    <a:gd name="T19" fmla="*/ 5 h 20"/>
                    <a:gd name="T20" fmla="*/ 44 w 126"/>
                    <a:gd name="T21" fmla="*/ 5 h 20"/>
                    <a:gd name="T22" fmla="*/ 39 w 126"/>
                    <a:gd name="T23" fmla="*/ 10 h 20"/>
                    <a:gd name="T24" fmla="*/ 29 w 126"/>
                    <a:gd name="T25" fmla="*/ 10 h 20"/>
                    <a:gd name="T26" fmla="*/ 20 w 126"/>
                    <a:gd name="T27" fmla="*/ 15 h 20"/>
                    <a:gd name="T28" fmla="*/ 15 w 126"/>
                    <a:gd name="T29" fmla="*/ 15 h 20"/>
                    <a:gd name="T30" fmla="*/ 5 w 126"/>
                    <a:gd name="T31" fmla="*/ 20 h 20"/>
                    <a:gd name="T32" fmla="*/ 0 w 126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6"/>
                    <a:gd name="T52" fmla="*/ 0 h 20"/>
                    <a:gd name="T53" fmla="*/ 126 w 126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6" h="20">
                      <a:moveTo>
                        <a:pt x="126" y="0"/>
                      </a:moveTo>
                      <a:lnTo>
                        <a:pt x="116" y="0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68" y="0"/>
                      </a:lnTo>
                      <a:lnTo>
                        <a:pt x="58" y="5"/>
                      </a:lnTo>
                      <a:lnTo>
                        <a:pt x="53" y="5"/>
                      </a:lnTo>
                      <a:lnTo>
                        <a:pt x="44" y="5"/>
                      </a:lnTo>
                      <a:lnTo>
                        <a:pt x="39" y="10"/>
                      </a:lnTo>
                      <a:lnTo>
                        <a:pt x="29" y="10"/>
                      </a:lnTo>
                      <a:lnTo>
                        <a:pt x="20" y="15"/>
                      </a:lnTo>
                      <a:lnTo>
                        <a:pt x="15" y="15"/>
                      </a:lnTo>
                      <a:lnTo>
                        <a:pt x="5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9" name="Freeform 227">
                  <a:extLst>
                    <a:ext uri="{FF2B5EF4-FFF2-40B4-BE49-F238E27FC236}">
                      <a16:creationId xmlns:a16="http://schemas.microsoft.com/office/drawing/2014/main" id="{0F7BE403-C1CE-440D-ACC5-97E2C42F2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3239"/>
                  <a:ext cx="5" cy="33"/>
                </a:xfrm>
                <a:custGeom>
                  <a:avLst/>
                  <a:gdLst>
                    <a:gd name="T0" fmla="*/ 0 w 5"/>
                    <a:gd name="T1" fmla="*/ 0 h 33"/>
                    <a:gd name="T2" fmla="*/ 0 w 5"/>
                    <a:gd name="T3" fmla="*/ 4 h 33"/>
                    <a:gd name="T4" fmla="*/ 0 w 5"/>
                    <a:gd name="T5" fmla="*/ 4 h 33"/>
                    <a:gd name="T6" fmla="*/ 0 w 5"/>
                    <a:gd name="T7" fmla="*/ 4 h 33"/>
                    <a:gd name="T8" fmla="*/ 0 w 5"/>
                    <a:gd name="T9" fmla="*/ 9 h 33"/>
                    <a:gd name="T10" fmla="*/ 0 w 5"/>
                    <a:gd name="T11" fmla="*/ 9 h 33"/>
                    <a:gd name="T12" fmla="*/ 5 w 5"/>
                    <a:gd name="T13" fmla="*/ 14 h 33"/>
                    <a:gd name="T14" fmla="*/ 5 w 5"/>
                    <a:gd name="T15" fmla="*/ 14 h 33"/>
                    <a:gd name="T16" fmla="*/ 5 w 5"/>
                    <a:gd name="T17" fmla="*/ 14 h 33"/>
                    <a:gd name="T18" fmla="*/ 5 w 5"/>
                    <a:gd name="T19" fmla="*/ 19 h 33"/>
                    <a:gd name="T20" fmla="*/ 5 w 5"/>
                    <a:gd name="T21" fmla="*/ 19 h 33"/>
                    <a:gd name="T22" fmla="*/ 0 w 5"/>
                    <a:gd name="T23" fmla="*/ 24 h 33"/>
                    <a:gd name="T24" fmla="*/ 0 w 5"/>
                    <a:gd name="T25" fmla="*/ 24 h 33"/>
                    <a:gd name="T26" fmla="*/ 0 w 5"/>
                    <a:gd name="T27" fmla="*/ 29 h 33"/>
                    <a:gd name="T28" fmla="*/ 0 w 5"/>
                    <a:gd name="T29" fmla="*/ 29 h 33"/>
                    <a:gd name="T30" fmla="*/ 0 w 5"/>
                    <a:gd name="T31" fmla="*/ 29 h 33"/>
                    <a:gd name="T32" fmla="*/ 0 w 5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3"/>
                    <a:gd name="T53" fmla="*/ 5 w 5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3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0" name="Line 228">
                  <a:extLst>
                    <a:ext uri="{FF2B5EF4-FFF2-40B4-BE49-F238E27FC236}">
                      <a16:creationId xmlns:a16="http://schemas.microsoft.com/office/drawing/2014/main" id="{CD0514CD-3A27-4D69-A7DA-4850FB6DE2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74" y="3272"/>
                  <a:ext cx="9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1" name="Freeform 229">
                  <a:extLst>
                    <a:ext uri="{FF2B5EF4-FFF2-40B4-BE49-F238E27FC236}">
                      <a16:creationId xmlns:a16="http://schemas.microsoft.com/office/drawing/2014/main" id="{36862591-2B4A-43D2-9438-B967E9CB8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4" y="3253"/>
                  <a:ext cx="140" cy="24"/>
                </a:xfrm>
                <a:custGeom>
                  <a:avLst/>
                  <a:gdLst>
                    <a:gd name="T0" fmla="*/ 140 w 140"/>
                    <a:gd name="T1" fmla="*/ 24 h 24"/>
                    <a:gd name="T2" fmla="*/ 130 w 140"/>
                    <a:gd name="T3" fmla="*/ 24 h 24"/>
                    <a:gd name="T4" fmla="*/ 120 w 140"/>
                    <a:gd name="T5" fmla="*/ 19 h 24"/>
                    <a:gd name="T6" fmla="*/ 116 w 140"/>
                    <a:gd name="T7" fmla="*/ 19 h 24"/>
                    <a:gd name="T8" fmla="*/ 106 w 140"/>
                    <a:gd name="T9" fmla="*/ 19 h 24"/>
                    <a:gd name="T10" fmla="*/ 96 w 140"/>
                    <a:gd name="T11" fmla="*/ 15 h 24"/>
                    <a:gd name="T12" fmla="*/ 87 w 140"/>
                    <a:gd name="T13" fmla="*/ 15 h 24"/>
                    <a:gd name="T14" fmla="*/ 82 w 140"/>
                    <a:gd name="T15" fmla="*/ 10 h 24"/>
                    <a:gd name="T16" fmla="*/ 72 w 140"/>
                    <a:gd name="T17" fmla="*/ 10 h 24"/>
                    <a:gd name="T18" fmla="*/ 62 w 140"/>
                    <a:gd name="T19" fmla="*/ 5 h 24"/>
                    <a:gd name="T20" fmla="*/ 53 w 140"/>
                    <a:gd name="T21" fmla="*/ 5 h 24"/>
                    <a:gd name="T22" fmla="*/ 48 w 140"/>
                    <a:gd name="T23" fmla="*/ 5 h 24"/>
                    <a:gd name="T24" fmla="*/ 38 w 140"/>
                    <a:gd name="T25" fmla="*/ 0 h 24"/>
                    <a:gd name="T26" fmla="*/ 29 w 140"/>
                    <a:gd name="T27" fmla="*/ 0 h 24"/>
                    <a:gd name="T28" fmla="*/ 19 w 140"/>
                    <a:gd name="T29" fmla="*/ 0 h 24"/>
                    <a:gd name="T30" fmla="*/ 9 w 140"/>
                    <a:gd name="T31" fmla="*/ 0 h 24"/>
                    <a:gd name="T32" fmla="*/ 0 w 140"/>
                    <a:gd name="T33" fmla="*/ 5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0"/>
                    <a:gd name="T52" fmla="*/ 0 h 24"/>
                    <a:gd name="T53" fmla="*/ 140 w 14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0" h="24">
                      <a:moveTo>
                        <a:pt x="140" y="24"/>
                      </a:moveTo>
                      <a:lnTo>
                        <a:pt x="130" y="24"/>
                      </a:lnTo>
                      <a:lnTo>
                        <a:pt x="120" y="19"/>
                      </a:lnTo>
                      <a:lnTo>
                        <a:pt x="116" y="19"/>
                      </a:lnTo>
                      <a:lnTo>
                        <a:pt x="106" y="19"/>
                      </a:lnTo>
                      <a:lnTo>
                        <a:pt x="96" y="15"/>
                      </a:lnTo>
                      <a:lnTo>
                        <a:pt x="87" y="15"/>
                      </a:lnTo>
                      <a:lnTo>
                        <a:pt x="82" y="10"/>
                      </a:lnTo>
                      <a:lnTo>
                        <a:pt x="72" y="10"/>
                      </a:lnTo>
                      <a:lnTo>
                        <a:pt x="62" y="5"/>
                      </a:lnTo>
                      <a:lnTo>
                        <a:pt x="53" y="5"/>
                      </a:lnTo>
                      <a:lnTo>
                        <a:pt x="48" y="5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2" name="Freeform 230">
                  <a:extLst>
                    <a:ext uri="{FF2B5EF4-FFF2-40B4-BE49-F238E27FC236}">
                      <a16:creationId xmlns:a16="http://schemas.microsoft.com/office/drawing/2014/main" id="{C3B6E1A5-1DDE-4E02-AB2C-0BACD453A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3243"/>
                  <a:ext cx="15" cy="15"/>
                </a:xfrm>
                <a:custGeom>
                  <a:avLst/>
                  <a:gdLst>
                    <a:gd name="T0" fmla="*/ 15 w 15"/>
                    <a:gd name="T1" fmla="*/ 15 h 15"/>
                    <a:gd name="T2" fmla="*/ 15 w 15"/>
                    <a:gd name="T3" fmla="*/ 15 h 15"/>
                    <a:gd name="T4" fmla="*/ 15 w 15"/>
                    <a:gd name="T5" fmla="*/ 15 h 15"/>
                    <a:gd name="T6" fmla="*/ 15 w 15"/>
                    <a:gd name="T7" fmla="*/ 15 h 15"/>
                    <a:gd name="T8" fmla="*/ 10 w 15"/>
                    <a:gd name="T9" fmla="*/ 10 h 15"/>
                    <a:gd name="T10" fmla="*/ 10 w 15"/>
                    <a:gd name="T11" fmla="*/ 10 h 15"/>
                    <a:gd name="T12" fmla="*/ 10 w 15"/>
                    <a:gd name="T13" fmla="*/ 10 h 15"/>
                    <a:gd name="T14" fmla="*/ 10 w 15"/>
                    <a:gd name="T15" fmla="*/ 10 h 15"/>
                    <a:gd name="T16" fmla="*/ 10 w 15"/>
                    <a:gd name="T17" fmla="*/ 10 h 15"/>
                    <a:gd name="T18" fmla="*/ 5 w 15"/>
                    <a:gd name="T19" fmla="*/ 5 h 15"/>
                    <a:gd name="T20" fmla="*/ 5 w 15"/>
                    <a:gd name="T21" fmla="*/ 5 h 15"/>
                    <a:gd name="T22" fmla="*/ 5 w 15"/>
                    <a:gd name="T23" fmla="*/ 5 h 15"/>
                    <a:gd name="T24" fmla="*/ 5 w 15"/>
                    <a:gd name="T25" fmla="*/ 5 h 15"/>
                    <a:gd name="T26" fmla="*/ 5 w 15"/>
                    <a:gd name="T27" fmla="*/ 5 h 15"/>
                    <a:gd name="T28" fmla="*/ 5 w 15"/>
                    <a:gd name="T29" fmla="*/ 0 h 15"/>
                    <a:gd name="T30" fmla="*/ 0 w 15"/>
                    <a:gd name="T31" fmla="*/ 0 h 15"/>
                    <a:gd name="T32" fmla="*/ 0 w 15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15" y="15"/>
                      </a:moveTo>
                      <a:lnTo>
                        <a:pt x="15" y="15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3" name="Freeform 231">
                  <a:extLst>
                    <a:ext uri="{FF2B5EF4-FFF2-40B4-BE49-F238E27FC236}">
                      <a16:creationId xmlns:a16="http://schemas.microsoft.com/office/drawing/2014/main" id="{F169EA7E-7A78-4358-8584-464454DAC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3065"/>
                  <a:ext cx="15" cy="178"/>
                </a:xfrm>
                <a:custGeom>
                  <a:avLst/>
                  <a:gdLst>
                    <a:gd name="T0" fmla="*/ 0 w 15"/>
                    <a:gd name="T1" fmla="*/ 178 h 178"/>
                    <a:gd name="T2" fmla="*/ 5 w 15"/>
                    <a:gd name="T3" fmla="*/ 169 h 178"/>
                    <a:gd name="T4" fmla="*/ 5 w 15"/>
                    <a:gd name="T5" fmla="*/ 154 h 178"/>
                    <a:gd name="T6" fmla="*/ 5 w 15"/>
                    <a:gd name="T7" fmla="*/ 145 h 178"/>
                    <a:gd name="T8" fmla="*/ 5 w 15"/>
                    <a:gd name="T9" fmla="*/ 135 h 178"/>
                    <a:gd name="T10" fmla="*/ 10 w 15"/>
                    <a:gd name="T11" fmla="*/ 120 h 178"/>
                    <a:gd name="T12" fmla="*/ 10 w 15"/>
                    <a:gd name="T13" fmla="*/ 111 h 178"/>
                    <a:gd name="T14" fmla="*/ 10 w 15"/>
                    <a:gd name="T15" fmla="*/ 101 h 178"/>
                    <a:gd name="T16" fmla="*/ 10 w 15"/>
                    <a:gd name="T17" fmla="*/ 91 h 178"/>
                    <a:gd name="T18" fmla="*/ 15 w 15"/>
                    <a:gd name="T19" fmla="*/ 77 h 178"/>
                    <a:gd name="T20" fmla="*/ 15 w 15"/>
                    <a:gd name="T21" fmla="*/ 67 h 178"/>
                    <a:gd name="T22" fmla="*/ 15 w 15"/>
                    <a:gd name="T23" fmla="*/ 58 h 178"/>
                    <a:gd name="T24" fmla="*/ 15 w 15"/>
                    <a:gd name="T25" fmla="*/ 48 h 178"/>
                    <a:gd name="T26" fmla="*/ 15 w 15"/>
                    <a:gd name="T27" fmla="*/ 34 h 178"/>
                    <a:gd name="T28" fmla="*/ 15 w 15"/>
                    <a:gd name="T29" fmla="*/ 24 h 178"/>
                    <a:gd name="T30" fmla="*/ 10 w 15"/>
                    <a:gd name="T31" fmla="*/ 9 h 178"/>
                    <a:gd name="T32" fmla="*/ 10 w 15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78"/>
                    <a:gd name="T53" fmla="*/ 15 w 15"/>
                    <a:gd name="T54" fmla="*/ 178 h 1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78">
                      <a:moveTo>
                        <a:pt x="0" y="178"/>
                      </a:moveTo>
                      <a:lnTo>
                        <a:pt x="5" y="169"/>
                      </a:lnTo>
                      <a:lnTo>
                        <a:pt x="5" y="154"/>
                      </a:lnTo>
                      <a:lnTo>
                        <a:pt x="5" y="145"/>
                      </a:lnTo>
                      <a:lnTo>
                        <a:pt x="5" y="135"/>
                      </a:lnTo>
                      <a:lnTo>
                        <a:pt x="10" y="120"/>
                      </a:lnTo>
                      <a:lnTo>
                        <a:pt x="10" y="111"/>
                      </a:lnTo>
                      <a:lnTo>
                        <a:pt x="10" y="101"/>
                      </a:lnTo>
                      <a:lnTo>
                        <a:pt x="10" y="91"/>
                      </a:lnTo>
                      <a:lnTo>
                        <a:pt x="15" y="77"/>
                      </a:lnTo>
                      <a:lnTo>
                        <a:pt x="15" y="67"/>
                      </a:lnTo>
                      <a:lnTo>
                        <a:pt x="15" y="58"/>
                      </a:lnTo>
                      <a:lnTo>
                        <a:pt x="15" y="48"/>
                      </a:lnTo>
                      <a:lnTo>
                        <a:pt x="15" y="34"/>
                      </a:lnTo>
                      <a:lnTo>
                        <a:pt x="15" y="24"/>
                      </a:lnTo>
                      <a:lnTo>
                        <a:pt x="10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4" name="Freeform 232">
                  <a:extLst>
                    <a:ext uri="{FF2B5EF4-FFF2-40B4-BE49-F238E27FC236}">
                      <a16:creationId xmlns:a16="http://schemas.microsoft.com/office/drawing/2014/main" id="{026C4F45-BDE4-451C-B36C-1CCA15945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2625"/>
                  <a:ext cx="10" cy="440"/>
                </a:xfrm>
                <a:custGeom>
                  <a:avLst/>
                  <a:gdLst>
                    <a:gd name="T0" fmla="*/ 10 w 10"/>
                    <a:gd name="T1" fmla="*/ 440 h 440"/>
                    <a:gd name="T2" fmla="*/ 5 w 10"/>
                    <a:gd name="T3" fmla="*/ 411 h 440"/>
                    <a:gd name="T4" fmla="*/ 5 w 10"/>
                    <a:gd name="T5" fmla="*/ 387 h 440"/>
                    <a:gd name="T6" fmla="*/ 0 w 10"/>
                    <a:gd name="T7" fmla="*/ 358 h 440"/>
                    <a:gd name="T8" fmla="*/ 0 w 10"/>
                    <a:gd name="T9" fmla="*/ 334 h 440"/>
                    <a:gd name="T10" fmla="*/ 0 w 10"/>
                    <a:gd name="T11" fmla="*/ 305 h 440"/>
                    <a:gd name="T12" fmla="*/ 0 w 10"/>
                    <a:gd name="T13" fmla="*/ 276 h 440"/>
                    <a:gd name="T14" fmla="*/ 0 w 10"/>
                    <a:gd name="T15" fmla="*/ 251 h 440"/>
                    <a:gd name="T16" fmla="*/ 0 w 10"/>
                    <a:gd name="T17" fmla="*/ 222 h 440"/>
                    <a:gd name="T18" fmla="*/ 0 w 10"/>
                    <a:gd name="T19" fmla="*/ 194 h 440"/>
                    <a:gd name="T20" fmla="*/ 0 w 10"/>
                    <a:gd name="T21" fmla="*/ 165 h 440"/>
                    <a:gd name="T22" fmla="*/ 0 w 10"/>
                    <a:gd name="T23" fmla="*/ 140 h 440"/>
                    <a:gd name="T24" fmla="*/ 0 w 10"/>
                    <a:gd name="T25" fmla="*/ 111 h 440"/>
                    <a:gd name="T26" fmla="*/ 5 w 10"/>
                    <a:gd name="T27" fmla="*/ 82 h 440"/>
                    <a:gd name="T28" fmla="*/ 5 w 10"/>
                    <a:gd name="T29" fmla="*/ 54 h 440"/>
                    <a:gd name="T30" fmla="*/ 0 w 10"/>
                    <a:gd name="T31" fmla="*/ 25 h 440"/>
                    <a:gd name="T32" fmla="*/ 0 w 10"/>
                    <a:gd name="T33" fmla="*/ 0 h 4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40"/>
                    <a:gd name="T53" fmla="*/ 10 w 10"/>
                    <a:gd name="T54" fmla="*/ 440 h 4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40">
                      <a:moveTo>
                        <a:pt x="10" y="440"/>
                      </a:moveTo>
                      <a:lnTo>
                        <a:pt x="5" y="411"/>
                      </a:lnTo>
                      <a:lnTo>
                        <a:pt x="5" y="387"/>
                      </a:lnTo>
                      <a:lnTo>
                        <a:pt x="0" y="358"/>
                      </a:lnTo>
                      <a:lnTo>
                        <a:pt x="0" y="334"/>
                      </a:lnTo>
                      <a:lnTo>
                        <a:pt x="0" y="305"/>
                      </a:lnTo>
                      <a:lnTo>
                        <a:pt x="0" y="276"/>
                      </a:lnTo>
                      <a:lnTo>
                        <a:pt x="0" y="251"/>
                      </a:lnTo>
                      <a:lnTo>
                        <a:pt x="0" y="222"/>
                      </a:lnTo>
                      <a:lnTo>
                        <a:pt x="0" y="194"/>
                      </a:lnTo>
                      <a:lnTo>
                        <a:pt x="0" y="165"/>
                      </a:lnTo>
                      <a:lnTo>
                        <a:pt x="0" y="140"/>
                      </a:lnTo>
                      <a:lnTo>
                        <a:pt x="0" y="111"/>
                      </a:lnTo>
                      <a:lnTo>
                        <a:pt x="5" y="82"/>
                      </a:lnTo>
                      <a:lnTo>
                        <a:pt x="5" y="54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5" name="Line 233">
                  <a:extLst>
                    <a:ext uri="{FF2B5EF4-FFF2-40B4-BE49-F238E27FC236}">
                      <a16:creationId xmlns:a16="http://schemas.microsoft.com/office/drawing/2014/main" id="{BD7DC694-3C88-46B5-8B29-63D4C82AF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09" y="2596"/>
                  <a:ext cx="10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6" name="Freeform 234">
                  <a:extLst>
                    <a:ext uri="{FF2B5EF4-FFF2-40B4-BE49-F238E27FC236}">
                      <a16:creationId xmlns:a16="http://schemas.microsoft.com/office/drawing/2014/main" id="{B8923047-763A-4836-AEA1-05D97A4D5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5" y="2596"/>
                  <a:ext cx="14" cy="92"/>
                </a:xfrm>
                <a:custGeom>
                  <a:avLst/>
                  <a:gdLst>
                    <a:gd name="T0" fmla="*/ 14 w 14"/>
                    <a:gd name="T1" fmla="*/ 0 h 92"/>
                    <a:gd name="T2" fmla="*/ 10 w 14"/>
                    <a:gd name="T3" fmla="*/ 5 h 92"/>
                    <a:gd name="T4" fmla="*/ 10 w 14"/>
                    <a:gd name="T5" fmla="*/ 10 h 92"/>
                    <a:gd name="T6" fmla="*/ 10 w 14"/>
                    <a:gd name="T7" fmla="*/ 15 h 92"/>
                    <a:gd name="T8" fmla="*/ 10 w 14"/>
                    <a:gd name="T9" fmla="*/ 20 h 92"/>
                    <a:gd name="T10" fmla="*/ 10 w 14"/>
                    <a:gd name="T11" fmla="*/ 29 h 92"/>
                    <a:gd name="T12" fmla="*/ 10 w 14"/>
                    <a:gd name="T13" fmla="*/ 34 h 92"/>
                    <a:gd name="T14" fmla="*/ 5 w 14"/>
                    <a:gd name="T15" fmla="*/ 39 h 92"/>
                    <a:gd name="T16" fmla="*/ 5 w 14"/>
                    <a:gd name="T17" fmla="*/ 44 h 92"/>
                    <a:gd name="T18" fmla="*/ 5 w 14"/>
                    <a:gd name="T19" fmla="*/ 54 h 92"/>
                    <a:gd name="T20" fmla="*/ 5 w 14"/>
                    <a:gd name="T21" fmla="*/ 58 h 92"/>
                    <a:gd name="T22" fmla="*/ 5 w 14"/>
                    <a:gd name="T23" fmla="*/ 63 h 92"/>
                    <a:gd name="T24" fmla="*/ 5 w 14"/>
                    <a:gd name="T25" fmla="*/ 68 h 92"/>
                    <a:gd name="T26" fmla="*/ 5 w 14"/>
                    <a:gd name="T27" fmla="*/ 73 h 92"/>
                    <a:gd name="T28" fmla="*/ 0 w 14"/>
                    <a:gd name="T29" fmla="*/ 83 h 92"/>
                    <a:gd name="T30" fmla="*/ 0 w 14"/>
                    <a:gd name="T31" fmla="*/ 87 h 92"/>
                    <a:gd name="T32" fmla="*/ 0 w 14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92"/>
                    <a:gd name="T53" fmla="*/ 14 w 1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92">
                      <a:moveTo>
                        <a:pt x="14" y="0"/>
                      </a:move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5" y="54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5" y="68"/>
                      </a:lnTo>
                      <a:lnTo>
                        <a:pt x="5" y="73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7" name="Freeform 235">
                  <a:extLst>
                    <a:ext uri="{FF2B5EF4-FFF2-40B4-BE49-F238E27FC236}">
                      <a16:creationId xmlns:a16="http://schemas.microsoft.com/office/drawing/2014/main" id="{1EB3C5E6-A47A-46B1-A5A8-D9F3C209D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" y="2688"/>
                  <a:ext cx="24" cy="5"/>
                </a:xfrm>
                <a:custGeom>
                  <a:avLst/>
                  <a:gdLst>
                    <a:gd name="T0" fmla="*/ 24 w 24"/>
                    <a:gd name="T1" fmla="*/ 0 h 5"/>
                    <a:gd name="T2" fmla="*/ 19 w 24"/>
                    <a:gd name="T3" fmla="*/ 0 h 5"/>
                    <a:gd name="T4" fmla="*/ 19 w 24"/>
                    <a:gd name="T5" fmla="*/ 0 h 5"/>
                    <a:gd name="T6" fmla="*/ 19 w 24"/>
                    <a:gd name="T7" fmla="*/ 0 h 5"/>
                    <a:gd name="T8" fmla="*/ 19 w 24"/>
                    <a:gd name="T9" fmla="*/ 0 h 5"/>
                    <a:gd name="T10" fmla="*/ 14 w 24"/>
                    <a:gd name="T11" fmla="*/ 0 h 5"/>
                    <a:gd name="T12" fmla="*/ 14 w 24"/>
                    <a:gd name="T13" fmla="*/ 5 h 5"/>
                    <a:gd name="T14" fmla="*/ 14 w 24"/>
                    <a:gd name="T15" fmla="*/ 5 h 5"/>
                    <a:gd name="T16" fmla="*/ 10 w 24"/>
                    <a:gd name="T17" fmla="*/ 5 h 5"/>
                    <a:gd name="T18" fmla="*/ 10 w 24"/>
                    <a:gd name="T19" fmla="*/ 5 h 5"/>
                    <a:gd name="T20" fmla="*/ 10 w 24"/>
                    <a:gd name="T21" fmla="*/ 5 h 5"/>
                    <a:gd name="T22" fmla="*/ 10 w 24"/>
                    <a:gd name="T23" fmla="*/ 5 h 5"/>
                    <a:gd name="T24" fmla="*/ 5 w 24"/>
                    <a:gd name="T25" fmla="*/ 5 h 5"/>
                    <a:gd name="T26" fmla="*/ 5 w 24"/>
                    <a:gd name="T27" fmla="*/ 5 h 5"/>
                    <a:gd name="T28" fmla="*/ 5 w 24"/>
                    <a:gd name="T29" fmla="*/ 5 h 5"/>
                    <a:gd name="T30" fmla="*/ 0 w 24"/>
                    <a:gd name="T31" fmla="*/ 5 h 5"/>
                    <a:gd name="T32" fmla="*/ 0 w 2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24" y="0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8" name="Freeform 236">
                  <a:extLst>
                    <a:ext uri="{FF2B5EF4-FFF2-40B4-BE49-F238E27FC236}">
                      <a16:creationId xmlns:a16="http://schemas.microsoft.com/office/drawing/2014/main" id="{285546B9-6525-4337-9B46-41A55A3DF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7" y="2640"/>
                  <a:ext cx="34" cy="53"/>
                </a:xfrm>
                <a:custGeom>
                  <a:avLst/>
                  <a:gdLst>
                    <a:gd name="T0" fmla="*/ 34 w 34"/>
                    <a:gd name="T1" fmla="*/ 53 h 53"/>
                    <a:gd name="T2" fmla="*/ 34 w 34"/>
                    <a:gd name="T3" fmla="*/ 48 h 53"/>
                    <a:gd name="T4" fmla="*/ 29 w 34"/>
                    <a:gd name="T5" fmla="*/ 43 h 53"/>
                    <a:gd name="T6" fmla="*/ 29 w 34"/>
                    <a:gd name="T7" fmla="*/ 43 h 53"/>
                    <a:gd name="T8" fmla="*/ 24 w 34"/>
                    <a:gd name="T9" fmla="*/ 39 h 53"/>
                    <a:gd name="T10" fmla="*/ 24 w 34"/>
                    <a:gd name="T11" fmla="*/ 34 h 53"/>
                    <a:gd name="T12" fmla="*/ 19 w 34"/>
                    <a:gd name="T13" fmla="*/ 34 h 53"/>
                    <a:gd name="T14" fmla="*/ 19 w 34"/>
                    <a:gd name="T15" fmla="*/ 29 h 53"/>
                    <a:gd name="T16" fmla="*/ 15 w 34"/>
                    <a:gd name="T17" fmla="*/ 29 h 53"/>
                    <a:gd name="T18" fmla="*/ 15 w 34"/>
                    <a:gd name="T19" fmla="*/ 24 h 53"/>
                    <a:gd name="T20" fmla="*/ 10 w 34"/>
                    <a:gd name="T21" fmla="*/ 19 h 53"/>
                    <a:gd name="T22" fmla="*/ 10 w 34"/>
                    <a:gd name="T23" fmla="*/ 19 h 53"/>
                    <a:gd name="T24" fmla="*/ 10 w 34"/>
                    <a:gd name="T25" fmla="*/ 14 h 53"/>
                    <a:gd name="T26" fmla="*/ 5 w 34"/>
                    <a:gd name="T27" fmla="*/ 10 h 53"/>
                    <a:gd name="T28" fmla="*/ 5 w 34"/>
                    <a:gd name="T29" fmla="*/ 10 h 53"/>
                    <a:gd name="T30" fmla="*/ 5 w 34"/>
                    <a:gd name="T31" fmla="*/ 5 h 53"/>
                    <a:gd name="T32" fmla="*/ 0 w 34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3"/>
                    <a:gd name="T53" fmla="*/ 34 w 3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3">
                      <a:moveTo>
                        <a:pt x="34" y="53"/>
                      </a:moveTo>
                      <a:lnTo>
                        <a:pt x="34" y="48"/>
                      </a:lnTo>
                      <a:lnTo>
                        <a:pt x="29" y="43"/>
                      </a:lnTo>
                      <a:lnTo>
                        <a:pt x="24" y="39"/>
                      </a:lnTo>
                      <a:lnTo>
                        <a:pt x="24" y="34"/>
                      </a:lnTo>
                      <a:lnTo>
                        <a:pt x="19" y="34"/>
                      </a:lnTo>
                      <a:lnTo>
                        <a:pt x="19" y="29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9" name="Freeform 237">
                  <a:extLst>
                    <a:ext uri="{FF2B5EF4-FFF2-40B4-BE49-F238E27FC236}">
                      <a16:creationId xmlns:a16="http://schemas.microsoft.com/office/drawing/2014/main" id="{BE063F61-F0AF-42D8-A5A0-718541D30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2529"/>
                  <a:ext cx="29" cy="111"/>
                </a:xfrm>
                <a:custGeom>
                  <a:avLst/>
                  <a:gdLst>
                    <a:gd name="T0" fmla="*/ 29 w 29"/>
                    <a:gd name="T1" fmla="*/ 111 h 111"/>
                    <a:gd name="T2" fmla="*/ 24 w 29"/>
                    <a:gd name="T3" fmla="*/ 106 h 111"/>
                    <a:gd name="T4" fmla="*/ 19 w 29"/>
                    <a:gd name="T5" fmla="*/ 101 h 111"/>
                    <a:gd name="T6" fmla="*/ 15 w 29"/>
                    <a:gd name="T7" fmla="*/ 96 h 111"/>
                    <a:gd name="T8" fmla="*/ 10 w 29"/>
                    <a:gd name="T9" fmla="*/ 87 h 111"/>
                    <a:gd name="T10" fmla="*/ 5 w 29"/>
                    <a:gd name="T11" fmla="*/ 82 h 111"/>
                    <a:gd name="T12" fmla="*/ 5 w 29"/>
                    <a:gd name="T13" fmla="*/ 77 h 111"/>
                    <a:gd name="T14" fmla="*/ 0 w 29"/>
                    <a:gd name="T15" fmla="*/ 67 h 111"/>
                    <a:gd name="T16" fmla="*/ 0 w 29"/>
                    <a:gd name="T17" fmla="*/ 63 h 111"/>
                    <a:gd name="T18" fmla="*/ 0 w 29"/>
                    <a:gd name="T19" fmla="*/ 53 h 111"/>
                    <a:gd name="T20" fmla="*/ 0 w 29"/>
                    <a:gd name="T21" fmla="*/ 48 h 111"/>
                    <a:gd name="T22" fmla="*/ 0 w 29"/>
                    <a:gd name="T23" fmla="*/ 38 h 111"/>
                    <a:gd name="T24" fmla="*/ 0 w 29"/>
                    <a:gd name="T25" fmla="*/ 34 h 111"/>
                    <a:gd name="T26" fmla="*/ 0 w 29"/>
                    <a:gd name="T27" fmla="*/ 24 h 111"/>
                    <a:gd name="T28" fmla="*/ 5 w 29"/>
                    <a:gd name="T29" fmla="*/ 14 h 111"/>
                    <a:gd name="T30" fmla="*/ 5 w 29"/>
                    <a:gd name="T31" fmla="*/ 10 h 111"/>
                    <a:gd name="T32" fmla="*/ 5 w 29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11"/>
                    <a:gd name="T53" fmla="*/ 29 w 29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11">
                      <a:moveTo>
                        <a:pt x="29" y="111"/>
                      </a:moveTo>
                      <a:lnTo>
                        <a:pt x="24" y="106"/>
                      </a:lnTo>
                      <a:lnTo>
                        <a:pt x="19" y="101"/>
                      </a:lnTo>
                      <a:lnTo>
                        <a:pt x="15" y="96"/>
                      </a:lnTo>
                      <a:lnTo>
                        <a:pt x="10" y="87"/>
                      </a:lnTo>
                      <a:lnTo>
                        <a:pt x="5" y="82"/>
                      </a:lnTo>
                      <a:lnTo>
                        <a:pt x="5" y="77"/>
                      </a:lnTo>
                      <a:lnTo>
                        <a:pt x="0" y="67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0" name="Freeform 238">
                  <a:extLst>
                    <a:ext uri="{FF2B5EF4-FFF2-40B4-BE49-F238E27FC236}">
                      <a16:creationId xmlns:a16="http://schemas.microsoft.com/office/drawing/2014/main" id="{1E776C86-4CDB-49C0-AC7F-30180D05C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" y="2500"/>
                  <a:ext cx="53" cy="29"/>
                </a:xfrm>
                <a:custGeom>
                  <a:avLst/>
                  <a:gdLst>
                    <a:gd name="T0" fmla="*/ 53 w 53"/>
                    <a:gd name="T1" fmla="*/ 29 h 29"/>
                    <a:gd name="T2" fmla="*/ 48 w 53"/>
                    <a:gd name="T3" fmla="*/ 29 h 29"/>
                    <a:gd name="T4" fmla="*/ 48 w 53"/>
                    <a:gd name="T5" fmla="*/ 29 h 29"/>
                    <a:gd name="T6" fmla="*/ 43 w 53"/>
                    <a:gd name="T7" fmla="*/ 29 h 29"/>
                    <a:gd name="T8" fmla="*/ 38 w 53"/>
                    <a:gd name="T9" fmla="*/ 24 h 29"/>
                    <a:gd name="T10" fmla="*/ 34 w 53"/>
                    <a:gd name="T11" fmla="*/ 24 h 29"/>
                    <a:gd name="T12" fmla="*/ 29 w 53"/>
                    <a:gd name="T13" fmla="*/ 24 h 29"/>
                    <a:gd name="T14" fmla="*/ 29 w 53"/>
                    <a:gd name="T15" fmla="*/ 24 h 29"/>
                    <a:gd name="T16" fmla="*/ 24 w 53"/>
                    <a:gd name="T17" fmla="*/ 19 h 29"/>
                    <a:gd name="T18" fmla="*/ 19 w 53"/>
                    <a:gd name="T19" fmla="*/ 19 h 29"/>
                    <a:gd name="T20" fmla="*/ 14 w 53"/>
                    <a:gd name="T21" fmla="*/ 14 h 29"/>
                    <a:gd name="T22" fmla="*/ 14 w 53"/>
                    <a:gd name="T23" fmla="*/ 14 h 29"/>
                    <a:gd name="T24" fmla="*/ 9 w 53"/>
                    <a:gd name="T25" fmla="*/ 10 h 29"/>
                    <a:gd name="T26" fmla="*/ 9 w 53"/>
                    <a:gd name="T27" fmla="*/ 10 h 29"/>
                    <a:gd name="T28" fmla="*/ 5 w 53"/>
                    <a:gd name="T29" fmla="*/ 5 h 29"/>
                    <a:gd name="T30" fmla="*/ 5 w 53"/>
                    <a:gd name="T31" fmla="*/ 5 h 29"/>
                    <a:gd name="T32" fmla="*/ 0 w 53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9"/>
                    <a:gd name="T53" fmla="*/ 53 w 5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9">
                      <a:moveTo>
                        <a:pt x="53" y="29"/>
                      </a:moveTo>
                      <a:lnTo>
                        <a:pt x="48" y="29"/>
                      </a:lnTo>
                      <a:lnTo>
                        <a:pt x="43" y="29"/>
                      </a:lnTo>
                      <a:lnTo>
                        <a:pt x="38" y="24"/>
                      </a:lnTo>
                      <a:lnTo>
                        <a:pt x="34" y="24"/>
                      </a:lnTo>
                      <a:lnTo>
                        <a:pt x="29" y="24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4" y="14"/>
                      </a:lnTo>
                      <a:lnTo>
                        <a:pt x="9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1" name="Freeform 239">
                  <a:extLst>
                    <a:ext uri="{FF2B5EF4-FFF2-40B4-BE49-F238E27FC236}">
                      <a16:creationId xmlns:a16="http://schemas.microsoft.com/office/drawing/2014/main" id="{0DF86533-1798-4B9A-8795-249E09AD7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" y="2432"/>
                  <a:ext cx="19" cy="68"/>
                </a:xfrm>
                <a:custGeom>
                  <a:avLst/>
                  <a:gdLst>
                    <a:gd name="T0" fmla="*/ 0 w 19"/>
                    <a:gd name="T1" fmla="*/ 68 h 68"/>
                    <a:gd name="T2" fmla="*/ 0 w 19"/>
                    <a:gd name="T3" fmla="*/ 63 h 68"/>
                    <a:gd name="T4" fmla="*/ 0 w 19"/>
                    <a:gd name="T5" fmla="*/ 58 h 68"/>
                    <a:gd name="T6" fmla="*/ 0 w 19"/>
                    <a:gd name="T7" fmla="*/ 53 h 68"/>
                    <a:gd name="T8" fmla="*/ 0 w 19"/>
                    <a:gd name="T9" fmla="*/ 49 h 68"/>
                    <a:gd name="T10" fmla="*/ 0 w 19"/>
                    <a:gd name="T11" fmla="*/ 44 h 68"/>
                    <a:gd name="T12" fmla="*/ 0 w 19"/>
                    <a:gd name="T13" fmla="*/ 39 h 68"/>
                    <a:gd name="T14" fmla="*/ 5 w 19"/>
                    <a:gd name="T15" fmla="*/ 39 h 68"/>
                    <a:gd name="T16" fmla="*/ 5 w 19"/>
                    <a:gd name="T17" fmla="*/ 34 h 68"/>
                    <a:gd name="T18" fmla="*/ 5 w 19"/>
                    <a:gd name="T19" fmla="*/ 29 h 68"/>
                    <a:gd name="T20" fmla="*/ 9 w 19"/>
                    <a:gd name="T21" fmla="*/ 24 h 68"/>
                    <a:gd name="T22" fmla="*/ 9 w 19"/>
                    <a:gd name="T23" fmla="*/ 24 h 68"/>
                    <a:gd name="T24" fmla="*/ 14 w 19"/>
                    <a:gd name="T25" fmla="*/ 20 h 68"/>
                    <a:gd name="T26" fmla="*/ 14 w 19"/>
                    <a:gd name="T27" fmla="*/ 15 h 68"/>
                    <a:gd name="T28" fmla="*/ 14 w 19"/>
                    <a:gd name="T29" fmla="*/ 10 h 68"/>
                    <a:gd name="T30" fmla="*/ 19 w 19"/>
                    <a:gd name="T31" fmla="*/ 5 h 68"/>
                    <a:gd name="T32" fmla="*/ 19 w 19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68"/>
                    <a:gd name="T53" fmla="*/ 19 w 1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68">
                      <a:moveTo>
                        <a:pt x="0" y="68"/>
                      </a:move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9" y="24"/>
                      </a:lnTo>
                      <a:lnTo>
                        <a:pt x="14" y="20"/>
                      </a:lnTo>
                      <a:lnTo>
                        <a:pt x="14" y="15"/>
                      </a:lnTo>
                      <a:lnTo>
                        <a:pt x="14" y="10"/>
                      </a:lnTo>
                      <a:lnTo>
                        <a:pt x="19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2" name="Line 240">
                  <a:extLst>
                    <a:ext uri="{FF2B5EF4-FFF2-40B4-BE49-F238E27FC236}">
                      <a16:creationId xmlns:a16="http://schemas.microsoft.com/office/drawing/2014/main" id="{3119886F-ABC8-4969-A947-0B0C32FB8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069" y="2365"/>
                  <a:ext cx="10" cy="6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3" name="Freeform 241">
                  <a:extLst>
                    <a:ext uri="{FF2B5EF4-FFF2-40B4-BE49-F238E27FC236}">
                      <a16:creationId xmlns:a16="http://schemas.microsoft.com/office/drawing/2014/main" id="{A1425BC6-1D69-4990-BB5D-2805CBC4E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2167"/>
                  <a:ext cx="44" cy="198"/>
                </a:xfrm>
                <a:custGeom>
                  <a:avLst/>
                  <a:gdLst>
                    <a:gd name="T0" fmla="*/ 0 w 44"/>
                    <a:gd name="T1" fmla="*/ 198 h 198"/>
                    <a:gd name="T2" fmla="*/ 10 w 44"/>
                    <a:gd name="T3" fmla="*/ 188 h 198"/>
                    <a:gd name="T4" fmla="*/ 15 w 44"/>
                    <a:gd name="T5" fmla="*/ 178 h 198"/>
                    <a:gd name="T6" fmla="*/ 20 w 44"/>
                    <a:gd name="T7" fmla="*/ 164 h 198"/>
                    <a:gd name="T8" fmla="*/ 25 w 44"/>
                    <a:gd name="T9" fmla="*/ 154 h 198"/>
                    <a:gd name="T10" fmla="*/ 29 w 44"/>
                    <a:gd name="T11" fmla="*/ 140 h 198"/>
                    <a:gd name="T12" fmla="*/ 29 w 44"/>
                    <a:gd name="T13" fmla="*/ 130 h 198"/>
                    <a:gd name="T14" fmla="*/ 34 w 44"/>
                    <a:gd name="T15" fmla="*/ 116 h 198"/>
                    <a:gd name="T16" fmla="*/ 34 w 44"/>
                    <a:gd name="T17" fmla="*/ 106 h 198"/>
                    <a:gd name="T18" fmla="*/ 34 w 44"/>
                    <a:gd name="T19" fmla="*/ 92 h 198"/>
                    <a:gd name="T20" fmla="*/ 39 w 44"/>
                    <a:gd name="T21" fmla="*/ 77 h 198"/>
                    <a:gd name="T22" fmla="*/ 39 w 44"/>
                    <a:gd name="T23" fmla="*/ 67 h 198"/>
                    <a:gd name="T24" fmla="*/ 39 w 44"/>
                    <a:gd name="T25" fmla="*/ 53 h 198"/>
                    <a:gd name="T26" fmla="*/ 39 w 44"/>
                    <a:gd name="T27" fmla="*/ 38 h 198"/>
                    <a:gd name="T28" fmla="*/ 39 w 44"/>
                    <a:gd name="T29" fmla="*/ 29 h 198"/>
                    <a:gd name="T30" fmla="*/ 44 w 44"/>
                    <a:gd name="T31" fmla="*/ 14 h 198"/>
                    <a:gd name="T32" fmla="*/ 44 w 44"/>
                    <a:gd name="T33" fmla="*/ 0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98"/>
                    <a:gd name="T53" fmla="*/ 44 w 44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98">
                      <a:moveTo>
                        <a:pt x="0" y="198"/>
                      </a:moveTo>
                      <a:lnTo>
                        <a:pt x="10" y="188"/>
                      </a:lnTo>
                      <a:lnTo>
                        <a:pt x="15" y="178"/>
                      </a:lnTo>
                      <a:lnTo>
                        <a:pt x="20" y="164"/>
                      </a:lnTo>
                      <a:lnTo>
                        <a:pt x="25" y="154"/>
                      </a:lnTo>
                      <a:lnTo>
                        <a:pt x="29" y="140"/>
                      </a:lnTo>
                      <a:lnTo>
                        <a:pt x="29" y="130"/>
                      </a:lnTo>
                      <a:lnTo>
                        <a:pt x="34" y="116"/>
                      </a:lnTo>
                      <a:lnTo>
                        <a:pt x="34" y="106"/>
                      </a:lnTo>
                      <a:lnTo>
                        <a:pt x="34" y="92"/>
                      </a:lnTo>
                      <a:lnTo>
                        <a:pt x="39" y="77"/>
                      </a:lnTo>
                      <a:lnTo>
                        <a:pt x="39" y="67"/>
                      </a:lnTo>
                      <a:lnTo>
                        <a:pt x="39" y="53"/>
                      </a:lnTo>
                      <a:lnTo>
                        <a:pt x="39" y="38"/>
                      </a:lnTo>
                      <a:lnTo>
                        <a:pt x="39" y="29"/>
                      </a:lnTo>
                      <a:lnTo>
                        <a:pt x="44" y="14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4" name="Freeform 242">
                  <a:extLst>
                    <a:ext uri="{FF2B5EF4-FFF2-40B4-BE49-F238E27FC236}">
                      <a16:creationId xmlns:a16="http://schemas.microsoft.com/office/drawing/2014/main" id="{767C6749-B4F0-4673-9224-3B617E11E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3" y="1925"/>
                  <a:ext cx="5" cy="242"/>
                </a:xfrm>
                <a:custGeom>
                  <a:avLst/>
                  <a:gdLst>
                    <a:gd name="T0" fmla="*/ 0 w 5"/>
                    <a:gd name="T1" fmla="*/ 242 h 242"/>
                    <a:gd name="T2" fmla="*/ 0 w 5"/>
                    <a:gd name="T3" fmla="*/ 227 h 242"/>
                    <a:gd name="T4" fmla="*/ 0 w 5"/>
                    <a:gd name="T5" fmla="*/ 213 h 242"/>
                    <a:gd name="T6" fmla="*/ 0 w 5"/>
                    <a:gd name="T7" fmla="*/ 194 h 242"/>
                    <a:gd name="T8" fmla="*/ 0 w 5"/>
                    <a:gd name="T9" fmla="*/ 179 h 242"/>
                    <a:gd name="T10" fmla="*/ 0 w 5"/>
                    <a:gd name="T11" fmla="*/ 165 h 242"/>
                    <a:gd name="T12" fmla="*/ 0 w 5"/>
                    <a:gd name="T13" fmla="*/ 150 h 242"/>
                    <a:gd name="T14" fmla="*/ 5 w 5"/>
                    <a:gd name="T15" fmla="*/ 136 h 242"/>
                    <a:gd name="T16" fmla="*/ 5 w 5"/>
                    <a:gd name="T17" fmla="*/ 121 h 242"/>
                    <a:gd name="T18" fmla="*/ 5 w 5"/>
                    <a:gd name="T19" fmla="*/ 107 h 242"/>
                    <a:gd name="T20" fmla="*/ 5 w 5"/>
                    <a:gd name="T21" fmla="*/ 92 h 242"/>
                    <a:gd name="T22" fmla="*/ 5 w 5"/>
                    <a:gd name="T23" fmla="*/ 78 h 242"/>
                    <a:gd name="T24" fmla="*/ 5 w 5"/>
                    <a:gd name="T25" fmla="*/ 63 h 242"/>
                    <a:gd name="T26" fmla="*/ 5 w 5"/>
                    <a:gd name="T27" fmla="*/ 49 h 242"/>
                    <a:gd name="T28" fmla="*/ 5 w 5"/>
                    <a:gd name="T29" fmla="*/ 34 h 242"/>
                    <a:gd name="T30" fmla="*/ 5 w 5"/>
                    <a:gd name="T31" fmla="*/ 20 h 242"/>
                    <a:gd name="T32" fmla="*/ 5 w 5"/>
                    <a:gd name="T33" fmla="*/ 0 h 2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2"/>
                    <a:gd name="T53" fmla="*/ 5 w 5"/>
                    <a:gd name="T54" fmla="*/ 242 h 2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2">
                      <a:moveTo>
                        <a:pt x="0" y="242"/>
                      </a:moveTo>
                      <a:lnTo>
                        <a:pt x="0" y="227"/>
                      </a:lnTo>
                      <a:lnTo>
                        <a:pt x="0" y="213"/>
                      </a:lnTo>
                      <a:lnTo>
                        <a:pt x="0" y="194"/>
                      </a:lnTo>
                      <a:lnTo>
                        <a:pt x="0" y="179"/>
                      </a:lnTo>
                      <a:lnTo>
                        <a:pt x="0" y="165"/>
                      </a:lnTo>
                      <a:lnTo>
                        <a:pt x="0" y="150"/>
                      </a:lnTo>
                      <a:lnTo>
                        <a:pt x="5" y="136"/>
                      </a:lnTo>
                      <a:lnTo>
                        <a:pt x="5" y="121"/>
                      </a:lnTo>
                      <a:lnTo>
                        <a:pt x="5" y="107"/>
                      </a:lnTo>
                      <a:lnTo>
                        <a:pt x="5" y="92"/>
                      </a:lnTo>
                      <a:lnTo>
                        <a:pt x="5" y="78"/>
                      </a:lnTo>
                      <a:lnTo>
                        <a:pt x="5" y="63"/>
                      </a:lnTo>
                      <a:lnTo>
                        <a:pt x="5" y="49"/>
                      </a:lnTo>
                      <a:lnTo>
                        <a:pt x="5" y="34"/>
                      </a:lnTo>
                      <a:lnTo>
                        <a:pt x="5" y="2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5" name="Freeform 243">
                  <a:extLst>
                    <a:ext uri="{FF2B5EF4-FFF2-40B4-BE49-F238E27FC236}">
                      <a16:creationId xmlns:a16="http://schemas.microsoft.com/office/drawing/2014/main" id="{7717E9A8-A99A-426C-A473-4A5BDE91F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8" y="1636"/>
                  <a:ext cx="9" cy="289"/>
                </a:xfrm>
                <a:custGeom>
                  <a:avLst/>
                  <a:gdLst>
                    <a:gd name="T0" fmla="*/ 0 w 9"/>
                    <a:gd name="T1" fmla="*/ 289 h 289"/>
                    <a:gd name="T2" fmla="*/ 0 w 9"/>
                    <a:gd name="T3" fmla="*/ 275 h 289"/>
                    <a:gd name="T4" fmla="*/ 5 w 9"/>
                    <a:gd name="T5" fmla="*/ 256 h 289"/>
                    <a:gd name="T6" fmla="*/ 5 w 9"/>
                    <a:gd name="T7" fmla="*/ 241 h 289"/>
                    <a:gd name="T8" fmla="*/ 5 w 9"/>
                    <a:gd name="T9" fmla="*/ 222 h 289"/>
                    <a:gd name="T10" fmla="*/ 5 w 9"/>
                    <a:gd name="T11" fmla="*/ 203 h 289"/>
                    <a:gd name="T12" fmla="*/ 5 w 9"/>
                    <a:gd name="T13" fmla="*/ 188 h 289"/>
                    <a:gd name="T14" fmla="*/ 9 w 9"/>
                    <a:gd name="T15" fmla="*/ 169 h 289"/>
                    <a:gd name="T16" fmla="*/ 9 w 9"/>
                    <a:gd name="T17" fmla="*/ 149 h 289"/>
                    <a:gd name="T18" fmla="*/ 9 w 9"/>
                    <a:gd name="T19" fmla="*/ 130 h 289"/>
                    <a:gd name="T20" fmla="*/ 9 w 9"/>
                    <a:gd name="T21" fmla="*/ 111 h 289"/>
                    <a:gd name="T22" fmla="*/ 9 w 9"/>
                    <a:gd name="T23" fmla="*/ 91 h 289"/>
                    <a:gd name="T24" fmla="*/ 9 w 9"/>
                    <a:gd name="T25" fmla="*/ 72 h 289"/>
                    <a:gd name="T26" fmla="*/ 9 w 9"/>
                    <a:gd name="T27" fmla="*/ 58 h 289"/>
                    <a:gd name="T28" fmla="*/ 9 w 9"/>
                    <a:gd name="T29" fmla="*/ 38 h 289"/>
                    <a:gd name="T30" fmla="*/ 9 w 9"/>
                    <a:gd name="T31" fmla="*/ 19 h 289"/>
                    <a:gd name="T32" fmla="*/ 9 w 9"/>
                    <a:gd name="T33" fmla="*/ 0 h 2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89"/>
                    <a:gd name="T53" fmla="*/ 9 w 9"/>
                    <a:gd name="T54" fmla="*/ 289 h 2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89">
                      <a:moveTo>
                        <a:pt x="0" y="289"/>
                      </a:moveTo>
                      <a:lnTo>
                        <a:pt x="0" y="275"/>
                      </a:lnTo>
                      <a:lnTo>
                        <a:pt x="5" y="256"/>
                      </a:lnTo>
                      <a:lnTo>
                        <a:pt x="5" y="241"/>
                      </a:lnTo>
                      <a:lnTo>
                        <a:pt x="5" y="222"/>
                      </a:lnTo>
                      <a:lnTo>
                        <a:pt x="5" y="203"/>
                      </a:lnTo>
                      <a:lnTo>
                        <a:pt x="5" y="188"/>
                      </a:lnTo>
                      <a:lnTo>
                        <a:pt x="9" y="169"/>
                      </a:lnTo>
                      <a:lnTo>
                        <a:pt x="9" y="149"/>
                      </a:lnTo>
                      <a:lnTo>
                        <a:pt x="9" y="130"/>
                      </a:lnTo>
                      <a:lnTo>
                        <a:pt x="9" y="111"/>
                      </a:lnTo>
                      <a:lnTo>
                        <a:pt x="9" y="91"/>
                      </a:lnTo>
                      <a:lnTo>
                        <a:pt x="9" y="72"/>
                      </a:lnTo>
                      <a:lnTo>
                        <a:pt x="9" y="58"/>
                      </a:lnTo>
                      <a:lnTo>
                        <a:pt x="9" y="38"/>
                      </a:lnTo>
                      <a:lnTo>
                        <a:pt x="9" y="19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6" name="Freeform 244">
                  <a:extLst>
                    <a:ext uri="{FF2B5EF4-FFF2-40B4-BE49-F238E27FC236}">
                      <a16:creationId xmlns:a16="http://schemas.microsoft.com/office/drawing/2014/main" id="{EDE47FF1-354E-4A8A-BA4E-F9C6F6AD8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8" y="1616"/>
                  <a:ext cx="29" cy="20"/>
                </a:xfrm>
                <a:custGeom>
                  <a:avLst/>
                  <a:gdLst>
                    <a:gd name="T0" fmla="*/ 29 w 29"/>
                    <a:gd name="T1" fmla="*/ 20 h 20"/>
                    <a:gd name="T2" fmla="*/ 29 w 29"/>
                    <a:gd name="T3" fmla="*/ 20 h 20"/>
                    <a:gd name="T4" fmla="*/ 25 w 29"/>
                    <a:gd name="T5" fmla="*/ 20 h 20"/>
                    <a:gd name="T6" fmla="*/ 25 w 29"/>
                    <a:gd name="T7" fmla="*/ 15 h 20"/>
                    <a:gd name="T8" fmla="*/ 20 w 29"/>
                    <a:gd name="T9" fmla="*/ 15 h 20"/>
                    <a:gd name="T10" fmla="*/ 20 w 29"/>
                    <a:gd name="T11" fmla="*/ 15 h 20"/>
                    <a:gd name="T12" fmla="*/ 15 w 29"/>
                    <a:gd name="T13" fmla="*/ 15 h 20"/>
                    <a:gd name="T14" fmla="*/ 15 w 29"/>
                    <a:gd name="T15" fmla="*/ 15 h 20"/>
                    <a:gd name="T16" fmla="*/ 10 w 29"/>
                    <a:gd name="T17" fmla="*/ 15 h 20"/>
                    <a:gd name="T18" fmla="*/ 10 w 29"/>
                    <a:gd name="T19" fmla="*/ 15 h 20"/>
                    <a:gd name="T20" fmla="*/ 5 w 29"/>
                    <a:gd name="T21" fmla="*/ 15 h 20"/>
                    <a:gd name="T22" fmla="*/ 5 w 29"/>
                    <a:gd name="T23" fmla="*/ 10 h 20"/>
                    <a:gd name="T24" fmla="*/ 5 w 29"/>
                    <a:gd name="T25" fmla="*/ 10 h 20"/>
                    <a:gd name="T26" fmla="*/ 0 w 29"/>
                    <a:gd name="T27" fmla="*/ 10 h 20"/>
                    <a:gd name="T28" fmla="*/ 0 w 29"/>
                    <a:gd name="T29" fmla="*/ 5 h 20"/>
                    <a:gd name="T30" fmla="*/ 0 w 29"/>
                    <a:gd name="T31" fmla="*/ 5 h 20"/>
                    <a:gd name="T32" fmla="*/ 0 w 29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0"/>
                    <a:gd name="T53" fmla="*/ 29 w 2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0">
                      <a:moveTo>
                        <a:pt x="29" y="20"/>
                      </a:moveTo>
                      <a:lnTo>
                        <a:pt x="29" y="20"/>
                      </a:lnTo>
                      <a:lnTo>
                        <a:pt x="25" y="20"/>
                      </a:lnTo>
                      <a:lnTo>
                        <a:pt x="25" y="15"/>
                      </a:lnTo>
                      <a:lnTo>
                        <a:pt x="20" y="15"/>
                      </a:lnTo>
                      <a:lnTo>
                        <a:pt x="15" y="15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7" name="Freeform 245">
                  <a:extLst>
                    <a:ext uri="{FF2B5EF4-FFF2-40B4-BE49-F238E27FC236}">
                      <a16:creationId xmlns:a16="http://schemas.microsoft.com/office/drawing/2014/main" id="{F68DD21F-23A2-4F47-BA62-648B1FE34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8" y="1515"/>
                  <a:ext cx="58" cy="101"/>
                </a:xfrm>
                <a:custGeom>
                  <a:avLst/>
                  <a:gdLst>
                    <a:gd name="T0" fmla="*/ 0 w 58"/>
                    <a:gd name="T1" fmla="*/ 101 h 101"/>
                    <a:gd name="T2" fmla="*/ 0 w 58"/>
                    <a:gd name="T3" fmla="*/ 97 h 101"/>
                    <a:gd name="T4" fmla="*/ 0 w 58"/>
                    <a:gd name="T5" fmla="*/ 87 h 101"/>
                    <a:gd name="T6" fmla="*/ 0 w 58"/>
                    <a:gd name="T7" fmla="*/ 82 h 101"/>
                    <a:gd name="T8" fmla="*/ 5 w 58"/>
                    <a:gd name="T9" fmla="*/ 72 h 101"/>
                    <a:gd name="T10" fmla="*/ 10 w 58"/>
                    <a:gd name="T11" fmla="*/ 68 h 101"/>
                    <a:gd name="T12" fmla="*/ 10 w 58"/>
                    <a:gd name="T13" fmla="*/ 63 h 101"/>
                    <a:gd name="T14" fmla="*/ 15 w 58"/>
                    <a:gd name="T15" fmla="*/ 53 h 101"/>
                    <a:gd name="T16" fmla="*/ 20 w 58"/>
                    <a:gd name="T17" fmla="*/ 48 h 101"/>
                    <a:gd name="T18" fmla="*/ 25 w 58"/>
                    <a:gd name="T19" fmla="*/ 44 h 101"/>
                    <a:gd name="T20" fmla="*/ 29 w 58"/>
                    <a:gd name="T21" fmla="*/ 39 h 101"/>
                    <a:gd name="T22" fmla="*/ 34 w 58"/>
                    <a:gd name="T23" fmla="*/ 29 h 101"/>
                    <a:gd name="T24" fmla="*/ 39 w 58"/>
                    <a:gd name="T25" fmla="*/ 24 h 101"/>
                    <a:gd name="T26" fmla="*/ 44 w 58"/>
                    <a:gd name="T27" fmla="*/ 19 h 101"/>
                    <a:gd name="T28" fmla="*/ 49 w 58"/>
                    <a:gd name="T29" fmla="*/ 15 h 101"/>
                    <a:gd name="T30" fmla="*/ 54 w 58"/>
                    <a:gd name="T31" fmla="*/ 5 h 101"/>
                    <a:gd name="T32" fmla="*/ 58 w 58"/>
                    <a:gd name="T33" fmla="*/ 0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01"/>
                    <a:gd name="T53" fmla="*/ 58 w 58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01">
                      <a:moveTo>
                        <a:pt x="0" y="101"/>
                      </a:moveTo>
                      <a:lnTo>
                        <a:pt x="0" y="97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5" y="72"/>
                      </a:lnTo>
                      <a:lnTo>
                        <a:pt x="10" y="68"/>
                      </a:lnTo>
                      <a:lnTo>
                        <a:pt x="10" y="63"/>
                      </a:lnTo>
                      <a:lnTo>
                        <a:pt x="15" y="53"/>
                      </a:lnTo>
                      <a:lnTo>
                        <a:pt x="20" y="48"/>
                      </a:lnTo>
                      <a:lnTo>
                        <a:pt x="25" y="44"/>
                      </a:lnTo>
                      <a:lnTo>
                        <a:pt x="29" y="39"/>
                      </a:lnTo>
                      <a:lnTo>
                        <a:pt x="34" y="29"/>
                      </a:lnTo>
                      <a:lnTo>
                        <a:pt x="39" y="24"/>
                      </a:lnTo>
                      <a:lnTo>
                        <a:pt x="44" y="19"/>
                      </a:lnTo>
                      <a:lnTo>
                        <a:pt x="49" y="15"/>
                      </a:lnTo>
                      <a:lnTo>
                        <a:pt x="54" y="5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8" name="Freeform 246">
                  <a:extLst>
                    <a:ext uri="{FF2B5EF4-FFF2-40B4-BE49-F238E27FC236}">
                      <a16:creationId xmlns:a16="http://schemas.microsoft.com/office/drawing/2014/main" id="{83B12FAF-C474-4E38-9034-6BBEE2D3F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1250"/>
                  <a:ext cx="256" cy="265"/>
                </a:xfrm>
                <a:custGeom>
                  <a:avLst/>
                  <a:gdLst>
                    <a:gd name="T0" fmla="*/ 0 w 256"/>
                    <a:gd name="T1" fmla="*/ 265 h 265"/>
                    <a:gd name="T2" fmla="*/ 15 w 256"/>
                    <a:gd name="T3" fmla="*/ 251 h 265"/>
                    <a:gd name="T4" fmla="*/ 29 w 256"/>
                    <a:gd name="T5" fmla="*/ 231 h 265"/>
                    <a:gd name="T6" fmla="*/ 44 w 256"/>
                    <a:gd name="T7" fmla="*/ 217 h 265"/>
                    <a:gd name="T8" fmla="*/ 58 w 256"/>
                    <a:gd name="T9" fmla="*/ 197 h 265"/>
                    <a:gd name="T10" fmla="*/ 78 w 256"/>
                    <a:gd name="T11" fmla="*/ 183 h 265"/>
                    <a:gd name="T12" fmla="*/ 92 w 256"/>
                    <a:gd name="T13" fmla="*/ 169 h 265"/>
                    <a:gd name="T14" fmla="*/ 111 w 256"/>
                    <a:gd name="T15" fmla="*/ 149 h 265"/>
                    <a:gd name="T16" fmla="*/ 126 w 256"/>
                    <a:gd name="T17" fmla="*/ 135 h 265"/>
                    <a:gd name="T18" fmla="*/ 145 w 256"/>
                    <a:gd name="T19" fmla="*/ 120 h 265"/>
                    <a:gd name="T20" fmla="*/ 160 w 256"/>
                    <a:gd name="T21" fmla="*/ 101 h 265"/>
                    <a:gd name="T22" fmla="*/ 179 w 256"/>
                    <a:gd name="T23" fmla="*/ 86 h 265"/>
                    <a:gd name="T24" fmla="*/ 194 w 256"/>
                    <a:gd name="T25" fmla="*/ 67 h 265"/>
                    <a:gd name="T26" fmla="*/ 208 w 256"/>
                    <a:gd name="T27" fmla="*/ 53 h 265"/>
                    <a:gd name="T28" fmla="*/ 227 w 256"/>
                    <a:gd name="T29" fmla="*/ 38 h 265"/>
                    <a:gd name="T30" fmla="*/ 242 w 256"/>
                    <a:gd name="T31" fmla="*/ 19 h 265"/>
                    <a:gd name="T32" fmla="*/ 256 w 256"/>
                    <a:gd name="T33" fmla="*/ 0 h 2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6"/>
                    <a:gd name="T52" fmla="*/ 0 h 265"/>
                    <a:gd name="T53" fmla="*/ 256 w 256"/>
                    <a:gd name="T54" fmla="*/ 265 h 2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6" h="265">
                      <a:moveTo>
                        <a:pt x="0" y="265"/>
                      </a:moveTo>
                      <a:lnTo>
                        <a:pt x="15" y="251"/>
                      </a:lnTo>
                      <a:lnTo>
                        <a:pt x="29" y="231"/>
                      </a:lnTo>
                      <a:lnTo>
                        <a:pt x="44" y="217"/>
                      </a:lnTo>
                      <a:lnTo>
                        <a:pt x="58" y="197"/>
                      </a:lnTo>
                      <a:lnTo>
                        <a:pt x="78" y="183"/>
                      </a:lnTo>
                      <a:lnTo>
                        <a:pt x="92" y="169"/>
                      </a:lnTo>
                      <a:lnTo>
                        <a:pt x="111" y="149"/>
                      </a:lnTo>
                      <a:lnTo>
                        <a:pt x="126" y="135"/>
                      </a:lnTo>
                      <a:lnTo>
                        <a:pt x="145" y="120"/>
                      </a:lnTo>
                      <a:lnTo>
                        <a:pt x="160" y="101"/>
                      </a:lnTo>
                      <a:lnTo>
                        <a:pt x="179" y="86"/>
                      </a:lnTo>
                      <a:lnTo>
                        <a:pt x="194" y="67"/>
                      </a:lnTo>
                      <a:lnTo>
                        <a:pt x="208" y="53"/>
                      </a:lnTo>
                      <a:lnTo>
                        <a:pt x="227" y="38"/>
                      </a:lnTo>
                      <a:lnTo>
                        <a:pt x="242" y="19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9" name="Freeform 247">
                  <a:extLst>
                    <a:ext uri="{FF2B5EF4-FFF2-40B4-BE49-F238E27FC236}">
                      <a16:creationId xmlns:a16="http://schemas.microsoft.com/office/drawing/2014/main" id="{5B819CD1-8788-436D-AAB1-5410867F2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1206"/>
                  <a:ext cx="20" cy="44"/>
                </a:xfrm>
                <a:custGeom>
                  <a:avLst/>
                  <a:gdLst>
                    <a:gd name="T0" fmla="*/ 0 w 20"/>
                    <a:gd name="T1" fmla="*/ 44 h 44"/>
                    <a:gd name="T2" fmla="*/ 0 w 20"/>
                    <a:gd name="T3" fmla="*/ 44 h 44"/>
                    <a:gd name="T4" fmla="*/ 0 w 20"/>
                    <a:gd name="T5" fmla="*/ 39 h 44"/>
                    <a:gd name="T6" fmla="*/ 0 w 20"/>
                    <a:gd name="T7" fmla="*/ 34 h 44"/>
                    <a:gd name="T8" fmla="*/ 0 w 20"/>
                    <a:gd name="T9" fmla="*/ 34 h 44"/>
                    <a:gd name="T10" fmla="*/ 0 w 20"/>
                    <a:gd name="T11" fmla="*/ 29 h 44"/>
                    <a:gd name="T12" fmla="*/ 0 w 20"/>
                    <a:gd name="T13" fmla="*/ 24 h 44"/>
                    <a:gd name="T14" fmla="*/ 0 w 20"/>
                    <a:gd name="T15" fmla="*/ 19 h 44"/>
                    <a:gd name="T16" fmla="*/ 5 w 20"/>
                    <a:gd name="T17" fmla="*/ 19 h 44"/>
                    <a:gd name="T18" fmla="*/ 5 w 20"/>
                    <a:gd name="T19" fmla="*/ 15 h 44"/>
                    <a:gd name="T20" fmla="*/ 5 w 20"/>
                    <a:gd name="T21" fmla="*/ 10 h 44"/>
                    <a:gd name="T22" fmla="*/ 10 w 20"/>
                    <a:gd name="T23" fmla="*/ 10 h 44"/>
                    <a:gd name="T24" fmla="*/ 10 w 20"/>
                    <a:gd name="T25" fmla="*/ 5 h 44"/>
                    <a:gd name="T26" fmla="*/ 10 w 20"/>
                    <a:gd name="T27" fmla="*/ 5 h 44"/>
                    <a:gd name="T28" fmla="*/ 15 w 20"/>
                    <a:gd name="T29" fmla="*/ 0 h 44"/>
                    <a:gd name="T30" fmla="*/ 20 w 20"/>
                    <a:gd name="T31" fmla="*/ 0 h 44"/>
                    <a:gd name="T32" fmla="*/ 20 w 20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44"/>
                    <a:gd name="T53" fmla="*/ 20 w 20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0" name="Freeform 248">
                  <a:extLst>
                    <a:ext uri="{FF2B5EF4-FFF2-40B4-BE49-F238E27FC236}">
                      <a16:creationId xmlns:a16="http://schemas.microsoft.com/office/drawing/2014/main" id="{DDA20597-C282-4AE2-9E7F-AA88474A6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2" y="1187"/>
                  <a:ext cx="91" cy="19"/>
                </a:xfrm>
                <a:custGeom>
                  <a:avLst/>
                  <a:gdLst>
                    <a:gd name="T0" fmla="*/ 0 w 91"/>
                    <a:gd name="T1" fmla="*/ 19 h 19"/>
                    <a:gd name="T2" fmla="*/ 4 w 91"/>
                    <a:gd name="T3" fmla="*/ 14 h 19"/>
                    <a:gd name="T4" fmla="*/ 14 w 91"/>
                    <a:gd name="T5" fmla="*/ 14 h 19"/>
                    <a:gd name="T6" fmla="*/ 19 w 91"/>
                    <a:gd name="T7" fmla="*/ 14 h 19"/>
                    <a:gd name="T8" fmla="*/ 24 w 91"/>
                    <a:gd name="T9" fmla="*/ 9 h 19"/>
                    <a:gd name="T10" fmla="*/ 29 w 91"/>
                    <a:gd name="T11" fmla="*/ 9 h 19"/>
                    <a:gd name="T12" fmla="*/ 33 w 91"/>
                    <a:gd name="T13" fmla="*/ 9 h 19"/>
                    <a:gd name="T14" fmla="*/ 38 w 91"/>
                    <a:gd name="T15" fmla="*/ 9 h 19"/>
                    <a:gd name="T16" fmla="*/ 43 w 91"/>
                    <a:gd name="T17" fmla="*/ 5 h 19"/>
                    <a:gd name="T18" fmla="*/ 53 w 91"/>
                    <a:gd name="T19" fmla="*/ 5 h 19"/>
                    <a:gd name="T20" fmla="*/ 58 w 91"/>
                    <a:gd name="T21" fmla="*/ 5 h 19"/>
                    <a:gd name="T22" fmla="*/ 62 w 91"/>
                    <a:gd name="T23" fmla="*/ 5 h 19"/>
                    <a:gd name="T24" fmla="*/ 67 w 91"/>
                    <a:gd name="T25" fmla="*/ 5 h 19"/>
                    <a:gd name="T26" fmla="*/ 72 w 91"/>
                    <a:gd name="T27" fmla="*/ 5 h 19"/>
                    <a:gd name="T28" fmla="*/ 82 w 91"/>
                    <a:gd name="T29" fmla="*/ 0 h 19"/>
                    <a:gd name="T30" fmla="*/ 86 w 91"/>
                    <a:gd name="T31" fmla="*/ 0 h 19"/>
                    <a:gd name="T32" fmla="*/ 91 w 91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1"/>
                    <a:gd name="T52" fmla="*/ 0 h 19"/>
                    <a:gd name="T53" fmla="*/ 91 w 9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1" h="19">
                      <a:moveTo>
                        <a:pt x="0" y="19"/>
                      </a:moveTo>
                      <a:lnTo>
                        <a:pt x="4" y="14"/>
                      </a:lnTo>
                      <a:lnTo>
                        <a:pt x="14" y="14"/>
                      </a:lnTo>
                      <a:lnTo>
                        <a:pt x="19" y="14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3" y="9"/>
                      </a:lnTo>
                      <a:lnTo>
                        <a:pt x="38" y="9"/>
                      </a:lnTo>
                      <a:lnTo>
                        <a:pt x="43" y="5"/>
                      </a:lnTo>
                      <a:lnTo>
                        <a:pt x="53" y="5"/>
                      </a:lnTo>
                      <a:lnTo>
                        <a:pt x="58" y="5"/>
                      </a:lnTo>
                      <a:lnTo>
                        <a:pt x="62" y="5"/>
                      </a:lnTo>
                      <a:lnTo>
                        <a:pt x="67" y="5"/>
                      </a:lnTo>
                      <a:lnTo>
                        <a:pt x="72" y="5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1" name="Freeform 249">
                  <a:extLst>
                    <a:ext uri="{FF2B5EF4-FFF2-40B4-BE49-F238E27FC236}">
                      <a16:creationId xmlns:a16="http://schemas.microsoft.com/office/drawing/2014/main" id="{051713A4-E59E-4DC6-847C-F6D8A6A51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1095"/>
                  <a:ext cx="44" cy="92"/>
                </a:xfrm>
                <a:custGeom>
                  <a:avLst/>
                  <a:gdLst>
                    <a:gd name="T0" fmla="*/ 0 w 44"/>
                    <a:gd name="T1" fmla="*/ 92 h 92"/>
                    <a:gd name="T2" fmla="*/ 5 w 44"/>
                    <a:gd name="T3" fmla="*/ 87 h 92"/>
                    <a:gd name="T4" fmla="*/ 5 w 44"/>
                    <a:gd name="T5" fmla="*/ 82 h 92"/>
                    <a:gd name="T6" fmla="*/ 10 w 44"/>
                    <a:gd name="T7" fmla="*/ 77 h 92"/>
                    <a:gd name="T8" fmla="*/ 10 w 44"/>
                    <a:gd name="T9" fmla="*/ 68 h 92"/>
                    <a:gd name="T10" fmla="*/ 15 w 44"/>
                    <a:gd name="T11" fmla="*/ 63 h 92"/>
                    <a:gd name="T12" fmla="*/ 20 w 44"/>
                    <a:gd name="T13" fmla="*/ 58 h 92"/>
                    <a:gd name="T14" fmla="*/ 20 w 44"/>
                    <a:gd name="T15" fmla="*/ 53 h 92"/>
                    <a:gd name="T16" fmla="*/ 24 w 44"/>
                    <a:gd name="T17" fmla="*/ 48 h 92"/>
                    <a:gd name="T18" fmla="*/ 29 w 44"/>
                    <a:gd name="T19" fmla="*/ 44 h 92"/>
                    <a:gd name="T20" fmla="*/ 29 w 44"/>
                    <a:gd name="T21" fmla="*/ 39 h 92"/>
                    <a:gd name="T22" fmla="*/ 34 w 44"/>
                    <a:gd name="T23" fmla="*/ 29 h 92"/>
                    <a:gd name="T24" fmla="*/ 34 w 44"/>
                    <a:gd name="T25" fmla="*/ 24 h 92"/>
                    <a:gd name="T26" fmla="*/ 39 w 44"/>
                    <a:gd name="T27" fmla="*/ 19 h 92"/>
                    <a:gd name="T28" fmla="*/ 39 w 44"/>
                    <a:gd name="T29" fmla="*/ 15 h 92"/>
                    <a:gd name="T30" fmla="*/ 44 w 44"/>
                    <a:gd name="T31" fmla="*/ 10 h 92"/>
                    <a:gd name="T32" fmla="*/ 44 w 44"/>
                    <a:gd name="T33" fmla="*/ 0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92"/>
                    <a:gd name="T53" fmla="*/ 44 w 4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92">
                      <a:moveTo>
                        <a:pt x="0" y="92"/>
                      </a:move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10" y="77"/>
                      </a:lnTo>
                      <a:lnTo>
                        <a:pt x="10" y="68"/>
                      </a:lnTo>
                      <a:lnTo>
                        <a:pt x="15" y="63"/>
                      </a:lnTo>
                      <a:lnTo>
                        <a:pt x="20" y="58"/>
                      </a:lnTo>
                      <a:lnTo>
                        <a:pt x="20" y="53"/>
                      </a:lnTo>
                      <a:lnTo>
                        <a:pt x="24" y="48"/>
                      </a:lnTo>
                      <a:lnTo>
                        <a:pt x="29" y="44"/>
                      </a:lnTo>
                      <a:lnTo>
                        <a:pt x="29" y="39"/>
                      </a:lnTo>
                      <a:lnTo>
                        <a:pt x="34" y="29"/>
                      </a:lnTo>
                      <a:lnTo>
                        <a:pt x="34" y="24"/>
                      </a:lnTo>
                      <a:lnTo>
                        <a:pt x="39" y="19"/>
                      </a:lnTo>
                      <a:lnTo>
                        <a:pt x="39" y="15"/>
                      </a:lnTo>
                      <a:lnTo>
                        <a:pt x="44" y="1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2" name="Freeform 250">
                  <a:extLst>
                    <a:ext uri="{FF2B5EF4-FFF2-40B4-BE49-F238E27FC236}">
                      <a16:creationId xmlns:a16="http://schemas.microsoft.com/office/drawing/2014/main" id="{FDD28576-690E-4D77-A0D2-3506800CC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1081"/>
                  <a:ext cx="24" cy="14"/>
                </a:xfrm>
                <a:custGeom>
                  <a:avLst/>
                  <a:gdLst>
                    <a:gd name="T0" fmla="*/ 24 w 24"/>
                    <a:gd name="T1" fmla="*/ 14 h 14"/>
                    <a:gd name="T2" fmla="*/ 24 w 24"/>
                    <a:gd name="T3" fmla="*/ 14 h 14"/>
                    <a:gd name="T4" fmla="*/ 19 w 24"/>
                    <a:gd name="T5" fmla="*/ 14 h 14"/>
                    <a:gd name="T6" fmla="*/ 19 w 24"/>
                    <a:gd name="T7" fmla="*/ 14 h 14"/>
                    <a:gd name="T8" fmla="*/ 19 w 24"/>
                    <a:gd name="T9" fmla="*/ 9 h 14"/>
                    <a:gd name="T10" fmla="*/ 14 w 24"/>
                    <a:gd name="T11" fmla="*/ 9 h 14"/>
                    <a:gd name="T12" fmla="*/ 14 w 24"/>
                    <a:gd name="T13" fmla="*/ 9 h 14"/>
                    <a:gd name="T14" fmla="*/ 14 w 24"/>
                    <a:gd name="T15" fmla="*/ 9 h 14"/>
                    <a:gd name="T16" fmla="*/ 9 w 24"/>
                    <a:gd name="T17" fmla="*/ 4 h 14"/>
                    <a:gd name="T18" fmla="*/ 9 w 24"/>
                    <a:gd name="T19" fmla="*/ 4 h 14"/>
                    <a:gd name="T20" fmla="*/ 9 w 24"/>
                    <a:gd name="T21" fmla="*/ 4 h 14"/>
                    <a:gd name="T22" fmla="*/ 4 w 24"/>
                    <a:gd name="T23" fmla="*/ 4 h 14"/>
                    <a:gd name="T24" fmla="*/ 4 w 24"/>
                    <a:gd name="T25" fmla="*/ 4 h 14"/>
                    <a:gd name="T26" fmla="*/ 4 w 24"/>
                    <a:gd name="T27" fmla="*/ 0 h 14"/>
                    <a:gd name="T28" fmla="*/ 4 w 24"/>
                    <a:gd name="T29" fmla="*/ 0 h 14"/>
                    <a:gd name="T30" fmla="*/ 0 w 24"/>
                    <a:gd name="T31" fmla="*/ 0 h 14"/>
                    <a:gd name="T32" fmla="*/ 0 w 2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"/>
                    <a:gd name="T53" fmla="*/ 24 w 2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">
                      <a:moveTo>
                        <a:pt x="24" y="14"/>
                      </a:move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9" y="4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3" name="Freeform 251">
                  <a:extLst>
                    <a:ext uri="{FF2B5EF4-FFF2-40B4-BE49-F238E27FC236}">
                      <a16:creationId xmlns:a16="http://schemas.microsoft.com/office/drawing/2014/main" id="{1C46E487-E6DD-47B6-AD02-8435817B1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9" y="1081"/>
                  <a:ext cx="44" cy="29"/>
                </a:xfrm>
                <a:custGeom>
                  <a:avLst/>
                  <a:gdLst>
                    <a:gd name="T0" fmla="*/ 44 w 44"/>
                    <a:gd name="T1" fmla="*/ 0 h 29"/>
                    <a:gd name="T2" fmla="*/ 44 w 44"/>
                    <a:gd name="T3" fmla="*/ 4 h 29"/>
                    <a:gd name="T4" fmla="*/ 39 w 44"/>
                    <a:gd name="T5" fmla="*/ 9 h 29"/>
                    <a:gd name="T6" fmla="*/ 39 w 44"/>
                    <a:gd name="T7" fmla="*/ 9 h 29"/>
                    <a:gd name="T8" fmla="*/ 34 w 44"/>
                    <a:gd name="T9" fmla="*/ 14 h 29"/>
                    <a:gd name="T10" fmla="*/ 34 w 44"/>
                    <a:gd name="T11" fmla="*/ 14 h 29"/>
                    <a:gd name="T12" fmla="*/ 29 w 44"/>
                    <a:gd name="T13" fmla="*/ 14 h 29"/>
                    <a:gd name="T14" fmla="*/ 29 w 44"/>
                    <a:gd name="T15" fmla="*/ 19 h 29"/>
                    <a:gd name="T16" fmla="*/ 24 w 44"/>
                    <a:gd name="T17" fmla="*/ 19 h 29"/>
                    <a:gd name="T18" fmla="*/ 19 w 44"/>
                    <a:gd name="T19" fmla="*/ 19 h 29"/>
                    <a:gd name="T20" fmla="*/ 15 w 44"/>
                    <a:gd name="T21" fmla="*/ 19 h 29"/>
                    <a:gd name="T22" fmla="*/ 15 w 44"/>
                    <a:gd name="T23" fmla="*/ 19 h 29"/>
                    <a:gd name="T24" fmla="*/ 10 w 44"/>
                    <a:gd name="T25" fmla="*/ 19 h 29"/>
                    <a:gd name="T26" fmla="*/ 5 w 44"/>
                    <a:gd name="T27" fmla="*/ 24 h 29"/>
                    <a:gd name="T28" fmla="*/ 5 w 44"/>
                    <a:gd name="T29" fmla="*/ 24 h 29"/>
                    <a:gd name="T30" fmla="*/ 0 w 44"/>
                    <a:gd name="T31" fmla="*/ 29 h 29"/>
                    <a:gd name="T32" fmla="*/ 0 w 4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29"/>
                    <a:gd name="T53" fmla="*/ 44 w 4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29">
                      <a:moveTo>
                        <a:pt x="44" y="0"/>
                      </a:moveTo>
                      <a:lnTo>
                        <a:pt x="44" y="4"/>
                      </a:lnTo>
                      <a:lnTo>
                        <a:pt x="39" y="9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5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4" name="Freeform 252">
                  <a:extLst>
                    <a:ext uri="{FF2B5EF4-FFF2-40B4-BE49-F238E27FC236}">
                      <a16:creationId xmlns:a16="http://schemas.microsoft.com/office/drawing/2014/main" id="{BF980D05-5810-408F-9065-0D436FEE5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" y="1110"/>
                  <a:ext cx="19" cy="9"/>
                </a:xfrm>
                <a:custGeom>
                  <a:avLst/>
                  <a:gdLst>
                    <a:gd name="T0" fmla="*/ 19 w 19"/>
                    <a:gd name="T1" fmla="*/ 0 h 9"/>
                    <a:gd name="T2" fmla="*/ 19 w 19"/>
                    <a:gd name="T3" fmla="*/ 0 h 9"/>
                    <a:gd name="T4" fmla="*/ 14 w 19"/>
                    <a:gd name="T5" fmla="*/ 0 h 9"/>
                    <a:gd name="T6" fmla="*/ 14 w 19"/>
                    <a:gd name="T7" fmla="*/ 0 h 9"/>
                    <a:gd name="T8" fmla="*/ 14 w 19"/>
                    <a:gd name="T9" fmla="*/ 0 h 9"/>
                    <a:gd name="T10" fmla="*/ 14 w 19"/>
                    <a:gd name="T11" fmla="*/ 0 h 9"/>
                    <a:gd name="T12" fmla="*/ 14 w 19"/>
                    <a:gd name="T13" fmla="*/ 0 h 9"/>
                    <a:gd name="T14" fmla="*/ 10 w 19"/>
                    <a:gd name="T15" fmla="*/ 0 h 9"/>
                    <a:gd name="T16" fmla="*/ 10 w 19"/>
                    <a:gd name="T17" fmla="*/ 0 h 9"/>
                    <a:gd name="T18" fmla="*/ 10 w 19"/>
                    <a:gd name="T19" fmla="*/ 0 h 9"/>
                    <a:gd name="T20" fmla="*/ 10 w 19"/>
                    <a:gd name="T21" fmla="*/ 4 h 9"/>
                    <a:gd name="T22" fmla="*/ 10 w 19"/>
                    <a:gd name="T23" fmla="*/ 4 h 9"/>
                    <a:gd name="T24" fmla="*/ 5 w 19"/>
                    <a:gd name="T25" fmla="*/ 4 h 9"/>
                    <a:gd name="T26" fmla="*/ 5 w 19"/>
                    <a:gd name="T27" fmla="*/ 4 h 9"/>
                    <a:gd name="T28" fmla="*/ 5 w 19"/>
                    <a:gd name="T29" fmla="*/ 4 h 9"/>
                    <a:gd name="T30" fmla="*/ 5 w 19"/>
                    <a:gd name="T31" fmla="*/ 9 h 9"/>
                    <a:gd name="T32" fmla="*/ 0 w 1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5" name="Freeform 253">
                  <a:extLst>
                    <a:ext uri="{FF2B5EF4-FFF2-40B4-BE49-F238E27FC236}">
                      <a16:creationId xmlns:a16="http://schemas.microsoft.com/office/drawing/2014/main" id="{0419B759-E55C-487E-B365-EC481E6DF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5" y="1105"/>
                  <a:ext cx="15" cy="14"/>
                </a:xfrm>
                <a:custGeom>
                  <a:avLst/>
                  <a:gdLst>
                    <a:gd name="T0" fmla="*/ 15 w 15"/>
                    <a:gd name="T1" fmla="*/ 14 h 14"/>
                    <a:gd name="T2" fmla="*/ 15 w 15"/>
                    <a:gd name="T3" fmla="*/ 9 h 14"/>
                    <a:gd name="T4" fmla="*/ 15 w 15"/>
                    <a:gd name="T5" fmla="*/ 9 h 14"/>
                    <a:gd name="T6" fmla="*/ 10 w 15"/>
                    <a:gd name="T7" fmla="*/ 9 h 14"/>
                    <a:gd name="T8" fmla="*/ 10 w 15"/>
                    <a:gd name="T9" fmla="*/ 9 h 14"/>
                    <a:gd name="T10" fmla="*/ 10 w 15"/>
                    <a:gd name="T11" fmla="*/ 9 h 14"/>
                    <a:gd name="T12" fmla="*/ 10 w 15"/>
                    <a:gd name="T13" fmla="*/ 9 h 14"/>
                    <a:gd name="T14" fmla="*/ 10 w 15"/>
                    <a:gd name="T15" fmla="*/ 5 h 14"/>
                    <a:gd name="T16" fmla="*/ 5 w 15"/>
                    <a:gd name="T17" fmla="*/ 5 h 14"/>
                    <a:gd name="T18" fmla="*/ 5 w 15"/>
                    <a:gd name="T19" fmla="*/ 5 h 14"/>
                    <a:gd name="T20" fmla="*/ 5 w 15"/>
                    <a:gd name="T21" fmla="*/ 5 h 14"/>
                    <a:gd name="T22" fmla="*/ 5 w 15"/>
                    <a:gd name="T23" fmla="*/ 5 h 14"/>
                    <a:gd name="T24" fmla="*/ 5 w 15"/>
                    <a:gd name="T25" fmla="*/ 0 h 14"/>
                    <a:gd name="T26" fmla="*/ 0 w 15"/>
                    <a:gd name="T27" fmla="*/ 0 h 14"/>
                    <a:gd name="T28" fmla="*/ 0 w 15"/>
                    <a:gd name="T29" fmla="*/ 0 h 14"/>
                    <a:gd name="T30" fmla="*/ 0 w 15"/>
                    <a:gd name="T31" fmla="*/ 0 h 14"/>
                    <a:gd name="T32" fmla="*/ 0 w 15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4"/>
                    <a:gd name="T53" fmla="*/ 15 w 1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4">
                      <a:moveTo>
                        <a:pt x="15" y="14"/>
                      </a:moveTo>
                      <a:lnTo>
                        <a:pt x="15" y="9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6" name="Freeform 254">
                  <a:extLst>
                    <a:ext uri="{FF2B5EF4-FFF2-40B4-BE49-F238E27FC236}">
                      <a16:creationId xmlns:a16="http://schemas.microsoft.com/office/drawing/2014/main" id="{AF85C900-2352-4930-959A-97F18E2A3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1105"/>
                  <a:ext cx="9" cy="5"/>
                </a:xfrm>
                <a:custGeom>
                  <a:avLst/>
                  <a:gdLst>
                    <a:gd name="T0" fmla="*/ 9 w 9"/>
                    <a:gd name="T1" fmla="*/ 0 h 5"/>
                    <a:gd name="T2" fmla="*/ 5 w 9"/>
                    <a:gd name="T3" fmla="*/ 0 h 5"/>
                    <a:gd name="T4" fmla="*/ 5 w 9"/>
                    <a:gd name="T5" fmla="*/ 0 h 5"/>
                    <a:gd name="T6" fmla="*/ 5 w 9"/>
                    <a:gd name="T7" fmla="*/ 0 h 5"/>
                    <a:gd name="T8" fmla="*/ 5 w 9"/>
                    <a:gd name="T9" fmla="*/ 0 h 5"/>
                    <a:gd name="T10" fmla="*/ 5 w 9"/>
                    <a:gd name="T11" fmla="*/ 0 h 5"/>
                    <a:gd name="T12" fmla="*/ 5 w 9"/>
                    <a:gd name="T13" fmla="*/ 0 h 5"/>
                    <a:gd name="T14" fmla="*/ 5 w 9"/>
                    <a:gd name="T15" fmla="*/ 0 h 5"/>
                    <a:gd name="T16" fmla="*/ 5 w 9"/>
                    <a:gd name="T17" fmla="*/ 5 h 5"/>
                    <a:gd name="T18" fmla="*/ 5 w 9"/>
                    <a:gd name="T19" fmla="*/ 5 h 5"/>
                    <a:gd name="T20" fmla="*/ 0 w 9"/>
                    <a:gd name="T21" fmla="*/ 5 h 5"/>
                    <a:gd name="T22" fmla="*/ 0 w 9"/>
                    <a:gd name="T23" fmla="*/ 5 h 5"/>
                    <a:gd name="T24" fmla="*/ 0 w 9"/>
                    <a:gd name="T25" fmla="*/ 5 h 5"/>
                    <a:gd name="T26" fmla="*/ 0 w 9"/>
                    <a:gd name="T27" fmla="*/ 5 h 5"/>
                    <a:gd name="T28" fmla="*/ 0 w 9"/>
                    <a:gd name="T29" fmla="*/ 5 h 5"/>
                    <a:gd name="T30" fmla="*/ 0 w 9"/>
                    <a:gd name="T31" fmla="*/ 5 h 5"/>
                    <a:gd name="T32" fmla="*/ 0 w 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"/>
                    <a:gd name="T53" fmla="*/ 9 w 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">
                      <a:moveTo>
                        <a:pt x="9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7" name="Freeform 255">
                  <a:extLst>
                    <a:ext uri="{FF2B5EF4-FFF2-40B4-BE49-F238E27FC236}">
                      <a16:creationId xmlns:a16="http://schemas.microsoft.com/office/drawing/2014/main" id="{4F6F1F59-B2DF-412B-9C2C-C4215707E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105"/>
                  <a:ext cx="39" cy="5"/>
                </a:xfrm>
                <a:custGeom>
                  <a:avLst/>
                  <a:gdLst>
                    <a:gd name="T0" fmla="*/ 39 w 39"/>
                    <a:gd name="T1" fmla="*/ 5 h 5"/>
                    <a:gd name="T2" fmla="*/ 34 w 39"/>
                    <a:gd name="T3" fmla="*/ 5 h 5"/>
                    <a:gd name="T4" fmla="*/ 34 w 39"/>
                    <a:gd name="T5" fmla="*/ 5 h 5"/>
                    <a:gd name="T6" fmla="*/ 29 w 39"/>
                    <a:gd name="T7" fmla="*/ 5 h 5"/>
                    <a:gd name="T8" fmla="*/ 29 w 39"/>
                    <a:gd name="T9" fmla="*/ 5 h 5"/>
                    <a:gd name="T10" fmla="*/ 24 w 39"/>
                    <a:gd name="T11" fmla="*/ 0 h 5"/>
                    <a:gd name="T12" fmla="*/ 24 w 39"/>
                    <a:gd name="T13" fmla="*/ 0 h 5"/>
                    <a:gd name="T14" fmla="*/ 19 w 39"/>
                    <a:gd name="T15" fmla="*/ 0 h 5"/>
                    <a:gd name="T16" fmla="*/ 19 w 39"/>
                    <a:gd name="T17" fmla="*/ 0 h 5"/>
                    <a:gd name="T18" fmla="*/ 19 w 39"/>
                    <a:gd name="T19" fmla="*/ 0 h 5"/>
                    <a:gd name="T20" fmla="*/ 15 w 39"/>
                    <a:gd name="T21" fmla="*/ 0 h 5"/>
                    <a:gd name="T22" fmla="*/ 15 w 39"/>
                    <a:gd name="T23" fmla="*/ 0 h 5"/>
                    <a:gd name="T24" fmla="*/ 10 w 39"/>
                    <a:gd name="T25" fmla="*/ 5 h 5"/>
                    <a:gd name="T26" fmla="*/ 10 w 39"/>
                    <a:gd name="T27" fmla="*/ 5 h 5"/>
                    <a:gd name="T28" fmla="*/ 5 w 39"/>
                    <a:gd name="T29" fmla="*/ 5 h 5"/>
                    <a:gd name="T30" fmla="*/ 5 w 39"/>
                    <a:gd name="T31" fmla="*/ 5 h 5"/>
                    <a:gd name="T32" fmla="*/ 0 w 3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"/>
                    <a:gd name="T53" fmla="*/ 39 w 3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">
                      <a:moveTo>
                        <a:pt x="39" y="5"/>
                      </a:move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8" name="Freeform 256">
                  <a:extLst>
                    <a:ext uri="{FF2B5EF4-FFF2-40B4-BE49-F238E27FC236}">
                      <a16:creationId xmlns:a16="http://schemas.microsoft.com/office/drawing/2014/main" id="{51D835CB-5F14-46F2-B33C-D4F525A0C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1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"/>
                    <a:gd name="T49" fmla="*/ 0 h 1"/>
                    <a:gd name="T50" fmla="*/ 1 w 1"/>
                    <a:gd name="T51" fmla="*/ 1 h 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9" name="Freeform 257">
                  <a:extLst>
                    <a:ext uri="{FF2B5EF4-FFF2-40B4-BE49-F238E27FC236}">
                      <a16:creationId xmlns:a16="http://schemas.microsoft.com/office/drawing/2014/main" id="{A127A8A7-7B04-4701-9251-D1E0407AA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7" y="1105"/>
                  <a:ext cx="10" cy="9"/>
                </a:xfrm>
                <a:custGeom>
                  <a:avLst/>
                  <a:gdLst>
                    <a:gd name="T0" fmla="*/ 10 w 10"/>
                    <a:gd name="T1" fmla="*/ 9 h 9"/>
                    <a:gd name="T2" fmla="*/ 0 w 10"/>
                    <a:gd name="T3" fmla="*/ 0 h 9"/>
                    <a:gd name="T4" fmla="*/ 0 w 10"/>
                    <a:gd name="T5" fmla="*/ 5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10" y="9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0" name="Freeform 258">
                  <a:extLst>
                    <a:ext uri="{FF2B5EF4-FFF2-40B4-BE49-F238E27FC236}">
                      <a16:creationId xmlns:a16="http://schemas.microsoft.com/office/drawing/2014/main" id="{FF7A94DF-D590-46F3-9257-F82A2F798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4" y="1090"/>
                  <a:ext cx="33" cy="20"/>
                </a:xfrm>
                <a:custGeom>
                  <a:avLst/>
                  <a:gdLst>
                    <a:gd name="T0" fmla="*/ 33 w 33"/>
                    <a:gd name="T1" fmla="*/ 20 h 20"/>
                    <a:gd name="T2" fmla="*/ 29 w 33"/>
                    <a:gd name="T3" fmla="*/ 20 h 20"/>
                    <a:gd name="T4" fmla="*/ 29 w 33"/>
                    <a:gd name="T5" fmla="*/ 15 h 20"/>
                    <a:gd name="T6" fmla="*/ 24 w 33"/>
                    <a:gd name="T7" fmla="*/ 15 h 20"/>
                    <a:gd name="T8" fmla="*/ 24 w 33"/>
                    <a:gd name="T9" fmla="*/ 15 h 20"/>
                    <a:gd name="T10" fmla="*/ 24 w 33"/>
                    <a:gd name="T11" fmla="*/ 10 h 20"/>
                    <a:gd name="T12" fmla="*/ 19 w 33"/>
                    <a:gd name="T13" fmla="*/ 10 h 20"/>
                    <a:gd name="T14" fmla="*/ 19 w 33"/>
                    <a:gd name="T15" fmla="*/ 10 h 20"/>
                    <a:gd name="T16" fmla="*/ 19 w 33"/>
                    <a:gd name="T17" fmla="*/ 5 h 20"/>
                    <a:gd name="T18" fmla="*/ 14 w 33"/>
                    <a:gd name="T19" fmla="*/ 5 h 20"/>
                    <a:gd name="T20" fmla="*/ 14 w 33"/>
                    <a:gd name="T21" fmla="*/ 5 h 20"/>
                    <a:gd name="T22" fmla="*/ 14 w 33"/>
                    <a:gd name="T23" fmla="*/ 5 h 20"/>
                    <a:gd name="T24" fmla="*/ 9 w 33"/>
                    <a:gd name="T25" fmla="*/ 0 h 20"/>
                    <a:gd name="T26" fmla="*/ 9 w 33"/>
                    <a:gd name="T27" fmla="*/ 0 h 20"/>
                    <a:gd name="T28" fmla="*/ 9 w 33"/>
                    <a:gd name="T29" fmla="*/ 0 h 20"/>
                    <a:gd name="T30" fmla="*/ 4 w 33"/>
                    <a:gd name="T31" fmla="*/ 0 h 20"/>
                    <a:gd name="T32" fmla="*/ 0 w 33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0"/>
                    <a:gd name="T53" fmla="*/ 33 w 33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0">
                      <a:moveTo>
                        <a:pt x="33" y="20"/>
                      </a:moveTo>
                      <a:lnTo>
                        <a:pt x="29" y="20"/>
                      </a:lnTo>
                      <a:lnTo>
                        <a:pt x="29" y="15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1" name="Freeform 259">
                  <a:extLst>
                    <a:ext uri="{FF2B5EF4-FFF2-40B4-BE49-F238E27FC236}">
                      <a16:creationId xmlns:a16="http://schemas.microsoft.com/office/drawing/2014/main" id="{47A7E5F8-AE31-4AFF-94A2-077C903D2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9" y="1085"/>
                  <a:ext cx="15" cy="5"/>
                </a:xfrm>
                <a:custGeom>
                  <a:avLst/>
                  <a:gdLst>
                    <a:gd name="T0" fmla="*/ 15 w 15"/>
                    <a:gd name="T1" fmla="*/ 5 h 5"/>
                    <a:gd name="T2" fmla="*/ 15 w 15"/>
                    <a:gd name="T3" fmla="*/ 5 h 5"/>
                    <a:gd name="T4" fmla="*/ 15 w 15"/>
                    <a:gd name="T5" fmla="*/ 5 h 5"/>
                    <a:gd name="T6" fmla="*/ 15 w 15"/>
                    <a:gd name="T7" fmla="*/ 0 h 5"/>
                    <a:gd name="T8" fmla="*/ 15 w 15"/>
                    <a:gd name="T9" fmla="*/ 0 h 5"/>
                    <a:gd name="T10" fmla="*/ 15 w 15"/>
                    <a:gd name="T11" fmla="*/ 0 h 5"/>
                    <a:gd name="T12" fmla="*/ 10 w 15"/>
                    <a:gd name="T13" fmla="*/ 0 h 5"/>
                    <a:gd name="T14" fmla="*/ 10 w 15"/>
                    <a:gd name="T15" fmla="*/ 0 h 5"/>
                    <a:gd name="T16" fmla="*/ 10 w 15"/>
                    <a:gd name="T17" fmla="*/ 0 h 5"/>
                    <a:gd name="T18" fmla="*/ 10 w 15"/>
                    <a:gd name="T19" fmla="*/ 0 h 5"/>
                    <a:gd name="T20" fmla="*/ 10 w 15"/>
                    <a:gd name="T21" fmla="*/ 0 h 5"/>
                    <a:gd name="T22" fmla="*/ 5 w 15"/>
                    <a:gd name="T23" fmla="*/ 0 h 5"/>
                    <a:gd name="T24" fmla="*/ 5 w 15"/>
                    <a:gd name="T25" fmla="*/ 0 h 5"/>
                    <a:gd name="T26" fmla="*/ 5 w 15"/>
                    <a:gd name="T27" fmla="*/ 0 h 5"/>
                    <a:gd name="T28" fmla="*/ 5 w 15"/>
                    <a:gd name="T29" fmla="*/ 0 h 5"/>
                    <a:gd name="T30" fmla="*/ 0 w 15"/>
                    <a:gd name="T31" fmla="*/ 0 h 5"/>
                    <a:gd name="T32" fmla="*/ 0 w 15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"/>
                    <a:gd name="T53" fmla="*/ 15 w 1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">
                      <a:moveTo>
                        <a:pt x="15" y="5"/>
                      </a:move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2" name="Freeform 260">
                  <a:extLst>
                    <a:ext uri="{FF2B5EF4-FFF2-40B4-BE49-F238E27FC236}">
                      <a16:creationId xmlns:a16="http://schemas.microsoft.com/office/drawing/2014/main" id="{AFEF7C74-7E3A-4066-BAE2-C8D4E7125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4" y="1085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5 h 5"/>
                    <a:gd name="T18" fmla="*/ 5 w 5"/>
                    <a:gd name="T19" fmla="*/ 5 h 5"/>
                    <a:gd name="T20" fmla="*/ 5 w 5"/>
                    <a:gd name="T21" fmla="*/ 5 h 5"/>
                    <a:gd name="T22" fmla="*/ 0 w 5"/>
                    <a:gd name="T23" fmla="*/ 5 h 5"/>
                    <a:gd name="T24" fmla="*/ 0 w 5"/>
                    <a:gd name="T25" fmla="*/ 5 h 5"/>
                    <a:gd name="T26" fmla="*/ 0 w 5"/>
                    <a:gd name="T27" fmla="*/ 5 h 5"/>
                    <a:gd name="T28" fmla="*/ 0 w 5"/>
                    <a:gd name="T29" fmla="*/ 5 h 5"/>
                    <a:gd name="T30" fmla="*/ 0 w 5"/>
                    <a:gd name="T31" fmla="*/ 5 h 5"/>
                    <a:gd name="T32" fmla="*/ 0 w 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3" name="Freeform 261">
                  <a:extLst>
                    <a:ext uri="{FF2B5EF4-FFF2-40B4-BE49-F238E27FC236}">
                      <a16:creationId xmlns:a16="http://schemas.microsoft.com/office/drawing/2014/main" id="{6CF6659C-377A-4F1C-86EC-0FB5C8A71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5" y="1061"/>
                  <a:ext cx="19" cy="29"/>
                </a:xfrm>
                <a:custGeom>
                  <a:avLst/>
                  <a:gdLst>
                    <a:gd name="T0" fmla="*/ 19 w 19"/>
                    <a:gd name="T1" fmla="*/ 29 h 29"/>
                    <a:gd name="T2" fmla="*/ 19 w 19"/>
                    <a:gd name="T3" fmla="*/ 29 h 29"/>
                    <a:gd name="T4" fmla="*/ 19 w 19"/>
                    <a:gd name="T5" fmla="*/ 24 h 29"/>
                    <a:gd name="T6" fmla="*/ 15 w 19"/>
                    <a:gd name="T7" fmla="*/ 24 h 29"/>
                    <a:gd name="T8" fmla="*/ 15 w 19"/>
                    <a:gd name="T9" fmla="*/ 20 h 29"/>
                    <a:gd name="T10" fmla="*/ 15 w 19"/>
                    <a:gd name="T11" fmla="*/ 20 h 29"/>
                    <a:gd name="T12" fmla="*/ 15 w 19"/>
                    <a:gd name="T13" fmla="*/ 20 h 29"/>
                    <a:gd name="T14" fmla="*/ 15 w 19"/>
                    <a:gd name="T15" fmla="*/ 15 h 29"/>
                    <a:gd name="T16" fmla="*/ 15 w 19"/>
                    <a:gd name="T17" fmla="*/ 15 h 29"/>
                    <a:gd name="T18" fmla="*/ 10 w 19"/>
                    <a:gd name="T19" fmla="*/ 10 h 29"/>
                    <a:gd name="T20" fmla="*/ 10 w 19"/>
                    <a:gd name="T21" fmla="*/ 10 h 29"/>
                    <a:gd name="T22" fmla="*/ 10 w 19"/>
                    <a:gd name="T23" fmla="*/ 10 h 29"/>
                    <a:gd name="T24" fmla="*/ 10 w 19"/>
                    <a:gd name="T25" fmla="*/ 5 h 29"/>
                    <a:gd name="T26" fmla="*/ 5 w 19"/>
                    <a:gd name="T27" fmla="*/ 5 h 29"/>
                    <a:gd name="T28" fmla="*/ 5 w 19"/>
                    <a:gd name="T29" fmla="*/ 5 h 29"/>
                    <a:gd name="T30" fmla="*/ 5 w 19"/>
                    <a:gd name="T31" fmla="*/ 0 h 29"/>
                    <a:gd name="T32" fmla="*/ 0 w 1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19" y="29"/>
                      </a:move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5" y="24"/>
                      </a:lnTo>
                      <a:lnTo>
                        <a:pt x="15" y="20"/>
                      </a:lnTo>
                      <a:lnTo>
                        <a:pt x="15" y="15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4" name="Line 262">
                  <a:extLst>
                    <a:ext uri="{FF2B5EF4-FFF2-40B4-BE49-F238E27FC236}">
                      <a16:creationId xmlns:a16="http://schemas.microsoft.com/office/drawing/2014/main" id="{F4338FA0-0C9E-4F48-B015-0CC74A1507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25" y="1061"/>
                  <a:ext cx="10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5" name="Freeform 263">
                  <a:extLst>
                    <a:ext uri="{FF2B5EF4-FFF2-40B4-BE49-F238E27FC236}">
                      <a16:creationId xmlns:a16="http://schemas.microsoft.com/office/drawing/2014/main" id="{9FC9C724-08D5-4663-933D-8AEDAA261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" y="1056"/>
                  <a:ext cx="14" cy="10"/>
                </a:xfrm>
                <a:custGeom>
                  <a:avLst/>
                  <a:gdLst>
                    <a:gd name="T0" fmla="*/ 14 w 14"/>
                    <a:gd name="T1" fmla="*/ 10 h 10"/>
                    <a:gd name="T2" fmla="*/ 9 w 14"/>
                    <a:gd name="T3" fmla="*/ 5 h 10"/>
                    <a:gd name="T4" fmla="*/ 9 w 14"/>
                    <a:gd name="T5" fmla="*/ 5 h 10"/>
                    <a:gd name="T6" fmla="*/ 9 w 14"/>
                    <a:gd name="T7" fmla="*/ 5 h 10"/>
                    <a:gd name="T8" fmla="*/ 9 w 14"/>
                    <a:gd name="T9" fmla="*/ 5 h 10"/>
                    <a:gd name="T10" fmla="*/ 9 w 14"/>
                    <a:gd name="T11" fmla="*/ 0 h 10"/>
                    <a:gd name="T12" fmla="*/ 9 w 14"/>
                    <a:gd name="T13" fmla="*/ 0 h 10"/>
                    <a:gd name="T14" fmla="*/ 9 w 14"/>
                    <a:gd name="T15" fmla="*/ 0 h 10"/>
                    <a:gd name="T16" fmla="*/ 5 w 14"/>
                    <a:gd name="T17" fmla="*/ 0 h 10"/>
                    <a:gd name="T18" fmla="*/ 5 w 14"/>
                    <a:gd name="T19" fmla="*/ 0 h 10"/>
                    <a:gd name="T20" fmla="*/ 5 w 14"/>
                    <a:gd name="T21" fmla="*/ 0 h 10"/>
                    <a:gd name="T22" fmla="*/ 5 w 14"/>
                    <a:gd name="T23" fmla="*/ 0 h 10"/>
                    <a:gd name="T24" fmla="*/ 5 w 14"/>
                    <a:gd name="T25" fmla="*/ 0 h 10"/>
                    <a:gd name="T26" fmla="*/ 0 w 14"/>
                    <a:gd name="T27" fmla="*/ 0 h 10"/>
                    <a:gd name="T28" fmla="*/ 0 w 14"/>
                    <a:gd name="T29" fmla="*/ 0 h 10"/>
                    <a:gd name="T30" fmla="*/ 0 w 14"/>
                    <a:gd name="T31" fmla="*/ 0 h 10"/>
                    <a:gd name="T32" fmla="*/ 0 w 14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"/>
                    <a:gd name="T53" fmla="*/ 14 w 1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">
                      <a:moveTo>
                        <a:pt x="14" y="10"/>
                      </a:move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6" name="Freeform 264">
                  <a:extLst>
                    <a:ext uri="{FF2B5EF4-FFF2-40B4-BE49-F238E27FC236}">
                      <a16:creationId xmlns:a16="http://schemas.microsoft.com/office/drawing/2014/main" id="{C2FA6B02-FCD3-4D69-8444-1F10A54D5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1042"/>
                  <a:ext cx="24" cy="14"/>
                </a:xfrm>
                <a:custGeom>
                  <a:avLst/>
                  <a:gdLst>
                    <a:gd name="T0" fmla="*/ 24 w 24"/>
                    <a:gd name="T1" fmla="*/ 14 h 14"/>
                    <a:gd name="T2" fmla="*/ 24 w 24"/>
                    <a:gd name="T3" fmla="*/ 14 h 14"/>
                    <a:gd name="T4" fmla="*/ 19 w 24"/>
                    <a:gd name="T5" fmla="*/ 14 h 14"/>
                    <a:gd name="T6" fmla="*/ 19 w 24"/>
                    <a:gd name="T7" fmla="*/ 14 h 14"/>
                    <a:gd name="T8" fmla="*/ 19 w 24"/>
                    <a:gd name="T9" fmla="*/ 14 h 14"/>
                    <a:gd name="T10" fmla="*/ 14 w 24"/>
                    <a:gd name="T11" fmla="*/ 14 h 14"/>
                    <a:gd name="T12" fmla="*/ 14 w 24"/>
                    <a:gd name="T13" fmla="*/ 14 h 14"/>
                    <a:gd name="T14" fmla="*/ 14 w 24"/>
                    <a:gd name="T15" fmla="*/ 14 h 14"/>
                    <a:gd name="T16" fmla="*/ 14 w 24"/>
                    <a:gd name="T17" fmla="*/ 14 h 14"/>
                    <a:gd name="T18" fmla="*/ 9 w 24"/>
                    <a:gd name="T19" fmla="*/ 14 h 14"/>
                    <a:gd name="T20" fmla="*/ 9 w 24"/>
                    <a:gd name="T21" fmla="*/ 10 h 14"/>
                    <a:gd name="T22" fmla="*/ 9 w 24"/>
                    <a:gd name="T23" fmla="*/ 10 h 14"/>
                    <a:gd name="T24" fmla="*/ 4 w 24"/>
                    <a:gd name="T25" fmla="*/ 10 h 14"/>
                    <a:gd name="T26" fmla="*/ 4 w 24"/>
                    <a:gd name="T27" fmla="*/ 5 h 14"/>
                    <a:gd name="T28" fmla="*/ 4 w 24"/>
                    <a:gd name="T29" fmla="*/ 5 h 14"/>
                    <a:gd name="T30" fmla="*/ 4 w 24"/>
                    <a:gd name="T31" fmla="*/ 5 h 14"/>
                    <a:gd name="T32" fmla="*/ 0 w 2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"/>
                    <a:gd name="T53" fmla="*/ 24 w 2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">
                      <a:moveTo>
                        <a:pt x="24" y="14"/>
                      </a:move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7" name="Freeform 265">
                  <a:extLst>
                    <a:ext uri="{FF2B5EF4-FFF2-40B4-BE49-F238E27FC236}">
                      <a16:creationId xmlns:a16="http://schemas.microsoft.com/office/drawing/2014/main" id="{71C39B11-4FB9-42CB-A375-BBD7154B2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7" y="1042"/>
                  <a:ext cx="5" cy="14"/>
                </a:xfrm>
                <a:custGeom>
                  <a:avLst/>
                  <a:gdLst>
                    <a:gd name="T0" fmla="*/ 5 w 5"/>
                    <a:gd name="T1" fmla="*/ 0 h 14"/>
                    <a:gd name="T2" fmla="*/ 5 w 5"/>
                    <a:gd name="T3" fmla="*/ 5 h 14"/>
                    <a:gd name="T4" fmla="*/ 5 w 5"/>
                    <a:gd name="T5" fmla="*/ 5 h 14"/>
                    <a:gd name="T6" fmla="*/ 5 w 5"/>
                    <a:gd name="T7" fmla="*/ 5 h 14"/>
                    <a:gd name="T8" fmla="*/ 5 w 5"/>
                    <a:gd name="T9" fmla="*/ 5 h 14"/>
                    <a:gd name="T10" fmla="*/ 5 w 5"/>
                    <a:gd name="T11" fmla="*/ 5 h 14"/>
                    <a:gd name="T12" fmla="*/ 5 w 5"/>
                    <a:gd name="T13" fmla="*/ 10 h 14"/>
                    <a:gd name="T14" fmla="*/ 5 w 5"/>
                    <a:gd name="T15" fmla="*/ 10 h 14"/>
                    <a:gd name="T16" fmla="*/ 5 w 5"/>
                    <a:gd name="T17" fmla="*/ 10 h 14"/>
                    <a:gd name="T18" fmla="*/ 5 w 5"/>
                    <a:gd name="T19" fmla="*/ 10 h 14"/>
                    <a:gd name="T20" fmla="*/ 5 w 5"/>
                    <a:gd name="T21" fmla="*/ 10 h 14"/>
                    <a:gd name="T22" fmla="*/ 5 w 5"/>
                    <a:gd name="T23" fmla="*/ 10 h 14"/>
                    <a:gd name="T24" fmla="*/ 5 w 5"/>
                    <a:gd name="T25" fmla="*/ 14 h 14"/>
                    <a:gd name="T26" fmla="*/ 0 w 5"/>
                    <a:gd name="T27" fmla="*/ 14 h 14"/>
                    <a:gd name="T28" fmla="*/ 0 w 5"/>
                    <a:gd name="T29" fmla="*/ 10 h 14"/>
                    <a:gd name="T30" fmla="*/ 0 w 5"/>
                    <a:gd name="T31" fmla="*/ 10 h 14"/>
                    <a:gd name="T32" fmla="*/ 0 w 5"/>
                    <a:gd name="T33" fmla="*/ 1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4"/>
                    <a:gd name="T53" fmla="*/ 5 w 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4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8" name="Freeform 266">
                  <a:extLst>
                    <a:ext uri="{FF2B5EF4-FFF2-40B4-BE49-F238E27FC236}">
                      <a16:creationId xmlns:a16="http://schemas.microsoft.com/office/drawing/2014/main" id="{10C48851-D8B0-436D-BD96-52E41DFAB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2" y="1047"/>
                  <a:ext cx="15" cy="9"/>
                </a:xfrm>
                <a:custGeom>
                  <a:avLst/>
                  <a:gdLst>
                    <a:gd name="T0" fmla="*/ 15 w 15"/>
                    <a:gd name="T1" fmla="*/ 5 h 9"/>
                    <a:gd name="T2" fmla="*/ 15 w 15"/>
                    <a:gd name="T3" fmla="*/ 5 h 9"/>
                    <a:gd name="T4" fmla="*/ 10 w 15"/>
                    <a:gd name="T5" fmla="*/ 0 h 9"/>
                    <a:gd name="T6" fmla="*/ 10 w 15"/>
                    <a:gd name="T7" fmla="*/ 0 h 9"/>
                    <a:gd name="T8" fmla="*/ 10 w 15"/>
                    <a:gd name="T9" fmla="*/ 0 h 9"/>
                    <a:gd name="T10" fmla="*/ 10 w 15"/>
                    <a:gd name="T11" fmla="*/ 0 h 9"/>
                    <a:gd name="T12" fmla="*/ 10 w 15"/>
                    <a:gd name="T13" fmla="*/ 0 h 9"/>
                    <a:gd name="T14" fmla="*/ 10 w 15"/>
                    <a:gd name="T15" fmla="*/ 0 h 9"/>
                    <a:gd name="T16" fmla="*/ 10 w 15"/>
                    <a:gd name="T17" fmla="*/ 0 h 9"/>
                    <a:gd name="T18" fmla="*/ 5 w 15"/>
                    <a:gd name="T19" fmla="*/ 5 h 9"/>
                    <a:gd name="T20" fmla="*/ 5 w 15"/>
                    <a:gd name="T21" fmla="*/ 5 h 9"/>
                    <a:gd name="T22" fmla="*/ 5 w 15"/>
                    <a:gd name="T23" fmla="*/ 5 h 9"/>
                    <a:gd name="T24" fmla="*/ 5 w 15"/>
                    <a:gd name="T25" fmla="*/ 5 h 9"/>
                    <a:gd name="T26" fmla="*/ 5 w 15"/>
                    <a:gd name="T27" fmla="*/ 5 h 9"/>
                    <a:gd name="T28" fmla="*/ 0 w 15"/>
                    <a:gd name="T29" fmla="*/ 9 h 9"/>
                    <a:gd name="T30" fmla="*/ 0 w 15"/>
                    <a:gd name="T31" fmla="*/ 9 h 9"/>
                    <a:gd name="T32" fmla="*/ 0 w 15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9"/>
                    <a:gd name="T53" fmla="*/ 15 w 15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9">
                      <a:moveTo>
                        <a:pt x="15" y="5"/>
                      </a:moveTo>
                      <a:lnTo>
                        <a:pt x="15" y="5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9" name="Line 267">
                  <a:extLst>
                    <a:ext uri="{FF2B5EF4-FFF2-40B4-BE49-F238E27FC236}">
                      <a16:creationId xmlns:a16="http://schemas.microsoft.com/office/drawing/2014/main" id="{C3E9A5D5-9528-4715-840B-E408CFC6A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2" y="105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0" name="Freeform 268">
                  <a:extLst>
                    <a:ext uri="{FF2B5EF4-FFF2-40B4-BE49-F238E27FC236}">
                      <a16:creationId xmlns:a16="http://schemas.microsoft.com/office/drawing/2014/main" id="{BFD36E86-E0CD-4265-BC0B-BF8B84FDF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3" y="1047"/>
                  <a:ext cx="9" cy="9"/>
                </a:xfrm>
                <a:custGeom>
                  <a:avLst/>
                  <a:gdLst>
                    <a:gd name="T0" fmla="*/ 9 w 9"/>
                    <a:gd name="T1" fmla="*/ 9 h 9"/>
                    <a:gd name="T2" fmla="*/ 9 w 9"/>
                    <a:gd name="T3" fmla="*/ 9 h 9"/>
                    <a:gd name="T4" fmla="*/ 4 w 9"/>
                    <a:gd name="T5" fmla="*/ 9 h 9"/>
                    <a:gd name="T6" fmla="*/ 4 w 9"/>
                    <a:gd name="T7" fmla="*/ 9 h 9"/>
                    <a:gd name="T8" fmla="*/ 4 w 9"/>
                    <a:gd name="T9" fmla="*/ 9 h 9"/>
                    <a:gd name="T10" fmla="*/ 4 w 9"/>
                    <a:gd name="T11" fmla="*/ 9 h 9"/>
                    <a:gd name="T12" fmla="*/ 4 w 9"/>
                    <a:gd name="T13" fmla="*/ 9 h 9"/>
                    <a:gd name="T14" fmla="*/ 4 w 9"/>
                    <a:gd name="T15" fmla="*/ 9 h 9"/>
                    <a:gd name="T16" fmla="*/ 4 w 9"/>
                    <a:gd name="T17" fmla="*/ 9 h 9"/>
                    <a:gd name="T18" fmla="*/ 4 w 9"/>
                    <a:gd name="T19" fmla="*/ 5 h 9"/>
                    <a:gd name="T20" fmla="*/ 4 w 9"/>
                    <a:gd name="T21" fmla="*/ 5 h 9"/>
                    <a:gd name="T22" fmla="*/ 4 w 9"/>
                    <a:gd name="T23" fmla="*/ 5 h 9"/>
                    <a:gd name="T24" fmla="*/ 4 w 9"/>
                    <a:gd name="T25" fmla="*/ 5 h 9"/>
                    <a:gd name="T26" fmla="*/ 0 w 9"/>
                    <a:gd name="T27" fmla="*/ 0 h 9"/>
                    <a:gd name="T28" fmla="*/ 0 w 9"/>
                    <a:gd name="T29" fmla="*/ 0 h 9"/>
                    <a:gd name="T30" fmla="*/ 0 w 9"/>
                    <a:gd name="T31" fmla="*/ 0 h 9"/>
                    <a:gd name="T32" fmla="*/ 0 w 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9"/>
                    <a:gd name="T53" fmla="*/ 9 w 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9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1" name="Freeform 269">
                  <a:extLst>
                    <a:ext uri="{FF2B5EF4-FFF2-40B4-BE49-F238E27FC236}">
                      <a16:creationId xmlns:a16="http://schemas.microsoft.com/office/drawing/2014/main" id="{FF634576-1328-4A5C-9369-CBC6D226B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" y="1047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5 w 5"/>
                    <a:gd name="T5" fmla="*/ 0 h 1"/>
                    <a:gd name="T6" fmla="*/ 5 w 5"/>
                    <a:gd name="T7" fmla="*/ 0 h 1"/>
                    <a:gd name="T8" fmla="*/ 5 w 5"/>
                    <a:gd name="T9" fmla="*/ 0 h 1"/>
                    <a:gd name="T10" fmla="*/ 5 w 5"/>
                    <a:gd name="T11" fmla="*/ 0 h 1"/>
                    <a:gd name="T12" fmla="*/ 5 w 5"/>
                    <a:gd name="T13" fmla="*/ 0 h 1"/>
                    <a:gd name="T14" fmla="*/ 5 w 5"/>
                    <a:gd name="T15" fmla="*/ 0 h 1"/>
                    <a:gd name="T16" fmla="*/ 5 w 5"/>
                    <a:gd name="T17" fmla="*/ 0 h 1"/>
                    <a:gd name="T18" fmla="*/ 5 w 5"/>
                    <a:gd name="T19" fmla="*/ 0 h 1"/>
                    <a:gd name="T20" fmla="*/ 0 w 5"/>
                    <a:gd name="T21" fmla="*/ 0 h 1"/>
                    <a:gd name="T22" fmla="*/ 0 w 5"/>
                    <a:gd name="T23" fmla="*/ 0 h 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1"/>
                    <a:gd name="T38" fmla="*/ 5 w 5"/>
                    <a:gd name="T39" fmla="*/ 1 h 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2" name="Line 270">
                  <a:extLst>
                    <a:ext uri="{FF2B5EF4-FFF2-40B4-BE49-F238E27FC236}">
                      <a16:creationId xmlns:a16="http://schemas.microsoft.com/office/drawing/2014/main" id="{F90801A4-983A-4D57-B25C-C460CA864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53" y="1037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3" name="Freeform 271">
                  <a:extLst>
                    <a:ext uri="{FF2B5EF4-FFF2-40B4-BE49-F238E27FC236}">
                      <a16:creationId xmlns:a16="http://schemas.microsoft.com/office/drawing/2014/main" id="{7664456E-31BE-4AF1-B756-6410DCF9C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4" y="1037"/>
                  <a:ext cx="19" cy="10"/>
                </a:xfrm>
                <a:custGeom>
                  <a:avLst/>
                  <a:gdLst>
                    <a:gd name="T0" fmla="*/ 19 w 19"/>
                    <a:gd name="T1" fmla="*/ 0 h 10"/>
                    <a:gd name="T2" fmla="*/ 19 w 19"/>
                    <a:gd name="T3" fmla="*/ 5 h 10"/>
                    <a:gd name="T4" fmla="*/ 19 w 19"/>
                    <a:gd name="T5" fmla="*/ 5 h 10"/>
                    <a:gd name="T6" fmla="*/ 19 w 19"/>
                    <a:gd name="T7" fmla="*/ 5 h 10"/>
                    <a:gd name="T8" fmla="*/ 19 w 19"/>
                    <a:gd name="T9" fmla="*/ 10 h 10"/>
                    <a:gd name="T10" fmla="*/ 14 w 19"/>
                    <a:gd name="T11" fmla="*/ 10 h 10"/>
                    <a:gd name="T12" fmla="*/ 14 w 19"/>
                    <a:gd name="T13" fmla="*/ 10 h 10"/>
                    <a:gd name="T14" fmla="*/ 14 w 19"/>
                    <a:gd name="T15" fmla="*/ 10 h 10"/>
                    <a:gd name="T16" fmla="*/ 9 w 19"/>
                    <a:gd name="T17" fmla="*/ 10 h 10"/>
                    <a:gd name="T18" fmla="*/ 9 w 19"/>
                    <a:gd name="T19" fmla="*/ 10 h 10"/>
                    <a:gd name="T20" fmla="*/ 9 w 19"/>
                    <a:gd name="T21" fmla="*/ 5 h 10"/>
                    <a:gd name="T22" fmla="*/ 4 w 19"/>
                    <a:gd name="T23" fmla="*/ 5 h 10"/>
                    <a:gd name="T24" fmla="*/ 4 w 19"/>
                    <a:gd name="T25" fmla="*/ 5 h 10"/>
                    <a:gd name="T26" fmla="*/ 4 w 19"/>
                    <a:gd name="T27" fmla="*/ 5 h 10"/>
                    <a:gd name="T28" fmla="*/ 4 w 19"/>
                    <a:gd name="T29" fmla="*/ 5 h 10"/>
                    <a:gd name="T30" fmla="*/ 0 w 19"/>
                    <a:gd name="T31" fmla="*/ 5 h 10"/>
                    <a:gd name="T32" fmla="*/ 0 w 19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4" name="Freeform 272">
                  <a:extLst>
                    <a:ext uri="{FF2B5EF4-FFF2-40B4-BE49-F238E27FC236}">
                      <a16:creationId xmlns:a16="http://schemas.microsoft.com/office/drawing/2014/main" id="{48999BCA-9EED-4CFC-86D7-5F9AD5F5B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9" y="1037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5 w 5"/>
                    <a:gd name="T3" fmla="*/ 5 h 5"/>
                    <a:gd name="T4" fmla="*/ 5 w 5"/>
                    <a:gd name="T5" fmla="*/ 5 h 5"/>
                    <a:gd name="T6" fmla="*/ 5 w 5"/>
                    <a:gd name="T7" fmla="*/ 5 h 5"/>
                    <a:gd name="T8" fmla="*/ 5 w 5"/>
                    <a:gd name="T9" fmla="*/ 5 h 5"/>
                    <a:gd name="T10" fmla="*/ 5 w 5"/>
                    <a:gd name="T11" fmla="*/ 0 h 5"/>
                    <a:gd name="T12" fmla="*/ 5 w 5"/>
                    <a:gd name="T13" fmla="*/ 0 h 5"/>
                    <a:gd name="T14" fmla="*/ 5 w 5"/>
                    <a:gd name="T15" fmla="*/ 0 h 5"/>
                    <a:gd name="T16" fmla="*/ 5 w 5"/>
                    <a:gd name="T17" fmla="*/ 0 h 5"/>
                    <a:gd name="T18" fmla="*/ 5 w 5"/>
                    <a:gd name="T19" fmla="*/ 0 h 5"/>
                    <a:gd name="T20" fmla="*/ 5 w 5"/>
                    <a:gd name="T21" fmla="*/ 0 h 5"/>
                    <a:gd name="T22" fmla="*/ 5 w 5"/>
                    <a:gd name="T23" fmla="*/ 0 h 5"/>
                    <a:gd name="T24" fmla="*/ 5 w 5"/>
                    <a:gd name="T25" fmla="*/ 0 h 5"/>
                    <a:gd name="T26" fmla="*/ 5 w 5"/>
                    <a:gd name="T27" fmla="*/ 0 h 5"/>
                    <a:gd name="T28" fmla="*/ 5 w 5"/>
                    <a:gd name="T29" fmla="*/ 0 h 5"/>
                    <a:gd name="T30" fmla="*/ 0 w 5"/>
                    <a:gd name="T31" fmla="*/ 0 h 5"/>
                    <a:gd name="T32" fmla="*/ 0 w 5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5" y="5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5" name="Freeform 273">
                  <a:extLst>
                    <a:ext uri="{FF2B5EF4-FFF2-40B4-BE49-F238E27FC236}">
                      <a16:creationId xmlns:a16="http://schemas.microsoft.com/office/drawing/2014/main" id="{F8B8ACF5-379B-43A6-8A6F-D4519A5DA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9" y="1037"/>
                  <a:ext cx="1" cy="10"/>
                </a:xfrm>
                <a:custGeom>
                  <a:avLst/>
                  <a:gdLst>
                    <a:gd name="T0" fmla="*/ 0 w 1"/>
                    <a:gd name="T1" fmla="*/ 0 h 10"/>
                    <a:gd name="T2" fmla="*/ 0 w 1"/>
                    <a:gd name="T3" fmla="*/ 0 h 10"/>
                    <a:gd name="T4" fmla="*/ 0 w 1"/>
                    <a:gd name="T5" fmla="*/ 0 h 10"/>
                    <a:gd name="T6" fmla="*/ 0 w 1"/>
                    <a:gd name="T7" fmla="*/ 0 h 10"/>
                    <a:gd name="T8" fmla="*/ 0 w 1"/>
                    <a:gd name="T9" fmla="*/ 0 h 10"/>
                    <a:gd name="T10" fmla="*/ 0 w 1"/>
                    <a:gd name="T11" fmla="*/ 0 h 10"/>
                    <a:gd name="T12" fmla="*/ 0 w 1"/>
                    <a:gd name="T13" fmla="*/ 0 h 10"/>
                    <a:gd name="T14" fmla="*/ 0 w 1"/>
                    <a:gd name="T15" fmla="*/ 0 h 10"/>
                    <a:gd name="T16" fmla="*/ 0 w 1"/>
                    <a:gd name="T17" fmla="*/ 5 h 10"/>
                    <a:gd name="T18" fmla="*/ 0 w 1"/>
                    <a:gd name="T19" fmla="*/ 5 h 10"/>
                    <a:gd name="T20" fmla="*/ 0 w 1"/>
                    <a:gd name="T21" fmla="*/ 5 h 10"/>
                    <a:gd name="T22" fmla="*/ 0 w 1"/>
                    <a:gd name="T23" fmla="*/ 5 h 10"/>
                    <a:gd name="T24" fmla="*/ 0 w 1"/>
                    <a:gd name="T25" fmla="*/ 5 h 10"/>
                    <a:gd name="T26" fmla="*/ 0 w 1"/>
                    <a:gd name="T27" fmla="*/ 5 h 10"/>
                    <a:gd name="T28" fmla="*/ 0 w 1"/>
                    <a:gd name="T29" fmla="*/ 5 h 10"/>
                    <a:gd name="T30" fmla="*/ 0 w 1"/>
                    <a:gd name="T31" fmla="*/ 10 h 10"/>
                    <a:gd name="T32" fmla="*/ 0 w 1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0"/>
                    <a:gd name="T53" fmla="*/ 1 w 1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6" name="Freeform 274">
                  <a:extLst>
                    <a:ext uri="{FF2B5EF4-FFF2-40B4-BE49-F238E27FC236}">
                      <a16:creationId xmlns:a16="http://schemas.microsoft.com/office/drawing/2014/main" id="{20411582-6B38-4313-B3D5-03D4716A0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1042"/>
                  <a:ext cx="10" cy="5"/>
                </a:xfrm>
                <a:custGeom>
                  <a:avLst/>
                  <a:gdLst>
                    <a:gd name="T0" fmla="*/ 10 w 10"/>
                    <a:gd name="T1" fmla="*/ 5 h 5"/>
                    <a:gd name="T2" fmla="*/ 10 w 10"/>
                    <a:gd name="T3" fmla="*/ 5 h 5"/>
                    <a:gd name="T4" fmla="*/ 5 w 10"/>
                    <a:gd name="T5" fmla="*/ 5 h 5"/>
                    <a:gd name="T6" fmla="*/ 5 w 10"/>
                    <a:gd name="T7" fmla="*/ 5 h 5"/>
                    <a:gd name="T8" fmla="*/ 5 w 10"/>
                    <a:gd name="T9" fmla="*/ 5 h 5"/>
                    <a:gd name="T10" fmla="*/ 5 w 10"/>
                    <a:gd name="T11" fmla="*/ 5 h 5"/>
                    <a:gd name="T12" fmla="*/ 5 w 10"/>
                    <a:gd name="T13" fmla="*/ 5 h 5"/>
                    <a:gd name="T14" fmla="*/ 5 w 10"/>
                    <a:gd name="T15" fmla="*/ 5 h 5"/>
                    <a:gd name="T16" fmla="*/ 5 w 10"/>
                    <a:gd name="T17" fmla="*/ 5 h 5"/>
                    <a:gd name="T18" fmla="*/ 5 w 10"/>
                    <a:gd name="T19" fmla="*/ 5 h 5"/>
                    <a:gd name="T20" fmla="*/ 5 w 10"/>
                    <a:gd name="T21" fmla="*/ 5 h 5"/>
                    <a:gd name="T22" fmla="*/ 0 w 10"/>
                    <a:gd name="T23" fmla="*/ 5 h 5"/>
                    <a:gd name="T24" fmla="*/ 0 w 10"/>
                    <a:gd name="T25" fmla="*/ 5 h 5"/>
                    <a:gd name="T26" fmla="*/ 0 w 10"/>
                    <a:gd name="T27" fmla="*/ 5 h 5"/>
                    <a:gd name="T28" fmla="*/ 0 w 10"/>
                    <a:gd name="T29" fmla="*/ 5 h 5"/>
                    <a:gd name="T30" fmla="*/ 0 w 10"/>
                    <a:gd name="T31" fmla="*/ 0 h 5"/>
                    <a:gd name="T32" fmla="*/ 0 w 10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"/>
                    <a:gd name="T53" fmla="*/ 10 w 1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">
                      <a:moveTo>
                        <a:pt x="10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7" name="Freeform 275">
                  <a:extLst>
                    <a:ext uri="{FF2B5EF4-FFF2-40B4-BE49-F238E27FC236}">
                      <a16:creationId xmlns:a16="http://schemas.microsoft.com/office/drawing/2014/main" id="{6B6D90F7-73A3-4948-90D6-97839FF9A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1042"/>
                  <a:ext cx="1" cy="10"/>
                </a:xfrm>
                <a:custGeom>
                  <a:avLst/>
                  <a:gdLst>
                    <a:gd name="T0" fmla="*/ 0 w 1"/>
                    <a:gd name="T1" fmla="*/ 0 h 10"/>
                    <a:gd name="T2" fmla="*/ 0 w 1"/>
                    <a:gd name="T3" fmla="*/ 0 h 10"/>
                    <a:gd name="T4" fmla="*/ 0 w 1"/>
                    <a:gd name="T5" fmla="*/ 5 h 10"/>
                    <a:gd name="T6" fmla="*/ 0 w 1"/>
                    <a:gd name="T7" fmla="*/ 5 h 10"/>
                    <a:gd name="T8" fmla="*/ 0 w 1"/>
                    <a:gd name="T9" fmla="*/ 5 h 10"/>
                    <a:gd name="T10" fmla="*/ 0 w 1"/>
                    <a:gd name="T11" fmla="*/ 5 h 10"/>
                    <a:gd name="T12" fmla="*/ 0 w 1"/>
                    <a:gd name="T13" fmla="*/ 5 h 10"/>
                    <a:gd name="T14" fmla="*/ 0 w 1"/>
                    <a:gd name="T15" fmla="*/ 5 h 10"/>
                    <a:gd name="T16" fmla="*/ 0 w 1"/>
                    <a:gd name="T17" fmla="*/ 5 h 10"/>
                    <a:gd name="T18" fmla="*/ 0 w 1"/>
                    <a:gd name="T19" fmla="*/ 5 h 10"/>
                    <a:gd name="T20" fmla="*/ 0 w 1"/>
                    <a:gd name="T21" fmla="*/ 5 h 10"/>
                    <a:gd name="T22" fmla="*/ 0 w 1"/>
                    <a:gd name="T23" fmla="*/ 10 h 10"/>
                    <a:gd name="T24" fmla="*/ 0 w 1"/>
                    <a:gd name="T25" fmla="*/ 10 h 10"/>
                    <a:gd name="T26" fmla="*/ 0 w 1"/>
                    <a:gd name="T27" fmla="*/ 10 h 10"/>
                    <a:gd name="T28" fmla="*/ 0 w 1"/>
                    <a:gd name="T29" fmla="*/ 10 h 10"/>
                    <a:gd name="T30" fmla="*/ 0 w 1"/>
                    <a:gd name="T31" fmla="*/ 10 h 10"/>
                    <a:gd name="T32" fmla="*/ 0 w 1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0"/>
                    <a:gd name="T53" fmla="*/ 1 w 1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8" name="Line 276">
                  <a:extLst>
                    <a:ext uri="{FF2B5EF4-FFF2-40B4-BE49-F238E27FC236}">
                      <a16:creationId xmlns:a16="http://schemas.microsoft.com/office/drawing/2014/main" id="{7D43596F-21F0-43BB-9980-636322B76C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14" y="1052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9" name="Freeform 277">
                  <a:extLst>
                    <a:ext uri="{FF2B5EF4-FFF2-40B4-BE49-F238E27FC236}">
                      <a16:creationId xmlns:a16="http://schemas.microsoft.com/office/drawing/2014/main" id="{D9551E30-BEF8-4F3F-BC1D-01CA6B2C9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5" y="912"/>
                  <a:ext cx="19" cy="140"/>
                </a:xfrm>
                <a:custGeom>
                  <a:avLst/>
                  <a:gdLst>
                    <a:gd name="T0" fmla="*/ 19 w 19"/>
                    <a:gd name="T1" fmla="*/ 140 h 140"/>
                    <a:gd name="T2" fmla="*/ 19 w 19"/>
                    <a:gd name="T3" fmla="*/ 130 h 140"/>
                    <a:gd name="T4" fmla="*/ 19 w 19"/>
                    <a:gd name="T5" fmla="*/ 120 h 140"/>
                    <a:gd name="T6" fmla="*/ 19 w 19"/>
                    <a:gd name="T7" fmla="*/ 115 h 140"/>
                    <a:gd name="T8" fmla="*/ 14 w 19"/>
                    <a:gd name="T9" fmla="*/ 106 h 140"/>
                    <a:gd name="T10" fmla="*/ 14 w 19"/>
                    <a:gd name="T11" fmla="*/ 96 h 140"/>
                    <a:gd name="T12" fmla="*/ 14 w 19"/>
                    <a:gd name="T13" fmla="*/ 86 h 140"/>
                    <a:gd name="T14" fmla="*/ 10 w 19"/>
                    <a:gd name="T15" fmla="*/ 77 h 140"/>
                    <a:gd name="T16" fmla="*/ 10 w 19"/>
                    <a:gd name="T17" fmla="*/ 72 h 140"/>
                    <a:gd name="T18" fmla="*/ 5 w 19"/>
                    <a:gd name="T19" fmla="*/ 62 h 140"/>
                    <a:gd name="T20" fmla="*/ 5 w 19"/>
                    <a:gd name="T21" fmla="*/ 53 h 140"/>
                    <a:gd name="T22" fmla="*/ 5 w 19"/>
                    <a:gd name="T23" fmla="*/ 43 h 140"/>
                    <a:gd name="T24" fmla="*/ 0 w 19"/>
                    <a:gd name="T25" fmla="*/ 38 h 140"/>
                    <a:gd name="T26" fmla="*/ 0 w 19"/>
                    <a:gd name="T27" fmla="*/ 29 h 140"/>
                    <a:gd name="T28" fmla="*/ 5 w 19"/>
                    <a:gd name="T29" fmla="*/ 19 h 140"/>
                    <a:gd name="T30" fmla="*/ 5 w 19"/>
                    <a:gd name="T31" fmla="*/ 9 h 140"/>
                    <a:gd name="T32" fmla="*/ 5 w 19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40"/>
                    <a:gd name="T53" fmla="*/ 19 w 19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40">
                      <a:moveTo>
                        <a:pt x="19" y="140"/>
                      </a:moveTo>
                      <a:lnTo>
                        <a:pt x="19" y="130"/>
                      </a:lnTo>
                      <a:lnTo>
                        <a:pt x="19" y="120"/>
                      </a:lnTo>
                      <a:lnTo>
                        <a:pt x="19" y="115"/>
                      </a:lnTo>
                      <a:lnTo>
                        <a:pt x="14" y="106"/>
                      </a:lnTo>
                      <a:lnTo>
                        <a:pt x="14" y="96"/>
                      </a:lnTo>
                      <a:lnTo>
                        <a:pt x="14" y="86"/>
                      </a:lnTo>
                      <a:lnTo>
                        <a:pt x="10" y="77"/>
                      </a:lnTo>
                      <a:lnTo>
                        <a:pt x="10" y="72"/>
                      </a:lnTo>
                      <a:lnTo>
                        <a:pt x="5" y="62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5" y="19"/>
                      </a:lnTo>
                      <a:lnTo>
                        <a:pt x="5" y="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0" name="Freeform 278">
                  <a:extLst>
                    <a:ext uri="{FF2B5EF4-FFF2-40B4-BE49-F238E27FC236}">
                      <a16:creationId xmlns:a16="http://schemas.microsoft.com/office/drawing/2014/main" id="{585CBA18-8AFD-4D7B-982F-2842FA2D5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0" y="747"/>
                  <a:ext cx="63" cy="165"/>
                </a:xfrm>
                <a:custGeom>
                  <a:avLst/>
                  <a:gdLst>
                    <a:gd name="T0" fmla="*/ 0 w 63"/>
                    <a:gd name="T1" fmla="*/ 165 h 165"/>
                    <a:gd name="T2" fmla="*/ 5 w 63"/>
                    <a:gd name="T3" fmla="*/ 155 h 165"/>
                    <a:gd name="T4" fmla="*/ 9 w 63"/>
                    <a:gd name="T5" fmla="*/ 140 h 165"/>
                    <a:gd name="T6" fmla="*/ 9 w 63"/>
                    <a:gd name="T7" fmla="*/ 131 h 165"/>
                    <a:gd name="T8" fmla="*/ 14 w 63"/>
                    <a:gd name="T9" fmla="*/ 121 h 165"/>
                    <a:gd name="T10" fmla="*/ 19 w 63"/>
                    <a:gd name="T11" fmla="*/ 111 h 165"/>
                    <a:gd name="T12" fmla="*/ 19 w 63"/>
                    <a:gd name="T13" fmla="*/ 102 h 165"/>
                    <a:gd name="T14" fmla="*/ 24 w 63"/>
                    <a:gd name="T15" fmla="*/ 92 h 165"/>
                    <a:gd name="T16" fmla="*/ 29 w 63"/>
                    <a:gd name="T17" fmla="*/ 83 h 165"/>
                    <a:gd name="T18" fmla="*/ 34 w 63"/>
                    <a:gd name="T19" fmla="*/ 68 h 165"/>
                    <a:gd name="T20" fmla="*/ 38 w 63"/>
                    <a:gd name="T21" fmla="*/ 58 h 165"/>
                    <a:gd name="T22" fmla="*/ 43 w 63"/>
                    <a:gd name="T23" fmla="*/ 49 h 165"/>
                    <a:gd name="T24" fmla="*/ 48 w 63"/>
                    <a:gd name="T25" fmla="*/ 39 h 165"/>
                    <a:gd name="T26" fmla="*/ 53 w 63"/>
                    <a:gd name="T27" fmla="*/ 29 h 165"/>
                    <a:gd name="T28" fmla="*/ 53 w 63"/>
                    <a:gd name="T29" fmla="*/ 20 h 165"/>
                    <a:gd name="T30" fmla="*/ 58 w 63"/>
                    <a:gd name="T31" fmla="*/ 10 h 165"/>
                    <a:gd name="T32" fmla="*/ 63 w 63"/>
                    <a:gd name="T33" fmla="*/ 0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65"/>
                    <a:gd name="T53" fmla="*/ 63 w 63"/>
                    <a:gd name="T54" fmla="*/ 165 h 1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65">
                      <a:moveTo>
                        <a:pt x="0" y="165"/>
                      </a:moveTo>
                      <a:lnTo>
                        <a:pt x="5" y="155"/>
                      </a:lnTo>
                      <a:lnTo>
                        <a:pt x="9" y="140"/>
                      </a:lnTo>
                      <a:lnTo>
                        <a:pt x="9" y="131"/>
                      </a:lnTo>
                      <a:lnTo>
                        <a:pt x="14" y="121"/>
                      </a:lnTo>
                      <a:lnTo>
                        <a:pt x="19" y="111"/>
                      </a:lnTo>
                      <a:lnTo>
                        <a:pt x="19" y="102"/>
                      </a:lnTo>
                      <a:lnTo>
                        <a:pt x="24" y="92"/>
                      </a:lnTo>
                      <a:lnTo>
                        <a:pt x="29" y="83"/>
                      </a:lnTo>
                      <a:lnTo>
                        <a:pt x="34" y="68"/>
                      </a:lnTo>
                      <a:lnTo>
                        <a:pt x="38" y="58"/>
                      </a:lnTo>
                      <a:lnTo>
                        <a:pt x="43" y="49"/>
                      </a:lnTo>
                      <a:lnTo>
                        <a:pt x="48" y="39"/>
                      </a:lnTo>
                      <a:lnTo>
                        <a:pt x="53" y="29"/>
                      </a:lnTo>
                      <a:lnTo>
                        <a:pt x="53" y="20"/>
                      </a:lnTo>
                      <a:lnTo>
                        <a:pt x="58" y="1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1" name="Freeform 279">
                  <a:extLst>
                    <a:ext uri="{FF2B5EF4-FFF2-40B4-BE49-F238E27FC236}">
                      <a16:creationId xmlns:a16="http://schemas.microsoft.com/office/drawing/2014/main" id="{E2403F32-466C-4931-9E8C-D1245400E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3" y="545"/>
                  <a:ext cx="198" cy="202"/>
                </a:xfrm>
                <a:custGeom>
                  <a:avLst/>
                  <a:gdLst>
                    <a:gd name="T0" fmla="*/ 0 w 198"/>
                    <a:gd name="T1" fmla="*/ 202 h 202"/>
                    <a:gd name="T2" fmla="*/ 9 w 198"/>
                    <a:gd name="T3" fmla="*/ 188 h 202"/>
                    <a:gd name="T4" fmla="*/ 24 w 198"/>
                    <a:gd name="T5" fmla="*/ 173 h 202"/>
                    <a:gd name="T6" fmla="*/ 33 w 198"/>
                    <a:gd name="T7" fmla="*/ 159 h 202"/>
                    <a:gd name="T8" fmla="*/ 48 w 198"/>
                    <a:gd name="T9" fmla="*/ 149 h 202"/>
                    <a:gd name="T10" fmla="*/ 58 w 198"/>
                    <a:gd name="T11" fmla="*/ 135 h 202"/>
                    <a:gd name="T12" fmla="*/ 72 w 198"/>
                    <a:gd name="T13" fmla="*/ 120 h 202"/>
                    <a:gd name="T14" fmla="*/ 82 w 198"/>
                    <a:gd name="T15" fmla="*/ 106 h 202"/>
                    <a:gd name="T16" fmla="*/ 96 w 198"/>
                    <a:gd name="T17" fmla="*/ 96 h 202"/>
                    <a:gd name="T18" fmla="*/ 111 w 198"/>
                    <a:gd name="T19" fmla="*/ 82 h 202"/>
                    <a:gd name="T20" fmla="*/ 120 w 198"/>
                    <a:gd name="T21" fmla="*/ 67 h 202"/>
                    <a:gd name="T22" fmla="*/ 135 w 198"/>
                    <a:gd name="T23" fmla="*/ 58 h 202"/>
                    <a:gd name="T24" fmla="*/ 144 w 198"/>
                    <a:gd name="T25" fmla="*/ 43 h 202"/>
                    <a:gd name="T26" fmla="*/ 159 w 198"/>
                    <a:gd name="T27" fmla="*/ 33 h 202"/>
                    <a:gd name="T28" fmla="*/ 173 w 198"/>
                    <a:gd name="T29" fmla="*/ 19 h 202"/>
                    <a:gd name="T30" fmla="*/ 183 w 198"/>
                    <a:gd name="T31" fmla="*/ 9 h 202"/>
                    <a:gd name="T32" fmla="*/ 198 w 198"/>
                    <a:gd name="T33" fmla="*/ 0 h 2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"/>
                    <a:gd name="T52" fmla="*/ 0 h 202"/>
                    <a:gd name="T53" fmla="*/ 198 w 198"/>
                    <a:gd name="T54" fmla="*/ 202 h 2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" h="202">
                      <a:moveTo>
                        <a:pt x="0" y="202"/>
                      </a:moveTo>
                      <a:lnTo>
                        <a:pt x="9" y="188"/>
                      </a:lnTo>
                      <a:lnTo>
                        <a:pt x="24" y="173"/>
                      </a:lnTo>
                      <a:lnTo>
                        <a:pt x="33" y="159"/>
                      </a:lnTo>
                      <a:lnTo>
                        <a:pt x="48" y="149"/>
                      </a:lnTo>
                      <a:lnTo>
                        <a:pt x="58" y="135"/>
                      </a:lnTo>
                      <a:lnTo>
                        <a:pt x="72" y="120"/>
                      </a:lnTo>
                      <a:lnTo>
                        <a:pt x="82" y="106"/>
                      </a:lnTo>
                      <a:lnTo>
                        <a:pt x="96" y="96"/>
                      </a:lnTo>
                      <a:lnTo>
                        <a:pt x="111" y="82"/>
                      </a:lnTo>
                      <a:lnTo>
                        <a:pt x="120" y="67"/>
                      </a:lnTo>
                      <a:lnTo>
                        <a:pt x="135" y="58"/>
                      </a:lnTo>
                      <a:lnTo>
                        <a:pt x="144" y="43"/>
                      </a:lnTo>
                      <a:lnTo>
                        <a:pt x="159" y="33"/>
                      </a:lnTo>
                      <a:lnTo>
                        <a:pt x="173" y="19"/>
                      </a:lnTo>
                      <a:lnTo>
                        <a:pt x="183" y="9"/>
                      </a:lnTo>
                      <a:lnTo>
                        <a:pt x="19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2" name="Freeform 280">
                  <a:extLst>
                    <a:ext uri="{FF2B5EF4-FFF2-40B4-BE49-F238E27FC236}">
                      <a16:creationId xmlns:a16="http://schemas.microsoft.com/office/drawing/2014/main" id="{3E055B1F-950A-4D60-88B8-E878BBFEA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1" y="511"/>
                  <a:ext cx="48" cy="34"/>
                </a:xfrm>
                <a:custGeom>
                  <a:avLst/>
                  <a:gdLst>
                    <a:gd name="T0" fmla="*/ 0 w 48"/>
                    <a:gd name="T1" fmla="*/ 34 h 34"/>
                    <a:gd name="T2" fmla="*/ 4 w 48"/>
                    <a:gd name="T3" fmla="*/ 29 h 34"/>
                    <a:gd name="T4" fmla="*/ 4 w 48"/>
                    <a:gd name="T5" fmla="*/ 29 h 34"/>
                    <a:gd name="T6" fmla="*/ 9 w 48"/>
                    <a:gd name="T7" fmla="*/ 29 h 34"/>
                    <a:gd name="T8" fmla="*/ 14 w 48"/>
                    <a:gd name="T9" fmla="*/ 29 h 34"/>
                    <a:gd name="T10" fmla="*/ 14 w 48"/>
                    <a:gd name="T11" fmla="*/ 24 h 34"/>
                    <a:gd name="T12" fmla="*/ 19 w 48"/>
                    <a:gd name="T13" fmla="*/ 24 h 34"/>
                    <a:gd name="T14" fmla="*/ 24 w 48"/>
                    <a:gd name="T15" fmla="*/ 19 h 34"/>
                    <a:gd name="T16" fmla="*/ 24 w 48"/>
                    <a:gd name="T17" fmla="*/ 19 h 34"/>
                    <a:gd name="T18" fmla="*/ 29 w 48"/>
                    <a:gd name="T19" fmla="*/ 14 h 34"/>
                    <a:gd name="T20" fmla="*/ 29 w 48"/>
                    <a:gd name="T21" fmla="*/ 14 h 34"/>
                    <a:gd name="T22" fmla="*/ 33 w 48"/>
                    <a:gd name="T23" fmla="*/ 10 h 34"/>
                    <a:gd name="T24" fmla="*/ 38 w 48"/>
                    <a:gd name="T25" fmla="*/ 5 h 34"/>
                    <a:gd name="T26" fmla="*/ 38 w 48"/>
                    <a:gd name="T27" fmla="*/ 5 h 34"/>
                    <a:gd name="T28" fmla="*/ 43 w 48"/>
                    <a:gd name="T29" fmla="*/ 5 h 34"/>
                    <a:gd name="T30" fmla="*/ 43 w 48"/>
                    <a:gd name="T31" fmla="*/ 0 h 34"/>
                    <a:gd name="T32" fmla="*/ 48 w 48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34"/>
                    <a:gd name="T53" fmla="*/ 48 w 4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34">
                      <a:moveTo>
                        <a:pt x="0" y="34"/>
                      </a:moveTo>
                      <a:lnTo>
                        <a:pt x="4" y="29"/>
                      </a:lnTo>
                      <a:lnTo>
                        <a:pt x="9" y="29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19" y="24"/>
                      </a:lnTo>
                      <a:lnTo>
                        <a:pt x="24" y="19"/>
                      </a:lnTo>
                      <a:lnTo>
                        <a:pt x="29" y="14"/>
                      </a:lnTo>
                      <a:lnTo>
                        <a:pt x="33" y="10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3" y="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3" name="Freeform 281">
                  <a:extLst>
                    <a:ext uri="{FF2B5EF4-FFF2-40B4-BE49-F238E27FC236}">
                      <a16:creationId xmlns:a16="http://schemas.microsoft.com/office/drawing/2014/main" id="{3678660E-2C7D-4ACB-B5EB-190D4AC06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472"/>
                  <a:ext cx="92" cy="39"/>
                </a:xfrm>
                <a:custGeom>
                  <a:avLst/>
                  <a:gdLst>
                    <a:gd name="T0" fmla="*/ 0 w 92"/>
                    <a:gd name="T1" fmla="*/ 39 h 39"/>
                    <a:gd name="T2" fmla="*/ 5 w 92"/>
                    <a:gd name="T3" fmla="*/ 34 h 39"/>
                    <a:gd name="T4" fmla="*/ 9 w 92"/>
                    <a:gd name="T5" fmla="*/ 29 h 39"/>
                    <a:gd name="T6" fmla="*/ 14 w 92"/>
                    <a:gd name="T7" fmla="*/ 29 h 39"/>
                    <a:gd name="T8" fmla="*/ 24 w 92"/>
                    <a:gd name="T9" fmla="*/ 24 h 39"/>
                    <a:gd name="T10" fmla="*/ 29 w 92"/>
                    <a:gd name="T11" fmla="*/ 20 h 39"/>
                    <a:gd name="T12" fmla="*/ 34 w 92"/>
                    <a:gd name="T13" fmla="*/ 20 h 39"/>
                    <a:gd name="T14" fmla="*/ 38 w 92"/>
                    <a:gd name="T15" fmla="*/ 15 h 39"/>
                    <a:gd name="T16" fmla="*/ 43 w 92"/>
                    <a:gd name="T17" fmla="*/ 15 h 39"/>
                    <a:gd name="T18" fmla="*/ 53 w 92"/>
                    <a:gd name="T19" fmla="*/ 15 h 39"/>
                    <a:gd name="T20" fmla="*/ 58 w 92"/>
                    <a:gd name="T21" fmla="*/ 10 h 39"/>
                    <a:gd name="T22" fmla="*/ 63 w 92"/>
                    <a:gd name="T23" fmla="*/ 10 h 39"/>
                    <a:gd name="T24" fmla="*/ 67 w 92"/>
                    <a:gd name="T25" fmla="*/ 5 h 39"/>
                    <a:gd name="T26" fmla="*/ 72 w 92"/>
                    <a:gd name="T27" fmla="*/ 5 h 39"/>
                    <a:gd name="T28" fmla="*/ 82 w 92"/>
                    <a:gd name="T29" fmla="*/ 5 h 39"/>
                    <a:gd name="T30" fmla="*/ 87 w 92"/>
                    <a:gd name="T31" fmla="*/ 0 h 39"/>
                    <a:gd name="T32" fmla="*/ 92 w 92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39"/>
                    <a:gd name="T53" fmla="*/ 92 w 92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39">
                      <a:moveTo>
                        <a:pt x="0" y="39"/>
                      </a:moveTo>
                      <a:lnTo>
                        <a:pt x="5" y="34"/>
                      </a:lnTo>
                      <a:lnTo>
                        <a:pt x="9" y="29"/>
                      </a:lnTo>
                      <a:lnTo>
                        <a:pt x="14" y="29"/>
                      </a:lnTo>
                      <a:lnTo>
                        <a:pt x="24" y="24"/>
                      </a:lnTo>
                      <a:lnTo>
                        <a:pt x="29" y="20"/>
                      </a:lnTo>
                      <a:lnTo>
                        <a:pt x="34" y="20"/>
                      </a:lnTo>
                      <a:lnTo>
                        <a:pt x="38" y="15"/>
                      </a:lnTo>
                      <a:lnTo>
                        <a:pt x="43" y="15"/>
                      </a:lnTo>
                      <a:lnTo>
                        <a:pt x="53" y="15"/>
                      </a:lnTo>
                      <a:lnTo>
                        <a:pt x="58" y="10"/>
                      </a:lnTo>
                      <a:lnTo>
                        <a:pt x="63" y="10"/>
                      </a:lnTo>
                      <a:lnTo>
                        <a:pt x="67" y="5"/>
                      </a:lnTo>
                      <a:lnTo>
                        <a:pt x="72" y="5"/>
                      </a:lnTo>
                      <a:lnTo>
                        <a:pt x="82" y="5"/>
                      </a:lnTo>
                      <a:lnTo>
                        <a:pt x="87" y="0"/>
                      </a:lnTo>
                      <a:lnTo>
                        <a:pt x="9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4" name="Freeform 282">
                  <a:extLst>
                    <a:ext uri="{FF2B5EF4-FFF2-40B4-BE49-F238E27FC236}">
                      <a16:creationId xmlns:a16="http://schemas.microsoft.com/office/drawing/2014/main" id="{99FB76B9-A2CB-4594-9A70-355E8DE36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" y="472"/>
                  <a:ext cx="67" cy="20"/>
                </a:xfrm>
                <a:custGeom>
                  <a:avLst/>
                  <a:gdLst>
                    <a:gd name="T0" fmla="*/ 0 w 67"/>
                    <a:gd name="T1" fmla="*/ 0 h 20"/>
                    <a:gd name="T2" fmla="*/ 4 w 67"/>
                    <a:gd name="T3" fmla="*/ 0 h 20"/>
                    <a:gd name="T4" fmla="*/ 4 w 67"/>
                    <a:gd name="T5" fmla="*/ 5 h 20"/>
                    <a:gd name="T6" fmla="*/ 9 w 67"/>
                    <a:gd name="T7" fmla="*/ 5 h 20"/>
                    <a:gd name="T8" fmla="*/ 14 w 67"/>
                    <a:gd name="T9" fmla="*/ 10 h 20"/>
                    <a:gd name="T10" fmla="*/ 19 w 67"/>
                    <a:gd name="T11" fmla="*/ 10 h 20"/>
                    <a:gd name="T12" fmla="*/ 24 w 67"/>
                    <a:gd name="T13" fmla="*/ 10 h 20"/>
                    <a:gd name="T14" fmla="*/ 24 w 67"/>
                    <a:gd name="T15" fmla="*/ 15 h 20"/>
                    <a:gd name="T16" fmla="*/ 29 w 67"/>
                    <a:gd name="T17" fmla="*/ 15 h 20"/>
                    <a:gd name="T18" fmla="*/ 33 w 67"/>
                    <a:gd name="T19" fmla="*/ 15 h 20"/>
                    <a:gd name="T20" fmla="*/ 38 w 67"/>
                    <a:gd name="T21" fmla="*/ 15 h 20"/>
                    <a:gd name="T22" fmla="*/ 43 w 67"/>
                    <a:gd name="T23" fmla="*/ 20 h 20"/>
                    <a:gd name="T24" fmla="*/ 48 w 67"/>
                    <a:gd name="T25" fmla="*/ 20 h 20"/>
                    <a:gd name="T26" fmla="*/ 53 w 67"/>
                    <a:gd name="T27" fmla="*/ 20 h 20"/>
                    <a:gd name="T28" fmla="*/ 58 w 67"/>
                    <a:gd name="T29" fmla="*/ 20 h 20"/>
                    <a:gd name="T30" fmla="*/ 62 w 67"/>
                    <a:gd name="T31" fmla="*/ 20 h 20"/>
                    <a:gd name="T32" fmla="*/ 67 w 67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20"/>
                    <a:gd name="T53" fmla="*/ 67 w 67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2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33" y="15"/>
                      </a:lnTo>
                      <a:lnTo>
                        <a:pt x="38" y="15"/>
                      </a:lnTo>
                      <a:lnTo>
                        <a:pt x="43" y="20"/>
                      </a:lnTo>
                      <a:lnTo>
                        <a:pt x="48" y="20"/>
                      </a:lnTo>
                      <a:lnTo>
                        <a:pt x="53" y="20"/>
                      </a:lnTo>
                      <a:lnTo>
                        <a:pt x="58" y="20"/>
                      </a:lnTo>
                      <a:lnTo>
                        <a:pt x="62" y="20"/>
                      </a:lnTo>
                      <a:lnTo>
                        <a:pt x="6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5" name="Freeform 283">
                  <a:extLst>
                    <a:ext uri="{FF2B5EF4-FFF2-40B4-BE49-F238E27FC236}">
                      <a16:creationId xmlns:a16="http://schemas.microsoft.com/office/drawing/2014/main" id="{F9D4DCEC-1AAF-4EBB-A63A-0FD1FFC13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482"/>
                  <a:ext cx="44" cy="10"/>
                </a:xfrm>
                <a:custGeom>
                  <a:avLst/>
                  <a:gdLst>
                    <a:gd name="T0" fmla="*/ 0 w 44"/>
                    <a:gd name="T1" fmla="*/ 10 h 10"/>
                    <a:gd name="T2" fmla="*/ 0 w 44"/>
                    <a:gd name="T3" fmla="*/ 10 h 10"/>
                    <a:gd name="T4" fmla="*/ 5 w 44"/>
                    <a:gd name="T5" fmla="*/ 5 h 10"/>
                    <a:gd name="T6" fmla="*/ 5 w 44"/>
                    <a:gd name="T7" fmla="*/ 5 h 10"/>
                    <a:gd name="T8" fmla="*/ 10 w 44"/>
                    <a:gd name="T9" fmla="*/ 5 h 10"/>
                    <a:gd name="T10" fmla="*/ 10 w 44"/>
                    <a:gd name="T11" fmla="*/ 0 h 10"/>
                    <a:gd name="T12" fmla="*/ 15 w 44"/>
                    <a:gd name="T13" fmla="*/ 0 h 10"/>
                    <a:gd name="T14" fmla="*/ 19 w 44"/>
                    <a:gd name="T15" fmla="*/ 0 h 10"/>
                    <a:gd name="T16" fmla="*/ 19 w 44"/>
                    <a:gd name="T17" fmla="*/ 0 h 10"/>
                    <a:gd name="T18" fmla="*/ 24 w 44"/>
                    <a:gd name="T19" fmla="*/ 0 h 10"/>
                    <a:gd name="T20" fmla="*/ 29 w 44"/>
                    <a:gd name="T21" fmla="*/ 0 h 10"/>
                    <a:gd name="T22" fmla="*/ 29 w 44"/>
                    <a:gd name="T23" fmla="*/ 0 h 10"/>
                    <a:gd name="T24" fmla="*/ 34 w 44"/>
                    <a:gd name="T25" fmla="*/ 0 h 10"/>
                    <a:gd name="T26" fmla="*/ 39 w 44"/>
                    <a:gd name="T27" fmla="*/ 0 h 10"/>
                    <a:gd name="T28" fmla="*/ 39 w 44"/>
                    <a:gd name="T29" fmla="*/ 0 h 10"/>
                    <a:gd name="T30" fmla="*/ 44 w 44"/>
                    <a:gd name="T31" fmla="*/ 0 h 10"/>
                    <a:gd name="T32" fmla="*/ 44 w 44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0"/>
                    <a:gd name="T53" fmla="*/ 44 w 4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6" name="Freeform 284">
                  <a:extLst>
                    <a:ext uri="{FF2B5EF4-FFF2-40B4-BE49-F238E27FC236}">
                      <a16:creationId xmlns:a16="http://schemas.microsoft.com/office/drawing/2014/main" id="{D92EC749-793E-4A22-9E0D-9E76BD0BB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477"/>
                  <a:ext cx="82" cy="24"/>
                </a:xfrm>
                <a:custGeom>
                  <a:avLst/>
                  <a:gdLst>
                    <a:gd name="T0" fmla="*/ 0 w 82"/>
                    <a:gd name="T1" fmla="*/ 5 h 24"/>
                    <a:gd name="T2" fmla="*/ 9 w 82"/>
                    <a:gd name="T3" fmla="*/ 0 h 24"/>
                    <a:gd name="T4" fmla="*/ 14 w 82"/>
                    <a:gd name="T5" fmla="*/ 0 h 24"/>
                    <a:gd name="T6" fmla="*/ 19 w 82"/>
                    <a:gd name="T7" fmla="*/ 0 h 24"/>
                    <a:gd name="T8" fmla="*/ 24 w 82"/>
                    <a:gd name="T9" fmla="*/ 0 h 24"/>
                    <a:gd name="T10" fmla="*/ 29 w 82"/>
                    <a:gd name="T11" fmla="*/ 0 h 24"/>
                    <a:gd name="T12" fmla="*/ 33 w 82"/>
                    <a:gd name="T13" fmla="*/ 5 h 24"/>
                    <a:gd name="T14" fmla="*/ 38 w 82"/>
                    <a:gd name="T15" fmla="*/ 5 h 24"/>
                    <a:gd name="T16" fmla="*/ 43 w 82"/>
                    <a:gd name="T17" fmla="*/ 5 h 24"/>
                    <a:gd name="T18" fmla="*/ 48 w 82"/>
                    <a:gd name="T19" fmla="*/ 10 h 24"/>
                    <a:gd name="T20" fmla="*/ 53 w 82"/>
                    <a:gd name="T21" fmla="*/ 10 h 24"/>
                    <a:gd name="T22" fmla="*/ 58 w 82"/>
                    <a:gd name="T23" fmla="*/ 10 h 24"/>
                    <a:gd name="T24" fmla="*/ 62 w 82"/>
                    <a:gd name="T25" fmla="*/ 15 h 24"/>
                    <a:gd name="T26" fmla="*/ 67 w 82"/>
                    <a:gd name="T27" fmla="*/ 15 h 24"/>
                    <a:gd name="T28" fmla="*/ 72 w 82"/>
                    <a:gd name="T29" fmla="*/ 19 h 24"/>
                    <a:gd name="T30" fmla="*/ 77 w 82"/>
                    <a:gd name="T31" fmla="*/ 19 h 24"/>
                    <a:gd name="T32" fmla="*/ 82 w 82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24"/>
                    <a:gd name="T53" fmla="*/ 82 w 82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24">
                      <a:moveTo>
                        <a:pt x="0" y="5"/>
                      </a:move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62" y="15"/>
                      </a:lnTo>
                      <a:lnTo>
                        <a:pt x="67" y="15"/>
                      </a:lnTo>
                      <a:lnTo>
                        <a:pt x="72" y="19"/>
                      </a:lnTo>
                      <a:lnTo>
                        <a:pt x="77" y="19"/>
                      </a:lnTo>
                      <a:lnTo>
                        <a:pt x="82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7" name="Freeform 285">
                  <a:extLst>
                    <a:ext uri="{FF2B5EF4-FFF2-40B4-BE49-F238E27FC236}">
                      <a16:creationId xmlns:a16="http://schemas.microsoft.com/office/drawing/2014/main" id="{F5E54A96-5830-4EEF-9B08-FC5D826CE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501"/>
                  <a:ext cx="33" cy="29"/>
                </a:xfrm>
                <a:custGeom>
                  <a:avLst/>
                  <a:gdLst>
                    <a:gd name="T0" fmla="*/ 0 w 33"/>
                    <a:gd name="T1" fmla="*/ 0 h 29"/>
                    <a:gd name="T2" fmla="*/ 0 w 33"/>
                    <a:gd name="T3" fmla="*/ 0 h 29"/>
                    <a:gd name="T4" fmla="*/ 5 w 33"/>
                    <a:gd name="T5" fmla="*/ 0 h 29"/>
                    <a:gd name="T6" fmla="*/ 5 w 33"/>
                    <a:gd name="T7" fmla="*/ 0 h 29"/>
                    <a:gd name="T8" fmla="*/ 9 w 33"/>
                    <a:gd name="T9" fmla="*/ 5 h 29"/>
                    <a:gd name="T10" fmla="*/ 9 w 33"/>
                    <a:gd name="T11" fmla="*/ 5 h 29"/>
                    <a:gd name="T12" fmla="*/ 14 w 33"/>
                    <a:gd name="T13" fmla="*/ 5 h 29"/>
                    <a:gd name="T14" fmla="*/ 14 w 33"/>
                    <a:gd name="T15" fmla="*/ 10 h 29"/>
                    <a:gd name="T16" fmla="*/ 19 w 33"/>
                    <a:gd name="T17" fmla="*/ 10 h 29"/>
                    <a:gd name="T18" fmla="*/ 19 w 33"/>
                    <a:gd name="T19" fmla="*/ 15 h 29"/>
                    <a:gd name="T20" fmla="*/ 24 w 33"/>
                    <a:gd name="T21" fmla="*/ 15 h 29"/>
                    <a:gd name="T22" fmla="*/ 24 w 33"/>
                    <a:gd name="T23" fmla="*/ 15 h 29"/>
                    <a:gd name="T24" fmla="*/ 29 w 33"/>
                    <a:gd name="T25" fmla="*/ 20 h 29"/>
                    <a:gd name="T26" fmla="*/ 29 w 33"/>
                    <a:gd name="T27" fmla="*/ 20 h 29"/>
                    <a:gd name="T28" fmla="*/ 29 w 33"/>
                    <a:gd name="T29" fmla="*/ 24 h 29"/>
                    <a:gd name="T30" fmla="*/ 33 w 33"/>
                    <a:gd name="T31" fmla="*/ 24 h 29"/>
                    <a:gd name="T32" fmla="*/ 33 w 33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9"/>
                    <a:gd name="T53" fmla="*/ 33 w 3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9" y="20"/>
                      </a:lnTo>
                      <a:lnTo>
                        <a:pt x="29" y="24"/>
                      </a:lnTo>
                      <a:lnTo>
                        <a:pt x="33" y="24"/>
                      </a:lnTo>
                      <a:lnTo>
                        <a:pt x="33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8" name="Freeform 286">
                  <a:extLst>
                    <a:ext uri="{FF2B5EF4-FFF2-40B4-BE49-F238E27FC236}">
                      <a16:creationId xmlns:a16="http://schemas.microsoft.com/office/drawing/2014/main" id="{75E80F41-AB8C-4F6A-8550-AEF40A48F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530"/>
                  <a:ext cx="58" cy="111"/>
                </a:xfrm>
                <a:custGeom>
                  <a:avLst/>
                  <a:gdLst>
                    <a:gd name="T0" fmla="*/ 0 w 58"/>
                    <a:gd name="T1" fmla="*/ 0 h 111"/>
                    <a:gd name="T2" fmla="*/ 5 w 58"/>
                    <a:gd name="T3" fmla="*/ 5 h 111"/>
                    <a:gd name="T4" fmla="*/ 10 w 58"/>
                    <a:gd name="T5" fmla="*/ 15 h 111"/>
                    <a:gd name="T6" fmla="*/ 15 w 58"/>
                    <a:gd name="T7" fmla="*/ 20 h 111"/>
                    <a:gd name="T8" fmla="*/ 15 w 58"/>
                    <a:gd name="T9" fmla="*/ 24 h 111"/>
                    <a:gd name="T10" fmla="*/ 20 w 58"/>
                    <a:gd name="T11" fmla="*/ 34 h 111"/>
                    <a:gd name="T12" fmla="*/ 25 w 58"/>
                    <a:gd name="T13" fmla="*/ 39 h 111"/>
                    <a:gd name="T14" fmla="*/ 29 w 58"/>
                    <a:gd name="T15" fmla="*/ 48 h 111"/>
                    <a:gd name="T16" fmla="*/ 34 w 58"/>
                    <a:gd name="T17" fmla="*/ 53 h 111"/>
                    <a:gd name="T18" fmla="*/ 39 w 58"/>
                    <a:gd name="T19" fmla="*/ 58 h 111"/>
                    <a:gd name="T20" fmla="*/ 44 w 58"/>
                    <a:gd name="T21" fmla="*/ 68 h 111"/>
                    <a:gd name="T22" fmla="*/ 44 w 58"/>
                    <a:gd name="T23" fmla="*/ 73 h 111"/>
                    <a:gd name="T24" fmla="*/ 49 w 58"/>
                    <a:gd name="T25" fmla="*/ 82 h 111"/>
                    <a:gd name="T26" fmla="*/ 54 w 58"/>
                    <a:gd name="T27" fmla="*/ 87 h 111"/>
                    <a:gd name="T28" fmla="*/ 54 w 58"/>
                    <a:gd name="T29" fmla="*/ 97 h 111"/>
                    <a:gd name="T30" fmla="*/ 54 w 58"/>
                    <a:gd name="T31" fmla="*/ 102 h 111"/>
                    <a:gd name="T32" fmla="*/ 58 w 58"/>
                    <a:gd name="T33" fmla="*/ 111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11"/>
                    <a:gd name="T53" fmla="*/ 58 w 58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1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5"/>
                      </a:lnTo>
                      <a:lnTo>
                        <a:pt x="15" y="20"/>
                      </a:lnTo>
                      <a:lnTo>
                        <a:pt x="15" y="24"/>
                      </a:lnTo>
                      <a:lnTo>
                        <a:pt x="20" y="34"/>
                      </a:lnTo>
                      <a:lnTo>
                        <a:pt x="25" y="39"/>
                      </a:lnTo>
                      <a:lnTo>
                        <a:pt x="29" y="48"/>
                      </a:lnTo>
                      <a:lnTo>
                        <a:pt x="34" y="53"/>
                      </a:lnTo>
                      <a:lnTo>
                        <a:pt x="39" y="58"/>
                      </a:lnTo>
                      <a:lnTo>
                        <a:pt x="44" y="68"/>
                      </a:lnTo>
                      <a:lnTo>
                        <a:pt x="44" y="73"/>
                      </a:lnTo>
                      <a:lnTo>
                        <a:pt x="49" y="82"/>
                      </a:lnTo>
                      <a:lnTo>
                        <a:pt x="54" y="87"/>
                      </a:lnTo>
                      <a:lnTo>
                        <a:pt x="54" y="97"/>
                      </a:lnTo>
                      <a:lnTo>
                        <a:pt x="54" y="102"/>
                      </a:lnTo>
                      <a:lnTo>
                        <a:pt x="58" y="1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9" name="Freeform 287">
                  <a:extLst>
                    <a:ext uri="{FF2B5EF4-FFF2-40B4-BE49-F238E27FC236}">
                      <a16:creationId xmlns:a16="http://schemas.microsoft.com/office/drawing/2014/main" id="{22A1E973-F7AB-4C3D-B9B1-530C9C985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" y="641"/>
                  <a:ext cx="136" cy="184"/>
                </a:xfrm>
                <a:custGeom>
                  <a:avLst/>
                  <a:gdLst>
                    <a:gd name="T0" fmla="*/ 0 w 136"/>
                    <a:gd name="T1" fmla="*/ 0 h 184"/>
                    <a:gd name="T2" fmla="*/ 5 w 136"/>
                    <a:gd name="T3" fmla="*/ 15 h 184"/>
                    <a:gd name="T4" fmla="*/ 10 w 136"/>
                    <a:gd name="T5" fmla="*/ 24 h 184"/>
                    <a:gd name="T6" fmla="*/ 20 w 136"/>
                    <a:gd name="T7" fmla="*/ 39 h 184"/>
                    <a:gd name="T8" fmla="*/ 25 w 136"/>
                    <a:gd name="T9" fmla="*/ 53 h 184"/>
                    <a:gd name="T10" fmla="*/ 29 w 136"/>
                    <a:gd name="T11" fmla="*/ 63 h 184"/>
                    <a:gd name="T12" fmla="*/ 39 w 136"/>
                    <a:gd name="T13" fmla="*/ 77 h 184"/>
                    <a:gd name="T14" fmla="*/ 44 w 136"/>
                    <a:gd name="T15" fmla="*/ 87 h 184"/>
                    <a:gd name="T16" fmla="*/ 54 w 136"/>
                    <a:gd name="T17" fmla="*/ 102 h 184"/>
                    <a:gd name="T18" fmla="*/ 63 w 136"/>
                    <a:gd name="T19" fmla="*/ 111 h 184"/>
                    <a:gd name="T20" fmla="*/ 68 w 136"/>
                    <a:gd name="T21" fmla="*/ 126 h 184"/>
                    <a:gd name="T22" fmla="*/ 78 w 136"/>
                    <a:gd name="T23" fmla="*/ 135 h 184"/>
                    <a:gd name="T24" fmla="*/ 87 w 136"/>
                    <a:gd name="T25" fmla="*/ 145 h 184"/>
                    <a:gd name="T26" fmla="*/ 102 w 136"/>
                    <a:gd name="T27" fmla="*/ 155 h 184"/>
                    <a:gd name="T28" fmla="*/ 111 w 136"/>
                    <a:gd name="T29" fmla="*/ 164 h 184"/>
                    <a:gd name="T30" fmla="*/ 121 w 136"/>
                    <a:gd name="T31" fmla="*/ 174 h 184"/>
                    <a:gd name="T32" fmla="*/ 136 w 136"/>
                    <a:gd name="T33" fmla="*/ 184 h 1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"/>
                    <a:gd name="T52" fmla="*/ 0 h 184"/>
                    <a:gd name="T53" fmla="*/ 136 w 136"/>
                    <a:gd name="T54" fmla="*/ 184 h 18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" h="184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10" y="24"/>
                      </a:lnTo>
                      <a:lnTo>
                        <a:pt x="20" y="39"/>
                      </a:lnTo>
                      <a:lnTo>
                        <a:pt x="25" y="53"/>
                      </a:lnTo>
                      <a:lnTo>
                        <a:pt x="29" y="63"/>
                      </a:lnTo>
                      <a:lnTo>
                        <a:pt x="39" y="77"/>
                      </a:lnTo>
                      <a:lnTo>
                        <a:pt x="44" y="87"/>
                      </a:lnTo>
                      <a:lnTo>
                        <a:pt x="54" y="102"/>
                      </a:lnTo>
                      <a:lnTo>
                        <a:pt x="63" y="111"/>
                      </a:lnTo>
                      <a:lnTo>
                        <a:pt x="68" y="126"/>
                      </a:lnTo>
                      <a:lnTo>
                        <a:pt x="78" y="135"/>
                      </a:lnTo>
                      <a:lnTo>
                        <a:pt x="87" y="145"/>
                      </a:lnTo>
                      <a:lnTo>
                        <a:pt x="102" y="155"/>
                      </a:lnTo>
                      <a:lnTo>
                        <a:pt x="111" y="164"/>
                      </a:lnTo>
                      <a:lnTo>
                        <a:pt x="121" y="174"/>
                      </a:lnTo>
                      <a:lnTo>
                        <a:pt x="136" y="18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0" name="Line 288">
                  <a:extLst>
                    <a:ext uri="{FF2B5EF4-FFF2-40B4-BE49-F238E27FC236}">
                      <a16:creationId xmlns:a16="http://schemas.microsoft.com/office/drawing/2014/main" id="{32709386-31C9-4A1D-BF20-54B717337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1" y="825"/>
                  <a:ext cx="19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1" name="Freeform 289">
                  <a:extLst>
                    <a:ext uri="{FF2B5EF4-FFF2-40B4-BE49-F238E27FC236}">
                      <a16:creationId xmlns:a16="http://schemas.microsoft.com/office/drawing/2014/main" id="{7B3259BE-A66C-4DF3-B9A4-5BECB5D4C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849"/>
                  <a:ext cx="15" cy="9"/>
                </a:xfrm>
                <a:custGeom>
                  <a:avLst/>
                  <a:gdLst>
                    <a:gd name="T0" fmla="*/ 15 w 15"/>
                    <a:gd name="T1" fmla="*/ 5 h 9"/>
                    <a:gd name="T2" fmla="*/ 10 w 15"/>
                    <a:gd name="T3" fmla="*/ 0 h 9"/>
                    <a:gd name="T4" fmla="*/ 10 w 15"/>
                    <a:gd name="T5" fmla="*/ 0 h 9"/>
                    <a:gd name="T6" fmla="*/ 10 w 15"/>
                    <a:gd name="T7" fmla="*/ 0 h 9"/>
                    <a:gd name="T8" fmla="*/ 10 w 15"/>
                    <a:gd name="T9" fmla="*/ 0 h 9"/>
                    <a:gd name="T10" fmla="*/ 10 w 15"/>
                    <a:gd name="T11" fmla="*/ 0 h 9"/>
                    <a:gd name="T12" fmla="*/ 5 w 15"/>
                    <a:gd name="T13" fmla="*/ 0 h 9"/>
                    <a:gd name="T14" fmla="*/ 5 w 15"/>
                    <a:gd name="T15" fmla="*/ 5 h 9"/>
                    <a:gd name="T16" fmla="*/ 5 w 15"/>
                    <a:gd name="T17" fmla="*/ 5 h 9"/>
                    <a:gd name="T18" fmla="*/ 5 w 15"/>
                    <a:gd name="T19" fmla="*/ 5 h 9"/>
                    <a:gd name="T20" fmla="*/ 5 w 15"/>
                    <a:gd name="T21" fmla="*/ 5 h 9"/>
                    <a:gd name="T22" fmla="*/ 5 w 15"/>
                    <a:gd name="T23" fmla="*/ 5 h 9"/>
                    <a:gd name="T24" fmla="*/ 0 w 15"/>
                    <a:gd name="T25" fmla="*/ 5 h 9"/>
                    <a:gd name="T26" fmla="*/ 0 w 15"/>
                    <a:gd name="T27" fmla="*/ 5 h 9"/>
                    <a:gd name="T28" fmla="*/ 0 w 15"/>
                    <a:gd name="T29" fmla="*/ 5 h 9"/>
                    <a:gd name="T30" fmla="*/ 0 w 15"/>
                    <a:gd name="T31" fmla="*/ 9 h 9"/>
                    <a:gd name="T32" fmla="*/ 0 w 15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9"/>
                    <a:gd name="T53" fmla="*/ 15 w 15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9">
                      <a:moveTo>
                        <a:pt x="15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2" name="Freeform 290">
                  <a:extLst>
                    <a:ext uri="{FF2B5EF4-FFF2-40B4-BE49-F238E27FC236}">
                      <a16:creationId xmlns:a16="http://schemas.microsoft.com/office/drawing/2014/main" id="{8E042CE5-F6CF-438B-A663-4FA6DFC3B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858"/>
                  <a:ext cx="19" cy="10"/>
                </a:xfrm>
                <a:custGeom>
                  <a:avLst/>
                  <a:gdLst>
                    <a:gd name="T0" fmla="*/ 19 w 19"/>
                    <a:gd name="T1" fmla="*/ 0 h 10"/>
                    <a:gd name="T2" fmla="*/ 15 w 19"/>
                    <a:gd name="T3" fmla="*/ 10 h 10"/>
                    <a:gd name="T4" fmla="*/ 0 w 19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10"/>
                    <a:gd name="T11" fmla="*/ 19 w 19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10">
                      <a:moveTo>
                        <a:pt x="19" y="0"/>
                      </a:moveTo>
                      <a:lnTo>
                        <a:pt x="1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" name="Freeform 291">
                  <a:extLst>
                    <a:ext uri="{FF2B5EF4-FFF2-40B4-BE49-F238E27FC236}">
                      <a16:creationId xmlns:a16="http://schemas.microsoft.com/office/drawing/2014/main" id="{2B4F9857-314A-46BF-88D5-F7110809F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858"/>
                  <a:ext cx="5" cy="15"/>
                </a:xfrm>
                <a:custGeom>
                  <a:avLst/>
                  <a:gdLst>
                    <a:gd name="T0" fmla="*/ 0 w 5"/>
                    <a:gd name="T1" fmla="*/ 0 h 15"/>
                    <a:gd name="T2" fmla="*/ 0 w 5"/>
                    <a:gd name="T3" fmla="*/ 0 h 15"/>
                    <a:gd name="T4" fmla="*/ 0 w 5"/>
                    <a:gd name="T5" fmla="*/ 0 h 15"/>
                    <a:gd name="T6" fmla="*/ 0 w 5"/>
                    <a:gd name="T7" fmla="*/ 0 h 15"/>
                    <a:gd name="T8" fmla="*/ 0 w 5"/>
                    <a:gd name="T9" fmla="*/ 5 h 15"/>
                    <a:gd name="T10" fmla="*/ 0 w 5"/>
                    <a:gd name="T11" fmla="*/ 5 h 15"/>
                    <a:gd name="T12" fmla="*/ 0 w 5"/>
                    <a:gd name="T13" fmla="*/ 5 h 15"/>
                    <a:gd name="T14" fmla="*/ 0 w 5"/>
                    <a:gd name="T15" fmla="*/ 5 h 15"/>
                    <a:gd name="T16" fmla="*/ 0 w 5"/>
                    <a:gd name="T17" fmla="*/ 5 h 15"/>
                    <a:gd name="T18" fmla="*/ 5 w 5"/>
                    <a:gd name="T19" fmla="*/ 10 h 15"/>
                    <a:gd name="T20" fmla="*/ 5 w 5"/>
                    <a:gd name="T21" fmla="*/ 10 h 15"/>
                    <a:gd name="T22" fmla="*/ 5 w 5"/>
                    <a:gd name="T23" fmla="*/ 10 h 15"/>
                    <a:gd name="T24" fmla="*/ 5 w 5"/>
                    <a:gd name="T25" fmla="*/ 10 h 15"/>
                    <a:gd name="T26" fmla="*/ 5 w 5"/>
                    <a:gd name="T27" fmla="*/ 10 h 15"/>
                    <a:gd name="T28" fmla="*/ 5 w 5"/>
                    <a:gd name="T29" fmla="*/ 15 h 15"/>
                    <a:gd name="T30" fmla="*/ 5 w 5"/>
                    <a:gd name="T31" fmla="*/ 15 h 15"/>
                    <a:gd name="T32" fmla="*/ 5 w 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5"/>
                    <a:gd name="T53" fmla="*/ 5 w 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4" name="Freeform 292">
                  <a:extLst>
                    <a:ext uri="{FF2B5EF4-FFF2-40B4-BE49-F238E27FC236}">
                      <a16:creationId xmlns:a16="http://schemas.microsoft.com/office/drawing/2014/main" id="{9BAE62A4-E1ED-42FE-9D3E-5478BBC4D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873"/>
                  <a:ext cx="15" cy="5"/>
                </a:xfrm>
                <a:custGeom>
                  <a:avLst/>
                  <a:gdLst>
                    <a:gd name="T0" fmla="*/ 15 w 15"/>
                    <a:gd name="T1" fmla="*/ 0 h 5"/>
                    <a:gd name="T2" fmla="*/ 15 w 15"/>
                    <a:gd name="T3" fmla="*/ 0 h 5"/>
                    <a:gd name="T4" fmla="*/ 15 w 15"/>
                    <a:gd name="T5" fmla="*/ 0 h 5"/>
                    <a:gd name="T6" fmla="*/ 15 w 15"/>
                    <a:gd name="T7" fmla="*/ 0 h 5"/>
                    <a:gd name="T8" fmla="*/ 15 w 15"/>
                    <a:gd name="T9" fmla="*/ 0 h 5"/>
                    <a:gd name="T10" fmla="*/ 10 w 15"/>
                    <a:gd name="T11" fmla="*/ 0 h 5"/>
                    <a:gd name="T12" fmla="*/ 10 w 15"/>
                    <a:gd name="T13" fmla="*/ 0 h 5"/>
                    <a:gd name="T14" fmla="*/ 10 w 15"/>
                    <a:gd name="T15" fmla="*/ 0 h 5"/>
                    <a:gd name="T16" fmla="*/ 10 w 15"/>
                    <a:gd name="T17" fmla="*/ 0 h 5"/>
                    <a:gd name="T18" fmla="*/ 10 w 15"/>
                    <a:gd name="T19" fmla="*/ 0 h 5"/>
                    <a:gd name="T20" fmla="*/ 5 w 15"/>
                    <a:gd name="T21" fmla="*/ 0 h 5"/>
                    <a:gd name="T22" fmla="*/ 5 w 15"/>
                    <a:gd name="T23" fmla="*/ 5 h 5"/>
                    <a:gd name="T24" fmla="*/ 5 w 15"/>
                    <a:gd name="T25" fmla="*/ 5 h 5"/>
                    <a:gd name="T26" fmla="*/ 5 w 15"/>
                    <a:gd name="T27" fmla="*/ 5 h 5"/>
                    <a:gd name="T28" fmla="*/ 0 w 15"/>
                    <a:gd name="T29" fmla="*/ 5 h 5"/>
                    <a:gd name="T30" fmla="*/ 0 w 15"/>
                    <a:gd name="T31" fmla="*/ 5 h 5"/>
                    <a:gd name="T32" fmla="*/ 0 w 1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"/>
                    <a:gd name="T53" fmla="*/ 15 w 1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5" name="Freeform 293">
                  <a:extLst>
                    <a:ext uri="{FF2B5EF4-FFF2-40B4-BE49-F238E27FC236}">
                      <a16:creationId xmlns:a16="http://schemas.microsoft.com/office/drawing/2014/main" id="{738666B8-FC79-41DF-8880-BA25A054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878"/>
                  <a:ext cx="19" cy="5"/>
                </a:xfrm>
                <a:custGeom>
                  <a:avLst/>
                  <a:gdLst>
                    <a:gd name="T0" fmla="*/ 19 w 19"/>
                    <a:gd name="T1" fmla="*/ 0 h 5"/>
                    <a:gd name="T2" fmla="*/ 19 w 19"/>
                    <a:gd name="T3" fmla="*/ 0 h 5"/>
                    <a:gd name="T4" fmla="*/ 19 w 19"/>
                    <a:gd name="T5" fmla="*/ 5 h 5"/>
                    <a:gd name="T6" fmla="*/ 19 w 19"/>
                    <a:gd name="T7" fmla="*/ 5 h 5"/>
                    <a:gd name="T8" fmla="*/ 19 w 19"/>
                    <a:gd name="T9" fmla="*/ 5 h 5"/>
                    <a:gd name="T10" fmla="*/ 19 w 19"/>
                    <a:gd name="T11" fmla="*/ 5 h 5"/>
                    <a:gd name="T12" fmla="*/ 15 w 19"/>
                    <a:gd name="T13" fmla="*/ 5 h 5"/>
                    <a:gd name="T14" fmla="*/ 15 w 19"/>
                    <a:gd name="T15" fmla="*/ 5 h 5"/>
                    <a:gd name="T16" fmla="*/ 15 w 19"/>
                    <a:gd name="T17" fmla="*/ 5 h 5"/>
                    <a:gd name="T18" fmla="*/ 10 w 19"/>
                    <a:gd name="T19" fmla="*/ 5 h 5"/>
                    <a:gd name="T20" fmla="*/ 10 w 19"/>
                    <a:gd name="T21" fmla="*/ 5 h 5"/>
                    <a:gd name="T22" fmla="*/ 10 w 19"/>
                    <a:gd name="T23" fmla="*/ 5 h 5"/>
                    <a:gd name="T24" fmla="*/ 10 w 19"/>
                    <a:gd name="T25" fmla="*/ 5 h 5"/>
                    <a:gd name="T26" fmla="*/ 5 w 19"/>
                    <a:gd name="T27" fmla="*/ 5 h 5"/>
                    <a:gd name="T28" fmla="*/ 5 w 19"/>
                    <a:gd name="T29" fmla="*/ 5 h 5"/>
                    <a:gd name="T30" fmla="*/ 5 w 19"/>
                    <a:gd name="T31" fmla="*/ 5 h 5"/>
                    <a:gd name="T32" fmla="*/ 0 w 1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"/>
                    <a:gd name="T53" fmla="*/ 19 w 1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6" name="Freeform 294">
                  <a:extLst>
                    <a:ext uri="{FF2B5EF4-FFF2-40B4-BE49-F238E27FC236}">
                      <a16:creationId xmlns:a16="http://schemas.microsoft.com/office/drawing/2014/main" id="{ED60F123-36CA-44F4-81E0-8E9E08B6A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883"/>
                  <a:ext cx="10" cy="14"/>
                </a:xfrm>
                <a:custGeom>
                  <a:avLst/>
                  <a:gdLst>
                    <a:gd name="T0" fmla="*/ 0 w 10"/>
                    <a:gd name="T1" fmla="*/ 0 h 14"/>
                    <a:gd name="T2" fmla="*/ 0 w 10"/>
                    <a:gd name="T3" fmla="*/ 0 h 14"/>
                    <a:gd name="T4" fmla="*/ 5 w 10"/>
                    <a:gd name="T5" fmla="*/ 4 h 14"/>
                    <a:gd name="T6" fmla="*/ 5 w 10"/>
                    <a:gd name="T7" fmla="*/ 4 h 14"/>
                    <a:gd name="T8" fmla="*/ 5 w 10"/>
                    <a:gd name="T9" fmla="*/ 4 h 14"/>
                    <a:gd name="T10" fmla="*/ 5 w 10"/>
                    <a:gd name="T11" fmla="*/ 4 h 14"/>
                    <a:gd name="T12" fmla="*/ 5 w 10"/>
                    <a:gd name="T13" fmla="*/ 4 h 14"/>
                    <a:gd name="T14" fmla="*/ 5 w 10"/>
                    <a:gd name="T15" fmla="*/ 9 h 14"/>
                    <a:gd name="T16" fmla="*/ 5 w 10"/>
                    <a:gd name="T17" fmla="*/ 9 h 14"/>
                    <a:gd name="T18" fmla="*/ 5 w 10"/>
                    <a:gd name="T19" fmla="*/ 9 h 14"/>
                    <a:gd name="T20" fmla="*/ 10 w 10"/>
                    <a:gd name="T21" fmla="*/ 9 h 14"/>
                    <a:gd name="T22" fmla="*/ 10 w 10"/>
                    <a:gd name="T23" fmla="*/ 9 h 14"/>
                    <a:gd name="T24" fmla="*/ 10 w 10"/>
                    <a:gd name="T25" fmla="*/ 9 h 14"/>
                    <a:gd name="T26" fmla="*/ 10 w 10"/>
                    <a:gd name="T27" fmla="*/ 14 h 14"/>
                    <a:gd name="T28" fmla="*/ 10 w 10"/>
                    <a:gd name="T29" fmla="*/ 14 h 14"/>
                    <a:gd name="T30" fmla="*/ 10 w 10"/>
                    <a:gd name="T31" fmla="*/ 14 h 14"/>
                    <a:gd name="T32" fmla="*/ 5 w 10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"/>
                    <a:gd name="T53" fmla="*/ 10 w 1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7" name="Freeform 295">
                  <a:extLst>
                    <a:ext uri="{FF2B5EF4-FFF2-40B4-BE49-F238E27FC236}">
                      <a16:creationId xmlns:a16="http://schemas.microsoft.com/office/drawing/2014/main" id="{6C67929F-088C-4371-99D4-3D8C3D06E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887"/>
                  <a:ext cx="10" cy="10"/>
                </a:xfrm>
                <a:custGeom>
                  <a:avLst/>
                  <a:gdLst>
                    <a:gd name="T0" fmla="*/ 10 w 10"/>
                    <a:gd name="T1" fmla="*/ 10 h 10"/>
                    <a:gd name="T2" fmla="*/ 0 w 10"/>
                    <a:gd name="T3" fmla="*/ 0 h 10"/>
                    <a:gd name="T4" fmla="*/ 5 w 10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10" y="10"/>
                      </a:moveTo>
                      <a:lnTo>
                        <a:pt x="0" y="0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8" name="Freeform 296">
                  <a:extLst>
                    <a:ext uri="{FF2B5EF4-FFF2-40B4-BE49-F238E27FC236}">
                      <a16:creationId xmlns:a16="http://schemas.microsoft.com/office/drawing/2014/main" id="{BE354B88-AF0B-4126-8C29-22DEC5FE8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" y="897"/>
                  <a:ext cx="9" cy="10"/>
                </a:xfrm>
                <a:custGeom>
                  <a:avLst/>
                  <a:gdLst>
                    <a:gd name="T0" fmla="*/ 9 w 9"/>
                    <a:gd name="T1" fmla="*/ 0 h 10"/>
                    <a:gd name="T2" fmla="*/ 4 w 9"/>
                    <a:gd name="T3" fmla="*/ 0 h 10"/>
                    <a:gd name="T4" fmla="*/ 4 w 9"/>
                    <a:gd name="T5" fmla="*/ 0 h 10"/>
                    <a:gd name="T6" fmla="*/ 4 w 9"/>
                    <a:gd name="T7" fmla="*/ 0 h 10"/>
                    <a:gd name="T8" fmla="*/ 4 w 9"/>
                    <a:gd name="T9" fmla="*/ 0 h 10"/>
                    <a:gd name="T10" fmla="*/ 0 w 9"/>
                    <a:gd name="T11" fmla="*/ 0 h 10"/>
                    <a:gd name="T12" fmla="*/ 0 w 9"/>
                    <a:gd name="T13" fmla="*/ 0 h 10"/>
                    <a:gd name="T14" fmla="*/ 4 w 9"/>
                    <a:gd name="T15" fmla="*/ 5 h 10"/>
                    <a:gd name="T16" fmla="*/ 4 w 9"/>
                    <a:gd name="T17" fmla="*/ 5 h 10"/>
                    <a:gd name="T18" fmla="*/ 4 w 9"/>
                    <a:gd name="T19" fmla="*/ 5 h 10"/>
                    <a:gd name="T20" fmla="*/ 4 w 9"/>
                    <a:gd name="T21" fmla="*/ 5 h 10"/>
                    <a:gd name="T22" fmla="*/ 4 w 9"/>
                    <a:gd name="T23" fmla="*/ 5 h 10"/>
                    <a:gd name="T24" fmla="*/ 4 w 9"/>
                    <a:gd name="T25" fmla="*/ 5 h 10"/>
                    <a:gd name="T26" fmla="*/ 0 w 9"/>
                    <a:gd name="T27" fmla="*/ 10 h 10"/>
                    <a:gd name="T28" fmla="*/ 0 w 9"/>
                    <a:gd name="T29" fmla="*/ 10 h 10"/>
                    <a:gd name="T30" fmla="*/ 0 w 9"/>
                    <a:gd name="T31" fmla="*/ 10 h 10"/>
                    <a:gd name="T32" fmla="*/ 0 w 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0"/>
                    <a:gd name="T53" fmla="*/ 9 w 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0">
                      <a:moveTo>
                        <a:pt x="9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9" name="Freeform 297">
                  <a:extLst>
                    <a:ext uri="{FF2B5EF4-FFF2-40B4-BE49-F238E27FC236}">
                      <a16:creationId xmlns:a16="http://schemas.microsoft.com/office/drawing/2014/main" id="{DCFE0AFA-33CF-4B6D-A760-1CB9CF15D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9" y="902"/>
                  <a:ext cx="39" cy="14"/>
                </a:xfrm>
                <a:custGeom>
                  <a:avLst/>
                  <a:gdLst>
                    <a:gd name="T0" fmla="*/ 39 w 39"/>
                    <a:gd name="T1" fmla="*/ 5 h 14"/>
                    <a:gd name="T2" fmla="*/ 34 w 39"/>
                    <a:gd name="T3" fmla="*/ 0 h 14"/>
                    <a:gd name="T4" fmla="*/ 34 w 39"/>
                    <a:gd name="T5" fmla="*/ 0 h 14"/>
                    <a:gd name="T6" fmla="*/ 29 w 39"/>
                    <a:gd name="T7" fmla="*/ 0 h 14"/>
                    <a:gd name="T8" fmla="*/ 29 w 39"/>
                    <a:gd name="T9" fmla="*/ 5 h 14"/>
                    <a:gd name="T10" fmla="*/ 24 w 39"/>
                    <a:gd name="T11" fmla="*/ 5 h 14"/>
                    <a:gd name="T12" fmla="*/ 24 w 39"/>
                    <a:gd name="T13" fmla="*/ 5 h 14"/>
                    <a:gd name="T14" fmla="*/ 19 w 39"/>
                    <a:gd name="T15" fmla="*/ 5 h 14"/>
                    <a:gd name="T16" fmla="*/ 19 w 39"/>
                    <a:gd name="T17" fmla="*/ 5 h 14"/>
                    <a:gd name="T18" fmla="*/ 19 w 39"/>
                    <a:gd name="T19" fmla="*/ 5 h 14"/>
                    <a:gd name="T20" fmla="*/ 14 w 39"/>
                    <a:gd name="T21" fmla="*/ 5 h 14"/>
                    <a:gd name="T22" fmla="*/ 10 w 39"/>
                    <a:gd name="T23" fmla="*/ 10 h 14"/>
                    <a:gd name="T24" fmla="*/ 10 w 39"/>
                    <a:gd name="T25" fmla="*/ 10 h 14"/>
                    <a:gd name="T26" fmla="*/ 10 w 39"/>
                    <a:gd name="T27" fmla="*/ 10 h 14"/>
                    <a:gd name="T28" fmla="*/ 5 w 39"/>
                    <a:gd name="T29" fmla="*/ 10 h 14"/>
                    <a:gd name="T30" fmla="*/ 5 w 39"/>
                    <a:gd name="T31" fmla="*/ 10 h 14"/>
                    <a:gd name="T32" fmla="*/ 0 w 3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4"/>
                    <a:gd name="T53" fmla="*/ 39 w 3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4">
                      <a:moveTo>
                        <a:pt x="39" y="5"/>
                      </a:move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0" name="Freeform 298">
                  <a:extLst>
                    <a:ext uri="{FF2B5EF4-FFF2-40B4-BE49-F238E27FC236}">
                      <a16:creationId xmlns:a16="http://schemas.microsoft.com/office/drawing/2014/main" id="{6D84E74A-C4C9-401D-A145-D32A64F85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916"/>
                  <a:ext cx="82" cy="140"/>
                </a:xfrm>
                <a:custGeom>
                  <a:avLst/>
                  <a:gdLst>
                    <a:gd name="T0" fmla="*/ 82 w 82"/>
                    <a:gd name="T1" fmla="*/ 0 h 140"/>
                    <a:gd name="T2" fmla="*/ 82 w 82"/>
                    <a:gd name="T3" fmla="*/ 10 h 140"/>
                    <a:gd name="T4" fmla="*/ 77 w 82"/>
                    <a:gd name="T5" fmla="*/ 20 h 140"/>
                    <a:gd name="T6" fmla="*/ 72 w 82"/>
                    <a:gd name="T7" fmla="*/ 29 h 140"/>
                    <a:gd name="T8" fmla="*/ 67 w 82"/>
                    <a:gd name="T9" fmla="*/ 39 h 140"/>
                    <a:gd name="T10" fmla="*/ 67 w 82"/>
                    <a:gd name="T11" fmla="*/ 49 h 140"/>
                    <a:gd name="T12" fmla="*/ 63 w 82"/>
                    <a:gd name="T13" fmla="*/ 58 h 140"/>
                    <a:gd name="T14" fmla="*/ 58 w 82"/>
                    <a:gd name="T15" fmla="*/ 68 h 140"/>
                    <a:gd name="T16" fmla="*/ 53 w 82"/>
                    <a:gd name="T17" fmla="*/ 78 h 140"/>
                    <a:gd name="T18" fmla="*/ 48 w 82"/>
                    <a:gd name="T19" fmla="*/ 87 h 140"/>
                    <a:gd name="T20" fmla="*/ 43 w 82"/>
                    <a:gd name="T21" fmla="*/ 92 h 140"/>
                    <a:gd name="T22" fmla="*/ 38 w 82"/>
                    <a:gd name="T23" fmla="*/ 102 h 140"/>
                    <a:gd name="T24" fmla="*/ 29 w 82"/>
                    <a:gd name="T25" fmla="*/ 111 h 140"/>
                    <a:gd name="T26" fmla="*/ 24 w 82"/>
                    <a:gd name="T27" fmla="*/ 121 h 140"/>
                    <a:gd name="T28" fmla="*/ 19 w 82"/>
                    <a:gd name="T29" fmla="*/ 126 h 140"/>
                    <a:gd name="T30" fmla="*/ 9 w 82"/>
                    <a:gd name="T31" fmla="*/ 136 h 140"/>
                    <a:gd name="T32" fmla="*/ 0 w 82"/>
                    <a:gd name="T33" fmla="*/ 14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40"/>
                    <a:gd name="T53" fmla="*/ 82 w 82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40">
                      <a:moveTo>
                        <a:pt x="82" y="0"/>
                      </a:moveTo>
                      <a:lnTo>
                        <a:pt x="82" y="10"/>
                      </a:lnTo>
                      <a:lnTo>
                        <a:pt x="77" y="20"/>
                      </a:lnTo>
                      <a:lnTo>
                        <a:pt x="72" y="29"/>
                      </a:lnTo>
                      <a:lnTo>
                        <a:pt x="67" y="39"/>
                      </a:lnTo>
                      <a:lnTo>
                        <a:pt x="67" y="49"/>
                      </a:lnTo>
                      <a:lnTo>
                        <a:pt x="63" y="58"/>
                      </a:lnTo>
                      <a:lnTo>
                        <a:pt x="58" y="68"/>
                      </a:lnTo>
                      <a:lnTo>
                        <a:pt x="53" y="78"/>
                      </a:lnTo>
                      <a:lnTo>
                        <a:pt x="48" y="87"/>
                      </a:lnTo>
                      <a:lnTo>
                        <a:pt x="43" y="92"/>
                      </a:lnTo>
                      <a:lnTo>
                        <a:pt x="38" y="102"/>
                      </a:lnTo>
                      <a:lnTo>
                        <a:pt x="29" y="111"/>
                      </a:lnTo>
                      <a:lnTo>
                        <a:pt x="24" y="121"/>
                      </a:lnTo>
                      <a:lnTo>
                        <a:pt x="19" y="126"/>
                      </a:lnTo>
                      <a:lnTo>
                        <a:pt x="9" y="136"/>
                      </a:lnTo>
                      <a:lnTo>
                        <a:pt x="0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1" name="Freeform 299">
                  <a:extLst>
                    <a:ext uri="{FF2B5EF4-FFF2-40B4-BE49-F238E27FC236}">
                      <a16:creationId xmlns:a16="http://schemas.microsoft.com/office/drawing/2014/main" id="{DF32A988-2520-4853-9EE7-03834603C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5" y="1056"/>
                  <a:ext cx="92" cy="20"/>
                </a:xfrm>
                <a:custGeom>
                  <a:avLst/>
                  <a:gdLst>
                    <a:gd name="T0" fmla="*/ 92 w 92"/>
                    <a:gd name="T1" fmla="*/ 0 h 20"/>
                    <a:gd name="T2" fmla="*/ 87 w 92"/>
                    <a:gd name="T3" fmla="*/ 0 h 20"/>
                    <a:gd name="T4" fmla="*/ 82 w 92"/>
                    <a:gd name="T5" fmla="*/ 0 h 20"/>
                    <a:gd name="T6" fmla="*/ 72 w 92"/>
                    <a:gd name="T7" fmla="*/ 0 h 20"/>
                    <a:gd name="T8" fmla="*/ 68 w 92"/>
                    <a:gd name="T9" fmla="*/ 0 h 20"/>
                    <a:gd name="T10" fmla="*/ 63 w 92"/>
                    <a:gd name="T11" fmla="*/ 0 h 20"/>
                    <a:gd name="T12" fmla="*/ 58 w 92"/>
                    <a:gd name="T13" fmla="*/ 0 h 20"/>
                    <a:gd name="T14" fmla="*/ 48 w 92"/>
                    <a:gd name="T15" fmla="*/ 0 h 20"/>
                    <a:gd name="T16" fmla="*/ 44 w 92"/>
                    <a:gd name="T17" fmla="*/ 5 h 20"/>
                    <a:gd name="T18" fmla="*/ 39 w 92"/>
                    <a:gd name="T19" fmla="*/ 5 h 20"/>
                    <a:gd name="T20" fmla="*/ 34 w 92"/>
                    <a:gd name="T21" fmla="*/ 5 h 20"/>
                    <a:gd name="T22" fmla="*/ 29 w 92"/>
                    <a:gd name="T23" fmla="*/ 10 h 20"/>
                    <a:gd name="T24" fmla="*/ 19 w 92"/>
                    <a:gd name="T25" fmla="*/ 10 h 20"/>
                    <a:gd name="T26" fmla="*/ 15 w 92"/>
                    <a:gd name="T27" fmla="*/ 15 h 20"/>
                    <a:gd name="T28" fmla="*/ 10 w 92"/>
                    <a:gd name="T29" fmla="*/ 15 h 20"/>
                    <a:gd name="T30" fmla="*/ 5 w 92"/>
                    <a:gd name="T31" fmla="*/ 20 h 20"/>
                    <a:gd name="T32" fmla="*/ 0 w 92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20"/>
                    <a:gd name="T53" fmla="*/ 92 w 92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20">
                      <a:moveTo>
                        <a:pt x="92" y="0"/>
                      </a:moveTo>
                      <a:lnTo>
                        <a:pt x="87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4" y="5"/>
                      </a:lnTo>
                      <a:lnTo>
                        <a:pt x="39" y="5"/>
                      </a:lnTo>
                      <a:lnTo>
                        <a:pt x="34" y="5"/>
                      </a:lnTo>
                      <a:lnTo>
                        <a:pt x="29" y="10"/>
                      </a:lnTo>
                      <a:lnTo>
                        <a:pt x="19" y="10"/>
                      </a:lnTo>
                      <a:lnTo>
                        <a:pt x="15" y="15"/>
                      </a:lnTo>
                      <a:lnTo>
                        <a:pt x="10" y="15"/>
                      </a:lnTo>
                      <a:lnTo>
                        <a:pt x="5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2" name="Freeform 300">
                  <a:extLst>
                    <a:ext uri="{FF2B5EF4-FFF2-40B4-BE49-F238E27FC236}">
                      <a16:creationId xmlns:a16="http://schemas.microsoft.com/office/drawing/2014/main" id="{8956F3EB-9C96-4679-AD18-51FE7C952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1076"/>
                  <a:ext cx="58" cy="43"/>
                </a:xfrm>
                <a:custGeom>
                  <a:avLst/>
                  <a:gdLst>
                    <a:gd name="T0" fmla="*/ 58 w 58"/>
                    <a:gd name="T1" fmla="*/ 0 h 43"/>
                    <a:gd name="T2" fmla="*/ 53 w 58"/>
                    <a:gd name="T3" fmla="*/ 5 h 43"/>
                    <a:gd name="T4" fmla="*/ 48 w 58"/>
                    <a:gd name="T5" fmla="*/ 5 h 43"/>
                    <a:gd name="T6" fmla="*/ 44 w 58"/>
                    <a:gd name="T7" fmla="*/ 5 h 43"/>
                    <a:gd name="T8" fmla="*/ 39 w 58"/>
                    <a:gd name="T9" fmla="*/ 9 h 43"/>
                    <a:gd name="T10" fmla="*/ 34 w 58"/>
                    <a:gd name="T11" fmla="*/ 9 h 43"/>
                    <a:gd name="T12" fmla="*/ 29 w 58"/>
                    <a:gd name="T13" fmla="*/ 9 h 43"/>
                    <a:gd name="T14" fmla="*/ 24 w 58"/>
                    <a:gd name="T15" fmla="*/ 9 h 43"/>
                    <a:gd name="T16" fmla="*/ 19 w 58"/>
                    <a:gd name="T17" fmla="*/ 14 h 43"/>
                    <a:gd name="T18" fmla="*/ 15 w 58"/>
                    <a:gd name="T19" fmla="*/ 14 h 43"/>
                    <a:gd name="T20" fmla="*/ 15 w 58"/>
                    <a:gd name="T21" fmla="*/ 19 h 43"/>
                    <a:gd name="T22" fmla="*/ 10 w 58"/>
                    <a:gd name="T23" fmla="*/ 19 h 43"/>
                    <a:gd name="T24" fmla="*/ 5 w 58"/>
                    <a:gd name="T25" fmla="*/ 24 h 43"/>
                    <a:gd name="T26" fmla="*/ 5 w 58"/>
                    <a:gd name="T27" fmla="*/ 24 h 43"/>
                    <a:gd name="T28" fmla="*/ 0 w 58"/>
                    <a:gd name="T29" fmla="*/ 29 h 43"/>
                    <a:gd name="T30" fmla="*/ 0 w 58"/>
                    <a:gd name="T31" fmla="*/ 34 h 43"/>
                    <a:gd name="T32" fmla="*/ 0 w 58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43"/>
                    <a:gd name="T53" fmla="*/ 58 w 58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43">
                      <a:moveTo>
                        <a:pt x="58" y="0"/>
                      </a:moveTo>
                      <a:lnTo>
                        <a:pt x="53" y="5"/>
                      </a:lnTo>
                      <a:lnTo>
                        <a:pt x="48" y="5"/>
                      </a:lnTo>
                      <a:lnTo>
                        <a:pt x="44" y="5"/>
                      </a:lnTo>
                      <a:lnTo>
                        <a:pt x="39" y="9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14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5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3" name="Freeform 301">
                  <a:extLst>
                    <a:ext uri="{FF2B5EF4-FFF2-40B4-BE49-F238E27FC236}">
                      <a16:creationId xmlns:a16="http://schemas.microsoft.com/office/drawing/2014/main" id="{34F07441-8868-4A78-920F-8B44C1017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1119"/>
                  <a:ext cx="43" cy="77"/>
                </a:xfrm>
                <a:custGeom>
                  <a:avLst/>
                  <a:gdLst>
                    <a:gd name="T0" fmla="*/ 43 w 43"/>
                    <a:gd name="T1" fmla="*/ 0 h 77"/>
                    <a:gd name="T2" fmla="*/ 38 w 43"/>
                    <a:gd name="T3" fmla="*/ 5 h 77"/>
                    <a:gd name="T4" fmla="*/ 33 w 43"/>
                    <a:gd name="T5" fmla="*/ 10 h 77"/>
                    <a:gd name="T6" fmla="*/ 33 w 43"/>
                    <a:gd name="T7" fmla="*/ 15 h 77"/>
                    <a:gd name="T8" fmla="*/ 29 w 43"/>
                    <a:gd name="T9" fmla="*/ 15 h 77"/>
                    <a:gd name="T10" fmla="*/ 24 w 43"/>
                    <a:gd name="T11" fmla="*/ 24 h 77"/>
                    <a:gd name="T12" fmla="*/ 24 w 43"/>
                    <a:gd name="T13" fmla="*/ 29 h 77"/>
                    <a:gd name="T14" fmla="*/ 19 w 43"/>
                    <a:gd name="T15" fmla="*/ 34 h 77"/>
                    <a:gd name="T16" fmla="*/ 14 w 43"/>
                    <a:gd name="T17" fmla="*/ 39 h 77"/>
                    <a:gd name="T18" fmla="*/ 14 w 43"/>
                    <a:gd name="T19" fmla="*/ 44 h 77"/>
                    <a:gd name="T20" fmla="*/ 9 w 43"/>
                    <a:gd name="T21" fmla="*/ 48 h 77"/>
                    <a:gd name="T22" fmla="*/ 9 w 43"/>
                    <a:gd name="T23" fmla="*/ 53 h 77"/>
                    <a:gd name="T24" fmla="*/ 5 w 43"/>
                    <a:gd name="T25" fmla="*/ 58 h 77"/>
                    <a:gd name="T26" fmla="*/ 5 w 43"/>
                    <a:gd name="T27" fmla="*/ 63 h 77"/>
                    <a:gd name="T28" fmla="*/ 0 w 43"/>
                    <a:gd name="T29" fmla="*/ 68 h 77"/>
                    <a:gd name="T30" fmla="*/ 0 w 43"/>
                    <a:gd name="T31" fmla="*/ 73 h 77"/>
                    <a:gd name="T32" fmla="*/ 0 w 43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77"/>
                    <a:gd name="T53" fmla="*/ 43 w 43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77">
                      <a:moveTo>
                        <a:pt x="43" y="0"/>
                      </a:moveTo>
                      <a:lnTo>
                        <a:pt x="38" y="5"/>
                      </a:lnTo>
                      <a:lnTo>
                        <a:pt x="33" y="10"/>
                      </a:lnTo>
                      <a:lnTo>
                        <a:pt x="33" y="15"/>
                      </a:lnTo>
                      <a:lnTo>
                        <a:pt x="29" y="15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19" y="34"/>
                      </a:lnTo>
                      <a:lnTo>
                        <a:pt x="14" y="39"/>
                      </a:lnTo>
                      <a:lnTo>
                        <a:pt x="14" y="44"/>
                      </a:lnTo>
                      <a:lnTo>
                        <a:pt x="9" y="48"/>
                      </a:lnTo>
                      <a:lnTo>
                        <a:pt x="9" y="53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0" y="68"/>
                      </a:lnTo>
                      <a:lnTo>
                        <a:pt x="0" y="73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4" name="Freeform 302">
                  <a:extLst>
                    <a:ext uri="{FF2B5EF4-FFF2-40B4-BE49-F238E27FC236}">
                      <a16:creationId xmlns:a16="http://schemas.microsoft.com/office/drawing/2014/main" id="{2EB08BA5-9B24-4B9C-9CE4-D534B9F63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1196"/>
                  <a:ext cx="111" cy="54"/>
                </a:xfrm>
                <a:custGeom>
                  <a:avLst/>
                  <a:gdLst>
                    <a:gd name="T0" fmla="*/ 0 w 111"/>
                    <a:gd name="T1" fmla="*/ 0 h 54"/>
                    <a:gd name="T2" fmla="*/ 5 w 111"/>
                    <a:gd name="T3" fmla="*/ 10 h 54"/>
                    <a:gd name="T4" fmla="*/ 9 w 111"/>
                    <a:gd name="T5" fmla="*/ 15 h 54"/>
                    <a:gd name="T6" fmla="*/ 14 w 111"/>
                    <a:gd name="T7" fmla="*/ 20 h 54"/>
                    <a:gd name="T8" fmla="*/ 24 w 111"/>
                    <a:gd name="T9" fmla="*/ 20 h 54"/>
                    <a:gd name="T10" fmla="*/ 29 w 111"/>
                    <a:gd name="T11" fmla="*/ 25 h 54"/>
                    <a:gd name="T12" fmla="*/ 33 w 111"/>
                    <a:gd name="T13" fmla="*/ 29 h 54"/>
                    <a:gd name="T14" fmla="*/ 43 w 111"/>
                    <a:gd name="T15" fmla="*/ 34 h 54"/>
                    <a:gd name="T16" fmla="*/ 48 w 111"/>
                    <a:gd name="T17" fmla="*/ 34 h 54"/>
                    <a:gd name="T18" fmla="*/ 58 w 111"/>
                    <a:gd name="T19" fmla="*/ 39 h 54"/>
                    <a:gd name="T20" fmla="*/ 62 w 111"/>
                    <a:gd name="T21" fmla="*/ 39 h 54"/>
                    <a:gd name="T22" fmla="*/ 72 w 111"/>
                    <a:gd name="T23" fmla="*/ 44 h 54"/>
                    <a:gd name="T24" fmla="*/ 77 w 111"/>
                    <a:gd name="T25" fmla="*/ 44 h 54"/>
                    <a:gd name="T26" fmla="*/ 87 w 111"/>
                    <a:gd name="T27" fmla="*/ 49 h 54"/>
                    <a:gd name="T28" fmla="*/ 91 w 111"/>
                    <a:gd name="T29" fmla="*/ 49 h 54"/>
                    <a:gd name="T30" fmla="*/ 101 w 111"/>
                    <a:gd name="T31" fmla="*/ 49 h 54"/>
                    <a:gd name="T32" fmla="*/ 111 w 111"/>
                    <a:gd name="T33" fmla="*/ 54 h 5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54"/>
                    <a:gd name="T53" fmla="*/ 111 w 111"/>
                    <a:gd name="T54" fmla="*/ 54 h 5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54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9" y="15"/>
                      </a:lnTo>
                      <a:lnTo>
                        <a:pt x="14" y="20"/>
                      </a:lnTo>
                      <a:lnTo>
                        <a:pt x="24" y="20"/>
                      </a:lnTo>
                      <a:lnTo>
                        <a:pt x="29" y="25"/>
                      </a:lnTo>
                      <a:lnTo>
                        <a:pt x="33" y="29"/>
                      </a:lnTo>
                      <a:lnTo>
                        <a:pt x="43" y="34"/>
                      </a:lnTo>
                      <a:lnTo>
                        <a:pt x="48" y="34"/>
                      </a:lnTo>
                      <a:lnTo>
                        <a:pt x="58" y="39"/>
                      </a:lnTo>
                      <a:lnTo>
                        <a:pt x="62" y="39"/>
                      </a:lnTo>
                      <a:lnTo>
                        <a:pt x="72" y="44"/>
                      </a:lnTo>
                      <a:lnTo>
                        <a:pt x="77" y="44"/>
                      </a:lnTo>
                      <a:lnTo>
                        <a:pt x="87" y="49"/>
                      </a:lnTo>
                      <a:lnTo>
                        <a:pt x="91" y="49"/>
                      </a:lnTo>
                      <a:lnTo>
                        <a:pt x="101" y="49"/>
                      </a:lnTo>
                      <a:lnTo>
                        <a:pt x="111" y="5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5" name="Freeform 303">
                  <a:extLst>
                    <a:ext uri="{FF2B5EF4-FFF2-40B4-BE49-F238E27FC236}">
                      <a16:creationId xmlns:a16="http://schemas.microsoft.com/office/drawing/2014/main" id="{F569DC7D-1455-4991-AF77-97B6EC894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1250"/>
                  <a:ext cx="24" cy="33"/>
                </a:xfrm>
                <a:custGeom>
                  <a:avLst/>
                  <a:gdLst>
                    <a:gd name="T0" fmla="*/ 0 w 24"/>
                    <a:gd name="T1" fmla="*/ 0 h 33"/>
                    <a:gd name="T2" fmla="*/ 0 w 24"/>
                    <a:gd name="T3" fmla="*/ 0 h 33"/>
                    <a:gd name="T4" fmla="*/ 5 w 24"/>
                    <a:gd name="T5" fmla="*/ 0 h 33"/>
                    <a:gd name="T6" fmla="*/ 5 w 24"/>
                    <a:gd name="T7" fmla="*/ 0 h 33"/>
                    <a:gd name="T8" fmla="*/ 9 w 24"/>
                    <a:gd name="T9" fmla="*/ 4 h 33"/>
                    <a:gd name="T10" fmla="*/ 9 w 24"/>
                    <a:gd name="T11" fmla="*/ 4 h 33"/>
                    <a:gd name="T12" fmla="*/ 14 w 24"/>
                    <a:gd name="T13" fmla="*/ 9 h 33"/>
                    <a:gd name="T14" fmla="*/ 14 w 24"/>
                    <a:gd name="T15" fmla="*/ 9 h 33"/>
                    <a:gd name="T16" fmla="*/ 14 w 24"/>
                    <a:gd name="T17" fmla="*/ 14 h 33"/>
                    <a:gd name="T18" fmla="*/ 19 w 24"/>
                    <a:gd name="T19" fmla="*/ 14 h 33"/>
                    <a:gd name="T20" fmla="*/ 19 w 24"/>
                    <a:gd name="T21" fmla="*/ 19 h 33"/>
                    <a:gd name="T22" fmla="*/ 19 w 24"/>
                    <a:gd name="T23" fmla="*/ 19 h 33"/>
                    <a:gd name="T24" fmla="*/ 19 w 24"/>
                    <a:gd name="T25" fmla="*/ 24 h 33"/>
                    <a:gd name="T26" fmla="*/ 24 w 24"/>
                    <a:gd name="T27" fmla="*/ 24 h 33"/>
                    <a:gd name="T28" fmla="*/ 24 w 24"/>
                    <a:gd name="T29" fmla="*/ 29 h 33"/>
                    <a:gd name="T30" fmla="*/ 24 w 24"/>
                    <a:gd name="T31" fmla="*/ 29 h 33"/>
                    <a:gd name="T32" fmla="*/ 24 w 24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3"/>
                    <a:gd name="T53" fmla="*/ 24 w 24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14" y="9"/>
                      </a:lnTo>
                      <a:lnTo>
                        <a:pt x="14" y="14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24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6" name="Freeform 304">
                  <a:extLst>
                    <a:ext uri="{FF2B5EF4-FFF2-40B4-BE49-F238E27FC236}">
                      <a16:creationId xmlns:a16="http://schemas.microsoft.com/office/drawing/2014/main" id="{B9DB575F-7CE2-4FBC-85F5-5F6311ACF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1283"/>
                  <a:ext cx="207" cy="271"/>
                </a:xfrm>
                <a:custGeom>
                  <a:avLst/>
                  <a:gdLst>
                    <a:gd name="T0" fmla="*/ 0 w 207"/>
                    <a:gd name="T1" fmla="*/ 0 h 271"/>
                    <a:gd name="T2" fmla="*/ 19 w 207"/>
                    <a:gd name="T3" fmla="*/ 15 h 271"/>
                    <a:gd name="T4" fmla="*/ 34 w 207"/>
                    <a:gd name="T5" fmla="*/ 29 h 271"/>
                    <a:gd name="T6" fmla="*/ 48 w 207"/>
                    <a:gd name="T7" fmla="*/ 44 h 271"/>
                    <a:gd name="T8" fmla="*/ 63 w 207"/>
                    <a:gd name="T9" fmla="*/ 63 h 271"/>
                    <a:gd name="T10" fmla="*/ 77 w 207"/>
                    <a:gd name="T11" fmla="*/ 78 h 271"/>
                    <a:gd name="T12" fmla="*/ 92 w 207"/>
                    <a:gd name="T13" fmla="*/ 92 h 271"/>
                    <a:gd name="T14" fmla="*/ 106 w 207"/>
                    <a:gd name="T15" fmla="*/ 111 h 271"/>
                    <a:gd name="T16" fmla="*/ 121 w 207"/>
                    <a:gd name="T17" fmla="*/ 126 h 271"/>
                    <a:gd name="T18" fmla="*/ 130 w 207"/>
                    <a:gd name="T19" fmla="*/ 145 h 271"/>
                    <a:gd name="T20" fmla="*/ 145 w 207"/>
                    <a:gd name="T21" fmla="*/ 160 h 271"/>
                    <a:gd name="T22" fmla="*/ 154 w 207"/>
                    <a:gd name="T23" fmla="*/ 179 h 271"/>
                    <a:gd name="T24" fmla="*/ 169 w 207"/>
                    <a:gd name="T25" fmla="*/ 198 h 271"/>
                    <a:gd name="T26" fmla="*/ 179 w 207"/>
                    <a:gd name="T27" fmla="*/ 218 h 271"/>
                    <a:gd name="T28" fmla="*/ 188 w 207"/>
                    <a:gd name="T29" fmla="*/ 232 h 271"/>
                    <a:gd name="T30" fmla="*/ 198 w 207"/>
                    <a:gd name="T31" fmla="*/ 251 h 271"/>
                    <a:gd name="T32" fmla="*/ 207 w 207"/>
                    <a:gd name="T33" fmla="*/ 271 h 2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7"/>
                    <a:gd name="T52" fmla="*/ 0 h 271"/>
                    <a:gd name="T53" fmla="*/ 207 w 207"/>
                    <a:gd name="T54" fmla="*/ 271 h 2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7" h="271">
                      <a:moveTo>
                        <a:pt x="0" y="0"/>
                      </a:moveTo>
                      <a:lnTo>
                        <a:pt x="19" y="15"/>
                      </a:lnTo>
                      <a:lnTo>
                        <a:pt x="34" y="29"/>
                      </a:lnTo>
                      <a:lnTo>
                        <a:pt x="48" y="44"/>
                      </a:lnTo>
                      <a:lnTo>
                        <a:pt x="63" y="63"/>
                      </a:lnTo>
                      <a:lnTo>
                        <a:pt x="77" y="78"/>
                      </a:lnTo>
                      <a:lnTo>
                        <a:pt x="92" y="92"/>
                      </a:lnTo>
                      <a:lnTo>
                        <a:pt x="106" y="111"/>
                      </a:lnTo>
                      <a:lnTo>
                        <a:pt x="121" y="126"/>
                      </a:lnTo>
                      <a:lnTo>
                        <a:pt x="130" y="145"/>
                      </a:lnTo>
                      <a:lnTo>
                        <a:pt x="145" y="160"/>
                      </a:lnTo>
                      <a:lnTo>
                        <a:pt x="154" y="179"/>
                      </a:lnTo>
                      <a:lnTo>
                        <a:pt x="169" y="198"/>
                      </a:lnTo>
                      <a:lnTo>
                        <a:pt x="179" y="218"/>
                      </a:lnTo>
                      <a:lnTo>
                        <a:pt x="188" y="232"/>
                      </a:lnTo>
                      <a:lnTo>
                        <a:pt x="198" y="251"/>
                      </a:lnTo>
                      <a:lnTo>
                        <a:pt x="207" y="27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7" name="Freeform 305">
                  <a:extLst>
                    <a:ext uri="{FF2B5EF4-FFF2-40B4-BE49-F238E27FC236}">
                      <a16:creationId xmlns:a16="http://schemas.microsoft.com/office/drawing/2014/main" id="{713F32F7-20DD-4BF3-BF29-1FBDF43EE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1554"/>
                  <a:ext cx="4" cy="53"/>
                </a:xfrm>
                <a:custGeom>
                  <a:avLst/>
                  <a:gdLst>
                    <a:gd name="T0" fmla="*/ 4 w 4"/>
                    <a:gd name="T1" fmla="*/ 0 h 53"/>
                    <a:gd name="T2" fmla="*/ 4 w 4"/>
                    <a:gd name="T3" fmla="*/ 5 h 53"/>
                    <a:gd name="T4" fmla="*/ 4 w 4"/>
                    <a:gd name="T5" fmla="*/ 5 h 53"/>
                    <a:gd name="T6" fmla="*/ 4 w 4"/>
                    <a:gd name="T7" fmla="*/ 9 h 53"/>
                    <a:gd name="T8" fmla="*/ 4 w 4"/>
                    <a:gd name="T9" fmla="*/ 14 h 53"/>
                    <a:gd name="T10" fmla="*/ 4 w 4"/>
                    <a:gd name="T11" fmla="*/ 19 h 53"/>
                    <a:gd name="T12" fmla="*/ 4 w 4"/>
                    <a:gd name="T13" fmla="*/ 19 h 53"/>
                    <a:gd name="T14" fmla="*/ 4 w 4"/>
                    <a:gd name="T15" fmla="*/ 24 h 53"/>
                    <a:gd name="T16" fmla="*/ 4 w 4"/>
                    <a:gd name="T17" fmla="*/ 29 h 53"/>
                    <a:gd name="T18" fmla="*/ 4 w 4"/>
                    <a:gd name="T19" fmla="*/ 29 h 53"/>
                    <a:gd name="T20" fmla="*/ 4 w 4"/>
                    <a:gd name="T21" fmla="*/ 33 h 53"/>
                    <a:gd name="T22" fmla="*/ 4 w 4"/>
                    <a:gd name="T23" fmla="*/ 38 h 53"/>
                    <a:gd name="T24" fmla="*/ 4 w 4"/>
                    <a:gd name="T25" fmla="*/ 38 h 53"/>
                    <a:gd name="T26" fmla="*/ 4 w 4"/>
                    <a:gd name="T27" fmla="*/ 43 h 53"/>
                    <a:gd name="T28" fmla="*/ 0 w 4"/>
                    <a:gd name="T29" fmla="*/ 48 h 53"/>
                    <a:gd name="T30" fmla="*/ 0 w 4"/>
                    <a:gd name="T31" fmla="*/ 48 h 53"/>
                    <a:gd name="T32" fmla="*/ 0 w 4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53"/>
                    <a:gd name="T53" fmla="*/ 4 w 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53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14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3"/>
                      </a:lnTo>
                      <a:lnTo>
                        <a:pt x="4" y="38"/>
                      </a:lnTo>
                      <a:lnTo>
                        <a:pt x="4" y="43"/>
                      </a:lnTo>
                      <a:lnTo>
                        <a:pt x="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8" name="Freeform 306">
                  <a:extLst>
                    <a:ext uri="{FF2B5EF4-FFF2-40B4-BE49-F238E27FC236}">
                      <a16:creationId xmlns:a16="http://schemas.microsoft.com/office/drawing/2014/main" id="{3454F1E3-1ABF-49B4-A22F-7ACEE90FB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3" y="1607"/>
                  <a:ext cx="49" cy="29"/>
                </a:xfrm>
                <a:custGeom>
                  <a:avLst/>
                  <a:gdLst>
                    <a:gd name="T0" fmla="*/ 49 w 49"/>
                    <a:gd name="T1" fmla="*/ 0 h 29"/>
                    <a:gd name="T2" fmla="*/ 44 w 49"/>
                    <a:gd name="T3" fmla="*/ 0 h 29"/>
                    <a:gd name="T4" fmla="*/ 39 w 49"/>
                    <a:gd name="T5" fmla="*/ 0 h 29"/>
                    <a:gd name="T6" fmla="*/ 39 w 49"/>
                    <a:gd name="T7" fmla="*/ 5 h 29"/>
                    <a:gd name="T8" fmla="*/ 34 w 49"/>
                    <a:gd name="T9" fmla="*/ 5 h 29"/>
                    <a:gd name="T10" fmla="*/ 29 w 49"/>
                    <a:gd name="T11" fmla="*/ 5 h 29"/>
                    <a:gd name="T12" fmla="*/ 29 w 49"/>
                    <a:gd name="T13" fmla="*/ 9 h 29"/>
                    <a:gd name="T14" fmla="*/ 25 w 49"/>
                    <a:gd name="T15" fmla="*/ 9 h 29"/>
                    <a:gd name="T16" fmla="*/ 25 w 49"/>
                    <a:gd name="T17" fmla="*/ 9 h 29"/>
                    <a:gd name="T18" fmla="*/ 20 w 49"/>
                    <a:gd name="T19" fmla="*/ 14 h 29"/>
                    <a:gd name="T20" fmla="*/ 20 w 49"/>
                    <a:gd name="T21" fmla="*/ 14 h 29"/>
                    <a:gd name="T22" fmla="*/ 15 w 49"/>
                    <a:gd name="T23" fmla="*/ 19 h 29"/>
                    <a:gd name="T24" fmla="*/ 10 w 49"/>
                    <a:gd name="T25" fmla="*/ 19 h 29"/>
                    <a:gd name="T26" fmla="*/ 10 w 49"/>
                    <a:gd name="T27" fmla="*/ 19 h 29"/>
                    <a:gd name="T28" fmla="*/ 5 w 49"/>
                    <a:gd name="T29" fmla="*/ 24 h 29"/>
                    <a:gd name="T30" fmla="*/ 5 w 49"/>
                    <a:gd name="T31" fmla="*/ 24 h 29"/>
                    <a:gd name="T32" fmla="*/ 0 w 4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29"/>
                    <a:gd name="T53" fmla="*/ 49 w 4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29">
                      <a:moveTo>
                        <a:pt x="49" y="0"/>
                      </a:move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9" y="9"/>
                      </a:lnTo>
                      <a:lnTo>
                        <a:pt x="25" y="9"/>
                      </a:lnTo>
                      <a:lnTo>
                        <a:pt x="20" y="14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5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9" name="Freeform 307">
                  <a:extLst>
                    <a:ext uri="{FF2B5EF4-FFF2-40B4-BE49-F238E27FC236}">
                      <a16:creationId xmlns:a16="http://schemas.microsoft.com/office/drawing/2014/main" id="{B3633439-2A9F-44D5-902F-6E4D529DA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3" y="1636"/>
                  <a:ext cx="25" cy="183"/>
                </a:xfrm>
                <a:custGeom>
                  <a:avLst/>
                  <a:gdLst>
                    <a:gd name="T0" fmla="*/ 0 w 25"/>
                    <a:gd name="T1" fmla="*/ 0 h 183"/>
                    <a:gd name="T2" fmla="*/ 5 w 25"/>
                    <a:gd name="T3" fmla="*/ 9 h 183"/>
                    <a:gd name="T4" fmla="*/ 5 w 25"/>
                    <a:gd name="T5" fmla="*/ 24 h 183"/>
                    <a:gd name="T6" fmla="*/ 5 w 25"/>
                    <a:gd name="T7" fmla="*/ 34 h 183"/>
                    <a:gd name="T8" fmla="*/ 5 w 25"/>
                    <a:gd name="T9" fmla="*/ 43 h 183"/>
                    <a:gd name="T10" fmla="*/ 5 w 25"/>
                    <a:gd name="T11" fmla="*/ 58 h 183"/>
                    <a:gd name="T12" fmla="*/ 5 w 25"/>
                    <a:gd name="T13" fmla="*/ 67 h 183"/>
                    <a:gd name="T14" fmla="*/ 5 w 25"/>
                    <a:gd name="T15" fmla="*/ 82 h 183"/>
                    <a:gd name="T16" fmla="*/ 5 w 25"/>
                    <a:gd name="T17" fmla="*/ 91 h 183"/>
                    <a:gd name="T18" fmla="*/ 10 w 25"/>
                    <a:gd name="T19" fmla="*/ 106 h 183"/>
                    <a:gd name="T20" fmla="*/ 10 w 25"/>
                    <a:gd name="T21" fmla="*/ 116 h 183"/>
                    <a:gd name="T22" fmla="*/ 10 w 25"/>
                    <a:gd name="T23" fmla="*/ 130 h 183"/>
                    <a:gd name="T24" fmla="*/ 15 w 25"/>
                    <a:gd name="T25" fmla="*/ 140 h 183"/>
                    <a:gd name="T26" fmla="*/ 15 w 25"/>
                    <a:gd name="T27" fmla="*/ 149 h 183"/>
                    <a:gd name="T28" fmla="*/ 20 w 25"/>
                    <a:gd name="T29" fmla="*/ 164 h 183"/>
                    <a:gd name="T30" fmla="*/ 20 w 25"/>
                    <a:gd name="T31" fmla="*/ 174 h 183"/>
                    <a:gd name="T32" fmla="*/ 25 w 25"/>
                    <a:gd name="T33" fmla="*/ 183 h 1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83"/>
                    <a:gd name="T53" fmla="*/ 25 w 25"/>
                    <a:gd name="T54" fmla="*/ 183 h 1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83">
                      <a:moveTo>
                        <a:pt x="0" y="0"/>
                      </a:moveTo>
                      <a:lnTo>
                        <a:pt x="5" y="9"/>
                      </a:lnTo>
                      <a:lnTo>
                        <a:pt x="5" y="24"/>
                      </a:lnTo>
                      <a:lnTo>
                        <a:pt x="5" y="34"/>
                      </a:lnTo>
                      <a:lnTo>
                        <a:pt x="5" y="43"/>
                      </a:lnTo>
                      <a:lnTo>
                        <a:pt x="5" y="58"/>
                      </a:lnTo>
                      <a:lnTo>
                        <a:pt x="5" y="67"/>
                      </a:lnTo>
                      <a:lnTo>
                        <a:pt x="5" y="82"/>
                      </a:lnTo>
                      <a:lnTo>
                        <a:pt x="5" y="91"/>
                      </a:lnTo>
                      <a:lnTo>
                        <a:pt x="10" y="106"/>
                      </a:lnTo>
                      <a:lnTo>
                        <a:pt x="10" y="116"/>
                      </a:lnTo>
                      <a:lnTo>
                        <a:pt x="10" y="130"/>
                      </a:lnTo>
                      <a:lnTo>
                        <a:pt x="15" y="140"/>
                      </a:lnTo>
                      <a:lnTo>
                        <a:pt x="15" y="149"/>
                      </a:lnTo>
                      <a:lnTo>
                        <a:pt x="20" y="164"/>
                      </a:lnTo>
                      <a:lnTo>
                        <a:pt x="20" y="174"/>
                      </a:lnTo>
                      <a:lnTo>
                        <a:pt x="25" y="18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0" name="Freeform 308">
                  <a:extLst>
                    <a:ext uri="{FF2B5EF4-FFF2-40B4-BE49-F238E27FC236}">
                      <a16:creationId xmlns:a16="http://schemas.microsoft.com/office/drawing/2014/main" id="{D6509C8F-6A26-4B9B-A117-9E2F08050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" y="1583"/>
                  <a:ext cx="72" cy="236"/>
                </a:xfrm>
                <a:custGeom>
                  <a:avLst/>
                  <a:gdLst>
                    <a:gd name="T0" fmla="*/ 0 w 72"/>
                    <a:gd name="T1" fmla="*/ 236 h 236"/>
                    <a:gd name="T2" fmla="*/ 4 w 72"/>
                    <a:gd name="T3" fmla="*/ 222 h 236"/>
                    <a:gd name="T4" fmla="*/ 14 w 72"/>
                    <a:gd name="T5" fmla="*/ 207 h 236"/>
                    <a:gd name="T6" fmla="*/ 19 w 72"/>
                    <a:gd name="T7" fmla="*/ 193 h 236"/>
                    <a:gd name="T8" fmla="*/ 24 w 72"/>
                    <a:gd name="T9" fmla="*/ 178 h 236"/>
                    <a:gd name="T10" fmla="*/ 28 w 72"/>
                    <a:gd name="T11" fmla="*/ 164 h 236"/>
                    <a:gd name="T12" fmla="*/ 33 w 72"/>
                    <a:gd name="T13" fmla="*/ 149 h 236"/>
                    <a:gd name="T14" fmla="*/ 33 w 72"/>
                    <a:gd name="T15" fmla="*/ 135 h 236"/>
                    <a:gd name="T16" fmla="*/ 38 w 72"/>
                    <a:gd name="T17" fmla="*/ 120 h 236"/>
                    <a:gd name="T18" fmla="*/ 43 w 72"/>
                    <a:gd name="T19" fmla="*/ 106 h 236"/>
                    <a:gd name="T20" fmla="*/ 48 w 72"/>
                    <a:gd name="T21" fmla="*/ 91 h 236"/>
                    <a:gd name="T22" fmla="*/ 53 w 72"/>
                    <a:gd name="T23" fmla="*/ 72 h 236"/>
                    <a:gd name="T24" fmla="*/ 57 w 72"/>
                    <a:gd name="T25" fmla="*/ 58 h 236"/>
                    <a:gd name="T26" fmla="*/ 57 w 72"/>
                    <a:gd name="T27" fmla="*/ 43 h 236"/>
                    <a:gd name="T28" fmla="*/ 62 w 72"/>
                    <a:gd name="T29" fmla="*/ 29 h 236"/>
                    <a:gd name="T30" fmla="*/ 67 w 72"/>
                    <a:gd name="T31" fmla="*/ 14 h 236"/>
                    <a:gd name="T32" fmla="*/ 72 w 72"/>
                    <a:gd name="T33" fmla="*/ 0 h 2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236"/>
                    <a:gd name="T53" fmla="*/ 72 w 72"/>
                    <a:gd name="T54" fmla="*/ 236 h 2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236">
                      <a:moveTo>
                        <a:pt x="0" y="236"/>
                      </a:moveTo>
                      <a:lnTo>
                        <a:pt x="4" y="222"/>
                      </a:lnTo>
                      <a:lnTo>
                        <a:pt x="14" y="207"/>
                      </a:lnTo>
                      <a:lnTo>
                        <a:pt x="19" y="193"/>
                      </a:lnTo>
                      <a:lnTo>
                        <a:pt x="24" y="178"/>
                      </a:lnTo>
                      <a:lnTo>
                        <a:pt x="28" y="164"/>
                      </a:lnTo>
                      <a:lnTo>
                        <a:pt x="33" y="149"/>
                      </a:lnTo>
                      <a:lnTo>
                        <a:pt x="33" y="135"/>
                      </a:lnTo>
                      <a:lnTo>
                        <a:pt x="38" y="120"/>
                      </a:lnTo>
                      <a:lnTo>
                        <a:pt x="43" y="106"/>
                      </a:lnTo>
                      <a:lnTo>
                        <a:pt x="48" y="91"/>
                      </a:lnTo>
                      <a:lnTo>
                        <a:pt x="53" y="72"/>
                      </a:lnTo>
                      <a:lnTo>
                        <a:pt x="57" y="58"/>
                      </a:lnTo>
                      <a:lnTo>
                        <a:pt x="57" y="43"/>
                      </a:lnTo>
                      <a:lnTo>
                        <a:pt x="62" y="29"/>
                      </a:lnTo>
                      <a:lnTo>
                        <a:pt x="67" y="14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1" name="Freeform 309">
                  <a:extLst>
                    <a:ext uri="{FF2B5EF4-FFF2-40B4-BE49-F238E27FC236}">
                      <a16:creationId xmlns:a16="http://schemas.microsoft.com/office/drawing/2014/main" id="{124B3554-7397-49E3-BCF9-987F7A890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187"/>
                  <a:ext cx="72" cy="396"/>
                </a:xfrm>
                <a:custGeom>
                  <a:avLst/>
                  <a:gdLst>
                    <a:gd name="T0" fmla="*/ 0 w 72"/>
                    <a:gd name="T1" fmla="*/ 396 h 396"/>
                    <a:gd name="T2" fmla="*/ 5 w 72"/>
                    <a:gd name="T3" fmla="*/ 372 h 396"/>
                    <a:gd name="T4" fmla="*/ 10 w 72"/>
                    <a:gd name="T5" fmla="*/ 347 h 396"/>
                    <a:gd name="T6" fmla="*/ 14 w 72"/>
                    <a:gd name="T7" fmla="*/ 323 h 396"/>
                    <a:gd name="T8" fmla="*/ 24 w 72"/>
                    <a:gd name="T9" fmla="*/ 299 h 396"/>
                    <a:gd name="T10" fmla="*/ 29 w 72"/>
                    <a:gd name="T11" fmla="*/ 275 h 396"/>
                    <a:gd name="T12" fmla="*/ 34 w 72"/>
                    <a:gd name="T13" fmla="*/ 251 h 396"/>
                    <a:gd name="T14" fmla="*/ 39 w 72"/>
                    <a:gd name="T15" fmla="*/ 222 h 396"/>
                    <a:gd name="T16" fmla="*/ 43 w 72"/>
                    <a:gd name="T17" fmla="*/ 198 h 396"/>
                    <a:gd name="T18" fmla="*/ 48 w 72"/>
                    <a:gd name="T19" fmla="*/ 174 h 396"/>
                    <a:gd name="T20" fmla="*/ 53 w 72"/>
                    <a:gd name="T21" fmla="*/ 149 h 396"/>
                    <a:gd name="T22" fmla="*/ 58 w 72"/>
                    <a:gd name="T23" fmla="*/ 125 h 396"/>
                    <a:gd name="T24" fmla="*/ 58 w 72"/>
                    <a:gd name="T25" fmla="*/ 101 h 396"/>
                    <a:gd name="T26" fmla="*/ 63 w 72"/>
                    <a:gd name="T27" fmla="*/ 77 h 396"/>
                    <a:gd name="T28" fmla="*/ 68 w 72"/>
                    <a:gd name="T29" fmla="*/ 48 h 396"/>
                    <a:gd name="T30" fmla="*/ 68 w 72"/>
                    <a:gd name="T31" fmla="*/ 24 h 396"/>
                    <a:gd name="T32" fmla="*/ 72 w 72"/>
                    <a:gd name="T33" fmla="*/ 0 h 3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396"/>
                    <a:gd name="T53" fmla="*/ 72 w 72"/>
                    <a:gd name="T54" fmla="*/ 396 h 3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396">
                      <a:moveTo>
                        <a:pt x="0" y="396"/>
                      </a:moveTo>
                      <a:lnTo>
                        <a:pt x="5" y="372"/>
                      </a:lnTo>
                      <a:lnTo>
                        <a:pt x="10" y="347"/>
                      </a:lnTo>
                      <a:lnTo>
                        <a:pt x="14" y="323"/>
                      </a:lnTo>
                      <a:lnTo>
                        <a:pt x="24" y="299"/>
                      </a:lnTo>
                      <a:lnTo>
                        <a:pt x="29" y="275"/>
                      </a:lnTo>
                      <a:lnTo>
                        <a:pt x="34" y="251"/>
                      </a:lnTo>
                      <a:lnTo>
                        <a:pt x="39" y="222"/>
                      </a:lnTo>
                      <a:lnTo>
                        <a:pt x="43" y="198"/>
                      </a:lnTo>
                      <a:lnTo>
                        <a:pt x="48" y="174"/>
                      </a:lnTo>
                      <a:lnTo>
                        <a:pt x="53" y="149"/>
                      </a:lnTo>
                      <a:lnTo>
                        <a:pt x="58" y="125"/>
                      </a:lnTo>
                      <a:lnTo>
                        <a:pt x="58" y="101"/>
                      </a:lnTo>
                      <a:lnTo>
                        <a:pt x="63" y="77"/>
                      </a:lnTo>
                      <a:lnTo>
                        <a:pt x="68" y="48"/>
                      </a:lnTo>
                      <a:lnTo>
                        <a:pt x="68" y="24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2" name="Freeform 310">
                  <a:extLst>
                    <a:ext uri="{FF2B5EF4-FFF2-40B4-BE49-F238E27FC236}">
                      <a16:creationId xmlns:a16="http://schemas.microsoft.com/office/drawing/2014/main" id="{8F10FE4D-66D4-48F2-96B8-56544BD86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1018"/>
                  <a:ext cx="29" cy="169"/>
                </a:xfrm>
                <a:custGeom>
                  <a:avLst/>
                  <a:gdLst>
                    <a:gd name="T0" fmla="*/ 29 w 29"/>
                    <a:gd name="T1" fmla="*/ 169 h 169"/>
                    <a:gd name="T2" fmla="*/ 29 w 29"/>
                    <a:gd name="T3" fmla="*/ 159 h 169"/>
                    <a:gd name="T4" fmla="*/ 29 w 29"/>
                    <a:gd name="T5" fmla="*/ 145 h 169"/>
                    <a:gd name="T6" fmla="*/ 25 w 29"/>
                    <a:gd name="T7" fmla="*/ 135 h 169"/>
                    <a:gd name="T8" fmla="*/ 25 w 29"/>
                    <a:gd name="T9" fmla="*/ 125 h 169"/>
                    <a:gd name="T10" fmla="*/ 20 w 29"/>
                    <a:gd name="T11" fmla="*/ 116 h 169"/>
                    <a:gd name="T12" fmla="*/ 20 w 29"/>
                    <a:gd name="T13" fmla="*/ 106 h 169"/>
                    <a:gd name="T14" fmla="*/ 15 w 29"/>
                    <a:gd name="T15" fmla="*/ 96 h 169"/>
                    <a:gd name="T16" fmla="*/ 10 w 29"/>
                    <a:gd name="T17" fmla="*/ 87 h 169"/>
                    <a:gd name="T18" fmla="*/ 5 w 29"/>
                    <a:gd name="T19" fmla="*/ 72 h 169"/>
                    <a:gd name="T20" fmla="*/ 5 w 29"/>
                    <a:gd name="T21" fmla="*/ 63 h 169"/>
                    <a:gd name="T22" fmla="*/ 0 w 29"/>
                    <a:gd name="T23" fmla="*/ 53 h 169"/>
                    <a:gd name="T24" fmla="*/ 0 w 29"/>
                    <a:gd name="T25" fmla="*/ 43 h 169"/>
                    <a:gd name="T26" fmla="*/ 0 w 29"/>
                    <a:gd name="T27" fmla="*/ 34 h 169"/>
                    <a:gd name="T28" fmla="*/ 0 w 29"/>
                    <a:gd name="T29" fmla="*/ 19 h 169"/>
                    <a:gd name="T30" fmla="*/ 0 w 29"/>
                    <a:gd name="T31" fmla="*/ 9 h 169"/>
                    <a:gd name="T32" fmla="*/ 5 w 29"/>
                    <a:gd name="T33" fmla="*/ 0 h 1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69"/>
                    <a:gd name="T53" fmla="*/ 29 w 29"/>
                    <a:gd name="T54" fmla="*/ 169 h 16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69">
                      <a:moveTo>
                        <a:pt x="29" y="169"/>
                      </a:moveTo>
                      <a:lnTo>
                        <a:pt x="29" y="159"/>
                      </a:lnTo>
                      <a:lnTo>
                        <a:pt x="29" y="145"/>
                      </a:lnTo>
                      <a:lnTo>
                        <a:pt x="25" y="135"/>
                      </a:lnTo>
                      <a:lnTo>
                        <a:pt x="25" y="125"/>
                      </a:lnTo>
                      <a:lnTo>
                        <a:pt x="20" y="116"/>
                      </a:lnTo>
                      <a:lnTo>
                        <a:pt x="20" y="106"/>
                      </a:lnTo>
                      <a:lnTo>
                        <a:pt x="15" y="96"/>
                      </a:lnTo>
                      <a:lnTo>
                        <a:pt x="10" y="87"/>
                      </a:lnTo>
                      <a:lnTo>
                        <a:pt x="5" y="72"/>
                      </a:lnTo>
                      <a:lnTo>
                        <a:pt x="5" y="63"/>
                      </a:lnTo>
                      <a:lnTo>
                        <a:pt x="0" y="53"/>
                      </a:lnTo>
                      <a:lnTo>
                        <a:pt x="0" y="43"/>
                      </a:lnTo>
                      <a:lnTo>
                        <a:pt x="0" y="34"/>
                      </a:lnTo>
                      <a:lnTo>
                        <a:pt x="0" y="19"/>
                      </a:lnTo>
                      <a:lnTo>
                        <a:pt x="0" y="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3" name="Freeform 311">
                  <a:extLst>
                    <a:ext uri="{FF2B5EF4-FFF2-40B4-BE49-F238E27FC236}">
                      <a16:creationId xmlns:a16="http://schemas.microsoft.com/office/drawing/2014/main" id="{606B70AE-D831-4350-85A3-4525B8B06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868"/>
                  <a:ext cx="87" cy="150"/>
                </a:xfrm>
                <a:custGeom>
                  <a:avLst/>
                  <a:gdLst>
                    <a:gd name="T0" fmla="*/ 0 w 87"/>
                    <a:gd name="T1" fmla="*/ 150 h 150"/>
                    <a:gd name="T2" fmla="*/ 0 w 87"/>
                    <a:gd name="T3" fmla="*/ 140 h 150"/>
                    <a:gd name="T4" fmla="*/ 5 w 87"/>
                    <a:gd name="T5" fmla="*/ 130 h 150"/>
                    <a:gd name="T6" fmla="*/ 10 w 87"/>
                    <a:gd name="T7" fmla="*/ 116 h 150"/>
                    <a:gd name="T8" fmla="*/ 10 w 87"/>
                    <a:gd name="T9" fmla="*/ 106 h 150"/>
                    <a:gd name="T10" fmla="*/ 15 w 87"/>
                    <a:gd name="T11" fmla="*/ 97 h 150"/>
                    <a:gd name="T12" fmla="*/ 20 w 87"/>
                    <a:gd name="T13" fmla="*/ 87 h 150"/>
                    <a:gd name="T14" fmla="*/ 24 w 87"/>
                    <a:gd name="T15" fmla="*/ 77 h 150"/>
                    <a:gd name="T16" fmla="*/ 29 w 87"/>
                    <a:gd name="T17" fmla="*/ 68 h 150"/>
                    <a:gd name="T18" fmla="*/ 34 w 87"/>
                    <a:gd name="T19" fmla="*/ 58 h 150"/>
                    <a:gd name="T20" fmla="*/ 39 w 87"/>
                    <a:gd name="T21" fmla="*/ 48 h 150"/>
                    <a:gd name="T22" fmla="*/ 44 w 87"/>
                    <a:gd name="T23" fmla="*/ 39 h 150"/>
                    <a:gd name="T24" fmla="*/ 53 w 87"/>
                    <a:gd name="T25" fmla="*/ 34 h 150"/>
                    <a:gd name="T26" fmla="*/ 58 w 87"/>
                    <a:gd name="T27" fmla="*/ 24 h 150"/>
                    <a:gd name="T28" fmla="*/ 68 w 87"/>
                    <a:gd name="T29" fmla="*/ 15 h 150"/>
                    <a:gd name="T30" fmla="*/ 77 w 87"/>
                    <a:gd name="T31" fmla="*/ 10 h 150"/>
                    <a:gd name="T32" fmla="*/ 87 w 87"/>
                    <a:gd name="T33" fmla="*/ 0 h 1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150"/>
                    <a:gd name="T53" fmla="*/ 87 w 87"/>
                    <a:gd name="T54" fmla="*/ 150 h 1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150">
                      <a:moveTo>
                        <a:pt x="0" y="150"/>
                      </a:moveTo>
                      <a:lnTo>
                        <a:pt x="0" y="140"/>
                      </a:lnTo>
                      <a:lnTo>
                        <a:pt x="5" y="130"/>
                      </a:lnTo>
                      <a:lnTo>
                        <a:pt x="10" y="116"/>
                      </a:lnTo>
                      <a:lnTo>
                        <a:pt x="10" y="106"/>
                      </a:lnTo>
                      <a:lnTo>
                        <a:pt x="15" y="97"/>
                      </a:lnTo>
                      <a:lnTo>
                        <a:pt x="20" y="87"/>
                      </a:lnTo>
                      <a:lnTo>
                        <a:pt x="24" y="77"/>
                      </a:lnTo>
                      <a:lnTo>
                        <a:pt x="29" y="68"/>
                      </a:lnTo>
                      <a:lnTo>
                        <a:pt x="34" y="58"/>
                      </a:lnTo>
                      <a:lnTo>
                        <a:pt x="39" y="48"/>
                      </a:lnTo>
                      <a:lnTo>
                        <a:pt x="44" y="39"/>
                      </a:lnTo>
                      <a:lnTo>
                        <a:pt x="53" y="34"/>
                      </a:lnTo>
                      <a:lnTo>
                        <a:pt x="58" y="24"/>
                      </a:lnTo>
                      <a:lnTo>
                        <a:pt x="68" y="15"/>
                      </a:lnTo>
                      <a:lnTo>
                        <a:pt x="77" y="10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4" name="Freeform 312">
                  <a:extLst>
                    <a:ext uri="{FF2B5EF4-FFF2-40B4-BE49-F238E27FC236}">
                      <a16:creationId xmlns:a16="http://schemas.microsoft.com/office/drawing/2014/main" id="{EC4BCBC9-9888-4245-977A-E0662B98D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607"/>
                  <a:ext cx="111" cy="261"/>
                </a:xfrm>
                <a:custGeom>
                  <a:avLst/>
                  <a:gdLst>
                    <a:gd name="T0" fmla="*/ 111 w 111"/>
                    <a:gd name="T1" fmla="*/ 261 h 261"/>
                    <a:gd name="T2" fmla="*/ 97 w 111"/>
                    <a:gd name="T3" fmla="*/ 247 h 261"/>
                    <a:gd name="T4" fmla="*/ 87 w 111"/>
                    <a:gd name="T5" fmla="*/ 232 h 261"/>
                    <a:gd name="T6" fmla="*/ 77 w 111"/>
                    <a:gd name="T7" fmla="*/ 218 h 261"/>
                    <a:gd name="T8" fmla="*/ 68 w 111"/>
                    <a:gd name="T9" fmla="*/ 203 h 261"/>
                    <a:gd name="T10" fmla="*/ 63 w 111"/>
                    <a:gd name="T11" fmla="*/ 189 h 261"/>
                    <a:gd name="T12" fmla="*/ 53 w 111"/>
                    <a:gd name="T13" fmla="*/ 169 h 261"/>
                    <a:gd name="T14" fmla="*/ 44 w 111"/>
                    <a:gd name="T15" fmla="*/ 155 h 261"/>
                    <a:gd name="T16" fmla="*/ 39 w 111"/>
                    <a:gd name="T17" fmla="*/ 140 h 261"/>
                    <a:gd name="T18" fmla="*/ 34 w 111"/>
                    <a:gd name="T19" fmla="*/ 121 h 261"/>
                    <a:gd name="T20" fmla="*/ 24 w 111"/>
                    <a:gd name="T21" fmla="*/ 107 h 261"/>
                    <a:gd name="T22" fmla="*/ 19 w 111"/>
                    <a:gd name="T23" fmla="*/ 87 h 261"/>
                    <a:gd name="T24" fmla="*/ 15 w 111"/>
                    <a:gd name="T25" fmla="*/ 73 h 261"/>
                    <a:gd name="T26" fmla="*/ 10 w 111"/>
                    <a:gd name="T27" fmla="*/ 54 h 261"/>
                    <a:gd name="T28" fmla="*/ 10 w 111"/>
                    <a:gd name="T29" fmla="*/ 39 h 261"/>
                    <a:gd name="T30" fmla="*/ 5 w 111"/>
                    <a:gd name="T31" fmla="*/ 20 h 261"/>
                    <a:gd name="T32" fmla="*/ 0 w 111"/>
                    <a:gd name="T33" fmla="*/ 0 h 2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261"/>
                    <a:gd name="T53" fmla="*/ 111 w 111"/>
                    <a:gd name="T54" fmla="*/ 261 h 2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261">
                      <a:moveTo>
                        <a:pt x="111" y="261"/>
                      </a:moveTo>
                      <a:lnTo>
                        <a:pt x="97" y="247"/>
                      </a:lnTo>
                      <a:lnTo>
                        <a:pt x="87" y="232"/>
                      </a:lnTo>
                      <a:lnTo>
                        <a:pt x="77" y="218"/>
                      </a:lnTo>
                      <a:lnTo>
                        <a:pt x="68" y="203"/>
                      </a:lnTo>
                      <a:lnTo>
                        <a:pt x="63" y="189"/>
                      </a:lnTo>
                      <a:lnTo>
                        <a:pt x="53" y="169"/>
                      </a:lnTo>
                      <a:lnTo>
                        <a:pt x="44" y="155"/>
                      </a:lnTo>
                      <a:lnTo>
                        <a:pt x="39" y="140"/>
                      </a:lnTo>
                      <a:lnTo>
                        <a:pt x="34" y="121"/>
                      </a:lnTo>
                      <a:lnTo>
                        <a:pt x="24" y="107"/>
                      </a:lnTo>
                      <a:lnTo>
                        <a:pt x="19" y="87"/>
                      </a:lnTo>
                      <a:lnTo>
                        <a:pt x="15" y="73"/>
                      </a:lnTo>
                      <a:lnTo>
                        <a:pt x="10" y="54"/>
                      </a:lnTo>
                      <a:lnTo>
                        <a:pt x="10" y="39"/>
                      </a:lnTo>
                      <a:lnTo>
                        <a:pt x="5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5" name="Freeform 313">
                  <a:extLst>
                    <a:ext uri="{FF2B5EF4-FFF2-40B4-BE49-F238E27FC236}">
                      <a16:creationId xmlns:a16="http://schemas.microsoft.com/office/drawing/2014/main" id="{7336CB22-1C75-4423-B76C-A1712C41A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385"/>
                  <a:ext cx="48" cy="222"/>
                </a:xfrm>
                <a:custGeom>
                  <a:avLst/>
                  <a:gdLst>
                    <a:gd name="T0" fmla="*/ 0 w 48"/>
                    <a:gd name="T1" fmla="*/ 222 h 222"/>
                    <a:gd name="T2" fmla="*/ 0 w 48"/>
                    <a:gd name="T3" fmla="*/ 208 h 222"/>
                    <a:gd name="T4" fmla="*/ 5 w 48"/>
                    <a:gd name="T5" fmla="*/ 193 h 222"/>
                    <a:gd name="T6" fmla="*/ 5 w 48"/>
                    <a:gd name="T7" fmla="*/ 179 h 222"/>
                    <a:gd name="T8" fmla="*/ 5 w 48"/>
                    <a:gd name="T9" fmla="*/ 165 h 222"/>
                    <a:gd name="T10" fmla="*/ 5 w 48"/>
                    <a:gd name="T11" fmla="*/ 150 h 222"/>
                    <a:gd name="T12" fmla="*/ 10 w 48"/>
                    <a:gd name="T13" fmla="*/ 136 h 222"/>
                    <a:gd name="T14" fmla="*/ 10 w 48"/>
                    <a:gd name="T15" fmla="*/ 121 h 222"/>
                    <a:gd name="T16" fmla="*/ 15 w 48"/>
                    <a:gd name="T17" fmla="*/ 107 h 222"/>
                    <a:gd name="T18" fmla="*/ 15 w 48"/>
                    <a:gd name="T19" fmla="*/ 92 h 222"/>
                    <a:gd name="T20" fmla="*/ 19 w 48"/>
                    <a:gd name="T21" fmla="*/ 78 h 222"/>
                    <a:gd name="T22" fmla="*/ 19 w 48"/>
                    <a:gd name="T23" fmla="*/ 68 h 222"/>
                    <a:gd name="T24" fmla="*/ 24 w 48"/>
                    <a:gd name="T25" fmla="*/ 53 h 222"/>
                    <a:gd name="T26" fmla="*/ 29 w 48"/>
                    <a:gd name="T27" fmla="*/ 39 h 222"/>
                    <a:gd name="T28" fmla="*/ 34 w 48"/>
                    <a:gd name="T29" fmla="*/ 25 h 222"/>
                    <a:gd name="T30" fmla="*/ 39 w 48"/>
                    <a:gd name="T31" fmla="*/ 10 h 222"/>
                    <a:gd name="T32" fmla="*/ 48 w 48"/>
                    <a:gd name="T33" fmla="*/ 0 h 2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222"/>
                    <a:gd name="T53" fmla="*/ 48 w 48"/>
                    <a:gd name="T54" fmla="*/ 222 h 2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222">
                      <a:moveTo>
                        <a:pt x="0" y="222"/>
                      </a:moveTo>
                      <a:lnTo>
                        <a:pt x="0" y="208"/>
                      </a:lnTo>
                      <a:lnTo>
                        <a:pt x="5" y="193"/>
                      </a:lnTo>
                      <a:lnTo>
                        <a:pt x="5" y="179"/>
                      </a:lnTo>
                      <a:lnTo>
                        <a:pt x="5" y="165"/>
                      </a:lnTo>
                      <a:lnTo>
                        <a:pt x="5" y="150"/>
                      </a:lnTo>
                      <a:lnTo>
                        <a:pt x="10" y="136"/>
                      </a:lnTo>
                      <a:lnTo>
                        <a:pt x="10" y="121"/>
                      </a:lnTo>
                      <a:lnTo>
                        <a:pt x="15" y="107"/>
                      </a:lnTo>
                      <a:lnTo>
                        <a:pt x="15" y="92"/>
                      </a:lnTo>
                      <a:lnTo>
                        <a:pt x="19" y="78"/>
                      </a:lnTo>
                      <a:lnTo>
                        <a:pt x="19" y="68"/>
                      </a:lnTo>
                      <a:lnTo>
                        <a:pt x="24" y="53"/>
                      </a:lnTo>
                      <a:lnTo>
                        <a:pt x="29" y="39"/>
                      </a:lnTo>
                      <a:lnTo>
                        <a:pt x="34" y="25"/>
                      </a:lnTo>
                      <a:lnTo>
                        <a:pt x="39" y="1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6" name="Freeform 314">
                  <a:extLst>
                    <a:ext uri="{FF2B5EF4-FFF2-40B4-BE49-F238E27FC236}">
                      <a16:creationId xmlns:a16="http://schemas.microsoft.com/office/drawing/2014/main" id="{4E13865F-13DC-441F-A6DB-06CDEFFBB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187"/>
                  <a:ext cx="121" cy="198"/>
                </a:xfrm>
                <a:custGeom>
                  <a:avLst/>
                  <a:gdLst>
                    <a:gd name="T0" fmla="*/ 0 w 121"/>
                    <a:gd name="T1" fmla="*/ 198 h 198"/>
                    <a:gd name="T2" fmla="*/ 0 w 121"/>
                    <a:gd name="T3" fmla="*/ 184 h 198"/>
                    <a:gd name="T4" fmla="*/ 5 w 121"/>
                    <a:gd name="T5" fmla="*/ 169 h 198"/>
                    <a:gd name="T6" fmla="*/ 10 w 121"/>
                    <a:gd name="T7" fmla="*/ 155 h 198"/>
                    <a:gd name="T8" fmla="*/ 20 w 121"/>
                    <a:gd name="T9" fmla="*/ 140 h 198"/>
                    <a:gd name="T10" fmla="*/ 24 w 121"/>
                    <a:gd name="T11" fmla="*/ 126 h 198"/>
                    <a:gd name="T12" fmla="*/ 29 w 121"/>
                    <a:gd name="T13" fmla="*/ 111 h 198"/>
                    <a:gd name="T14" fmla="*/ 34 w 121"/>
                    <a:gd name="T15" fmla="*/ 102 h 198"/>
                    <a:gd name="T16" fmla="*/ 44 w 121"/>
                    <a:gd name="T17" fmla="*/ 87 h 198"/>
                    <a:gd name="T18" fmla="*/ 49 w 121"/>
                    <a:gd name="T19" fmla="*/ 73 h 198"/>
                    <a:gd name="T20" fmla="*/ 58 w 121"/>
                    <a:gd name="T21" fmla="*/ 58 h 198"/>
                    <a:gd name="T22" fmla="*/ 68 w 121"/>
                    <a:gd name="T23" fmla="*/ 49 h 198"/>
                    <a:gd name="T24" fmla="*/ 73 w 121"/>
                    <a:gd name="T25" fmla="*/ 39 h 198"/>
                    <a:gd name="T26" fmla="*/ 87 w 121"/>
                    <a:gd name="T27" fmla="*/ 25 h 198"/>
                    <a:gd name="T28" fmla="*/ 97 w 121"/>
                    <a:gd name="T29" fmla="*/ 15 h 198"/>
                    <a:gd name="T30" fmla="*/ 107 w 121"/>
                    <a:gd name="T31" fmla="*/ 5 h 198"/>
                    <a:gd name="T32" fmla="*/ 121 w 121"/>
                    <a:gd name="T33" fmla="*/ 0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198"/>
                    <a:gd name="T53" fmla="*/ 121 w 121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198">
                      <a:moveTo>
                        <a:pt x="0" y="198"/>
                      </a:moveTo>
                      <a:lnTo>
                        <a:pt x="0" y="184"/>
                      </a:lnTo>
                      <a:lnTo>
                        <a:pt x="5" y="169"/>
                      </a:lnTo>
                      <a:lnTo>
                        <a:pt x="10" y="155"/>
                      </a:lnTo>
                      <a:lnTo>
                        <a:pt x="20" y="140"/>
                      </a:lnTo>
                      <a:lnTo>
                        <a:pt x="24" y="126"/>
                      </a:lnTo>
                      <a:lnTo>
                        <a:pt x="29" y="111"/>
                      </a:lnTo>
                      <a:lnTo>
                        <a:pt x="34" y="102"/>
                      </a:lnTo>
                      <a:lnTo>
                        <a:pt x="44" y="87"/>
                      </a:lnTo>
                      <a:lnTo>
                        <a:pt x="49" y="73"/>
                      </a:lnTo>
                      <a:lnTo>
                        <a:pt x="58" y="58"/>
                      </a:lnTo>
                      <a:lnTo>
                        <a:pt x="68" y="49"/>
                      </a:lnTo>
                      <a:lnTo>
                        <a:pt x="73" y="39"/>
                      </a:lnTo>
                      <a:lnTo>
                        <a:pt x="87" y="25"/>
                      </a:lnTo>
                      <a:lnTo>
                        <a:pt x="97" y="15"/>
                      </a:lnTo>
                      <a:lnTo>
                        <a:pt x="107" y="5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7" name="Freeform 315">
                  <a:extLst>
                    <a:ext uri="{FF2B5EF4-FFF2-40B4-BE49-F238E27FC236}">
                      <a16:creationId xmlns:a16="http://schemas.microsoft.com/office/drawing/2014/main" id="{677B466B-8755-463C-94FF-B6554FEA6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158"/>
                  <a:ext cx="77" cy="29"/>
                </a:xfrm>
                <a:custGeom>
                  <a:avLst/>
                  <a:gdLst>
                    <a:gd name="T0" fmla="*/ 0 w 77"/>
                    <a:gd name="T1" fmla="*/ 29 h 29"/>
                    <a:gd name="T2" fmla="*/ 5 w 77"/>
                    <a:gd name="T3" fmla="*/ 25 h 29"/>
                    <a:gd name="T4" fmla="*/ 10 w 77"/>
                    <a:gd name="T5" fmla="*/ 25 h 29"/>
                    <a:gd name="T6" fmla="*/ 15 w 77"/>
                    <a:gd name="T7" fmla="*/ 20 h 29"/>
                    <a:gd name="T8" fmla="*/ 19 w 77"/>
                    <a:gd name="T9" fmla="*/ 20 h 29"/>
                    <a:gd name="T10" fmla="*/ 24 w 77"/>
                    <a:gd name="T11" fmla="*/ 20 h 29"/>
                    <a:gd name="T12" fmla="*/ 29 w 77"/>
                    <a:gd name="T13" fmla="*/ 20 h 29"/>
                    <a:gd name="T14" fmla="*/ 34 w 77"/>
                    <a:gd name="T15" fmla="*/ 20 h 29"/>
                    <a:gd name="T16" fmla="*/ 39 w 77"/>
                    <a:gd name="T17" fmla="*/ 15 h 29"/>
                    <a:gd name="T18" fmla="*/ 43 w 77"/>
                    <a:gd name="T19" fmla="*/ 15 h 29"/>
                    <a:gd name="T20" fmla="*/ 48 w 77"/>
                    <a:gd name="T21" fmla="*/ 15 h 29"/>
                    <a:gd name="T22" fmla="*/ 53 w 77"/>
                    <a:gd name="T23" fmla="*/ 15 h 29"/>
                    <a:gd name="T24" fmla="*/ 58 w 77"/>
                    <a:gd name="T25" fmla="*/ 10 h 29"/>
                    <a:gd name="T26" fmla="*/ 63 w 77"/>
                    <a:gd name="T27" fmla="*/ 10 h 29"/>
                    <a:gd name="T28" fmla="*/ 68 w 77"/>
                    <a:gd name="T29" fmla="*/ 5 h 29"/>
                    <a:gd name="T30" fmla="*/ 72 w 77"/>
                    <a:gd name="T31" fmla="*/ 5 h 29"/>
                    <a:gd name="T32" fmla="*/ 77 w 77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29"/>
                    <a:gd name="T53" fmla="*/ 77 w 77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29">
                      <a:moveTo>
                        <a:pt x="0" y="29"/>
                      </a:moveTo>
                      <a:lnTo>
                        <a:pt x="5" y="25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20"/>
                      </a:lnTo>
                      <a:lnTo>
                        <a:pt x="24" y="20"/>
                      </a:lnTo>
                      <a:lnTo>
                        <a:pt x="29" y="20"/>
                      </a:lnTo>
                      <a:lnTo>
                        <a:pt x="34" y="20"/>
                      </a:lnTo>
                      <a:lnTo>
                        <a:pt x="39" y="15"/>
                      </a:lnTo>
                      <a:lnTo>
                        <a:pt x="43" y="15"/>
                      </a:lnTo>
                      <a:lnTo>
                        <a:pt x="48" y="15"/>
                      </a:lnTo>
                      <a:lnTo>
                        <a:pt x="53" y="15"/>
                      </a:lnTo>
                      <a:lnTo>
                        <a:pt x="58" y="10"/>
                      </a:lnTo>
                      <a:lnTo>
                        <a:pt x="63" y="10"/>
                      </a:lnTo>
                      <a:lnTo>
                        <a:pt x="68" y="5"/>
                      </a:lnTo>
                      <a:lnTo>
                        <a:pt x="72" y="5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8" name="Freeform 316">
                  <a:extLst>
                    <a:ext uri="{FF2B5EF4-FFF2-40B4-BE49-F238E27FC236}">
                      <a16:creationId xmlns:a16="http://schemas.microsoft.com/office/drawing/2014/main" id="{3F20A3E8-2FC7-4964-B954-97A9F695C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154"/>
                  <a:ext cx="24" cy="4"/>
                </a:xfrm>
                <a:custGeom>
                  <a:avLst/>
                  <a:gdLst>
                    <a:gd name="T0" fmla="*/ 0 w 24"/>
                    <a:gd name="T1" fmla="*/ 4 h 4"/>
                    <a:gd name="T2" fmla="*/ 0 w 24"/>
                    <a:gd name="T3" fmla="*/ 4 h 4"/>
                    <a:gd name="T4" fmla="*/ 0 w 24"/>
                    <a:gd name="T5" fmla="*/ 4 h 4"/>
                    <a:gd name="T6" fmla="*/ 5 w 24"/>
                    <a:gd name="T7" fmla="*/ 4 h 4"/>
                    <a:gd name="T8" fmla="*/ 5 w 24"/>
                    <a:gd name="T9" fmla="*/ 4 h 4"/>
                    <a:gd name="T10" fmla="*/ 5 w 24"/>
                    <a:gd name="T11" fmla="*/ 4 h 4"/>
                    <a:gd name="T12" fmla="*/ 10 w 24"/>
                    <a:gd name="T13" fmla="*/ 4 h 4"/>
                    <a:gd name="T14" fmla="*/ 10 w 24"/>
                    <a:gd name="T15" fmla="*/ 0 h 4"/>
                    <a:gd name="T16" fmla="*/ 10 w 24"/>
                    <a:gd name="T17" fmla="*/ 0 h 4"/>
                    <a:gd name="T18" fmla="*/ 15 w 24"/>
                    <a:gd name="T19" fmla="*/ 0 h 4"/>
                    <a:gd name="T20" fmla="*/ 15 w 24"/>
                    <a:gd name="T21" fmla="*/ 0 h 4"/>
                    <a:gd name="T22" fmla="*/ 15 w 24"/>
                    <a:gd name="T23" fmla="*/ 0 h 4"/>
                    <a:gd name="T24" fmla="*/ 20 w 24"/>
                    <a:gd name="T25" fmla="*/ 0 h 4"/>
                    <a:gd name="T26" fmla="*/ 20 w 24"/>
                    <a:gd name="T27" fmla="*/ 0 h 4"/>
                    <a:gd name="T28" fmla="*/ 20 w 24"/>
                    <a:gd name="T29" fmla="*/ 0 h 4"/>
                    <a:gd name="T30" fmla="*/ 24 w 24"/>
                    <a:gd name="T31" fmla="*/ 0 h 4"/>
                    <a:gd name="T32" fmla="*/ 24 w 24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"/>
                    <a:gd name="T53" fmla="*/ 24 w 24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4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9" name="Freeform 317">
                  <a:extLst>
                    <a:ext uri="{FF2B5EF4-FFF2-40B4-BE49-F238E27FC236}">
                      <a16:creationId xmlns:a16="http://schemas.microsoft.com/office/drawing/2014/main" id="{F979536F-7AED-4FBA-A9FF-3C02D65E6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15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0 h 4"/>
                    <a:gd name="T8" fmla="*/ 0 w 1"/>
                    <a:gd name="T9" fmla="*/ 0 h 4"/>
                    <a:gd name="T10" fmla="*/ 0 w 1"/>
                    <a:gd name="T11" fmla="*/ 0 h 4"/>
                    <a:gd name="T12" fmla="*/ 0 w 1"/>
                    <a:gd name="T13" fmla="*/ 0 h 4"/>
                    <a:gd name="T14" fmla="*/ 0 w 1"/>
                    <a:gd name="T15" fmla="*/ 0 h 4"/>
                    <a:gd name="T16" fmla="*/ 0 w 1"/>
                    <a:gd name="T17" fmla="*/ 0 h 4"/>
                    <a:gd name="T18" fmla="*/ 0 w 1"/>
                    <a:gd name="T19" fmla="*/ 0 h 4"/>
                    <a:gd name="T20" fmla="*/ 0 w 1"/>
                    <a:gd name="T21" fmla="*/ 0 h 4"/>
                    <a:gd name="T22" fmla="*/ 0 w 1"/>
                    <a:gd name="T23" fmla="*/ 0 h 4"/>
                    <a:gd name="T24" fmla="*/ 0 w 1"/>
                    <a:gd name="T25" fmla="*/ 0 h 4"/>
                    <a:gd name="T26" fmla="*/ 0 w 1"/>
                    <a:gd name="T27" fmla="*/ 0 h 4"/>
                    <a:gd name="T28" fmla="*/ 0 w 1"/>
                    <a:gd name="T29" fmla="*/ 0 h 4"/>
                    <a:gd name="T30" fmla="*/ 0 w 1"/>
                    <a:gd name="T31" fmla="*/ 0 h 4"/>
                    <a:gd name="T32" fmla="*/ 0 w 1"/>
                    <a:gd name="T33" fmla="*/ 0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4"/>
                    <a:gd name="T53" fmla="*/ 1 w 1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0" name="Freeform 318">
                  <a:extLst>
                    <a:ext uri="{FF2B5EF4-FFF2-40B4-BE49-F238E27FC236}">
                      <a16:creationId xmlns:a16="http://schemas.microsoft.com/office/drawing/2014/main" id="{888CC7D2-1C0F-4094-97F3-506349BB7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149"/>
                  <a:ext cx="242" cy="87"/>
                </a:xfrm>
                <a:custGeom>
                  <a:avLst/>
                  <a:gdLst>
                    <a:gd name="T0" fmla="*/ 0 w 242"/>
                    <a:gd name="T1" fmla="*/ 5 h 87"/>
                    <a:gd name="T2" fmla="*/ 20 w 242"/>
                    <a:gd name="T3" fmla="*/ 0 h 87"/>
                    <a:gd name="T4" fmla="*/ 34 w 242"/>
                    <a:gd name="T5" fmla="*/ 0 h 87"/>
                    <a:gd name="T6" fmla="*/ 54 w 242"/>
                    <a:gd name="T7" fmla="*/ 0 h 87"/>
                    <a:gd name="T8" fmla="*/ 68 w 242"/>
                    <a:gd name="T9" fmla="*/ 0 h 87"/>
                    <a:gd name="T10" fmla="*/ 83 w 242"/>
                    <a:gd name="T11" fmla="*/ 5 h 87"/>
                    <a:gd name="T12" fmla="*/ 102 w 242"/>
                    <a:gd name="T13" fmla="*/ 5 h 87"/>
                    <a:gd name="T14" fmla="*/ 116 w 242"/>
                    <a:gd name="T15" fmla="*/ 9 h 87"/>
                    <a:gd name="T16" fmla="*/ 131 w 242"/>
                    <a:gd name="T17" fmla="*/ 14 h 87"/>
                    <a:gd name="T18" fmla="*/ 145 w 242"/>
                    <a:gd name="T19" fmla="*/ 24 h 87"/>
                    <a:gd name="T20" fmla="*/ 165 w 242"/>
                    <a:gd name="T21" fmla="*/ 29 h 87"/>
                    <a:gd name="T22" fmla="*/ 179 w 242"/>
                    <a:gd name="T23" fmla="*/ 38 h 87"/>
                    <a:gd name="T24" fmla="*/ 189 w 242"/>
                    <a:gd name="T25" fmla="*/ 48 h 87"/>
                    <a:gd name="T26" fmla="*/ 203 w 242"/>
                    <a:gd name="T27" fmla="*/ 53 h 87"/>
                    <a:gd name="T28" fmla="*/ 218 w 242"/>
                    <a:gd name="T29" fmla="*/ 67 h 87"/>
                    <a:gd name="T30" fmla="*/ 227 w 242"/>
                    <a:gd name="T31" fmla="*/ 77 h 87"/>
                    <a:gd name="T32" fmla="*/ 242 w 242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2"/>
                    <a:gd name="T52" fmla="*/ 0 h 87"/>
                    <a:gd name="T53" fmla="*/ 242 w 24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2" h="87">
                      <a:moveTo>
                        <a:pt x="0" y="5"/>
                      </a:moveTo>
                      <a:lnTo>
                        <a:pt x="20" y="0"/>
                      </a:lnTo>
                      <a:lnTo>
                        <a:pt x="3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83" y="5"/>
                      </a:lnTo>
                      <a:lnTo>
                        <a:pt x="102" y="5"/>
                      </a:lnTo>
                      <a:lnTo>
                        <a:pt x="116" y="9"/>
                      </a:lnTo>
                      <a:lnTo>
                        <a:pt x="131" y="14"/>
                      </a:lnTo>
                      <a:lnTo>
                        <a:pt x="145" y="24"/>
                      </a:lnTo>
                      <a:lnTo>
                        <a:pt x="165" y="29"/>
                      </a:lnTo>
                      <a:lnTo>
                        <a:pt x="179" y="38"/>
                      </a:lnTo>
                      <a:lnTo>
                        <a:pt x="189" y="48"/>
                      </a:lnTo>
                      <a:lnTo>
                        <a:pt x="203" y="53"/>
                      </a:lnTo>
                      <a:lnTo>
                        <a:pt x="218" y="67"/>
                      </a:lnTo>
                      <a:lnTo>
                        <a:pt x="227" y="77"/>
                      </a:lnTo>
                      <a:lnTo>
                        <a:pt x="242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" name="Freeform 319">
                  <a:extLst>
                    <a:ext uri="{FF2B5EF4-FFF2-40B4-BE49-F238E27FC236}">
                      <a16:creationId xmlns:a16="http://schemas.microsoft.com/office/drawing/2014/main" id="{006644A1-1F6F-4052-8A85-88B1B9496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163"/>
                  <a:ext cx="622" cy="695"/>
                </a:xfrm>
                <a:custGeom>
                  <a:avLst/>
                  <a:gdLst>
                    <a:gd name="T0" fmla="*/ 482 w 622"/>
                    <a:gd name="T1" fmla="*/ 68 h 695"/>
                    <a:gd name="T2" fmla="*/ 545 w 622"/>
                    <a:gd name="T3" fmla="*/ 145 h 695"/>
                    <a:gd name="T4" fmla="*/ 589 w 622"/>
                    <a:gd name="T5" fmla="*/ 227 h 695"/>
                    <a:gd name="T6" fmla="*/ 608 w 622"/>
                    <a:gd name="T7" fmla="*/ 304 h 695"/>
                    <a:gd name="T8" fmla="*/ 613 w 622"/>
                    <a:gd name="T9" fmla="*/ 353 h 695"/>
                    <a:gd name="T10" fmla="*/ 618 w 622"/>
                    <a:gd name="T11" fmla="*/ 338 h 695"/>
                    <a:gd name="T12" fmla="*/ 622 w 622"/>
                    <a:gd name="T13" fmla="*/ 464 h 695"/>
                    <a:gd name="T14" fmla="*/ 608 w 622"/>
                    <a:gd name="T15" fmla="*/ 565 h 695"/>
                    <a:gd name="T16" fmla="*/ 598 w 622"/>
                    <a:gd name="T17" fmla="*/ 623 h 695"/>
                    <a:gd name="T18" fmla="*/ 574 w 622"/>
                    <a:gd name="T19" fmla="*/ 652 h 695"/>
                    <a:gd name="T20" fmla="*/ 545 w 622"/>
                    <a:gd name="T21" fmla="*/ 642 h 695"/>
                    <a:gd name="T22" fmla="*/ 526 w 622"/>
                    <a:gd name="T23" fmla="*/ 638 h 695"/>
                    <a:gd name="T24" fmla="*/ 516 w 622"/>
                    <a:gd name="T25" fmla="*/ 633 h 695"/>
                    <a:gd name="T26" fmla="*/ 492 w 622"/>
                    <a:gd name="T27" fmla="*/ 623 h 695"/>
                    <a:gd name="T28" fmla="*/ 511 w 622"/>
                    <a:gd name="T29" fmla="*/ 584 h 695"/>
                    <a:gd name="T30" fmla="*/ 589 w 622"/>
                    <a:gd name="T31" fmla="*/ 396 h 695"/>
                    <a:gd name="T32" fmla="*/ 579 w 622"/>
                    <a:gd name="T33" fmla="*/ 261 h 695"/>
                    <a:gd name="T34" fmla="*/ 560 w 622"/>
                    <a:gd name="T35" fmla="*/ 227 h 695"/>
                    <a:gd name="T36" fmla="*/ 531 w 622"/>
                    <a:gd name="T37" fmla="*/ 189 h 695"/>
                    <a:gd name="T38" fmla="*/ 478 w 622"/>
                    <a:gd name="T39" fmla="*/ 102 h 695"/>
                    <a:gd name="T40" fmla="*/ 478 w 622"/>
                    <a:gd name="T41" fmla="*/ 111 h 695"/>
                    <a:gd name="T42" fmla="*/ 531 w 622"/>
                    <a:gd name="T43" fmla="*/ 198 h 695"/>
                    <a:gd name="T44" fmla="*/ 511 w 622"/>
                    <a:gd name="T45" fmla="*/ 227 h 695"/>
                    <a:gd name="T46" fmla="*/ 482 w 622"/>
                    <a:gd name="T47" fmla="*/ 232 h 695"/>
                    <a:gd name="T48" fmla="*/ 458 w 622"/>
                    <a:gd name="T49" fmla="*/ 227 h 695"/>
                    <a:gd name="T50" fmla="*/ 453 w 622"/>
                    <a:gd name="T51" fmla="*/ 218 h 695"/>
                    <a:gd name="T52" fmla="*/ 449 w 622"/>
                    <a:gd name="T53" fmla="*/ 227 h 695"/>
                    <a:gd name="T54" fmla="*/ 439 w 622"/>
                    <a:gd name="T55" fmla="*/ 242 h 695"/>
                    <a:gd name="T56" fmla="*/ 420 w 622"/>
                    <a:gd name="T57" fmla="*/ 247 h 695"/>
                    <a:gd name="T58" fmla="*/ 391 w 622"/>
                    <a:gd name="T59" fmla="*/ 193 h 695"/>
                    <a:gd name="T60" fmla="*/ 386 w 622"/>
                    <a:gd name="T61" fmla="*/ 232 h 695"/>
                    <a:gd name="T62" fmla="*/ 366 w 622"/>
                    <a:gd name="T63" fmla="*/ 184 h 695"/>
                    <a:gd name="T64" fmla="*/ 318 w 622"/>
                    <a:gd name="T65" fmla="*/ 280 h 695"/>
                    <a:gd name="T66" fmla="*/ 294 w 622"/>
                    <a:gd name="T67" fmla="*/ 290 h 695"/>
                    <a:gd name="T68" fmla="*/ 284 w 622"/>
                    <a:gd name="T69" fmla="*/ 285 h 695"/>
                    <a:gd name="T70" fmla="*/ 270 w 622"/>
                    <a:gd name="T71" fmla="*/ 280 h 695"/>
                    <a:gd name="T72" fmla="*/ 265 w 622"/>
                    <a:gd name="T73" fmla="*/ 280 h 695"/>
                    <a:gd name="T74" fmla="*/ 241 w 622"/>
                    <a:gd name="T75" fmla="*/ 295 h 695"/>
                    <a:gd name="T76" fmla="*/ 241 w 622"/>
                    <a:gd name="T77" fmla="*/ 314 h 695"/>
                    <a:gd name="T78" fmla="*/ 197 w 622"/>
                    <a:gd name="T79" fmla="*/ 300 h 695"/>
                    <a:gd name="T80" fmla="*/ 188 w 622"/>
                    <a:gd name="T81" fmla="*/ 300 h 695"/>
                    <a:gd name="T82" fmla="*/ 154 w 622"/>
                    <a:gd name="T83" fmla="*/ 324 h 695"/>
                    <a:gd name="T84" fmla="*/ 144 w 622"/>
                    <a:gd name="T85" fmla="*/ 309 h 695"/>
                    <a:gd name="T86" fmla="*/ 135 w 622"/>
                    <a:gd name="T87" fmla="*/ 266 h 695"/>
                    <a:gd name="T88" fmla="*/ 111 w 622"/>
                    <a:gd name="T89" fmla="*/ 348 h 695"/>
                    <a:gd name="T90" fmla="*/ 106 w 622"/>
                    <a:gd name="T91" fmla="*/ 348 h 695"/>
                    <a:gd name="T92" fmla="*/ 77 w 622"/>
                    <a:gd name="T93" fmla="*/ 415 h 695"/>
                    <a:gd name="T94" fmla="*/ 164 w 622"/>
                    <a:gd name="T95" fmla="*/ 488 h 695"/>
                    <a:gd name="T96" fmla="*/ 333 w 622"/>
                    <a:gd name="T97" fmla="*/ 599 h 695"/>
                    <a:gd name="T98" fmla="*/ 24 w 622"/>
                    <a:gd name="T99" fmla="*/ 541 h 695"/>
                    <a:gd name="T100" fmla="*/ 43 w 622"/>
                    <a:gd name="T101" fmla="*/ 218 h 695"/>
                    <a:gd name="T102" fmla="*/ 82 w 622"/>
                    <a:gd name="T103" fmla="*/ 121 h 695"/>
                    <a:gd name="T104" fmla="*/ 202 w 622"/>
                    <a:gd name="T105" fmla="*/ 29 h 695"/>
                    <a:gd name="T106" fmla="*/ 164 w 622"/>
                    <a:gd name="T107" fmla="*/ 82 h 695"/>
                    <a:gd name="T108" fmla="*/ 178 w 622"/>
                    <a:gd name="T109" fmla="*/ 102 h 695"/>
                    <a:gd name="T110" fmla="*/ 212 w 622"/>
                    <a:gd name="T111" fmla="*/ 53 h 695"/>
                    <a:gd name="T112" fmla="*/ 207 w 622"/>
                    <a:gd name="T113" fmla="*/ 121 h 695"/>
                    <a:gd name="T114" fmla="*/ 222 w 622"/>
                    <a:gd name="T115" fmla="*/ 44 h 695"/>
                    <a:gd name="T116" fmla="*/ 226 w 622"/>
                    <a:gd name="T117" fmla="*/ 29 h 695"/>
                    <a:gd name="T118" fmla="*/ 265 w 622"/>
                    <a:gd name="T119" fmla="*/ 44 h 695"/>
                    <a:gd name="T120" fmla="*/ 328 w 622"/>
                    <a:gd name="T121" fmla="*/ 5 h 6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22"/>
                    <a:gd name="T184" fmla="*/ 0 h 695"/>
                    <a:gd name="T185" fmla="*/ 622 w 622"/>
                    <a:gd name="T186" fmla="*/ 695 h 6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22" h="695">
                      <a:moveTo>
                        <a:pt x="405" y="24"/>
                      </a:moveTo>
                      <a:lnTo>
                        <a:pt x="415" y="29"/>
                      </a:lnTo>
                      <a:lnTo>
                        <a:pt x="424" y="34"/>
                      </a:lnTo>
                      <a:lnTo>
                        <a:pt x="434" y="39"/>
                      </a:lnTo>
                      <a:lnTo>
                        <a:pt x="444" y="44"/>
                      </a:lnTo>
                      <a:lnTo>
                        <a:pt x="453" y="49"/>
                      </a:lnTo>
                      <a:lnTo>
                        <a:pt x="463" y="58"/>
                      </a:lnTo>
                      <a:lnTo>
                        <a:pt x="473" y="63"/>
                      </a:lnTo>
                      <a:lnTo>
                        <a:pt x="482" y="68"/>
                      </a:lnTo>
                      <a:lnTo>
                        <a:pt x="487" y="78"/>
                      </a:lnTo>
                      <a:lnTo>
                        <a:pt x="497" y="82"/>
                      </a:lnTo>
                      <a:lnTo>
                        <a:pt x="506" y="92"/>
                      </a:lnTo>
                      <a:lnTo>
                        <a:pt x="511" y="102"/>
                      </a:lnTo>
                      <a:lnTo>
                        <a:pt x="521" y="111"/>
                      </a:lnTo>
                      <a:lnTo>
                        <a:pt x="526" y="116"/>
                      </a:lnTo>
                      <a:lnTo>
                        <a:pt x="531" y="126"/>
                      </a:lnTo>
                      <a:lnTo>
                        <a:pt x="535" y="140"/>
                      </a:lnTo>
                      <a:lnTo>
                        <a:pt x="545" y="145"/>
                      </a:lnTo>
                      <a:lnTo>
                        <a:pt x="550" y="155"/>
                      </a:lnTo>
                      <a:lnTo>
                        <a:pt x="555" y="164"/>
                      </a:lnTo>
                      <a:lnTo>
                        <a:pt x="560" y="174"/>
                      </a:lnTo>
                      <a:lnTo>
                        <a:pt x="564" y="184"/>
                      </a:lnTo>
                      <a:lnTo>
                        <a:pt x="569" y="193"/>
                      </a:lnTo>
                      <a:lnTo>
                        <a:pt x="574" y="203"/>
                      </a:lnTo>
                      <a:lnTo>
                        <a:pt x="579" y="208"/>
                      </a:lnTo>
                      <a:lnTo>
                        <a:pt x="584" y="218"/>
                      </a:lnTo>
                      <a:lnTo>
                        <a:pt x="589" y="227"/>
                      </a:lnTo>
                      <a:lnTo>
                        <a:pt x="589" y="242"/>
                      </a:lnTo>
                      <a:lnTo>
                        <a:pt x="593" y="251"/>
                      </a:lnTo>
                      <a:lnTo>
                        <a:pt x="598" y="261"/>
                      </a:lnTo>
                      <a:lnTo>
                        <a:pt x="598" y="271"/>
                      </a:lnTo>
                      <a:lnTo>
                        <a:pt x="598" y="280"/>
                      </a:lnTo>
                      <a:lnTo>
                        <a:pt x="603" y="290"/>
                      </a:lnTo>
                      <a:lnTo>
                        <a:pt x="603" y="295"/>
                      </a:lnTo>
                      <a:lnTo>
                        <a:pt x="608" y="300"/>
                      </a:lnTo>
                      <a:lnTo>
                        <a:pt x="608" y="304"/>
                      </a:lnTo>
                      <a:lnTo>
                        <a:pt x="608" y="309"/>
                      </a:lnTo>
                      <a:lnTo>
                        <a:pt x="613" y="314"/>
                      </a:lnTo>
                      <a:lnTo>
                        <a:pt x="613" y="319"/>
                      </a:lnTo>
                      <a:lnTo>
                        <a:pt x="613" y="329"/>
                      </a:lnTo>
                      <a:lnTo>
                        <a:pt x="613" y="333"/>
                      </a:lnTo>
                      <a:lnTo>
                        <a:pt x="613" y="338"/>
                      </a:lnTo>
                      <a:lnTo>
                        <a:pt x="613" y="343"/>
                      </a:lnTo>
                      <a:lnTo>
                        <a:pt x="613" y="348"/>
                      </a:lnTo>
                      <a:lnTo>
                        <a:pt x="613" y="353"/>
                      </a:lnTo>
                      <a:lnTo>
                        <a:pt x="618" y="358"/>
                      </a:lnTo>
                      <a:lnTo>
                        <a:pt x="618" y="362"/>
                      </a:lnTo>
                      <a:lnTo>
                        <a:pt x="618" y="367"/>
                      </a:lnTo>
                      <a:lnTo>
                        <a:pt x="618" y="372"/>
                      </a:lnTo>
                      <a:lnTo>
                        <a:pt x="622" y="367"/>
                      </a:lnTo>
                      <a:lnTo>
                        <a:pt x="618" y="367"/>
                      </a:lnTo>
                      <a:lnTo>
                        <a:pt x="613" y="324"/>
                      </a:lnTo>
                      <a:lnTo>
                        <a:pt x="618" y="324"/>
                      </a:lnTo>
                      <a:lnTo>
                        <a:pt x="618" y="338"/>
                      </a:lnTo>
                      <a:lnTo>
                        <a:pt x="618" y="353"/>
                      </a:lnTo>
                      <a:lnTo>
                        <a:pt x="622" y="362"/>
                      </a:lnTo>
                      <a:lnTo>
                        <a:pt x="622" y="377"/>
                      </a:lnTo>
                      <a:lnTo>
                        <a:pt x="622" y="391"/>
                      </a:lnTo>
                      <a:lnTo>
                        <a:pt x="622" y="406"/>
                      </a:lnTo>
                      <a:lnTo>
                        <a:pt x="622" y="420"/>
                      </a:lnTo>
                      <a:lnTo>
                        <a:pt x="622" y="435"/>
                      </a:lnTo>
                      <a:lnTo>
                        <a:pt x="622" y="449"/>
                      </a:lnTo>
                      <a:lnTo>
                        <a:pt x="622" y="464"/>
                      </a:lnTo>
                      <a:lnTo>
                        <a:pt x="622" y="478"/>
                      </a:lnTo>
                      <a:lnTo>
                        <a:pt x="622" y="488"/>
                      </a:lnTo>
                      <a:lnTo>
                        <a:pt x="622" y="502"/>
                      </a:lnTo>
                      <a:lnTo>
                        <a:pt x="618" y="517"/>
                      </a:lnTo>
                      <a:lnTo>
                        <a:pt x="618" y="531"/>
                      </a:lnTo>
                      <a:lnTo>
                        <a:pt x="613" y="546"/>
                      </a:lnTo>
                      <a:lnTo>
                        <a:pt x="613" y="551"/>
                      </a:lnTo>
                      <a:lnTo>
                        <a:pt x="613" y="560"/>
                      </a:lnTo>
                      <a:lnTo>
                        <a:pt x="608" y="565"/>
                      </a:lnTo>
                      <a:lnTo>
                        <a:pt x="608" y="570"/>
                      </a:lnTo>
                      <a:lnTo>
                        <a:pt x="608" y="580"/>
                      </a:lnTo>
                      <a:lnTo>
                        <a:pt x="608" y="584"/>
                      </a:lnTo>
                      <a:lnTo>
                        <a:pt x="603" y="589"/>
                      </a:lnTo>
                      <a:lnTo>
                        <a:pt x="603" y="599"/>
                      </a:lnTo>
                      <a:lnTo>
                        <a:pt x="603" y="604"/>
                      </a:lnTo>
                      <a:lnTo>
                        <a:pt x="603" y="609"/>
                      </a:lnTo>
                      <a:lnTo>
                        <a:pt x="603" y="618"/>
                      </a:lnTo>
                      <a:lnTo>
                        <a:pt x="598" y="623"/>
                      </a:lnTo>
                      <a:lnTo>
                        <a:pt x="598" y="628"/>
                      </a:lnTo>
                      <a:lnTo>
                        <a:pt x="598" y="638"/>
                      </a:lnTo>
                      <a:lnTo>
                        <a:pt x="593" y="642"/>
                      </a:lnTo>
                      <a:lnTo>
                        <a:pt x="593" y="647"/>
                      </a:lnTo>
                      <a:lnTo>
                        <a:pt x="589" y="652"/>
                      </a:lnTo>
                      <a:lnTo>
                        <a:pt x="584" y="652"/>
                      </a:lnTo>
                      <a:lnTo>
                        <a:pt x="579" y="652"/>
                      </a:lnTo>
                      <a:lnTo>
                        <a:pt x="574" y="652"/>
                      </a:lnTo>
                      <a:lnTo>
                        <a:pt x="569" y="652"/>
                      </a:lnTo>
                      <a:lnTo>
                        <a:pt x="564" y="652"/>
                      </a:lnTo>
                      <a:lnTo>
                        <a:pt x="560" y="652"/>
                      </a:lnTo>
                      <a:lnTo>
                        <a:pt x="560" y="647"/>
                      </a:lnTo>
                      <a:lnTo>
                        <a:pt x="555" y="647"/>
                      </a:lnTo>
                      <a:lnTo>
                        <a:pt x="550" y="647"/>
                      </a:lnTo>
                      <a:lnTo>
                        <a:pt x="545" y="642"/>
                      </a:lnTo>
                      <a:lnTo>
                        <a:pt x="540" y="642"/>
                      </a:lnTo>
                      <a:lnTo>
                        <a:pt x="535" y="638"/>
                      </a:lnTo>
                      <a:lnTo>
                        <a:pt x="535" y="642"/>
                      </a:lnTo>
                      <a:lnTo>
                        <a:pt x="531" y="642"/>
                      </a:lnTo>
                      <a:lnTo>
                        <a:pt x="531" y="638"/>
                      </a:lnTo>
                      <a:lnTo>
                        <a:pt x="526" y="638"/>
                      </a:lnTo>
                      <a:lnTo>
                        <a:pt x="526" y="633"/>
                      </a:lnTo>
                      <a:lnTo>
                        <a:pt x="521" y="633"/>
                      </a:lnTo>
                      <a:lnTo>
                        <a:pt x="516" y="633"/>
                      </a:lnTo>
                      <a:lnTo>
                        <a:pt x="511" y="628"/>
                      </a:lnTo>
                      <a:lnTo>
                        <a:pt x="506" y="628"/>
                      </a:lnTo>
                      <a:lnTo>
                        <a:pt x="502" y="628"/>
                      </a:lnTo>
                      <a:lnTo>
                        <a:pt x="497" y="623"/>
                      </a:lnTo>
                      <a:lnTo>
                        <a:pt x="492" y="623"/>
                      </a:lnTo>
                      <a:lnTo>
                        <a:pt x="487" y="623"/>
                      </a:lnTo>
                      <a:lnTo>
                        <a:pt x="487" y="618"/>
                      </a:lnTo>
                      <a:lnTo>
                        <a:pt x="482" y="618"/>
                      </a:lnTo>
                      <a:lnTo>
                        <a:pt x="478" y="618"/>
                      </a:lnTo>
                      <a:lnTo>
                        <a:pt x="473" y="613"/>
                      </a:lnTo>
                      <a:lnTo>
                        <a:pt x="492" y="599"/>
                      </a:lnTo>
                      <a:lnTo>
                        <a:pt x="511" y="584"/>
                      </a:lnTo>
                      <a:lnTo>
                        <a:pt x="526" y="570"/>
                      </a:lnTo>
                      <a:lnTo>
                        <a:pt x="540" y="551"/>
                      </a:lnTo>
                      <a:lnTo>
                        <a:pt x="550" y="531"/>
                      </a:lnTo>
                      <a:lnTo>
                        <a:pt x="560" y="512"/>
                      </a:lnTo>
                      <a:lnTo>
                        <a:pt x="569" y="488"/>
                      </a:lnTo>
                      <a:lnTo>
                        <a:pt x="579" y="464"/>
                      </a:lnTo>
                      <a:lnTo>
                        <a:pt x="584" y="444"/>
                      </a:lnTo>
                      <a:lnTo>
                        <a:pt x="589" y="420"/>
                      </a:lnTo>
                      <a:lnTo>
                        <a:pt x="589" y="396"/>
                      </a:lnTo>
                      <a:lnTo>
                        <a:pt x="589" y="372"/>
                      </a:lnTo>
                      <a:lnTo>
                        <a:pt x="589" y="348"/>
                      </a:lnTo>
                      <a:lnTo>
                        <a:pt x="589" y="324"/>
                      </a:lnTo>
                      <a:lnTo>
                        <a:pt x="589" y="300"/>
                      </a:lnTo>
                      <a:lnTo>
                        <a:pt x="584" y="280"/>
                      </a:lnTo>
                      <a:lnTo>
                        <a:pt x="584" y="275"/>
                      </a:lnTo>
                      <a:lnTo>
                        <a:pt x="579" y="271"/>
                      </a:lnTo>
                      <a:lnTo>
                        <a:pt x="579" y="266"/>
                      </a:lnTo>
                      <a:lnTo>
                        <a:pt x="579" y="261"/>
                      </a:lnTo>
                      <a:lnTo>
                        <a:pt x="579" y="256"/>
                      </a:lnTo>
                      <a:lnTo>
                        <a:pt x="574" y="251"/>
                      </a:lnTo>
                      <a:lnTo>
                        <a:pt x="569" y="247"/>
                      </a:lnTo>
                      <a:lnTo>
                        <a:pt x="569" y="242"/>
                      </a:lnTo>
                      <a:lnTo>
                        <a:pt x="564" y="237"/>
                      </a:lnTo>
                      <a:lnTo>
                        <a:pt x="564" y="232"/>
                      </a:lnTo>
                      <a:lnTo>
                        <a:pt x="560" y="232"/>
                      </a:lnTo>
                      <a:lnTo>
                        <a:pt x="560" y="227"/>
                      </a:lnTo>
                      <a:lnTo>
                        <a:pt x="555" y="222"/>
                      </a:lnTo>
                      <a:lnTo>
                        <a:pt x="555" y="218"/>
                      </a:lnTo>
                      <a:lnTo>
                        <a:pt x="550" y="218"/>
                      </a:lnTo>
                      <a:lnTo>
                        <a:pt x="545" y="218"/>
                      </a:lnTo>
                      <a:lnTo>
                        <a:pt x="540" y="208"/>
                      </a:lnTo>
                      <a:lnTo>
                        <a:pt x="535" y="198"/>
                      </a:lnTo>
                      <a:lnTo>
                        <a:pt x="531" y="189"/>
                      </a:lnTo>
                      <a:lnTo>
                        <a:pt x="526" y="179"/>
                      </a:lnTo>
                      <a:lnTo>
                        <a:pt x="521" y="169"/>
                      </a:lnTo>
                      <a:lnTo>
                        <a:pt x="516" y="160"/>
                      </a:lnTo>
                      <a:lnTo>
                        <a:pt x="511" y="150"/>
                      </a:lnTo>
                      <a:lnTo>
                        <a:pt x="502" y="140"/>
                      </a:lnTo>
                      <a:lnTo>
                        <a:pt x="497" y="131"/>
                      </a:lnTo>
                      <a:lnTo>
                        <a:pt x="492" y="121"/>
                      </a:lnTo>
                      <a:lnTo>
                        <a:pt x="482" y="111"/>
                      </a:lnTo>
                      <a:lnTo>
                        <a:pt x="478" y="102"/>
                      </a:lnTo>
                      <a:lnTo>
                        <a:pt x="468" y="92"/>
                      </a:lnTo>
                      <a:lnTo>
                        <a:pt x="463" y="82"/>
                      </a:lnTo>
                      <a:lnTo>
                        <a:pt x="453" y="73"/>
                      </a:lnTo>
                      <a:lnTo>
                        <a:pt x="449" y="63"/>
                      </a:lnTo>
                      <a:lnTo>
                        <a:pt x="453" y="73"/>
                      </a:lnTo>
                      <a:lnTo>
                        <a:pt x="458" y="82"/>
                      </a:lnTo>
                      <a:lnTo>
                        <a:pt x="468" y="92"/>
                      </a:lnTo>
                      <a:lnTo>
                        <a:pt x="473" y="102"/>
                      </a:lnTo>
                      <a:lnTo>
                        <a:pt x="478" y="111"/>
                      </a:lnTo>
                      <a:lnTo>
                        <a:pt x="487" y="121"/>
                      </a:lnTo>
                      <a:lnTo>
                        <a:pt x="492" y="131"/>
                      </a:lnTo>
                      <a:lnTo>
                        <a:pt x="497" y="140"/>
                      </a:lnTo>
                      <a:lnTo>
                        <a:pt x="502" y="150"/>
                      </a:lnTo>
                      <a:lnTo>
                        <a:pt x="511" y="160"/>
                      </a:lnTo>
                      <a:lnTo>
                        <a:pt x="516" y="169"/>
                      </a:lnTo>
                      <a:lnTo>
                        <a:pt x="521" y="179"/>
                      </a:lnTo>
                      <a:lnTo>
                        <a:pt x="526" y="189"/>
                      </a:lnTo>
                      <a:lnTo>
                        <a:pt x="531" y="198"/>
                      </a:lnTo>
                      <a:lnTo>
                        <a:pt x="535" y="208"/>
                      </a:lnTo>
                      <a:lnTo>
                        <a:pt x="535" y="218"/>
                      </a:lnTo>
                      <a:lnTo>
                        <a:pt x="531" y="218"/>
                      </a:lnTo>
                      <a:lnTo>
                        <a:pt x="526" y="218"/>
                      </a:lnTo>
                      <a:lnTo>
                        <a:pt x="521" y="222"/>
                      </a:lnTo>
                      <a:lnTo>
                        <a:pt x="516" y="227"/>
                      </a:lnTo>
                      <a:lnTo>
                        <a:pt x="511" y="227"/>
                      </a:lnTo>
                      <a:lnTo>
                        <a:pt x="506" y="232"/>
                      </a:lnTo>
                      <a:lnTo>
                        <a:pt x="502" y="232"/>
                      </a:lnTo>
                      <a:lnTo>
                        <a:pt x="497" y="232"/>
                      </a:lnTo>
                      <a:lnTo>
                        <a:pt x="492" y="237"/>
                      </a:lnTo>
                      <a:lnTo>
                        <a:pt x="492" y="232"/>
                      </a:lnTo>
                      <a:lnTo>
                        <a:pt x="487" y="232"/>
                      </a:lnTo>
                      <a:lnTo>
                        <a:pt x="482" y="232"/>
                      </a:lnTo>
                      <a:lnTo>
                        <a:pt x="458" y="237"/>
                      </a:lnTo>
                      <a:lnTo>
                        <a:pt x="458" y="232"/>
                      </a:lnTo>
                      <a:lnTo>
                        <a:pt x="458" y="227"/>
                      </a:lnTo>
                      <a:lnTo>
                        <a:pt x="458" y="222"/>
                      </a:lnTo>
                      <a:lnTo>
                        <a:pt x="453" y="218"/>
                      </a:lnTo>
                      <a:lnTo>
                        <a:pt x="453" y="213"/>
                      </a:lnTo>
                      <a:lnTo>
                        <a:pt x="453" y="218"/>
                      </a:lnTo>
                      <a:lnTo>
                        <a:pt x="453" y="222"/>
                      </a:lnTo>
                      <a:lnTo>
                        <a:pt x="449" y="222"/>
                      </a:lnTo>
                      <a:lnTo>
                        <a:pt x="449" y="227"/>
                      </a:lnTo>
                      <a:lnTo>
                        <a:pt x="449" y="232"/>
                      </a:lnTo>
                      <a:lnTo>
                        <a:pt x="449" y="237"/>
                      </a:lnTo>
                      <a:lnTo>
                        <a:pt x="449" y="242"/>
                      </a:lnTo>
                      <a:lnTo>
                        <a:pt x="439" y="242"/>
                      </a:lnTo>
                      <a:lnTo>
                        <a:pt x="434" y="237"/>
                      </a:lnTo>
                      <a:lnTo>
                        <a:pt x="434" y="227"/>
                      </a:lnTo>
                      <a:lnTo>
                        <a:pt x="429" y="218"/>
                      </a:lnTo>
                      <a:lnTo>
                        <a:pt x="424" y="203"/>
                      </a:lnTo>
                      <a:lnTo>
                        <a:pt x="424" y="213"/>
                      </a:lnTo>
                      <a:lnTo>
                        <a:pt x="424" y="227"/>
                      </a:lnTo>
                      <a:lnTo>
                        <a:pt x="424" y="237"/>
                      </a:lnTo>
                      <a:lnTo>
                        <a:pt x="420" y="247"/>
                      </a:lnTo>
                      <a:lnTo>
                        <a:pt x="410" y="247"/>
                      </a:lnTo>
                      <a:lnTo>
                        <a:pt x="405" y="247"/>
                      </a:lnTo>
                      <a:lnTo>
                        <a:pt x="405" y="232"/>
                      </a:lnTo>
                      <a:lnTo>
                        <a:pt x="400" y="222"/>
                      </a:lnTo>
                      <a:lnTo>
                        <a:pt x="400" y="208"/>
                      </a:lnTo>
                      <a:lnTo>
                        <a:pt x="395" y="198"/>
                      </a:lnTo>
                      <a:lnTo>
                        <a:pt x="391" y="184"/>
                      </a:lnTo>
                      <a:lnTo>
                        <a:pt x="391" y="193"/>
                      </a:lnTo>
                      <a:lnTo>
                        <a:pt x="395" y="203"/>
                      </a:lnTo>
                      <a:lnTo>
                        <a:pt x="395" y="218"/>
                      </a:lnTo>
                      <a:lnTo>
                        <a:pt x="395" y="227"/>
                      </a:lnTo>
                      <a:lnTo>
                        <a:pt x="395" y="242"/>
                      </a:lnTo>
                      <a:lnTo>
                        <a:pt x="395" y="247"/>
                      </a:lnTo>
                      <a:lnTo>
                        <a:pt x="391" y="247"/>
                      </a:lnTo>
                      <a:lnTo>
                        <a:pt x="386" y="242"/>
                      </a:lnTo>
                      <a:lnTo>
                        <a:pt x="386" y="237"/>
                      </a:lnTo>
                      <a:lnTo>
                        <a:pt x="386" y="232"/>
                      </a:lnTo>
                      <a:lnTo>
                        <a:pt x="381" y="227"/>
                      </a:lnTo>
                      <a:lnTo>
                        <a:pt x="376" y="213"/>
                      </a:lnTo>
                      <a:lnTo>
                        <a:pt x="376" y="203"/>
                      </a:lnTo>
                      <a:lnTo>
                        <a:pt x="371" y="193"/>
                      </a:lnTo>
                      <a:lnTo>
                        <a:pt x="371" y="184"/>
                      </a:lnTo>
                      <a:lnTo>
                        <a:pt x="366" y="174"/>
                      </a:lnTo>
                      <a:lnTo>
                        <a:pt x="366" y="169"/>
                      </a:lnTo>
                      <a:lnTo>
                        <a:pt x="366" y="184"/>
                      </a:lnTo>
                      <a:lnTo>
                        <a:pt x="371" y="203"/>
                      </a:lnTo>
                      <a:lnTo>
                        <a:pt x="371" y="222"/>
                      </a:lnTo>
                      <a:lnTo>
                        <a:pt x="371" y="242"/>
                      </a:lnTo>
                      <a:lnTo>
                        <a:pt x="366" y="256"/>
                      </a:lnTo>
                      <a:lnTo>
                        <a:pt x="362" y="261"/>
                      </a:lnTo>
                      <a:lnTo>
                        <a:pt x="352" y="261"/>
                      </a:lnTo>
                      <a:lnTo>
                        <a:pt x="338" y="266"/>
                      </a:lnTo>
                      <a:lnTo>
                        <a:pt x="328" y="275"/>
                      </a:lnTo>
                      <a:lnTo>
                        <a:pt x="318" y="280"/>
                      </a:lnTo>
                      <a:lnTo>
                        <a:pt x="309" y="290"/>
                      </a:lnTo>
                      <a:lnTo>
                        <a:pt x="304" y="290"/>
                      </a:lnTo>
                      <a:lnTo>
                        <a:pt x="294" y="261"/>
                      </a:lnTo>
                      <a:lnTo>
                        <a:pt x="294" y="266"/>
                      </a:lnTo>
                      <a:lnTo>
                        <a:pt x="294" y="271"/>
                      </a:lnTo>
                      <a:lnTo>
                        <a:pt x="294" y="280"/>
                      </a:lnTo>
                      <a:lnTo>
                        <a:pt x="294" y="290"/>
                      </a:lnTo>
                      <a:lnTo>
                        <a:pt x="294" y="295"/>
                      </a:lnTo>
                      <a:lnTo>
                        <a:pt x="294" y="290"/>
                      </a:lnTo>
                      <a:lnTo>
                        <a:pt x="294" y="285"/>
                      </a:lnTo>
                      <a:lnTo>
                        <a:pt x="289" y="285"/>
                      </a:lnTo>
                      <a:lnTo>
                        <a:pt x="289" y="280"/>
                      </a:lnTo>
                      <a:lnTo>
                        <a:pt x="284" y="285"/>
                      </a:lnTo>
                      <a:lnTo>
                        <a:pt x="284" y="295"/>
                      </a:lnTo>
                      <a:lnTo>
                        <a:pt x="284" y="300"/>
                      </a:lnTo>
                      <a:lnTo>
                        <a:pt x="284" y="304"/>
                      </a:lnTo>
                      <a:lnTo>
                        <a:pt x="280" y="304"/>
                      </a:lnTo>
                      <a:lnTo>
                        <a:pt x="275" y="280"/>
                      </a:lnTo>
                      <a:lnTo>
                        <a:pt x="270" y="280"/>
                      </a:lnTo>
                      <a:lnTo>
                        <a:pt x="270" y="285"/>
                      </a:lnTo>
                      <a:lnTo>
                        <a:pt x="270" y="280"/>
                      </a:lnTo>
                      <a:lnTo>
                        <a:pt x="265" y="280"/>
                      </a:lnTo>
                      <a:lnTo>
                        <a:pt x="260" y="285"/>
                      </a:lnTo>
                      <a:lnTo>
                        <a:pt x="265" y="290"/>
                      </a:lnTo>
                      <a:lnTo>
                        <a:pt x="265" y="295"/>
                      </a:lnTo>
                      <a:lnTo>
                        <a:pt x="265" y="300"/>
                      </a:lnTo>
                      <a:lnTo>
                        <a:pt x="265" y="304"/>
                      </a:lnTo>
                      <a:lnTo>
                        <a:pt x="246" y="309"/>
                      </a:lnTo>
                      <a:lnTo>
                        <a:pt x="241" y="304"/>
                      </a:lnTo>
                      <a:lnTo>
                        <a:pt x="241" y="295"/>
                      </a:lnTo>
                      <a:lnTo>
                        <a:pt x="236" y="285"/>
                      </a:lnTo>
                      <a:lnTo>
                        <a:pt x="231" y="275"/>
                      </a:lnTo>
                      <a:lnTo>
                        <a:pt x="231" y="266"/>
                      </a:lnTo>
                      <a:lnTo>
                        <a:pt x="226" y="261"/>
                      </a:lnTo>
                      <a:lnTo>
                        <a:pt x="231" y="271"/>
                      </a:lnTo>
                      <a:lnTo>
                        <a:pt x="231" y="280"/>
                      </a:lnTo>
                      <a:lnTo>
                        <a:pt x="231" y="295"/>
                      </a:lnTo>
                      <a:lnTo>
                        <a:pt x="236" y="304"/>
                      </a:lnTo>
                      <a:lnTo>
                        <a:pt x="241" y="314"/>
                      </a:lnTo>
                      <a:lnTo>
                        <a:pt x="241" y="319"/>
                      </a:lnTo>
                      <a:lnTo>
                        <a:pt x="231" y="314"/>
                      </a:lnTo>
                      <a:lnTo>
                        <a:pt x="226" y="319"/>
                      </a:lnTo>
                      <a:lnTo>
                        <a:pt x="217" y="319"/>
                      </a:lnTo>
                      <a:lnTo>
                        <a:pt x="207" y="324"/>
                      </a:lnTo>
                      <a:lnTo>
                        <a:pt x="202" y="324"/>
                      </a:lnTo>
                      <a:lnTo>
                        <a:pt x="197" y="324"/>
                      </a:lnTo>
                      <a:lnTo>
                        <a:pt x="197" y="314"/>
                      </a:lnTo>
                      <a:lnTo>
                        <a:pt x="197" y="300"/>
                      </a:lnTo>
                      <a:lnTo>
                        <a:pt x="193" y="285"/>
                      </a:lnTo>
                      <a:lnTo>
                        <a:pt x="193" y="271"/>
                      </a:lnTo>
                      <a:lnTo>
                        <a:pt x="193" y="261"/>
                      </a:lnTo>
                      <a:lnTo>
                        <a:pt x="188" y="256"/>
                      </a:lnTo>
                      <a:lnTo>
                        <a:pt x="188" y="266"/>
                      </a:lnTo>
                      <a:lnTo>
                        <a:pt x="188" y="275"/>
                      </a:lnTo>
                      <a:lnTo>
                        <a:pt x="188" y="285"/>
                      </a:lnTo>
                      <a:lnTo>
                        <a:pt x="188" y="290"/>
                      </a:lnTo>
                      <a:lnTo>
                        <a:pt x="188" y="300"/>
                      </a:lnTo>
                      <a:lnTo>
                        <a:pt x="183" y="300"/>
                      </a:lnTo>
                      <a:lnTo>
                        <a:pt x="183" y="329"/>
                      </a:lnTo>
                      <a:lnTo>
                        <a:pt x="178" y="333"/>
                      </a:lnTo>
                      <a:lnTo>
                        <a:pt x="173" y="333"/>
                      </a:lnTo>
                      <a:lnTo>
                        <a:pt x="169" y="329"/>
                      </a:lnTo>
                      <a:lnTo>
                        <a:pt x="159" y="329"/>
                      </a:lnTo>
                      <a:lnTo>
                        <a:pt x="154" y="324"/>
                      </a:lnTo>
                      <a:lnTo>
                        <a:pt x="154" y="295"/>
                      </a:lnTo>
                      <a:lnTo>
                        <a:pt x="149" y="300"/>
                      </a:lnTo>
                      <a:lnTo>
                        <a:pt x="149" y="280"/>
                      </a:lnTo>
                      <a:lnTo>
                        <a:pt x="144" y="290"/>
                      </a:lnTo>
                      <a:lnTo>
                        <a:pt x="144" y="300"/>
                      </a:lnTo>
                      <a:lnTo>
                        <a:pt x="144" y="309"/>
                      </a:lnTo>
                      <a:lnTo>
                        <a:pt x="144" y="319"/>
                      </a:lnTo>
                      <a:lnTo>
                        <a:pt x="144" y="329"/>
                      </a:lnTo>
                      <a:lnTo>
                        <a:pt x="140" y="333"/>
                      </a:lnTo>
                      <a:lnTo>
                        <a:pt x="140" y="319"/>
                      </a:lnTo>
                      <a:lnTo>
                        <a:pt x="140" y="309"/>
                      </a:lnTo>
                      <a:lnTo>
                        <a:pt x="135" y="295"/>
                      </a:lnTo>
                      <a:lnTo>
                        <a:pt x="135" y="285"/>
                      </a:lnTo>
                      <a:lnTo>
                        <a:pt x="135" y="271"/>
                      </a:lnTo>
                      <a:lnTo>
                        <a:pt x="135" y="266"/>
                      </a:lnTo>
                      <a:lnTo>
                        <a:pt x="130" y="285"/>
                      </a:lnTo>
                      <a:lnTo>
                        <a:pt x="135" y="304"/>
                      </a:lnTo>
                      <a:lnTo>
                        <a:pt x="135" y="319"/>
                      </a:lnTo>
                      <a:lnTo>
                        <a:pt x="135" y="338"/>
                      </a:lnTo>
                      <a:lnTo>
                        <a:pt x="130" y="358"/>
                      </a:lnTo>
                      <a:lnTo>
                        <a:pt x="130" y="362"/>
                      </a:lnTo>
                      <a:lnTo>
                        <a:pt x="111" y="358"/>
                      </a:lnTo>
                      <a:lnTo>
                        <a:pt x="111" y="348"/>
                      </a:lnTo>
                      <a:lnTo>
                        <a:pt x="115" y="338"/>
                      </a:lnTo>
                      <a:lnTo>
                        <a:pt x="115" y="329"/>
                      </a:lnTo>
                      <a:lnTo>
                        <a:pt x="120" y="319"/>
                      </a:lnTo>
                      <a:lnTo>
                        <a:pt x="120" y="309"/>
                      </a:lnTo>
                      <a:lnTo>
                        <a:pt x="120" y="304"/>
                      </a:lnTo>
                      <a:lnTo>
                        <a:pt x="115" y="314"/>
                      </a:lnTo>
                      <a:lnTo>
                        <a:pt x="111" y="329"/>
                      </a:lnTo>
                      <a:lnTo>
                        <a:pt x="111" y="338"/>
                      </a:lnTo>
                      <a:lnTo>
                        <a:pt x="106" y="348"/>
                      </a:lnTo>
                      <a:lnTo>
                        <a:pt x="106" y="358"/>
                      </a:lnTo>
                      <a:lnTo>
                        <a:pt x="106" y="362"/>
                      </a:lnTo>
                      <a:lnTo>
                        <a:pt x="96" y="367"/>
                      </a:lnTo>
                      <a:lnTo>
                        <a:pt x="86" y="372"/>
                      </a:lnTo>
                      <a:lnTo>
                        <a:pt x="82" y="377"/>
                      </a:lnTo>
                      <a:lnTo>
                        <a:pt x="77" y="382"/>
                      </a:lnTo>
                      <a:lnTo>
                        <a:pt x="77" y="391"/>
                      </a:lnTo>
                      <a:lnTo>
                        <a:pt x="77" y="396"/>
                      </a:lnTo>
                      <a:lnTo>
                        <a:pt x="77" y="415"/>
                      </a:lnTo>
                      <a:lnTo>
                        <a:pt x="77" y="430"/>
                      </a:lnTo>
                      <a:lnTo>
                        <a:pt x="86" y="444"/>
                      </a:lnTo>
                      <a:lnTo>
                        <a:pt x="96" y="459"/>
                      </a:lnTo>
                      <a:lnTo>
                        <a:pt x="111" y="473"/>
                      </a:lnTo>
                      <a:lnTo>
                        <a:pt x="115" y="478"/>
                      </a:lnTo>
                      <a:lnTo>
                        <a:pt x="125" y="478"/>
                      </a:lnTo>
                      <a:lnTo>
                        <a:pt x="140" y="483"/>
                      </a:lnTo>
                      <a:lnTo>
                        <a:pt x="154" y="488"/>
                      </a:lnTo>
                      <a:lnTo>
                        <a:pt x="164" y="488"/>
                      </a:lnTo>
                      <a:lnTo>
                        <a:pt x="178" y="488"/>
                      </a:lnTo>
                      <a:lnTo>
                        <a:pt x="183" y="488"/>
                      </a:lnTo>
                      <a:lnTo>
                        <a:pt x="207" y="507"/>
                      </a:lnTo>
                      <a:lnTo>
                        <a:pt x="226" y="527"/>
                      </a:lnTo>
                      <a:lnTo>
                        <a:pt x="251" y="546"/>
                      </a:lnTo>
                      <a:lnTo>
                        <a:pt x="280" y="565"/>
                      </a:lnTo>
                      <a:lnTo>
                        <a:pt x="304" y="580"/>
                      </a:lnTo>
                      <a:lnTo>
                        <a:pt x="313" y="584"/>
                      </a:lnTo>
                      <a:lnTo>
                        <a:pt x="333" y="599"/>
                      </a:lnTo>
                      <a:lnTo>
                        <a:pt x="304" y="618"/>
                      </a:lnTo>
                      <a:lnTo>
                        <a:pt x="270" y="633"/>
                      </a:lnTo>
                      <a:lnTo>
                        <a:pt x="236" y="642"/>
                      </a:lnTo>
                      <a:lnTo>
                        <a:pt x="202" y="652"/>
                      </a:lnTo>
                      <a:lnTo>
                        <a:pt x="164" y="662"/>
                      </a:lnTo>
                      <a:lnTo>
                        <a:pt x="154" y="667"/>
                      </a:lnTo>
                      <a:lnTo>
                        <a:pt x="106" y="695"/>
                      </a:lnTo>
                      <a:lnTo>
                        <a:pt x="57" y="623"/>
                      </a:lnTo>
                      <a:lnTo>
                        <a:pt x="24" y="541"/>
                      </a:lnTo>
                      <a:lnTo>
                        <a:pt x="4" y="454"/>
                      </a:lnTo>
                      <a:lnTo>
                        <a:pt x="0" y="367"/>
                      </a:lnTo>
                      <a:lnTo>
                        <a:pt x="19" y="280"/>
                      </a:lnTo>
                      <a:lnTo>
                        <a:pt x="29" y="256"/>
                      </a:lnTo>
                      <a:lnTo>
                        <a:pt x="43" y="213"/>
                      </a:lnTo>
                      <a:lnTo>
                        <a:pt x="43" y="218"/>
                      </a:lnTo>
                      <a:lnTo>
                        <a:pt x="43" y="222"/>
                      </a:lnTo>
                      <a:lnTo>
                        <a:pt x="43" y="227"/>
                      </a:lnTo>
                      <a:lnTo>
                        <a:pt x="57" y="189"/>
                      </a:lnTo>
                      <a:lnTo>
                        <a:pt x="53" y="189"/>
                      </a:lnTo>
                      <a:lnTo>
                        <a:pt x="67" y="155"/>
                      </a:lnTo>
                      <a:lnTo>
                        <a:pt x="82" y="121"/>
                      </a:lnTo>
                      <a:lnTo>
                        <a:pt x="101" y="87"/>
                      </a:lnTo>
                      <a:lnTo>
                        <a:pt x="130" y="58"/>
                      </a:lnTo>
                      <a:lnTo>
                        <a:pt x="159" y="39"/>
                      </a:lnTo>
                      <a:lnTo>
                        <a:pt x="169" y="34"/>
                      </a:lnTo>
                      <a:lnTo>
                        <a:pt x="178" y="34"/>
                      </a:lnTo>
                      <a:lnTo>
                        <a:pt x="183" y="34"/>
                      </a:lnTo>
                      <a:lnTo>
                        <a:pt x="188" y="29"/>
                      </a:lnTo>
                      <a:lnTo>
                        <a:pt x="193" y="29"/>
                      </a:lnTo>
                      <a:lnTo>
                        <a:pt x="202" y="29"/>
                      </a:lnTo>
                      <a:lnTo>
                        <a:pt x="193" y="39"/>
                      </a:lnTo>
                      <a:lnTo>
                        <a:pt x="188" y="49"/>
                      </a:lnTo>
                      <a:lnTo>
                        <a:pt x="178" y="58"/>
                      </a:lnTo>
                      <a:lnTo>
                        <a:pt x="169" y="68"/>
                      </a:lnTo>
                      <a:lnTo>
                        <a:pt x="164" y="78"/>
                      </a:lnTo>
                      <a:lnTo>
                        <a:pt x="164" y="82"/>
                      </a:lnTo>
                      <a:lnTo>
                        <a:pt x="202" y="39"/>
                      </a:lnTo>
                      <a:lnTo>
                        <a:pt x="197" y="49"/>
                      </a:lnTo>
                      <a:lnTo>
                        <a:pt x="188" y="68"/>
                      </a:lnTo>
                      <a:lnTo>
                        <a:pt x="183" y="82"/>
                      </a:lnTo>
                      <a:lnTo>
                        <a:pt x="178" y="97"/>
                      </a:lnTo>
                      <a:lnTo>
                        <a:pt x="178" y="116"/>
                      </a:lnTo>
                      <a:lnTo>
                        <a:pt x="173" y="121"/>
                      </a:lnTo>
                      <a:lnTo>
                        <a:pt x="178" y="102"/>
                      </a:lnTo>
                      <a:lnTo>
                        <a:pt x="188" y="87"/>
                      </a:lnTo>
                      <a:lnTo>
                        <a:pt x="193" y="68"/>
                      </a:lnTo>
                      <a:lnTo>
                        <a:pt x="202" y="49"/>
                      </a:lnTo>
                      <a:lnTo>
                        <a:pt x="207" y="34"/>
                      </a:lnTo>
                      <a:lnTo>
                        <a:pt x="212" y="29"/>
                      </a:lnTo>
                      <a:lnTo>
                        <a:pt x="217" y="34"/>
                      </a:lnTo>
                      <a:lnTo>
                        <a:pt x="217" y="39"/>
                      </a:lnTo>
                      <a:lnTo>
                        <a:pt x="217" y="49"/>
                      </a:lnTo>
                      <a:lnTo>
                        <a:pt x="212" y="53"/>
                      </a:lnTo>
                      <a:lnTo>
                        <a:pt x="212" y="58"/>
                      </a:lnTo>
                      <a:lnTo>
                        <a:pt x="212" y="63"/>
                      </a:lnTo>
                      <a:lnTo>
                        <a:pt x="207" y="73"/>
                      </a:lnTo>
                      <a:lnTo>
                        <a:pt x="207" y="82"/>
                      </a:lnTo>
                      <a:lnTo>
                        <a:pt x="207" y="97"/>
                      </a:lnTo>
                      <a:lnTo>
                        <a:pt x="207" y="107"/>
                      </a:lnTo>
                      <a:lnTo>
                        <a:pt x="207" y="116"/>
                      </a:lnTo>
                      <a:lnTo>
                        <a:pt x="207" y="121"/>
                      </a:lnTo>
                      <a:lnTo>
                        <a:pt x="212" y="121"/>
                      </a:lnTo>
                      <a:lnTo>
                        <a:pt x="212" y="107"/>
                      </a:lnTo>
                      <a:lnTo>
                        <a:pt x="212" y="92"/>
                      </a:lnTo>
                      <a:lnTo>
                        <a:pt x="212" y="78"/>
                      </a:lnTo>
                      <a:lnTo>
                        <a:pt x="217" y="63"/>
                      </a:lnTo>
                      <a:lnTo>
                        <a:pt x="222" y="49"/>
                      </a:lnTo>
                      <a:lnTo>
                        <a:pt x="222" y="44"/>
                      </a:lnTo>
                      <a:lnTo>
                        <a:pt x="226" y="49"/>
                      </a:lnTo>
                      <a:lnTo>
                        <a:pt x="226" y="44"/>
                      </a:lnTo>
                      <a:lnTo>
                        <a:pt x="226" y="39"/>
                      </a:lnTo>
                      <a:lnTo>
                        <a:pt x="222" y="34"/>
                      </a:lnTo>
                      <a:lnTo>
                        <a:pt x="226" y="29"/>
                      </a:lnTo>
                      <a:lnTo>
                        <a:pt x="241" y="20"/>
                      </a:lnTo>
                      <a:lnTo>
                        <a:pt x="246" y="24"/>
                      </a:lnTo>
                      <a:lnTo>
                        <a:pt x="251" y="34"/>
                      </a:lnTo>
                      <a:lnTo>
                        <a:pt x="255" y="39"/>
                      </a:lnTo>
                      <a:lnTo>
                        <a:pt x="260" y="44"/>
                      </a:lnTo>
                      <a:lnTo>
                        <a:pt x="265" y="49"/>
                      </a:lnTo>
                      <a:lnTo>
                        <a:pt x="270" y="53"/>
                      </a:lnTo>
                      <a:lnTo>
                        <a:pt x="265" y="44"/>
                      </a:lnTo>
                      <a:lnTo>
                        <a:pt x="260" y="39"/>
                      </a:lnTo>
                      <a:lnTo>
                        <a:pt x="251" y="29"/>
                      </a:lnTo>
                      <a:lnTo>
                        <a:pt x="246" y="20"/>
                      </a:lnTo>
                      <a:lnTo>
                        <a:pt x="246" y="10"/>
                      </a:lnTo>
                      <a:lnTo>
                        <a:pt x="265" y="0"/>
                      </a:lnTo>
                      <a:lnTo>
                        <a:pt x="284" y="0"/>
                      </a:lnTo>
                      <a:lnTo>
                        <a:pt x="309" y="0"/>
                      </a:lnTo>
                      <a:lnTo>
                        <a:pt x="328" y="5"/>
                      </a:lnTo>
                      <a:lnTo>
                        <a:pt x="352" y="10"/>
                      </a:lnTo>
                      <a:lnTo>
                        <a:pt x="362" y="10"/>
                      </a:lnTo>
                      <a:lnTo>
                        <a:pt x="366" y="15"/>
                      </a:lnTo>
                      <a:lnTo>
                        <a:pt x="376" y="15"/>
                      </a:lnTo>
                      <a:lnTo>
                        <a:pt x="386" y="20"/>
                      </a:lnTo>
                      <a:lnTo>
                        <a:pt x="395" y="20"/>
                      </a:lnTo>
                      <a:lnTo>
                        <a:pt x="400" y="20"/>
                      </a:lnTo>
                      <a:lnTo>
                        <a:pt x="405" y="24"/>
                      </a:lnTo>
                      <a:close/>
                    </a:path>
                  </a:pathLst>
                </a:custGeom>
                <a:solidFill>
                  <a:srgbClr val="881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2" name="Freeform 320">
                  <a:extLst>
                    <a:ext uri="{FF2B5EF4-FFF2-40B4-BE49-F238E27FC236}">
                      <a16:creationId xmlns:a16="http://schemas.microsoft.com/office/drawing/2014/main" id="{A18A0688-F595-4A12-9578-4FBCBBD7C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4" y="187"/>
                  <a:ext cx="130" cy="116"/>
                </a:xfrm>
                <a:custGeom>
                  <a:avLst/>
                  <a:gdLst>
                    <a:gd name="T0" fmla="*/ 0 w 130"/>
                    <a:gd name="T1" fmla="*/ 0 h 116"/>
                    <a:gd name="T2" fmla="*/ 10 w 130"/>
                    <a:gd name="T3" fmla="*/ 5 h 116"/>
                    <a:gd name="T4" fmla="*/ 19 w 130"/>
                    <a:gd name="T5" fmla="*/ 10 h 116"/>
                    <a:gd name="T6" fmla="*/ 29 w 130"/>
                    <a:gd name="T7" fmla="*/ 15 h 116"/>
                    <a:gd name="T8" fmla="*/ 39 w 130"/>
                    <a:gd name="T9" fmla="*/ 20 h 116"/>
                    <a:gd name="T10" fmla="*/ 48 w 130"/>
                    <a:gd name="T11" fmla="*/ 25 h 116"/>
                    <a:gd name="T12" fmla="*/ 58 w 130"/>
                    <a:gd name="T13" fmla="*/ 34 h 116"/>
                    <a:gd name="T14" fmla="*/ 68 w 130"/>
                    <a:gd name="T15" fmla="*/ 39 h 116"/>
                    <a:gd name="T16" fmla="*/ 77 w 130"/>
                    <a:gd name="T17" fmla="*/ 44 h 116"/>
                    <a:gd name="T18" fmla="*/ 82 w 130"/>
                    <a:gd name="T19" fmla="*/ 54 h 116"/>
                    <a:gd name="T20" fmla="*/ 92 w 130"/>
                    <a:gd name="T21" fmla="*/ 58 h 116"/>
                    <a:gd name="T22" fmla="*/ 101 w 130"/>
                    <a:gd name="T23" fmla="*/ 68 h 116"/>
                    <a:gd name="T24" fmla="*/ 106 w 130"/>
                    <a:gd name="T25" fmla="*/ 78 h 116"/>
                    <a:gd name="T26" fmla="*/ 116 w 130"/>
                    <a:gd name="T27" fmla="*/ 87 h 116"/>
                    <a:gd name="T28" fmla="*/ 121 w 130"/>
                    <a:gd name="T29" fmla="*/ 92 h 116"/>
                    <a:gd name="T30" fmla="*/ 126 w 130"/>
                    <a:gd name="T31" fmla="*/ 102 h 116"/>
                    <a:gd name="T32" fmla="*/ 130 w 130"/>
                    <a:gd name="T33" fmla="*/ 116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116"/>
                    <a:gd name="T53" fmla="*/ 130 w 130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116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19" y="10"/>
                      </a:lnTo>
                      <a:lnTo>
                        <a:pt x="29" y="15"/>
                      </a:lnTo>
                      <a:lnTo>
                        <a:pt x="39" y="20"/>
                      </a:lnTo>
                      <a:lnTo>
                        <a:pt x="48" y="25"/>
                      </a:lnTo>
                      <a:lnTo>
                        <a:pt x="58" y="34"/>
                      </a:lnTo>
                      <a:lnTo>
                        <a:pt x="68" y="39"/>
                      </a:lnTo>
                      <a:lnTo>
                        <a:pt x="77" y="44"/>
                      </a:lnTo>
                      <a:lnTo>
                        <a:pt x="82" y="54"/>
                      </a:lnTo>
                      <a:lnTo>
                        <a:pt x="92" y="58"/>
                      </a:lnTo>
                      <a:lnTo>
                        <a:pt x="101" y="68"/>
                      </a:lnTo>
                      <a:lnTo>
                        <a:pt x="106" y="78"/>
                      </a:lnTo>
                      <a:lnTo>
                        <a:pt x="116" y="87"/>
                      </a:lnTo>
                      <a:lnTo>
                        <a:pt x="121" y="92"/>
                      </a:lnTo>
                      <a:lnTo>
                        <a:pt x="126" y="102"/>
                      </a:lnTo>
                      <a:lnTo>
                        <a:pt x="130" y="1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3" name="Freeform 321">
                  <a:extLst>
                    <a:ext uri="{FF2B5EF4-FFF2-40B4-BE49-F238E27FC236}">
                      <a16:creationId xmlns:a16="http://schemas.microsoft.com/office/drawing/2014/main" id="{DCF4A4F9-12F3-4B56-BE33-A109731D8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303"/>
                  <a:ext cx="68" cy="150"/>
                </a:xfrm>
                <a:custGeom>
                  <a:avLst/>
                  <a:gdLst>
                    <a:gd name="T0" fmla="*/ 0 w 68"/>
                    <a:gd name="T1" fmla="*/ 0 h 150"/>
                    <a:gd name="T2" fmla="*/ 10 w 68"/>
                    <a:gd name="T3" fmla="*/ 5 h 150"/>
                    <a:gd name="T4" fmla="*/ 15 w 68"/>
                    <a:gd name="T5" fmla="*/ 15 h 150"/>
                    <a:gd name="T6" fmla="*/ 20 w 68"/>
                    <a:gd name="T7" fmla="*/ 24 h 150"/>
                    <a:gd name="T8" fmla="*/ 25 w 68"/>
                    <a:gd name="T9" fmla="*/ 34 h 150"/>
                    <a:gd name="T10" fmla="*/ 29 w 68"/>
                    <a:gd name="T11" fmla="*/ 44 h 150"/>
                    <a:gd name="T12" fmla="*/ 34 w 68"/>
                    <a:gd name="T13" fmla="*/ 53 h 150"/>
                    <a:gd name="T14" fmla="*/ 39 w 68"/>
                    <a:gd name="T15" fmla="*/ 63 h 150"/>
                    <a:gd name="T16" fmla="*/ 44 w 68"/>
                    <a:gd name="T17" fmla="*/ 68 h 150"/>
                    <a:gd name="T18" fmla="*/ 49 w 68"/>
                    <a:gd name="T19" fmla="*/ 78 h 150"/>
                    <a:gd name="T20" fmla="*/ 54 w 68"/>
                    <a:gd name="T21" fmla="*/ 87 h 150"/>
                    <a:gd name="T22" fmla="*/ 54 w 68"/>
                    <a:gd name="T23" fmla="*/ 102 h 150"/>
                    <a:gd name="T24" fmla="*/ 58 w 68"/>
                    <a:gd name="T25" fmla="*/ 111 h 150"/>
                    <a:gd name="T26" fmla="*/ 63 w 68"/>
                    <a:gd name="T27" fmla="*/ 121 h 150"/>
                    <a:gd name="T28" fmla="*/ 63 w 68"/>
                    <a:gd name="T29" fmla="*/ 131 h 150"/>
                    <a:gd name="T30" fmla="*/ 63 w 68"/>
                    <a:gd name="T31" fmla="*/ 140 h 150"/>
                    <a:gd name="T32" fmla="*/ 68 w 68"/>
                    <a:gd name="T33" fmla="*/ 150 h 1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150"/>
                    <a:gd name="T53" fmla="*/ 68 w 68"/>
                    <a:gd name="T54" fmla="*/ 150 h 1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15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15" y="15"/>
                      </a:lnTo>
                      <a:lnTo>
                        <a:pt x="20" y="24"/>
                      </a:lnTo>
                      <a:lnTo>
                        <a:pt x="25" y="34"/>
                      </a:lnTo>
                      <a:lnTo>
                        <a:pt x="29" y="44"/>
                      </a:lnTo>
                      <a:lnTo>
                        <a:pt x="34" y="53"/>
                      </a:lnTo>
                      <a:lnTo>
                        <a:pt x="39" y="63"/>
                      </a:lnTo>
                      <a:lnTo>
                        <a:pt x="44" y="68"/>
                      </a:lnTo>
                      <a:lnTo>
                        <a:pt x="49" y="78"/>
                      </a:lnTo>
                      <a:lnTo>
                        <a:pt x="54" y="87"/>
                      </a:lnTo>
                      <a:lnTo>
                        <a:pt x="54" y="102"/>
                      </a:lnTo>
                      <a:lnTo>
                        <a:pt x="58" y="111"/>
                      </a:lnTo>
                      <a:lnTo>
                        <a:pt x="63" y="121"/>
                      </a:lnTo>
                      <a:lnTo>
                        <a:pt x="63" y="131"/>
                      </a:lnTo>
                      <a:lnTo>
                        <a:pt x="63" y="140"/>
                      </a:lnTo>
                      <a:lnTo>
                        <a:pt x="68" y="1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4" name="Freeform 322">
                  <a:extLst>
                    <a:ext uri="{FF2B5EF4-FFF2-40B4-BE49-F238E27FC236}">
                      <a16:creationId xmlns:a16="http://schemas.microsoft.com/office/drawing/2014/main" id="{28E781BC-2302-4FEF-B7F0-2053BED9A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" y="453"/>
                  <a:ext cx="15" cy="82"/>
                </a:xfrm>
                <a:custGeom>
                  <a:avLst/>
                  <a:gdLst>
                    <a:gd name="T0" fmla="*/ 0 w 15"/>
                    <a:gd name="T1" fmla="*/ 0 h 82"/>
                    <a:gd name="T2" fmla="*/ 0 w 15"/>
                    <a:gd name="T3" fmla="*/ 5 h 82"/>
                    <a:gd name="T4" fmla="*/ 5 w 15"/>
                    <a:gd name="T5" fmla="*/ 10 h 82"/>
                    <a:gd name="T6" fmla="*/ 5 w 15"/>
                    <a:gd name="T7" fmla="*/ 14 h 82"/>
                    <a:gd name="T8" fmla="*/ 5 w 15"/>
                    <a:gd name="T9" fmla="*/ 19 h 82"/>
                    <a:gd name="T10" fmla="*/ 10 w 15"/>
                    <a:gd name="T11" fmla="*/ 24 h 82"/>
                    <a:gd name="T12" fmla="*/ 10 w 15"/>
                    <a:gd name="T13" fmla="*/ 29 h 82"/>
                    <a:gd name="T14" fmla="*/ 10 w 15"/>
                    <a:gd name="T15" fmla="*/ 39 h 82"/>
                    <a:gd name="T16" fmla="*/ 10 w 15"/>
                    <a:gd name="T17" fmla="*/ 43 h 82"/>
                    <a:gd name="T18" fmla="*/ 10 w 15"/>
                    <a:gd name="T19" fmla="*/ 48 h 82"/>
                    <a:gd name="T20" fmla="*/ 10 w 15"/>
                    <a:gd name="T21" fmla="*/ 53 h 82"/>
                    <a:gd name="T22" fmla="*/ 10 w 15"/>
                    <a:gd name="T23" fmla="*/ 58 h 82"/>
                    <a:gd name="T24" fmla="*/ 10 w 15"/>
                    <a:gd name="T25" fmla="*/ 63 h 82"/>
                    <a:gd name="T26" fmla="*/ 15 w 15"/>
                    <a:gd name="T27" fmla="*/ 68 h 82"/>
                    <a:gd name="T28" fmla="*/ 15 w 15"/>
                    <a:gd name="T29" fmla="*/ 72 h 82"/>
                    <a:gd name="T30" fmla="*/ 15 w 15"/>
                    <a:gd name="T31" fmla="*/ 77 h 82"/>
                    <a:gd name="T32" fmla="*/ 15 w 15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82"/>
                    <a:gd name="T53" fmla="*/ 15 w 1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8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9"/>
                      </a:lnTo>
                      <a:lnTo>
                        <a:pt x="10" y="43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8"/>
                      </a:lnTo>
                      <a:lnTo>
                        <a:pt x="10" y="63"/>
                      </a:lnTo>
                      <a:lnTo>
                        <a:pt x="15" y="68"/>
                      </a:lnTo>
                      <a:lnTo>
                        <a:pt x="15" y="72"/>
                      </a:lnTo>
                      <a:lnTo>
                        <a:pt x="15" y="77"/>
                      </a:lnTo>
                      <a:lnTo>
                        <a:pt x="15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5" name="Freeform 323">
                  <a:extLst>
                    <a:ext uri="{FF2B5EF4-FFF2-40B4-BE49-F238E27FC236}">
                      <a16:creationId xmlns:a16="http://schemas.microsoft.com/office/drawing/2014/main" id="{510C4FEE-9947-4B34-9AC8-D4132DDFF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2" y="487"/>
                  <a:ext cx="9" cy="48"/>
                </a:xfrm>
                <a:custGeom>
                  <a:avLst/>
                  <a:gdLst>
                    <a:gd name="T0" fmla="*/ 5 w 9"/>
                    <a:gd name="T1" fmla="*/ 48 h 48"/>
                    <a:gd name="T2" fmla="*/ 9 w 9"/>
                    <a:gd name="T3" fmla="*/ 43 h 48"/>
                    <a:gd name="T4" fmla="*/ 5 w 9"/>
                    <a:gd name="T5" fmla="*/ 43 h 48"/>
                    <a:gd name="T6" fmla="*/ 0 w 9"/>
                    <a:gd name="T7" fmla="*/ 0 h 48"/>
                    <a:gd name="T8" fmla="*/ 5 w 9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8"/>
                    <a:gd name="T17" fmla="*/ 9 w 9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8">
                      <a:moveTo>
                        <a:pt x="5" y="48"/>
                      </a:moveTo>
                      <a:lnTo>
                        <a:pt x="9" y="43"/>
                      </a:lnTo>
                      <a:lnTo>
                        <a:pt x="5" y="43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6" name="Freeform 324">
                  <a:extLst>
                    <a:ext uri="{FF2B5EF4-FFF2-40B4-BE49-F238E27FC236}">
                      <a16:creationId xmlns:a16="http://schemas.microsoft.com/office/drawing/2014/main" id="{65025ADE-9A7F-4C2F-A7F2-9BE01A120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2" y="487"/>
                  <a:ext cx="9" cy="222"/>
                </a:xfrm>
                <a:custGeom>
                  <a:avLst/>
                  <a:gdLst>
                    <a:gd name="T0" fmla="*/ 5 w 9"/>
                    <a:gd name="T1" fmla="*/ 0 h 222"/>
                    <a:gd name="T2" fmla="*/ 5 w 9"/>
                    <a:gd name="T3" fmla="*/ 14 h 222"/>
                    <a:gd name="T4" fmla="*/ 5 w 9"/>
                    <a:gd name="T5" fmla="*/ 29 h 222"/>
                    <a:gd name="T6" fmla="*/ 9 w 9"/>
                    <a:gd name="T7" fmla="*/ 38 h 222"/>
                    <a:gd name="T8" fmla="*/ 9 w 9"/>
                    <a:gd name="T9" fmla="*/ 53 h 222"/>
                    <a:gd name="T10" fmla="*/ 9 w 9"/>
                    <a:gd name="T11" fmla="*/ 67 h 222"/>
                    <a:gd name="T12" fmla="*/ 9 w 9"/>
                    <a:gd name="T13" fmla="*/ 82 h 222"/>
                    <a:gd name="T14" fmla="*/ 9 w 9"/>
                    <a:gd name="T15" fmla="*/ 96 h 222"/>
                    <a:gd name="T16" fmla="*/ 9 w 9"/>
                    <a:gd name="T17" fmla="*/ 111 h 222"/>
                    <a:gd name="T18" fmla="*/ 9 w 9"/>
                    <a:gd name="T19" fmla="*/ 125 h 222"/>
                    <a:gd name="T20" fmla="*/ 9 w 9"/>
                    <a:gd name="T21" fmla="*/ 140 h 222"/>
                    <a:gd name="T22" fmla="*/ 9 w 9"/>
                    <a:gd name="T23" fmla="*/ 154 h 222"/>
                    <a:gd name="T24" fmla="*/ 9 w 9"/>
                    <a:gd name="T25" fmla="*/ 164 h 222"/>
                    <a:gd name="T26" fmla="*/ 9 w 9"/>
                    <a:gd name="T27" fmla="*/ 178 h 222"/>
                    <a:gd name="T28" fmla="*/ 5 w 9"/>
                    <a:gd name="T29" fmla="*/ 193 h 222"/>
                    <a:gd name="T30" fmla="*/ 5 w 9"/>
                    <a:gd name="T31" fmla="*/ 207 h 222"/>
                    <a:gd name="T32" fmla="*/ 0 w 9"/>
                    <a:gd name="T33" fmla="*/ 222 h 2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22"/>
                    <a:gd name="T53" fmla="*/ 9 w 9"/>
                    <a:gd name="T54" fmla="*/ 222 h 2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22">
                      <a:moveTo>
                        <a:pt x="5" y="0"/>
                      </a:moveTo>
                      <a:lnTo>
                        <a:pt x="5" y="14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9" y="53"/>
                      </a:lnTo>
                      <a:lnTo>
                        <a:pt x="9" y="67"/>
                      </a:lnTo>
                      <a:lnTo>
                        <a:pt x="9" y="82"/>
                      </a:lnTo>
                      <a:lnTo>
                        <a:pt x="9" y="96"/>
                      </a:lnTo>
                      <a:lnTo>
                        <a:pt x="9" y="111"/>
                      </a:lnTo>
                      <a:lnTo>
                        <a:pt x="9" y="125"/>
                      </a:lnTo>
                      <a:lnTo>
                        <a:pt x="9" y="140"/>
                      </a:lnTo>
                      <a:lnTo>
                        <a:pt x="9" y="154"/>
                      </a:lnTo>
                      <a:lnTo>
                        <a:pt x="9" y="164"/>
                      </a:lnTo>
                      <a:lnTo>
                        <a:pt x="9" y="178"/>
                      </a:lnTo>
                      <a:lnTo>
                        <a:pt x="5" y="193"/>
                      </a:lnTo>
                      <a:lnTo>
                        <a:pt x="5" y="207"/>
                      </a:lnTo>
                      <a:lnTo>
                        <a:pt x="0" y="2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7" name="Freeform 325">
                  <a:extLst>
                    <a:ext uri="{FF2B5EF4-FFF2-40B4-BE49-F238E27FC236}">
                      <a16:creationId xmlns:a16="http://schemas.microsoft.com/office/drawing/2014/main" id="{4F8F11F0-AD1E-49BE-B1FD-D649DD8F8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2" y="709"/>
                  <a:ext cx="20" cy="101"/>
                </a:xfrm>
                <a:custGeom>
                  <a:avLst/>
                  <a:gdLst>
                    <a:gd name="T0" fmla="*/ 20 w 20"/>
                    <a:gd name="T1" fmla="*/ 0 h 101"/>
                    <a:gd name="T2" fmla="*/ 20 w 20"/>
                    <a:gd name="T3" fmla="*/ 5 h 101"/>
                    <a:gd name="T4" fmla="*/ 20 w 20"/>
                    <a:gd name="T5" fmla="*/ 14 h 101"/>
                    <a:gd name="T6" fmla="*/ 15 w 20"/>
                    <a:gd name="T7" fmla="*/ 19 h 101"/>
                    <a:gd name="T8" fmla="*/ 15 w 20"/>
                    <a:gd name="T9" fmla="*/ 24 h 101"/>
                    <a:gd name="T10" fmla="*/ 15 w 20"/>
                    <a:gd name="T11" fmla="*/ 34 h 101"/>
                    <a:gd name="T12" fmla="*/ 15 w 20"/>
                    <a:gd name="T13" fmla="*/ 38 h 101"/>
                    <a:gd name="T14" fmla="*/ 10 w 20"/>
                    <a:gd name="T15" fmla="*/ 43 h 101"/>
                    <a:gd name="T16" fmla="*/ 10 w 20"/>
                    <a:gd name="T17" fmla="*/ 53 h 101"/>
                    <a:gd name="T18" fmla="*/ 10 w 20"/>
                    <a:gd name="T19" fmla="*/ 58 h 101"/>
                    <a:gd name="T20" fmla="*/ 10 w 20"/>
                    <a:gd name="T21" fmla="*/ 63 h 101"/>
                    <a:gd name="T22" fmla="*/ 10 w 20"/>
                    <a:gd name="T23" fmla="*/ 72 h 101"/>
                    <a:gd name="T24" fmla="*/ 5 w 20"/>
                    <a:gd name="T25" fmla="*/ 77 h 101"/>
                    <a:gd name="T26" fmla="*/ 5 w 20"/>
                    <a:gd name="T27" fmla="*/ 82 h 101"/>
                    <a:gd name="T28" fmla="*/ 5 w 20"/>
                    <a:gd name="T29" fmla="*/ 92 h 101"/>
                    <a:gd name="T30" fmla="*/ 0 w 20"/>
                    <a:gd name="T31" fmla="*/ 96 h 101"/>
                    <a:gd name="T32" fmla="*/ 0 w 20"/>
                    <a:gd name="T33" fmla="*/ 101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01"/>
                    <a:gd name="T53" fmla="*/ 20 w 20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01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20" y="14"/>
                      </a:lnTo>
                      <a:lnTo>
                        <a:pt x="15" y="19"/>
                      </a:lnTo>
                      <a:lnTo>
                        <a:pt x="15" y="24"/>
                      </a:lnTo>
                      <a:lnTo>
                        <a:pt x="15" y="34"/>
                      </a:lnTo>
                      <a:lnTo>
                        <a:pt x="15" y="38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10" y="58"/>
                      </a:lnTo>
                      <a:lnTo>
                        <a:pt x="10" y="63"/>
                      </a:lnTo>
                      <a:lnTo>
                        <a:pt x="10" y="72"/>
                      </a:lnTo>
                      <a:lnTo>
                        <a:pt x="5" y="77"/>
                      </a:lnTo>
                      <a:lnTo>
                        <a:pt x="5" y="82"/>
                      </a:lnTo>
                      <a:lnTo>
                        <a:pt x="5" y="92"/>
                      </a:lnTo>
                      <a:lnTo>
                        <a:pt x="0" y="9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8" name="Freeform 326">
                  <a:extLst>
                    <a:ext uri="{FF2B5EF4-FFF2-40B4-BE49-F238E27FC236}">
                      <a16:creationId xmlns:a16="http://schemas.microsoft.com/office/drawing/2014/main" id="{F5976D89-F9D6-48D5-BFCF-191B8550B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801"/>
                  <a:ext cx="58" cy="14"/>
                </a:xfrm>
                <a:custGeom>
                  <a:avLst/>
                  <a:gdLst>
                    <a:gd name="T0" fmla="*/ 58 w 58"/>
                    <a:gd name="T1" fmla="*/ 9 h 14"/>
                    <a:gd name="T2" fmla="*/ 54 w 58"/>
                    <a:gd name="T3" fmla="*/ 14 h 14"/>
                    <a:gd name="T4" fmla="*/ 49 w 58"/>
                    <a:gd name="T5" fmla="*/ 14 h 14"/>
                    <a:gd name="T6" fmla="*/ 44 w 58"/>
                    <a:gd name="T7" fmla="*/ 14 h 14"/>
                    <a:gd name="T8" fmla="*/ 44 w 58"/>
                    <a:gd name="T9" fmla="*/ 14 h 14"/>
                    <a:gd name="T10" fmla="*/ 39 w 58"/>
                    <a:gd name="T11" fmla="*/ 14 h 14"/>
                    <a:gd name="T12" fmla="*/ 34 w 58"/>
                    <a:gd name="T13" fmla="*/ 14 h 14"/>
                    <a:gd name="T14" fmla="*/ 34 w 58"/>
                    <a:gd name="T15" fmla="*/ 14 h 14"/>
                    <a:gd name="T16" fmla="*/ 29 w 58"/>
                    <a:gd name="T17" fmla="*/ 14 h 14"/>
                    <a:gd name="T18" fmla="*/ 25 w 58"/>
                    <a:gd name="T19" fmla="*/ 14 h 14"/>
                    <a:gd name="T20" fmla="*/ 25 w 58"/>
                    <a:gd name="T21" fmla="*/ 9 h 14"/>
                    <a:gd name="T22" fmla="*/ 20 w 58"/>
                    <a:gd name="T23" fmla="*/ 9 h 14"/>
                    <a:gd name="T24" fmla="*/ 15 w 58"/>
                    <a:gd name="T25" fmla="*/ 9 h 14"/>
                    <a:gd name="T26" fmla="*/ 10 w 58"/>
                    <a:gd name="T27" fmla="*/ 4 h 14"/>
                    <a:gd name="T28" fmla="*/ 10 w 58"/>
                    <a:gd name="T29" fmla="*/ 4 h 14"/>
                    <a:gd name="T30" fmla="*/ 5 w 58"/>
                    <a:gd name="T31" fmla="*/ 4 h 14"/>
                    <a:gd name="T32" fmla="*/ 0 w 58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4"/>
                    <a:gd name="T53" fmla="*/ 58 w 5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4">
                      <a:moveTo>
                        <a:pt x="58" y="9"/>
                      </a:moveTo>
                      <a:lnTo>
                        <a:pt x="54" y="14"/>
                      </a:lnTo>
                      <a:lnTo>
                        <a:pt x="49" y="14"/>
                      </a:lnTo>
                      <a:lnTo>
                        <a:pt x="44" y="14"/>
                      </a:lnTo>
                      <a:lnTo>
                        <a:pt x="39" y="14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0" y="9"/>
                      </a:lnTo>
                      <a:lnTo>
                        <a:pt x="15" y="9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9" name="Freeform 327">
                  <a:extLst>
                    <a:ext uri="{FF2B5EF4-FFF2-40B4-BE49-F238E27FC236}">
                      <a16:creationId xmlns:a16="http://schemas.microsoft.com/office/drawing/2014/main" id="{CB1E1022-F962-4A30-B6CD-2163AE999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796"/>
                  <a:ext cx="19" cy="9"/>
                </a:xfrm>
                <a:custGeom>
                  <a:avLst/>
                  <a:gdLst>
                    <a:gd name="T0" fmla="*/ 19 w 19"/>
                    <a:gd name="T1" fmla="*/ 5 h 9"/>
                    <a:gd name="T2" fmla="*/ 19 w 19"/>
                    <a:gd name="T3" fmla="*/ 9 h 9"/>
                    <a:gd name="T4" fmla="*/ 19 w 19"/>
                    <a:gd name="T5" fmla="*/ 9 h 9"/>
                    <a:gd name="T6" fmla="*/ 19 w 19"/>
                    <a:gd name="T7" fmla="*/ 9 h 9"/>
                    <a:gd name="T8" fmla="*/ 15 w 19"/>
                    <a:gd name="T9" fmla="*/ 9 h 9"/>
                    <a:gd name="T10" fmla="*/ 15 w 19"/>
                    <a:gd name="T11" fmla="*/ 5 h 9"/>
                    <a:gd name="T12" fmla="*/ 15 w 19"/>
                    <a:gd name="T13" fmla="*/ 5 h 9"/>
                    <a:gd name="T14" fmla="*/ 10 w 19"/>
                    <a:gd name="T15" fmla="*/ 5 h 9"/>
                    <a:gd name="T16" fmla="*/ 10 w 19"/>
                    <a:gd name="T17" fmla="*/ 5 h 9"/>
                    <a:gd name="T18" fmla="*/ 10 w 19"/>
                    <a:gd name="T19" fmla="*/ 5 h 9"/>
                    <a:gd name="T20" fmla="*/ 10 w 19"/>
                    <a:gd name="T21" fmla="*/ 0 h 9"/>
                    <a:gd name="T22" fmla="*/ 5 w 19"/>
                    <a:gd name="T23" fmla="*/ 0 h 9"/>
                    <a:gd name="T24" fmla="*/ 5 w 19"/>
                    <a:gd name="T25" fmla="*/ 0 h 9"/>
                    <a:gd name="T26" fmla="*/ 5 w 19"/>
                    <a:gd name="T27" fmla="*/ 0 h 9"/>
                    <a:gd name="T28" fmla="*/ 0 w 19"/>
                    <a:gd name="T29" fmla="*/ 0 h 9"/>
                    <a:gd name="T30" fmla="*/ 0 w 19"/>
                    <a:gd name="T31" fmla="*/ 0 h 9"/>
                    <a:gd name="T32" fmla="*/ 0 w 1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19" y="5"/>
                      </a:moveTo>
                      <a:lnTo>
                        <a:pt x="19" y="9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0" name="Freeform 328">
                  <a:extLst>
                    <a:ext uri="{FF2B5EF4-FFF2-40B4-BE49-F238E27FC236}">
                      <a16:creationId xmlns:a16="http://schemas.microsoft.com/office/drawing/2014/main" id="{A4C031B0-7986-40AE-A9ED-BE73539F0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776"/>
                  <a:ext cx="43" cy="20"/>
                </a:xfrm>
                <a:custGeom>
                  <a:avLst/>
                  <a:gdLst>
                    <a:gd name="T0" fmla="*/ 43 w 43"/>
                    <a:gd name="T1" fmla="*/ 20 h 20"/>
                    <a:gd name="T2" fmla="*/ 38 w 43"/>
                    <a:gd name="T3" fmla="*/ 15 h 20"/>
                    <a:gd name="T4" fmla="*/ 38 w 43"/>
                    <a:gd name="T5" fmla="*/ 15 h 20"/>
                    <a:gd name="T6" fmla="*/ 33 w 43"/>
                    <a:gd name="T7" fmla="*/ 15 h 20"/>
                    <a:gd name="T8" fmla="*/ 29 w 43"/>
                    <a:gd name="T9" fmla="*/ 15 h 20"/>
                    <a:gd name="T10" fmla="*/ 29 w 43"/>
                    <a:gd name="T11" fmla="*/ 15 h 20"/>
                    <a:gd name="T12" fmla="*/ 24 w 43"/>
                    <a:gd name="T13" fmla="*/ 10 h 20"/>
                    <a:gd name="T14" fmla="*/ 24 w 43"/>
                    <a:gd name="T15" fmla="*/ 10 h 20"/>
                    <a:gd name="T16" fmla="*/ 19 w 43"/>
                    <a:gd name="T17" fmla="*/ 10 h 20"/>
                    <a:gd name="T18" fmla="*/ 19 w 43"/>
                    <a:gd name="T19" fmla="*/ 10 h 20"/>
                    <a:gd name="T20" fmla="*/ 14 w 43"/>
                    <a:gd name="T21" fmla="*/ 10 h 20"/>
                    <a:gd name="T22" fmla="*/ 14 w 43"/>
                    <a:gd name="T23" fmla="*/ 5 h 20"/>
                    <a:gd name="T24" fmla="*/ 9 w 43"/>
                    <a:gd name="T25" fmla="*/ 5 h 20"/>
                    <a:gd name="T26" fmla="*/ 5 w 43"/>
                    <a:gd name="T27" fmla="*/ 5 h 20"/>
                    <a:gd name="T28" fmla="*/ 5 w 43"/>
                    <a:gd name="T29" fmla="*/ 5 h 20"/>
                    <a:gd name="T30" fmla="*/ 0 w 43"/>
                    <a:gd name="T31" fmla="*/ 0 h 20"/>
                    <a:gd name="T32" fmla="*/ 0 w 43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0"/>
                    <a:gd name="T53" fmla="*/ 43 w 43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0">
                      <a:moveTo>
                        <a:pt x="43" y="20"/>
                      </a:moveTo>
                      <a:lnTo>
                        <a:pt x="38" y="15"/>
                      </a:lnTo>
                      <a:lnTo>
                        <a:pt x="33" y="15"/>
                      </a:lnTo>
                      <a:lnTo>
                        <a:pt x="29" y="15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1" name="Freeform 329">
                  <a:extLst>
                    <a:ext uri="{FF2B5EF4-FFF2-40B4-BE49-F238E27FC236}">
                      <a16:creationId xmlns:a16="http://schemas.microsoft.com/office/drawing/2014/main" id="{47BE4855-EAD2-42D2-8654-F5D7E0175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443"/>
                  <a:ext cx="116" cy="333"/>
                </a:xfrm>
                <a:custGeom>
                  <a:avLst/>
                  <a:gdLst>
                    <a:gd name="T0" fmla="*/ 0 w 116"/>
                    <a:gd name="T1" fmla="*/ 333 h 333"/>
                    <a:gd name="T2" fmla="*/ 19 w 116"/>
                    <a:gd name="T3" fmla="*/ 319 h 333"/>
                    <a:gd name="T4" fmla="*/ 38 w 116"/>
                    <a:gd name="T5" fmla="*/ 304 h 333"/>
                    <a:gd name="T6" fmla="*/ 53 w 116"/>
                    <a:gd name="T7" fmla="*/ 290 h 333"/>
                    <a:gd name="T8" fmla="*/ 67 w 116"/>
                    <a:gd name="T9" fmla="*/ 271 h 333"/>
                    <a:gd name="T10" fmla="*/ 77 w 116"/>
                    <a:gd name="T11" fmla="*/ 251 h 333"/>
                    <a:gd name="T12" fmla="*/ 87 w 116"/>
                    <a:gd name="T13" fmla="*/ 232 h 333"/>
                    <a:gd name="T14" fmla="*/ 96 w 116"/>
                    <a:gd name="T15" fmla="*/ 208 h 333"/>
                    <a:gd name="T16" fmla="*/ 106 w 116"/>
                    <a:gd name="T17" fmla="*/ 184 h 333"/>
                    <a:gd name="T18" fmla="*/ 111 w 116"/>
                    <a:gd name="T19" fmla="*/ 164 h 333"/>
                    <a:gd name="T20" fmla="*/ 116 w 116"/>
                    <a:gd name="T21" fmla="*/ 140 h 333"/>
                    <a:gd name="T22" fmla="*/ 116 w 116"/>
                    <a:gd name="T23" fmla="*/ 116 h 333"/>
                    <a:gd name="T24" fmla="*/ 116 w 116"/>
                    <a:gd name="T25" fmla="*/ 92 h 333"/>
                    <a:gd name="T26" fmla="*/ 116 w 116"/>
                    <a:gd name="T27" fmla="*/ 68 h 333"/>
                    <a:gd name="T28" fmla="*/ 116 w 116"/>
                    <a:gd name="T29" fmla="*/ 44 h 333"/>
                    <a:gd name="T30" fmla="*/ 116 w 116"/>
                    <a:gd name="T31" fmla="*/ 20 h 333"/>
                    <a:gd name="T32" fmla="*/ 111 w 116"/>
                    <a:gd name="T33" fmla="*/ 0 h 3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333"/>
                    <a:gd name="T53" fmla="*/ 116 w 116"/>
                    <a:gd name="T54" fmla="*/ 333 h 3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333">
                      <a:moveTo>
                        <a:pt x="0" y="333"/>
                      </a:moveTo>
                      <a:lnTo>
                        <a:pt x="19" y="319"/>
                      </a:lnTo>
                      <a:lnTo>
                        <a:pt x="38" y="304"/>
                      </a:lnTo>
                      <a:lnTo>
                        <a:pt x="53" y="290"/>
                      </a:lnTo>
                      <a:lnTo>
                        <a:pt x="67" y="271"/>
                      </a:lnTo>
                      <a:lnTo>
                        <a:pt x="77" y="251"/>
                      </a:lnTo>
                      <a:lnTo>
                        <a:pt x="87" y="232"/>
                      </a:lnTo>
                      <a:lnTo>
                        <a:pt x="96" y="208"/>
                      </a:lnTo>
                      <a:lnTo>
                        <a:pt x="106" y="184"/>
                      </a:lnTo>
                      <a:lnTo>
                        <a:pt x="111" y="164"/>
                      </a:lnTo>
                      <a:lnTo>
                        <a:pt x="116" y="140"/>
                      </a:lnTo>
                      <a:lnTo>
                        <a:pt x="116" y="116"/>
                      </a:lnTo>
                      <a:lnTo>
                        <a:pt x="116" y="92"/>
                      </a:lnTo>
                      <a:lnTo>
                        <a:pt x="116" y="68"/>
                      </a:lnTo>
                      <a:lnTo>
                        <a:pt x="116" y="44"/>
                      </a:lnTo>
                      <a:lnTo>
                        <a:pt x="116" y="20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2" name="Freeform 330">
                  <a:extLst>
                    <a:ext uri="{FF2B5EF4-FFF2-40B4-BE49-F238E27FC236}">
                      <a16:creationId xmlns:a16="http://schemas.microsoft.com/office/drawing/2014/main" id="{B2687BE4-D027-419E-AB39-AF10E934A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9" y="381"/>
                  <a:ext cx="34" cy="62"/>
                </a:xfrm>
                <a:custGeom>
                  <a:avLst/>
                  <a:gdLst>
                    <a:gd name="T0" fmla="*/ 34 w 34"/>
                    <a:gd name="T1" fmla="*/ 62 h 62"/>
                    <a:gd name="T2" fmla="*/ 34 w 34"/>
                    <a:gd name="T3" fmla="*/ 57 h 62"/>
                    <a:gd name="T4" fmla="*/ 29 w 34"/>
                    <a:gd name="T5" fmla="*/ 53 h 62"/>
                    <a:gd name="T6" fmla="*/ 29 w 34"/>
                    <a:gd name="T7" fmla="*/ 48 h 62"/>
                    <a:gd name="T8" fmla="*/ 29 w 34"/>
                    <a:gd name="T9" fmla="*/ 43 h 62"/>
                    <a:gd name="T10" fmla="*/ 29 w 34"/>
                    <a:gd name="T11" fmla="*/ 38 h 62"/>
                    <a:gd name="T12" fmla="*/ 24 w 34"/>
                    <a:gd name="T13" fmla="*/ 33 h 62"/>
                    <a:gd name="T14" fmla="*/ 24 w 34"/>
                    <a:gd name="T15" fmla="*/ 33 h 62"/>
                    <a:gd name="T16" fmla="*/ 19 w 34"/>
                    <a:gd name="T17" fmla="*/ 29 h 62"/>
                    <a:gd name="T18" fmla="*/ 19 w 34"/>
                    <a:gd name="T19" fmla="*/ 24 h 62"/>
                    <a:gd name="T20" fmla="*/ 14 w 34"/>
                    <a:gd name="T21" fmla="*/ 19 h 62"/>
                    <a:gd name="T22" fmla="*/ 14 w 34"/>
                    <a:gd name="T23" fmla="*/ 14 h 62"/>
                    <a:gd name="T24" fmla="*/ 10 w 34"/>
                    <a:gd name="T25" fmla="*/ 14 h 62"/>
                    <a:gd name="T26" fmla="*/ 10 w 34"/>
                    <a:gd name="T27" fmla="*/ 9 h 62"/>
                    <a:gd name="T28" fmla="*/ 5 w 34"/>
                    <a:gd name="T29" fmla="*/ 4 h 62"/>
                    <a:gd name="T30" fmla="*/ 5 w 34"/>
                    <a:gd name="T31" fmla="*/ 0 h 62"/>
                    <a:gd name="T32" fmla="*/ 0 w 34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62"/>
                    <a:gd name="T53" fmla="*/ 34 w 34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62">
                      <a:moveTo>
                        <a:pt x="34" y="62"/>
                      </a:moveTo>
                      <a:lnTo>
                        <a:pt x="34" y="57"/>
                      </a:lnTo>
                      <a:lnTo>
                        <a:pt x="29" y="53"/>
                      </a:lnTo>
                      <a:lnTo>
                        <a:pt x="29" y="48"/>
                      </a:lnTo>
                      <a:lnTo>
                        <a:pt x="29" y="43"/>
                      </a:lnTo>
                      <a:lnTo>
                        <a:pt x="29" y="38"/>
                      </a:lnTo>
                      <a:lnTo>
                        <a:pt x="24" y="33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4" y="19"/>
                      </a:lnTo>
                      <a:lnTo>
                        <a:pt x="14" y="14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3" name="Line 331">
                  <a:extLst>
                    <a:ext uri="{FF2B5EF4-FFF2-40B4-BE49-F238E27FC236}">
                      <a16:creationId xmlns:a16="http://schemas.microsoft.com/office/drawing/2014/main" id="{8F9DA4E0-F2D9-4159-9988-310E7284F2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4" y="381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4" name="Freeform 332">
                  <a:extLst>
                    <a:ext uri="{FF2B5EF4-FFF2-40B4-BE49-F238E27FC236}">
                      <a16:creationId xmlns:a16="http://schemas.microsoft.com/office/drawing/2014/main" id="{4315A92F-9C50-43A6-8EF9-E00771A6C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8" y="226"/>
                  <a:ext cx="96" cy="155"/>
                </a:xfrm>
                <a:custGeom>
                  <a:avLst/>
                  <a:gdLst>
                    <a:gd name="T0" fmla="*/ 96 w 96"/>
                    <a:gd name="T1" fmla="*/ 155 h 155"/>
                    <a:gd name="T2" fmla="*/ 91 w 96"/>
                    <a:gd name="T3" fmla="*/ 145 h 155"/>
                    <a:gd name="T4" fmla="*/ 86 w 96"/>
                    <a:gd name="T5" fmla="*/ 135 h 155"/>
                    <a:gd name="T6" fmla="*/ 82 w 96"/>
                    <a:gd name="T7" fmla="*/ 126 h 155"/>
                    <a:gd name="T8" fmla="*/ 77 w 96"/>
                    <a:gd name="T9" fmla="*/ 116 h 155"/>
                    <a:gd name="T10" fmla="*/ 72 w 96"/>
                    <a:gd name="T11" fmla="*/ 106 h 155"/>
                    <a:gd name="T12" fmla="*/ 67 w 96"/>
                    <a:gd name="T13" fmla="*/ 97 h 155"/>
                    <a:gd name="T14" fmla="*/ 62 w 96"/>
                    <a:gd name="T15" fmla="*/ 87 h 155"/>
                    <a:gd name="T16" fmla="*/ 53 w 96"/>
                    <a:gd name="T17" fmla="*/ 77 h 155"/>
                    <a:gd name="T18" fmla="*/ 48 w 96"/>
                    <a:gd name="T19" fmla="*/ 68 h 155"/>
                    <a:gd name="T20" fmla="*/ 43 w 96"/>
                    <a:gd name="T21" fmla="*/ 58 h 155"/>
                    <a:gd name="T22" fmla="*/ 33 w 96"/>
                    <a:gd name="T23" fmla="*/ 48 h 155"/>
                    <a:gd name="T24" fmla="*/ 29 w 96"/>
                    <a:gd name="T25" fmla="*/ 39 h 155"/>
                    <a:gd name="T26" fmla="*/ 19 w 96"/>
                    <a:gd name="T27" fmla="*/ 29 h 155"/>
                    <a:gd name="T28" fmla="*/ 14 w 96"/>
                    <a:gd name="T29" fmla="*/ 19 h 155"/>
                    <a:gd name="T30" fmla="*/ 4 w 96"/>
                    <a:gd name="T31" fmla="*/ 10 h 155"/>
                    <a:gd name="T32" fmla="*/ 0 w 96"/>
                    <a:gd name="T33" fmla="*/ 0 h 1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155"/>
                    <a:gd name="T53" fmla="*/ 96 w 96"/>
                    <a:gd name="T54" fmla="*/ 155 h 1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155">
                      <a:moveTo>
                        <a:pt x="96" y="155"/>
                      </a:moveTo>
                      <a:lnTo>
                        <a:pt x="91" y="145"/>
                      </a:lnTo>
                      <a:lnTo>
                        <a:pt x="86" y="135"/>
                      </a:lnTo>
                      <a:lnTo>
                        <a:pt x="82" y="126"/>
                      </a:lnTo>
                      <a:lnTo>
                        <a:pt x="77" y="116"/>
                      </a:lnTo>
                      <a:lnTo>
                        <a:pt x="72" y="106"/>
                      </a:lnTo>
                      <a:lnTo>
                        <a:pt x="67" y="97"/>
                      </a:lnTo>
                      <a:lnTo>
                        <a:pt x="62" y="87"/>
                      </a:lnTo>
                      <a:lnTo>
                        <a:pt x="53" y="77"/>
                      </a:lnTo>
                      <a:lnTo>
                        <a:pt x="48" y="68"/>
                      </a:lnTo>
                      <a:lnTo>
                        <a:pt x="43" y="58"/>
                      </a:lnTo>
                      <a:lnTo>
                        <a:pt x="33" y="48"/>
                      </a:lnTo>
                      <a:lnTo>
                        <a:pt x="29" y="39"/>
                      </a:lnTo>
                      <a:lnTo>
                        <a:pt x="19" y="29"/>
                      </a:lnTo>
                      <a:lnTo>
                        <a:pt x="14" y="19"/>
                      </a:lnTo>
                      <a:lnTo>
                        <a:pt x="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5" name="Freeform 333">
                  <a:extLst>
                    <a:ext uri="{FF2B5EF4-FFF2-40B4-BE49-F238E27FC236}">
                      <a16:creationId xmlns:a16="http://schemas.microsoft.com/office/drawing/2014/main" id="{CDD7FEDB-7C73-46E4-9001-C8EAC19F7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8" y="226"/>
                  <a:ext cx="86" cy="155"/>
                </a:xfrm>
                <a:custGeom>
                  <a:avLst/>
                  <a:gdLst>
                    <a:gd name="T0" fmla="*/ 0 w 86"/>
                    <a:gd name="T1" fmla="*/ 0 h 155"/>
                    <a:gd name="T2" fmla="*/ 4 w 86"/>
                    <a:gd name="T3" fmla="*/ 10 h 155"/>
                    <a:gd name="T4" fmla="*/ 9 w 86"/>
                    <a:gd name="T5" fmla="*/ 19 h 155"/>
                    <a:gd name="T6" fmla="*/ 19 w 86"/>
                    <a:gd name="T7" fmla="*/ 29 h 155"/>
                    <a:gd name="T8" fmla="*/ 24 w 86"/>
                    <a:gd name="T9" fmla="*/ 39 h 155"/>
                    <a:gd name="T10" fmla="*/ 29 w 86"/>
                    <a:gd name="T11" fmla="*/ 48 h 155"/>
                    <a:gd name="T12" fmla="*/ 38 w 86"/>
                    <a:gd name="T13" fmla="*/ 58 h 155"/>
                    <a:gd name="T14" fmla="*/ 43 w 86"/>
                    <a:gd name="T15" fmla="*/ 68 h 155"/>
                    <a:gd name="T16" fmla="*/ 48 w 86"/>
                    <a:gd name="T17" fmla="*/ 77 h 155"/>
                    <a:gd name="T18" fmla="*/ 53 w 86"/>
                    <a:gd name="T19" fmla="*/ 87 h 155"/>
                    <a:gd name="T20" fmla="*/ 62 w 86"/>
                    <a:gd name="T21" fmla="*/ 97 h 155"/>
                    <a:gd name="T22" fmla="*/ 67 w 86"/>
                    <a:gd name="T23" fmla="*/ 106 h 155"/>
                    <a:gd name="T24" fmla="*/ 72 w 86"/>
                    <a:gd name="T25" fmla="*/ 116 h 155"/>
                    <a:gd name="T26" fmla="*/ 77 w 86"/>
                    <a:gd name="T27" fmla="*/ 126 h 155"/>
                    <a:gd name="T28" fmla="*/ 82 w 86"/>
                    <a:gd name="T29" fmla="*/ 135 h 155"/>
                    <a:gd name="T30" fmla="*/ 86 w 86"/>
                    <a:gd name="T31" fmla="*/ 145 h 155"/>
                    <a:gd name="T32" fmla="*/ 86 w 86"/>
                    <a:gd name="T33" fmla="*/ 155 h 1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6"/>
                    <a:gd name="T52" fmla="*/ 0 h 155"/>
                    <a:gd name="T53" fmla="*/ 86 w 86"/>
                    <a:gd name="T54" fmla="*/ 155 h 1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6" h="155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9" y="19"/>
                      </a:lnTo>
                      <a:lnTo>
                        <a:pt x="19" y="29"/>
                      </a:lnTo>
                      <a:lnTo>
                        <a:pt x="24" y="39"/>
                      </a:lnTo>
                      <a:lnTo>
                        <a:pt x="29" y="48"/>
                      </a:lnTo>
                      <a:lnTo>
                        <a:pt x="38" y="58"/>
                      </a:lnTo>
                      <a:lnTo>
                        <a:pt x="43" y="68"/>
                      </a:lnTo>
                      <a:lnTo>
                        <a:pt x="48" y="77"/>
                      </a:lnTo>
                      <a:lnTo>
                        <a:pt x="53" y="87"/>
                      </a:lnTo>
                      <a:lnTo>
                        <a:pt x="62" y="97"/>
                      </a:lnTo>
                      <a:lnTo>
                        <a:pt x="67" y="106"/>
                      </a:lnTo>
                      <a:lnTo>
                        <a:pt x="72" y="116"/>
                      </a:lnTo>
                      <a:lnTo>
                        <a:pt x="77" y="126"/>
                      </a:lnTo>
                      <a:lnTo>
                        <a:pt x="82" y="135"/>
                      </a:lnTo>
                      <a:lnTo>
                        <a:pt x="86" y="145"/>
                      </a:lnTo>
                      <a:lnTo>
                        <a:pt x="86" y="15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6" name="Freeform 334">
                  <a:extLst>
                    <a:ext uri="{FF2B5EF4-FFF2-40B4-BE49-F238E27FC236}">
                      <a16:creationId xmlns:a16="http://schemas.microsoft.com/office/drawing/2014/main" id="{0040E9D8-ABB5-4E79-8DD0-264A7DC07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381"/>
                  <a:ext cx="53" cy="19"/>
                </a:xfrm>
                <a:custGeom>
                  <a:avLst/>
                  <a:gdLst>
                    <a:gd name="T0" fmla="*/ 53 w 53"/>
                    <a:gd name="T1" fmla="*/ 0 h 19"/>
                    <a:gd name="T2" fmla="*/ 53 w 53"/>
                    <a:gd name="T3" fmla="*/ 0 h 19"/>
                    <a:gd name="T4" fmla="*/ 49 w 53"/>
                    <a:gd name="T5" fmla="*/ 0 h 19"/>
                    <a:gd name="T6" fmla="*/ 44 w 53"/>
                    <a:gd name="T7" fmla="*/ 0 h 19"/>
                    <a:gd name="T8" fmla="*/ 39 w 53"/>
                    <a:gd name="T9" fmla="*/ 4 h 19"/>
                    <a:gd name="T10" fmla="*/ 39 w 53"/>
                    <a:gd name="T11" fmla="*/ 4 h 19"/>
                    <a:gd name="T12" fmla="*/ 34 w 53"/>
                    <a:gd name="T13" fmla="*/ 9 h 19"/>
                    <a:gd name="T14" fmla="*/ 29 w 53"/>
                    <a:gd name="T15" fmla="*/ 9 h 19"/>
                    <a:gd name="T16" fmla="*/ 29 w 53"/>
                    <a:gd name="T17" fmla="*/ 9 h 19"/>
                    <a:gd name="T18" fmla="*/ 24 w 53"/>
                    <a:gd name="T19" fmla="*/ 14 h 19"/>
                    <a:gd name="T20" fmla="*/ 20 w 53"/>
                    <a:gd name="T21" fmla="*/ 14 h 19"/>
                    <a:gd name="T22" fmla="*/ 20 w 53"/>
                    <a:gd name="T23" fmla="*/ 14 h 19"/>
                    <a:gd name="T24" fmla="*/ 15 w 53"/>
                    <a:gd name="T25" fmla="*/ 14 h 19"/>
                    <a:gd name="T26" fmla="*/ 10 w 53"/>
                    <a:gd name="T27" fmla="*/ 19 h 19"/>
                    <a:gd name="T28" fmla="*/ 10 w 53"/>
                    <a:gd name="T29" fmla="*/ 14 h 19"/>
                    <a:gd name="T30" fmla="*/ 5 w 53"/>
                    <a:gd name="T31" fmla="*/ 14 h 19"/>
                    <a:gd name="T32" fmla="*/ 0 w 53"/>
                    <a:gd name="T33" fmla="*/ 14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9"/>
                    <a:gd name="T53" fmla="*/ 53 w 5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9">
                      <a:moveTo>
                        <a:pt x="53" y="0"/>
                      </a:moveTo>
                      <a:lnTo>
                        <a:pt x="53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39" y="4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4" y="14"/>
                      </a:lnTo>
                      <a:lnTo>
                        <a:pt x="20" y="14"/>
                      </a:lnTo>
                      <a:lnTo>
                        <a:pt x="15" y="1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7" name="Line 335">
                  <a:extLst>
                    <a:ext uri="{FF2B5EF4-FFF2-40B4-BE49-F238E27FC236}">
                      <a16:creationId xmlns:a16="http://schemas.microsoft.com/office/drawing/2014/main" id="{416DB727-13F0-448E-91A6-2EFE54E6D2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7" y="395"/>
                  <a:ext cx="2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8" name="Freeform 336">
                  <a:extLst>
                    <a:ext uri="{FF2B5EF4-FFF2-40B4-BE49-F238E27FC236}">
                      <a16:creationId xmlns:a16="http://schemas.microsoft.com/office/drawing/2014/main" id="{6F53E05A-7880-4B50-B606-AC79299B6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376"/>
                  <a:ext cx="5" cy="24"/>
                </a:xfrm>
                <a:custGeom>
                  <a:avLst/>
                  <a:gdLst>
                    <a:gd name="T0" fmla="*/ 5 w 5"/>
                    <a:gd name="T1" fmla="*/ 24 h 24"/>
                    <a:gd name="T2" fmla="*/ 5 w 5"/>
                    <a:gd name="T3" fmla="*/ 24 h 24"/>
                    <a:gd name="T4" fmla="*/ 5 w 5"/>
                    <a:gd name="T5" fmla="*/ 24 h 24"/>
                    <a:gd name="T6" fmla="*/ 5 w 5"/>
                    <a:gd name="T7" fmla="*/ 19 h 24"/>
                    <a:gd name="T8" fmla="*/ 5 w 5"/>
                    <a:gd name="T9" fmla="*/ 19 h 24"/>
                    <a:gd name="T10" fmla="*/ 5 w 5"/>
                    <a:gd name="T11" fmla="*/ 19 h 24"/>
                    <a:gd name="T12" fmla="*/ 5 w 5"/>
                    <a:gd name="T13" fmla="*/ 14 h 24"/>
                    <a:gd name="T14" fmla="*/ 5 w 5"/>
                    <a:gd name="T15" fmla="*/ 14 h 24"/>
                    <a:gd name="T16" fmla="*/ 5 w 5"/>
                    <a:gd name="T17" fmla="*/ 14 h 24"/>
                    <a:gd name="T18" fmla="*/ 5 w 5"/>
                    <a:gd name="T19" fmla="*/ 9 h 24"/>
                    <a:gd name="T20" fmla="*/ 5 w 5"/>
                    <a:gd name="T21" fmla="*/ 9 h 24"/>
                    <a:gd name="T22" fmla="*/ 5 w 5"/>
                    <a:gd name="T23" fmla="*/ 9 h 24"/>
                    <a:gd name="T24" fmla="*/ 0 w 5"/>
                    <a:gd name="T25" fmla="*/ 5 h 24"/>
                    <a:gd name="T26" fmla="*/ 0 w 5"/>
                    <a:gd name="T27" fmla="*/ 5 h 24"/>
                    <a:gd name="T28" fmla="*/ 0 w 5"/>
                    <a:gd name="T29" fmla="*/ 5 h 24"/>
                    <a:gd name="T30" fmla="*/ 0 w 5"/>
                    <a:gd name="T31" fmla="*/ 5 h 24"/>
                    <a:gd name="T32" fmla="*/ 0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5" y="24"/>
                      </a:move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9" name="Freeform 337">
                  <a:extLst>
                    <a:ext uri="{FF2B5EF4-FFF2-40B4-BE49-F238E27FC236}">
                      <a16:creationId xmlns:a16="http://schemas.microsoft.com/office/drawing/2014/main" id="{52BF6164-D6C0-4352-B552-8BEDB8A32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8" y="376"/>
                  <a:ext cx="4" cy="29"/>
                </a:xfrm>
                <a:custGeom>
                  <a:avLst/>
                  <a:gdLst>
                    <a:gd name="T0" fmla="*/ 4 w 4"/>
                    <a:gd name="T1" fmla="*/ 0 h 29"/>
                    <a:gd name="T2" fmla="*/ 4 w 4"/>
                    <a:gd name="T3" fmla="*/ 5 h 29"/>
                    <a:gd name="T4" fmla="*/ 4 w 4"/>
                    <a:gd name="T5" fmla="*/ 5 h 29"/>
                    <a:gd name="T6" fmla="*/ 4 w 4"/>
                    <a:gd name="T7" fmla="*/ 5 h 29"/>
                    <a:gd name="T8" fmla="*/ 4 w 4"/>
                    <a:gd name="T9" fmla="*/ 9 h 29"/>
                    <a:gd name="T10" fmla="*/ 4 w 4"/>
                    <a:gd name="T11" fmla="*/ 9 h 29"/>
                    <a:gd name="T12" fmla="*/ 0 w 4"/>
                    <a:gd name="T13" fmla="*/ 9 h 29"/>
                    <a:gd name="T14" fmla="*/ 0 w 4"/>
                    <a:gd name="T15" fmla="*/ 14 h 29"/>
                    <a:gd name="T16" fmla="*/ 0 w 4"/>
                    <a:gd name="T17" fmla="*/ 14 h 29"/>
                    <a:gd name="T18" fmla="*/ 0 w 4"/>
                    <a:gd name="T19" fmla="*/ 19 h 29"/>
                    <a:gd name="T20" fmla="*/ 0 w 4"/>
                    <a:gd name="T21" fmla="*/ 19 h 29"/>
                    <a:gd name="T22" fmla="*/ 0 w 4"/>
                    <a:gd name="T23" fmla="*/ 19 h 29"/>
                    <a:gd name="T24" fmla="*/ 0 w 4"/>
                    <a:gd name="T25" fmla="*/ 24 h 29"/>
                    <a:gd name="T26" fmla="*/ 0 w 4"/>
                    <a:gd name="T27" fmla="*/ 24 h 29"/>
                    <a:gd name="T28" fmla="*/ 0 w 4"/>
                    <a:gd name="T29" fmla="*/ 29 h 29"/>
                    <a:gd name="T30" fmla="*/ 0 w 4"/>
                    <a:gd name="T31" fmla="*/ 29 h 29"/>
                    <a:gd name="T32" fmla="*/ 0 w 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9"/>
                    <a:gd name="T53" fmla="*/ 4 w 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9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0" name="Freeform 338">
                  <a:extLst>
                    <a:ext uri="{FF2B5EF4-FFF2-40B4-BE49-F238E27FC236}">
                      <a16:creationId xmlns:a16="http://schemas.microsoft.com/office/drawing/2014/main" id="{9E4B4E6A-E650-46E6-AA7F-EEA111B63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366"/>
                  <a:ext cx="25" cy="39"/>
                </a:xfrm>
                <a:custGeom>
                  <a:avLst/>
                  <a:gdLst>
                    <a:gd name="T0" fmla="*/ 25 w 25"/>
                    <a:gd name="T1" fmla="*/ 39 h 39"/>
                    <a:gd name="T2" fmla="*/ 20 w 25"/>
                    <a:gd name="T3" fmla="*/ 39 h 39"/>
                    <a:gd name="T4" fmla="*/ 20 w 25"/>
                    <a:gd name="T5" fmla="*/ 39 h 39"/>
                    <a:gd name="T6" fmla="*/ 15 w 25"/>
                    <a:gd name="T7" fmla="*/ 39 h 39"/>
                    <a:gd name="T8" fmla="*/ 15 w 25"/>
                    <a:gd name="T9" fmla="*/ 39 h 39"/>
                    <a:gd name="T10" fmla="*/ 10 w 25"/>
                    <a:gd name="T11" fmla="*/ 34 h 39"/>
                    <a:gd name="T12" fmla="*/ 10 w 25"/>
                    <a:gd name="T13" fmla="*/ 34 h 39"/>
                    <a:gd name="T14" fmla="*/ 10 w 25"/>
                    <a:gd name="T15" fmla="*/ 29 h 39"/>
                    <a:gd name="T16" fmla="*/ 10 w 25"/>
                    <a:gd name="T17" fmla="*/ 24 h 39"/>
                    <a:gd name="T18" fmla="*/ 10 w 25"/>
                    <a:gd name="T19" fmla="*/ 24 h 39"/>
                    <a:gd name="T20" fmla="*/ 5 w 25"/>
                    <a:gd name="T21" fmla="*/ 19 h 39"/>
                    <a:gd name="T22" fmla="*/ 5 w 25"/>
                    <a:gd name="T23" fmla="*/ 15 h 39"/>
                    <a:gd name="T24" fmla="*/ 5 w 25"/>
                    <a:gd name="T25" fmla="*/ 15 h 39"/>
                    <a:gd name="T26" fmla="*/ 5 w 25"/>
                    <a:gd name="T27" fmla="*/ 10 h 39"/>
                    <a:gd name="T28" fmla="*/ 5 w 25"/>
                    <a:gd name="T29" fmla="*/ 5 h 39"/>
                    <a:gd name="T30" fmla="*/ 0 w 25"/>
                    <a:gd name="T31" fmla="*/ 0 h 39"/>
                    <a:gd name="T32" fmla="*/ 0 w 25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9"/>
                    <a:gd name="T53" fmla="*/ 25 w 25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9">
                      <a:moveTo>
                        <a:pt x="25" y="39"/>
                      </a:moveTo>
                      <a:lnTo>
                        <a:pt x="20" y="39"/>
                      </a:lnTo>
                      <a:lnTo>
                        <a:pt x="15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1" name="Freeform 339">
                  <a:extLst>
                    <a:ext uri="{FF2B5EF4-FFF2-40B4-BE49-F238E27FC236}">
                      <a16:creationId xmlns:a16="http://schemas.microsoft.com/office/drawing/2014/main" id="{C4D6B9C6-8942-4F79-97DF-DA59A5B00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4" y="366"/>
                  <a:ext cx="19" cy="44"/>
                </a:xfrm>
                <a:custGeom>
                  <a:avLst/>
                  <a:gdLst>
                    <a:gd name="T0" fmla="*/ 19 w 19"/>
                    <a:gd name="T1" fmla="*/ 0 h 44"/>
                    <a:gd name="T2" fmla="*/ 19 w 19"/>
                    <a:gd name="T3" fmla="*/ 5 h 44"/>
                    <a:gd name="T4" fmla="*/ 19 w 19"/>
                    <a:gd name="T5" fmla="*/ 5 h 44"/>
                    <a:gd name="T6" fmla="*/ 19 w 19"/>
                    <a:gd name="T7" fmla="*/ 10 h 44"/>
                    <a:gd name="T8" fmla="*/ 19 w 19"/>
                    <a:gd name="T9" fmla="*/ 15 h 44"/>
                    <a:gd name="T10" fmla="*/ 19 w 19"/>
                    <a:gd name="T11" fmla="*/ 19 h 44"/>
                    <a:gd name="T12" fmla="*/ 19 w 19"/>
                    <a:gd name="T13" fmla="*/ 24 h 44"/>
                    <a:gd name="T14" fmla="*/ 19 w 19"/>
                    <a:gd name="T15" fmla="*/ 29 h 44"/>
                    <a:gd name="T16" fmla="*/ 19 w 19"/>
                    <a:gd name="T17" fmla="*/ 29 h 44"/>
                    <a:gd name="T18" fmla="*/ 19 w 19"/>
                    <a:gd name="T19" fmla="*/ 34 h 44"/>
                    <a:gd name="T20" fmla="*/ 19 w 19"/>
                    <a:gd name="T21" fmla="*/ 39 h 44"/>
                    <a:gd name="T22" fmla="*/ 19 w 19"/>
                    <a:gd name="T23" fmla="*/ 39 h 44"/>
                    <a:gd name="T24" fmla="*/ 15 w 19"/>
                    <a:gd name="T25" fmla="*/ 44 h 44"/>
                    <a:gd name="T26" fmla="*/ 15 w 19"/>
                    <a:gd name="T27" fmla="*/ 44 h 44"/>
                    <a:gd name="T28" fmla="*/ 10 w 19"/>
                    <a:gd name="T29" fmla="*/ 44 h 44"/>
                    <a:gd name="T30" fmla="*/ 5 w 19"/>
                    <a:gd name="T31" fmla="*/ 44 h 44"/>
                    <a:gd name="T32" fmla="*/ 0 w 19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4"/>
                    <a:gd name="T53" fmla="*/ 19 w 19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4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5" y="44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2" name="Freeform 340">
                  <a:extLst>
                    <a:ext uri="{FF2B5EF4-FFF2-40B4-BE49-F238E27FC236}">
                      <a16:creationId xmlns:a16="http://schemas.microsoft.com/office/drawing/2014/main" id="{94CEFB75-B630-476A-8E35-DF550FACF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" y="347"/>
                  <a:ext cx="14" cy="63"/>
                </a:xfrm>
                <a:custGeom>
                  <a:avLst/>
                  <a:gdLst>
                    <a:gd name="T0" fmla="*/ 14 w 14"/>
                    <a:gd name="T1" fmla="*/ 63 h 63"/>
                    <a:gd name="T2" fmla="*/ 14 w 14"/>
                    <a:gd name="T3" fmla="*/ 58 h 63"/>
                    <a:gd name="T4" fmla="*/ 14 w 14"/>
                    <a:gd name="T5" fmla="*/ 53 h 63"/>
                    <a:gd name="T6" fmla="*/ 14 w 14"/>
                    <a:gd name="T7" fmla="*/ 48 h 63"/>
                    <a:gd name="T8" fmla="*/ 9 w 14"/>
                    <a:gd name="T9" fmla="*/ 43 h 63"/>
                    <a:gd name="T10" fmla="*/ 9 w 14"/>
                    <a:gd name="T11" fmla="*/ 43 h 63"/>
                    <a:gd name="T12" fmla="*/ 9 w 14"/>
                    <a:gd name="T13" fmla="*/ 38 h 63"/>
                    <a:gd name="T14" fmla="*/ 9 w 14"/>
                    <a:gd name="T15" fmla="*/ 34 h 63"/>
                    <a:gd name="T16" fmla="*/ 9 w 14"/>
                    <a:gd name="T17" fmla="*/ 29 h 63"/>
                    <a:gd name="T18" fmla="*/ 9 w 14"/>
                    <a:gd name="T19" fmla="*/ 24 h 63"/>
                    <a:gd name="T20" fmla="*/ 4 w 14"/>
                    <a:gd name="T21" fmla="*/ 19 h 63"/>
                    <a:gd name="T22" fmla="*/ 4 w 14"/>
                    <a:gd name="T23" fmla="*/ 19 h 63"/>
                    <a:gd name="T24" fmla="*/ 4 w 14"/>
                    <a:gd name="T25" fmla="*/ 14 h 63"/>
                    <a:gd name="T26" fmla="*/ 4 w 14"/>
                    <a:gd name="T27" fmla="*/ 9 h 63"/>
                    <a:gd name="T28" fmla="*/ 4 w 14"/>
                    <a:gd name="T29" fmla="*/ 5 h 63"/>
                    <a:gd name="T30" fmla="*/ 0 w 14"/>
                    <a:gd name="T31" fmla="*/ 0 h 63"/>
                    <a:gd name="T32" fmla="*/ 0 w 14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63"/>
                    <a:gd name="T53" fmla="*/ 14 w 14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63">
                      <a:moveTo>
                        <a:pt x="14" y="63"/>
                      </a:moveTo>
                      <a:lnTo>
                        <a:pt x="14" y="58"/>
                      </a:lnTo>
                      <a:lnTo>
                        <a:pt x="14" y="53"/>
                      </a:lnTo>
                      <a:lnTo>
                        <a:pt x="14" y="48"/>
                      </a:lnTo>
                      <a:lnTo>
                        <a:pt x="9" y="43"/>
                      </a:lnTo>
                      <a:lnTo>
                        <a:pt x="9" y="38"/>
                      </a:lnTo>
                      <a:lnTo>
                        <a:pt x="9" y="34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3" name="Freeform 341">
                  <a:extLst>
                    <a:ext uri="{FF2B5EF4-FFF2-40B4-BE49-F238E27FC236}">
                      <a16:creationId xmlns:a16="http://schemas.microsoft.com/office/drawing/2014/main" id="{E3957000-6A9A-43B7-96FE-444C7B7D3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" y="347"/>
                  <a:ext cx="4" cy="63"/>
                </a:xfrm>
                <a:custGeom>
                  <a:avLst/>
                  <a:gdLst>
                    <a:gd name="T0" fmla="*/ 0 w 4"/>
                    <a:gd name="T1" fmla="*/ 0 h 63"/>
                    <a:gd name="T2" fmla="*/ 0 w 4"/>
                    <a:gd name="T3" fmla="*/ 0 h 63"/>
                    <a:gd name="T4" fmla="*/ 0 w 4"/>
                    <a:gd name="T5" fmla="*/ 5 h 63"/>
                    <a:gd name="T6" fmla="*/ 0 w 4"/>
                    <a:gd name="T7" fmla="*/ 9 h 63"/>
                    <a:gd name="T8" fmla="*/ 0 w 4"/>
                    <a:gd name="T9" fmla="*/ 14 h 63"/>
                    <a:gd name="T10" fmla="*/ 0 w 4"/>
                    <a:gd name="T11" fmla="*/ 19 h 63"/>
                    <a:gd name="T12" fmla="*/ 4 w 4"/>
                    <a:gd name="T13" fmla="*/ 19 h 63"/>
                    <a:gd name="T14" fmla="*/ 4 w 4"/>
                    <a:gd name="T15" fmla="*/ 24 h 63"/>
                    <a:gd name="T16" fmla="*/ 4 w 4"/>
                    <a:gd name="T17" fmla="*/ 29 h 63"/>
                    <a:gd name="T18" fmla="*/ 4 w 4"/>
                    <a:gd name="T19" fmla="*/ 34 h 63"/>
                    <a:gd name="T20" fmla="*/ 4 w 4"/>
                    <a:gd name="T21" fmla="*/ 38 h 63"/>
                    <a:gd name="T22" fmla="*/ 4 w 4"/>
                    <a:gd name="T23" fmla="*/ 43 h 63"/>
                    <a:gd name="T24" fmla="*/ 4 w 4"/>
                    <a:gd name="T25" fmla="*/ 43 h 63"/>
                    <a:gd name="T26" fmla="*/ 4 w 4"/>
                    <a:gd name="T27" fmla="*/ 48 h 63"/>
                    <a:gd name="T28" fmla="*/ 4 w 4"/>
                    <a:gd name="T29" fmla="*/ 53 h 63"/>
                    <a:gd name="T30" fmla="*/ 4 w 4"/>
                    <a:gd name="T31" fmla="*/ 58 h 63"/>
                    <a:gd name="T32" fmla="*/ 4 w 4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63"/>
                    <a:gd name="T53" fmla="*/ 4 w 4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6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4" y="43"/>
                      </a:lnTo>
                      <a:lnTo>
                        <a:pt x="4" y="48"/>
                      </a:lnTo>
                      <a:lnTo>
                        <a:pt x="4" y="53"/>
                      </a:lnTo>
                      <a:lnTo>
                        <a:pt x="4" y="58"/>
                      </a:lnTo>
                      <a:lnTo>
                        <a:pt x="4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4" name="Freeform 342">
                  <a:extLst>
                    <a:ext uri="{FF2B5EF4-FFF2-40B4-BE49-F238E27FC236}">
                      <a16:creationId xmlns:a16="http://schemas.microsoft.com/office/drawing/2014/main" id="{D93AB724-20F0-4EC3-85B4-1FEB4EE8C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390"/>
                  <a:ext cx="14" cy="20"/>
                </a:xfrm>
                <a:custGeom>
                  <a:avLst/>
                  <a:gdLst>
                    <a:gd name="T0" fmla="*/ 14 w 14"/>
                    <a:gd name="T1" fmla="*/ 20 h 20"/>
                    <a:gd name="T2" fmla="*/ 14 w 14"/>
                    <a:gd name="T3" fmla="*/ 20 h 20"/>
                    <a:gd name="T4" fmla="*/ 10 w 14"/>
                    <a:gd name="T5" fmla="*/ 20 h 20"/>
                    <a:gd name="T6" fmla="*/ 10 w 14"/>
                    <a:gd name="T7" fmla="*/ 20 h 20"/>
                    <a:gd name="T8" fmla="*/ 10 w 14"/>
                    <a:gd name="T9" fmla="*/ 20 h 20"/>
                    <a:gd name="T10" fmla="*/ 10 w 14"/>
                    <a:gd name="T11" fmla="*/ 15 h 20"/>
                    <a:gd name="T12" fmla="*/ 5 w 14"/>
                    <a:gd name="T13" fmla="*/ 15 h 20"/>
                    <a:gd name="T14" fmla="*/ 5 w 14"/>
                    <a:gd name="T15" fmla="*/ 15 h 20"/>
                    <a:gd name="T16" fmla="*/ 5 w 14"/>
                    <a:gd name="T17" fmla="*/ 10 h 20"/>
                    <a:gd name="T18" fmla="*/ 5 w 14"/>
                    <a:gd name="T19" fmla="*/ 10 h 20"/>
                    <a:gd name="T20" fmla="*/ 5 w 14"/>
                    <a:gd name="T21" fmla="*/ 10 h 20"/>
                    <a:gd name="T22" fmla="*/ 5 w 14"/>
                    <a:gd name="T23" fmla="*/ 5 h 20"/>
                    <a:gd name="T24" fmla="*/ 5 w 14"/>
                    <a:gd name="T25" fmla="*/ 5 h 20"/>
                    <a:gd name="T26" fmla="*/ 0 w 14"/>
                    <a:gd name="T27" fmla="*/ 0 h 20"/>
                    <a:gd name="T28" fmla="*/ 0 w 14"/>
                    <a:gd name="T29" fmla="*/ 0 h 20"/>
                    <a:gd name="T30" fmla="*/ 0 w 14"/>
                    <a:gd name="T31" fmla="*/ 0 h 20"/>
                    <a:gd name="T32" fmla="*/ 0 w 14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0"/>
                    <a:gd name="T53" fmla="*/ 14 w 14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0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5" name="Freeform 343">
                  <a:extLst>
                    <a:ext uri="{FF2B5EF4-FFF2-40B4-BE49-F238E27FC236}">
                      <a16:creationId xmlns:a16="http://schemas.microsoft.com/office/drawing/2014/main" id="{50205DE3-6021-42FB-93FC-A08633B71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5" y="332"/>
                  <a:ext cx="15" cy="58"/>
                </a:xfrm>
                <a:custGeom>
                  <a:avLst/>
                  <a:gdLst>
                    <a:gd name="T0" fmla="*/ 15 w 15"/>
                    <a:gd name="T1" fmla="*/ 58 h 58"/>
                    <a:gd name="T2" fmla="*/ 15 w 15"/>
                    <a:gd name="T3" fmla="*/ 53 h 58"/>
                    <a:gd name="T4" fmla="*/ 15 w 15"/>
                    <a:gd name="T5" fmla="*/ 49 h 58"/>
                    <a:gd name="T6" fmla="*/ 10 w 15"/>
                    <a:gd name="T7" fmla="*/ 44 h 58"/>
                    <a:gd name="T8" fmla="*/ 10 w 15"/>
                    <a:gd name="T9" fmla="*/ 39 h 58"/>
                    <a:gd name="T10" fmla="*/ 10 w 15"/>
                    <a:gd name="T11" fmla="*/ 39 h 58"/>
                    <a:gd name="T12" fmla="*/ 10 w 15"/>
                    <a:gd name="T13" fmla="*/ 34 h 58"/>
                    <a:gd name="T14" fmla="*/ 10 w 15"/>
                    <a:gd name="T15" fmla="*/ 29 h 58"/>
                    <a:gd name="T16" fmla="*/ 10 w 15"/>
                    <a:gd name="T17" fmla="*/ 29 h 58"/>
                    <a:gd name="T18" fmla="*/ 5 w 15"/>
                    <a:gd name="T19" fmla="*/ 24 h 58"/>
                    <a:gd name="T20" fmla="*/ 5 w 15"/>
                    <a:gd name="T21" fmla="*/ 20 h 58"/>
                    <a:gd name="T22" fmla="*/ 5 w 15"/>
                    <a:gd name="T23" fmla="*/ 15 h 58"/>
                    <a:gd name="T24" fmla="*/ 5 w 15"/>
                    <a:gd name="T25" fmla="*/ 15 h 58"/>
                    <a:gd name="T26" fmla="*/ 0 w 15"/>
                    <a:gd name="T27" fmla="*/ 10 h 58"/>
                    <a:gd name="T28" fmla="*/ 0 w 15"/>
                    <a:gd name="T29" fmla="*/ 5 h 58"/>
                    <a:gd name="T30" fmla="*/ 0 w 15"/>
                    <a:gd name="T31" fmla="*/ 5 h 58"/>
                    <a:gd name="T32" fmla="*/ 0 w 15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8"/>
                    <a:gd name="T53" fmla="*/ 15 w 1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8">
                      <a:moveTo>
                        <a:pt x="15" y="58"/>
                      </a:moveTo>
                      <a:lnTo>
                        <a:pt x="15" y="53"/>
                      </a:lnTo>
                      <a:lnTo>
                        <a:pt x="15" y="49"/>
                      </a:lnTo>
                      <a:lnTo>
                        <a:pt x="10" y="44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6" name="Freeform 344">
                  <a:extLst>
                    <a:ext uri="{FF2B5EF4-FFF2-40B4-BE49-F238E27FC236}">
                      <a16:creationId xmlns:a16="http://schemas.microsoft.com/office/drawing/2014/main" id="{686F8CF4-E2D4-44F8-BA4A-27E3751CC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332"/>
                  <a:ext cx="9" cy="92"/>
                </a:xfrm>
                <a:custGeom>
                  <a:avLst/>
                  <a:gdLst>
                    <a:gd name="T0" fmla="*/ 4 w 9"/>
                    <a:gd name="T1" fmla="*/ 0 h 92"/>
                    <a:gd name="T2" fmla="*/ 4 w 9"/>
                    <a:gd name="T3" fmla="*/ 5 h 92"/>
                    <a:gd name="T4" fmla="*/ 4 w 9"/>
                    <a:gd name="T5" fmla="*/ 10 h 92"/>
                    <a:gd name="T6" fmla="*/ 4 w 9"/>
                    <a:gd name="T7" fmla="*/ 15 h 92"/>
                    <a:gd name="T8" fmla="*/ 4 w 9"/>
                    <a:gd name="T9" fmla="*/ 24 h 92"/>
                    <a:gd name="T10" fmla="*/ 4 w 9"/>
                    <a:gd name="T11" fmla="*/ 29 h 92"/>
                    <a:gd name="T12" fmla="*/ 9 w 9"/>
                    <a:gd name="T13" fmla="*/ 34 h 92"/>
                    <a:gd name="T14" fmla="*/ 9 w 9"/>
                    <a:gd name="T15" fmla="*/ 44 h 92"/>
                    <a:gd name="T16" fmla="*/ 9 w 9"/>
                    <a:gd name="T17" fmla="*/ 49 h 92"/>
                    <a:gd name="T18" fmla="*/ 9 w 9"/>
                    <a:gd name="T19" fmla="*/ 53 h 92"/>
                    <a:gd name="T20" fmla="*/ 9 w 9"/>
                    <a:gd name="T21" fmla="*/ 58 h 92"/>
                    <a:gd name="T22" fmla="*/ 9 w 9"/>
                    <a:gd name="T23" fmla="*/ 68 h 92"/>
                    <a:gd name="T24" fmla="*/ 9 w 9"/>
                    <a:gd name="T25" fmla="*/ 73 h 92"/>
                    <a:gd name="T26" fmla="*/ 9 w 9"/>
                    <a:gd name="T27" fmla="*/ 78 h 92"/>
                    <a:gd name="T28" fmla="*/ 4 w 9"/>
                    <a:gd name="T29" fmla="*/ 82 h 92"/>
                    <a:gd name="T30" fmla="*/ 4 w 9"/>
                    <a:gd name="T31" fmla="*/ 87 h 92"/>
                    <a:gd name="T32" fmla="*/ 0 w 9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92"/>
                    <a:gd name="T53" fmla="*/ 9 w 9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92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9" y="34"/>
                      </a:lnTo>
                      <a:lnTo>
                        <a:pt x="9" y="44"/>
                      </a:lnTo>
                      <a:lnTo>
                        <a:pt x="9" y="49"/>
                      </a:lnTo>
                      <a:lnTo>
                        <a:pt x="9" y="53"/>
                      </a:lnTo>
                      <a:lnTo>
                        <a:pt x="9" y="58"/>
                      </a:lnTo>
                      <a:lnTo>
                        <a:pt x="9" y="68"/>
                      </a:lnTo>
                      <a:lnTo>
                        <a:pt x="9" y="73"/>
                      </a:lnTo>
                      <a:lnTo>
                        <a:pt x="9" y="78"/>
                      </a:lnTo>
                      <a:lnTo>
                        <a:pt x="4" y="82"/>
                      </a:lnTo>
                      <a:lnTo>
                        <a:pt x="4" y="87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7" name="Freeform 345">
                  <a:extLst>
                    <a:ext uri="{FF2B5EF4-FFF2-40B4-BE49-F238E27FC236}">
                      <a16:creationId xmlns:a16="http://schemas.microsoft.com/office/drawing/2014/main" id="{C5F6058B-639D-4EA3-B426-519044534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3" y="424"/>
                  <a:ext cx="58" cy="29"/>
                </a:xfrm>
                <a:custGeom>
                  <a:avLst/>
                  <a:gdLst>
                    <a:gd name="T0" fmla="*/ 58 w 58"/>
                    <a:gd name="T1" fmla="*/ 0 h 29"/>
                    <a:gd name="T2" fmla="*/ 53 w 58"/>
                    <a:gd name="T3" fmla="*/ 0 h 29"/>
                    <a:gd name="T4" fmla="*/ 48 w 58"/>
                    <a:gd name="T5" fmla="*/ 0 h 29"/>
                    <a:gd name="T6" fmla="*/ 48 w 58"/>
                    <a:gd name="T7" fmla="*/ 0 h 29"/>
                    <a:gd name="T8" fmla="*/ 43 w 58"/>
                    <a:gd name="T9" fmla="*/ 5 h 29"/>
                    <a:gd name="T10" fmla="*/ 38 w 58"/>
                    <a:gd name="T11" fmla="*/ 5 h 29"/>
                    <a:gd name="T12" fmla="*/ 34 w 58"/>
                    <a:gd name="T13" fmla="*/ 5 h 29"/>
                    <a:gd name="T14" fmla="*/ 34 w 58"/>
                    <a:gd name="T15" fmla="*/ 10 h 29"/>
                    <a:gd name="T16" fmla="*/ 29 w 58"/>
                    <a:gd name="T17" fmla="*/ 10 h 29"/>
                    <a:gd name="T18" fmla="*/ 24 w 58"/>
                    <a:gd name="T19" fmla="*/ 14 h 29"/>
                    <a:gd name="T20" fmla="*/ 19 w 58"/>
                    <a:gd name="T21" fmla="*/ 14 h 29"/>
                    <a:gd name="T22" fmla="*/ 19 w 58"/>
                    <a:gd name="T23" fmla="*/ 19 h 29"/>
                    <a:gd name="T24" fmla="*/ 14 w 58"/>
                    <a:gd name="T25" fmla="*/ 19 h 29"/>
                    <a:gd name="T26" fmla="*/ 9 w 58"/>
                    <a:gd name="T27" fmla="*/ 24 h 29"/>
                    <a:gd name="T28" fmla="*/ 9 w 58"/>
                    <a:gd name="T29" fmla="*/ 24 h 29"/>
                    <a:gd name="T30" fmla="*/ 5 w 58"/>
                    <a:gd name="T31" fmla="*/ 29 h 29"/>
                    <a:gd name="T32" fmla="*/ 0 w 58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29"/>
                    <a:gd name="T53" fmla="*/ 58 w 58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29">
                      <a:moveTo>
                        <a:pt x="58" y="0"/>
                      </a:move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3" y="5"/>
                      </a:lnTo>
                      <a:lnTo>
                        <a:pt x="38" y="5"/>
                      </a:lnTo>
                      <a:lnTo>
                        <a:pt x="34" y="5"/>
                      </a:lnTo>
                      <a:lnTo>
                        <a:pt x="34" y="10"/>
                      </a:lnTo>
                      <a:lnTo>
                        <a:pt x="29" y="10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9" y="24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8" name="Line 346">
                  <a:extLst>
                    <a:ext uri="{FF2B5EF4-FFF2-40B4-BE49-F238E27FC236}">
                      <a16:creationId xmlns:a16="http://schemas.microsoft.com/office/drawing/2014/main" id="{676E03AE-5B30-4FCD-A293-219F85F00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3" y="424"/>
                  <a:ext cx="10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9" name="Freeform 347">
                  <a:extLst>
                    <a:ext uri="{FF2B5EF4-FFF2-40B4-BE49-F238E27FC236}">
                      <a16:creationId xmlns:a16="http://schemas.microsoft.com/office/drawing/2014/main" id="{2A5E058D-2523-406F-AD93-9BE8F496A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424"/>
                  <a:ext cx="1" cy="34"/>
                </a:xfrm>
                <a:custGeom>
                  <a:avLst/>
                  <a:gdLst>
                    <a:gd name="T0" fmla="*/ 0 w 1"/>
                    <a:gd name="T1" fmla="*/ 0 h 34"/>
                    <a:gd name="T2" fmla="*/ 0 w 1"/>
                    <a:gd name="T3" fmla="*/ 0 h 34"/>
                    <a:gd name="T4" fmla="*/ 0 w 1"/>
                    <a:gd name="T5" fmla="*/ 0 h 34"/>
                    <a:gd name="T6" fmla="*/ 0 w 1"/>
                    <a:gd name="T7" fmla="*/ 5 h 34"/>
                    <a:gd name="T8" fmla="*/ 0 w 1"/>
                    <a:gd name="T9" fmla="*/ 5 h 34"/>
                    <a:gd name="T10" fmla="*/ 0 w 1"/>
                    <a:gd name="T11" fmla="*/ 10 h 34"/>
                    <a:gd name="T12" fmla="*/ 0 w 1"/>
                    <a:gd name="T13" fmla="*/ 10 h 34"/>
                    <a:gd name="T14" fmla="*/ 0 w 1"/>
                    <a:gd name="T15" fmla="*/ 14 h 34"/>
                    <a:gd name="T16" fmla="*/ 0 w 1"/>
                    <a:gd name="T17" fmla="*/ 19 h 34"/>
                    <a:gd name="T18" fmla="*/ 0 w 1"/>
                    <a:gd name="T19" fmla="*/ 19 h 34"/>
                    <a:gd name="T20" fmla="*/ 0 w 1"/>
                    <a:gd name="T21" fmla="*/ 19 h 34"/>
                    <a:gd name="T22" fmla="*/ 0 w 1"/>
                    <a:gd name="T23" fmla="*/ 24 h 34"/>
                    <a:gd name="T24" fmla="*/ 0 w 1"/>
                    <a:gd name="T25" fmla="*/ 29 h 34"/>
                    <a:gd name="T26" fmla="*/ 0 w 1"/>
                    <a:gd name="T27" fmla="*/ 29 h 34"/>
                    <a:gd name="T28" fmla="*/ 0 w 1"/>
                    <a:gd name="T29" fmla="*/ 29 h 34"/>
                    <a:gd name="T30" fmla="*/ 0 w 1"/>
                    <a:gd name="T31" fmla="*/ 34 h 34"/>
                    <a:gd name="T32" fmla="*/ 0 w 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34"/>
                    <a:gd name="T53" fmla="*/ 1 w 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0" name="Freeform 348">
                  <a:extLst>
                    <a:ext uri="{FF2B5EF4-FFF2-40B4-BE49-F238E27FC236}">
                      <a16:creationId xmlns:a16="http://schemas.microsoft.com/office/drawing/2014/main" id="{3BFD5DEC-BE5B-4353-9528-06D47403A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8" y="443"/>
                  <a:ext cx="5" cy="15"/>
                </a:xfrm>
                <a:custGeom>
                  <a:avLst/>
                  <a:gdLst>
                    <a:gd name="T0" fmla="*/ 5 w 5"/>
                    <a:gd name="T1" fmla="*/ 15 h 15"/>
                    <a:gd name="T2" fmla="*/ 5 w 5"/>
                    <a:gd name="T3" fmla="*/ 15 h 15"/>
                    <a:gd name="T4" fmla="*/ 5 w 5"/>
                    <a:gd name="T5" fmla="*/ 15 h 15"/>
                    <a:gd name="T6" fmla="*/ 5 w 5"/>
                    <a:gd name="T7" fmla="*/ 15 h 15"/>
                    <a:gd name="T8" fmla="*/ 5 w 5"/>
                    <a:gd name="T9" fmla="*/ 10 h 15"/>
                    <a:gd name="T10" fmla="*/ 5 w 5"/>
                    <a:gd name="T11" fmla="*/ 10 h 15"/>
                    <a:gd name="T12" fmla="*/ 5 w 5"/>
                    <a:gd name="T13" fmla="*/ 10 h 15"/>
                    <a:gd name="T14" fmla="*/ 5 w 5"/>
                    <a:gd name="T15" fmla="*/ 10 h 15"/>
                    <a:gd name="T16" fmla="*/ 5 w 5"/>
                    <a:gd name="T17" fmla="*/ 10 h 15"/>
                    <a:gd name="T18" fmla="*/ 5 w 5"/>
                    <a:gd name="T19" fmla="*/ 10 h 15"/>
                    <a:gd name="T20" fmla="*/ 5 w 5"/>
                    <a:gd name="T21" fmla="*/ 5 h 15"/>
                    <a:gd name="T22" fmla="*/ 5 w 5"/>
                    <a:gd name="T23" fmla="*/ 5 h 15"/>
                    <a:gd name="T24" fmla="*/ 5 w 5"/>
                    <a:gd name="T25" fmla="*/ 5 h 15"/>
                    <a:gd name="T26" fmla="*/ 0 w 5"/>
                    <a:gd name="T27" fmla="*/ 5 h 15"/>
                    <a:gd name="T28" fmla="*/ 0 w 5"/>
                    <a:gd name="T29" fmla="*/ 5 h 15"/>
                    <a:gd name="T30" fmla="*/ 0 w 5"/>
                    <a:gd name="T31" fmla="*/ 5 h 15"/>
                    <a:gd name="T32" fmla="*/ 0 w 5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5"/>
                    <a:gd name="T53" fmla="*/ 5 w 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5">
                      <a:moveTo>
                        <a:pt x="5" y="15"/>
                      </a:move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1" name="Freeform 349">
                  <a:extLst>
                    <a:ext uri="{FF2B5EF4-FFF2-40B4-BE49-F238E27FC236}">
                      <a16:creationId xmlns:a16="http://schemas.microsoft.com/office/drawing/2014/main" id="{F2266CF9-A504-4BA3-889E-8A03A02FE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443"/>
                  <a:ext cx="9" cy="24"/>
                </a:xfrm>
                <a:custGeom>
                  <a:avLst/>
                  <a:gdLst>
                    <a:gd name="T0" fmla="*/ 9 w 9"/>
                    <a:gd name="T1" fmla="*/ 0 h 24"/>
                    <a:gd name="T2" fmla="*/ 9 w 9"/>
                    <a:gd name="T3" fmla="*/ 5 h 24"/>
                    <a:gd name="T4" fmla="*/ 9 w 9"/>
                    <a:gd name="T5" fmla="*/ 5 h 24"/>
                    <a:gd name="T6" fmla="*/ 4 w 9"/>
                    <a:gd name="T7" fmla="*/ 5 h 24"/>
                    <a:gd name="T8" fmla="*/ 4 w 9"/>
                    <a:gd name="T9" fmla="*/ 10 h 24"/>
                    <a:gd name="T10" fmla="*/ 4 w 9"/>
                    <a:gd name="T11" fmla="*/ 10 h 24"/>
                    <a:gd name="T12" fmla="*/ 4 w 9"/>
                    <a:gd name="T13" fmla="*/ 15 h 24"/>
                    <a:gd name="T14" fmla="*/ 4 w 9"/>
                    <a:gd name="T15" fmla="*/ 15 h 24"/>
                    <a:gd name="T16" fmla="*/ 4 w 9"/>
                    <a:gd name="T17" fmla="*/ 15 h 24"/>
                    <a:gd name="T18" fmla="*/ 4 w 9"/>
                    <a:gd name="T19" fmla="*/ 20 h 24"/>
                    <a:gd name="T20" fmla="*/ 4 w 9"/>
                    <a:gd name="T21" fmla="*/ 20 h 24"/>
                    <a:gd name="T22" fmla="*/ 4 w 9"/>
                    <a:gd name="T23" fmla="*/ 20 h 24"/>
                    <a:gd name="T24" fmla="*/ 4 w 9"/>
                    <a:gd name="T25" fmla="*/ 24 h 24"/>
                    <a:gd name="T26" fmla="*/ 4 w 9"/>
                    <a:gd name="T27" fmla="*/ 24 h 24"/>
                    <a:gd name="T28" fmla="*/ 4 w 9"/>
                    <a:gd name="T29" fmla="*/ 24 h 24"/>
                    <a:gd name="T30" fmla="*/ 0 w 9"/>
                    <a:gd name="T31" fmla="*/ 24 h 24"/>
                    <a:gd name="T32" fmla="*/ 0 w 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4"/>
                    <a:gd name="T53" fmla="*/ 9 w 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4">
                      <a:moveTo>
                        <a:pt x="9" y="0"/>
                      </a:move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2" name="Line 350">
                  <a:extLst>
                    <a:ext uri="{FF2B5EF4-FFF2-40B4-BE49-F238E27FC236}">
                      <a16:creationId xmlns:a16="http://schemas.microsoft.com/office/drawing/2014/main" id="{86D0C74D-507E-4FE1-AA20-E618665DD8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54" y="443"/>
                  <a:ext cx="5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3" name="Freeform 351">
                  <a:extLst>
                    <a:ext uri="{FF2B5EF4-FFF2-40B4-BE49-F238E27FC236}">
                      <a16:creationId xmlns:a16="http://schemas.microsoft.com/office/drawing/2014/main" id="{E7D9254A-21C6-4ACF-BE62-981AD51D4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443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5 w 5"/>
                    <a:gd name="T5" fmla="*/ 0 h 1"/>
                    <a:gd name="T6" fmla="*/ 5 w 5"/>
                    <a:gd name="T7" fmla="*/ 0 h 1"/>
                    <a:gd name="T8" fmla="*/ 0 w 5"/>
                    <a:gd name="T9" fmla="*/ 0 h 1"/>
                    <a:gd name="T10" fmla="*/ 0 w 5"/>
                    <a:gd name="T11" fmla="*/ 0 h 1"/>
                    <a:gd name="T12" fmla="*/ 0 w 5"/>
                    <a:gd name="T13" fmla="*/ 0 h 1"/>
                    <a:gd name="T14" fmla="*/ 0 w 5"/>
                    <a:gd name="T15" fmla="*/ 0 h 1"/>
                    <a:gd name="T16" fmla="*/ 0 w 5"/>
                    <a:gd name="T17" fmla="*/ 0 h 1"/>
                    <a:gd name="T18" fmla="*/ 0 w 5"/>
                    <a:gd name="T19" fmla="*/ 0 h 1"/>
                    <a:gd name="T20" fmla="*/ 0 w 5"/>
                    <a:gd name="T21" fmla="*/ 0 h 1"/>
                    <a:gd name="T22" fmla="*/ 0 w 5"/>
                    <a:gd name="T23" fmla="*/ 0 h 1"/>
                    <a:gd name="T24" fmla="*/ 0 w 5"/>
                    <a:gd name="T25" fmla="*/ 0 h 1"/>
                    <a:gd name="T26" fmla="*/ 0 w 5"/>
                    <a:gd name="T27" fmla="*/ 0 h 1"/>
                    <a:gd name="T28" fmla="*/ 0 w 5"/>
                    <a:gd name="T29" fmla="*/ 0 h 1"/>
                    <a:gd name="T30" fmla="*/ 0 w 5"/>
                    <a:gd name="T31" fmla="*/ 0 h 1"/>
                    <a:gd name="T32" fmla="*/ 0 w 5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"/>
                    <a:gd name="T53" fmla="*/ 5 w 5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4" name="Freeform 352">
                  <a:extLst>
                    <a:ext uri="{FF2B5EF4-FFF2-40B4-BE49-F238E27FC236}">
                      <a16:creationId xmlns:a16="http://schemas.microsoft.com/office/drawing/2014/main" id="{5A3B19FC-B66C-48DA-90CD-92DCF5F8D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443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5 h 5"/>
                    <a:gd name="T4" fmla="*/ 5 w 5"/>
                    <a:gd name="T5" fmla="*/ 5 h 5"/>
                    <a:gd name="T6" fmla="*/ 5 w 5"/>
                    <a:gd name="T7" fmla="*/ 5 h 5"/>
                    <a:gd name="T8" fmla="*/ 5 w 5"/>
                    <a:gd name="T9" fmla="*/ 5 h 5"/>
                    <a:gd name="T10" fmla="*/ 5 w 5"/>
                    <a:gd name="T11" fmla="*/ 5 h 5"/>
                    <a:gd name="T12" fmla="*/ 5 w 5"/>
                    <a:gd name="T13" fmla="*/ 0 h 5"/>
                    <a:gd name="T14" fmla="*/ 5 w 5"/>
                    <a:gd name="T15" fmla="*/ 0 h 5"/>
                    <a:gd name="T16" fmla="*/ 5 w 5"/>
                    <a:gd name="T17" fmla="*/ 0 h 5"/>
                    <a:gd name="T18" fmla="*/ 0 w 5"/>
                    <a:gd name="T19" fmla="*/ 0 h 5"/>
                    <a:gd name="T20" fmla="*/ 0 w 5"/>
                    <a:gd name="T21" fmla="*/ 0 h 5"/>
                    <a:gd name="T22" fmla="*/ 0 w 5"/>
                    <a:gd name="T23" fmla="*/ 0 h 5"/>
                    <a:gd name="T24" fmla="*/ 0 w 5"/>
                    <a:gd name="T25" fmla="*/ 0 h 5"/>
                    <a:gd name="T26" fmla="*/ 0 w 5"/>
                    <a:gd name="T27" fmla="*/ 0 h 5"/>
                    <a:gd name="T28" fmla="*/ 0 w 5"/>
                    <a:gd name="T29" fmla="*/ 0 h 5"/>
                    <a:gd name="T30" fmla="*/ 0 w 5"/>
                    <a:gd name="T31" fmla="*/ 0 h 5"/>
                    <a:gd name="T32" fmla="*/ 0 w 5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5" name="Freeform 353">
                  <a:extLst>
                    <a:ext uri="{FF2B5EF4-FFF2-40B4-BE49-F238E27FC236}">
                      <a16:creationId xmlns:a16="http://schemas.microsoft.com/office/drawing/2014/main" id="{130BDF4B-12FD-47DE-988C-FDEF83594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443"/>
                  <a:ext cx="5" cy="24"/>
                </a:xfrm>
                <a:custGeom>
                  <a:avLst/>
                  <a:gdLst>
                    <a:gd name="T0" fmla="*/ 5 w 5"/>
                    <a:gd name="T1" fmla="*/ 0 h 24"/>
                    <a:gd name="T2" fmla="*/ 5 w 5"/>
                    <a:gd name="T3" fmla="*/ 0 h 24"/>
                    <a:gd name="T4" fmla="*/ 5 w 5"/>
                    <a:gd name="T5" fmla="*/ 0 h 24"/>
                    <a:gd name="T6" fmla="*/ 0 w 5"/>
                    <a:gd name="T7" fmla="*/ 5 h 24"/>
                    <a:gd name="T8" fmla="*/ 5 w 5"/>
                    <a:gd name="T9" fmla="*/ 5 h 24"/>
                    <a:gd name="T10" fmla="*/ 5 w 5"/>
                    <a:gd name="T11" fmla="*/ 5 h 24"/>
                    <a:gd name="T12" fmla="*/ 5 w 5"/>
                    <a:gd name="T13" fmla="*/ 10 h 24"/>
                    <a:gd name="T14" fmla="*/ 5 w 5"/>
                    <a:gd name="T15" fmla="*/ 10 h 24"/>
                    <a:gd name="T16" fmla="*/ 5 w 5"/>
                    <a:gd name="T17" fmla="*/ 10 h 24"/>
                    <a:gd name="T18" fmla="*/ 5 w 5"/>
                    <a:gd name="T19" fmla="*/ 10 h 24"/>
                    <a:gd name="T20" fmla="*/ 5 w 5"/>
                    <a:gd name="T21" fmla="*/ 15 h 24"/>
                    <a:gd name="T22" fmla="*/ 5 w 5"/>
                    <a:gd name="T23" fmla="*/ 15 h 24"/>
                    <a:gd name="T24" fmla="*/ 5 w 5"/>
                    <a:gd name="T25" fmla="*/ 15 h 24"/>
                    <a:gd name="T26" fmla="*/ 5 w 5"/>
                    <a:gd name="T27" fmla="*/ 20 h 24"/>
                    <a:gd name="T28" fmla="*/ 5 w 5"/>
                    <a:gd name="T29" fmla="*/ 20 h 24"/>
                    <a:gd name="T30" fmla="*/ 5 w 5"/>
                    <a:gd name="T31" fmla="*/ 20 h 24"/>
                    <a:gd name="T32" fmla="*/ 5 w 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5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6" name="Line 354">
                  <a:extLst>
                    <a:ext uri="{FF2B5EF4-FFF2-40B4-BE49-F238E27FC236}">
                      <a16:creationId xmlns:a16="http://schemas.microsoft.com/office/drawing/2014/main" id="{C52F2DA2-1E6B-426D-9E29-926FB761C6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25" y="467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7" name="Freeform 355">
                  <a:extLst>
                    <a:ext uri="{FF2B5EF4-FFF2-40B4-BE49-F238E27FC236}">
                      <a16:creationId xmlns:a16="http://schemas.microsoft.com/office/drawing/2014/main" id="{68FE3BC9-AA91-413E-8E80-5579F7675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424"/>
                  <a:ext cx="20" cy="48"/>
                </a:xfrm>
                <a:custGeom>
                  <a:avLst/>
                  <a:gdLst>
                    <a:gd name="T0" fmla="*/ 20 w 20"/>
                    <a:gd name="T1" fmla="*/ 48 h 48"/>
                    <a:gd name="T2" fmla="*/ 20 w 20"/>
                    <a:gd name="T3" fmla="*/ 48 h 48"/>
                    <a:gd name="T4" fmla="*/ 15 w 20"/>
                    <a:gd name="T5" fmla="*/ 43 h 48"/>
                    <a:gd name="T6" fmla="*/ 15 w 20"/>
                    <a:gd name="T7" fmla="*/ 43 h 48"/>
                    <a:gd name="T8" fmla="*/ 15 w 20"/>
                    <a:gd name="T9" fmla="*/ 39 h 48"/>
                    <a:gd name="T10" fmla="*/ 15 w 20"/>
                    <a:gd name="T11" fmla="*/ 34 h 48"/>
                    <a:gd name="T12" fmla="*/ 15 w 20"/>
                    <a:gd name="T13" fmla="*/ 34 h 48"/>
                    <a:gd name="T14" fmla="*/ 10 w 20"/>
                    <a:gd name="T15" fmla="*/ 29 h 48"/>
                    <a:gd name="T16" fmla="*/ 10 w 20"/>
                    <a:gd name="T17" fmla="*/ 24 h 48"/>
                    <a:gd name="T18" fmla="*/ 10 w 20"/>
                    <a:gd name="T19" fmla="*/ 24 h 48"/>
                    <a:gd name="T20" fmla="*/ 10 w 20"/>
                    <a:gd name="T21" fmla="*/ 19 h 48"/>
                    <a:gd name="T22" fmla="*/ 10 w 20"/>
                    <a:gd name="T23" fmla="*/ 14 h 48"/>
                    <a:gd name="T24" fmla="*/ 5 w 20"/>
                    <a:gd name="T25" fmla="*/ 14 h 48"/>
                    <a:gd name="T26" fmla="*/ 5 w 20"/>
                    <a:gd name="T27" fmla="*/ 10 h 48"/>
                    <a:gd name="T28" fmla="*/ 5 w 20"/>
                    <a:gd name="T29" fmla="*/ 5 h 48"/>
                    <a:gd name="T30" fmla="*/ 5 w 20"/>
                    <a:gd name="T31" fmla="*/ 5 h 48"/>
                    <a:gd name="T32" fmla="*/ 0 w 20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48"/>
                    <a:gd name="T53" fmla="*/ 20 w 20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48">
                      <a:moveTo>
                        <a:pt x="20" y="48"/>
                      </a:moveTo>
                      <a:lnTo>
                        <a:pt x="20" y="48"/>
                      </a:lnTo>
                      <a:lnTo>
                        <a:pt x="15" y="43"/>
                      </a:lnTo>
                      <a:lnTo>
                        <a:pt x="15" y="39"/>
                      </a:lnTo>
                      <a:lnTo>
                        <a:pt x="15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8" name="Freeform 356">
                  <a:extLst>
                    <a:ext uri="{FF2B5EF4-FFF2-40B4-BE49-F238E27FC236}">
                      <a16:creationId xmlns:a16="http://schemas.microsoft.com/office/drawing/2014/main" id="{E943F610-210D-4D48-86B0-D0FDAEA98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424"/>
                  <a:ext cx="15" cy="58"/>
                </a:xfrm>
                <a:custGeom>
                  <a:avLst/>
                  <a:gdLst>
                    <a:gd name="T0" fmla="*/ 0 w 15"/>
                    <a:gd name="T1" fmla="*/ 0 h 58"/>
                    <a:gd name="T2" fmla="*/ 0 w 15"/>
                    <a:gd name="T3" fmla="*/ 5 h 58"/>
                    <a:gd name="T4" fmla="*/ 5 w 15"/>
                    <a:gd name="T5" fmla="*/ 10 h 58"/>
                    <a:gd name="T6" fmla="*/ 5 w 15"/>
                    <a:gd name="T7" fmla="*/ 10 h 58"/>
                    <a:gd name="T8" fmla="*/ 5 w 15"/>
                    <a:gd name="T9" fmla="*/ 14 h 58"/>
                    <a:gd name="T10" fmla="*/ 5 w 15"/>
                    <a:gd name="T11" fmla="*/ 19 h 58"/>
                    <a:gd name="T12" fmla="*/ 5 w 15"/>
                    <a:gd name="T13" fmla="*/ 19 h 58"/>
                    <a:gd name="T14" fmla="*/ 5 w 15"/>
                    <a:gd name="T15" fmla="*/ 24 h 58"/>
                    <a:gd name="T16" fmla="*/ 5 w 15"/>
                    <a:gd name="T17" fmla="*/ 29 h 58"/>
                    <a:gd name="T18" fmla="*/ 5 w 15"/>
                    <a:gd name="T19" fmla="*/ 34 h 58"/>
                    <a:gd name="T20" fmla="*/ 10 w 15"/>
                    <a:gd name="T21" fmla="*/ 34 h 58"/>
                    <a:gd name="T22" fmla="*/ 10 w 15"/>
                    <a:gd name="T23" fmla="*/ 39 h 58"/>
                    <a:gd name="T24" fmla="*/ 10 w 15"/>
                    <a:gd name="T25" fmla="*/ 43 h 58"/>
                    <a:gd name="T26" fmla="*/ 10 w 15"/>
                    <a:gd name="T27" fmla="*/ 43 h 58"/>
                    <a:gd name="T28" fmla="*/ 10 w 15"/>
                    <a:gd name="T29" fmla="*/ 48 h 58"/>
                    <a:gd name="T30" fmla="*/ 15 w 15"/>
                    <a:gd name="T31" fmla="*/ 53 h 58"/>
                    <a:gd name="T32" fmla="*/ 15 w 15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8"/>
                    <a:gd name="T53" fmla="*/ 15 w 1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3"/>
                      </a:lnTo>
                      <a:lnTo>
                        <a:pt x="10" y="48"/>
                      </a:lnTo>
                      <a:lnTo>
                        <a:pt x="15" y="53"/>
                      </a:lnTo>
                      <a:lnTo>
                        <a:pt x="15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9" name="Freeform 357">
                  <a:extLst>
                    <a:ext uri="{FF2B5EF4-FFF2-40B4-BE49-F238E27FC236}">
                      <a16:creationId xmlns:a16="http://schemas.microsoft.com/office/drawing/2014/main" id="{A9E511CF-99A1-4EB5-9C0B-0AFA9FDE4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" y="477"/>
                  <a:ext cx="44" cy="10"/>
                </a:xfrm>
                <a:custGeom>
                  <a:avLst/>
                  <a:gdLst>
                    <a:gd name="T0" fmla="*/ 44 w 44"/>
                    <a:gd name="T1" fmla="*/ 5 h 10"/>
                    <a:gd name="T2" fmla="*/ 39 w 44"/>
                    <a:gd name="T3" fmla="*/ 0 h 10"/>
                    <a:gd name="T4" fmla="*/ 39 w 44"/>
                    <a:gd name="T5" fmla="*/ 0 h 10"/>
                    <a:gd name="T6" fmla="*/ 34 w 44"/>
                    <a:gd name="T7" fmla="*/ 0 h 10"/>
                    <a:gd name="T8" fmla="*/ 34 w 44"/>
                    <a:gd name="T9" fmla="*/ 0 h 10"/>
                    <a:gd name="T10" fmla="*/ 29 w 44"/>
                    <a:gd name="T11" fmla="*/ 5 h 10"/>
                    <a:gd name="T12" fmla="*/ 29 w 44"/>
                    <a:gd name="T13" fmla="*/ 5 h 10"/>
                    <a:gd name="T14" fmla="*/ 25 w 44"/>
                    <a:gd name="T15" fmla="*/ 5 h 10"/>
                    <a:gd name="T16" fmla="*/ 25 w 44"/>
                    <a:gd name="T17" fmla="*/ 5 h 10"/>
                    <a:gd name="T18" fmla="*/ 20 w 44"/>
                    <a:gd name="T19" fmla="*/ 5 h 10"/>
                    <a:gd name="T20" fmla="*/ 15 w 44"/>
                    <a:gd name="T21" fmla="*/ 5 h 10"/>
                    <a:gd name="T22" fmla="*/ 15 w 44"/>
                    <a:gd name="T23" fmla="*/ 5 h 10"/>
                    <a:gd name="T24" fmla="*/ 10 w 44"/>
                    <a:gd name="T25" fmla="*/ 10 h 10"/>
                    <a:gd name="T26" fmla="*/ 10 w 44"/>
                    <a:gd name="T27" fmla="*/ 10 h 10"/>
                    <a:gd name="T28" fmla="*/ 5 w 44"/>
                    <a:gd name="T29" fmla="*/ 10 h 10"/>
                    <a:gd name="T30" fmla="*/ 5 w 44"/>
                    <a:gd name="T31" fmla="*/ 10 h 10"/>
                    <a:gd name="T32" fmla="*/ 0 w 4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0"/>
                    <a:gd name="T53" fmla="*/ 44 w 4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0">
                      <a:moveTo>
                        <a:pt x="44" y="5"/>
                      </a:move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5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0" name="Freeform 358">
                  <a:extLst>
                    <a:ext uri="{FF2B5EF4-FFF2-40B4-BE49-F238E27FC236}">
                      <a16:creationId xmlns:a16="http://schemas.microsoft.com/office/drawing/2014/main" id="{86EF5A78-40C8-44AE-B10C-858098102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419"/>
                  <a:ext cx="9" cy="68"/>
                </a:xfrm>
                <a:custGeom>
                  <a:avLst/>
                  <a:gdLst>
                    <a:gd name="T0" fmla="*/ 9 w 9"/>
                    <a:gd name="T1" fmla="*/ 68 h 68"/>
                    <a:gd name="T2" fmla="*/ 9 w 9"/>
                    <a:gd name="T3" fmla="*/ 63 h 68"/>
                    <a:gd name="T4" fmla="*/ 9 w 9"/>
                    <a:gd name="T5" fmla="*/ 63 h 68"/>
                    <a:gd name="T6" fmla="*/ 9 w 9"/>
                    <a:gd name="T7" fmla="*/ 58 h 68"/>
                    <a:gd name="T8" fmla="*/ 9 w 9"/>
                    <a:gd name="T9" fmla="*/ 53 h 68"/>
                    <a:gd name="T10" fmla="*/ 9 w 9"/>
                    <a:gd name="T11" fmla="*/ 48 h 68"/>
                    <a:gd name="T12" fmla="*/ 9 w 9"/>
                    <a:gd name="T13" fmla="*/ 44 h 68"/>
                    <a:gd name="T14" fmla="*/ 9 w 9"/>
                    <a:gd name="T15" fmla="*/ 39 h 68"/>
                    <a:gd name="T16" fmla="*/ 9 w 9"/>
                    <a:gd name="T17" fmla="*/ 34 h 68"/>
                    <a:gd name="T18" fmla="*/ 5 w 9"/>
                    <a:gd name="T19" fmla="*/ 29 h 68"/>
                    <a:gd name="T20" fmla="*/ 5 w 9"/>
                    <a:gd name="T21" fmla="*/ 24 h 68"/>
                    <a:gd name="T22" fmla="*/ 5 w 9"/>
                    <a:gd name="T23" fmla="*/ 19 h 68"/>
                    <a:gd name="T24" fmla="*/ 5 w 9"/>
                    <a:gd name="T25" fmla="*/ 15 h 68"/>
                    <a:gd name="T26" fmla="*/ 5 w 9"/>
                    <a:gd name="T27" fmla="*/ 15 h 68"/>
                    <a:gd name="T28" fmla="*/ 5 w 9"/>
                    <a:gd name="T29" fmla="*/ 10 h 68"/>
                    <a:gd name="T30" fmla="*/ 5 w 9"/>
                    <a:gd name="T31" fmla="*/ 5 h 68"/>
                    <a:gd name="T32" fmla="*/ 0 w 9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68"/>
                    <a:gd name="T53" fmla="*/ 9 w 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68">
                      <a:moveTo>
                        <a:pt x="9" y="68"/>
                      </a:moveTo>
                      <a:lnTo>
                        <a:pt x="9" y="63"/>
                      </a:lnTo>
                      <a:lnTo>
                        <a:pt x="9" y="58"/>
                      </a:lnTo>
                      <a:lnTo>
                        <a:pt x="9" y="53"/>
                      </a:lnTo>
                      <a:lnTo>
                        <a:pt x="9" y="48"/>
                      </a:lnTo>
                      <a:lnTo>
                        <a:pt x="9" y="44"/>
                      </a:lnTo>
                      <a:lnTo>
                        <a:pt x="9" y="39"/>
                      </a:lnTo>
                      <a:lnTo>
                        <a:pt x="9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1" name="Freeform 359">
                  <a:extLst>
                    <a:ext uri="{FF2B5EF4-FFF2-40B4-BE49-F238E27FC236}">
                      <a16:creationId xmlns:a16="http://schemas.microsoft.com/office/drawing/2014/main" id="{85114636-09C2-4EA8-8DF3-5ADFE8276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2" y="419"/>
                  <a:ext cx="5" cy="44"/>
                </a:xfrm>
                <a:custGeom>
                  <a:avLst/>
                  <a:gdLst>
                    <a:gd name="T0" fmla="*/ 5 w 5"/>
                    <a:gd name="T1" fmla="*/ 0 h 44"/>
                    <a:gd name="T2" fmla="*/ 5 w 5"/>
                    <a:gd name="T3" fmla="*/ 5 h 44"/>
                    <a:gd name="T4" fmla="*/ 5 w 5"/>
                    <a:gd name="T5" fmla="*/ 5 h 44"/>
                    <a:gd name="T6" fmla="*/ 5 w 5"/>
                    <a:gd name="T7" fmla="*/ 10 h 44"/>
                    <a:gd name="T8" fmla="*/ 5 w 5"/>
                    <a:gd name="T9" fmla="*/ 10 h 44"/>
                    <a:gd name="T10" fmla="*/ 5 w 5"/>
                    <a:gd name="T11" fmla="*/ 15 h 44"/>
                    <a:gd name="T12" fmla="*/ 5 w 5"/>
                    <a:gd name="T13" fmla="*/ 19 h 44"/>
                    <a:gd name="T14" fmla="*/ 5 w 5"/>
                    <a:gd name="T15" fmla="*/ 19 h 44"/>
                    <a:gd name="T16" fmla="*/ 5 w 5"/>
                    <a:gd name="T17" fmla="*/ 24 h 44"/>
                    <a:gd name="T18" fmla="*/ 5 w 5"/>
                    <a:gd name="T19" fmla="*/ 29 h 44"/>
                    <a:gd name="T20" fmla="*/ 5 w 5"/>
                    <a:gd name="T21" fmla="*/ 29 h 44"/>
                    <a:gd name="T22" fmla="*/ 5 w 5"/>
                    <a:gd name="T23" fmla="*/ 34 h 44"/>
                    <a:gd name="T24" fmla="*/ 5 w 5"/>
                    <a:gd name="T25" fmla="*/ 34 h 44"/>
                    <a:gd name="T26" fmla="*/ 5 w 5"/>
                    <a:gd name="T27" fmla="*/ 39 h 44"/>
                    <a:gd name="T28" fmla="*/ 5 w 5"/>
                    <a:gd name="T29" fmla="*/ 39 h 44"/>
                    <a:gd name="T30" fmla="*/ 5 w 5"/>
                    <a:gd name="T31" fmla="*/ 44 h 44"/>
                    <a:gd name="T32" fmla="*/ 0 w 5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4"/>
                    <a:gd name="T53" fmla="*/ 5 w 5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4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2" name="Line 360">
                  <a:extLst>
                    <a:ext uri="{FF2B5EF4-FFF2-40B4-BE49-F238E27FC236}">
                      <a16:creationId xmlns:a16="http://schemas.microsoft.com/office/drawing/2014/main" id="{EA986B63-BF37-4E6A-B598-CD845F4B1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2" y="463"/>
                  <a:ext cx="1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3" name="Freeform 361">
                  <a:extLst>
                    <a:ext uri="{FF2B5EF4-FFF2-40B4-BE49-F238E27FC236}">
                      <a16:creationId xmlns:a16="http://schemas.microsoft.com/office/drawing/2014/main" id="{624004F6-5E9B-44AF-A029-971D84B0F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487"/>
                  <a:ext cx="29" cy="9"/>
                </a:xfrm>
                <a:custGeom>
                  <a:avLst/>
                  <a:gdLst>
                    <a:gd name="T0" fmla="*/ 29 w 29"/>
                    <a:gd name="T1" fmla="*/ 5 h 9"/>
                    <a:gd name="T2" fmla="*/ 29 w 29"/>
                    <a:gd name="T3" fmla="*/ 5 h 9"/>
                    <a:gd name="T4" fmla="*/ 24 w 29"/>
                    <a:gd name="T5" fmla="*/ 9 h 9"/>
                    <a:gd name="T6" fmla="*/ 24 w 29"/>
                    <a:gd name="T7" fmla="*/ 9 h 9"/>
                    <a:gd name="T8" fmla="*/ 24 w 29"/>
                    <a:gd name="T9" fmla="*/ 9 h 9"/>
                    <a:gd name="T10" fmla="*/ 19 w 29"/>
                    <a:gd name="T11" fmla="*/ 9 h 9"/>
                    <a:gd name="T12" fmla="*/ 19 w 29"/>
                    <a:gd name="T13" fmla="*/ 9 h 9"/>
                    <a:gd name="T14" fmla="*/ 15 w 29"/>
                    <a:gd name="T15" fmla="*/ 9 h 9"/>
                    <a:gd name="T16" fmla="*/ 15 w 29"/>
                    <a:gd name="T17" fmla="*/ 5 h 9"/>
                    <a:gd name="T18" fmla="*/ 15 w 29"/>
                    <a:gd name="T19" fmla="*/ 5 h 9"/>
                    <a:gd name="T20" fmla="*/ 10 w 29"/>
                    <a:gd name="T21" fmla="*/ 5 h 9"/>
                    <a:gd name="T22" fmla="*/ 10 w 29"/>
                    <a:gd name="T23" fmla="*/ 5 h 9"/>
                    <a:gd name="T24" fmla="*/ 5 w 29"/>
                    <a:gd name="T25" fmla="*/ 5 h 9"/>
                    <a:gd name="T26" fmla="*/ 5 w 29"/>
                    <a:gd name="T27" fmla="*/ 5 h 9"/>
                    <a:gd name="T28" fmla="*/ 5 w 29"/>
                    <a:gd name="T29" fmla="*/ 0 h 9"/>
                    <a:gd name="T30" fmla="*/ 0 w 29"/>
                    <a:gd name="T31" fmla="*/ 0 h 9"/>
                    <a:gd name="T32" fmla="*/ 0 w 2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29" y="5"/>
                      </a:moveTo>
                      <a:lnTo>
                        <a:pt x="29" y="5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4" name="Freeform 362">
                  <a:extLst>
                    <a:ext uri="{FF2B5EF4-FFF2-40B4-BE49-F238E27FC236}">
                      <a16:creationId xmlns:a16="http://schemas.microsoft.com/office/drawing/2014/main" id="{83750109-DDA1-4016-9694-17CFB70E6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443"/>
                  <a:ext cx="5" cy="44"/>
                </a:xfrm>
                <a:custGeom>
                  <a:avLst/>
                  <a:gdLst>
                    <a:gd name="T0" fmla="*/ 5 w 5"/>
                    <a:gd name="T1" fmla="*/ 44 h 44"/>
                    <a:gd name="T2" fmla="*/ 5 w 5"/>
                    <a:gd name="T3" fmla="*/ 15 h 44"/>
                    <a:gd name="T4" fmla="*/ 0 w 5"/>
                    <a:gd name="T5" fmla="*/ 20 h 44"/>
                    <a:gd name="T6" fmla="*/ 0 w 5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44"/>
                    <a:gd name="T14" fmla="*/ 5 w 5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44">
                      <a:moveTo>
                        <a:pt x="5" y="44"/>
                      </a:moveTo>
                      <a:lnTo>
                        <a:pt x="5" y="15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5" name="Freeform 363">
                  <a:extLst>
                    <a:ext uri="{FF2B5EF4-FFF2-40B4-BE49-F238E27FC236}">
                      <a16:creationId xmlns:a16="http://schemas.microsoft.com/office/drawing/2014/main" id="{A58C4A6B-3C81-45CE-B113-3F0B9D2E4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443"/>
                  <a:ext cx="9" cy="53"/>
                </a:xfrm>
                <a:custGeom>
                  <a:avLst/>
                  <a:gdLst>
                    <a:gd name="T0" fmla="*/ 9 w 9"/>
                    <a:gd name="T1" fmla="*/ 0 h 53"/>
                    <a:gd name="T2" fmla="*/ 4 w 9"/>
                    <a:gd name="T3" fmla="*/ 5 h 53"/>
                    <a:gd name="T4" fmla="*/ 4 w 9"/>
                    <a:gd name="T5" fmla="*/ 10 h 53"/>
                    <a:gd name="T6" fmla="*/ 4 w 9"/>
                    <a:gd name="T7" fmla="*/ 10 h 53"/>
                    <a:gd name="T8" fmla="*/ 4 w 9"/>
                    <a:gd name="T9" fmla="*/ 15 h 53"/>
                    <a:gd name="T10" fmla="*/ 4 w 9"/>
                    <a:gd name="T11" fmla="*/ 20 h 53"/>
                    <a:gd name="T12" fmla="*/ 4 w 9"/>
                    <a:gd name="T13" fmla="*/ 20 h 53"/>
                    <a:gd name="T14" fmla="*/ 4 w 9"/>
                    <a:gd name="T15" fmla="*/ 24 h 53"/>
                    <a:gd name="T16" fmla="*/ 4 w 9"/>
                    <a:gd name="T17" fmla="*/ 29 h 53"/>
                    <a:gd name="T18" fmla="*/ 4 w 9"/>
                    <a:gd name="T19" fmla="*/ 29 h 53"/>
                    <a:gd name="T20" fmla="*/ 4 w 9"/>
                    <a:gd name="T21" fmla="*/ 34 h 53"/>
                    <a:gd name="T22" fmla="*/ 4 w 9"/>
                    <a:gd name="T23" fmla="*/ 39 h 53"/>
                    <a:gd name="T24" fmla="*/ 4 w 9"/>
                    <a:gd name="T25" fmla="*/ 39 h 53"/>
                    <a:gd name="T26" fmla="*/ 4 w 9"/>
                    <a:gd name="T27" fmla="*/ 44 h 53"/>
                    <a:gd name="T28" fmla="*/ 4 w 9"/>
                    <a:gd name="T29" fmla="*/ 49 h 53"/>
                    <a:gd name="T30" fmla="*/ 4 w 9"/>
                    <a:gd name="T31" fmla="*/ 49 h 53"/>
                    <a:gd name="T32" fmla="*/ 0 w 9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3"/>
                    <a:gd name="T53" fmla="*/ 9 w 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3">
                      <a:moveTo>
                        <a:pt x="9" y="0"/>
                      </a:move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4" y="39"/>
                      </a:lnTo>
                      <a:lnTo>
                        <a:pt x="4" y="44"/>
                      </a:lnTo>
                      <a:lnTo>
                        <a:pt x="4" y="49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6" name="Freeform 364">
                  <a:extLst>
                    <a:ext uri="{FF2B5EF4-FFF2-40B4-BE49-F238E27FC236}">
                      <a16:creationId xmlns:a16="http://schemas.microsoft.com/office/drawing/2014/main" id="{38F7E260-DA1A-46EF-8756-07DFA77C5B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" y="429"/>
                  <a:ext cx="5" cy="67"/>
                </a:xfrm>
                <a:custGeom>
                  <a:avLst/>
                  <a:gdLst>
                    <a:gd name="T0" fmla="*/ 5 w 5"/>
                    <a:gd name="T1" fmla="*/ 67 h 67"/>
                    <a:gd name="T2" fmla="*/ 5 w 5"/>
                    <a:gd name="T3" fmla="*/ 63 h 67"/>
                    <a:gd name="T4" fmla="*/ 5 w 5"/>
                    <a:gd name="T5" fmla="*/ 58 h 67"/>
                    <a:gd name="T6" fmla="*/ 5 w 5"/>
                    <a:gd name="T7" fmla="*/ 53 h 67"/>
                    <a:gd name="T8" fmla="*/ 5 w 5"/>
                    <a:gd name="T9" fmla="*/ 53 h 67"/>
                    <a:gd name="T10" fmla="*/ 5 w 5"/>
                    <a:gd name="T11" fmla="*/ 48 h 67"/>
                    <a:gd name="T12" fmla="*/ 5 w 5"/>
                    <a:gd name="T13" fmla="*/ 43 h 67"/>
                    <a:gd name="T14" fmla="*/ 5 w 5"/>
                    <a:gd name="T15" fmla="*/ 38 h 67"/>
                    <a:gd name="T16" fmla="*/ 5 w 5"/>
                    <a:gd name="T17" fmla="*/ 34 h 67"/>
                    <a:gd name="T18" fmla="*/ 0 w 5"/>
                    <a:gd name="T19" fmla="*/ 29 h 67"/>
                    <a:gd name="T20" fmla="*/ 0 w 5"/>
                    <a:gd name="T21" fmla="*/ 24 h 67"/>
                    <a:gd name="T22" fmla="*/ 0 w 5"/>
                    <a:gd name="T23" fmla="*/ 24 h 67"/>
                    <a:gd name="T24" fmla="*/ 0 w 5"/>
                    <a:gd name="T25" fmla="*/ 19 h 67"/>
                    <a:gd name="T26" fmla="*/ 0 w 5"/>
                    <a:gd name="T27" fmla="*/ 14 h 67"/>
                    <a:gd name="T28" fmla="*/ 0 w 5"/>
                    <a:gd name="T29" fmla="*/ 9 h 67"/>
                    <a:gd name="T30" fmla="*/ 0 w 5"/>
                    <a:gd name="T31" fmla="*/ 5 h 67"/>
                    <a:gd name="T32" fmla="*/ 0 w 5"/>
                    <a:gd name="T33" fmla="*/ 0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67"/>
                    <a:gd name="T53" fmla="*/ 5 w 5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67">
                      <a:moveTo>
                        <a:pt x="5" y="67"/>
                      </a:move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7" name="Freeform 365">
                  <a:extLst>
                    <a:ext uri="{FF2B5EF4-FFF2-40B4-BE49-F238E27FC236}">
                      <a16:creationId xmlns:a16="http://schemas.microsoft.com/office/drawing/2014/main" id="{2FAA204C-A6A5-4876-A666-57A8E1717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" y="429"/>
                  <a:ext cx="5" cy="96"/>
                </a:xfrm>
                <a:custGeom>
                  <a:avLst/>
                  <a:gdLst>
                    <a:gd name="T0" fmla="*/ 5 w 5"/>
                    <a:gd name="T1" fmla="*/ 0 h 96"/>
                    <a:gd name="T2" fmla="*/ 5 w 5"/>
                    <a:gd name="T3" fmla="*/ 5 h 96"/>
                    <a:gd name="T4" fmla="*/ 0 w 5"/>
                    <a:gd name="T5" fmla="*/ 14 h 96"/>
                    <a:gd name="T6" fmla="*/ 0 w 5"/>
                    <a:gd name="T7" fmla="*/ 19 h 96"/>
                    <a:gd name="T8" fmla="*/ 5 w 5"/>
                    <a:gd name="T9" fmla="*/ 24 h 96"/>
                    <a:gd name="T10" fmla="*/ 5 w 5"/>
                    <a:gd name="T11" fmla="*/ 29 h 96"/>
                    <a:gd name="T12" fmla="*/ 5 w 5"/>
                    <a:gd name="T13" fmla="*/ 38 h 96"/>
                    <a:gd name="T14" fmla="*/ 5 w 5"/>
                    <a:gd name="T15" fmla="*/ 43 h 96"/>
                    <a:gd name="T16" fmla="*/ 5 w 5"/>
                    <a:gd name="T17" fmla="*/ 48 h 96"/>
                    <a:gd name="T18" fmla="*/ 5 w 5"/>
                    <a:gd name="T19" fmla="*/ 53 h 96"/>
                    <a:gd name="T20" fmla="*/ 5 w 5"/>
                    <a:gd name="T21" fmla="*/ 63 h 96"/>
                    <a:gd name="T22" fmla="*/ 5 w 5"/>
                    <a:gd name="T23" fmla="*/ 67 h 96"/>
                    <a:gd name="T24" fmla="*/ 5 w 5"/>
                    <a:gd name="T25" fmla="*/ 72 h 96"/>
                    <a:gd name="T26" fmla="*/ 5 w 5"/>
                    <a:gd name="T27" fmla="*/ 77 h 96"/>
                    <a:gd name="T28" fmla="*/ 5 w 5"/>
                    <a:gd name="T29" fmla="*/ 87 h 96"/>
                    <a:gd name="T30" fmla="*/ 0 w 5"/>
                    <a:gd name="T31" fmla="*/ 92 h 96"/>
                    <a:gd name="T32" fmla="*/ 0 w 5"/>
                    <a:gd name="T33" fmla="*/ 96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96"/>
                    <a:gd name="T53" fmla="*/ 5 w 5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96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63"/>
                      </a:lnTo>
                      <a:lnTo>
                        <a:pt x="5" y="67"/>
                      </a:lnTo>
                      <a:lnTo>
                        <a:pt x="5" y="72"/>
                      </a:lnTo>
                      <a:lnTo>
                        <a:pt x="5" y="77"/>
                      </a:lnTo>
                      <a:lnTo>
                        <a:pt x="5" y="87"/>
                      </a:lnTo>
                      <a:lnTo>
                        <a:pt x="0" y="92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8" name="Line 366">
                  <a:extLst>
                    <a:ext uri="{FF2B5EF4-FFF2-40B4-BE49-F238E27FC236}">
                      <a16:creationId xmlns:a16="http://schemas.microsoft.com/office/drawing/2014/main" id="{F2767525-6316-4831-AF86-FBA2174897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90" y="521"/>
                  <a:ext cx="19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9" name="Freeform 367">
                  <a:extLst>
                    <a:ext uri="{FF2B5EF4-FFF2-40B4-BE49-F238E27FC236}">
                      <a16:creationId xmlns:a16="http://schemas.microsoft.com/office/drawing/2014/main" id="{A3409CCA-1938-466A-8319-E2936DE67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467"/>
                  <a:ext cx="9" cy="54"/>
                </a:xfrm>
                <a:custGeom>
                  <a:avLst/>
                  <a:gdLst>
                    <a:gd name="T0" fmla="*/ 0 w 9"/>
                    <a:gd name="T1" fmla="*/ 54 h 54"/>
                    <a:gd name="T2" fmla="*/ 0 w 9"/>
                    <a:gd name="T3" fmla="*/ 54 h 54"/>
                    <a:gd name="T4" fmla="*/ 0 w 9"/>
                    <a:gd name="T5" fmla="*/ 49 h 54"/>
                    <a:gd name="T6" fmla="*/ 0 w 9"/>
                    <a:gd name="T7" fmla="*/ 44 h 54"/>
                    <a:gd name="T8" fmla="*/ 4 w 9"/>
                    <a:gd name="T9" fmla="*/ 39 h 54"/>
                    <a:gd name="T10" fmla="*/ 4 w 9"/>
                    <a:gd name="T11" fmla="*/ 39 h 54"/>
                    <a:gd name="T12" fmla="*/ 4 w 9"/>
                    <a:gd name="T13" fmla="*/ 34 h 54"/>
                    <a:gd name="T14" fmla="*/ 4 w 9"/>
                    <a:gd name="T15" fmla="*/ 29 h 54"/>
                    <a:gd name="T16" fmla="*/ 4 w 9"/>
                    <a:gd name="T17" fmla="*/ 29 h 54"/>
                    <a:gd name="T18" fmla="*/ 4 w 9"/>
                    <a:gd name="T19" fmla="*/ 25 h 54"/>
                    <a:gd name="T20" fmla="*/ 4 w 9"/>
                    <a:gd name="T21" fmla="*/ 20 h 54"/>
                    <a:gd name="T22" fmla="*/ 4 w 9"/>
                    <a:gd name="T23" fmla="*/ 15 h 54"/>
                    <a:gd name="T24" fmla="*/ 9 w 9"/>
                    <a:gd name="T25" fmla="*/ 15 h 54"/>
                    <a:gd name="T26" fmla="*/ 9 w 9"/>
                    <a:gd name="T27" fmla="*/ 10 h 54"/>
                    <a:gd name="T28" fmla="*/ 9 w 9"/>
                    <a:gd name="T29" fmla="*/ 5 h 54"/>
                    <a:gd name="T30" fmla="*/ 9 w 9"/>
                    <a:gd name="T31" fmla="*/ 5 h 54"/>
                    <a:gd name="T32" fmla="*/ 9 w 9"/>
                    <a:gd name="T33" fmla="*/ 0 h 5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4"/>
                    <a:gd name="T53" fmla="*/ 9 w 9"/>
                    <a:gd name="T54" fmla="*/ 54 h 5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4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4" y="25"/>
                      </a:lnTo>
                      <a:lnTo>
                        <a:pt x="4" y="20"/>
                      </a:lnTo>
                      <a:lnTo>
                        <a:pt x="4" y="15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0" name="Freeform 368">
                  <a:extLst>
                    <a:ext uri="{FF2B5EF4-FFF2-40B4-BE49-F238E27FC236}">
                      <a16:creationId xmlns:a16="http://schemas.microsoft.com/office/drawing/2014/main" id="{9F67A567-4D69-4B18-8DCD-DF5B4E28F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467"/>
                  <a:ext cx="14" cy="58"/>
                </a:xfrm>
                <a:custGeom>
                  <a:avLst/>
                  <a:gdLst>
                    <a:gd name="T0" fmla="*/ 14 w 14"/>
                    <a:gd name="T1" fmla="*/ 0 h 58"/>
                    <a:gd name="T2" fmla="*/ 14 w 14"/>
                    <a:gd name="T3" fmla="*/ 5 h 58"/>
                    <a:gd name="T4" fmla="*/ 9 w 14"/>
                    <a:gd name="T5" fmla="*/ 10 h 58"/>
                    <a:gd name="T6" fmla="*/ 9 w 14"/>
                    <a:gd name="T7" fmla="*/ 10 h 58"/>
                    <a:gd name="T8" fmla="*/ 9 w 14"/>
                    <a:gd name="T9" fmla="*/ 15 h 58"/>
                    <a:gd name="T10" fmla="*/ 9 w 14"/>
                    <a:gd name="T11" fmla="*/ 20 h 58"/>
                    <a:gd name="T12" fmla="*/ 5 w 14"/>
                    <a:gd name="T13" fmla="*/ 25 h 58"/>
                    <a:gd name="T14" fmla="*/ 5 w 14"/>
                    <a:gd name="T15" fmla="*/ 25 h 58"/>
                    <a:gd name="T16" fmla="*/ 5 w 14"/>
                    <a:gd name="T17" fmla="*/ 29 h 58"/>
                    <a:gd name="T18" fmla="*/ 5 w 14"/>
                    <a:gd name="T19" fmla="*/ 34 h 58"/>
                    <a:gd name="T20" fmla="*/ 0 w 14"/>
                    <a:gd name="T21" fmla="*/ 39 h 58"/>
                    <a:gd name="T22" fmla="*/ 0 w 14"/>
                    <a:gd name="T23" fmla="*/ 39 h 58"/>
                    <a:gd name="T24" fmla="*/ 0 w 14"/>
                    <a:gd name="T25" fmla="*/ 44 h 58"/>
                    <a:gd name="T26" fmla="*/ 0 w 14"/>
                    <a:gd name="T27" fmla="*/ 49 h 58"/>
                    <a:gd name="T28" fmla="*/ 0 w 14"/>
                    <a:gd name="T29" fmla="*/ 54 h 58"/>
                    <a:gd name="T30" fmla="*/ 0 w 14"/>
                    <a:gd name="T31" fmla="*/ 54 h 58"/>
                    <a:gd name="T32" fmla="*/ 0 w 14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8"/>
                    <a:gd name="T53" fmla="*/ 14 w 14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8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20"/>
                      </a:lnTo>
                      <a:lnTo>
                        <a:pt x="5" y="25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1" name="Freeform 369">
                  <a:extLst>
                    <a:ext uri="{FF2B5EF4-FFF2-40B4-BE49-F238E27FC236}">
                      <a16:creationId xmlns:a16="http://schemas.microsoft.com/office/drawing/2014/main" id="{B81305AE-38A7-4848-81A0-2F9AA78CF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525"/>
                  <a:ext cx="29" cy="34"/>
                </a:xfrm>
                <a:custGeom>
                  <a:avLst/>
                  <a:gdLst>
                    <a:gd name="T0" fmla="*/ 29 w 29"/>
                    <a:gd name="T1" fmla="*/ 0 h 34"/>
                    <a:gd name="T2" fmla="*/ 24 w 29"/>
                    <a:gd name="T3" fmla="*/ 0 h 34"/>
                    <a:gd name="T4" fmla="*/ 19 w 29"/>
                    <a:gd name="T5" fmla="*/ 0 h 34"/>
                    <a:gd name="T6" fmla="*/ 19 w 29"/>
                    <a:gd name="T7" fmla="*/ 5 h 34"/>
                    <a:gd name="T8" fmla="*/ 14 w 29"/>
                    <a:gd name="T9" fmla="*/ 5 h 34"/>
                    <a:gd name="T10" fmla="*/ 14 w 29"/>
                    <a:gd name="T11" fmla="*/ 5 h 34"/>
                    <a:gd name="T12" fmla="*/ 9 w 29"/>
                    <a:gd name="T13" fmla="*/ 10 h 34"/>
                    <a:gd name="T14" fmla="*/ 9 w 29"/>
                    <a:gd name="T15" fmla="*/ 10 h 34"/>
                    <a:gd name="T16" fmla="*/ 9 w 29"/>
                    <a:gd name="T17" fmla="*/ 10 h 34"/>
                    <a:gd name="T18" fmla="*/ 5 w 29"/>
                    <a:gd name="T19" fmla="*/ 15 h 34"/>
                    <a:gd name="T20" fmla="*/ 5 w 29"/>
                    <a:gd name="T21" fmla="*/ 15 h 34"/>
                    <a:gd name="T22" fmla="*/ 5 w 29"/>
                    <a:gd name="T23" fmla="*/ 20 h 34"/>
                    <a:gd name="T24" fmla="*/ 0 w 29"/>
                    <a:gd name="T25" fmla="*/ 20 h 34"/>
                    <a:gd name="T26" fmla="*/ 0 w 29"/>
                    <a:gd name="T27" fmla="*/ 25 h 34"/>
                    <a:gd name="T28" fmla="*/ 0 w 29"/>
                    <a:gd name="T29" fmla="*/ 29 h 34"/>
                    <a:gd name="T30" fmla="*/ 0 w 29"/>
                    <a:gd name="T31" fmla="*/ 29 h 34"/>
                    <a:gd name="T32" fmla="*/ 0 w 29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4"/>
                    <a:gd name="T53" fmla="*/ 29 w 2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4">
                      <a:moveTo>
                        <a:pt x="29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2" name="Freeform 370">
                  <a:extLst>
                    <a:ext uri="{FF2B5EF4-FFF2-40B4-BE49-F238E27FC236}">
                      <a16:creationId xmlns:a16="http://schemas.microsoft.com/office/drawing/2014/main" id="{63F83538-221E-4DE7-9D8B-7A162205E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559"/>
                  <a:ext cx="43" cy="82"/>
                </a:xfrm>
                <a:custGeom>
                  <a:avLst/>
                  <a:gdLst>
                    <a:gd name="T0" fmla="*/ 5 w 43"/>
                    <a:gd name="T1" fmla="*/ 0 h 82"/>
                    <a:gd name="T2" fmla="*/ 0 w 43"/>
                    <a:gd name="T3" fmla="*/ 5 h 82"/>
                    <a:gd name="T4" fmla="*/ 0 w 43"/>
                    <a:gd name="T5" fmla="*/ 10 h 82"/>
                    <a:gd name="T6" fmla="*/ 5 w 43"/>
                    <a:gd name="T7" fmla="*/ 19 h 82"/>
                    <a:gd name="T8" fmla="*/ 5 w 43"/>
                    <a:gd name="T9" fmla="*/ 24 h 82"/>
                    <a:gd name="T10" fmla="*/ 5 w 43"/>
                    <a:gd name="T11" fmla="*/ 29 h 82"/>
                    <a:gd name="T12" fmla="*/ 5 w 43"/>
                    <a:gd name="T13" fmla="*/ 34 h 82"/>
                    <a:gd name="T14" fmla="*/ 10 w 43"/>
                    <a:gd name="T15" fmla="*/ 39 h 82"/>
                    <a:gd name="T16" fmla="*/ 10 w 43"/>
                    <a:gd name="T17" fmla="*/ 44 h 82"/>
                    <a:gd name="T18" fmla="*/ 14 w 43"/>
                    <a:gd name="T19" fmla="*/ 48 h 82"/>
                    <a:gd name="T20" fmla="*/ 14 w 43"/>
                    <a:gd name="T21" fmla="*/ 53 h 82"/>
                    <a:gd name="T22" fmla="*/ 19 w 43"/>
                    <a:gd name="T23" fmla="*/ 58 h 82"/>
                    <a:gd name="T24" fmla="*/ 24 w 43"/>
                    <a:gd name="T25" fmla="*/ 63 h 82"/>
                    <a:gd name="T26" fmla="*/ 29 w 43"/>
                    <a:gd name="T27" fmla="*/ 68 h 82"/>
                    <a:gd name="T28" fmla="*/ 34 w 43"/>
                    <a:gd name="T29" fmla="*/ 73 h 82"/>
                    <a:gd name="T30" fmla="*/ 39 w 43"/>
                    <a:gd name="T31" fmla="*/ 77 h 82"/>
                    <a:gd name="T32" fmla="*/ 43 w 43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82"/>
                    <a:gd name="T53" fmla="*/ 43 w 43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82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4" y="48"/>
                      </a:lnTo>
                      <a:lnTo>
                        <a:pt x="14" y="53"/>
                      </a:lnTo>
                      <a:lnTo>
                        <a:pt x="19" y="58"/>
                      </a:lnTo>
                      <a:lnTo>
                        <a:pt x="24" y="63"/>
                      </a:lnTo>
                      <a:lnTo>
                        <a:pt x="29" y="68"/>
                      </a:lnTo>
                      <a:lnTo>
                        <a:pt x="34" y="73"/>
                      </a:lnTo>
                      <a:lnTo>
                        <a:pt x="39" y="77"/>
                      </a:lnTo>
                      <a:lnTo>
                        <a:pt x="43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3" name="Freeform 371">
                  <a:extLst>
                    <a:ext uri="{FF2B5EF4-FFF2-40B4-BE49-F238E27FC236}">
                      <a16:creationId xmlns:a16="http://schemas.microsoft.com/office/drawing/2014/main" id="{D2D6AF83-BDE5-41DD-AE6C-F5F221431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641"/>
                  <a:ext cx="68" cy="10"/>
                </a:xfrm>
                <a:custGeom>
                  <a:avLst/>
                  <a:gdLst>
                    <a:gd name="T0" fmla="*/ 0 w 68"/>
                    <a:gd name="T1" fmla="*/ 0 h 10"/>
                    <a:gd name="T2" fmla="*/ 5 w 68"/>
                    <a:gd name="T3" fmla="*/ 0 h 10"/>
                    <a:gd name="T4" fmla="*/ 5 w 68"/>
                    <a:gd name="T5" fmla="*/ 0 h 10"/>
                    <a:gd name="T6" fmla="*/ 10 w 68"/>
                    <a:gd name="T7" fmla="*/ 0 h 10"/>
                    <a:gd name="T8" fmla="*/ 15 w 68"/>
                    <a:gd name="T9" fmla="*/ 5 h 10"/>
                    <a:gd name="T10" fmla="*/ 20 w 68"/>
                    <a:gd name="T11" fmla="*/ 5 h 10"/>
                    <a:gd name="T12" fmla="*/ 25 w 68"/>
                    <a:gd name="T13" fmla="*/ 5 h 10"/>
                    <a:gd name="T14" fmla="*/ 29 w 68"/>
                    <a:gd name="T15" fmla="*/ 5 h 10"/>
                    <a:gd name="T16" fmla="*/ 34 w 68"/>
                    <a:gd name="T17" fmla="*/ 10 h 10"/>
                    <a:gd name="T18" fmla="*/ 39 w 68"/>
                    <a:gd name="T19" fmla="*/ 10 h 10"/>
                    <a:gd name="T20" fmla="*/ 39 w 68"/>
                    <a:gd name="T21" fmla="*/ 10 h 10"/>
                    <a:gd name="T22" fmla="*/ 44 w 68"/>
                    <a:gd name="T23" fmla="*/ 10 h 10"/>
                    <a:gd name="T24" fmla="*/ 49 w 68"/>
                    <a:gd name="T25" fmla="*/ 10 h 10"/>
                    <a:gd name="T26" fmla="*/ 54 w 68"/>
                    <a:gd name="T27" fmla="*/ 10 h 10"/>
                    <a:gd name="T28" fmla="*/ 58 w 68"/>
                    <a:gd name="T29" fmla="*/ 10 h 10"/>
                    <a:gd name="T30" fmla="*/ 63 w 68"/>
                    <a:gd name="T31" fmla="*/ 10 h 10"/>
                    <a:gd name="T32" fmla="*/ 68 w 68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10"/>
                    <a:gd name="T53" fmla="*/ 68 w 6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5" y="5"/>
                      </a:lnTo>
                      <a:lnTo>
                        <a:pt x="29" y="5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44" y="10"/>
                      </a:lnTo>
                      <a:lnTo>
                        <a:pt x="49" y="10"/>
                      </a:lnTo>
                      <a:lnTo>
                        <a:pt x="54" y="10"/>
                      </a:lnTo>
                      <a:lnTo>
                        <a:pt x="58" y="10"/>
                      </a:lnTo>
                      <a:lnTo>
                        <a:pt x="63" y="10"/>
                      </a:lnTo>
                      <a:lnTo>
                        <a:pt x="68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4" name="Freeform 372">
                  <a:extLst>
                    <a:ext uri="{FF2B5EF4-FFF2-40B4-BE49-F238E27FC236}">
                      <a16:creationId xmlns:a16="http://schemas.microsoft.com/office/drawing/2014/main" id="{83076E43-CB4C-4047-9735-9A7906027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2" y="651"/>
                  <a:ext cx="130" cy="96"/>
                </a:xfrm>
                <a:custGeom>
                  <a:avLst/>
                  <a:gdLst>
                    <a:gd name="T0" fmla="*/ 0 w 130"/>
                    <a:gd name="T1" fmla="*/ 0 h 96"/>
                    <a:gd name="T2" fmla="*/ 5 w 130"/>
                    <a:gd name="T3" fmla="*/ 5 h 96"/>
                    <a:gd name="T4" fmla="*/ 14 w 130"/>
                    <a:gd name="T5" fmla="*/ 14 h 96"/>
                    <a:gd name="T6" fmla="*/ 24 w 130"/>
                    <a:gd name="T7" fmla="*/ 19 h 96"/>
                    <a:gd name="T8" fmla="*/ 29 w 130"/>
                    <a:gd name="T9" fmla="*/ 24 h 96"/>
                    <a:gd name="T10" fmla="*/ 39 w 130"/>
                    <a:gd name="T11" fmla="*/ 34 h 96"/>
                    <a:gd name="T12" fmla="*/ 43 w 130"/>
                    <a:gd name="T13" fmla="*/ 39 h 96"/>
                    <a:gd name="T14" fmla="*/ 53 w 130"/>
                    <a:gd name="T15" fmla="*/ 43 h 96"/>
                    <a:gd name="T16" fmla="*/ 63 w 130"/>
                    <a:gd name="T17" fmla="*/ 53 h 96"/>
                    <a:gd name="T18" fmla="*/ 68 w 130"/>
                    <a:gd name="T19" fmla="*/ 58 h 96"/>
                    <a:gd name="T20" fmla="*/ 77 w 130"/>
                    <a:gd name="T21" fmla="*/ 63 h 96"/>
                    <a:gd name="T22" fmla="*/ 87 w 130"/>
                    <a:gd name="T23" fmla="*/ 72 h 96"/>
                    <a:gd name="T24" fmla="*/ 97 w 130"/>
                    <a:gd name="T25" fmla="*/ 77 h 96"/>
                    <a:gd name="T26" fmla="*/ 101 w 130"/>
                    <a:gd name="T27" fmla="*/ 82 h 96"/>
                    <a:gd name="T28" fmla="*/ 111 w 130"/>
                    <a:gd name="T29" fmla="*/ 87 h 96"/>
                    <a:gd name="T30" fmla="*/ 121 w 130"/>
                    <a:gd name="T31" fmla="*/ 92 h 96"/>
                    <a:gd name="T32" fmla="*/ 130 w 130"/>
                    <a:gd name="T33" fmla="*/ 96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96"/>
                    <a:gd name="T53" fmla="*/ 130 w 130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9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4" y="14"/>
                      </a:lnTo>
                      <a:lnTo>
                        <a:pt x="24" y="19"/>
                      </a:lnTo>
                      <a:lnTo>
                        <a:pt x="29" y="24"/>
                      </a:lnTo>
                      <a:lnTo>
                        <a:pt x="39" y="34"/>
                      </a:lnTo>
                      <a:lnTo>
                        <a:pt x="43" y="39"/>
                      </a:lnTo>
                      <a:lnTo>
                        <a:pt x="53" y="43"/>
                      </a:lnTo>
                      <a:lnTo>
                        <a:pt x="63" y="53"/>
                      </a:lnTo>
                      <a:lnTo>
                        <a:pt x="68" y="58"/>
                      </a:lnTo>
                      <a:lnTo>
                        <a:pt x="77" y="63"/>
                      </a:lnTo>
                      <a:lnTo>
                        <a:pt x="87" y="72"/>
                      </a:lnTo>
                      <a:lnTo>
                        <a:pt x="97" y="77"/>
                      </a:lnTo>
                      <a:lnTo>
                        <a:pt x="101" y="82"/>
                      </a:lnTo>
                      <a:lnTo>
                        <a:pt x="111" y="87"/>
                      </a:lnTo>
                      <a:lnTo>
                        <a:pt x="121" y="92"/>
                      </a:lnTo>
                      <a:lnTo>
                        <a:pt x="130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5" name="Line 373">
                  <a:extLst>
                    <a:ext uri="{FF2B5EF4-FFF2-40B4-BE49-F238E27FC236}">
                      <a16:creationId xmlns:a16="http://schemas.microsoft.com/office/drawing/2014/main" id="{AAB6CE0D-929B-4AFB-A199-A820460B5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2" y="747"/>
                  <a:ext cx="20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6" name="Freeform 374">
                  <a:extLst>
                    <a:ext uri="{FF2B5EF4-FFF2-40B4-BE49-F238E27FC236}">
                      <a16:creationId xmlns:a16="http://schemas.microsoft.com/office/drawing/2014/main" id="{AFE450A8-2109-4307-B579-4D8FCC731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762"/>
                  <a:ext cx="179" cy="68"/>
                </a:xfrm>
                <a:custGeom>
                  <a:avLst/>
                  <a:gdLst>
                    <a:gd name="T0" fmla="*/ 179 w 179"/>
                    <a:gd name="T1" fmla="*/ 0 h 68"/>
                    <a:gd name="T2" fmla="*/ 169 w 179"/>
                    <a:gd name="T3" fmla="*/ 5 h 68"/>
                    <a:gd name="T4" fmla="*/ 159 w 179"/>
                    <a:gd name="T5" fmla="*/ 10 h 68"/>
                    <a:gd name="T6" fmla="*/ 150 w 179"/>
                    <a:gd name="T7" fmla="*/ 19 h 68"/>
                    <a:gd name="T8" fmla="*/ 135 w 179"/>
                    <a:gd name="T9" fmla="*/ 24 h 68"/>
                    <a:gd name="T10" fmla="*/ 126 w 179"/>
                    <a:gd name="T11" fmla="*/ 29 h 68"/>
                    <a:gd name="T12" fmla="*/ 116 w 179"/>
                    <a:gd name="T13" fmla="*/ 34 h 68"/>
                    <a:gd name="T14" fmla="*/ 106 w 179"/>
                    <a:gd name="T15" fmla="*/ 34 h 68"/>
                    <a:gd name="T16" fmla="*/ 92 w 179"/>
                    <a:gd name="T17" fmla="*/ 39 h 68"/>
                    <a:gd name="T18" fmla="*/ 82 w 179"/>
                    <a:gd name="T19" fmla="*/ 43 h 68"/>
                    <a:gd name="T20" fmla="*/ 68 w 179"/>
                    <a:gd name="T21" fmla="*/ 48 h 68"/>
                    <a:gd name="T22" fmla="*/ 58 w 179"/>
                    <a:gd name="T23" fmla="*/ 48 h 68"/>
                    <a:gd name="T24" fmla="*/ 48 w 179"/>
                    <a:gd name="T25" fmla="*/ 53 h 68"/>
                    <a:gd name="T26" fmla="*/ 34 w 179"/>
                    <a:gd name="T27" fmla="*/ 58 h 68"/>
                    <a:gd name="T28" fmla="*/ 24 w 179"/>
                    <a:gd name="T29" fmla="*/ 58 h 68"/>
                    <a:gd name="T30" fmla="*/ 10 w 179"/>
                    <a:gd name="T31" fmla="*/ 63 h 68"/>
                    <a:gd name="T32" fmla="*/ 0 w 179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9"/>
                    <a:gd name="T52" fmla="*/ 0 h 68"/>
                    <a:gd name="T53" fmla="*/ 179 w 17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9" h="68">
                      <a:moveTo>
                        <a:pt x="179" y="0"/>
                      </a:moveTo>
                      <a:lnTo>
                        <a:pt x="169" y="5"/>
                      </a:lnTo>
                      <a:lnTo>
                        <a:pt x="159" y="10"/>
                      </a:lnTo>
                      <a:lnTo>
                        <a:pt x="150" y="19"/>
                      </a:lnTo>
                      <a:lnTo>
                        <a:pt x="135" y="24"/>
                      </a:lnTo>
                      <a:lnTo>
                        <a:pt x="126" y="29"/>
                      </a:lnTo>
                      <a:lnTo>
                        <a:pt x="116" y="34"/>
                      </a:lnTo>
                      <a:lnTo>
                        <a:pt x="106" y="34"/>
                      </a:lnTo>
                      <a:lnTo>
                        <a:pt x="92" y="39"/>
                      </a:lnTo>
                      <a:lnTo>
                        <a:pt x="82" y="43"/>
                      </a:lnTo>
                      <a:lnTo>
                        <a:pt x="68" y="48"/>
                      </a:lnTo>
                      <a:lnTo>
                        <a:pt x="58" y="48"/>
                      </a:lnTo>
                      <a:lnTo>
                        <a:pt x="48" y="53"/>
                      </a:lnTo>
                      <a:lnTo>
                        <a:pt x="34" y="58"/>
                      </a:lnTo>
                      <a:lnTo>
                        <a:pt x="24" y="58"/>
                      </a:lnTo>
                      <a:lnTo>
                        <a:pt x="10" y="63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7" name="Line 375">
                  <a:extLst>
                    <a:ext uri="{FF2B5EF4-FFF2-40B4-BE49-F238E27FC236}">
                      <a16:creationId xmlns:a16="http://schemas.microsoft.com/office/drawing/2014/main" id="{E7B2DF9D-8238-4030-8243-7AB7A6A95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5" y="830"/>
                  <a:ext cx="48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8" name="Freeform 376">
                  <a:extLst>
                    <a:ext uri="{FF2B5EF4-FFF2-40B4-BE49-F238E27FC236}">
                      <a16:creationId xmlns:a16="http://schemas.microsoft.com/office/drawing/2014/main" id="{9BAF3D57-1026-416A-8AB3-F093D8C0E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419"/>
                  <a:ext cx="106" cy="439"/>
                </a:xfrm>
                <a:custGeom>
                  <a:avLst/>
                  <a:gdLst>
                    <a:gd name="T0" fmla="*/ 106 w 106"/>
                    <a:gd name="T1" fmla="*/ 439 h 439"/>
                    <a:gd name="T2" fmla="*/ 91 w 106"/>
                    <a:gd name="T3" fmla="*/ 415 h 439"/>
                    <a:gd name="T4" fmla="*/ 72 w 106"/>
                    <a:gd name="T5" fmla="*/ 391 h 439"/>
                    <a:gd name="T6" fmla="*/ 57 w 106"/>
                    <a:gd name="T7" fmla="*/ 367 h 439"/>
                    <a:gd name="T8" fmla="*/ 48 w 106"/>
                    <a:gd name="T9" fmla="*/ 343 h 439"/>
                    <a:gd name="T10" fmla="*/ 33 w 106"/>
                    <a:gd name="T11" fmla="*/ 314 h 439"/>
                    <a:gd name="T12" fmla="*/ 24 w 106"/>
                    <a:gd name="T13" fmla="*/ 285 h 439"/>
                    <a:gd name="T14" fmla="*/ 14 w 106"/>
                    <a:gd name="T15" fmla="*/ 256 h 439"/>
                    <a:gd name="T16" fmla="*/ 9 w 106"/>
                    <a:gd name="T17" fmla="*/ 227 h 439"/>
                    <a:gd name="T18" fmla="*/ 4 w 106"/>
                    <a:gd name="T19" fmla="*/ 198 h 439"/>
                    <a:gd name="T20" fmla="*/ 0 w 106"/>
                    <a:gd name="T21" fmla="*/ 169 h 439"/>
                    <a:gd name="T22" fmla="*/ 0 w 106"/>
                    <a:gd name="T23" fmla="*/ 140 h 439"/>
                    <a:gd name="T24" fmla="*/ 0 w 106"/>
                    <a:gd name="T25" fmla="*/ 111 h 439"/>
                    <a:gd name="T26" fmla="*/ 4 w 106"/>
                    <a:gd name="T27" fmla="*/ 82 h 439"/>
                    <a:gd name="T28" fmla="*/ 9 w 106"/>
                    <a:gd name="T29" fmla="*/ 53 h 439"/>
                    <a:gd name="T30" fmla="*/ 19 w 106"/>
                    <a:gd name="T31" fmla="*/ 24 h 439"/>
                    <a:gd name="T32" fmla="*/ 29 w 106"/>
                    <a:gd name="T33" fmla="*/ 0 h 4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6"/>
                    <a:gd name="T52" fmla="*/ 0 h 439"/>
                    <a:gd name="T53" fmla="*/ 106 w 106"/>
                    <a:gd name="T54" fmla="*/ 439 h 4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6" h="439">
                      <a:moveTo>
                        <a:pt x="106" y="439"/>
                      </a:moveTo>
                      <a:lnTo>
                        <a:pt x="91" y="415"/>
                      </a:lnTo>
                      <a:lnTo>
                        <a:pt x="72" y="391"/>
                      </a:lnTo>
                      <a:lnTo>
                        <a:pt x="57" y="367"/>
                      </a:lnTo>
                      <a:lnTo>
                        <a:pt x="48" y="343"/>
                      </a:lnTo>
                      <a:lnTo>
                        <a:pt x="33" y="314"/>
                      </a:lnTo>
                      <a:lnTo>
                        <a:pt x="24" y="285"/>
                      </a:lnTo>
                      <a:lnTo>
                        <a:pt x="14" y="256"/>
                      </a:lnTo>
                      <a:lnTo>
                        <a:pt x="9" y="227"/>
                      </a:lnTo>
                      <a:lnTo>
                        <a:pt x="4" y="198"/>
                      </a:lnTo>
                      <a:lnTo>
                        <a:pt x="0" y="169"/>
                      </a:lnTo>
                      <a:lnTo>
                        <a:pt x="0" y="140"/>
                      </a:lnTo>
                      <a:lnTo>
                        <a:pt x="0" y="111"/>
                      </a:lnTo>
                      <a:lnTo>
                        <a:pt x="4" y="82"/>
                      </a:lnTo>
                      <a:lnTo>
                        <a:pt x="9" y="53"/>
                      </a:lnTo>
                      <a:lnTo>
                        <a:pt x="19" y="24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9" name="Line 377">
                  <a:extLst>
                    <a:ext uri="{FF2B5EF4-FFF2-40B4-BE49-F238E27FC236}">
                      <a16:creationId xmlns:a16="http://schemas.microsoft.com/office/drawing/2014/main" id="{49C00641-0390-444B-81A8-8EA15D5B1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08" y="376"/>
                  <a:ext cx="14" cy="4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0" name="Freeform 378">
                  <a:extLst>
                    <a:ext uri="{FF2B5EF4-FFF2-40B4-BE49-F238E27FC236}">
                      <a16:creationId xmlns:a16="http://schemas.microsoft.com/office/drawing/2014/main" id="{5EE78C6E-DF2D-4F98-9194-EC21D0CF5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376"/>
                  <a:ext cx="1" cy="14"/>
                </a:xfrm>
                <a:custGeom>
                  <a:avLst/>
                  <a:gdLst>
                    <a:gd name="T0" fmla="*/ 0 w 1"/>
                    <a:gd name="T1" fmla="*/ 0 h 14"/>
                    <a:gd name="T2" fmla="*/ 0 w 1"/>
                    <a:gd name="T3" fmla="*/ 0 h 14"/>
                    <a:gd name="T4" fmla="*/ 0 w 1"/>
                    <a:gd name="T5" fmla="*/ 0 h 14"/>
                    <a:gd name="T6" fmla="*/ 0 w 1"/>
                    <a:gd name="T7" fmla="*/ 0 h 14"/>
                    <a:gd name="T8" fmla="*/ 0 w 1"/>
                    <a:gd name="T9" fmla="*/ 0 h 14"/>
                    <a:gd name="T10" fmla="*/ 0 w 1"/>
                    <a:gd name="T11" fmla="*/ 5 h 14"/>
                    <a:gd name="T12" fmla="*/ 0 w 1"/>
                    <a:gd name="T13" fmla="*/ 5 h 14"/>
                    <a:gd name="T14" fmla="*/ 0 w 1"/>
                    <a:gd name="T15" fmla="*/ 5 h 14"/>
                    <a:gd name="T16" fmla="*/ 0 w 1"/>
                    <a:gd name="T17" fmla="*/ 5 h 14"/>
                    <a:gd name="T18" fmla="*/ 0 w 1"/>
                    <a:gd name="T19" fmla="*/ 5 h 14"/>
                    <a:gd name="T20" fmla="*/ 0 w 1"/>
                    <a:gd name="T21" fmla="*/ 5 h 14"/>
                    <a:gd name="T22" fmla="*/ 0 w 1"/>
                    <a:gd name="T23" fmla="*/ 9 h 14"/>
                    <a:gd name="T24" fmla="*/ 0 w 1"/>
                    <a:gd name="T25" fmla="*/ 9 h 14"/>
                    <a:gd name="T26" fmla="*/ 0 w 1"/>
                    <a:gd name="T27" fmla="*/ 9 h 14"/>
                    <a:gd name="T28" fmla="*/ 0 w 1"/>
                    <a:gd name="T29" fmla="*/ 9 h 14"/>
                    <a:gd name="T30" fmla="*/ 0 w 1"/>
                    <a:gd name="T31" fmla="*/ 9 h 14"/>
                    <a:gd name="T32" fmla="*/ 0 w 1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4"/>
                    <a:gd name="T53" fmla="*/ 1 w 1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1" name="Freeform 379">
                  <a:extLst>
                    <a:ext uri="{FF2B5EF4-FFF2-40B4-BE49-F238E27FC236}">
                      <a16:creationId xmlns:a16="http://schemas.microsoft.com/office/drawing/2014/main" id="{5EF08466-F395-4430-821C-11102F050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352"/>
                  <a:ext cx="14" cy="38"/>
                </a:xfrm>
                <a:custGeom>
                  <a:avLst/>
                  <a:gdLst>
                    <a:gd name="T0" fmla="*/ 0 w 14"/>
                    <a:gd name="T1" fmla="*/ 38 h 38"/>
                    <a:gd name="T2" fmla="*/ 14 w 14"/>
                    <a:gd name="T3" fmla="*/ 0 h 38"/>
                    <a:gd name="T4" fmla="*/ 10 w 14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38"/>
                    <a:gd name="T11" fmla="*/ 14 w 14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38">
                      <a:moveTo>
                        <a:pt x="0" y="38"/>
                      </a:moveTo>
                      <a:lnTo>
                        <a:pt x="14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2" name="Freeform 380">
                  <a:extLst>
                    <a:ext uri="{FF2B5EF4-FFF2-40B4-BE49-F238E27FC236}">
                      <a16:creationId xmlns:a16="http://schemas.microsoft.com/office/drawing/2014/main" id="{D773ECC9-B767-4E72-B2E7-F6AA21A0F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197"/>
                  <a:ext cx="116" cy="155"/>
                </a:xfrm>
                <a:custGeom>
                  <a:avLst/>
                  <a:gdLst>
                    <a:gd name="T0" fmla="*/ 0 w 116"/>
                    <a:gd name="T1" fmla="*/ 155 h 155"/>
                    <a:gd name="T2" fmla="*/ 4 w 116"/>
                    <a:gd name="T3" fmla="*/ 145 h 155"/>
                    <a:gd name="T4" fmla="*/ 9 w 116"/>
                    <a:gd name="T5" fmla="*/ 130 h 155"/>
                    <a:gd name="T6" fmla="*/ 14 w 116"/>
                    <a:gd name="T7" fmla="*/ 121 h 155"/>
                    <a:gd name="T8" fmla="*/ 19 w 116"/>
                    <a:gd name="T9" fmla="*/ 111 h 155"/>
                    <a:gd name="T10" fmla="*/ 24 w 116"/>
                    <a:gd name="T11" fmla="*/ 97 h 155"/>
                    <a:gd name="T12" fmla="*/ 29 w 116"/>
                    <a:gd name="T13" fmla="*/ 87 h 155"/>
                    <a:gd name="T14" fmla="*/ 38 w 116"/>
                    <a:gd name="T15" fmla="*/ 73 h 155"/>
                    <a:gd name="T16" fmla="*/ 43 w 116"/>
                    <a:gd name="T17" fmla="*/ 63 h 155"/>
                    <a:gd name="T18" fmla="*/ 48 w 116"/>
                    <a:gd name="T19" fmla="*/ 53 h 155"/>
                    <a:gd name="T20" fmla="*/ 58 w 116"/>
                    <a:gd name="T21" fmla="*/ 44 h 155"/>
                    <a:gd name="T22" fmla="*/ 67 w 116"/>
                    <a:gd name="T23" fmla="*/ 34 h 155"/>
                    <a:gd name="T24" fmla="*/ 77 w 116"/>
                    <a:gd name="T25" fmla="*/ 24 h 155"/>
                    <a:gd name="T26" fmla="*/ 87 w 116"/>
                    <a:gd name="T27" fmla="*/ 15 h 155"/>
                    <a:gd name="T28" fmla="*/ 96 w 116"/>
                    <a:gd name="T29" fmla="*/ 10 h 155"/>
                    <a:gd name="T30" fmla="*/ 106 w 116"/>
                    <a:gd name="T31" fmla="*/ 5 h 155"/>
                    <a:gd name="T32" fmla="*/ 116 w 116"/>
                    <a:gd name="T33" fmla="*/ 0 h 1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155"/>
                    <a:gd name="T53" fmla="*/ 116 w 116"/>
                    <a:gd name="T54" fmla="*/ 155 h 1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155">
                      <a:moveTo>
                        <a:pt x="0" y="155"/>
                      </a:moveTo>
                      <a:lnTo>
                        <a:pt x="4" y="145"/>
                      </a:lnTo>
                      <a:lnTo>
                        <a:pt x="9" y="130"/>
                      </a:lnTo>
                      <a:lnTo>
                        <a:pt x="14" y="121"/>
                      </a:lnTo>
                      <a:lnTo>
                        <a:pt x="19" y="111"/>
                      </a:lnTo>
                      <a:lnTo>
                        <a:pt x="24" y="97"/>
                      </a:lnTo>
                      <a:lnTo>
                        <a:pt x="29" y="87"/>
                      </a:lnTo>
                      <a:lnTo>
                        <a:pt x="38" y="73"/>
                      </a:lnTo>
                      <a:lnTo>
                        <a:pt x="43" y="63"/>
                      </a:lnTo>
                      <a:lnTo>
                        <a:pt x="48" y="53"/>
                      </a:lnTo>
                      <a:lnTo>
                        <a:pt x="58" y="44"/>
                      </a:lnTo>
                      <a:lnTo>
                        <a:pt x="67" y="34"/>
                      </a:lnTo>
                      <a:lnTo>
                        <a:pt x="77" y="24"/>
                      </a:lnTo>
                      <a:lnTo>
                        <a:pt x="87" y="15"/>
                      </a:lnTo>
                      <a:lnTo>
                        <a:pt x="96" y="10"/>
                      </a:lnTo>
                      <a:lnTo>
                        <a:pt x="106" y="5"/>
                      </a:lnTo>
                      <a:lnTo>
                        <a:pt x="11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3" name="Freeform 381">
                  <a:extLst>
                    <a:ext uri="{FF2B5EF4-FFF2-40B4-BE49-F238E27FC236}">
                      <a16:creationId xmlns:a16="http://schemas.microsoft.com/office/drawing/2014/main" id="{761AAB6E-1426-4823-967E-AEB2554AA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92"/>
                  <a:ext cx="33" cy="5"/>
                </a:xfrm>
                <a:custGeom>
                  <a:avLst/>
                  <a:gdLst>
                    <a:gd name="T0" fmla="*/ 0 w 33"/>
                    <a:gd name="T1" fmla="*/ 5 h 5"/>
                    <a:gd name="T2" fmla="*/ 4 w 33"/>
                    <a:gd name="T3" fmla="*/ 5 h 5"/>
                    <a:gd name="T4" fmla="*/ 4 w 33"/>
                    <a:gd name="T5" fmla="*/ 5 h 5"/>
                    <a:gd name="T6" fmla="*/ 9 w 33"/>
                    <a:gd name="T7" fmla="*/ 5 h 5"/>
                    <a:gd name="T8" fmla="*/ 9 w 33"/>
                    <a:gd name="T9" fmla="*/ 5 h 5"/>
                    <a:gd name="T10" fmla="*/ 9 w 33"/>
                    <a:gd name="T11" fmla="*/ 5 h 5"/>
                    <a:gd name="T12" fmla="*/ 14 w 33"/>
                    <a:gd name="T13" fmla="*/ 5 h 5"/>
                    <a:gd name="T14" fmla="*/ 14 w 33"/>
                    <a:gd name="T15" fmla="*/ 5 h 5"/>
                    <a:gd name="T16" fmla="*/ 19 w 33"/>
                    <a:gd name="T17" fmla="*/ 0 h 5"/>
                    <a:gd name="T18" fmla="*/ 19 w 33"/>
                    <a:gd name="T19" fmla="*/ 0 h 5"/>
                    <a:gd name="T20" fmla="*/ 24 w 33"/>
                    <a:gd name="T21" fmla="*/ 0 h 5"/>
                    <a:gd name="T22" fmla="*/ 24 w 33"/>
                    <a:gd name="T23" fmla="*/ 0 h 5"/>
                    <a:gd name="T24" fmla="*/ 24 w 33"/>
                    <a:gd name="T25" fmla="*/ 0 h 5"/>
                    <a:gd name="T26" fmla="*/ 28 w 33"/>
                    <a:gd name="T27" fmla="*/ 0 h 5"/>
                    <a:gd name="T28" fmla="*/ 28 w 33"/>
                    <a:gd name="T29" fmla="*/ 0 h 5"/>
                    <a:gd name="T30" fmla="*/ 33 w 33"/>
                    <a:gd name="T31" fmla="*/ 0 h 5"/>
                    <a:gd name="T32" fmla="*/ 33 w 33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5"/>
                    <a:gd name="T53" fmla="*/ 33 w 33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5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4" name="Freeform 382">
                  <a:extLst>
                    <a:ext uri="{FF2B5EF4-FFF2-40B4-BE49-F238E27FC236}">
                      <a16:creationId xmlns:a16="http://schemas.microsoft.com/office/drawing/2014/main" id="{E90B6827-04B9-49FA-B629-A6343962E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3" y="192"/>
                  <a:ext cx="38" cy="53"/>
                </a:xfrm>
                <a:custGeom>
                  <a:avLst/>
                  <a:gdLst>
                    <a:gd name="T0" fmla="*/ 38 w 38"/>
                    <a:gd name="T1" fmla="*/ 0 h 53"/>
                    <a:gd name="T2" fmla="*/ 38 w 38"/>
                    <a:gd name="T3" fmla="*/ 0 h 53"/>
                    <a:gd name="T4" fmla="*/ 33 w 38"/>
                    <a:gd name="T5" fmla="*/ 5 h 53"/>
                    <a:gd name="T6" fmla="*/ 29 w 38"/>
                    <a:gd name="T7" fmla="*/ 10 h 53"/>
                    <a:gd name="T8" fmla="*/ 29 w 38"/>
                    <a:gd name="T9" fmla="*/ 10 h 53"/>
                    <a:gd name="T10" fmla="*/ 24 w 38"/>
                    <a:gd name="T11" fmla="*/ 15 h 53"/>
                    <a:gd name="T12" fmla="*/ 24 w 38"/>
                    <a:gd name="T13" fmla="*/ 20 h 53"/>
                    <a:gd name="T14" fmla="*/ 19 w 38"/>
                    <a:gd name="T15" fmla="*/ 20 h 53"/>
                    <a:gd name="T16" fmla="*/ 14 w 38"/>
                    <a:gd name="T17" fmla="*/ 24 h 53"/>
                    <a:gd name="T18" fmla="*/ 14 w 38"/>
                    <a:gd name="T19" fmla="*/ 29 h 53"/>
                    <a:gd name="T20" fmla="*/ 9 w 38"/>
                    <a:gd name="T21" fmla="*/ 29 h 53"/>
                    <a:gd name="T22" fmla="*/ 9 w 38"/>
                    <a:gd name="T23" fmla="*/ 34 h 53"/>
                    <a:gd name="T24" fmla="*/ 5 w 38"/>
                    <a:gd name="T25" fmla="*/ 39 h 53"/>
                    <a:gd name="T26" fmla="*/ 5 w 38"/>
                    <a:gd name="T27" fmla="*/ 44 h 53"/>
                    <a:gd name="T28" fmla="*/ 0 w 38"/>
                    <a:gd name="T29" fmla="*/ 44 h 53"/>
                    <a:gd name="T30" fmla="*/ 0 w 38"/>
                    <a:gd name="T31" fmla="*/ 49 h 53"/>
                    <a:gd name="T32" fmla="*/ 0 w 38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53"/>
                    <a:gd name="T53" fmla="*/ 38 w 38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53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3" y="5"/>
                      </a:lnTo>
                      <a:lnTo>
                        <a:pt x="29" y="10"/>
                      </a:ln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9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5" name="Freeform 383">
                  <a:extLst>
                    <a:ext uri="{FF2B5EF4-FFF2-40B4-BE49-F238E27FC236}">
                      <a16:creationId xmlns:a16="http://schemas.microsoft.com/office/drawing/2014/main" id="{9969957A-30CC-41AA-8026-96E45DAB1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3" y="202"/>
                  <a:ext cx="38" cy="43"/>
                </a:xfrm>
                <a:custGeom>
                  <a:avLst/>
                  <a:gdLst>
                    <a:gd name="T0" fmla="*/ 0 w 38"/>
                    <a:gd name="T1" fmla="*/ 43 h 43"/>
                    <a:gd name="T2" fmla="*/ 0 w 38"/>
                    <a:gd name="T3" fmla="*/ 43 h 43"/>
                    <a:gd name="T4" fmla="*/ 38 w 38"/>
                    <a:gd name="T5" fmla="*/ 0 h 43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43"/>
                    <a:gd name="T11" fmla="*/ 38 w 38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43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6" name="Freeform 384">
                  <a:extLst>
                    <a:ext uri="{FF2B5EF4-FFF2-40B4-BE49-F238E27FC236}">
                      <a16:creationId xmlns:a16="http://schemas.microsoft.com/office/drawing/2014/main" id="{E6429F49-2C2D-45EB-96A7-791D5E675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2" y="202"/>
                  <a:ext cx="29" cy="82"/>
                </a:xfrm>
                <a:custGeom>
                  <a:avLst/>
                  <a:gdLst>
                    <a:gd name="T0" fmla="*/ 29 w 29"/>
                    <a:gd name="T1" fmla="*/ 0 h 82"/>
                    <a:gd name="T2" fmla="*/ 24 w 29"/>
                    <a:gd name="T3" fmla="*/ 5 h 82"/>
                    <a:gd name="T4" fmla="*/ 24 w 29"/>
                    <a:gd name="T5" fmla="*/ 5 h 82"/>
                    <a:gd name="T6" fmla="*/ 24 w 29"/>
                    <a:gd name="T7" fmla="*/ 10 h 82"/>
                    <a:gd name="T8" fmla="*/ 20 w 29"/>
                    <a:gd name="T9" fmla="*/ 14 h 82"/>
                    <a:gd name="T10" fmla="*/ 20 w 29"/>
                    <a:gd name="T11" fmla="*/ 19 h 82"/>
                    <a:gd name="T12" fmla="*/ 15 w 29"/>
                    <a:gd name="T13" fmla="*/ 29 h 82"/>
                    <a:gd name="T14" fmla="*/ 15 w 29"/>
                    <a:gd name="T15" fmla="*/ 34 h 82"/>
                    <a:gd name="T16" fmla="*/ 15 w 29"/>
                    <a:gd name="T17" fmla="*/ 39 h 82"/>
                    <a:gd name="T18" fmla="*/ 10 w 29"/>
                    <a:gd name="T19" fmla="*/ 43 h 82"/>
                    <a:gd name="T20" fmla="*/ 10 w 29"/>
                    <a:gd name="T21" fmla="*/ 48 h 82"/>
                    <a:gd name="T22" fmla="*/ 5 w 29"/>
                    <a:gd name="T23" fmla="*/ 53 h 82"/>
                    <a:gd name="T24" fmla="*/ 5 w 29"/>
                    <a:gd name="T25" fmla="*/ 58 h 82"/>
                    <a:gd name="T26" fmla="*/ 5 w 29"/>
                    <a:gd name="T27" fmla="*/ 68 h 82"/>
                    <a:gd name="T28" fmla="*/ 5 w 29"/>
                    <a:gd name="T29" fmla="*/ 72 h 82"/>
                    <a:gd name="T30" fmla="*/ 5 w 29"/>
                    <a:gd name="T31" fmla="*/ 77 h 82"/>
                    <a:gd name="T32" fmla="*/ 0 w 29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82"/>
                    <a:gd name="T53" fmla="*/ 29 w 29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82">
                      <a:moveTo>
                        <a:pt x="29" y="0"/>
                      </a:move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5" y="29"/>
                      </a:lnTo>
                      <a:lnTo>
                        <a:pt x="15" y="34"/>
                      </a:lnTo>
                      <a:lnTo>
                        <a:pt x="15" y="39"/>
                      </a:lnTo>
                      <a:lnTo>
                        <a:pt x="10" y="43"/>
                      </a:lnTo>
                      <a:lnTo>
                        <a:pt x="10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8"/>
                      </a:lnTo>
                      <a:lnTo>
                        <a:pt x="5" y="72"/>
                      </a:lnTo>
                      <a:lnTo>
                        <a:pt x="5" y="77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7" name="Freeform 385">
                  <a:extLst>
                    <a:ext uri="{FF2B5EF4-FFF2-40B4-BE49-F238E27FC236}">
                      <a16:creationId xmlns:a16="http://schemas.microsoft.com/office/drawing/2014/main" id="{CFB7FBA5-721E-4E5E-BF6E-F0682E4CD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2" y="192"/>
                  <a:ext cx="39" cy="92"/>
                </a:xfrm>
                <a:custGeom>
                  <a:avLst/>
                  <a:gdLst>
                    <a:gd name="T0" fmla="*/ 0 w 39"/>
                    <a:gd name="T1" fmla="*/ 92 h 92"/>
                    <a:gd name="T2" fmla="*/ 5 w 39"/>
                    <a:gd name="T3" fmla="*/ 87 h 92"/>
                    <a:gd name="T4" fmla="*/ 5 w 39"/>
                    <a:gd name="T5" fmla="*/ 82 h 92"/>
                    <a:gd name="T6" fmla="*/ 5 w 39"/>
                    <a:gd name="T7" fmla="*/ 73 h 92"/>
                    <a:gd name="T8" fmla="*/ 10 w 39"/>
                    <a:gd name="T9" fmla="*/ 68 h 92"/>
                    <a:gd name="T10" fmla="*/ 10 w 39"/>
                    <a:gd name="T11" fmla="*/ 63 h 92"/>
                    <a:gd name="T12" fmla="*/ 15 w 39"/>
                    <a:gd name="T13" fmla="*/ 58 h 92"/>
                    <a:gd name="T14" fmla="*/ 15 w 39"/>
                    <a:gd name="T15" fmla="*/ 49 h 92"/>
                    <a:gd name="T16" fmla="*/ 20 w 39"/>
                    <a:gd name="T17" fmla="*/ 44 h 92"/>
                    <a:gd name="T18" fmla="*/ 20 w 39"/>
                    <a:gd name="T19" fmla="*/ 39 h 92"/>
                    <a:gd name="T20" fmla="*/ 24 w 39"/>
                    <a:gd name="T21" fmla="*/ 34 h 92"/>
                    <a:gd name="T22" fmla="*/ 24 w 39"/>
                    <a:gd name="T23" fmla="*/ 29 h 92"/>
                    <a:gd name="T24" fmla="*/ 29 w 39"/>
                    <a:gd name="T25" fmla="*/ 20 h 92"/>
                    <a:gd name="T26" fmla="*/ 29 w 39"/>
                    <a:gd name="T27" fmla="*/ 15 h 92"/>
                    <a:gd name="T28" fmla="*/ 34 w 39"/>
                    <a:gd name="T29" fmla="*/ 10 h 92"/>
                    <a:gd name="T30" fmla="*/ 34 w 39"/>
                    <a:gd name="T31" fmla="*/ 5 h 92"/>
                    <a:gd name="T32" fmla="*/ 39 w 39"/>
                    <a:gd name="T33" fmla="*/ 0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92"/>
                    <a:gd name="T53" fmla="*/ 39 w 39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92">
                      <a:moveTo>
                        <a:pt x="0" y="92"/>
                      </a:move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5" y="73"/>
                      </a:lnTo>
                      <a:lnTo>
                        <a:pt x="10" y="68"/>
                      </a:lnTo>
                      <a:lnTo>
                        <a:pt x="10" y="63"/>
                      </a:lnTo>
                      <a:lnTo>
                        <a:pt x="15" y="58"/>
                      </a:lnTo>
                      <a:lnTo>
                        <a:pt x="15" y="49"/>
                      </a:lnTo>
                      <a:lnTo>
                        <a:pt x="20" y="44"/>
                      </a:lnTo>
                      <a:lnTo>
                        <a:pt x="20" y="39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29" y="20"/>
                      </a:lnTo>
                      <a:lnTo>
                        <a:pt x="29" y="15"/>
                      </a:lnTo>
                      <a:lnTo>
                        <a:pt x="34" y="10"/>
                      </a:lnTo>
                      <a:lnTo>
                        <a:pt x="34" y="5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8" name="Freeform 386">
                  <a:extLst>
                    <a:ext uri="{FF2B5EF4-FFF2-40B4-BE49-F238E27FC236}">
                      <a16:creationId xmlns:a16="http://schemas.microsoft.com/office/drawing/2014/main" id="{50B6A52B-D07E-416F-AAC3-673326702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192"/>
                  <a:ext cx="5" cy="34"/>
                </a:xfrm>
                <a:custGeom>
                  <a:avLst/>
                  <a:gdLst>
                    <a:gd name="T0" fmla="*/ 0 w 5"/>
                    <a:gd name="T1" fmla="*/ 0 h 34"/>
                    <a:gd name="T2" fmla="*/ 5 w 5"/>
                    <a:gd name="T3" fmla="*/ 0 h 34"/>
                    <a:gd name="T4" fmla="*/ 5 w 5"/>
                    <a:gd name="T5" fmla="*/ 5 h 34"/>
                    <a:gd name="T6" fmla="*/ 5 w 5"/>
                    <a:gd name="T7" fmla="*/ 5 h 34"/>
                    <a:gd name="T8" fmla="*/ 5 w 5"/>
                    <a:gd name="T9" fmla="*/ 10 h 34"/>
                    <a:gd name="T10" fmla="*/ 5 w 5"/>
                    <a:gd name="T11" fmla="*/ 10 h 34"/>
                    <a:gd name="T12" fmla="*/ 5 w 5"/>
                    <a:gd name="T13" fmla="*/ 10 h 34"/>
                    <a:gd name="T14" fmla="*/ 5 w 5"/>
                    <a:gd name="T15" fmla="*/ 15 h 34"/>
                    <a:gd name="T16" fmla="*/ 5 w 5"/>
                    <a:gd name="T17" fmla="*/ 15 h 34"/>
                    <a:gd name="T18" fmla="*/ 5 w 5"/>
                    <a:gd name="T19" fmla="*/ 20 h 34"/>
                    <a:gd name="T20" fmla="*/ 5 w 5"/>
                    <a:gd name="T21" fmla="*/ 20 h 34"/>
                    <a:gd name="T22" fmla="*/ 0 w 5"/>
                    <a:gd name="T23" fmla="*/ 24 h 34"/>
                    <a:gd name="T24" fmla="*/ 0 w 5"/>
                    <a:gd name="T25" fmla="*/ 24 h 34"/>
                    <a:gd name="T26" fmla="*/ 0 w 5"/>
                    <a:gd name="T27" fmla="*/ 29 h 34"/>
                    <a:gd name="T28" fmla="*/ 0 w 5"/>
                    <a:gd name="T29" fmla="*/ 29 h 34"/>
                    <a:gd name="T30" fmla="*/ 0 w 5"/>
                    <a:gd name="T31" fmla="*/ 29 h 34"/>
                    <a:gd name="T32" fmla="*/ 0 w 5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4"/>
                    <a:gd name="T53" fmla="*/ 5 w 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9" name="Freeform 387">
                  <a:extLst>
                    <a:ext uri="{FF2B5EF4-FFF2-40B4-BE49-F238E27FC236}">
                      <a16:creationId xmlns:a16="http://schemas.microsoft.com/office/drawing/2014/main" id="{999990D2-923A-4C5F-A601-130D9EE20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" y="226"/>
                  <a:ext cx="5" cy="58"/>
                </a:xfrm>
                <a:custGeom>
                  <a:avLst/>
                  <a:gdLst>
                    <a:gd name="T0" fmla="*/ 5 w 5"/>
                    <a:gd name="T1" fmla="*/ 0 h 58"/>
                    <a:gd name="T2" fmla="*/ 5 w 5"/>
                    <a:gd name="T3" fmla="*/ 5 h 58"/>
                    <a:gd name="T4" fmla="*/ 0 w 5"/>
                    <a:gd name="T5" fmla="*/ 5 h 58"/>
                    <a:gd name="T6" fmla="*/ 0 w 5"/>
                    <a:gd name="T7" fmla="*/ 10 h 58"/>
                    <a:gd name="T8" fmla="*/ 0 w 5"/>
                    <a:gd name="T9" fmla="*/ 15 h 58"/>
                    <a:gd name="T10" fmla="*/ 0 w 5"/>
                    <a:gd name="T11" fmla="*/ 19 h 58"/>
                    <a:gd name="T12" fmla="*/ 0 w 5"/>
                    <a:gd name="T13" fmla="*/ 19 h 58"/>
                    <a:gd name="T14" fmla="*/ 0 w 5"/>
                    <a:gd name="T15" fmla="*/ 24 h 58"/>
                    <a:gd name="T16" fmla="*/ 0 w 5"/>
                    <a:gd name="T17" fmla="*/ 29 h 58"/>
                    <a:gd name="T18" fmla="*/ 0 w 5"/>
                    <a:gd name="T19" fmla="*/ 34 h 58"/>
                    <a:gd name="T20" fmla="*/ 0 w 5"/>
                    <a:gd name="T21" fmla="*/ 34 h 58"/>
                    <a:gd name="T22" fmla="*/ 0 w 5"/>
                    <a:gd name="T23" fmla="*/ 39 h 58"/>
                    <a:gd name="T24" fmla="*/ 0 w 5"/>
                    <a:gd name="T25" fmla="*/ 44 h 58"/>
                    <a:gd name="T26" fmla="*/ 0 w 5"/>
                    <a:gd name="T27" fmla="*/ 48 h 58"/>
                    <a:gd name="T28" fmla="*/ 0 w 5"/>
                    <a:gd name="T29" fmla="*/ 48 h 58"/>
                    <a:gd name="T30" fmla="*/ 0 w 5"/>
                    <a:gd name="T31" fmla="*/ 53 h 58"/>
                    <a:gd name="T32" fmla="*/ 0 w 5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8"/>
                    <a:gd name="T53" fmla="*/ 5 w 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8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0" name="Line 388">
                  <a:extLst>
                    <a:ext uri="{FF2B5EF4-FFF2-40B4-BE49-F238E27FC236}">
                      <a16:creationId xmlns:a16="http://schemas.microsoft.com/office/drawing/2014/main" id="{62DF16E7-07E4-422C-92CB-D723D28B3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6" y="28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1" name="Freeform 389">
                  <a:extLst>
                    <a:ext uri="{FF2B5EF4-FFF2-40B4-BE49-F238E27FC236}">
                      <a16:creationId xmlns:a16="http://schemas.microsoft.com/office/drawing/2014/main" id="{367170C9-FC12-4857-BE1E-6BF78F97E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207"/>
                  <a:ext cx="10" cy="77"/>
                </a:xfrm>
                <a:custGeom>
                  <a:avLst/>
                  <a:gdLst>
                    <a:gd name="T0" fmla="*/ 0 w 10"/>
                    <a:gd name="T1" fmla="*/ 77 h 77"/>
                    <a:gd name="T2" fmla="*/ 0 w 10"/>
                    <a:gd name="T3" fmla="*/ 72 h 77"/>
                    <a:gd name="T4" fmla="*/ 0 w 10"/>
                    <a:gd name="T5" fmla="*/ 67 h 77"/>
                    <a:gd name="T6" fmla="*/ 0 w 10"/>
                    <a:gd name="T7" fmla="*/ 63 h 77"/>
                    <a:gd name="T8" fmla="*/ 0 w 10"/>
                    <a:gd name="T9" fmla="*/ 58 h 77"/>
                    <a:gd name="T10" fmla="*/ 0 w 10"/>
                    <a:gd name="T11" fmla="*/ 53 h 77"/>
                    <a:gd name="T12" fmla="*/ 0 w 10"/>
                    <a:gd name="T13" fmla="*/ 48 h 77"/>
                    <a:gd name="T14" fmla="*/ 0 w 10"/>
                    <a:gd name="T15" fmla="*/ 43 h 77"/>
                    <a:gd name="T16" fmla="*/ 0 w 10"/>
                    <a:gd name="T17" fmla="*/ 38 h 77"/>
                    <a:gd name="T18" fmla="*/ 0 w 10"/>
                    <a:gd name="T19" fmla="*/ 34 h 77"/>
                    <a:gd name="T20" fmla="*/ 0 w 10"/>
                    <a:gd name="T21" fmla="*/ 29 h 77"/>
                    <a:gd name="T22" fmla="*/ 5 w 10"/>
                    <a:gd name="T23" fmla="*/ 24 h 77"/>
                    <a:gd name="T24" fmla="*/ 5 w 10"/>
                    <a:gd name="T25" fmla="*/ 19 h 77"/>
                    <a:gd name="T26" fmla="*/ 5 w 10"/>
                    <a:gd name="T27" fmla="*/ 14 h 77"/>
                    <a:gd name="T28" fmla="*/ 5 w 10"/>
                    <a:gd name="T29" fmla="*/ 9 h 77"/>
                    <a:gd name="T30" fmla="*/ 10 w 10"/>
                    <a:gd name="T31" fmla="*/ 5 h 77"/>
                    <a:gd name="T32" fmla="*/ 10 w 10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77"/>
                    <a:gd name="T53" fmla="*/ 10 w 10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77">
                      <a:moveTo>
                        <a:pt x="0" y="77"/>
                      </a:move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2" name="Line 390">
                  <a:extLst>
                    <a:ext uri="{FF2B5EF4-FFF2-40B4-BE49-F238E27FC236}">
                      <a16:creationId xmlns:a16="http://schemas.microsoft.com/office/drawing/2014/main" id="{2CB23810-2E0D-4F18-A522-7DC43D0D6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1" y="207"/>
                  <a:ext cx="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3" name="Freeform 391">
                  <a:extLst>
                    <a:ext uri="{FF2B5EF4-FFF2-40B4-BE49-F238E27FC236}">
                      <a16:creationId xmlns:a16="http://schemas.microsoft.com/office/drawing/2014/main" id="{913480AE-C84F-474E-B42C-333C4E3E4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192"/>
                  <a:ext cx="4" cy="20"/>
                </a:xfrm>
                <a:custGeom>
                  <a:avLst/>
                  <a:gdLst>
                    <a:gd name="T0" fmla="*/ 4 w 4"/>
                    <a:gd name="T1" fmla="*/ 20 h 20"/>
                    <a:gd name="T2" fmla="*/ 4 w 4"/>
                    <a:gd name="T3" fmla="*/ 15 h 20"/>
                    <a:gd name="T4" fmla="*/ 4 w 4"/>
                    <a:gd name="T5" fmla="*/ 15 h 20"/>
                    <a:gd name="T6" fmla="*/ 4 w 4"/>
                    <a:gd name="T7" fmla="*/ 15 h 20"/>
                    <a:gd name="T8" fmla="*/ 4 w 4"/>
                    <a:gd name="T9" fmla="*/ 15 h 20"/>
                    <a:gd name="T10" fmla="*/ 4 w 4"/>
                    <a:gd name="T11" fmla="*/ 10 h 20"/>
                    <a:gd name="T12" fmla="*/ 4 w 4"/>
                    <a:gd name="T13" fmla="*/ 10 h 20"/>
                    <a:gd name="T14" fmla="*/ 4 w 4"/>
                    <a:gd name="T15" fmla="*/ 10 h 20"/>
                    <a:gd name="T16" fmla="*/ 4 w 4"/>
                    <a:gd name="T17" fmla="*/ 10 h 20"/>
                    <a:gd name="T18" fmla="*/ 4 w 4"/>
                    <a:gd name="T19" fmla="*/ 10 h 20"/>
                    <a:gd name="T20" fmla="*/ 0 w 4"/>
                    <a:gd name="T21" fmla="*/ 10 h 20"/>
                    <a:gd name="T22" fmla="*/ 0 w 4"/>
                    <a:gd name="T23" fmla="*/ 5 h 20"/>
                    <a:gd name="T24" fmla="*/ 0 w 4"/>
                    <a:gd name="T25" fmla="*/ 5 h 20"/>
                    <a:gd name="T26" fmla="*/ 0 w 4"/>
                    <a:gd name="T27" fmla="*/ 5 h 20"/>
                    <a:gd name="T28" fmla="*/ 0 w 4"/>
                    <a:gd name="T29" fmla="*/ 5 h 20"/>
                    <a:gd name="T30" fmla="*/ 0 w 4"/>
                    <a:gd name="T31" fmla="*/ 5 h 20"/>
                    <a:gd name="T32" fmla="*/ 4 w 4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0"/>
                    <a:gd name="T53" fmla="*/ 4 w 4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0">
                      <a:moveTo>
                        <a:pt x="4" y="20"/>
                      </a:move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4" name="Line 392">
                  <a:extLst>
                    <a:ext uri="{FF2B5EF4-FFF2-40B4-BE49-F238E27FC236}">
                      <a16:creationId xmlns:a16="http://schemas.microsoft.com/office/drawing/2014/main" id="{0A543F80-90DD-43D3-8022-E26A1114C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05" y="183"/>
                  <a:ext cx="15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5" name="Freeform 393">
                  <a:extLst>
                    <a:ext uri="{FF2B5EF4-FFF2-40B4-BE49-F238E27FC236}">
                      <a16:creationId xmlns:a16="http://schemas.microsoft.com/office/drawing/2014/main" id="{E3704193-0164-4A8C-8420-248666359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183"/>
                  <a:ext cx="29" cy="33"/>
                </a:xfrm>
                <a:custGeom>
                  <a:avLst/>
                  <a:gdLst>
                    <a:gd name="T0" fmla="*/ 0 w 29"/>
                    <a:gd name="T1" fmla="*/ 0 h 33"/>
                    <a:gd name="T2" fmla="*/ 0 w 29"/>
                    <a:gd name="T3" fmla="*/ 4 h 33"/>
                    <a:gd name="T4" fmla="*/ 5 w 29"/>
                    <a:gd name="T5" fmla="*/ 4 h 33"/>
                    <a:gd name="T6" fmla="*/ 5 w 29"/>
                    <a:gd name="T7" fmla="*/ 4 h 33"/>
                    <a:gd name="T8" fmla="*/ 5 w 29"/>
                    <a:gd name="T9" fmla="*/ 9 h 33"/>
                    <a:gd name="T10" fmla="*/ 10 w 29"/>
                    <a:gd name="T11" fmla="*/ 9 h 33"/>
                    <a:gd name="T12" fmla="*/ 10 w 29"/>
                    <a:gd name="T13" fmla="*/ 14 h 33"/>
                    <a:gd name="T14" fmla="*/ 10 w 29"/>
                    <a:gd name="T15" fmla="*/ 14 h 33"/>
                    <a:gd name="T16" fmla="*/ 14 w 29"/>
                    <a:gd name="T17" fmla="*/ 19 h 33"/>
                    <a:gd name="T18" fmla="*/ 14 w 29"/>
                    <a:gd name="T19" fmla="*/ 19 h 33"/>
                    <a:gd name="T20" fmla="*/ 14 w 29"/>
                    <a:gd name="T21" fmla="*/ 19 h 33"/>
                    <a:gd name="T22" fmla="*/ 19 w 29"/>
                    <a:gd name="T23" fmla="*/ 24 h 33"/>
                    <a:gd name="T24" fmla="*/ 19 w 29"/>
                    <a:gd name="T25" fmla="*/ 24 h 33"/>
                    <a:gd name="T26" fmla="*/ 24 w 29"/>
                    <a:gd name="T27" fmla="*/ 29 h 33"/>
                    <a:gd name="T28" fmla="*/ 24 w 29"/>
                    <a:gd name="T29" fmla="*/ 29 h 33"/>
                    <a:gd name="T30" fmla="*/ 24 w 29"/>
                    <a:gd name="T31" fmla="*/ 29 h 33"/>
                    <a:gd name="T32" fmla="*/ 29 w 29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3"/>
                    <a:gd name="T53" fmla="*/ 29 w 29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3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4" y="19"/>
                      </a:lnTo>
                      <a:lnTo>
                        <a:pt x="19" y="24"/>
                      </a:lnTo>
                      <a:lnTo>
                        <a:pt x="24" y="29"/>
                      </a:lnTo>
                      <a:lnTo>
                        <a:pt x="29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6" name="Freeform 394">
                  <a:extLst>
                    <a:ext uri="{FF2B5EF4-FFF2-40B4-BE49-F238E27FC236}">
                      <a16:creationId xmlns:a16="http://schemas.microsoft.com/office/drawing/2014/main" id="{64597C17-5964-47C1-B53C-E1FFB493D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173"/>
                  <a:ext cx="24" cy="43"/>
                </a:xfrm>
                <a:custGeom>
                  <a:avLst/>
                  <a:gdLst>
                    <a:gd name="T0" fmla="*/ 24 w 24"/>
                    <a:gd name="T1" fmla="*/ 43 h 43"/>
                    <a:gd name="T2" fmla="*/ 24 w 24"/>
                    <a:gd name="T3" fmla="*/ 39 h 43"/>
                    <a:gd name="T4" fmla="*/ 24 w 24"/>
                    <a:gd name="T5" fmla="*/ 39 h 43"/>
                    <a:gd name="T6" fmla="*/ 19 w 24"/>
                    <a:gd name="T7" fmla="*/ 34 h 43"/>
                    <a:gd name="T8" fmla="*/ 19 w 24"/>
                    <a:gd name="T9" fmla="*/ 34 h 43"/>
                    <a:gd name="T10" fmla="*/ 14 w 24"/>
                    <a:gd name="T11" fmla="*/ 29 h 43"/>
                    <a:gd name="T12" fmla="*/ 14 w 24"/>
                    <a:gd name="T13" fmla="*/ 29 h 43"/>
                    <a:gd name="T14" fmla="*/ 9 w 24"/>
                    <a:gd name="T15" fmla="*/ 24 h 43"/>
                    <a:gd name="T16" fmla="*/ 9 w 24"/>
                    <a:gd name="T17" fmla="*/ 24 h 43"/>
                    <a:gd name="T18" fmla="*/ 5 w 24"/>
                    <a:gd name="T19" fmla="*/ 19 h 43"/>
                    <a:gd name="T20" fmla="*/ 5 w 24"/>
                    <a:gd name="T21" fmla="*/ 14 h 43"/>
                    <a:gd name="T22" fmla="*/ 5 w 24"/>
                    <a:gd name="T23" fmla="*/ 14 h 43"/>
                    <a:gd name="T24" fmla="*/ 0 w 24"/>
                    <a:gd name="T25" fmla="*/ 10 h 43"/>
                    <a:gd name="T26" fmla="*/ 0 w 24"/>
                    <a:gd name="T27" fmla="*/ 10 h 43"/>
                    <a:gd name="T28" fmla="*/ 0 w 24"/>
                    <a:gd name="T29" fmla="*/ 5 h 43"/>
                    <a:gd name="T30" fmla="*/ 0 w 24"/>
                    <a:gd name="T31" fmla="*/ 0 h 43"/>
                    <a:gd name="T32" fmla="*/ 0 w 24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3"/>
                    <a:gd name="T53" fmla="*/ 24 w 2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3">
                      <a:moveTo>
                        <a:pt x="24" y="43"/>
                      </a:moveTo>
                      <a:lnTo>
                        <a:pt x="24" y="39"/>
                      </a:lnTo>
                      <a:lnTo>
                        <a:pt x="19" y="34"/>
                      </a:lnTo>
                      <a:lnTo>
                        <a:pt x="14" y="29"/>
                      </a:lnTo>
                      <a:lnTo>
                        <a:pt x="9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7" name="Freeform 395">
                  <a:extLst>
                    <a:ext uri="{FF2B5EF4-FFF2-40B4-BE49-F238E27FC236}">
                      <a16:creationId xmlns:a16="http://schemas.microsoft.com/office/drawing/2014/main" id="{F314A99B-4137-407C-8E82-BCBB2E949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163"/>
                  <a:ext cx="116" cy="10"/>
                </a:xfrm>
                <a:custGeom>
                  <a:avLst/>
                  <a:gdLst>
                    <a:gd name="T0" fmla="*/ 0 w 116"/>
                    <a:gd name="T1" fmla="*/ 10 h 10"/>
                    <a:gd name="T2" fmla="*/ 5 w 116"/>
                    <a:gd name="T3" fmla="*/ 5 h 10"/>
                    <a:gd name="T4" fmla="*/ 14 w 116"/>
                    <a:gd name="T5" fmla="*/ 5 h 10"/>
                    <a:gd name="T6" fmla="*/ 19 w 116"/>
                    <a:gd name="T7" fmla="*/ 0 h 10"/>
                    <a:gd name="T8" fmla="*/ 24 w 116"/>
                    <a:gd name="T9" fmla="*/ 0 h 10"/>
                    <a:gd name="T10" fmla="*/ 34 w 116"/>
                    <a:gd name="T11" fmla="*/ 0 h 10"/>
                    <a:gd name="T12" fmla="*/ 38 w 116"/>
                    <a:gd name="T13" fmla="*/ 0 h 10"/>
                    <a:gd name="T14" fmla="*/ 48 w 116"/>
                    <a:gd name="T15" fmla="*/ 0 h 10"/>
                    <a:gd name="T16" fmla="*/ 53 w 116"/>
                    <a:gd name="T17" fmla="*/ 0 h 10"/>
                    <a:gd name="T18" fmla="*/ 63 w 116"/>
                    <a:gd name="T19" fmla="*/ 0 h 10"/>
                    <a:gd name="T20" fmla="*/ 67 w 116"/>
                    <a:gd name="T21" fmla="*/ 0 h 10"/>
                    <a:gd name="T22" fmla="*/ 77 w 116"/>
                    <a:gd name="T23" fmla="*/ 0 h 10"/>
                    <a:gd name="T24" fmla="*/ 82 w 116"/>
                    <a:gd name="T25" fmla="*/ 5 h 10"/>
                    <a:gd name="T26" fmla="*/ 92 w 116"/>
                    <a:gd name="T27" fmla="*/ 5 h 10"/>
                    <a:gd name="T28" fmla="*/ 96 w 116"/>
                    <a:gd name="T29" fmla="*/ 5 h 10"/>
                    <a:gd name="T30" fmla="*/ 106 w 116"/>
                    <a:gd name="T31" fmla="*/ 10 h 10"/>
                    <a:gd name="T32" fmla="*/ 116 w 116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10"/>
                    <a:gd name="T53" fmla="*/ 116 w 116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10">
                      <a:moveTo>
                        <a:pt x="0" y="10"/>
                      </a:moveTo>
                      <a:lnTo>
                        <a:pt x="5" y="5"/>
                      </a:lnTo>
                      <a:lnTo>
                        <a:pt x="14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7" y="0"/>
                      </a:lnTo>
                      <a:lnTo>
                        <a:pt x="82" y="5"/>
                      </a:lnTo>
                      <a:lnTo>
                        <a:pt x="92" y="5"/>
                      </a:lnTo>
                      <a:lnTo>
                        <a:pt x="96" y="5"/>
                      </a:lnTo>
                      <a:lnTo>
                        <a:pt x="106" y="10"/>
                      </a:lnTo>
                      <a:lnTo>
                        <a:pt x="116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8" name="Freeform 396">
                  <a:extLst>
                    <a:ext uri="{FF2B5EF4-FFF2-40B4-BE49-F238E27FC236}">
                      <a16:creationId xmlns:a16="http://schemas.microsoft.com/office/drawing/2014/main" id="{6188EF0B-4AF6-4C3E-BE60-5C92412AE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173"/>
                  <a:ext cx="43" cy="14"/>
                </a:xfrm>
                <a:custGeom>
                  <a:avLst/>
                  <a:gdLst>
                    <a:gd name="T0" fmla="*/ 0 w 43"/>
                    <a:gd name="T1" fmla="*/ 0 h 14"/>
                    <a:gd name="T2" fmla="*/ 0 w 43"/>
                    <a:gd name="T3" fmla="*/ 0 h 14"/>
                    <a:gd name="T4" fmla="*/ 4 w 43"/>
                    <a:gd name="T5" fmla="*/ 0 h 14"/>
                    <a:gd name="T6" fmla="*/ 4 w 43"/>
                    <a:gd name="T7" fmla="*/ 5 h 14"/>
                    <a:gd name="T8" fmla="*/ 9 w 43"/>
                    <a:gd name="T9" fmla="*/ 5 h 14"/>
                    <a:gd name="T10" fmla="*/ 9 w 43"/>
                    <a:gd name="T11" fmla="*/ 5 h 14"/>
                    <a:gd name="T12" fmla="*/ 14 w 43"/>
                    <a:gd name="T13" fmla="*/ 5 h 14"/>
                    <a:gd name="T14" fmla="*/ 19 w 43"/>
                    <a:gd name="T15" fmla="*/ 5 h 14"/>
                    <a:gd name="T16" fmla="*/ 19 w 43"/>
                    <a:gd name="T17" fmla="*/ 10 h 14"/>
                    <a:gd name="T18" fmla="*/ 24 w 43"/>
                    <a:gd name="T19" fmla="*/ 10 h 14"/>
                    <a:gd name="T20" fmla="*/ 24 w 43"/>
                    <a:gd name="T21" fmla="*/ 10 h 14"/>
                    <a:gd name="T22" fmla="*/ 29 w 43"/>
                    <a:gd name="T23" fmla="*/ 10 h 14"/>
                    <a:gd name="T24" fmla="*/ 33 w 43"/>
                    <a:gd name="T25" fmla="*/ 10 h 14"/>
                    <a:gd name="T26" fmla="*/ 33 w 43"/>
                    <a:gd name="T27" fmla="*/ 10 h 14"/>
                    <a:gd name="T28" fmla="*/ 38 w 43"/>
                    <a:gd name="T29" fmla="*/ 10 h 14"/>
                    <a:gd name="T30" fmla="*/ 38 w 43"/>
                    <a:gd name="T31" fmla="*/ 10 h 14"/>
                    <a:gd name="T32" fmla="*/ 43 w 43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4"/>
                    <a:gd name="T53" fmla="*/ 43 w 4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8" y="10"/>
                      </a:lnTo>
                      <a:lnTo>
                        <a:pt x="43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9" name="Freeform 397">
                  <a:extLst>
                    <a:ext uri="{FF2B5EF4-FFF2-40B4-BE49-F238E27FC236}">
                      <a16:creationId xmlns:a16="http://schemas.microsoft.com/office/drawing/2014/main" id="{AD3C23BB-FEB4-4B71-BC66-860701F79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168"/>
                  <a:ext cx="96" cy="68"/>
                </a:xfrm>
                <a:custGeom>
                  <a:avLst/>
                  <a:gdLst>
                    <a:gd name="T0" fmla="*/ 96 w 96"/>
                    <a:gd name="T1" fmla="*/ 68 h 68"/>
                    <a:gd name="T2" fmla="*/ 92 w 96"/>
                    <a:gd name="T3" fmla="*/ 63 h 68"/>
                    <a:gd name="T4" fmla="*/ 87 w 96"/>
                    <a:gd name="T5" fmla="*/ 58 h 68"/>
                    <a:gd name="T6" fmla="*/ 82 w 96"/>
                    <a:gd name="T7" fmla="*/ 53 h 68"/>
                    <a:gd name="T8" fmla="*/ 77 w 96"/>
                    <a:gd name="T9" fmla="*/ 48 h 68"/>
                    <a:gd name="T10" fmla="*/ 72 w 96"/>
                    <a:gd name="T11" fmla="*/ 44 h 68"/>
                    <a:gd name="T12" fmla="*/ 68 w 96"/>
                    <a:gd name="T13" fmla="*/ 39 h 68"/>
                    <a:gd name="T14" fmla="*/ 58 w 96"/>
                    <a:gd name="T15" fmla="*/ 34 h 68"/>
                    <a:gd name="T16" fmla="*/ 53 w 96"/>
                    <a:gd name="T17" fmla="*/ 29 h 68"/>
                    <a:gd name="T18" fmla="*/ 48 w 96"/>
                    <a:gd name="T19" fmla="*/ 24 h 68"/>
                    <a:gd name="T20" fmla="*/ 43 w 96"/>
                    <a:gd name="T21" fmla="*/ 19 h 68"/>
                    <a:gd name="T22" fmla="*/ 34 w 96"/>
                    <a:gd name="T23" fmla="*/ 19 h 68"/>
                    <a:gd name="T24" fmla="*/ 29 w 96"/>
                    <a:gd name="T25" fmla="*/ 15 h 68"/>
                    <a:gd name="T26" fmla="*/ 19 w 96"/>
                    <a:gd name="T27" fmla="*/ 10 h 68"/>
                    <a:gd name="T28" fmla="*/ 14 w 96"/>
                    <a:gd name="T29" fmla="*/ 10 h 68"/>
                    <a:gd name="T30" fmla="*/ 10 w 96"/>
                    <a:gd name="T31" fmla="*/ 5 h 68"/>
                    <a:gd name="T32" fmla="*/ 0 w 96"/>
                    <a:gd name="T33" fmla="*/ 5 h 68"/>
                    <a:gd name="T34" fmla="*/ 0 w 96"/>
                    <a:gd name="T35" fmla="*/ 5 h 68"/>
                    <a:gd name="T36" fmla="*/ 0 w 96"/>
                    <a:gd name="T37" fmla="*/ 0 h 68"/>
                    <a:gd name="T38" fmla="*/ 5 w 96"/>
                    <a:gd name="T39" fmla="*/ 0 h 68"/>
                    <a:gd name="T40" fmla="*/ 10 w 96"/>
                    <a:gd name="T41" fmla="*/ 5 h 68"/>
                    <a:gd name="T42" fmla="*/ 14 w 96"/>
                    <a:gd name="T43" fmla="*/ 5 h 68"/>
                    <a:gd name="T44" fmla="*/ 24 w 96"/>
                    <a:gd name="T45" fmla="*/ 10 h 68"/>
                    <a:gd name="T46" fmla="*/ 29 w 96"/>
                    <a:gd name="T47" fmla="*/ 10 h 68"/>
                    <a:gd name="T48" fmla="*/ 34 w 96"/>
                    <a:gd name="T49" fmla="*/ 15 h 68"/>
                    <a:gd name="T50" fmla="*/ 43 w 96"/>
                    <a:gd name="T51" fmla="*/ 19 h 68"/>
                    <a:gd name="T52" fmla="*/ 48 w 96"/>
                    <a:gd name="T53" fmla="*/ 24 h 68"/>
                    <a:gd name="T54" fmla="*/ 53 w 96"/>
                    <a:gd name="T55" fmla="*/ 24 h 68"/>
                    <a:gd name="T56" fmla="*/ 58 w 96"/>
                    <a:gd name="T57" fmla="*/ 29 h 68"/>
                    <a:gd name="T58" fmla="*/ 63 w 96"/>
                    <a:gd name="T59" fmla="*/ 34 h 68"/>
                    <a:gd name="T60" fmla="*/ 72 w 96"/>
                    <a:gd name="T61" fmla="*/ 39 h 68"/>
                    <a:gd name="T62" fmla="*/ 77 w 96"/>
                    <a:gd name="T63" fmla="*/ 44 h 68"/>
                    <a:gd name="T64" fmla="*/ 82 w 96"/>
                    <a:gd name="T65" fmla="*/ 48 h 68"/>
                    <a:gd name="T66" fmla="*/ 87 w 96"/>
                    <a:gd name="T67" fmla="*/ 53 h 68"/>
                    <a:gd name="T68" fmla="*/ 92 w 96"/>
                    <a:gd name="T69" fmla="*/ 63 h 68"/>
                    <a:gd name="T70" fmla="*/ 96 w 96"/>
                    <a:gd name="T71" fmla="*/ 68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6"/>
                    <a:gd name="T109" fmla="*/ 0 h 68"/>
                    <a:gd name="T110" fmla="*/ 96 w 96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6" h="68">
                      <a:moveTo>
                        <a:pt x="96" y="68"/>
                      </a:moveTo>
                      <a:lnTo>
                        <a:pt x="92" y="63"/>
                      </a:lnTo>
                      <a:lnTo>
                        <a:pt x="87" y="58"/>
                      </a:lnTo>
                      <a:lnTo>
                        <a:pt x="82" y="53"/>
                      </a:lnTo>
                      <a:lnTo>
                        <a:pt x="77" y="48"/>
                      </a:lnTo>
                      <a:lnTo>
                        <a:pt x="72" y="44"/>
                      </a:lnTo>
                      <a:lnTo>
                        <a:pt x="68" y="39"/>
                      </a:lnTo>
                      <a:lnTo>
                        <a:pt x="58" y="34"/>
                      </a:lnTo>
                      <a:lnTo>
                        <a:pt x="53" y="29"/>
                      </a:lnTo>
                      <a:lnTo>
                        <a:pt x="48" y="24"/>
                      </a:lnTo>
                      <a:lnTo>
                        <a:pt x="43" y="19"/>
                      </a:lnTo>
                      <a:lnTo>
                        <a:pt x="34" y="19"/>
                      </a:lnTo>
                      <a:lnTo>
                        <a:pt x="29" y="1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4" y="15"/>
                      </a:lnTo>
                      <a:lnTo>
                        <a:pt x="43" y="19"/>
                      </a:lnTo>
                      <a:lnTo>
                        <a:pt x="48" y="24"/>
                      </a:lnTo>
                      <a:lnTo>
                        <a:pt x="53" y="24"/>
                      </a:lnTo>
                      <a:lnTo>
                        <a:pt x="58" y="29"/>
                      </a:lnTo>
                      <a:lnTo>
                        <a:pt x="63" y="34"/>
                      </a:lnTo>
                      <a:lnTo>
                        <a:pt x="72" y="39"/>
                      </a:lnTo>
                      <a:lnTo>
                        <a:pt x="77" y="44"/>
                      </a:lnTo>
                      <a:lnTo>
                        <a:pt x="82" y="48"/>
                      </a:lnTo>
                      <a:lnTo>
                        <a:pt x="87" y="53"/>
                      </a:lnTo>
                      <a:lnTo>
                        <a:pt x="92" y="63"/>
                      </a:lnTo>
                      <a:lnTo>
                        <a:pt x="96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0" name="Freeform 398">
                  <a:extLst>
                    <a:ext uri="{FF2B5EF4-FFF2-40B4-BE49-F238E27FC236}">
                      <a16:creationId xmlns:a16="http://schemas.microsoft.com/office/drawing/2014/main" id="{942E4FA0-9A65-42E4-BB65-620EB507E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173"/>
                  <a:ext cx="96" cy="63"/>
                </a:xfrm>
                <a:custGeom>
                  <a:avLst/>
                  <a:gdLst>
                    <a:gd name="T0" fmla="*/ 96 w 96"/>
                    <a:gd name="T1" fmla="*/ 63 h 63"/>
                    <a:gd name="T2" fmla="*/ 92 w 96"/>
                    <a:gd name="T3" fmla="*/ 58 h 63"/>
                    <a:gd name="T4" fmla="*/ 87 w 96"/>
                    <a:gd name="T5" fmla="*/ 53 h 63"/>
                    <a:gd name="T6" fmla="*/ 82 w 96"/>
                    <a:gd name="T7" fmla="*/ 48 h 63"/>
                    <a:gd name="T8" fmla="*/ 77 w 96"/>
                    <a:gd name="T9" fmla="*/ 43 h 63"/>
                    <a:gd name="T10" fmla="*/ 72 w 96"/>
                    <a:gd name="T11" fmla="*/ 39 h 63"/>
                    <a:gd name="T12" fmla="*/ 68 w 96"/>
                    <a:gd name="T13" fmla="*/ 34 h 63"/>
                    <a:gd name="T14" fmla="*/ 58 w 96"/>
                    <a:gd name="T15" fmla="*/ 29 h 63"/>
                    <a:gd name="T16" fmla="*/ 53 w 96"/>
                    <a:gd name="T17" fmla="*/ 24 h 63"/>
                    <a:gd name="T18" fmla="*/ 48 w 96"/>
                    <a:gd name="T19" fmla="*/ 19 h 63"/>
                    <a:gd name="T20" fmla="*/ 43 w 96"/>
                    <a:gd name="T21" fmla="*/ 14 h 63"/>
                    <a:gd name="T22" fmla="*/ 34 w 96"/>
                    <a:gd name="T23" fmla="*/ 14 h 63"/>
                    <a:gd name="T24" fmla="*/ 29 w 96"/>
                    <a:gd name="T25" fmla="*/ 10 h 63"/>
                    <a:gd name="T26" fmla="*/ 19 w 96"/>
                    <a:gd name="T27" fmla="*/ 5 h 63"/>
                    <a:gd name="T28" fmla="*/ 14 w 96"/>
                    <a:gd name="T29" fmla="*/ 5 h 63"/>
                    <a:gd name="T30" fmla="*/ 10 w 96"/>
                    <a:gd name="T31" fmla="*/ 0 h 63"/>
                    <a:gd name="T32" fmla="*/ 0 w 96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63"/>
                    <a:gd name="T53" fmla="*/ 96 w 96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63">
                      <a:moveTo>
                        <a:pt x="96" y="63"/>
                      </a:moveTo>
                      <a:lnTo>
                        <a:pt x="92" y="58"/>
                      </a:lnTo>
                      <a:lnTo>
                        <a:pt x="87" y="53"/>
                      </a:lnTo>
                      <a:lnTo>
                        <a:pt x="82" y="48"/>
                      </a:lnTo>
                      <a:lnTo>
                        <a:pt x="77" y="43"/>
                      </a:lnTo>
                      <a:lnTo>
                        <a:pt x="72" y="39"/>
                      </a:lnTo>
                      <a:lnTo>
                        <a:pt x="68" y="34"/>
                      </a:lnTo>
                      <a:lnTo>
                        <a:pt x="58" y="29"/>
                      </a:lnTo>
                      <a:lnTo>
                        <a:pt x="53" y="24"/>
                      </a:lnTo>
                      <a:lnTo>
                        <a:pt x="48" y="19"/>
                      </a:lnTo>
                      <a:lnTo>
                        <a:pt x="43" y="14"/>
                      </a:lnTo>
                      <a:lnTo>
                        <a:pt x="34" y="14"/>
                      </a:lnTo>
                      <a:lnTo>
                        <a:pt x="29" y="1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1" name="Line 399">
                  <a:extLst>
                    <a:ext uri="{FF2B5EF4-FFF2-40B4-BE49-F238E27FC236}">
                      <a16:creationId xmlns:a16="http://schemas.microsoft.com/office/drawing/2014/main" id="{ADFB34DC-BE3D-4B14-A75C-1CABDBE80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49" y="168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2" name="Freeform 400">
                  <a:extLst>
                    <a:ext uri="{FF2B5EF4-FFF2-40B4-BE49-F238E27FC236}">
                      <a16:creationId xmlns:a16="http://schemas.microsoft.com/office/drawing/2014/main" id="{CC58DB81-852B-4BD7-B1CD-B246247A2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4" y="168"/>
                  <a:ext cx="91" cy="68"/>
                </a:xfrm>
                <a:custGeom>
                  <a:avLst/>
                  <a:gdLst>
                    <a:gd name="T0" fmla="*/ 0 w 91"/>
                    <a:gd name="T1" fmla="*/ 0 h 68"/>
                    <a:gd name="T2" fmla="*/ 5 w 91"/>
                    <a:gd name="T3" fmla="*/ 5 h 68"/>
                    <a:gd name="T4" fmla="*/ 9 w 91"/>
                    <a:gd name="T5" fmla="*/ 5 h 68"/>
                    <a:gd name="T6" fmla="*/ 19 w 91"/>
                    <a:gd name="T7" fmla="*/ 10 h 68"/>
                    <a:gd name="T8" fmla="*/ 24 w 91"/>
                    <a:gd name="T9" fmla="*/ 10 h 68"/>
                    <a:gd name="T10" fmla="*/ 29 w 91"/>
                    <a:gd name="T11" fmla="*/ 15 h 68"/>
                    <a:gd name="T12" fmla="*/ 38 w 91"/>
                    <a:gd name="T13" fmla="*/ 19 h 68"/>
                    <a:gd name="T14" fmla="*/ 43 w 91"/>
                    <a:gd name="T15" fmla="*/ 24 h 68"/>
                    <a:gd name="T16" fmla="*/ 48 w 91"/>
                    <a:gd name="T17" fmla="*/ 24 h 68"/>
                    <a:gd name="T18" fmla="*/ 53 w 91"/>
                    <a:gd name="T19" fmla="*/ 29 h 68"/>
                    <a:gd name="T20" fmla="*/ 58 w 91"/>
                    <a:gd name="T21" fmla="*/ 34 h 68"/>
                    <a:gd name="T22" fmla="*/ 67 w 91"/>
                    <a:gd name="T23" fmla="*/ 39 h 68"/>
                    <a:gd name="T24" fmla="*/ 72 w 91"/>
                    <a:gd name="T25" fmla="*/ 44 h 68"/>
                    <a:gd name="T26" fmla="*/ 77 w 91"/>
                    <a:gd name="T27" fmla="*/ 48 h 68"/>
                    <a:gd name="T28" fmla="*/ 82 w 91"/>
                    <a:gd name="T29" fmla="*/ 53 h 68"/>
                    <a:gd name="T30" fmla="*/ 87 w 91"/>
                    <a:gd name="T31" fmla="*/ 63 h 68"/>
                    <a:gd name="T32" fmla="*/ 91 w 91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1"/>
                    <a:gd name="T52" fmla="*/ 0 h 68"/>
                    <a:gd name="T53" fmla="*/ 91 w 91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1" h="68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5"/>
                      </a:lnTo>
                      <a:lnTo>
                        <a:pt x="38" y="19"/>
                      </a:lnTo>
                      <a:lnTo>
                        <a:pt x="43" y="24"/>
                      </a:lnTo>
                      <a:lnTo>
                        <a:pt x="48" y="24"/>
                      </a:lnTo>
                      <a:lnTo>
                        <a:pt x="53" y="29"/>
                      </a:lnTo>
                      <a:lnTo>
                        <a:pt x="58" y="34"/>
                      </a:lnTo>
                      <a:lnTo>
                        <a:pt x="67" y="39"/>
                      </a:lnTo>
                      <a:lnTo>
                        <a:pt x="72" y="44"/>
                      </a:lnTo>
                      <a:lnTo>
                        <a:pt x="77" y="48"/>
                      </a:lnTo>
                      <a:lnTo>
                        <a:pt x="82" y="53"/>
                      </a:lnTo>
                      <a:lnTo>
                        <a:pt x="87" y="63"/>
                      </a:lnTo>
                      <a:lnTo>
                        <a:pt x="91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3" name="Freeform 401">
                  <a:extLst>
                    <a:ext uri="{FF2B5EF4-FFF2-40B4-BE49-F238E27FC236}">
                      <a16:creationId xmlns:a16="http://schemas.microsoft.com/office/drawing/2014/main" id="{1ED5C707-2550-4848-9FC7-0DAF05773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83"/>
                  <a:ext cx="116" cy="125"/>
                </a:xfrm>
                <a:custGeom>
                  <a:avLst/>
                  <a:gdLst>
                    <a:gd name="T0" fmla="*/ 116 w 116"/>
                    <a:gd name="T1" fmla="*/ 125 h 125"/>
                    <a:gd name="T2" fmla="*/ 111 w 116"/>
                    <a:gd name="T3" fmla="*/ 115 h 125"/>
                    <a:gd name="T4" fmla="*/ 101 w 116"/>
                    <a:gd name="T5" fmla="*/ 111 h 125"/>
                    <a:gd name="T6" fmla="*/ 96 w 116"/>
                    <a:gd name="T7" fmla="*/ 101 h 125"/>
                    <a:gd name="T8" fmla="*/ 87 w 116"/>
                    <a:gd name="T9" fmla="*/ 91 h 125"/>
                    <a:gd name="T10" fmla="*/ 82 w 116"/>
                    <a:gd name="T11" fmla="*/ 82 h 125"/>
                    <a:gd name="T12" fmla="*/ 77 w 116"/>
                    <a:gd name="T13" fmla="*/ 77 h 125"/>
                    <a:gd name="T14" fmla="*/ 67 w 116"/>
                    <a:gd name="T15" fmla="*/ 67 h 125"/>
                    <a:gd name="T16" fmla="*/ 58 w 116"/>
                    <a:gd name="T17" fmla="*/ 62 h 125"/>
                    <a:gd name="T18" fmla="*/ 53 w 116"/>
                    <a:gd name="T19" fmla="*/ 53 h 125"/>
                    <a:gd name="T20" fmla="*/ 43 w 116"/>
                    <a:gd name="T21" fmla="*/ 43 h 125"/>
                    <a:gd name="T22" fmla="*/ 38 w 116"/>
                    <a:gd name="T23" fmla="*/ 38 h 125"/>
                    <a:gd name="T24" fmla="*/ 29 w 116"/>
                    <a:gd name="T25" fmla="*/ 29 h 125"/>
                    <a:gd name="T26" fmla="*/ 19 w 116"/>
                    <a:gd name="T27" fmla="*/ 24 h 125"/>
                    <a:gd name="T28" fmla="*/ 14 w 116"/>
                    <a:gd name="T29" fmla="*/ 14 h 125"/>
                    <a:gd name="T30" fmla="*/ 5 w 116"/>
                    <a:gd name="T31" fmla="*/ 9 h 125"/>
                    <a:gd name="T32" fmla="*/ 0 w 116"/>
                    <a:gd name="T33" fmla="*/ 0 h 125"/>
                    <a:gd name="T34" fmla="*/ 5 w 116"/>
                    <a:gd name="T35" fmla="*/ 9 h 125"/>
                    <a:gd name="T36" fmla="*/ 14 w 116"/>
                    <a:gd name="T37" fmla="*/ 14 h 125"/>
                    <a:gd name="T38" fmla="*/ 24 w 116"/>
                    <a:gd name="T39" fmla="*/ 24 h 125"/>
                    <a:gd name="T40" fmla="*/ 29 w 116"/>
                    <a:gd name="T41" fmla="*/ 29 h 125"/>
                    <a:gd name="T42" fmla="*/ 38 w 116"/>
                    <a:gd name="T43" fmla="*/ 38 h 125"/>
                    <a:gd name="T44" fmla="*/ 48 w 116"/>
                    <a:gd name="T45" fmla="*/ 43 h 125"/>
                    <a:gd name="T46" fmla="*/ 53 w 116"/>
                    <a:gd name="T47" fmla="*/ 53 h 125"/>
                    <a:gd name="T48" fmla="*/ 63 w 116"/>
                    <a:gd name="T49" fmla="*/ 58 h 125"/>
                    <a:gd name="T50" fmla="*/ 67 w 116"/>
                    <a:gd name="T51" fmla="*/ 67 h 125"/>
                    <a:gd name="T52" fmla="*/ 77 w 116"/>
                    <a:gd name="T53" fmla="*/ 72 h 125"/>
                    <a:gd name="T54" fmla="*/ 82 w 116"/>
                    <a:gd name="T55" fmla="*/ 82 h 125"/>
                    <a:gd name="T56" fmla="*/ 92 w 116"/>
                    <a:gd name="T57" fmla="*/ 91 h 125"/>
                    <a:gd name="T58" fmla="*/ 96 w 116"/>
                    <a:gd name="T59" fmla="*/ 96 h 125"/>
                    <a:gd name="T60" fmla="*/ 101 w 116"/>
                    <a:gd name="T61" fmla="*/ 106 h 125"/>
                    <a:gd name="T62" fmla="*/ 111 w 116"/>
                    <a:gd name="T63" fmla="*/ 115 h 125"/>
                    <a:gd name="T64" fmla="*/ 116 w 116"/>
                    <a:gd name="T65" fmla="*/ 125 h 1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6"/>
                    <a:gd name="T100" fmla="*/ 0 h 125"/>
                    <a:gd name="T101" fmla="*/ 116 w 116"/>
                    <a:gd name="T102" fmla="*/ 125 h 1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6" h="125">
                      <a:moveTo>
                        <a:pt x="116" y="125"/>
                      </a:moveTo>
                      <a:lnTo>
                        <a:pt x="111" y="115"/>
                      </a:lnTo>
                      <a:lnTo>
                        <a:pt x="101" y="111"/>
                      </a:lnTo>
                      <a:lnTo>
                        <a:pt x="96" y="101"/>
                      </a:lnTo>
                      <a:lnTo>
                        <a:pt x="87" y="91"/>
                      </a:lnTo>
                      <a:lnTo>
                        <a:pt x="82" y="82"/>
                      </a:lnTo>
                      <a:lnTo>
                        <a:pt x="77" y="77"/>
                      </a:lnTo>
                      <a:lnTo>
                        <a:pt x="67" y="67"/>
                      </a:lnTo>
                      <a:lnTo>
                        <a:pt x="58" y="62"/>
                      </a:lnTo>
                      <a:lnTo>
                        <a:pt x="53" y="53"/>
                      </a:lnTo>
                      <a:lnTo>
                        <a:pt x="43" y="43"/>
                      </a:lnTo>
                      <a:lnTo>
                        <a:pt x="38" y="38"/>
                      </a:lnTo>
                      <a:lnTo>
                        <a:pt x="29" y="29"/>
                      </a:lnTo>
                      <a:lnTo>
                        <a:pt x="19" y="24"/>
                      </a:lnTo>
                      <a:lnTo>
                        <a:pt x="14" y="14"/>
                      </a:ln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14" y="14"/>
                      </a:lnTo>
                      <a:lnTo>
                        <a:pt x="24" y="24"/>
                      </a:lnTo>
                      <a:lnTo>
                        <a:pt x="29" y="29"/>
                      </a:lnTo>
                      <a:lnTo>
                        <a:pt x="38" y="38"/>
                      </a:lnTo>
                      <a:lnTo>
                        <a:pt x="48" y="43"/>
                      </a:lnTo>
                      <a:lnTo>
                        <a:pt x="53" y="53"/>
                      </a:lnTo>
                      <a:lnTo>
                        <a:pt x="63" y="58"/>
                      </a:lnTo>
                      <a:lnTo>
                        <a:pt x="67" y="67"/>
                      </a:lnTo>
                      <a:lnTo>
                        <a:pt x="77" y="72"/>
                      </a:lnTo>
                      <a:lnTo>
                        <a:pt x="82" y="82"/>
                      </a:lnTo>
                      <a:lnTo>
                        <a:pt x="92" y="91"/>
                      </a:lnTo>
                      <a:lnTo>
                        <a:pt x="96" y="96"/>
                      </a:lnTo>
                      <a:lnTo>
                        <a:pt x="101" y="106"/>
                      </a:lnTo>
                      <a:lnTo>
                        <a:pt x="111" y="115"/>
                      </a:lnTo>
                      <a:lnTo>
                        <a:pt x="116" y="1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4" name="Freeform 402">
                  <a:extLst>
                    <a:ext uri="{FF2B5EF4-FFF2-40B4-BE49-F238E27FC236}">
                      <a16:creationId xmlns:a16="http://schemas.microsoft.com/office/drawing/2014/main" id="{8629B79B-102A-4424-ABC7-A4BE47FD0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83"/>
                  <a:ext cx="116" cy="125"/>
                </a:xfrm>
                <a:custGeom>
                  <a:avLst/>
                  <a:gdLst>
                    <a:gd name="T0" fmla="*/ 116 w 116"/>
                    <a:gd name="T1" fmla="*/ 125 h 125"/>
                    <a:gd name="T2" fmla="*/ 111 w 116"/>
                    <a:gd name="T3" fmla="*/ 115 h 125"/>
                    <a:gd name="T4" fmla="*/ 101 w 116"/>
                    <a:gd name="T5" fmla="*/ 111 h 125"/>
                    <a:gd name="T6" fmla="*/ 96 w 116"/>
                    <a:gd name="T7" fmla="*/ 101 h 125"/>
                    <a:gd name="T8" fmla="*/ 87 w 116"/>
                    <a:gd name="T9" fmla="*/ 91 h 125"/>
                    <a:gd name="T10" fmla="*/ 82 w 116"/>
                    <a:gd name="T11" fmla="*/ 82 h 125"/>
                    <a:gd name="T12" fmla="*/ 77 w 116"/>
                    <a:gd name="T13" fmla="*/ 77 h 125"/>
                    <a:gd name="T14" fmla="*/ 67 w 116"/>
                    <a:gd name="T15" fmla="*/ 67 h 125"/>
                    <a:gd name="T16" fmla="*/ 58 w 116"/>
                    <a:gd name="T17" fmla="*/ 62 h 125"/>
                    <a:gd name="T18" fmla="*/ 53 w 116"/>
                    <a:gd name="T19" fmla="*/ 53 h 125"/>
                    <a:gd name="T20" fmla="*/ 43 w 116"/>
                    <a:gd name="T21" fmla="*/ 43 h 125"/>
                    <a:gd name="T22" fmla="*/ 38 w 116"/>
                    <a:gd name="T23" fmla="*/ 38 h 125"/>
                    <a:gd name="T24" fmla="*/ 29 w 116"/>
                    <a:gd name="T25" fmla="*/ 29 h 125"/>
                    <a:gd name="T26" fmla="*/ 19 w 116"/>
                    <a:gd name="T27" fmla="*/ 24 h 125"/>
                    <a:gd name="T28" fmla="*/ 14 w 116"/>
                    <a:gd name="T29" fmla="*/ 14 h 125"/>
                    <a:gd name="T30" fmla="*/ 5 w 116"/>
                    <a:gd name="T31" fmla="*/ 9 h 125"/>
                    <a:gd name="T32" fmla="*/ 0 w 116"/>
                    <a:gd name="T33" fmla="*/ 0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125"/>
                    <a:gd name="T53" fmla="*/ 116 w 116"/>
                    <a:gd name="T54" fmla="*/ 125 h 1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125">
                      <a:moveTo>
                        <a:pt x="116" y="125"/>
                      </a:moveTo>
                      <a:lnTo>
                        <a:pt x="111" y="115"/>
                      </a:lnTo>
                      <a:lnTo>
                        <a:pt x="101" y="111"/>
                      </a:lnTo>
                      <a:lnTo>
                        <a:pt x="96" y="101"/>
                      </a:lnTo>
                      <a:lnTo>
                        <a:pt x="87" y="91"/>
                      </a:lnTo>
                      <a:lnTo>
                        <a:pt x="82" y="82"/>
                      </a:lnTo>
                      <a:lnTo>
                        <a:pt x="77" y="77"/>
                      </a:lnTo>
                      <a:lnTo>
                        <a:pt x="67" y="67"/>
                      </a:lnTo>
                      <a:lnTo>
                        <a:pt x="58" y="62"/>
                      </a:lnTo>
                      <a:lnTo>
                        <a:pt x="53" y="53"/>
                      </a:lnTo>
                      <a:lnTo>
                        <a:pt x="43" y="43"/>
                      </a:lnTo>
                      <a:lnTo>
                        <a:pt x="38" y="38"/>
                      </a:lnTo>
                      <a:lnTo>
                        <a:pt x="29" y="29"/>
                      </a:lnTo>
                      <a:lnTo>
                        <a:pt x="19" y="24"/>
                      </a:lnTo>
                      <a:lnTo>
                        <a:pt x="14" y="14"/>
                      </a:lnTo>
                      <a:lnTo>
                        <a:pt x="5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5" name="Freeform 403">
                  <a:extLst>
                    <a:ext uri="{FF2B5EF4-FFF2-40B4-BE49-F238E27FC236}">
                      <a16:creationId xmlns:a16="http://schemas.microsoft.com/office/drawing/2014/main" id="{A7EFF61F-ADFA-4537-A471-2C7E725D7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83"/>
                  <a:ext cx="116" cy="125"/>
                </a:xfrm>
                <a:custGeom>
                  <a:avLst/>
                  <a:gdLst>
                    <a:gd name="T0" fmla="*/ 0 w 116"/>
                    <a:gd name="T1" fmla="*/ 0 h 125"/>
                    <a:gd name="T2" fmla="*/ 5 w 116"/>
                    <a:gd name="T3" fmla="*/ 9 h 125"/>
                    <a:gd name="T4" fmla="*/ 14 w 116"/>
                    <a:gd name="T5" fmla="*/ 14 h 125"/>
                    <a:gd name="T6" fmla="*/ 24 w 116"/>
                    <a:gd name="T7" fmla="*/ 24 h 125"/>
                    <a:gd name="T8" fmla="*/ 29 w 116"/>
                    <a:gd name="T9" fmla="*/ 29 h 125"/>
                    <a:gd name="T10" fmla="*/ 38 w 116"/>
                    <a:gd name="T11" fmla="*/ 38 h 125"/>
                    <a:gd name="T12" fmla="*/ 48 w 116"/>
                    <a:gd name="T13" fmla="*/ 43 h 125"/>
                    <a:gd name="T14" fmla="*/ 53 w 116"/>
                    <a:gd name="T15" fmla="*/ 53 h 125"/>
                    <a:gd name="T16" fmla="*/ 63 w 116"/>
                    <a:gd name="T17" fmla="*/ 58 h 125"/>
                    <a:gd name="T18" fmla="*/ 67 w 116"/>
                    <a:gd name="T19" fmla="*/ 67 h 125"/>
                    <a:gd name="T20" fmla="*/ 77 w 116"/>
                    <a:gd name="T21" fmla="*/ 72 h 125"/>
                    <a:gd name="T22" fmla="*/ 82 w 116"/>
                    <a:gd name="T23" fmla="*/ 82 h 125"/>
                    <a:gd name="T24" fmla="*/ 92 w 116"/>
                    <a:gd name="T25" fmla="*/ 91 h 125"/>
                    <a:gd name="T26" fmla="*/ 96 w 116"/>
                    <a:gd name="T27" fmla="*/ 96 h 125"/>
                    <a:gd name="T28" fmla="*/ 101 w 116"/>
                    <a:gd name="T29" fmla="*/ 106 h 125"/>
                    <a:gd name="T30" fmla="*/ 111 w 116"/>
                    <a:gd name="T31" fmla="*/ 115 h 125"/>
                    <a:gd name="T32" fmla="*/ 116 w 116"/>
                    <a:gd name="T33" fmla="*/ 125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125"/>
                    <a:gd name="T53" fmla="*/ 116 w 116"/>
                    <a:gd name="T54" fmla="*/ 125 h 1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125">
                      <a:moveTo>
                        <a:pt x="0" y="0"/>
                      </a:moveTo>
                      <a:lnTo>
                        <a:pt x="5" y="9"/>
                      </a:lnTo>
                      <a:lnTo>
                        <a:pt x="14" y="14"/>
                      </a:lnTo>
                      <a:lnTo>
                        <a:pt x="24" y="24"/>
                      </a:lnTo>
                      <a:lnTo>
                        <a:pt x="29" y="29"/>
                      </a:lnTo>
                      <a:lnTo>
                        <a:pt x="38" y="38"/>
                      </a:lnTo>
                      <a:lnTo>
                        <a:pt x="48" y="43"/>
                      </a:lnTo>
                      <a:lnTo>
                        <a:pt x="53" y="53"/>
                      </a:lnTo>
                      <a:lnTo>
                        <a:pt x="63" y="58"/>
                      </a:lnTo>
                      <a:lnTo>
                        <a:pt x="67" y="67"/>
                      </a:lnTo>
                      <a:lnTo>
                        <a:pt x="77" y="72"/>
                      </a:lnTo>
                      <a:lnTo>
                        <a:pt x="82" y="82"/>
                      </a:lnTo>
                      <a:lnTo>
                        <a:pt x="92" y="91"/>
                      </a:lnTo>
                      <a:lnTo>
                        <a:pt x="96" y="96"/>
                      </a:lnTo>
                      <a:lnTo>
                        <a:pt x="101" y="106"/>
                      </a:lnTo>
                      <a:lnTo>
                        <a:pt x="111" y="115"/>
                      </a:lnTo>
                      <a:lnTo>
                        <a:pt x="116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6" name="Freeform 404">
                  <a:extLst>
                    <a:ext uri="{FF2B5EF4-FFF2-40B4-BE49-F238E27FC236}">
                      <a16:creationId xmlns:a16="http://schemas.microsoft.com/office/drawing/2014/main" id="{CE5C2ED5-E236-4A6B-B8F1-04C12F351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202"/>
                  <a:ext cx="106" cy="198"/>
                </a:xfrm>
                <a:custGeom>
                  <a:avLst/>
                  <a:gdLst>
                    <a:gd name="T0" fmla="*/ 106 w 106"/>
                    <a:gd name="T1" fmla="*/ 0 h 198"/>
                    <a:gd name="T2" fmla="*/ 106 w 106"/>
                    <a:gd name="T3" fmla="*/ 0 h 198"/>
                    <a:gd name="T4" fmla="*/ 106 w 106"/>
                    <a:gd name="T5" fmla="*/ 5 h 198"/>
                    <a:gd name="T6" fmla="*/ 101 w 106"/>
                    <a:gd name="T7" fmla="*/ 5 h 198"/>
                    <a:gd name="T8" fmla="*/ 101 w 106"/>
                    <a:gd name="T9" fmla="*/ 5 h 198"/>
                    <a:gd name="T10" fmla="*/ 101 w 106"/>
                    <a:gd name="T11" fmla="*/ 5 h 198"/>
                    <a:gd name="T12" fmla="*/ 101 w 106"/>
                    <a:gd name="T13" fmla="*/ 10 h 198"/>
                    <a:gd name="T14" fmla="*/ 97 w 106"/>
                    <a:gd name="T15" fmla="*/ 10 h 198"/>
                    <a:gd name="T16" fmla="*/ 97 w 106"/>
                    <a:gd name="T17" fmla="*/ 10 h 198"/>
                    <a:gd name="T18" fmla="*/ 97 w 106"/>
                    <a:gd name="T19" fmla="*/ 10 h 198"/>
                    <a:gd name="T20" fmla="*/ 92 w 106"/>
                    <a:gd name="T21" fmla="*/ 10 h 198"/>
                    <a:gd name="T22" fmla="*/ 92 w 106"/>
                    <a:gd name="T23" fmla="*/ 14 h 198"/>
                    <a:gd name="T24" fmla="*/ 87 w 106"/>
                    <a:gd name="T25" fmla="*/ 14 h 198"/>
                    <a:gd name="T26" fmla="*/ 87 w 106"/>
                    <a:gd name="T27" fmla="*/ 14 h 198"/>
                    <a:gd name="T28" fmla="*/ 87 w 106"/>
                    <a:gd name="T29" fmla="*/ 14 h 198"/>
                    <a:gd name="T30" fmla="*/ 82 w 106"/>
                    <a:gd name="T31" fmla="*/ 19 h 198"/>
                    <a:gd name="T32" fmla="*/ 82 w 106"/>
                    <a:gd name="T33" fmla="*/ 19 h 198"/>
                    <a:gd name="T34" fmla="*/ 72 w 106"/>
                    <a:gd name="T35" fmla="*/ 29 h 198"/>
                    <a:gd name="T36" fmla="*/ 68 w 106"/>
                    <a:gd name="T37" fmla="*/ 39 h 198"/>
                    <a:gd name="T38" fmla="*/ 58 w 106"/>
                    <a:gd name="T39" fmla="*/ 48 h 198"/>
                    <a:gd name="T40" fmla="*/ 53 w 106"/>
                    <a:gd name="T41" fmla="*/ 58 h 198"/>
                    <a:gd name="T42" fmla="*/ 48 w 106"/>
                    <a:gd name="T43" fmla="*/ 72 h 198"/>
                    <a:gd name="T44" fmla="*/ 39 w 106"/>
                    <a:gd name="T45" fmla="*/ 82 h 198"/>
                    <a:gd name="T46" fmla="*/ 34 w 106"/>
                    <a:gd name="T47" fmla="*/ 92 h 198"/>
                    <a:gd name="T48" fmla="*/ 29 w 106"/>
                    <a:gd name="T49" fmla="*/ 106 h 198"/>
                    <a:gd name="T50" fmla="*/ 24 w 106"/>
                    <a:gd name="T51" fmla="*/ 116 h 198"/>
                    <a:gd name="T52" fmla="*/ 19 w 106"/>
                    <a:gd name="T53" fmla="*/ 125 h 198"/>
                    <a:gd name="T54" fmla="*/ 14 w 106"/>
                    <a:gd name="T55" fmla="*/ 140 h 198"/>
                    <a:gd name="T56" fmla="*/ 10 w 106"/>
                    <a:gd name="T57" fmla="*/ 150 h 198"/>
                    <a:gd name="T58" fmla="*/ 10 w 106"/>
                    <a:gd name="T59" fmla="*/ 164 h 198"/>
                    <a:gd name="T60" fmla="*/ 5 w 106"/>
                    <a:gd name="T61" fmla="*/ 174 h 198"/>
                    <a:gd name="T62" fmla="*/ 0 w 106"/>
                    <a:gd name="T63" fmla="*/ 183 h 198"/>
                    <a:gd name="T64" fmla="*/ 0 w 106"/>
                    <a:gd name="T65" fmla="*/ 198 h 198"/>
                    <a:gd name="T66" fmla="*/ 0 w 106"/>
                    <a:gd name="T67" fmla="*/ 183 h 198"/>
                    <a:gd name="T68" fmla="*/ 5 w 106"/>
                    <a:gd name="T69" fmla="*/ 174 h 198"/>
                    <a:gd name="T70" fmla="*/ 10 w 106"/>
                    <a:gd name="T71" fmla="*/ 159 h 198"/>
                    <a:gd name="T72" fmla="*/ 14 w 106"/>
                    <a:gd name="T73" fmla="*/ 145 h 198"/>
                    <a:gd name="T74" fmla="*/ 19 w 106"/>
                    <a:gd name="T75" fmla="*/ 135 h 198"/>
                    <a:gd name="T76" fmla="*/ 24 w 106"/>
                    <a:gd name="T77" fmla="*/ 121 h 198"/>
                    <a:gd name="T78" fmla="*/ 29 w 106"/>
                    <a:gd name="T79" fmla="*/ 106 h 198"/>
                    <a:gd name="T80" fmla="*/ 34 w 106"/>
                    <a:gd name="T81" fmla="*/ 92 h 198"/>
                    <a:gd name="T82" fmla="*/ 39 w 106"/>
                    <a:gd name="T83" fmla="*/ 82 h 198"/>
                    <a:gd name="T84" fmla="*/ 48 w 106"/>
                    <a:gd name="T85" fmla="*/ 68 h 198"/>
                    <a:gd name="T86" fmla="*/ 53 w 106"/>
                    <a:gd name="T87" fmla="*/ 53 h 198"/>
                    <a:gd name="T88" fmla="*/ 63 w 106"/>
                    <a:gd name="T89" fmla="*/ 43 h 198"/>
                    <a:gd name="T90" fmla="*/ 72 w 106"/>
                    <a:gd name="T91" fmla="*/ 34 h 198"/>
                    <a:gd name="T92" fmla="*/ 82 w 106"/>
                    <a:gd name="T93" fmla="*/ 19 h 198"/>
                    <a:gd name="T94" fmla="*/ 92 w 106"/>
                    <a:gd name="T95" fmla="*/ 10 h 198"/>
                    <a:gd name="T96" fmla="*/ 106 w 106"/>
                    <a:gd name="T97" fmla="*/ 0 h 198"/>
                    <a:gd name="T98" fmla="*/ 106 w 106"/>
                    <a:gd name="T99" fmla="*/ 0 h 198"/>
                    <a:gd name="T100" fmla="*/ 106 w 106"/>
                    <a:gd name="T101" fmla="*/ 0 h 19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6"/>
                    <a:gd name="T154" fmla="*/ 0 h 198"/>
                    <a:gd name="T155" fmla="*/ 106 w 106"/>
                    <a:gd name="T156" fmla="*/ 198 h 19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6" h="198">
                      <a:moveTo>
                        <a:pt x="106" y="0"/>
                      </a:moveTo>
                      <a:lnTo>
                        <a:pt x="106" y="0"/>
                      </a:lnTo>
                      <a:lnTo>
                        <a:pt x="106" y="5"/>
                      </a:lnTo>
                      <a:lnTo>
                        <a:pt x="101" y="5"/>
                      </a:lnTo>
                      <a:lnTo>
                        <a:pt x="101" y="10"/>
                      </a:lnTo>
                      <a:lnTo>
                        <a:pt x="97" y="10"/>
                      </a:lnTo>
                      <a:lnTo>
                        <a:pt x="92" y="10"/>
                      </a:lnTo>
                      <a:lnTo>
                        <a:pt x="92" y="14"/>
                      </a:lnTo>
                      <a:lnTo>
                        <a:pt x="87" y="14"/>
                      </a:lnTo>
                      <a:lnTo>
                        <a:pt x="82" y="19"/>
                      </a:lnTo>
                      <a:lnTo>
                        <a:pt x="72" y="29"/>
                      </a:lnTo>
                      <a:lnTo>
                        <a:pt x="68" y="39"/>
                      </a:lnTo>
                      <a:lnTo>
                        <a:pt x="58" y="48"/>
                      </a:lnTo>
                      <a:lnTo>
                        <a:pt x="53" y="58"/>
                      </a:lnTo>
                      <a:lnTo>
                        <a:pt x="48" y="72"/>
                      </a:lnTo>
                      <a:lnTo>
                        <a:pt x="39" y="82"/>
                      </a:lnTo>
                      <a:lnTo>
                        <a:pt x="34" y="92"/>
                      </a:lnTo>
                      <a:lnTo>
                        <a:pt x="29" y="106"/>
                      </a:lnTo>
                      <a:lnTo>
                        <a:pt x="24" y="116"/>
                      </a:lnTo>
                      <a:lnTo>
                        <a:pt x="19" y="125"/>
                      </a:lnTo>
                      <a:lnTo>
                        <a:pt x="14" y="140"/>
                      </a:lnTo>
                      <a:lnTo>
                        <a:pt x="10" y="150"/>
                      </a:lnTo>
                      <a:lnTo>
                        <a:pt x="10" y="164"/>
                      </a:lnTo>
                      <a:lnTo>
                        <a:pt x="5" y="174"/>
                      </a:lnTo>
                      <a:lnTo>
                        <a:pt x="0" y="183"/>
                      </a:lnTo>
                      <a:lnTo>
                        <a:pt x="0" y="198"/>
                      </a:lnTo>
                      <a:lnTo>
                        <a:pt x="0" y="183"/>
                      </a:lnTo>
                      <a:lnTo>
                        <a:pt x="5" y="174"/>
                      </a:lnTo>
                      <a:lnTo>
                        <a:pt x="10" y="159"/>
                      </a:lnTo>
                      <a:lnTo>
                        <a:pt x="14" y="145"/>
                      </a:lnTo>
                      <a:lnTo>
                        <a:pt x="19" y="135"/>
                      </a:lnTo>
                      <a:lnTo>
                        <a:pt x="24" y="121"/>
                      </a:lnTo>
                      <a:lnTo>
                        <a:pt x="29" y="106"/>
                      </a:lnTo>
                      <a:lnTo>
                        <a:pt x="34" y="92"/>
                      </a:lnTo>
                      <a:lnTo>
                        <a:pt x="39" y="82"/>
                      </a:lnTo>
                      <a:lnTo>
                        <a:pt x="48" y="68"/>
                      </a:lnTo>
                      <a:lnTo>
                        <a:pt x="53" y="53"/>
                      </a:lnTo>
                      <a:lnTo>
                        <a:pt x="63" y="43"/>
                      </a:lnTo>
                      <a:lnTo>
                        <a:pt x="72" y="34"/>
                      </a:lnTo>
                      <a:lnTo>
                        <a:pt x="82" y="19"/>
                      </a:lnTo>
                      <a:lnTo>
                        <a:pt x="92" y="1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7" name="Freeform 405">
                  <a:extLst>
                    <a:ext uri="{FF2B5EF4-FFF2-40B4-BE49-F238E27FC236}">
                      <a16:creationId xmlns:a16="http://schemas.microsoft.com/office/drawing/2014/main" id="{D7A21F21-C667-4D51-A6CF-91B3A395A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202"/>
                  <a:ext cx="24" cy="19"/>
                </a:xfrm>
                <a:custGeom>
                  <a:avLst/>
                  <a:gdLst>
                    <a:gd name="T0" fmla="*/ 24 w 24"/>
                    <a:gd name="T1" fmla="*/ 0 h 19"/>
                    <a:gd name="T2" fmla="*/ 24 w 24"/>
                    <a:gd name="T3" fmla="*/ 0 h 19"/>
                    <a:gd name="T4" fmla="*/ 24 w 24"/>
                    <a:gd name="T5" fmla="*/ 5 h 19"/>
                    <a:gd name="T6" fmla="*/ 19 w 24"/>
                    <a:gd name="T7" fmla="*/ 5 h 19"/>
                    <a:gd name="T8" fmla="*/ 19 w 24"/>
                    <a:gd name="T9" fmla="*/ 5 h 19"/>
                    <a:gd name="T10" fmla="*/ 19 w 24"/>
                    <a:gd name="T11" fmla="*/ 5 h 19"/>
                    <a:gd name="T12" fmla="*/ 19 w 24"/>
                    <a:gd name="T13" fmla="*/ 10 h 19"/>
                    <a:gd name="T14" fmla="*/ 15 w 24"/>
                    <a:gd name="T15" fmla="*/ 10 h 19"/>
                    <a:gd name="T16" fmla="*/ 15 w 24"/>
                    <a:gd name="T17" fmla="*/ 10 h 19"/>
                    <a:gd name="T18" fmla="*/ 15 w 24"/>
                    <a:gd name="T19" fmla="*/ 10 h 19"/>
                    <a:gd name="T20" fmla="*/ 10 w 24"/>
                    <a:gd name="T21" fmla="*/ 10 h 19"/>
                    <a:gd name="T22" fmla="*/ 10 w 24"/>
                    <a:gd name="T23" fmla="*/ 14 h 19"/>
                    <a:gd name="T24" fmla="*/ 5 w 24"/>
                    <a:gd name="T25" fmla="*/ 14 h 19"/>
                    <a:gd name="T26" fmla="*/ 5 w 24"/>
                    <a:gd name="T27" fmla="*/ 14 h 19"/>
                    <a:gd name="T28" fmla="*/ 5 w 24"/>
                    <a:gd name="T29" fmla="*/ 14 h 19"/>
                    <a:gd name="T30" fmla="*/ 0 w 24"/>
                    <a:gd name="T31" fmla="*/ 19 h 19"/>
                    <a:gd name="T32" fmla="*/ 0 w 24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9"/>
                    <a:gd name="T53" fmla="*/ 24 w 2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9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8" name="Freeform 406">
                  <a:extLst>
                    <a:ext uri="{FF2B5EF4-FFF2-40B4-BE49-F238E27FC236}">
                      <a16:creationId xmlns:a16="http://schemas.microsoft.com/office/drawing/2014/main" id="{C136E9B6-14B2-4B11-9058-61E9D7C71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221"/>
                  <a:ext cx="82" cy="179"/>
                </a:xfrm>
                <a:custGeom>
                  <a:avLst/>
                  <a:gdLst>
                    <a:gd name="T0" fmla="*/ 82 w 82"/>
                    <a:gd name="T1" fmla="*/ 0 h 179"/>
                    <a:gd name="T2" fmla="*/ 72 w 82"/>
                    <a:gd name="T3" fmla="*/ 10 h 179"/>
                    <a:gd name="T4" fmla="*/ 68 w 82"/>
                    <a:gd name="T5" fmla="*/ 20 h 179"/>
                    <a:gd name="T6" fmla="*/ 58 w 82"/>
                    <a:gd name="T7" fmla="*/ 29 h 179"/>
                    <a:gd name="T8" fmla="*/ 53 w 82"/>
                    <a:gd name="T9" fmla="*/ 39 h 179"/>
                    <a:gd name="T10" fmla="*/ 48 w 82"/>
                    <a:gd name="T11" fmla="*/ 53 h 179"/>
                    <a:gd name="T12" fmla="*/ 39 w 82"/>
                    <a:gd name="T13" fmla="*/ 63 h 179"/>
                    <a:gd name="T14" fmla="*/ 34 w 82"/>
                    <a:gd name="T15" fmla="*/ 73 h 179"/>
                    <a:gd name="T16" fmla="*/ 29 w 82"/>
                    <a:gd name="T17" fmla="*/ 87 h 179"/>
                    <a:gd name="T18" fmla="*/ 24 w 82"/>
                    <a:gd name="T19" fmla="*/ 97 h 179"/>
                    <a:gd name="T20" fmla="*/ 19 w 82"/>
                    <a:gd name="T21" fmla="*/ 106 h 179"/>
                    <a:gd name="T22" fmla="*/ 14 w 82"/>
                    <a:gd name="T23" fmla="*/ 121 h 179"/>
                    <a:gd name="T24" fmla="*/ 10 w 82"/>
                    <a:gd name="T25" fmla="*/ 131 h 179"/>
                    <a:gd name="T26" fmla="*/ 10 w 82"/>
                    <a:gd name="T27" fmla="*/ 145 h 179"/>
                    <a:gd name="T28" fmla="*/ 5 w 82"/>
                    <a:gd name="T29" fmla="*/ 155 h 179"/>
                    <a:gd name="T30" fmla="*/ 0 w 82"/>
                    <a:gd name="T31" fmla="*/ 164 h 179"/>
                    <a:gd name="T32" fmla="*/ 0 w 82"/>
                    <a:gd name="T33" fmla="*/ 179 h 1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79"/>
                    <a:gd name="T53" fmla="*/ 82 w 82"/>
                    <a:gd name="T54" fmla="*/ 179 h 1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79">
                      <a:moveTo>
                        <a:pt x="82" y="0"/>
                      </a:moveTo>
                      <a:lnTo>
                        <a:pt x="72" y="10"/>
                      </a:lnTo>
                      <a:lnTo>
                        <a:pt x="68" y="20"/>
                      </a:lnTo>
                      <a:lnTo>
                        <a:pt x="58" y="29"/>
                      </a:lnTo>
                      <a:lnTo>
                        <a:pt x="53" y="39"/>
                      </a:lnTo>
                      <a:lnTo>
                        <a:pt x="48" y="53"/>
                      </a:lnTo>
                      <a:lnTo>
                        <a:pt x="39" y="63"/>
                      </a:lnTo>
                      <a:lnTo>
                        <a:pt x="34" y="73"/>
                      </a:lnTo>
                      <a:lnTo>
                        <a:pt x="29" y="87"/>
                      </a:lnTo>
                      <a:lnTo>
                        <a:pt x="24" y="97"/>
                      </a:lnTo>
                      <a:lnTo>
                        <a:pt x="19" y="106"/>
                      </a:lnTo>
                      <a:lnTo>
                        <a:pt x="14" y="121"/>
                      </a:lnTo>
                      <a:lnTo>
                        <a:pt x="10" y="131"/>
                      </a:lnTo>
                      <a:lnTo>
                        <a:pt x="10" y="145"/>
                      </a:lnTo>
                      <a:lnTo>
                        <a:pt x="5" y="155"/>
                      </a:lnTo>
                      <a:lnTo>
                        <a:pt x="0" y="164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9" name="Freeform 407">
                  <a:extLst>
                    <a:ext uri="{FF2B5EF4-FFF2-40B4-BE49-F238E27FC236}">
                      <a16:creationId xmlns:a16="http://schemas.microsoft.com/office/drawing/2014/main" id="{F0A80A35-6006-44AB-80A1-2865629A7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202"/>
                  <a:ext cx="106" cy="198"/>
                </a:xfrm>
                <a:custGeom>
                  <a:avLst/>
                  <a:gdLst>
                    <a:gd name="T0" fmla="*/ 0 w 106"/>
                    <a:gd name="T1" fmla="*/ 198 h 198"/>
                    <a:gd name="T2" fmla="*/ 0 w 106"/>
                    <a:gd name="T3" fmla="*/ 183 h 198"/>
                    <a:gd name="T4" fmla="*/ 5 w 106"/>
                    <a:gd name="T5" fmla="*/ 174 h 198"/>
                    <a:gd name="T6" fmla="*/ 10 w 106"/>
                    <a:gd name="T7" fmla="*/ 159 h 198"/>
                    <a:gd name="T8" fmla="*/ 14 w 106"/>
                    <a:gd name="T9" fmla="*/ 145 h 198"/>
                    <a:gd name="T10" fmla="*/ 19 w 106"/>
                    <a:gd name="T11" fmla="*/ 135 h 198"/>
                    <a:gd name="T12" fmla="*/ 24 w 106"/>
                    <a:gd name="T13" fmla="*/ 121 h 198"/>
                    <a:gd name="T14" fmla="*/ 29 w 106"/>
                    <a:gd name="T15" fmla="*/ 106 h 198"/>
                    <a:gd name="T16" fmla="*/ 34 w 106"/>
                    <a:gd name="T17" fmla="*/ 92 h 198"/>
                    <a:gd name="T18" fmla="*/ 39 w 106"/>
                    <a:gd name="T19" fmla="*/ 82 h 198"/>
                    <a:gd name="T20" fmla="*/ 48 w 106"/>
                    <a:gd name="T21" fmla="*/ 68 h 198"/>
                    <a:gd name="T22" fmla="*/ 53 w 106"/>
                    <a:gd name="T23" fmla="*/ 53 h 198"/>
                    <a:gd name="T24" fmla="*/ 63 w 106"/>
                    <a:gd name="T25" fmla="*/ 43 h 198"/>
                    <a:gd name="T26" fmla="*/ 72 w 106"/>
                    <a:gd name="T27" fmla="*/ 34 h 198"/>
                    <a:gd name="T28" fmla="*/ 82 w 106"/>
                    <a:gd name="T29" fmla="*/ 19 h 198"/>
                    <a:gd name="T30" fmla="*/ 92 w 106"/>
                    <a:gd name="T31" fmla="*/ 10 h 198"/>
                    <a:gd name="T32" fmla="*/ 106 w 106"/>
                    <a:gd name="T33" fmla="*/ 0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6"/>
                    <a:gd name="T52" fmla="*/ 0 h 198"/>
                    <a:gd name="T53" fmla="*/ 106 w 106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6" h="198">
                      <a:moveTo>
                        <a:pt x="0" y="198"/>
                      </a:moveTo>
                      <a:lnTo>
                        <a:pt x="0" y="183"/>
                      </a:lnTo>
                      <a:lnTo>
                        <a:pt x="5" y="174"/>
                      </a:lnTo>
                      <a:lnTo>
                        <a:pt x="10" y="159"/>
                      </a:lnTo>
                      <a:lnTo>
                        <a:pt x="14" y="145"/>
                      </a:lnTo>
                      <a:lnTo>
                        <a:pt x="19" y="135"/>
                      </a:lnTo>
                      <a:lnTo>
                        <a:pt x="24" y="121"/>
                      </a:lnTo>
                      <a:lnTo>
                        <a:pt x="29" y="106"/>
                      </a:lnTo>
                      <a:lnTo>
                        <a:pt x="34" y="92"/>
                      </a:lnTo>
                      <a:lnTo>
                        <a:pt x="39" y="82"/>
                      </a:lnTo>
                      <a:lnTo>
                        <a:pt x="48" y="68"/>
                      </a:lnTo>
                      <a:lnTo>
                        <a:pt x="53" y="53"/>
                      </a:lnTo>
                      <a:lnTo>
                        <a:pt x="63" y="43"/>
                      </a:lnTo>
                      <a:lnTo>
                        <a:pt x="72" y="34"/>
                      </a:lnTo>
                      <a:lnTo>
                        <a:pt x="82" y="19"/>
                      </a:lnTo>
                      <a:lnTo>
                        <a:pt x="92" y="10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0" name="Line 408">
                  <a:extLst>
                    <a:ext uri="{FF2B5EF4-FFF2-40B4-BE49-F238E27FC236}">
                      <a16:creationId xmlns:a16="http://schemas.microsoft.com/office/drawing/2014/main" id="{DB6D78C9-8866-4E0E-83CB-D314441B90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7" y="20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oup 409">
                <a:extLst>
                  <a:ext uri="{FF2B5EF4-FFF2-40B4-BE49-F238E27FC236}">
                    <a16:creationId xmlns:a16="http://schemas.microsoft.com/office/drawing/2014/main" id="{41302011-B2FF-4DC1-96CE-349EFB0ABA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7" y="216"/>
                <a:ext cx="1540" cy="590"/>
                <a:chOff x="2117" y="216"/>
                <a:chExt cx="1540" cy="590"/>
              </a:xfrm>
            </p:grpSpPr>
            <p:sp>
              <p:nvSpPr>
                <p:cNvPr id="1871" name="Freeform 410">
                  <a:extLst>
                    <a:ext uri="{FF2B5EF4-FFF2-40B4-BE49-F238E27FC236}">
                      <a16:creationId xmlns:a16="http://schemas.microsoft.com/office/drawing/2014/main" id="{1A51D4DB-2806-4772-B2B7-CD22555E61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216"/>
                  <a:ext cx="44" cy="97"/>
                </a:xfrm>
                <a:custGeom>
                  <a:avLst/>
                  <a:gdLst>
                    <a:gd name="T0" fmla="*/ 44 w 44"/>
                    <a:gd name="T1" fmla="*/ 97 h 97"/>
                    <a:gd name="T2" fmla="*/ 44 w 44"/>
                    <a:gd name="T3" fmla="*/ 92 h 97"/>
                    <a:gd name="T4" fmla="*/ 39 w 44"/>
                    <a:gd name="T5" fmla="*/ 87 h 97"/>
                    <a:gd name="T6" fmla="*/ 39 w 44"/>
                    <a:gd name="T7" fmla="*/ 82 h 97"/>
                    <a:gd name="T8" fmla="*/ 39 w 44"/>
                    <a:gd name="T9" fmla="*/ 73 h 97"/>
                    <a:gd name="T10" fmla="*/ 34 w 44"/>
                    <a:gd name="T11" fmla="*/ 68 h 97"/>
                    <a:gd name="T12" fmla="*/ 34 w 44"/>
                    <a:gd name="T13" fmla="*/ 63 h 97"/>
                    <a:gd name="T14" fmla="*/ 29 w 44"/>
                    <a:gd name="T15" fmla="*/ 54 h 97"/>
                    <a:gd name="T16" fmla="*/ 29 w 44"/>
                    <a:gd name="T17" fmla="*/ 49 h 97"/>
                    <a:gd name="T18" fmla="*/ 25 w 44"/>
                    <a:gd name="T19" fmla="*/ 44 h 97"/>
                    <a:gd name="T20" fmla="*/ 25 w 44"/>
                    <a:gd name="T21" fmla="*/ 34 h 97"/>
                    <a:gd name="T22" fmla="*/ 20 w 44"/>
                    <a:gd name="T23" fmla="*/ 29 h 97"/>
                    <a:gd name="T24" fmla="*/ 15 w 44"/>
                    <a:gd name="T25" fmla="*/ 25 h 97"/>
                    <a:gd name="T26" fmla="*/ 15 w 44"/>
                    <a:gd name="T27" fmla="*/ 15 h 97"/>
                    <a:gd name="T28" fmla="*/ 10 w 44"/>
                    <a:gd name="T29" fmla="*/ 10 h 97"/>
                    <a:gd name="T30" fmla="*/ 5 w 44"/>
                    <a:gd name="T31" fmla="*/ 5 h 97"/>
                    <a:gd name="T32" fmla="*/ 0 w 44"/>
                    <a:gd name="T33" fmla="*/ 0 h 97"/>
                    <a:gd name="T34" fmla="*/ 5 w 44"/>
                    <a:gd name="T35" fmla="*/ 5 h 97"/>
                    <a:gd name="T36" fmla="*/ 10 w 44"/>
                    <a:gd name="T37" fmla="*/ 10 h 97"/>
                    <a:gd name="T38" fmla="*/ 15 w 44"/>
                    <a:gd name="T39" fmla="*/ 15 h 97"/>
                    <a:gd name="T40" fmla="*/ 15 w 44"/>
                    <a:gd name="T41" fmla="*/ 20 h 97"/>
                    <a:gd name="T42" fmla="*/ 20 w 44"/>
                    <a:gd name="T43" fmla="*/ 29 h 97"/>
                    <a:gd name="T44" fmla="*/ 25 w 44"/>
                    <a:gd name="T45" fmla="*/ 34 h 97"/>
                    <a:gd name="T46" fmla="*/ 25 w 44"/>
                    <a:gd name="T47" fmla="*/ 39 h 97"/>
                    <a:gd name="T48" fmla="*/ 29 w 44"/>
                    <a:gd name="T49" fmla="*/ 44 h 97"/>
                    <a:gd name="T50" fmla="*/ 29 w 44"/>
                    <a:gd name="T51" fmla="*/ 54 h 97"/>
                    <a:gd name="T52" fmla="*/ 34 w 44"/>
                    <a:gd name="T53" fmla="*/ 58 h 97"/>
                    <a:gd name="T54" fmla="*/ 34 w 44"/>
                    <a:gd name="T55" fmla="*/ 68 h 97"/>
                    <a:gd name="T56" fmla="*/ 39 w 44"/>
                    <a:gd name="T57" fmla="*/ 73 h 97"/>
                    <a:gd name="T58" fmla="*/ 39 w 44"/>
                    <a:gd name="T59" fmla="*/ 78 h 97"/>
                    <a:gd name="T60" fmla="*/ 39 w 44"/>
                    <a:gd name="T61" fmla="*/ 87 h 97"/>
                    <a:gd name="T62" fmla="*/ 44 w 44"/>
                    <a:gd name="T63" fmla="*/ 92 h 97"/>
                    <a:gd name="T64" fmla="*/ 44 w 44"/>
                    <a:gd name="T65" fmla="*/ 97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97"/>
                    <a:gd name="T101" fmla="*/ 44 w 44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97">
                      <a:moveTo>
                        <a:pt x="44" y="97"/>
                      </a:moveTo>
                      <a:lnTo>
                        <a:pt x="44" y="92"/>
                      </a:lnTo>
                      <a:lnTo>
                        <a:pt x="39" y="87"/>
                      </a:lnTo>
                      <a:lnTo>
                        <a:pt x="39" y="82"/>
                      </a:lnTo>
                      <a:lnTo>
                        <a:pt x="39" y="73"/>
                      </a:lnTo>
                      <a:lnTo>
                        <a:pt x="34" y="68"/>
                      </a:lnTo>
                      <a:lnTo>
                        <a:pt x="34" y="63"/>
                      </a:lnTo>
                      <a:lnTo>
                        <a:pt x="29" y="54"/>
                      </a:lnTo>
                      <a:lnTo>
                        <a:pt x="29" y="49"/>
                      </a:lnTo>
                      <a:lnTo>
                        <a:pt x="25" y="44"/>
                      </a:lnTo>
                      <a:lnTo>
                        <a:pt x="25" y="34"/>
                      </a:lnTo>
                      <a:lnTo>
                        <a:pt x="20" y="29"/>
                      </a:lnTo>
                      <a:lnTo>
                        <a:pt x="15" y="25"/>
                      </a:lnTo>
                      <a:lnTo>
                        <a:pt x="15" y="15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5"/>
                      </a:lnTo>
                      <a:lnTo>
                        <a:pt x="15" y="20"/>
                      </a:lnTo>
                      <a:lnTo>
                        <a:pt x="20" y="29"/>
                      </a:lnTo>
                      <a:lnTo>
                        <a:pt x="25" y="34"/>
                      </a:lnTo>
                      <a:lnTo>
                        <a:pt x="25" y="39"/>
                      </a:lnTo>
                      <a:lnTo>
                        <a:pt x="29" y="44"/>
                      </a:lnTo>
                      <a:lnTo>
                        <a:pt x="29" y="54"/>
                      </a:lnTo>
                      <a:lnTo>
                        <a:pt x="34" y="58"/>
                      </a:lnTo>
                      <a:lnTo>
                        <a:pt x="34" y="68"/>
                      </a:lnTo>
                      <a:lnTo>
                        <a:pt x="39" y="73"/>
                      </a:lnTo>
                      <a:lnTo>
                        <a:pt x="39" y="78"/>
                      </a:lnTo>
                      <a:lnTo>
                        <a:pt x="39" y="87"/>
                      </a:lnTo>
                      <a:lnTo>
                        <a:pt x="44" y="92"/>
                      </a:lnTo>
                      <a:lnTo>
                        <a:pt x="44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2" name="Freeform 411">
                  <a:extLst>
                    <a:ext uri="{FF2B5EF4-FFF2-40B4-BE49-F238E27FC236}">
                      <a16:creationId xmlns:a16="http://schemas.microsoft.com/office/drawing/2014/main" id="{B56C7974-7292-4B3C-9E5E-9E29C2617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216"/>
                  <a:ext cx="44" cy="97"/>
                </a:xfrm>
                <a:custGeom>
                  <a:avLst/>
                  <a:gdLst>
                    <a:gd name="T0" fmla="*/ 44 w 44"/>
                    <a:gd name="T1" fmla="*/ 97 h 97"/>
                    <a:gd name="T2" fmla="*/ 44 w 44"/>
                    <a:gd name="T3" fmla="*/ 92 h 97"/>
                    <a:gd name="T4" fmla="*/ 39 w 44"/>
                    <a:gd name="T5" fmla="*/ 87 h 97"/>
                    <a:gd name="T6" fmla="*/ 39 w 44"/>
                    <a:gd name="T7" fmla="*/ 82 h 97"/>
                    <a:gd name="T8" fmla="*/ 39 w 44"/>
                    <a:gd name="T9" fmla="*/ 73 h 97"/>
                    <a:gd name="T10" fmla="*/ 34 w 44"/>
                    <a:gd name="T11" fmla="*/ 68 h 97"/>
                    <a:gd name="T12" fmla="*/ 34 w 44"/>
                    <a:gd name="T13" fmla="*/ 63 h 97"/>
                    <a:gd name="T14" fmla="*/ 29 w 44"/>
                    <a:gd name="T15" fmla="*/ 54 h 97"/>
                    <a:gd name="T16" fmla="*/ 29 w 44"/>
                    <a:gd name="T17" fmla="*/ 49 h 97"/>
                    <a:gd name="T18" fmla="*/ 25 w 44"/>
                    <a:gd name="T19" fmla="*/ 44 h 97"/>
                    <a:gd name="T20" fmla="*/ 25 w 44"/>
                    <a:gd name="T21" fmla="*/ 34 h 97"/>
                    <a:gd name="T22" fmla="*/ 20 w 44"/>
                    <a:gd name="T23" fmla="*/ 29 h 97"/>
                    <a:gd name="T24" fmla="*/ 15 w 44"/>
                    <a:gd name="T25" fmla="*/ 25 h 97"/>
                    <a:gd name="T26" fmla="*/ 15 w 44"/>
                    <a:gd name="T27" fmla="*/ 15 h 97"/>
                    <a:gd name="T28" fmla="*/ 10 w 44"/>
                    <a:gd name="T29" fmla="*/ 10 h 97"/>
                    <a:gd name="T30" fmla="*/ 5 w 44"/>
                    <a:gd name="T31" fmla="*/ 5 h 97"/>
                    <a:gd name="T32" fmla="*/ 0 w 44"/>
                    <a:gd name="T33" fmla="*/ 0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97"/>
                    <a:gd name="T53" fmla="*/ 44 w 44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97">
                      <a:moveTo>
                        <a:pt x="44" y="97"/>
                      </a:moveTo>
                      <a:lnTo>
                        <a:pt x="44" y="92"/>
                      </a:lnTo>
                      <a:lnTo>
                        <a:pt x="39" y="87"/>
                      </a:lnTo>
                      <a:lnTo>
                        <a:pt x="39" y="82"/>
                      </a:lnTo>
                      <a:lnTo>
                        <a:pt x="39" y="73"/>
                      </a:lnTo>
                      <a:lnTo>
                        <a:pt x="34" y="68"/>
                      </a:lnTo>
                      <a:lnTo>
                        <a:pt x="34" y="63"/>
                      </a:lnTo>
                      <a:lnTo>
                        <a:pt x="29" y="54"/>
                      </a:lnTo>
                      <a:lnTo>
                        <a:pt x="29" y="49"/>
                      </a:lnTo>
                      <a:lnTo>
                        <a:pt x="25" y="44"/>
                      </a:lnTo>
                      <a:lnTo>
                        <a:pt x="25" y="34"/>
                      </a:lnTo>
                      <a:lnTo>
                        <a:pt x="20" y="29"/>
                      </a:lnTo>
                      <a:lnTo>
                        <a:pt x="15" y="25"/>
                      </a:lnTo>
                      <a:lnTo>
                        <a:pt x="15" y="15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3" name="Freeform 412">
                  <a:extLst>
                    <a:ext uri="{FF2B5EF4-FFF2-40B4-BE49-F238E27FC236}">
                      <a16:creationId xmlns:a16="http://schemas.microsoft.com/office/drawing/2014/main" id="{57F9E69C-D8D3-4FB4-8D04-2D990B1E8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216"/>
                  <a:ext cx="44" cy="97"/>
                </a:xfrm>
                <a:custGeom>
                  <a:avLst/>
                  <a:gdLst>
                    <a:gd name="T0" fmla="*/ 0 w 44"/>
                    <a:gd name="T1" fmla="*/ 0 h 97"/>
                    <a:gd name="T2" fmla="*/ 5 w 44"/>
                    <a:gd name="T3" fmla="*/ 5 h 97"/>
                    <a:gd name="T4" fmla="*/ 10 w 44"/>
                    <a:gd name="T5" fmla="*/ 10 h 97"/>
                    <a:gd name="T6" fmla="*/ 15 w 44"/>
                    <a:gd name="T7" fmla="*/ 15 h 97"/>
                    <a:gd name="T8" fmla="*/ 15 w 44"/>
                    <a:gd name="T9" fmla="*/ 20 h 97"/>
                    <a:gd name="T10" fmla="*/ 20 w 44"/>
                    <a:gd name="T11" fmla="*/ 29 h 97"/>
                    <a:gd name="T12" fmla="*/ 25 w 44"/>
                    <a:gd name="T13" fmla="*/ 34 h 97"/>
                    <a:gd name="T14" fmla="*/ 25 w 44"/>
                    <a:gd name="T15" fmla="*/ 39 h 97"/>
                    <a:gd name="T16" fmla="*/ 29 w 44"/>
                    <a:gd name="T17" fmla="*/ 44 h 97"/>
                    <a:gd name="T18" fmla="*/ 29 w 44"/>
                    <a:gd name="T19" fmla="*/ 54 h 97"/>
                    <a:gd name="T20" fmla="*/ 34 w 44"/>
                    <a:gd name="T21" fmla="*/ 58 h 97"/>
                    <a:gd name="T22" fmla="*/ 34 w 44"/>
                    <a:gd name="T23" fmla="*/ 68 h 97"/>
                    <a:gd name="T24" fmla="*/ 39 w 44"/>
                    <a:gd name="T25" fmla="*/ 73 h 97"/>
                    <a:gd name="T26" fmla="*/ 39 w 44"/>
                    <a:gd name="T27" fmla="*/ 78 h 97"/>
                    <a:gd name="T28" fmla="*/ 39 w 44"/>
                    <a:gd name="T29" fmla="*/ 87 h 97"/>
                    <a:gd name="T30" fmla="*/ 44 w 44"/>
                    <a:gd name="T31" fmla="*/ 92 h 97"/>
                    <a:gd name="T32" fmla="*/ 44 w 44"/>
                    <a:gd name="T33" fmla="*/ 97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97"/>
                    <a:gd name="T53" fmla="*/ 44 w 44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9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5"/>
                      </a:lnTo>
                      <a:lnTo>
                        <a:pt x="15" y="20"/>
                      </a:lnTo>
                      <a:lnTo>
                        <a:pt x="20" y="29"/>
                      </a:lnTo>
                      <a:lnTo>
                        <a:pt x="25" y="34"/>
                      </a:lnTo>
                      <a:lnTo>
                        <a:pt x="25" y="39"/>
                      </a:lnTo>
                      <a:lnTo>
                        <a:pt x="29" y="44"/>
                      </a:lnTo>
                      <a:lnTo>
                        <a:pt x="29" y="54"/>
                      </a:lnTo>
                      <a:lnTo>
                        <a:pt x="34" y="58"/>
                      </a:lnTo>
                      <a:lnTo>
                        <a:pt x="34" y="68"/>
                      </a:lnTo>
                      <a:lnTo>
                        <a:pt x="39" y="73"/>
                      </a:lnTo>
                      <a:lnTo>
                        <a:pt x="39" y="78"/>
                      </a:lnTo>
                      <a:lnTo>
                        <a:pt x="39" y="87"/>
                      </a:lnTo>
                      <a:lnTo>
                        <a:pt x="44" y="92"/>
                      </a:lnTo>
                      <a:lnTo>
                        <a:pt x="44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4" name="Freeform 413">
                  <a:extLst>
                    <a:ext uri="{FF2B5EF4-FFF2-40B4-BE49-F238E27FC236}">
                      <a16:creationId xmlns:a16="http://schemas.microsoft.com/office/drawing/2014/main" id="{491A926A-BE4F-4F75-A547-1642BCF5C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216"/>
                  <a:ext cx="77" cy="140"/>
                </a:xfrm>
                <a:custGeom>
                  <a:avLst/>
                  <a:gdLst>
                    <a:gd name="T0" fmla="*/ 77 w 77"/>
                    <a:gd name="T1" fmla="*/ 140 h 140"/>
                    <a:gd name="T2" fmla="*/ 77 w 77"/>
                    <a:gd name="T3" fmla="*/ 131 h 140"/>
                    <a:gd name="T4" fmla="*/ 72 w 77"/>
                    <a:gd name="T5" fmla="*/ 121 h 140"/>
                    <a:gd name="T6" fmla="*/ 72 w 77"/>
                    <a:gd name="T7" fmla="*/ 111 h 140"/>
                    <a:gd name="T8" fmla="*/ 68 w 77"/>
                    <a:gd name="T9" fmla="*/ 102 h 140"/>
                    <a:gd name="T10" fmla="*/ 63 w 77"/>
                    <a:gd name="T11" fmla="*/ 92 h 140"/>
                    <a:gd name="T12" fmla="*/ 58 w 77"/>
                    <a:gd name="T13" fmla="*/ 82 h 140"/>
                    <a:gd name="T14" fmla="*/ 53 w 77"/>
                    <a:gd name="T15" fmla="*/ 73 h 140"/>
                    <a:gd name="T16" fmla="*/ 48 w 77"/>
                    <a:gd name="T17" fmla="*/ 68 h 140"/>
                    <a:gd name="T18" fmla="*/ 43 w 77"/>
                    <a:gd name="T19" fmla="*/ 58 h 140"/>
                    <a:gd name="T20" fmla="*/ 39 w 77"/>
                    <a:gd name="T21" fmla="*/ 49 h 140"/>
                    <a:gd name="T22" fmla="*/ 29 w 77"/>
                    <a:gd name="T23" fmla="*/ 44 h 140"/>
                    <a:gd name="T24" fmla="*/ 24 w 77"/>
                    <a:gd name="T25" fmla="*/ 34 h 140"/>
                    <a:gd name="T26" fmla="*/ 19 w 77"/>
                    <a:gd name="T27" fmla="*/ 25 h 140"/>
                    <a:gd name="T28" fmla="*/ 14 w 77"/>
                    <a:gd name="T29" fmla="*/ 15 h 140"/>
                    <a:gd name="T30" fmla="*/ 5 w 77"/>
                    <a:gd name="T31" fmla="*/ 10 h 140"/>
                    <a:gd name="T32" fmla="*/ 0 w 77"/>
                    <a:gd name="T33" fmla="*/ 0 h 140"/>
                    <a:gd name="T34" fmla="*/ 10 w 77"/>
                    <a:gd name="T35" fmla="*/ 10 h 140"/>
                    <a:gd name="T36" fmla="*/ 14 w 77"/>
                    <a:gd name="T37" fmla="*/ 15 h 140"/>
                    <a:gd name="T38" fmla="*/ 19 w 77"/>
                    <a:gd name="T39" fmla="*/ 25 h 140"/>
                    <a:gd name="T40" fmla="*/ 29 w 77"/>
                    <a:gd name="T41" fmla="*/ 34 h 140"/>
                    <a:gd name="T42" fmla="*/ 34 w 77"/>
                    <a:gd name="T43" fmla="*/ 39 h 140"/>
                    <a:gd name="T44" fmla="*/ 39 w 77"/>
                    <a:gd name="T45" fmla="*/ 49 h 140"/>
                    <a:gd name="T46" fmla="*/ 43 w 77"/>
                    <a:gd name="T47" fmla="*/ 58 h 140"/>
                    <a:gd name="T48" fmla="*/ 48 w 77"/>
                    <a:gd name="T49" fmla="*/ 68 h 140"/>
                    <a:gd name="T50" fmla="*/ 53 w 77"/>
                    <a:gd name="T51" fmla="*/ 73 h 140"/>
                    <a:gd name="T52" fmla="*/ 58 w 77"/>
                    <a:gd name="T53" fmla="*/ 82 h 140"/>
                    <a:gd name="T54" fmla="*/ 63 w 77"/>
                    <a:gd name="T55" fmla="*/ 92 h 140"/>
                    <a:gd name="T56" fmla="*/ 68 w 77"/>
                    <a:gd name="T57" fmla="*/ 102 h 140"/>
                    <a:gd name="T58" fmla="*/ 72 w 77"/>
                    <a:gd name="T59" fmla="*/ 111 h 140"/>
                    <a:gd name="T60" fmla="*/ 72 w 77"/>
                    <a:gd name="T61" fmla="*/ 121 h 140"/>
                    <a:gd name="T62" fmla="*/ 77 w 77"/>
                    <a:gd name="T63" fmla="*/ 131 h 140"/>
                    <a:gd name="T64" fmla="*/ 77 w 77"/>
                    <a:gd name="T65" fmla="*/ 140 h 1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7"/>
                    <a:gd name="T100" fmla="*/ 0 h 140"/>
                    <a:gd name="T101" fmla="*/ 77 w 77"/>
                    <a:gd name="T102" fmla="*/ 140 h 1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7" h="140">
                      <a:moveTo>
                        <a:pt x="77" y="140"/>
                      </a:moveTo>
                      <a:lnTo>
                        <a:pt x="77" y="131"/>
                      </a:lnTo>
                      <a:lnTo>
                        <a:pt x="72" y="121"/>
                      </a:lnTo>
                      <a:lnTo>
                        <a:pt x="72" y="111"/>
                      </a:lnTo>
                      <a:lnTo>
                        <a:pt x="68" y="102"/>
                      </a:lnTo>
                      <a:lnTo>
                        <a:pt x="63" y="92"/>
                      </a:lnTo>
                      <a:lnTo>
                        <a:pt x="58" y="82"/>
                      </a:lnTo>
                      <a:lnTo>
                        <a:pt x="53" y="73"/>
                      </a:lnTo>
                      <a:lnTo>
                        <a:pt x="48" y="68"/>
                      </a:lnTo>
                      <a:lnTo>
                        <a:pt x="43" y="58"/>
                      </a:lnTo>
                      <a:lnTo>
                        <a:pt x="39" y="49"/>
                      </a:lnTo>
                      <a:lnTo>
                        <a:pt x="29" y="44"/>
                      </a:lnTo>
                      <a:lnTo>
                        <a:pt x="24" y="34"/>
                      </a:lnTo>
                      <a:lnTo>
                        <a:pt x="19" y="25"/>
                      </a:lnTo>
                      <a:lnTo>
                        <a:pt x="14" y="15"/>
                      </a:ln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14" y="15"/>
                      </a:lnTo>
                      <a:lnTo>
                        <a:pt x="19" y="25"/>
                      </a:lnTo>
                      <a:lnTo>
                        <a:pt x="29" y="34"/>
                      </a:lnTo>
                      <a:lnTo>
                        <a:pt x="34" y="39"/>
                      </a:lnTo>
                      <a:lnTo>
                        <a:pt x="39" y="49"/>
                      </a:lnTo>
                      <a:lnTo>
                        <a:pt x="43" y="58"/>
                      </a:lnTo>
                      <a:lnTo>
                        <a:pt x="48" y="68"/>
                      </a:lnTo>
                      <a:lnTo>
                        <a:pt x="53" y="73"/>
                      </a:lnTo>
                      <a:lnTo>
                        <a:pt x="58" y="82"/>
                      </a:lnTo>
                      <a:lnTo>
                        <a:pt x="63" y="92"/>
                      </a:lnTo>
                      <a:lnTo>
                        <a:pt x="68" y="102"/>
                      </a:lnTo>
                      <a:lnTo>
                        <a:pt x="72" y="111"/>
                      </a:lnTo>
                      <a:lnTo>
                        <a:pt x="72" y="121"/>
                      </a:lnTo>
                      <a:lnTo>
                        <a:pt x="77" y="131"/>
                      </a:lnTo>
                      <a:lnTo>
                        <a:pt x="77" y="1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5" name="Freeform 414">
                  <a:extLst>
                    <a:ext uri="{FF2B5EF4-FFF2-40B4-BE49-F238E27FC236}">
                      <a16:creationId xmlns:a16="http://schemas.microsoft.com/office/drawing/2014/main" id="{EF44932C-6C8D-47CF-B131-AEF004B3F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216"/>
                  <a:ext cx="77" cy="140"/>
                </a:xfrm>
                <a:custGeom>
                  <a:avLst/>
                  <a:gdLst>
                    <a:gd name="T0" fmla="*/ 77 w 77"/>
                    <a:gd name="T1" fmla="*/ 140 h 140"/>
                    <a:gd name="T2" fmla="*/ 77 w 77"/>
                    <a:gd name="T3" fmla="*/ 131 h 140"/>
                    <a:gd name="T4" fmla="*/ 72 w 77"/>
                    <a:gd name="T5" fmla="*/ 121 h 140"/>
                    <a:gd name="T6" fmla="*/ 72 w 77"/>
                    <a:gd name="T7" fmla="*/ 111 h 140"/>
                    <a:gd name="T8" fmla="*/ 68 w 77"/>
                    <a:gd name="T9" fmla="*/ 102 h 140"/>
                    <a:gd name="T10" fmla="*/ 63 w 77"/>
                    <a:gd name="T11" fmla="*/ 92 h 140"/>
                    <a:gd name="T12" fmla="*/ 58 w 77"/>
                    <a:gd name="T13" fmla="*/ 82 h 140"/>
                    <a:gd name="T14" fmla="*/ 53 w 77"/>
                    <a:gd name="T15" fmla="*/ 73 h 140"/>
                    <a:gd name="T16" fmla="*/ 48 w 77"/>
                    <a:gd name="T17" fmla="*/ 68 h 140"/>
                    <a:gd name="T18" fmla="*/ 43 w 77"/>
                    <a:gd name="T19" fmla="*/ 58 h 140"/>
                    <a:gd name="T20" fmla="*/ 39 w 77"/>
                    <a:gd name="T21" fmla="*/ 49 h 140"/>
                    <a:gd name="T22" fmla="*/ 29 w 77"/>
                    <a:gd name="T23" fmla="*/ 44 h 140"/>
                    <a:gd name="T24" fmla="*/ 24 w 77"/>
                    <a:gd name="T25" fmla="*/ 34 h 140"/>
                    <a:gd name="T26" fmla="*/ 19 w 77"/>
                    <a:gd name="T27" fmla="*/ 25 h 140"/>
                    <a:gd name="T28" fmla="*/ 14 w 77"/>
                    <a:gd name="T29" fmla="*/ 15 h 140"/>
                    <a:gd name="T30" fmla="*/ 5 w 77"/>
                    <a:gd name="T31" fmla="*/ 10 h 140"/>
                    <a:gd name="T32" fmla="*/ 0 w 77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40"/>
                    <a:gd name="T53" fmla="*/ 77 w 77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40">
                      <a:moveTo>
                        <a:pt x="77" y="140"/>
                      </a:moveTo>
                      <a:lnTo>
                        <a:pt x="77" y="131"/>
                      </a:lnTo>
                      <a:lnTo>
                        <a:pt x="72" y="121"/>
                      </a:lnTo>
                      <a:lnTo>
                        <a:pt x="72" y="111"/>
                      </a:lnTo>
                      <a:lnTo>
                        <a:pt x="68" y="102"/>
                      </a:lnTo>
                      <a:lnTo>
                        <a:pt x="63" y="92"/>
                      </a:lnTo>
                      <a:lnTo>
                        <a:pt x="58" y="82"/>
                      </a:lnTo>
                      <a:lnTo>
                        <a:pt x="53" y="73"/>
                      </a:lnTo>
                      <a:lnTo>
                        <a:pt x="48" y="68"/>
                      </a:lnTo>
                      <a:lnTo>
                        <a:pt x="43" y="58"/>
                      </a:lnTo>
                      <a:lnTo>
                        <a:pt x="39" y="49"/>
                      </a:lnTo>
                      <a:lnTo>
                        <a:pt x="29" y="44"/>
                      </a:lnTo>
                      <a:lnTo>
                        <a:pt x="24" y="34"/>
                      </a:lnTo>
                      <a:lnTo>
                        <a:pt x="19" y="25"/>
                      </a:lnTo>
                      <a:lnTo>
                        <a:pt x="14" y="15"/>
                      </a:ln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6" name="Freeform 415">
                  <a:extLst>
                    <a:ext uri="{FF2B5EF4-FFF2-40B4-BE49-F238E27FC236}">
                      <a16:creationId xmlns:a16="http://schemas.microsoft.com/office/drawing/2014/main" id="{280C910F-F65F-4BC4-BF39-4F56694D7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216"/>
                  <a:ext cx="77" cy="140"/>
                </a:xfrm>
                <a:custGeom>
                  <a:avLst/>
                  <a:gdLst>
                    <a:gd name="T0" fmla="*/ 0 w 77"/>
                    <a:gd name="T1" fmla="*/ 0 h 140"/>
                    <a:gd name="T2" fmla="*/ 10 w 77"/>
                    <a:gd name="T3" fmla="*/ 10 h 140"/>
                    <a:gd name="T4" fmla="*/ 14 w 77"/>
                    <a:gd name="T5" fmla="*/ 15 h 140"/>
                    <a:gd name="T6" fmla="*/ 19 w 77"/>
                    <a:gd name="T7" fmla="*/ 25 h 140"/>
                    <a:gd name="T8" fmla="*/ 29 w 77"/>
                    <a:gd name="T9" fmla="*/ 34 h 140"/>
                    <a:gd name="T10" fmla="*/ 34 w 77"/>
                    <a:gd name="T11" fmla="*/ 39 h 140"/>
                    <a:gd name="T12" fmla="*/ 39 w 77"/>
                    <a:gd name="T13" fmla="*/ 49 h 140"/>
                    <a:gd name="T14" fmla="*/ 43 w 77"/>
                    <a:gd name="T15" fmla="*/ 58 h 140"/>
                    <a:gd name="T16" fmla="*/ 48 w 77"/>
                    <a:gd name="T17" fmla="*/ 68 h 140"/>
                    <a:gd name="T18" fmla="*/ 53 w 77"/>
                    <a:gd name="T19" fmla="*/ 73 h 140"/>
                    <a:gd name="T20" fmla="*/ 58 w 77"/>
                    <a:gd name="T21" fmla="*/ 82 h 140"/>
                    <a:gd name="T22" fmla="*/ 63 w 77"/>
                    <a:gd name="T23" fmla="*/ 92 h 140"/>
                    <a:gd name="T24" fmla="*/ 68 w 77"/>
                    <a:gd name="T25" fmla="*/ 102 h 140"/>
                    <a:gd name="T26" fmla="*/ 72 w 77"/>
                    <a:gd name="T27" fmla="*/ 111 h 140"/>
                    <a:gd name="T28" fmla="*/ 72 w 77"/>
                    <a:gd name="T29" fmla="*/ 121 h 140"/>
                    <a:gd name="T30" fmla="*/ 77 w 77"/>
                    <a:gd name="T31" fmla="*/ 131 h 140"/>
                    <a:gd name="T32" fmla="*/ 77 w 77"/>
                    <a:gd name="T33" fmla="*/ 14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40"/>
                    <a:gd name="T53" fmla="*/ 77 w 77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4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4" y="15"/>
                      </a:lnTo>
                      <a:lnTo>
                        <a:pt x="19" y="25"/>
                      </a:lnTo>
                      <a:lnTo>
                        <a:pt x="29" y="34"/>
                      </a:lnTo>
                      <a:lnTo>
                        <a:pt x="34" y="39"/>
                      </a:lnTo>
                      <a:lnTo>
                        <a:pt x="39" y="49"/>
                      </a:lnTo>
                      <a:lnTo>
                        <a:pt x="43" y="58"/>
                      </a:lnTo>
                      <a:lnTo>
                        <a:pt x="48" y="68"/>
                      </a:lnTo>
                      <a:lnTo>
                        <a:pt x="53" y="73"/>
                      </a:lnTo>
                      <a:lnTo>
                        <a:pt x="58" y="82"/>
                      </a:lnTo>
                      <a:lnTo>
                        <a:pt x="63" y="92"/>
                      </a:lnTo>
                      <a:lnTo>
                        <a:pt x="68" y="102"/>
                      </a:lnTo>
                      <a:lnTo>
                        <a:pt x="72" y="111"/>
                      </a:lnTo>
                      <a:lnTo>
                        <a:pt x="72" y="121"/>
                      </a:lnTo>
                      <a:lnTo>
                        <a:pt x="77" y="131"/>
                      </a:lnTo>
                      <a:lnTo>
                        <a:pt x="77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7" name="Freeform 416">
                  <a:extLst>
                    <a:ext uri="{FF2B5EF4-FFF2-40B4-BE49-F238E27FC236}">
                      <a16:creationId xmlns:a16="http://schemas.microsoft.com/office/drawing/2014/main" id="{2B95C3F1-58A4-47B4-802C-9C51F0067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3" y="250"/>
                  <a:ext cx="15" cy="24"/>
                </a:xfrm>
                <a:custGeom>
                  <a:avLst/>
                  <a:gdLst>
                    <a:gd name="T0" fmla="*/ 15 w 15"/>
                    <a:gd name="T1" fmla="*/ 0 h 24"/>
                    <a:gd name="T2" fmla="*/ 0 w 15"/>
                    <a:gd name="T3" fmla="*/ 24 h 24"/>
                    <a:gd name="T4" fmla="*/ 15 w 15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4"/>
                    <a:gd name="T11" fmla="*/ 15 w 1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4">
                      <a:moveTo>
                        <a:pt x="15" y="0"/>
                      </a:moveTo>
                      <a:lnTo>
                        <a:pt x="0" y="2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8" name="Freeform 417">
                  <a:extLst>
                    <a:ext uri="{FF2B5EF4-FFF2-40B4-BE49-F238E27FC236}">
                      <a16:creationId xmlns:a16="http://schemas.microsoft.com/office/drawing/2014/main" id="{4C0DB8A8-0C87-4722-8749-054BC0C18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3" y="250"/>
                  <a:ext cx="15" cy="24"/>
                </a:xfrm>
                <a:custGeom>
                  <a:avLst/>
                  <a:gdLst>
                    <a:gd name="T0" fmla="*/ 15 w 15"/>
                    <a:gd name="T1" fmla="*/ 0 h 24"/>
                    <a:gd name="T2" fmla="*/ 0 w 15"/>
                    <a:gd name="T3" fmla="*/ 24 h 24"/>
                    <a:gd name="T4" fmla="*/ 15 w 15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4"/>
                    <a:gd name="T11" fmla="*/ 15 w 1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4">
                      <a:moveTo>
                        <a:pt x="15" y="0"/>
                      </a:moveTo>
                      <a:lnTo>
                        <a:pt x="0" y="2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9" name="Freeform 418">
                  <a:extLst>
                    <a:ext uri="{FF2B5EF4-FFF2-40B4-BE49-F238E27FC236}">
                      <a16:creationId xmlns:a16="http://schemas.microsoft.com/office/drawing/2014/main" id="{40BCD92C-4A8E-4061-B727-A9F979C30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250"/>
                  <a:ext cx="10" cy="10"/>
                </a:xfrm>
                <a:custGeom>
                  <a:avLst/>
                  <a:gdLst>
                    <a:gd name="T0" fmla="*/ 10 w 10"/>
                    <a:gd name="T1" fmla="*/ 10 h 10"/>
                    <a:gd name="T2" fmla="*/ 10 w 10"/>
                    <a:gd name="T3" fmla="*/ 10 h 10"/>
                    <a:gd name="T4" fmla="*/ 5 w 10"/>
                    <a:gd name="T5" fmla="*/ 10 h 10"/>
                    <a:gd name="T6" fmla="*/ 5 w 10"/>
                    <a:gd name="T7" fmla="*/ 10 h 10"/>
                    <a:gd name="T8" fmla="*/ 5 w 10"/>
                    <a:gd name="T9" fmla="*/ 10 h 10"/>
                    <a:gd name="T10" fmla="*/ 5 w 10"/>
                    <a:gd name="T11" fmla="*/ 10 h 10"/>
                    <a:gd name="T12" fmla="*/ 5 w 10"/>
                    <a:gd name="T13" fmla="*/ 10 h 10"/>
                    <a:gd name="T14" fmla="*/ 5 w 10"/>
                    <a:gd name="T15" fmla="*/ 10 h 10"/>
                    <a:gd name="T16" fmla="*/ 5 w 10"/>
                    <a:gd name="T17" fmla="*/ 5 h 10"/>
                    <a:gd name="T18" fmla="*/ 5 w 10"/>
                    <a:gd name="T19" fmla="*/ 5 h 10"/>
                    <a:gd name="T20" fmla="*/ 5 w 10"/>
                    <a:gd name="T21" fmla="*/ 5 h 10"/>
                    <a:gd name="T22" fmla="*/ 0 w 10"/>
                    <a:gd name="T23" fmla="*/ 5 h 10"/>
                    <a:gd name="T24" fmla="*/ 0 w 10"/>
                    <a:gd name="T25" fmla="*/ 5 h 10"/>
                    <a:gd name="T26" fmla="*/ 0 w 10"/>
                    <a:gd name="T27" fmla="*/ 5 h 10"/>
                    <a:gd name="T28" fmla="*/ 0 w 10"/>
                    <a:gd name="T29" fmla="*/ 5 h 10"/>
                    <a:gd name="T30" fmla="*/ 0 w 10"/>
                    <a:gd name="T31" fmla="*/ 0 h 10"/>
                    <a:gd name="T32" fmla="*/ 0 w 10"/>
                    <a:gd name="T33" fmla="*/ 0 h 10"/>
                    <a:gd name="T34" fmla="*/ 0 w 10"/>
                    <a:gd name="T35" fmla="*/ 0 h 10"/>
                    <a:gd name="T36" fmla="*/ 10 w 10"/>
                    <a:gd name="T37" fmla="*/ 10 h 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"/>
                    <a:gd name="T58" fmla="*/ 0 h 10"/>
                    <a:gd name="T59" fmla="*/ 10 w 10"/>
                    <a:gd name="T60" fmla="*/ 10 h 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" h="10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0" name="Freeform 419">
                  <a:extLst>
                    <a:ext uri="{FF2B5EF4-FFF2-40B4-BE49-F238E27FC236}">
                      <a16:creationId xmlns:a16="http://schemas.microsoft.com/office/drawing/2014/main" id="{9E97B14F-0043-4559-A74A-577AB7264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250"/>
                  <a:ext cx="10" cy="10"/>
                </a:xfrm>
                <a:custGeom>
                  <a:avLst/>
                  <a:gdLst>
                    <a:gd name="T0" fmla="*/ 10 w 10"/>
                    <a:gd name="T1" fmla="*/ 10 h 10"/>
                    <a:gd name="T2" fmla="*/ 10 w 10"/>
                    <a:gd name="T3" fmla="*/ 10 h 10"/>
                    <a:gd name="T4" fmla="*/ 5 w 10"/>
                    <a:gd name="T5" fmla="*/ 10 h 10"/>
                    <a:gd name="T6" fmla="*/ 5 w 10"/>
                    <a:gd name="T7" fmla="*/ 10 h 10"/>
                    <a:gd name="T8" fmla="*/ 5 w 10"/>
                    <a:gd name="T9" fmla="*/ 10 h 10"/>
                    <a:gd name="T10" fmla="*/ 5 w 10"/>
                    <a:gd name="T11" fmla="*/ 10 h 10"/>
                    <a:gd name="T12" fmla="*/ 5 w 10"/>
                    <a:gd name="T13" fmla="*/ 10 h 10"/>
                    <a:gd name="T14" fmla="*/ 5 w 10"/>
                    <a:gd name="T15" fmla="*/ 10 h 10"/>
                    <a:gd name="T16" fmla="*/ 5 w 10"/>
                    <a:gd name="T17" fmla="*/ 5 h 10"/>
                    <a:gd name="T18" fmla="*/ 5 w 10"/>
                    <a:gd name="T19" fmla="*/ 5 h 10"/>
                    <a:gd name="T20" fmla="*/ 5 w 10"/>
                    <a:gd name="T21" fmla="*/ 5 h 10"/>
                    <a:gd name="T22" fmla="*/ 0 w 10"/>
                    <a:gd name="T23" fmla="*/ 5 h 10"/>
                    <a:gd name="T24" fmla="*/ 0 w 10"/>
                    <a:gd name="T25" fmla="*/ 5 h 10"/>
                    <a:gd name="T26" fmla="*/ 0 w 10"/>
                    <a:gd name="T27" fmla="*/ 5 h 10"/>
                    <a:gd name="T28" fmla="*/ 0 w 10"/>
                    <a:gd name="T29" fmla="*/ 5 h 10"/>
                    <a:gd name="T30" fmla="*/ 0 w 10"/>
                    <a:gd name="T31" fmla="*/ 0 h 10"/>
                    <a:gd name="T32" fmla="*/ 0 w 10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"/>
                    <a:gd name="T53" fmla="*/ 10 w 1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1" name="Line 420">
                  <a:extLst>
                    <a:ext uri="{FF2B5EF4-FFF2-40B4-BE49-F238E27FC236}">
                      <a16:creationId xmlns:a16="http://schemas.microsoft.com/office/drawing/2014/main" id="{52413580-C6B0-465C-AC7C-8B7BC4C32D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0" y="250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2" name="Freeform 421">
                  <a:extLst>
                    <a:ext uri="{FF2B5EF4-FFF2-40B4-BE49-F238E27FC236}">
                      <a16:creationId xmlns:a16="http://schemas.microsoft.com/office/drawing/2014/main" id="{7F8B9613-359B-4928-9D93-907086B24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265"/>
                  <a:ext cx="34" cy="62"/>
                </a:xfrm>
                <a:custGeom>
                  <a:avLst/>
                  <a:gdLst>
                    <a:gd name="T0" fmla="*/ 34 w 34"/>
                    <a:gd name="T1" fmla="*/ 62 h 62"/>
                    <a:gd name="T2" fmla="*/ 29 w 34"/>
                    <a:gd name="T3" fmla="*/ 58 h 62"/>
                    <a:gd name="T4" fmla="*/ 29 w 34"/>
                    <a:gd name="T5" fmla="*/ 53 h 62"/>
                    <a:gd name="T6" fmla="*/ 25 w 34"/>
                    <a:gd name="T7" fmla="*/ 48 h 62"/>
                    <a:gd name="T8" fmla="*/ 25 w 34"/>
                    <a:gd name="T9" fmla="*/ 48 h 62"/>
                    <a:gd name="T10" fmla="*/ 20 w 34"/>
                    <a:gd name="T11" fmla="*/ 43 h 62"/>
                    <a:gd name="T12" fmla="*/ 20 w 34"/>
                    <a:gd name="T13" fmla="*/ 38 h 62"/>
                    <a:gd name="T14" fmla="*/ 20 w 34"/>
                    <a:gd name="T15" fmla="*/ 33 h 62"/>
                    <a:gd name="T16" fmla="*/ 15 w 34"/>
                    <a:gd name="T17" fmla="*/ 29 h 62"/>
                    <a:gd name="T18" fmla="*/ 15 w 34"/>
                    <a:gd name="T19" fmla="*/ 29 h 62"/>
                    <a:gd name="T20" fmla="*/ 10 w 34"/>
                    <a:gd name="T21" fmla="*/ 24 h 62"/>
                    <a:gd name="T22" fmla="*/ 10 w 34"/>
                    <a:gd name="T23" fmla="*/ 19 h 62"/>
                    <a:gd name="T24" fmla="*/ 5 w 34"/>
                    <a:gd name="T25" fmla="*/ 14 h 62"/>
                    <a:gd name="T26" fmla="*/ 5 w 34"/>
                    <a:gd name="T27" fmla="*/ 9 h 62"/>
                    <a:gd name="T28" fmla="*/ 0 w 34"/>
                    <a:gd name="T29" fmla="*/ 9 h 62"/>
                    <a:gd name="T30" fmla="*/ 0 w 34"/>
                    <a:gd name="T31" fmla="*/ 5 h 62"/>
                    <a:gd name="T32" fmla="*/ 0 w 34"/>
                    <a:gd name="T33" fmla="*/ 0 h 62"/>
                    <a:gd name="T34" fmla="*/ 0 w 34"/>
                    <a:gd name="T35" fmla="*/ 5 h 62"/>
                    <a:gd name="T36" fmla="*/ 0 w 34"/>
                    <a:gd name="T37" fmla="*/ 9 h 62"/>
                    <a:gd name="T38" fmla="*/ 5 w 34"/>
                    <a:gd name="T39" fmla="*/ 9 h 62"/>
                    <a:gd name="T40" fmla="*/ 5 w 34"/>
                    <a:gd name="T41" fmla="*/ 14 h 62"/>
                    <a:gd name="T42" fmla="*/ 10 w 34"/>
                    <a:gd name="T43" fmla="*/ 19 h 62"/>
                    <a:gd name="T44" fmla="*/ 10 w 34"/>
                    <a:gd name="T45" fmla="*/ 24 h 62"/>
                    <a:gd name="T46" fmla="*/ 15 w 34"/>
                    <a:gd name="T47" fmla="*/ 24 h 62"/>
                    <a:gd name="T48" fmla="*/ 15 w 34"/>
                    <a:gd name="T49" fmla="*/ 29 h 62"/>
                    <a:gd name="T50" fmla="*/ 20 w 34"/>
                    <a:gd name="T51" fmla="*/ 33 h 62"/>
                    <a:gd name="T52" fmla="*/ 20 w 34"/>
                    <a:gd name="T53" fmla="*/ 38 h 62"/>
                    <a:gd name="T54" fmla="*/ 25 w 34"/>
                    <a:gd name="T55" fmla="*/ 43 h 62"/>
                    <a:gd name="T56" fmla="*/ 25 w 34"/>
                    <a:gd name="T57" fmla="*/ 43 h 62"/>
                    <a:gd name="T58" fmla="*/ 29 w 34"/>
                    <a:gd name="T59" fmla="*/ 48 h 62"/>
                    <a:gd name="T60" fmla="*/ 29 w 34"/>
                    <a:gd name="T61" fmla="*/ 53 h 62"/>
                    <a:gd name="T62" fmla="*/ 29 w 34"/>
                    <a:gd name="T63" fmla="*/ 58 h 62"/>
                    <a:gd name="T64" fmla="*/ 34 w 34"/>
                    <a:gd name="T65" fmla="*/ 62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62"/>
                    <a:gd name="T101" fmla="*/ 34 w 34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62">
                      <a:moveTo>
                        <a:pt x="34" y="62"/>
                      </a:moveTo>
                      <a:lnTo>
                        <a:pt x="29" y="5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20" y="43"/>
                      </a:lnTo>
                      <a:lnTo>
                        <a:pt x="20" y="38"/>
                      </a:lnTo>
                      <a:lnTo>
                        <a:pt x="20" y="33"/>
                      </a:lnTo>
                      <a:lnTo>
                        <a:pt x="15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20" y="33"/>
                      </a:lnTo>
                      <a:lnTo>
                        <a:pt x="20" y="38"/>
                      </a:lnTo>
                      <a:lnTo>
                        <a:pt x="25" y="43"/>
                      </a:lnTo>
                      <a:lnTo>
                        <a:pt x="29" y="48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34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3" name="Freeform 422">
                  <a:extLst>
                    <a:ext uri="{FF2B5EF4-FFF2-40B4-BE49-F238E27FC236}">
                      <a16:creationId xmlns:a16="http://schemas.microsoft.com/office/drawing/2014/main" id="{B3274217-0121-4DD9-9A93-6C15BBD53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265"/>
                  <a:ext cx="34" cy="62"/>
                </a:xfrm>
                <a:custGeom>
                  <a:avLst/>
                  <a:gdLst>
                    <a:gd name="T0" fmla="*/ 34 w 34"/>
                    <a:gd name="T1" fmla="*/ 62 h 62"/>
                    <a:gd name="T2" fmla="*/ 29 w 34"/>
                    <a:gd name="T3" fmla="*/ 58 h 62"/>
                    <a:gd name="T4" fmla="*/ 29 w 34"/>
                    <a:gd name="T5" fmla="*/ 53 h 62"/>
                    <a:gd name="T6" fmla="*/ 25 w 34"/>
                    <a:gd name="T7" fmla="*/ 48 h 62"/>
                    <a:gd name="T8" fmla="*/ 25 w 34"/>
                    <a:gd name="T9" fmla="*/ 48 h 62"/>
                    <a:gd name="T10" fmla="*/ 20 w 34"/>
                    <a:gd name="T11" fmla="*/ 43 h 62"/>
                    <a:gd name="T12" fmla="*/ 20 w 34"/>
                    <a:gd name="T13" fmla="*/ 38 h 62"/>
                    <a:gd name="T14" fmla="*/ 20 w 34"/>
                    <a:gd name="T15" fmla="*/ 33 h 62"/>
                    <a:gd name="T16" fmla="*/ 15 w 34"/>
                    <a:gd name="T17" fmla="*/ 29 h 62"/>
                    <a:gd name="T18" fmla="*/ 15 w 34"/>
                    <a:gd name="T19" fmla="*/ 29 h 62"/>
                    <a:gd name="T20" fmla="*/ 10 w 34"/>
                    <a:gd name="T21" fmla="*/ 24 h 62"/>
                    <a:gd name="T22" fmla="*/ 10 w 34"/>
                    <a:gd name="T23" fmla="*/ 19 h 62"/>
                    <a:gd name="T24" fmla="*/ 5 w 34"/>
                    <a:gd name="T25" fmla="*/ 14 h 62"/>
                    <a:gd name="T26" fmla="*/ 5 w 34"/>
                    <a:gd name="T27" fmla="*/ 9 h 62"/>
                    <a:gd name="T28" fmla="*/ 0 w 34"/>
                    <a:gd name="T29" fmla="*/ 9 h 62"/>
                    <a:gd name="T30" fmla="*/ 0 w 34"/>
                    <a:gd name="T31" fmla="*/ 5 h 62"/>
                    <a:gd name="T32" fmla="*/ 0 w 34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62"/>
                    <a:gd name="T53" fmla="*/ 34 w 34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62">
                      <a:moveTo>
                        <a:pt x="34" y="62"/>
                      </a:moveTo>
                      <a:lnTo>
                        <a:pt x="29" y="5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20" y="43"/>
                      </a:lnTo>
                      <a:lnTo>
                        <a:pt x="20" y="38"/>
                      </a:lnTo>
                      <a:lnTo>
                        <a:pt x="20" y="33"/>
                      </a:lnTo>
                      <a:lnTo>
                        <a:pt x="15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4" name="Freeform 423">
                  <a:extLst>
                    <a:ext uri="{FF2B5EF4-FFF2-40B4-BE49-F238E27FC236}">
                      <a16:creationId xmlns:a16="http://schemas.microsoft.com/office/drawing/2014/main" id="{590A9FC9-EA74-4E9F-8FD5-E7AA403BB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265"/>
                  <a:ext cx="34" cy="62"/>
                </a:xfrm>
                <a:custGeom>
                  <a:avLst/>
                  <a:gdLst>
                    <a:gd name="T0" fmla="*/ 0 w 34"/>
                    <a:gd name="T1" fmla="*/ 0 h 62"/>
                    <a:gd name="T2" fmla="*/ 0 w 34"/>
                    <a:gd name="T3" fmla="*/ 5 h 62"/>
                    <a:gd name="T4" fmla="*/ 0 w 34"/>
                    <a:gd name="T5" fmla="*/ 9 h 62"/>
                    <a:gd name="T6" fmla="*/ 5 w 34"/>
                    <a:gd name="T7" fmla="*/ 9 h 62"/>
                    <a:gd name="T8" fmla="*/ 5 w 34"/>
                    <a:gd name="T9" fmla="*/ 14 h 62"/>
                    <a:gd name="T10" fmla="*/ 10 w 34"/>
                    <a:gd name="T11" fmla="*/ 19 h 62"/>
                    <a:gd name="T12" fmla="*/ 10 w 34"/>
                    <a:gd name="T13" fmla="*/ 24 h 62"/>
                    <a:gd name="T14" fmla="*/ 15 w 34"/>
                    <a:gd name="T15" fmla="*/ 24 h 62"/>
                    <a:gd name="T16" fmla="*/ 15 w 34"/>
                    <a:gd name="T17" fmla="*/ 29 h 62"/>
                    <a:gd name="T18" fmla="*/ 20 w 34"/>
                    <a:gd name="T19" fmla="*/ 33 h 62"/>
                    <a:gd name="T20" fmla="*/ 20 w 34"/>
                    <a:gd name="T21" fmla="*/ 38 h 62"/>
                    <a:gd name="T22" fmla="*/ 25 w 34"/>
                    <a:gd name="T23" fmla="*/ 43 h 62"/>
                    <a:gd name="T24" fmla="*/ 25 w 34"/>
                    <a:gd name="T25" fmla="*/ 43 h 62"/>
                    <a:gd name="T26" fmla="*/ 29 w 34"/>
                    <a:gd name="T27" fmla="*/ 48 h 62"/>
                    <a:gd name="T28" fmla="*/ 29 w 34"/>
                    <a:gd name="T29" fmla="*/ 53 h 62"/>
                    <a:gd name="T30" fmla="*/ 29 w 34"/>
                    <a:gd name="T31" fmla="*/ 58 h 62"/>
                    <a:gd name="T32" fmla="*/ 34 w 34"/>
                    <a:gd name="T33" fmla="*/ 62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62"/>
                    <a:gd name="T53" fmla="*/ 34 w 34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6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20" y="33"/>
                      </a:lnTo>
                      <a:lnTo>
                        <a:pt x="20" y="38"/>
                      </a:lnTo>
                      <a:lnTo>
                        <a:pt x="25" y="43"/>
                      </a:lnTo>
                      <a:lnTo>
                        <a:pt x="29" y="48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34" y="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5" name="Freeform 424">
                  <a:extLst>
                    <a:ext uri="{FF2B5EF4-FFF2-40B4-BE49-F238E27FC236}">
                      <a16:creationId xmlns:a16="http://schemas.microsoft.com/office/drawing/2014/main" id="{7943FA5E-9DB5-4399-B5A8-45C0AE078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284"/>
                  <a:ext cx="14" cy="82"/>
                </a:xfrm>
                <a:custGeom>
                  <a:avLst/>
                  <a:gdLst>
                    <a:gd name="T0" fmla="*/ 14 w 14"/>
                    <a:gd name="T1" fmla="*/ 0 h 82"/>
                    <a:gd name="T2" fmla="*/ 0 w 14"/>
                    <a:gd name="T3" fmla="*/ 82 h 82"/>
                    <a:gd name="T4" fmla="*/ 14 w 14"/>
                    <a:gd name="T5" fmla="*/ 0 h 82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82"/>
                    <a:gd name="T11" fmla="*/ 14 w 14"/>
                    <a:gd name="T12" fmla="*/ 82 h 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82">
                      <a:moveTo>
                        <a:pt x="14" y="0"/>
                      </a:moveTo>
                      <a:lnTo>
                        <a:pt x="0" y="8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6" name="Freeform 425">
                  <a:extLst>
                    <a:ext uri="{FF2B5EF4-FFF2-40B4-BE49-F238E27FC236}">
                      <a16:creationId xmlns:a16="http://schemas.microsoft.com/office/drawing/2014/main" id="{4DFEFE7B-E65B-44F8-BB78-E99EE76A6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284"/>
                  <a:ext cx="14" cy="82"/>
                </a:xfrm>
                <a:custGeom>
                  <a:avLst/>
                  <a:gdLst>
                    <a:gd name="T0" fmla="*/ 14 w 14"/>
                    <a:gd name="T1" fmla="*/ 0 h 82"/>
                    <a:gd name="T2" fmla="*/ 0 w 14"/>
                    <a:gd name="T3" fmla="*/ 82 h 82"/>
                    <a:gd name="T4" fmla="*/ 14 w 14"/>
                    <a:gd name="T5" fmla="*/ 0 h 82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82"/>
                    <a:gd name="T11" fmla="*/ 14 w 14"/>
                    <a:gd name="T12" fmla="*/ 82 h 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82">
                      <a:moveTo>
                        <a:pt x="14" y="0"/>
                      </a:moveTo>
                      <a:lnTo>
                        <a:pt x="0" y="82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7" name="Rectangle 426">
                  <a:extLst>
                    <a:ext uri="{FF2B5EF4-FFF2-40B4-BE49-F238E27FC236}">
                      <a16:creationId xmlns:a16="http://schemas.microsoft.com/office/drawing/2014/main" id="{0F9B440D-32D7-488C-A185-4888CA7F2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6" y="289"/>
                  <a:ext cx="1" cy="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8" name="Rectangle 427">
                  <a:extLst>
                    <a:ext uri="{FF2B5EF4-FFF2-40B4-BE49-F238E27FC236}">
                      <a16:creationId xmlns:a16="http://schemas.microsoft.com/office/drawing/2014/main" id="{6C22A2C4-048C-4B29-AE87-52DDDF532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6" y="289"/>
                  <a:ext cx="1" cy="9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9" name="Rectangle 428">
                  <a:extLst>
                    <a:ext uri="{FF2B5EF4-FFF2-40B4-BE49-F238E27FC236}">
                      <a16:creationId xmlns:a16="http://schemas.microsoft.com/office/drawing/2014/main" id="{9D53C5A8-C5A0-471F-8593-37E2CAD80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6" y="303"/>
                  <a:ext cx="1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0" name="Rectangle 429">
                  <a:extLst>
                    <a:ext uri="{FF2B5EF4-FFF2-40B4-BE49-F238E27FC236}">
                      <a16:creationId xmlns:a16="http://schemas.microsoft.com/office/drawing/2014/main" id="{6B493E56-F86F-4FA8-A19E-7063952DE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6" y="303"/>
                  <a:ext cx="1" cy="1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1" name="Freeform 430">
                  <a:extLst>
                    <a:ext uri="{FF2B5EF4-FFF2-40B4-BE49-F238E27FC236}">
                      <a16:creationId xmlns:a16="http://schemas.microsoft.com/office/drawing/2014/main" id="{D658C9C0-1738-4BA7-A337-5E9E1592D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313"/>
                  <a:ext cx="14" cy="19"/>
                </a:xfrm>
                <a:custGeom>
                  <a:avLst/>
                  <a:gdLst>
                    <a:gd name="T0" fmla="*/ 14 w 14"/>
                    <a:gd name="T1" fmla="*/ 19 h 19"/>
                    <a:gd name="T2" fmla="*/ 14 w 14"/>
                    <a:gd name="T3" fmla="*/ 19 h 19"/>
                    <a:gd name="T4" fmla="*/ 14 w 14"/>
                    <a:gd name="T5" fmla="*/ 19 h 19"/>
                    <a:gd name="T6" fmla="*/ 14 w 14"/>
                    <a:gd name="T7" fmla="*/ 19 h 19"/>
                    <a:gd name="T8" fmla="*/ 9 w 14"/>
                    <a:gd name="T9" fmla="*/ 19 h 19"/>
                    <a:gd name="T10" fmla="*/ 9 w 14"/>
                    <a:gd name="T11" fmla="*/ 14 h 19"/>
                    <a:gd name="T12" fmla="*/ 9 w 14"/>
                    <a:gd name="T13" fmla="*/ 14 h 19"/>
                    <a:gd name="T14" fmla="*/ 9 w 14"/>
                    <a:gd name="T15" fmla="*/ 14 h 19"/>
                    <a:gd name="T16" fmla="*/ 9 w 14"/>
                    <a:gd name="T17" fmla="*/ 10 h 19"/>
                    <a:gd name="T18" fmla="*/ 5 w 14"/>
                    <a:gd name="T19" fmla="*/ 10 h 19"/>
                    <a:gd name="T20" fmla="*/ 5 w 14"/>
                    <a:gd name="T21" fmla="*/ 10 h 19"/>
                    <a:gd name="T22" fmla="*/ 5 w 14"/>
                    <a:gd name="T23" fmla="*/ 5 h 19"/>
                    <a:gd name="T24" fmla="*/ 5 w 14"/>
                    <a:gd name="T25" fmla="*/ 5 h 19"/>
                    <a:gd name="T26" fmla="*/ 5 w 14"/>
                    <a:gd name="T27" fmla="*/ 0 h 19"/>
                    <a:gd name="T28" fmla="*/ 0 w 14"/>
                    <a:gd name="T29" fmla="*/ 0 h 19"/>
                    <a:gd name="T30" fmla="*/ 0 w 14"/>
                    <a:gd name="T31" fmla="*/ 0 h 19"/>
                    <a:gd name="T32" fmla="*/ 0 w 14"/>
                    <a:gd name="T33" fmla="*/ 0 h 19"/>
                    <a:gd name="T34" fmla="*/ 14 w 14"/>
                    <a:gd name="T35" fmla="*/ 19 h 19"/>
                    <a:gd name="T36" fmla="*/ 14 w 14"/>
                    <a:gd name="T37" fmla="*/ 19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19"/>
                    <a:gd name="T59" fmla="*/ 14 w 14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19">
                      <a:moveTo>
                        <a:pt x="14" y="19"/>
                      </a:move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4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2" name="Freeform 431">
                  <a:extLst>
                    <a:ext uri="{FF2B5EF4-FFF2-40B4-BE49-F238E27FC236}">
                      <a16:creationId xmlns:a16="http://schemas.microsoft.com/office/drawing/2014/main" id="{DA45B35D-15F2-45BC-B5BE-500E010E1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313"/>
                  <a:ext cx="14" cy="19"/>
                </a:xfrm>
                <a:custGeom>
                  <a:avLst/>
                  <a:gdLst>
                    <a:gd name="T0" fmla="*/ 14 w 14"/>
                    <a:gd name="T1" fmla="*/ 19 h 19"/>
                    <a:gd name="T2" fmla="*/ 14 w 14"/>
                    <a:gd name="T3" fmla="*/ 19 h 19"/>
                    <a:gd name="T4" fmla="*/ 14 w 14"/>
                    <a:gd name="T5" fmla="*/ 19 h 19"/>
                    <a:gd name="T6" fmla="*/ 14 w 14"/>
                    <a:gd name="T7" fmla="*/ 19 h 19"/>
                    <a:gd name="T8" fmla="*/ 9 w 14"/>
                    <a:gd name="T9" fmla="*/ 19 h 19"/>
                    <a:gd name="T10" fmla="*/ 9 w 14"/>
                    <a:gd name="T11" fmla="*/ 14 h 19"/>
                    <a:gd name="T12" fmla="*/ 9 w 14"/>
                    <a:gd name="T13" fmla="*/ 14 h 19"/>
                    <a:gd name="T14" fmla="*/ 9 w 14"/>
                    <a:gd name="T15" fmla="*/ 14 h 19"/>
                    <a:gd name="T16" fmla="*/ 9 w 14"/>
                    <a:gd name="T17" fmla="*/ 10 h 19"/>
                    <a:gd name="T18" fmla="*/ 5 w 14"/>
                    <a:gd name="T19" fmla="*/ 10 h 19"/>
                    <a:gd name="T20" fmla="*/ 5 w 14"/>
                    <a:gd name="T21" fmla="*/ 10 h 19"/>
                    <a:gd name="T22" fmla="*/ 5 w 14"/>
                    <a:gd name="T23" fmla="*/ 5 h 19"/>
                    <a:gd name="T24" fmla="*/ 5 w 14"/>
                    <a:gd name="T25" fmla="*/ 5 h 19"/>
                    <a:gd name="T26" fmla="*/ 5 w 14"/>
                    <a:gd name="T27" fmla="*/ 0 h 19"/>
                    <a:gd name="T28" fmla="*/ 0 w 14"/>
                    <a:gd name="T29" fmla="*/ 0 h 19"/>
                    <a:gd name="T30" fmla="*/ 0 w 14"/>
                    <a:gd name="T31" fmla="*/ 0 h 19"/>
                    <a:gd name="T32" fmla="*/ 0 w 1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9"/>
                    <a:gd name="T53" fmla="*/ 14 w 1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9">
                      <a:moveTo>
                        <a:pt x="14" y="19"/>
                      </a:move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3" name="Line 432">
                  <a:extLst>
                    <a:ext uri="{FF2B5EF4-FFF2-40B4-BE49-F238E27FC236}">
                      <a16:creationId xmlns:a16="http://schemas.microsoft.com/office/drawing/2014/main" id="{13501090-CCDA-484F-A78E-C58C72BAF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2" y="313"/>
                  <a:ext cx="14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4" name="Freeform 433">
                  <a:extLst>
                    <a:ext uri="{FF2B5EF4-FFF2-40B4-BE49-F238E27FC236}">
                      <a16:creationId xmlns:a16="http://schemas.microsoft.com/office/drawing/2014/main" id="{65FE4D93-AA23-4CFC-98E7-48DA9C2B0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313"/>
                  <a:ext cx="115" cy="92"/>
                </a:xfrm>
                <a:custGeom>
                  <a:avLst/>
                  <a:gdLst>
                    <a:gd name="T0" fmla="*/ 14 w 115"/>
                    <a:gd name="T1" fmla="*/ 5 h 92"/>
                    <a:gd name="T2" fmla="*/ 19 w 115"/>
                    <a:gd name="T3" fmla="*/ 5 h 92"/>
                    <a:gd name="T4" fmla="*/ 24 w 115"/>
                    <a:gd name="T5" fmla="*/ 0 h 92"/>
                    <a:gd name="T6" fmla="*/ 29 w 115"/>
                    <a:gd name="T7" fmla="*/ 0 h 92"/>
                    <a:gd name="T8" fmla="*/ 33 w 115"/>
                    <a:gd name="T9" fmla="*/ 0 h 92"/>
                    <a:gd name="T10" fmla="*/ 38 w 115"/>
                    <a:gd name="T11" fmla="*/ 0 h 92"/>
                    <a:gd name="T12" fmla="*/ 43 w 115"/>
                    <a:gd name="T13" fmla="*/ 5 h 92"/>
                    <a:gd name="T14" fmla="*/ 48 w 115"/>
                    <a:gd name="T15" fmla="*/ 5 h 92"/>
                    <a:gd name="T16" fmla="*/ 58 w 115"/>
                    <a:gd name="T17" fmla="*/ 10 h 92"/>
                    <a:gd name="T18" fmla="*/ 67 w 115"/>
                    <a:gd name="T19" fmla="*/ 19 h 92"/>
                    <a:gd name="T20" fmla="*/ 77 w 115"/>
                    <a:gd name="T21" fmla="*/ 29 h 92"/>
                    <a:gd name="T22" fmla="*/ 87 w 115"/>
                    <a:gd name="T23" fmla="*/ 39 h 92"/>
                    <a:gd name="T24" fmla="*/ 91 w 115"/>
                    <a:gd name="T25" fmla="*/ 48 h 92"/>
                    <a:gd name="T26" fmla="*/ 101 w 115"/>
                    <a:gd name="T27" fmla="*/ 63 h 92"/>
                    <a:gd name="T28" fmla="*/ 106 w 115"/>
                    <a:gd name="T29" fmla="*/ 72 h 92"/>
                    <a:gd name="T30" fmla="*/ 111 w 115"/>
                    <a:gd name="T31" fmla="*/ 82 h 92"/>
                    <a:gd name="T32" fmla="*/ 115 w 115"/>
                    <a:gd name="T33" fmla="*/ 87 h 92"/>
                    <a:gd name="T34" fmla="*/ 111 w 115"/>
                    <a:gd name="T35" fmla="*/ 82 h 92"/>
                    <a:gd name="T36" fmla="*/ 106 w 115"/>
                    <a:gd name="T37" fmla="*/ 77 h 92"/>
                    <a:gd name="T38" fmla="*/ 106 w 115"/>
                    <a:gd name="T39" fmla="*/ 72 h 92"/>
                    <a:gd name="T40" fmla="*/ 101 w 115"/>
                    <a:gd name="T41" fmla="*/ 68 h 92"/>
                    <a:gd name="T42" fmla="*/ 96 w 115"/>
                    <a:gd name="T43" fmla="*/ 63 h 92"/>
                    <a:gd name="T44" fmla="*/ 91 w 115"/>
                    <a:gd name="T45" fmla="*/ 58 h 92"/>
                    <a:gd name="T46" fmla="*/ 91 w 115"/>
                    <a:gd name="T47" fmla="*/ 53 h 92"/>
                    <a:gd name="T48" fmla="*/ 87 w 115"/>
                    <a:gd name="T49" fmla="*/ 53 h 92"/>
                    <a:gd name="T50" fmla="*/ 29 w 115"/>
                    <a:gd name="T51" fmla="*/ 14 h 92"/>
                    <a:gd name="T52" fmla="*/ 29 w 115"/>
                    <a:gd name="T53" fmla="*/ 14 h 92"/>
                    <a:gd name="T54" fmla="*/ 24 w 115"/>
                    <a:gd name="T55" fmla="*/ 14 h 92"/>
                    <a:gd name="T56" fmla="*/ 19 w 115"/>
                    <a:gd name="T57" fmla="*/ 14 h 92"/>
                    <a:gd name="T58" fmla="*/ 14 w 115"/>
                    <a:gd name="T59" fmla="*/ 14 h 92"/>
                    <a:gd name="T60" fmla="*/ 9 w 115"/>
                    <a:gd name="T61" fmla="*/ 14 h 92"/>
                    <a:gd name="T62" fmla="*/ 4 w 115"/>
                    <a:gd name="T63" fmla="*/ 14 h 92"/>
                    <a:gd name="T64" fmla="*/ 4 w 115"/>
                    <a:gd name="T65" fmla="*/ 10 h 92"/>
                    <a:gd name="T66" fmla="*/ 0 w 115"/>
                    <a:gd name="T67" fmla="*/ 5 h 92"/>
                    <a:gd name="T68" fmla="*/ 0 w 115"/>
                    <a:gd name="T69" fmla="*/ 5 h 92"/>
                    <a:gd name="T70" fmla="*/ 14 w 115"/>
                    <a:gd name="T71" fmla="*/ 0 h 92"/>
                    <a:gd name="T72" fmla="*/ 14 w 115"/>
                    <a:gd name="T73" fmla="*/ 0 h 92"/>
                    <a:gd name="T74" fmla="*/ 14 w 115"/>
                    <a:gd name="T75" fmla="*/ 0 h 92"/>
                    <a:gd name="T76" fmla="*/ 14 w 115"/>
                    <a:gd name="T77" fmla="*/ 0 h 92"/>
                    <a:gd name="T78" fmla="*/ 14 w 115"/>
                    <a:gd name="T79" fmla="*/ 5 h 92"/>
                    <a:gd name="T80" fmla="*/ 9 w 115"/>
                    <a:gd name="T81" fmla="*/ 5 h 92"/>
                    <a:gd name="T82" fmla="*/ 9 w 115"/>
                    <a:gd name="T83" fmla="*/ 5 h 92"/>
                    <a:gd name="T84" fmla="*/ 9 w 115"/>
                    <a:gd name="T85" fmla="*/ 5 h 92"/>
                    <a:gd name="T86" fmla="*/ 9 w 115"/>
                    <a:gd name="T87" fmla="*/ 10 h 9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15"/>
                    <a:gd name="T133" fmla="*/ 0 h 92"/>
                    <a:gd name="T134" fmla="*/ 115 w 115"/>
                    <a:gd name="T135" fmla="*/ 92 h 9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15" h="92">
                      <a:moveTo>
                        <a:pt x="9" y="10"/>
                      </a:move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10"/>
                      </a:lnTo>
                      <a:lnTo>
                        <a:pt x="62" y="14"/>
                      </a:lnTo>
                      <a:lnTo>
                        <a:pt x="67" y="19"/>
                      </a:lnTo>
                      <a:lnTo>
                        <a:pt x="72" y="24"/>
                      </a:lnTo>
                      <a:lnTo>
                        <a:pt x="77" y="29"/>
                      </a:lnTo>
                      <a:lnTo>
                        <a:pt x="82" y="34"/>
                      </a:lnTo>
                      <a:lnTo>
                        <a:pt x="87" y="39"/>
                      </a:lnTo>
                      <a:lnTo>
                        <a:pt x="91" y="43"/>
                      </a:lnTo>
                      <a:lnTo>
                        <a:pt x="91" y="48"/>
                      </a:lnTo>
                      <a:lnTo>
                        <a:pt x="96" y="53"/>
                      </a:lnTo>
                      <a:lnTo>
                        <a:pt x="101" y="63"/>
                      </a:lnTo>
                      <a:lnTo>
                        <a:pt x="101" y="68"/>
                      </a:lnTo>
                      <a:lnTo>
                        <a:pt x="106" y="72"/>
                      </a:lnTo>
                      <a:lnTo>
                        <a:pt x="111" y="77"/>
                      </a:lnTo>
                      <a:lnTo>
                        <a:pt x="111" y="82"/>
                      </a:lnTo>
                      <a:lnTo>
                        <a:pt x="115" y="92"/>
                      </a:lnTo>
                      <a:lnTo>
                        <a:pt x="115" y="87"/>
                      </a:lnTo>
                      <a:lnTo>
                        <a:pt x="111" y="87"/>
                      </a:lnTo>
                      <a:lnTo>
                        <a:pt x="111" y="82"/>
                      </a:lnTo>
                      <a:lnTo>
                        <a:pt x="106" y="77"/>
                      </a:lnTo>
                      <a:lnTo>
                        <a:pt x="106" y="72"/>
                      </a:lnTo>
                      <a:lnTo>
                        <a:pt x="101" y="72"/>
                      </a:lnTo>
                      <a:lnTo>
                        <a:pt x="101" y="68"/>
                      </a:lnTo>
                      <a:lnTo>
                        <a:pt x="96" y="63"/>
                      </a:lnTo>
                      <a:lnTo>
                        <a:pt x="91" y="58"/>
                      </a:lnTo>
                      <a:lnTo>
                        <a:pt x="91" y="53"/>
                      </a:lnTo>
                      <a:lnTo>
                        <a:pt x="87" y="53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D0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5" name="Freeform 434">
                  <a:extLst>
                    <a:ext uri="{FF2B5EF4-FFF2-40B4-BE49-F238E27FC236}">
                      <a16:creationId xmlns:a16="http://schemas.microsoft.com/office/drawing/2014/main" id="{99A368D9-3F8E-47D2-8529-DE7C95942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13"/>
                  <a:ext cx="44" cy="10"/>
                </a:xfrm>
                <a:custGeom>
                  <a:avLst/>
                  <a:gdLst>
                    <a:gd name="T0" fmla="*/ 0 w 44"/>
                    <a:gd name="T1" fmla="*/ 10 h 10"/>
                    <a:gd name="T2" fmla="*/ 5 w 44"/>
                    <a:gd name="T3" fmla="*/ 5 h 10"/>
                    <a:gd name="T4" fmla="*/ 5 w 44"/>
                    <a:gd name="T5" fmla="*/ 5 h 10"/>
                    <a:gd name="T6" fmla="*/ 10 w 44"/>
                    <a:gd name="T7" fmla="*/ 5 h 10"/>
                    <a:gd name="T8" fmla="*/ 10 w 44"/>
                    <a:gd name="T9" fmla="*/ 5 h 10"/>
                    <a:gd name="T10" fmla="*/ 15 w 44"/>
                    <a:gd name="T11" fmla="*/ 0 h 10"/>
                    <a:gd name="T12" fmla="*/ 15 w 44"/>
                    <a:gd name="T13" fmla="*/ 0 h 10"/>
                    <a:gd name="T14" fmla="*/ 20 w 44"/>
                    <a:gd name="T15" fmla="*/ 0 h 10"/>
                    <a:gd name="T16" fmla="*/ 20 w 44"/>
                    <a:gd name="T17" fmla="*/ 0 h 10"/>
                    <a:gd name="T18" fmla="*/ 24 w 44"/>
                    <a:gd name="T19" fmla="*/ 0 h 10"/>
                    <a:gd name="T20" fmla="*/ 24 w 44"/>
                    <a:gd name="T21" fmla="*/ 0 h 10"/>
                    <a:gd name="T22" fmla="*/ 29 w 44"/>
                    <a:gd name="T23" fmla="*/ 0 h 10"/>
                    <a:gd name="T24" fmla="*/ 29 w 44"/>
                    <a:gd name="T25" fmla="*/ 5 h 10"/>
                    <a:gd name="T26" fmla="*/ 34 w 44"/>
                    <a:gd name="T27" fmla="*/ 5 h 10"/>
                    <a:gd name="T28" fmla="*/ 39 w 44"/>
                    <a:gd name="T29" fmla="*/ 5 h 10"/>
                    <a:gd name="T30" fmla="*/ 39 w 44"/>
                    <a:gd name="T31" fmla="*/ 5 h 10"/>
                    <a:gd name="T32" fmla="*/ 44 w 44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0"/>
                    <a:gd name="T53" fmla="*/ 44 w 4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0">
                      <a:moveTo>
                        <a:pt x="0" y="10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6" name="Freeform 435">
                  <a:extLst>
                    <a:ext uri="{FF2B5EF4-FFF2-40B4-BE49-F238E27FC236}">
                      <a16:creationId xmlns:a16="http://schemas.microsoft.com/office/drawing/2014/main" id="{CDDB0CBE-7AC0-497D-8BD8-48BB1A8BB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" y="318"/>
                  <a:ext cx="62" cy="87"/>
                </a:xfrm>
                <a:custGeom>
                  <a:avLst/>
                  <a:gdLst>
                    <a:gd name="T0" fmla="*/ 0 w 62"/>
                    <a:gd name="T1" fmla="*/ 0 h 87"/>
                    <a:gd name="T2" fmla="*/ 5 w 62"/>
                    <a:gd name="T3" fmla="*/ 5 h 87"/>
                    <a:gd name="T4" fmla="*/ 9 w 62"/>
                    <a:gd name="T5" fmla="*/ 9 h 87"/>
                    <a:gd name="T6" fmla="*/ 14 w 62"/>
                    <a:gd name="T7" fmla="*/ 14 h 87"/>
                    <a:gd name="T8" fmla="*/ 19 w 62"/>
                    <a:gd name="T9" fmla="*/ 19 h 87"/>
                    <a:gd name="T10" fmla="*/ 24 w 62"/>
                    <a:gd name="T11" fmla="*/ 24 h 87"/>
                    <a:gd name="T12" fmla="*/ 29 w 62"/>
                    <a:gd name="T13" fmla="*/ 29 h 87"/>
                    <a:gd name="T14" fmla="*/ 34 w 62"/>
                    <a:gd name="T15" fmla="*/ 34 h 87"/>
                    <a:gd name="T16" fmla="*/ 38 w 62"/>
                    <a:gd name="T17" fmla="*/ 38 h 87"/>
                    <a:gd name="T18" fmla="*/ 38 w 62"/>
                    <a:gd name="T19" fmla="*/ 43 h 87"/>
                    <a:gd name="T20" fmla="*/ 43 w 62"/>
                    <a:gd name="T21" fmla="*/ 48 h 87"/>
                    <a:gd name="T22" fmla="*/ 48 w 62"/>
                    <a:gd name="T23" fmla="*/ 58 h 87"/>
                    <a:gd name="T24" fmla="*/ 48 w 62"/>
                    <a:gd name="T25" fmla="*/ 63 h 87"/>
                    <a:gd name="T26" fmla="*/ 53 w 62"/>
                    <a:gd name="T27" fmla="*/ 67 h 87"/>
                    <a:gd name="T28" fmla="*/ 58 w 62"/>
                    <a:gd name="T29" fmla="*/ 72 h 87"/>
                    <a:gd name="T30" fmla="*/ 58 w 62"/>
                    <a:gd name="T31" fmla="*/ 77 h 87"/>
                    <a:gd name="T32" fmla="*/ 62 w 62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2"/>
                    <a:gd name="T52" fmla="*/ 0 h 87"/>
                    <a:gd name="T53" fmla="*/ 62 w 6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2" h="8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9" y="9"/>
                      </a:lnTo>
                      <a:lnTo>
                        <a:pt x="14" y="14"/>
                      </a:lnTo>
                      <a:lnTo>
                        <a:pt x="19" y="19"/>
                      </a:lnTo>
                      <a:lnTo>
                        <a:pt x="24" y="24"/>
                      </a:lnTo>
                      <a:lnTo>
                        <a:pt x="29" y="29"/>
                      </a:lnTo>
                      <a:lnTo>
                        <a:pt x="34" y="34"/>
                      </a:lnTo>
                      <a:lnTo>
                        <a:pt x="38" y="38"/>
                      </a:lnTo>
                      <a:lnTo>
                        <a:pt x="38" y="43"/>
                      </a:lnTo>
                      <a:lnTo>
                        <a:pt x="43" y="48"/>
                      </a:lnTo>
                      <a:lnTo>
                        <a:pt x="48" y="58"/>
                      </a:lnTo>
                      <a:lnTo>
                        <a:pt x="48" y="63"/>
                      </a:lnTo>
                      <a:lnTo>
                        <a:pt x="53" y="67"/>
                      </a:lnTo>
                      <a:lnTo>
                        <a:pt x="58" y="72"/>
                      </a:lnTo>
                      <a:lnTo>
                        <a:pt x="58" y="77"/>
                      </a:lnTo>
                      <a:lnTo>
                        <a:pt x="62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7" name="Freeform 436">
                  <a:extLst>
                    <a:ext uri="{FF2B5EF4-FFF2-40B4-BE49-F238E27FC236}">
                      <a16:creationId xmlns:a16="http://schemas.microsoft.com/office/drawing/2014/main" id="{0DE9F07D-2744-49DC-A18A-94A712267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" y="366"/>
                  <a:ext cx="28" cy="39"/>
                </a:xfrm>
                <a:custGeom>
                  <a:avLst/>
                  <a:gdLst>
                    <a:gd name="T0" fmla="*/ 28 w 28"/>
                    <a:gd name="T1" fmla="*/ 39 h 39"/>
                    <a:gd name="T2" fmla="*/ 28 w 28"/>
                    <a:gd name="T3" fmla="*/ 34 h 39"/>
                    <a:gd name="T4" fmla="*/ 24 w 28"/>
                    <a:gd name="T5" fmla="*/ 34 h 39"/>
                    <a:gd name="T6" fmla="*/ 24 w 28"/>
                    <a:gd name="T7" fmla="*/ 29 h 39"/>
                    <a:gd name="T8" fmla="*/ 24 w 28"/>
                    <a:gd name="T9" fmla="*/ 29 h 39"/>
                    <a:gd name="T10" fmla="*/ 19 w 28"/>
                    <a:gd name="T11" fmla="*/ 24 h 39"/>
                    <a:gd name="T12" fmla="*/ 19 w 28"/>
                    <a:gd name="T13" fmla="*/ 24 h 39"/>
                    <a:gd name="T14" fmla="*/ 19 w 28"/>
                    <a:gd name="T15" fmla="*/ 19 h 39"/>
                    <a:gd name="T16" fmla="*/ 14 w 28"/>
                    <a:gd name="T17" fmla="*/ 19 h 39"/>
                    <a:gd name="T18" fmla="*/ 14 w 28"/>
                    <a:gd name="T19" fmla="*/ 15 h 39"/>
                    <a:gd name="T20" fmla="*/ 14 w 28"/>
                    <a:gd name="T21" fmla="*/ 15 h 39"/>
                    <a:gd name="T22" fmla="*/ 9 w 28"/>
                    <a:gd name="T23" fmla="*/ 10 h 39"/>
                    <a:gd name="T24" fmla="*/ 9 w 28"/>
                    <a:gd name="T25" fmla="*/ 10 h 39"/>
                    <a:gd name="T26" fmla="*/ 4 w 28"/>
                    <a:gd name="T27" fmla="*/ 5 h 39"/>
                    <a:gd name="T28" fmla="*/ 4 w 28"/>
                    <a:gd name="T29" fmla="*/ 5 h 39"/>
                    <a:gd name="T30" fmla="*/ 4 w 28"/>
                    <a:gd name="T31" fmla="*/ 0 h 39"/>
                    <a:gd name="T32" fmla="*/ 0 w 28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9"/>
                    <a:gd name="T53" fmla="*/ 28 w 28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9">
                      <a:moveTo>
                        <a:pt x="28" y="39"/>
                      </a:moveTo>
                      <a:lnTo>
                        <a:pt x="28" y="34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14" y="15"/>
                      </a:lnTo>
                      <a:lnTo>
                        <a:pt x="9" y="1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8" name="Freeform 437">
                  <a:extLst>
                    <a:ext uri="{FF2B5EF4-FFF2-40B4-BE49-F238E27FC236}">
                      <a16:creationId xmlns:a16="http://schemas.microsoft.com/office/drawing/2014/main" id="{2F5B9967-4F47-47F3-8BE6-DFB519D12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327"/>
                  <a:ext cx="58" cy="39"/>
                </a:xfrm>
                <a:custGeom>
                  <a:avLst/>
                  <a:gdLst>
                    <a:gd name="T0" fmla="*/ 58 w 58"/>
                    <a:gd name="T1" fmla="*/ 39 h 39"/>
                    <a:gd name="T2" fmla="*/ 58 w 58"/>
                    <a:gd name="T3" fmla="*/ 39 h 39"/>
                    <a:gd name="T4" fmla="*/ 0 w 58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39"/>
                    <a:gd name="T11" fmla="*/ 58 w 58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39">
                      <a:moveTo>
                        <a:pt x="58" y="39"/>
                      </a:moveTo>
                      <a:lnTo>
                        <a:pt x="58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9" name="Freeform 438">
                  <a:extLst>
                    <a:ext uri="{FF2B5EF4-FFF2-40B4-BE49-F238E27FC236}">
                      <a16:creationId xmlns:a16="http://schemas.microsoft.com/office/drawing/2014/main" id="{3B7C7977-4BB1-4005-92CA-27BA517D0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318"/>
                  <a:ext cx="29" cy="9"/>
                </a:xfrm>
                <a:custGeom>
                  <a:avLst/>
                  <a:gdLst>
                    <a:gd name="T0" fmla="*/ 29 w 29"/>
                    <a:gd name="T1" fmla="*/ 9 h 9"/>
                    <a:gd name="T2" fmla="*/ 29 w 29"/>
                    <a:gd name="T3" fmla="*/ 9 h 9"/>
                    <a:gd name="T4" fmla="*/ 24 w 29"/>
                    <a:gd name="T5" fmla="*/ 9 h 9"/>
                    <a:gd name="T6" fmla="*/ 24 w 29"/>
                    <a:gd name="T7" fmla="*/ 9 h 9"/>
                    <a:gd name="T8" fmla="*/ 19 w 29"/>
                    <a:gd name="T9" fmla="*/ 9 h 9"/>
                    <a:gd name="T10" fmla="*/ 19 w 29"/>
                    <a:gd name="T11" fmla="*/ 9 h 9"/>
                    <a:gd name="T12" fmla="*/ 14 w 29"/>
                    <a:gd name="T13" fmla="*/ 9 h 9"/>
                    <a:gd name="T14" fmla="*/ 14 w 29"/>
                    <a:gd name="T15" fmla="*/ 9 h 9"/>
                    <a:gd name="T16" fmla="*/ 14 w 29"/>
                    <a:gd name="T17" fmla="*/ 9 h 9"/>
                    <a:gd name="T18" fmla="*/ 9 w 29"/>
                    <a:gd name="T19" fmla="*/ 9 h 9"/>
                    <a:gd name="T20" fmla="*/ 9 w 29"/>
                    <a:gd name="T21" fmla="*/ 9 h 9"/>
                    <a:gd name="T22" fmla="*/ 4 w 29"/>
                    <a:gd name="T23" fmla="*/ 9 h 9"/>
                    <a:gd name="T24" fmla="*/ 4 w 29"/>
                    <a:gd name="T25" fmla="*/ 5 h 9"/>
                    <a:gd name="T26" fmla="*/ 4 w 29"/>
                    <a:gd name="T27" fmla="*/ 5 h 9"/>
                    <a:gd name="T28" fmla="*/ 0 w 29"/>
                    <a:gd name="T29" fmla="*/ 5 h 9"/>
                    <a:gd name="T30" fmla="*/ 0 w 29"/>
                    <a:gd name="T31" fmla="*/ 0 h 9"/>
                    <a:gd name="T32" fmla="*/ 0 w 2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29" y="9"/>
                      </a:move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0" name="Line 439">
                  <a:extLst>
                    <a:ext uri="{FF2B5EF4-FFF2-40B4-BE49-F238E27FC236}">
                      <a16:creationId xmlns:a16="http://schemas.microsoft.com/office/drawing/2014/main" id="{EF13EC6F-4FA5-41B0-9CCF-47D0C5C83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37" y="313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1" name="Freeform 440">
                  <a:extLst>
                    <a:ext uri="{FF2B5EF4-FFF2-40B4-BE49-F238E27FC236}">
                      <a16:creationId xmlns:a16="http://schemas.microsoft.com/office/drawing/2014/main" id="{B603BAAA-9373-40D8-B231-602A92225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13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5 w 5"/>
                    <a:gd name="T3" fmla="*/ 0 h 10"/>
                    <a:gd name="T4" fmla="*/ 5 w 5"/>
                    <a:gd name="T5" fmla="*/ 0 h 10"/>
                    <a:gd name="T6" fmla="*/ 5 w 5"/>
                    <a:gd name="T7" fmla="*/ 0 h 10"/>
                    <a:gd name="T8" fmla="*/ 5 w 5"/>
                    <a:gd name="T9" fmla="*/ 0 h 10"/>
                    <a:gd name="T10" fmla="*/ 5 w 5"/>
                    <a:gd name="T11" fmla="*/ 0 h 10"/>
                    <a:gd name="T12" fmla="*/ 5 w 5"/>
                    <a:gd name="T13" fmla="*/ 0 h 10"/>
                    <a:gd name="T14" fmla="*/ 5 w 5"/>
                    <a:gd name="T15" fmla="*/ 5 h 10"/>
                    <a:gd name="T16" fmla="*/ 5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0 w 5"/>
                    <a:gd name="T23" fmla="*/ 5 h 10"/>
                    <a:gd name="T24" fmla="*/ 0 w 5"/>
                    <a:gd name="T25" fmla="*/ 5 h 10"/>
                    <a:gd name="T26" fmla="*/ 0 w 5"/>
                    <a:gd name="T27" fmla="*/ 5 h 10"/>
                    <a:gd name="T28" fmla="*/ 0 w 5"/>
                    <a:gd name="T29" fmla="*/ 5 h 10"/>
                    <a:gd name="T30" fmla="*/ 0 w 5"/>
                    <a:gd name="T31" fmla="*/ 10 h 10"/>
                    <a:gd name="T32" fmla="*/ 0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2" name="Rectangle 441">
                  <a:extLst>
                    <a:ext uri="{FF2B5EF4-FFF2-40B4-BE49-F238E27FC236}">
                      <a16:creationId xmlns:a16="http://schemas.microsoft.com/office/drawing/2014/main" id="{E860C198-FA59-41F3-9835-3437CCB57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4" y="327"/>
                  <a:ext cx="1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3" name="Rectangle 442">
                  <a:extLst>
                    <a:ext uri="{FF2B5EF4-FFF2-40B4-BE49-F238E27FC236}">
                      <a16:creationId xmlns:a16="http://schemas.microsoft.com/office/drawing/2014/main" id="{2C1EF35B-34C3-4EBF-B80B-D5D7599322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4" y="327"/>
                  <a:ext cx="1" cy="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4" name="Freeform 443">
                  <a:extLst>
                    <a:ext uri="{FF2B5EF4-FFF2-40B4-BE49-F238E27FC236}">
                      <a16:creationId xmlns:a16="http://schemas.microsoft.com/office/drawing/2014/main" id="{0FB97DBB-A879-4680-8546-5C6E7631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327"/>
                  <a:ext cx="53" cy="44"/>
                </a:xfrm>
                <a:custGeom>
                  <a:avLst/>
                  <a:gdLst>
                    <a:gd name="T0" fmla="*/ 53 w 53"/>
                    <a:gd name="T1" fmla="*/ 25 h 44"/>
                    <a:gd name="T2" fmla="*/ 53 w 53"/>
                    <a:gd name="T3" fmla="*/ 29 h 44"/>
                    <a:gd name="T4" fmla="*/ 53 w 53"/>
                    <a:gd name="T5" fmla="*/ 29 h 44"/>
                    <a:gd name="T6" fmla="*/ 53 w 53"/>
                    <a:gd name="T7" fmla="*/ 34 h 44"/>
                    <a:gd name="T8" fmla="*/ 53 w 53"/>
                    <a:gd name="T9" fmla="*/ 34 h 44"/>
                    <a:gd name="T10" fmla="*/ 53 w 53"/>
                    <a:gd name="T11" fmla="*/ 39 h 44"/>
                    <a:gd name="T12" fmla="*/ 48 w 53"/>
                    <a:gd name="T13" fmla="*/ 39 h 44"/>
                    <a:gd name="T14" fmla="*/ 48 w 53"/>
                    <a:gd name="T15" fmla="*/ 44 h 44"/>
                    <a:gd name="T16" fmla="*/ 48 w 53"/>
                    <a:gd name="T17" fmla="*/ 44 h 44"/>
                    <a:gd name="T18" fmla="*/ 43 w 53"/>
                    <a:gd name="T19" fmla="*/ 44 h 44"/>
                    <a:gd name="T20" fmla="*/ 43 w 53"/>
                    <a:gd name="T21" fmla="*/ 39 h 44"/>
                    <a:gd name="T22" fmla="*/ 43 w 53"/>
                    <a:gd name="T23" fmla="*/ 39 h 44"/>
                    <a:gd name="T24" fmla="*/ 39 w 53"/>
                    <a:gd name="T25" fmla="*/ 34 h 44"/>
                    <a:gd name="T26" fmla="*/ 39 w 53"/>
                    <a:gd name="T27" fmla="*/ 34 h 44"/>
                    <a:gd name="T28" fmla="*/ 39 w 53"/>
                    <a:gd name="T29" fmla="*/ 29 h 44"/>
                    <a:gd name="T30" fmla="*/ 39 w 53"/>
                    <a:gd name="T31" fmla="*/ 29 h 44"/>
                    <a:gd name="T32" fmla="*/ 34 w 53"/>
                    <a:gd name="T33" fmla="*/ 25 h 44"/>
                    <a:gd name="T34" fmla="*/ 29 w 53"/>
                    <a:gd name="T35" fmla="*/ 25 h 44"/>
                    <a:gd name="T36" fmla="*/ 29 w 53"/>
                    <a:gd name="T37" fmla="*/ 20 h 44"/>
                    <a:gd name="T38" fmla="*/ 24 w 53"/>
                    <a:gd name="T39" fmla="*/ 15 h 44"/>
                    <a:gd name="T40" fmla="*/ 19 w 53"/>
                    <a:gd name="T41" fmla="*/ 15 h 44"/>
                    <a:gd name="T42" fmla="*/ 14 w 53"/>
                    <a:gd name="T43" fmla="*/ 15 h 44"/>
                    <a:gd name="T44" fmla="*/ 10 w 53"/>
                    <a:gd name="T45" fmla="*/ 10 h 44"/>
                    <a:gd name="T46" fmla="*/ 5 w 53"/>
                    <a:gd name="T47" fmla="*/ 10 h 44"/>
                    <a:gd name="T48" fmla="*/ 5 w 53"/>
                    <a:gd name="T49" fmla="*/ 5 h 44"/>
                    <a:gd name="T50" fmla="*/ 10 w 53"/>
                    <a:gd name="T51" fmla="*/ 0 h 44"/>
                    <a:gd name="T52" fmla="*/ 19 w 53"/>
                    <a:gd name="T53" fmla="*/ 0 h 44"/>
                    <a:gd name="T54" fmla="*/ 29 w 53"/>
                    <a:gd name="T55" fmla="*/ 0 h 44"/>
                    <a:gd name="T56" fmla="*/ 34 w 53"/>
                    <a:gd name="T57" fmla="*/ 5 h 44"/>
                    <a:gd name="T58" fmla="*/ 39 w 53"/>
                    <a:gd name="T59" fmla="*/ 5 h 44"/>
                    <a:gd name="T60" fmla="*/ 48 w 53"/>
                    <a:gd name="T61" fmla="*/ 10 h 44"/>
                    <a:gd name="T62" fmla="*/ 53 w 53"/>
                    <a:gd name="T63" fmla="*/ 20 h 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"/>
                    <a:gd name="T97" fmla="*/ 0 h 44"/>
                    <a:gd name="T98" fmla="*/ 53 w 53"/>
                    <a:gd name="T99" fmla="*/ 44 h 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" h="44">
                      <a:moveTo>
                        <a:pt x="53" y="25"/>
                      </a:moveTo>
                      <a:lnTo>
                        <a:pt x="53" y="25"/>
                      </a:lnTo>
                      <a:lnTo>
                        <a:pt x="53" y="29"/>
                      </a:lnTo>
                      <a:lnTo>
                        <a:pt x="53" y="34"/>
                      </a:lnTo>
                      <a:lnTo>
                        <a:pt x="53" y="39"/>
                      </a:lnTo>
                      <a:lnTo>
                        <a:pt x="48" y="39"/>
                      </a:lnTo>
                      <a:lnTo>
                        <a:pt x="48" y="44"/>
                      </a:lnTo>
                      <a:lnTo>
                        <a:pt x="43" y="44"/>
                      </a:lnTo>
                      <a:lnTo>
                        <a:pt x="43" y="39"/>
                      </a:lnTo>
                      <a:lnTo>
                        <a:pt x="39" y="34"/>
                      </a:lnTo>
                      <a:lnTo>
                        <a:pt x="39" y="29"/>
                      </a:lnTo>
                      <a:lnTo>
                        <a:pt x="34" y="25"/>
                      </a:lnTo>
                      <a:lnTo>
                        <a:pt x="29" y="25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24" y="15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3" y="10"/>
                      </a:lnTo>
                      <a:lnTo>
                        <a:pt x="48" y="10"/>
                      </a:lnTo>
                      <a:lnTo>
                        <a:pt x="48" y="15"/>
                      </a:lnTo>
                      <a:lnTo>
                        <a:pt x="53" y="20"/>
                      </a:ln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5" name="Freeform 444">
                  <a:extLst>
                    <a:ext uri="{FF2B5EF4-FFF2-40B4-BE49-F238E27FC236}">
                      <a16:creationId xmlns:a16="http://schemas.microsoft.com/office/drawing/2014/main" id="{77FC81B2-4CCC-44FF-9E02-B888A8C81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52"/>
                  <a:ext cx="5" cy="19"/>
                </a:xfrm>
                <a:custGeom>
                  <a:avLst/>
                  <a:gdLst>
                    <a:gd name="T0" fmla="*/ 5 w 5"/>
                    <a:gd name="T1" fmla="*/ 0 h 19"/>
                    <a:gd name="T2" fmla="*/ 5 w 5"/>
                    <a:gd name="T3" fmla="*/ 0 h 19"/>
                    <a:gd name="T4" fmla="*/ 5 w 5"/>
                    <a:gd name="T5" fmla="*/ 0 h 19"/>
                    <a:gd name="T6" fmla="*/ 5 w 5"/>
                    <a:gd name="T7" fmla="*/ 4 h 19"/>
                    <a:gd name="T8" fmla="*/ 5 w 5"/>
                    <a:gd name="T9" fmla="*/ 4 h 19"/>
                    <a:gd name="T10" fmla="*/ 5 w 5"/>
                    <a:gd name="T11" fmla="*/ 4 h 19"/>
                    <a:gd name="T12" fmla="*/ 5 w 5"/>
                    <a:gd name="T13" fmla="*/ 9 h 19"/>
                    <a:gd name="T14" fmla="*/ 5 w 5"/>
                    <a:gd name="T15" fmla="*/ 9 h 19"/>
                    <a:gd name="T16" fmla="*/ 5 w 5"/>
                    <a:gd name="T17" fmla="*/ 9 h 19"/>
                    <a:gd name="T18" fmla="*/ 5 w 5"/>
                    <a:gd name="T19" fmla="*/ 9 h 19"/>
                    <a:gd name="T20" fmla="*/ 5 w 5"/>
                    <a:gd name="T21" fmla="*/ 14 h 19"/>
                    <a:gd name="T22" fmla="*/ 5 w 5"/>
                    <a:gd name="T23" fmla="*/ 14 h 19"/>
                    <a:gd name="T24" fmla="*/ 0 w 5"/>
                    <a:gd name="T25" fmla="*/ 14 h 19"/>
                    <a:gd name="T26" fmla="*/ 0 w 5"/>
                    <a:gd name="T27" fmla="*/ 14 h 19"/>
                    <a:gd name="T28" fmla="*/ 0 w 5"/>
                    <a:gd name="T29" fmla="*/ 19 h 19"/>
                    <a:gd name="T30" fmla="*/ 0 w 5"/>
                    <a:gd name="T31" fmla="*/ 19 h 19"/>
                    <a:gd name="T32" fmla="*/ 0 w 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6" name="Freeform 445">
                  <a:extLst>
                    <a:ext uri="{FF2B5EF4-FFF2-40B4-BE49-F238E27FC236}">
                      <a16:creationId xmlns:a16="http://schemas.microsoft.com/office/drawing/2014/main" id="{B2BC1213-1DFC-475E-A54F-38564CC90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356"/>
                  <a:ext cx="9" cy="15"/>
                </a:xfrm>
                <a:custGeom>
                  <a:avLst/>
                  <a:gdLst>
                    <a:gd name="T0" fmla="*/ 9 w 9"/>
                    <a:gd name="T1" fmla="*/ 15 h 15"/>
                    <a:gd name="T2" fmla="*/ 9 w 9"/>
                    <a:gd name="T3" fmla="*/ 15 h 15"/>
                    <a:gd name="T4" fmla="*/ 9 w 9"/>
                    <a:gd name="T5" fmla="*/ 15 h 15"/>
                    <a:gd name="T6" fmla="*/ 4 w 9"/>
                    <a:gd name="T7" fmla="*/ 15 h 15"/>
                    <a:gd name="T8" fmla="*/ 4 w 9"/>
                    <a:gd name="T9" fmla="*/ 10 h 15"/>
                    <a:gd name="T10" fmla="*/ 4 w 9"/>
                    <a:gd name="T11" fmla="*/ 10 h 15"/>
                    <a:gd name="T12" fmla="*/ 4 w 9"/>
                    <a:gd name="T13" fmla="*/ 10 h 15"/>
                    <a:gd name="T14" fmla="*/ 4 w 9"/>
                    <a:gd name="T15" fmla="*/ 10 h 15"/>
                    <a:gd name="T16" fmla="*/ 4 w 9"/>
                    <a:gd name="T17" fmla="*/ 10 h 15"/>
                    <a:gd name="T18" fmla="*/ 0 w 9"/>
                    <a:gd name="T19" fmla="*/ 5 h 15"/>
                    <a:gd name="T20" fmla="*/ 0 w 9"/>
                    <a:gd name="T21" fmla="*/ 5 h 15"/>
                    <a:gd name="T22" fmla="*/ 0 w 9"/>
                    <a:gd name="T23" fmla="*/ 5 h 15"/>
                    <a:gd name="T24" fmla="*/ 0 w 9"/>
                    <a:gd name="T25" fmla="*/ 5 h 15"/>
                    <a:gd name="T26" fmla="*/ 0 w 9"/>
                    <a:gd name="T27" fmla="*/ 0 h 15"/>
                    <a:gd name="T28" fmla="*/ 0 w 9"/>
                    <a:gd name="T29" fmla="*/ 0 h 15"/>
                    <a:gd name="T30" fmla="*/ 0 w 9"/>
                    <a:gd name="T31" fmla="*/ 0 h 15"/>
                    <a:gd name="T32" fmla="*/ 0 w 9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"/>
                    <a:gd name="T53" fmla="*/ 9 w 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">
                      <a:moveTo>
                        <a:pt x="9" y="15"/>
                      </a:moveTo>
                      <a:lnTo>
                        <a:pt x="9" y="15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7" name="Freeform 446">
                  <a:extLst>
                    <a:ext uri="{FF2B5EF4-FFF2-40B4-BE49-F238E27FC236}">
                      <a16:creationId xmlns:a16="http://schemas.microsoft.com/office/drawing/2014/main" id="{FCEAEEF2-311D-4401-B0B5-A7F5FACEB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337"/>
                  <a:ext cx="39" cy="19"/>
                </a:xfrm>
                <a:custGeom>
                  <a:avLst/>
                  <a:gdLst>
                    <a:gd name="T0" fmla="*/ 39 w 39"/>
                    <a:gd name="T1" fmla="*/ 19 h 19"/>
                    <a:gd name="T2" fmla="*/ 34 w 39"/>
                    <a:gd name="T3" fmla="*/ 15 h 19"/>
                    <a:gd name="T4" fmla="*/ 34 w 39"/>
                    <a:gd name="T5" fmla="*/ 15 h 19"/>
                    <a:gd name="T6" fmla="*/ 29 w 39"/>
                    <a:gd name="T7" fmla="*/ 15 h 19"/>
                    <a:gd name="T8" fmla="*/ 29 w 39"/>
                    <a:gd name="T9" fmla="*/ 10 h 19"/>
                    <a:gd name="T10" fmla="*/ 29 w 39"/>
                    <a:gd name="T11" fmla="*/ 10 h 19"/>
                    <a:gd name="T12" fmla="*/ 24 w 39"/>
                    <a:gd name="T13" fmla="*/ 10 h 19"/>
                    <a:gd name="T14" fmla="*/ 24 w 39"/>
                    <a:gd name="T15" fmla="*/ 5 h 19"/>
                    <a:gd name="T16" fmla="*/ 19 w 39"/>
                    <a:gd name="T17" fmla="*/ 5 h 19"/>
                    <a:gd name="T18" fmla="*/ 19 w 39"/>
                    <a:gd name="T19" fmla="*/ 5 h 19"/>
                    <a:gd name="T20" fmla="*/ 14 w 39"/>
                    <a:gd name="T21" fmla="*/ 5 h 19"/>
                    <a:gd name="T22" fmla="*/ 14 w 39"/>
                    <a:gd name="T23" fmla="*/ 5 h 19"/>
                    <a:gd name="T24" fmla="*/ 10 w 39"/>
                    <a:gd name="T25" fmla="*/ 0 h 19"/>
                    <a:gd name="T26" fmla="*/ 10 w 39"/>
                    <a:gd name="T27" fmla="*/ 0 h 19"/>
                    <a:gd name="T28" fmla="*/ 5 w 39"/>
                    <a:gd name="T29" fmla="*/ 0 h 19"/>
                    <a:gd name="T30" fmla="*/ 5 w 39"/>
                    <a:gd name="T31" fmla="*/ 0 h 19"/>
                    <a:gd name="T32" fmla="*/ 0 w 3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9"/>
                    <a:gd name="T53" fmla="*/ 39 w 3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9">
                      <a:moveTo>
                        <a:pt x="39" y="19"/>
                      </a:move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8" name="Freeform 447">
                  <a:extLst>
                    <a:ext uri="{FF2B5EF4-FFF2-40B4-BE49-F238E27FC236}">
                      <a16:creationId xmlns:a16="http://schemas.microsoft.com/office/drawing/2014/main" id="{EEE46687-3682-47D2-91D4-37A741BAE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327"/>
                  <a:ext cx="53" cy="25"/>
                </a:xfrm>
                <a:custGeom>
                  <a:avLst/>
                  <a:gdLst>
                    <a:gd name="T0" fmla="*/ 0 w 53"/>
                    <a:gd name="T1" fmla="*/ 10 h 25"/>
                    <a:gd name="T2" fmla="*/ 5 w 53"/>
                    <a:gd name="T3" fmla="*/ 5 h 25"/>
                    <a:gd name="T4" fmla="*/ 10 w 53"/>
                    <a:gd name="T5" fmla="*/ 5 h 25"/>
                    <a:gd name="T6" fmla="*/ 10 w 53"/>
                    <a:gd name="T7" fmla="*/ 0 h 25"/>
                    <a:gd name="T8" fmla="*/ 14 w 53"/>
                    <a:gd name="T9" fmla="*/ 0 h 25"/>
                    <a:gd name="T10" fmla="*/ 19 w 53"/>
                    <a:gd name="T11" fmla="*/ 0 h 25"/>
                    <a:gd name="T12" fmla="*/ 24 w 53"/>
                    <a:gd name="T13" fmla="*/ 0 h 25"/>
                    <a:gd name="T14" fmla="*/ 29 w 53"/>
                    <a:gd name="T15" fmla="*/ 0 h 25"/>
                    <a:gd name="T16" fmla="*/ 29 w 53"/>
                    <a:gd name="T17" fmla="*/ 0 h 25"/>
                    <a:gd name="T18" fmla="*/ 34 w 53"/>
                    <a:gd name="T19" fmla="*/ 5 h 25"/>
                    <a:gd name="T20" fmla="*/ 39 w 53"/>
                    <a:gd name="T21" fmla="*/ 5 h 25"/>
                    <a:gd name="T22" fmla="*/ 39 w 53"/>
                    <a:gd name="T23" fmla="*/ 5 h 25"/>
                    <a:gd name="T24" fmla="*/ 43 w 53"/>
                    <a:gd name="T25" fmla="*/ 10 h 25"/>
                    <a:gd name="T26" fmla="*/ 48 w 53"/>
                    <a:gd name="T27" fmla="*/ 10 h 25"/>
                    <a:gd name="T28" fmla="*/ 48 w 53"/>
                    <a:gd name="T29" fmla="*/ 15 h 25"/>
                    <a:gd name="T30" fmla="*/ 53 w 53"/>
                    <a:gd name="T31" fmla="*/ 20 h 25"/>
                    <a:gd name="T32" fmla="*/ 53 w 53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5"/>
                    <a:gd name="T53" fmla="*/ 53 w 53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5">
                      <a:moveTo>
                        <a:pt x="0" y="10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3" y="10"/>
                      </a:lnTo>
                      <a:lnTo>
                        <a:pt x="48" y="10"/>
                      </a:lnTo>
                      <a:lnTo>
                        <a:pt x="48" y="15"/>
                      </a:lnTo>
                      <a:lnTo>
                        <a:pt x="53" y="20"/>
                      </a:lnTo>
                      <a:lnTo>
                        <a:pt x="53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9" name="Freeform 448">
                  <a:extLst>
                    <a:ext uri="{FF2B5EF4-FFF2-40B4-BE49-F238E27FC236}">
                      <a16:creationId xmlns:a16="http://schemas.microsoft.com/office/drawing/2014/main" id="{38894083-9E55-4376-BA61-612489E24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332"/>
                  <a:ext cx="10" cy="5"/>
                </a:xfrm>
                <a:custGeom>
                  <a:avLst/>
                  <a:gdLst>
                    <a:gd name="T0" fmla="*/ 10 w 10"/>
                    <a:gd name="T1" fmla="*/ 5 h 5"/>
                    <a:gd name="T2" fmla="*/ 10 w 10"/>
                    <a:gd name="T3" fmla="*/ 5 h 5"/>
                    <a:gd name="T4" fmla="*/ 10 w 10"/>
                    <a:gd name="T5" fmla="*/ 5 h 5"/>
                    <a:gd name="T6" fmla="*/ 10 w 10"/>
                    <a:gd name="T7" fmla="*/ 5 h 5"/>
                    <a:gd name="T8" fmla="*/ 10 w 10"/>
                    <a:gd name="T9" fmla="*/ 5 h 5"/>
                    <a:gd name="T10" fmla="*/ 10 w 10"/>
                    <a:gd name="T11" fmla="*/ 5 h 5"/>
                    <a:gd name="T12" fmla="*/ 10 w 10"/>
                    <a:gd name="T13" fmla="*/ 5 h 5"/>
                    <a:gd name="T14" fmla="*/ 5 w 10"/>
                    <a:gd name="T15" fmla="*/ 5 h 5"/>
                    <a:gd name="T16" fmla="*/ 5 w 10"/>
                    <a:gd name="T17" fmla="*/ 5 h 5"/>
                    <a:gd name="T18" fmla="*/ 5 w 10"/>
                    <a:gd name="T19" fmla="*/ 5 h 5"/>
                    <a:gd name="T20" fmla="*/ 5 w 10"/>
                    <a:gd name="T21" fmla="*/ 5 h 5"/>
                    <a:gd name="T22" fmla="*/ 5 w 10"/>
                    <a:gd name="T23" fmla="*/ 5 h 5"/>
                    <a:gd name="T24" fmla="*/ 5 w 10"/>
                    <a:gd name="T25" fmla="*/ 5 h 5"/>
                    <a:gd name="T26" fmla="*/ 5 w 10"/>
                    <a:gd name="T27" fmla="*/ 5 h 5"/>
                    <a:gd name="T28" fmla="*/ 5 w 10"/>
                    <a:gd name="T29" fmla="*/ 5 h 5"/>
                    <a:gd name="T30" fmla="*/ 0 w 10"/>
                    <a:gd name="T31" fmla="*/ 5 h 5"/>
                    <a:gd name="T32" fmla="*/ 0 w 10"/>
                    <a:gd name="T33" fmla="*/ 5 h 5"/>
                    <a:gd name="T34" fmla="*/ 0 w 10"/>
                    <a:gd name="T35" fmla="*/ 5 h 5"/>
                    <a:gd name="T36" fmla="*/ 0 w 10"/>
                    <a:gd name="T37" fmla="*/ 0 h 5"/>
                    <a:gd name="T38" fmla="*/ 0 w 10"/>
                    <a:gd name="T39" fmla="*/ 0 h 5"/>
                    <a:gd name="T40" fmla="*/ 0 w 10"/>
                    <a:gd name="T41" fmla="*/ 0 h 5"/>
                    <a:gd name="T42" fmla="*/ 0 w 10"/>
                    <a:gd name="T43" fmla="*/ 0 h 5"/>
                    <a:gd name="T44" fmla="*/ 0 w 10"/>
                    <a:gd name="T45" fmla="*/ 5 h 5"/>
                    <a:gd name="T46" fmla="*/ 5 w 10"/>
                    <a:gd name="T47" fmla="*/ 5 h 5"/>
                    <a:gd name="T48" fmla="*/ 5 w 10"/>
                    <a:gd name="T49" fmla="*/ 5 h 5"/>
                    <a:gd name="T50" fmla="*/ 5 w 10"/>
                    <a:gd name="T51" fmla="*/ 5 h 5"/>
                    <a:gd name="T52" fmla="*/ 5 w 10"/>
                    <a:gd name="T53" fmla="*/ 5 h 5"/>
                    <a:gd name="T54" fmla="*/ 5 w 10"/>
                    <a:gd name="T55" fmla="*/ 5 h 5"/>
                    <a:gd name="T56" fmla="*/ 5 w 10"/>
                    <a:gd name="T57" fmla="*/ 5 h 5"/>
                    <a:gd name="T58" fmla="*/ 10 w 10"/>
                    <a:gd name="T59" fmla="*/ 5 h 5"/>
                    <a:gd name="T60" fmla="*/ 10 w 10"/>
                    <a:gd name="T61" fmla="*/ 5 h 5"/>
                    <a:gd name="T62" fmla="*/ 10 w 10"/>
                    <a:gd name="T63" fmla="*/ 5 h 5"/>
                    <a:gd name="T64" fmla="*/ 10 w 10"/>
                    <a:gd name="T65" fmla="*/ 5 h 5"/>
                    <a:gd name="T66" fmla="*/ 10 w 10"/>
                    <a:gd name="T67" fmla="*/ 5 h 5"/>
                    <a:gd name="T68" fmla="*/ 10 w 10"/>
                    <a:gd name="T69" fmla="*/ 5 h 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"/>
                    <a:gd name="T106" fmla="*/ 0 h 5"/>
                    <a:gd name="T107" fmla="*/ 10 w 10"/>
                    <a:gd name="T108" fmla="*/ 5 h 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" h="5">
                      <a:moveTo>
                        <a:pt x="10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D0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0" name="Freeform 449">
                  <a:extLst>
                    <a:ext uri="{FF2B5EF4-FFF2-40B4-BE49-F238E27FC236}">
                      <a16:creationId xmlns:a16="http://schemas.microsoft.com/office/drawing/2014/main" id="{B2D3ED8C-443D-4516-A699-CF2973D1E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337"/>
                  <a:ext cx="10" cy="1"/>
                </a:xfrm>
                <a:custGeom>
                  <a:avLst/>
                  <a:gdLst>
                    <a:gd name="T0" fmla="*/ 1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10 w 10"/>
                    <a:gd name="T7" fmla="*/ 0 h 1"/>
                    <a:gd name="T8" fmla="*/ 10 w 10"/>
                    <a:gd name="T9" fmla="*/ 0 h 1"/>
                    <a:gd name="T10" fmla="*/ 10 w 10"/>
                    <a:gd name="T11" fmla="*/ 0 h 1"/>
                    <a:gd name="T12" fmla="*/ 10 w 10"/>
                    <a:gd name="T13" fmla="*/ 0 h 1"/>
                    <a:gd name="T14" fmla="*/ 5 w 10"/>
                    <a:gd name="T15" fmla="*/ 0 h 1"/>
                    <a:gd name="T16" fmla="*/ 5 w 10"/>
                    <a:gd name="T17" fmla="*/ 0 h 1"/>
                    <a:gd name="T18" fmla="*/ 5 w 10"/>
                    <a:gd name="T19" fmla="*/ 0 h 1"/>
                    <a:gd name="T20" fmla="*/ 5 w 10"/>
                    <a:gd name="T21" fmla="*/ 0 h 1"/>
                    <a:gd name="T22" fmla="*/ 5 w 10"/>
                    <a:gd name="T23" fmla="*/ 0 h 1"/>
                    <a:gd name="T24" fmla="*/ 5 w 10"/>
                    <a:gd name="T25" fmla="*/ 0 h 1"/>
                    <a:gd name="T26" fmla="*/ 5 w 10"/>
                    <a:gd name="T27" fmla="*/ 0 h 1"/>
                    <a:gd name="T28" fmla="*/ 5 w 10"/>
                    <a:gd name="T29" fmla="*/ 0 h 1"/>
                    <a:gd name="T30" fmla="*/ 0 w 10"/>
                    <a:gd name="T31" fmla="*/ 0 h 1"/>
                    <a:gd name="T32" fmla="*/ 0 w 10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"/>
                    <a:gd name="T53" fmla="*/ 10 w 10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1" name="Line 450">
                  <a:extLst>
                    <a:ext uri="{FF2B5EF4-FFF2-40B4-BE49-F238E27FC236}">
                      <a16:creationId xmlns:a16="http://schemas.microsoft.com/office/drawing/2014/main" id="{C5F634AD-E92F-4738-B165-8E5FB8CBF3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56" y="332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2" name="Freeform 451">
                  <a:extLst>
                    <a:ext uri="{FF2B5EF4-FFF2-40B4-BE49-F238E27FC236}">
                      <a16:creationId xmlns:a16="http://schemas.microsoft.com/office/drawing/2014/main" id="{248D994C-432E-436F-9ADB-0709C0E97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332"/>
                  <a:ext cx="10" cy="5"/>
                </a:xfrm>
                <a:custGeom>
                  <a:avLst/>
                  <a:gdLst>
                    <a:gd name="T0" fmla="*/ 0 w 10"/>
                    <a:gd name="T1" fmla="*/ 0 h 5"/>
                    <a:gd name="T2" fmla="*/ 0 w 10"/>
                    <a:gd name="T3" fmla="*/ 0 h 5"/>
                    <a:gd name="T4" fmla="*/ 0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5 w 10"/>
                    <a:gd name="T11" fmla="*/ 5 h 5"/>
                    <a:gd name="T12" fmla="*/ 5 w 10"/>
                    <a:gd name="T13" fmla="*/ 5 h 5"/>
                    <a:gd name="T14" fmla="*/ 5 w 10"/>
                    <a:gd name="T15" fmla="*/ 5 h 5"/>
                    <a:gd name="T16" fmla="*/ 5 w 10"/>
                    <a:gd name="T17" fmla="*/ 5 h 5"/>
                    <a:gd name="T18" fmla="*/ 5 w 10"/>
                    <a:gd name="T19" fmla="*/ 5 h 5"/>
                    <a:gd name="T20" fmla="*/ 5 w 10"/>
                    <a:gd name="T21" fmla="*/ 5 h 5"/>
                    <a:gd name="T22" fmla="*/ 10 w 10"/>
                    <a:gd name="T23" fmla="*/ 5 h 5"/>
                    <a:gd name="T24" fmla="*/ 10 w 10"/>
                    <a:gd name="T25" fmla="*/ 5 h 5"/>
                    <a:gd name="T26" fmla="*/ 10 w 10"/>
                    <a:gd name="T27" fmla="*/ 5 h 5"/>
                    <a:gd name="T28" fmla="*/ 10 w 10"/>
                    <a:gd name="T29" fmla="*/ 5 h 5"/>
                    <a:gd name="T30" fmla="*/ 10 w 10"/>
                    <a:gd name="T31" fmla="*/ 5 h 5"/>
                    <a:gd name="T32" fmla="*/ 10 w 10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"/>
                    <a:gd name="T53" fmla="*/ 10 w 1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3" name="Freeform 452">
                  <a:extLst>
                    <a:ext uri="{FF2B5EF4-FFF2-40B4-BE49-F238E27FC236}">
                      <a16:creationId xmlns:a16="http://schemas.microsoft.com/office/drawing/2014/main" id="{80EC7C2C-C917-4912-8AA4-34A42A24E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342"/>
                  <a:ext cx="87" cy="48"/>
                </a:xfrm>
                <a:custGeom>
                  <a:avLst/>
                  <a:gdLst>
                    <a:gd name="T0" fmla="*/ 82 w 87"/>
                    <a:gd name="T1" fmla="*/ 29 h 48"/>
                    <a:gd name="T2" fmla="*/ 82 w 87"/>
                    <a:gd name="T3" fmla="*/ 29 h 48"/>
                    <a:gd name="T4" fmla="*/ 87 w 87"/>
                    <a:gd name="T5" fmla="*/ 34 h 48"/>
                    <a:gd name="T6" fmla="*/ 87 w 87"/>
                    <a:gd name="T7" fmla="*/ 34 h 48"/>
                    <a:gd name="T8" fmla="*/ 87 w 87"/>
                    <a:gd name="T9" fmla="*/ 39 h 48"/>
                    <a:gd name="T10" fmla="*/ 87 w 87"/>
                    <a:gd name="T11" fmla="*/ 43 h 48"/>
                    <a:gd name="T12" fmla="*/ 87 w 87"/>
                    <a:gd name="T13" fmla="*/ 43 h 48"/>
                    <a:gd name="T14" fmla="*/ 82 w 87"/>
                    <a:gd name="T15" fmla="*/ 48 h 48"/>
                    <a:gd name="T16" fmla="*/ 82 w 87"/>
                    <a:gd name="T17" fmla="*/ 48 h 48"/>
                    <a:gd name="T18" fmla="*/ 77 w 87"/>
                    <a:gd name="T19" fmla="*/ 43 h 48"/>
                    <a:gd name="T20" fmla="*/ 72 w 87"/>
                    <a:gd name="T21" fmla="*/ 39 h 48"/>
                    <a:gd name="T22" fmla="*/ 67 w 87"/>
                    <a:gd name="T23" fmla="*/ 34 h 48"/>
                    <a:gd name="T24" fmla="*/ 62 w 87"/>
                    <a:gd name="T25" fmla="*/ 29 h 48"/>
                    <a:gd name="T26" fmla="*/ 53 w 87"/>
                    <a:gd name="T27" fmla="*/ 29 h 48"/>
                    <a:gd name="T28" fmla="*/ 48 w 87"/>
                    <a:gd name="T29" fmla="*/ 24 h 48"/>
                    <a:gd name="T30" fmla="*/ 43 w 87"/>
                    <a:gd name="T31" fmla="*/ 19 h 48"/>
                    <a:gd name="T32" fmla="*/ 0 w 87"/>
                    <a:gd name="T33" fmla="*/ 24 h 48"/>
                    <a:gd name="T34" fmla="*/ 5 w 87"/>
                    <a:gd name="T35" fmla="*/ 24 h 48"/>
                    <a:gd name="T36" fmla="*/ 5 w 87"/>
                    <a:gd name="T37" fmla="*/ 19 h 48"/>
                    <a:gd name="T38" fmla="*/ 9 w 87"/>
                    <a:gd name="T39" fmla="*/ 14 h 48"/>
                    <a:gd name="T40" fmla="*/ 14 w 87"/>
                    <a:gd name="T41" fmla="*/ 10 h 48"/>
                    <a:gd name="T42" fmla="*/ 19 w 87"/>
                    <a:gd name="T43" fmla="*/ 10 h 48"/>
                    <a:gd name="T44" fmla="*/ 24 w 87"/>
                    <a:gd name="T45" fmla="*/ 5 h 48"/>
                    <a:gd name="T46" fmla="*/ 34 w 87"/>
                    <a:gd name="T47" fmla="*/ 0 h 48"/>
                    <a:gd name="T48" fmla="*/ 38 w 87"/>
                    <a:gd name="T49" fmla="*/ 0 h 48"/>
                    <a:gd name="T50" fmla="*/ 43 w 87"/>
                    <a:gd name="T51" fmla="*/ 0 h 48"/>
                    <a:gd name="T52" fmla="*/ 48 w 87"/>
                    <a:gd name="T53" fmla="*/ 5 h 48"/>
                    <a:gd name="T54" fmla="*/ 58 w 87"/>
                    <a:gd name="T55" fmla="*/ 5 h 48"/>
                    <a:gd name="T56" fmla="*/ 62 w 87"/>
                    <a:gd name="T57" fmla="*/ 5 h 48"/>
                    <a:gd name="T58" fmla="*/ 67 w 87"/>
                    <a:gd name="T59" fmla="*/ 10 h 48"/>
                    <a:gd name="T60" fmla="*/ 72 w 87"/>
                    <a:gd name="T61" fmla="*/ 14 h 48"/>
                    <a:gd name="T62" fmla="*/ 77 w 87"/>
                    <a:gd name="T63" fmla="*/ 19 h 48"/>
                    <a:gd name="T64" fmla="*/ 82 w 87"/>
                    <a:gd name="T65" fmla="*/ 24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7"/>
                    <a:gd name="T100" fmla="*/ 0 h 48"/>
                    <a:gd name="T101" fmla="*/ 87 w 87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7" h="48">
                      <a:moveTo>
                        <a:pt x="82" y="24"/>
                      </a:moveTo>
                      <a:lnTo>
                        <a:pt x="82" y="29"/>
                      </a:lnTo>
                      <a:lnTo>
                        <a:pt x="87" y="29"/>
                      </a:lnTo>
                      <a:lnTo>
                        <a:pt x="87" y="34"/>
                      </a:lnTo>
                      <a:lnTo>
                        <a:pt x="87" y="39"/>
                      </a:lnTo>
                      <a:lnTo>
                        <a:pt x="87" y="43"/>
                      </a:lnTo>
                      <a:lnTo>
                        <a:pt x="82" y="48"/>
                      </a:lnTo>
                      <a:lnTo>
                        <a:pt x="77" y="43"/>
                      </a:lnTo>
                      <a:lnTo>
                        <a:pt x="72" y="39"/>
                      </a:lnTo>
                      <a:lnTo>
                        <a:pt x="67" y="34"/>
                      </a:lnTo>
                      <a:lnTo>
                        <a:pt x="62" y="29"/>
                      </a:lnTo>
                      <a:lnTo>
                        <a:pt x="58" y="29"/>
                      </a:lnTo>
                      <a:lnTo>
                        <a:pt x="53" y="29"/>
                      </a:lnTo>
                      <a:lnTo>
                        <a:pt x="53" y="24"/>
                      </a:lnTo>
                      <a:lnTo>
                        <a:pt x="48" y="24"/>
                      </a:lnTo>
                      <a:lnTo>
                        <a:pt x="43" y="1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5"/>
                      </a:lnTo>
                      <a:lnTo>
                        <a:pt x="62" y="5"/>
                      </a:lnTo>
                      <a:lnTo>
                        <a:pt x="62" y="10"/>
                      </a:lnTo>
                      <a:lnTo>
                        <a:pt x="67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77" y="14"/>
                      </a:lnTo>
                      <a:lnTo>
                        <a:pt x="77" y="19"/>
                      </a:lnTo>
                      <a:lnTo>
                        <a:pt x="82" y="24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4" name="Freeform 453">
                  <a:extLst>
                    <a:ext uri="{FF2B5EF4-FFF2-40B4-BE49-F238E27FC236}">
                      <a16:creationId xmlns:a16="http://schemas.microsoft.com/office/drawing/2014/main" id="{121C78BB-9FDE-4952-96BC-572E46FA9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366"/>
                  <a:ext cx="5" cy="24"/>
                </a:xfrm>
                <a:custGeom>
                  <a:avLst/>
                  <a:gdLst>
                    <a:gd name="T0" fmla="*/ 0 w 5"/>
                    <a:gd name="T1" fmla="*/ 0 h 24"/>
                    <a:gd name="T2" fmla="*/ 0 w 5"/>
                    <a:gd name="T3" fmla="*/ 5 h 24"/>
                    <a:gd name="T4" fmla="*/ 0 w 5"/>
                    <a:gd name="T5" fmla="*/ 5 h 24"/>
                    <a:gd name="T6" fmla="*/ 0 w 5"/>
                    <a:gd name="T7" fmla="*/ 5 h 24"/>
                    <a:gd name="T8" fmla="*/ 5 w 5"/>
                    <a:gd name="T9" fmla="*/ 5 h 24"/>
                    <a:gd name="T10" fmla="*/ 5 w 5"/>
                    <a:gd name="T11" fmla="*/ 10 h 24"/>
                    <a:gd name="T12" fmla="*/ 5 w 5"/>
                    <a:gd name="T13" fmla="*/ 10 h 24"/>
                    <a:gd name="T14" fmla="*/ 5 w 5"/>
                    <a:gd name="T15" fmla="*/ 10 h 24"/>
                    <a:gd name="T16" fmla="*/ 5 w 5"/>
                    <a:gd name="T17" fmla="*/ 15 h 24"/>
                    <a:gd name="T18" fmla="*/ 5 w 5"/>
                    <a:gd name="T19" fmla="*/ 15 h 24"/>
                    <a:gd name="T20" fmla="*/ 5 w 5"/>
                    <a:gd name="T21" fmla="*/ 15 h 24"/>
                    <a:gd name="T22" fmla="*/ 5 w 5"/>
                    <a:gd name="T23" fmla="*/ 19 h 24"/>
                    <a:gd name="T24" fmla="*/ 5 w 5"/>
                    <a:gd name="T25" fmla="*/ 19 h 24"/>
                    <a:gd name="T26" fmla="*/ 5 w 5"/>
                    <a:gd name="T27" fmla="*/ 19 h 24"/>
                    <a:gd name="T28" fmla="*/ 0 w 5"/>
                    <a:gd name="T29" fmla="*/ 24 h 24"/>
                    <a:gd name="T30" fmla="*/ 0 w 5"/>
                    <a:gd name="T31" fmla="*/ 24 h 24"/>
                    <a:gd name="T32" fmla="*/ 0 w 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5" name="Freeform 454">
                  <a:extLst>
                    <a:ext uri="{FF2B5EF4-FFF2-40B4-BE49-F238E27FC236}">
                      <a16:creationId xmlns:a16="http://schemas.microsoft.com/office/drawing/2014/main" id="{A902093C-64C0-4F7F-9482-E851BC838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361"/>
                  <a:ext cx="39" cy="29"/>
                </a:xfrm>
                <a:custGeom>
                  <a:avLst/>
                  <a:gdLst>
                    <a:gd name="T0" fmla="*/ 39 w 39"/>
                    <a:gd name="T1" fmla="*/ 29 h 29"/>
                    <a:gd name="T2" fmla="*/ 39 w 39"/>
                    <a:gd name="T3" fmla="*/ 29 h 29"/>
                    <a:gd name="T4" fmla="*/ 34 w 39"/>
                    <a:gd name="T5" fmla="*/ 24 h 29"/>
                    <a:gd name="T6" fmla="*/ 34 w 39"/>
                    <a:gd name="T7" fmla="*/ 24 h 29"/>
                    <a:gd name="T8" fmla="*/ 29 w 39"/>
                    <a:gd name="T9" fmla="*/ 20 h 29"/>
                    <a:gd name="T10" fmla="*/ 29 w 39"/>
                    <a:gd name="T11" fmla="*/ 20 h 29"/>
                    <a:gd name="T12" fmla="*/ 24 w 39"/>
                    <a:gd name="T13" fmla="*/ 15 h 29"/>
                    <a:gd name="T14" fmla="*/ 24 w 39"/>
                    <a:gd name="T15" fmla="*/ 15 h 29"/>
                    <a:gd name="T16" fmla="*/ 19 w 39"/>
                    <a:gd name="T17" fmla="*/ 10 h 29"/>
                    <a:gd name="T18" fmla="*/ 19 w 39"/>
                    <a:gd name="T19" fmla="*/ 10 h 29"/>
                    <a:gd name="T20" fmla="*/ 15 w 39"/>
                    <a:gd name="T21" fmla="*/ 10 h 29"/>
                    <a:gd name="T22" fmla="*/ 10 w 39"/>
                    <a:gd name="T23" fmla="*/ 10 h 29"/>
                    <a:gd name="T24" fmla="*/ 10 w 39"/>
                    <a:gd name="T25" fmla="*/ 5 h 29"/>
                    <a:gd name="T26" fmla="*/ 5 w 39"/>
                    <a:gd name="T27" fmla="*/ 5 h 29"/>
                    <a:gd name="T28" fmla="*/ 5 w 39"/>
                    <a:gd name="T29" fmla="*/ 5 h 29"/>
                    <a:gd name="T30" fmla="*/ 0 w 39"/>
                    <a:gd name="T31" fmla="*/ 0 h 29"/>
                    <a:gd name="T32" fmla="*/ 0 w 3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9"/>
                    <a:gd name="T53" fmla="*/ 39 w 3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9">
                      <a:moveTo>
                        <a:pt x="39" y="29"/>
                      </a:moveTo>
                      <a:lnTo>
                        <a:pt x="39" y="29"/>
                      </a:lnTo>
                      <a:lnTo>
                        <a:pt x="34" y="24"/>
                      </a:lnTo>
                      <a:lnTo>
                        <a:pt x="29" y="20"/>
                      </a:lnTo>
                      <a:lnTo>
                        <a:pt x="24" y="15"/>
                      </a:ln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6" name="Line 455">
                  <a:extLst>
                    <a:ext uri="{FF2B5EF4-FFF2-40B4-BE49-F238E27FC236}">
                      <a16:creationId xmlns:a16="http://schemas.microsoft.com/office/drawing/2014/main" id="{5E3672D4-E3ED-4728-A3D1-6C45D7A31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50" y="361"/>
                  <a:ext cx="4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7" name="Freeform 456">
                  <a:extLst>
                    <a:ext uri="{FF2B5EF4-FFF2-40B4-BE49-F238E27FC236}">
                      <a16:creationId xmlns:a16="http://schemas.microsoft.com/office/drawing/2014/main" id="{F521B85E-1092-429D-BB40-C326D8308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342"/>
                  <a:ext cx="43" cy="24"/>
                </a:xfrm>
                <a:custGeom>
                  <a:avLst/>
                  <a:gdLst>
                    <a:gd name="T0" fmla="*/ 0 w 43"/>
                    <a:gd name="T1" fmla="*/ 24 h 24"/>
                    <a:gd name="T2" fmla="*/ 5 w 43"/>
                    <a:gd name="T3" fmla="*/ 24 h 24"/>
                    <a:gd name="T4" fmla="*/ 5 w 43"/>
                    <a:gd name="T5" fmla="*/ 19 h 24"/>
                    <a:gd name="T6" fmla="*/ 5 w 43"/>
                    <a:gd name="T7" fmla="*/ 19 h 24"/>
                    <a:gd name="T8" fmla="*/ 9 w 43"/>
                    <a:gd name="T9" fmla="*/ 14 h 24"/>
                    <a:gd name="T10" fmla="*/ 9 w 43"/>
                    <a:gd name="T11" fmla="*/ 14 h 24"/>
                    <a:gd name="T12" fmla="*/ 14 w 43"/>
                    <a:gd name="T13" fmla="*/ 14 h 24"/>
                    <a:gd name="T14" fmla="*/ 14 w 43"/>
                    <a:gd name="T15" fmla="*/ 10 h 24"/>
                    <a:gd name="T16" fmla="*/ 19 w 43"/>
                    <a:gd name="T17" fmla="*/ 10 h 24"/>
                    <a:gd name="T18" fmla="*/ 19 w 43"/>
                    <a:gd name="T19" fmla="*/ 10 h 24"/>
                    <a:gd name="T20" fmla="*/ 24 w 43"/>
                    <a:gd name="T21" fmla="*/ 5 h 24"/>
                    <a:gd name="T22" fmla="*/ 24 w 43"/>
                    <a:gd name="T23" fmla="*/ 5 h 24"/>
                    <a:gd name="T24" fmla="*/ 29 w 43"/>
                    <a:gd name="T25" fmla="*/ 5 h 24"/>
                    <a:gd name="T26" fmla="*/ 34 w 43"/>
                    <a:gd name="T27" fmla="*/ 0 h 24"/>
                    <a:gd name="T28" fmla="*/ 34 w 43"/>
                    <a:gd name="T29" fmla="*/ 0 h 24"/>
                    <a:gd name="T30" fmla="*/ 38 w 43"/>
                    <a:gd name="T31" fmla="*/ 0 h 24"/>
                    <a:gd name="T32" fmla="*/ 43 w 43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4"/>
                    <a:gd name="T53" fmla="*/ 43 w 43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4">
                      <a:moveTo>
                        <a:pt x="0" y="24"/>
                      </a:move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8" name="Freeform 457">
                  <a:extLst>
                    <a:ext uri="{FF2B5EF4-FFF2-40B4-BE49-F238E27FC236}">
                      <a16:creationId xmlns:a16="http://schemas.microsoft.com/office/drawing/2014/main" id="{215C8C63-C485-491C-8191-5C045539F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342"/>
                  <a:ext cx="39" cy="24"/>
                </a:xfrm>
                <a:custGeom>
                  <a:avLst/>
                  <a:gdLst>
                    <a:gd name="T0" fmla="*/ 0 w 39"/>
                    <a:gd name="T1" fmla="*/ 0 h 24"/>
                    <a:gd name="T2" fmla="*/ 0 w 39"/>
                    <a:gd name="T3" fmla="*/ 0 h 24"/>
                    <a:gd name="T4" fmla="*/ 5 w 39"/>
                    <a:gd name="T5" fmla="*/ 0 h 24"/>
                    <a:gd name="T6" fmla="*/ 5 w 39"/>
                    <a:gd name="T7" fmla="*/ 5 h 24"/>
                    <a:gd name="T8" fmla="*/ 10 w 39"/>
                    <a:gd name="T9" fmla="*/ 5 h 24"/>
                    <a:gd name="T10" fmla="*/ 15 w 39"/>
                    <a:gd name="T11" fmla="*/ 5 h 24"/>
                    <a:gd name="T12" fmla="*/ 15 w 39"/>
                    <a:gd name="T13" fmla="*/ 5 h 24"/>
                    <a:gd name="T14" fmla="*/ 19 w 39"/>
                    <a:gd name="T15" fmla="*/ 5 h 24"/>
                    <a:gd name="T16" fmla="*/ 19 w 39"/>
                    <a:gd name="T17" fmla="*/ 10 h 24"/>
                    <a:gd name="T18" fmla="*/ 24 w 39"/>
                    <a:gd name="T19" fmla="*/ 10 h 24"/>
                    <a:gd name="T20" fmla="*/ 29 w 39"/>
                    <a:gd name="T21" fmla="*/ 10 h 24"/>
                    <a:gd name="T22" fmla="*/ 29 w 39"/>
                    <a:gd name="T23" fmla="*/ 14 h 24"/>
                    <a:gd name="T24" fmla="*/ 34 w 39"/>
                    <a:gd name="T25" fmla="*/ 14 h 24"/>
                    <a:gd name="T26" fmla="*/ 34 w 39"/>
                    <a:gd name="T27" fmla="*/ 19 h 24"/>
                    <a:gd name="T28" fmla="*/ 34 w 39"/>
                    <a:gd name="T29" fmla="*/ 19 h 24"/>
                    <a:gd name="T30" fmla="*/ 39 w 39"/>
                    <a:gd name="T31" fmla="*/ 24 h 24"/>
                    <a:gd name="T32" fmla="*/ 39 w 3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4"/>
                    <a:gd name="T53" fmla="*/ 39 w 3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34" y="14"/>
                      </a:lnTo>
                      <a:lnTo>
                        <a:pt x="34" y="19"/>
                      </a:lnTo>
                      <a:lnTo>
                        <a:pt x="39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9" name="Freeform 458">
                  <a:extLst>
                    <a:ext uri="{FF2B5EF4-FFF2-40B4-BE49-F238E27FC236}">
                      <a16:creationId xmlns:a16="http://schemas.microsoft.com/office/drawing/2014/main" id="{2326722A-1D74-4C45-8C85-D6673ABCE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366"/>
                  <a:ext cx="111" cy="63"/>
                </a:xfrm>
                <a:custGeom>
                  <a:avLst/>
                  <a:gdLst>
                    <a:gd name="T0" fmla="*/ 111 w 111"/>
                    <a:gd name="T1" fmla="*/ 34 h 63"/>
                    <a:gd name="T2" fmla="*/ 111 w 111"/>
                    <a:gd name="T3" fmla="*/ 39 h 63"/>
                    <a:gd name="T4" fmla="*/ 111 w 111"/>
                    <a:gd name="T5" fmla="*/ 44 h 63"/>
                    <a:gd name="T6" fmla="*/ 111 w 111"/>
                    <a:gd name="T7" fmla="*/ 48 h 63"/>
                    <a:gd name="T8" fmla="*/ 106 w 111"/>
                    <a:gd name="T9" fmla="*/ 48 h 63"/>
                    <a:gd name="T10" fmla="*/ 106 w 111"/>
                    <a:gd name="T11" fmla="*/ 53 h 63"/>
                    <a:gd name="T12" fmla="*/ 106 w 111"/>
                    <a:gd name="T13" fmla="*/ 58 h 63"/>
                    <a:gd name="T14" fmla="*/ 106 w 111"/>
                    <a:gd name="T15" fmla="*/ 63 h 63"/>
                    <a:gd name="T16" fmla="*/ 101 w 111"/>
                    <a:gd name="T17" fmla="*/ 63 h 63"/>
                    <a:gd name="T18" fmla="*/ 96 w 111"/>
                    <a:gd name="T19" fmla="*/ 63 h 63"/>
                    <a:gd name="T20" fmla="*/ 96 w 111"/>
                    <a:gd name="T21" fmla="*/ 63 h 63"/>
                    <a:gd name="T22" fmla="*/ 92 w 111"/>
                    <a:gd name="T23" fmla="*/ 63 h 63"/>
                    <a:gd name="T24" fmla="*/ 92 w 111"/>
                    <a:gd name="T25" fmla="*/ 58 h 63"/>
                    <a:gd name="T26" fmla="*/ 87 w 111"/>
                    <a:gd name="T27" fmla="*/ 53 h 63"/>
                    <a:gd name="T28" fmla="*/ 87 w 111"/>
                    <a:gd name="T29" fmla="*/ 53 h 63"/>
                    <a:gd name="T30" fmla="*/ 82 w 111"/>
                    <a:gd name="T31" fmla="*/ 48 h 63"/>
                    <a:gd name="T32" fmla="*/ 77 w 111"/>
                    <a:gd name="T33" fmla="*/ 48 h 63"/>
                    <a:gd name="T34" fmla="*/ 68 w 111"/>
                    <a:gd name="T35" fmla="*/ 44 h 63"/>
                    <a:gd name="T36" fmla="*/ 58 w 111"/>
                    <a:gd name="T37" fmla="*/ 39 h 63"/>
                    <a:gd name="T38" fmla="*/ 48 w 111"/>
                    <a:gd name="T39" fmla="*/ 34 h 63"/>
                    <a:gd name="T40" fmla="*/ 39 w 111"/>
                    <a:gd name="T41" fmla="*/ 34 h 63"/>
                    <a:gd name="T42" fmla="*/ 29 w 111"/>
                    <a:gd name="T43" fmla="*/ 34 h 63"/>
                    <a:gd name="T44" fmla="*/ 14 w 111"/>
                    <a:gd name="T45" fmla="*/ 34 h 63"/>
                    <a:gd name="T46" fmla="*/ 5 w 111"/>
                    <a:gd name="T47" fmla="*/ 34 h 63"/>
                    <a:gd name="T48" fmla="*/ 5 w 111"/>
                    <a:gd name="T49" fmla="*/ 29 h 63"/>
                    <a:gd name="T50" fmla="*/ 10 w 111"/>
                    <a:gd name="T51" fmla="*/ 24 h 63"/>
                    <a:gd name="T52" fmla="*/ 14 w 111"/>
                    <a:gd name="T53" fmla="*/ 19 h 63"/>
                    <a:gd name="T54" fmla="*/ 24 w 111"/>
                    <a:gd name="T55" fmla="*/ 15 h 63"/>
                    <a:gd name="T56" fmla="*/ 34 w 111"/>
                    <a:gd name="T57" fmla="*/ 10 h 63"/>
                    <a:gd name="T58" fmla="*/ 39 w 111"/>
                    <a:gd name="T59" fmla="*/ 10 h 63"/>
                    <a:gd name="T60" fmla="*/ 48 w 111"/>
                    <a:gd name="T61" fmla="*/ 5 h 63"/>
                    <a:gd name="T62" fmla="*/ 58 w 111"/>
                    <a:gd name="T63" fmla="*/ 0 h 63"/>
                    <a:gd name="T64" fmla="*/ 68 w 111"/>
                    <a:gd name="T65" fmla="*/ 0 h 63"/>
                    <a:gd name="T66" fmla="*/ 72 w 111"/>
                    <a:gd name="T67" fmla="*/ 5 h 63"/>
                    <a:gd name="T68" fmla="*/ 82 w 111"/>
                    <a:gd name="T69" fmla="*/ 5 h 63"/>
                    <a:gd name="T70" fmla="*/ 87 w 111"/>
                    <a:gd name="T71" fmla="*/ 10 h 63"/>
                    <a:gd name="T72" fmla="*/ 92 w 111"/>
                    <a:gd name="T73" fmla="*/ 10 h 63"/>
                    <a:gd name="T74" fmla="*/ 101 w 111"/>
                    <a:gd name="T75" fmla="*/ 15 h 63"/>
                    <a:gd name="T76" fmla="*/ 106 w 111"/>
                    <a:gd name="T77" fmla="*/ 19 h 63"/>
                    <a:gd name="T78" fmla="*/ 106 w 111"/>
                    <a:gd name="T79" fmla="*/ 29 h 6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1"/>
                    <a:gd name="T121" fmla="*/ 0 h 63"/>
                    <a:gd name="T122" fmla="*/ 111 w 111"/>
                    <a:gd name="T123" fmla="*/ 63 h 6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1" h="63">
                      <a:moveTo>
                        <a:pt x="111" y="34"/>
                      </a:moveTo>
                      <a:lnTo>
                        <a:pt x="111" y="34"/>
                      </a:lnTo>
                      <a:lnTo>
                        <a:pt x="111" y="39"/>
                      </a:lnTo>
                      <a:lnTo>
                        <a:pt x="111" y="44"/>
                      </a:lnTo>
                      <a:lnTo>
                        <a:pt x="111" y="48"/>
                      </a:lnTo>
                      <a:lnTo>
                        <a:pt x="106" y="48"/>
                      </a:lnTo>
                      <a:lnTo>
                        <a:pt x="106" y="53"/>
                      </a:lnTo>
                      <a:lnTo>
                        <a:pt x="106" y="58"/>
                      </a:lnTo>
                      <a:lnTo>
                        <a:pt x="106" y="63"/>
                      </a:lnTo>
                      <a:lnTo>
                        <a:pt x="101" y="63"/>
                      </a:lnTo>
                      <a:lnTo>
                        <a:pt x="96" y="63"/>
                      </a:lnTo>
                      <a:lnTo>
                        <a:pt x="92" y="63"/>
                      </a:lnTo>
                      <a:lnTo>
                        <a:pt x="92" y="58"/>
                      </a:lnTo>
                      <a:lnTo>
                        <a:pt x="87" y="58"/>
                      </a:lnTo>
                      <a:lnTo>
                        <a:pt x="87" y="53"/>
                      </a:lnTo>
                      <a:lnTo>
                        <a:pt x="82" y="48"/>
                      </a:lnTo>
                      <a:lnTo>
                        <a:pt x="77" y="48"/>
                      </a:lnTo>
                      <a:lnTo>
                        <a:pt x="72" y="44"/>
                      </a:lnTo>
                      <a:lnTo>
                        <a:pt x="68" y="44"/>
                      </a:lnTo>
                      <a:lnTo>
                        <a:pt x="63" y="39"/>
                      </a:lnTo>
                      <a:lnTo>
                        <a:pt x="58" y="39"/>
                      </a:lnTo>
                      <a:lnTo>
                        <a:pt x="53" y="34"/>
                      </a:lnTo>
                      <a:lnTo>
                        <a:pt x="48" y="34"/>
                      </a:lnTo>
                      <a:lnTo>
                        <a:pt x="43" y="34"/>
                      </a:lnTo>
                      <a:lnTo>
                        <a:pt x="39" y="34"/>
                      </a:lnTo>
                      <a:lnTo>
                        <a:pt x="34" y="34"/>
                      </a:lnTo>
                      <a:lnTo>
                        <a:pt x="29" y="34"/>
                      </a:lnTo>
                      <a:lnTo>
                        <a:pt x="24" y="34"/>
                      </a:lnTo>
                      <a:lnTo>
                        <a:pt x="14" y="34"/>
                      </a:lnTo>
                      <a:lnTo>
                        <a:pt x="10" y="34"/>
                      </a:lnTo>
                      <a:lnTo>
                        <a:pt x="5" y="34"/>
                      </a:lnTo>
                      <a:lnTo>
                        <a:pt x="0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4" y="19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68" y="5"/>
                      </a:lnTo>
                      <a:lnTo>
                        <a:pt x="72" y="5"/>
                      </a:lnTo>
                      <a:lnTo>
                        <a:pt x="77" y="5"/>
                      </a:lnTo>
                      <a:lnTo>
                        <a:pt x="82" y="5"/>
                      </a:lnTo>
                      <a:lnTo>
                        <a:pt x="87" y="10"/>
                      </a:lnTo>
                      <a:lnTo>
                        <a:pt x="92" y="10"/>
                      </a:lnTo>
                      <a:lnTo>
                        <a:pt x="96" y="15"/>
                      </a:lnTo>
                      <a:lnTo>
                        <a:pt x="101" y="15"/>
                      </a:lnTo>
                      <a:lnTo>
                        <a:pt x="101" y="19"/>
                      </a:lnTo>
                      <a:lnTo>
                        <a:pt x="106" y="19"/>
                      </a:lnTo>
                      <a:lnTo>
                        <a:pt x="106" y="24"/>
                      </a:lnTo>
                      <a:lnTo>
                        <a:pt x="106" y="29"/>
                      </a:lnTo>
                      <a:lnTo>
                        <a:pt x="111" y="34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0" name="Freeform 459">
                  <a:extLst>
                    <a:ext uri="{FF2B5EF4-FFF2-40B4-BE49-F238E27FC236}">
                      <a16:creationId xmlns:a16="http://schemas.microsoft.com/office/drawing/2014/main" id="{3FE08995-0A82-40E8-90C0-36A31F8DB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400"/>
                  <a:ext cx="5" cy="29"/>
                </a:xfrm>
                <a:custGeom>
                  <a:avLst/>
                  <a:gdLst>
                    <a:gd name="T0" fmla="*/ 5 w 5"/>
                    <a:gd name="T1" fmla="*/ 0 h 29"/>
                    <a:gd name="T2" fmla="*/ 5 w 5"/>
                    <a:gd name="T3" fmla="*/ 0 h 29"/>
                    <a:gd name="T4" fmla="*/ 5 w 5"/>
                    <a:gd name="T5" fmla="*/ 0 h 29"/>
                    <a:gd name="T6" fmla="*/ 5 w 5"/>
                    <a:gd name="T7" fmla="*/ 5 h 29"/>
                    <a:gd name="T8" fmla="*/ 5 w 5"/>
                    <a:gd name="T9" fmla="*/ 5 h 29"/>
                    <a:gd name="T10" fmla="*/ 5 w 5"/>
                    <a:gd name="T11" fmla="*/ 10 h 29"/>
                    <a:gd name="T12" fmla="*/ 5 w 5"/>
                    <a:gd name="T13" fmla="*/ 10 h 29"/>
                    <a:gd name="T14" fmla="*/ 5 w 5"/>
                    <a:gd name="T15" fmla="*/ 14 h 29"/>
                    <a:gd name="T16" fmla="*/ 5 w 5"/>
                    <a:gd name="T17" fmla="*/ 14 h 29"/>
                    <a:gd name="T18" fmla="*/ 0 w 5"/>
                    <a:gd name="T19" fmla="*/ 14 h 29"/>
                    <a:gd name="T20" fmla="*/ 0 w 5"/>
                    <a:gd name="T21" fmla="*/ 19 h 29"/>
                    <a:gd name="T22" fmla="*/ 0 w 5"/>
                    <a:gd name="T23" fmla="*/ 19 h 29"/>
                    <a:gd name="T24" fmla="*/ 0 w 5"/>
                    <a:gd name="T25" fmla="*/ 24 h 29"/>
                    <a:gd name="T26" fmla="*/ 0 w 5"/>
                    <a:gd name="T27" fmla="*/ 24 h 29"/>
                    <a:gd name="T28" fmla="*/ 0 w 5"/>
                    <a:gd name="T29" fmla="*/ 29 h 29"/>
                    <a:gd name="T30" fmla="*/ 0 w 5"/>
                    <a:gd name="T31" fmla="*/ 29 h 29"/>
                    <a:gd name="T32" fmla="*/ 0 w 5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9"/>
                    <a:gd name="T53" fmla="*/ 5 w 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1" name="Freeform 460">
                  <a:extLst>
                    <a:ext uri="{FF2B5EF4-FFF2-40B4-BE49-F238E27FC236}">
                      <a16:creationId xmlns:a16="http://schemas.microsoft.com/office/drawing/2014/main" id="{386C8B97-9939-4B1F-A61B-AB6969036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414"/>
                  <a:ext cx="24" cy="15"/>
                </a:xfrm>
                <a:custGeom>
                  <a:avLst/>
                  <a:gdLst>
                    <a:gd name="T0" fmla="*/ 24 w 24"/>
                    <a:gd name="T1" fmla="*/ 15 h 15"/>
                    <a:gd name="T2" fmla="*/ 19 w 24"/>
                    <a:gd name="T3" fmla="*/ 15 h 15"/>
                    <a:gd name="T4" fmla="*/ 19 w 24"/>
                    <a:gd name="T5" fmla="*/ 15 h 15"/>
                    <a:gd name="T6" fmla="*/ 14 w 24"/>
                    <a:gd name="T7" fmla="*/ 15 h 15"/>
                    <a:gd name="T8" fmla="*/ 14 w 24"/>
                    <a:gd name="T9" fmla="*/ 15 h 15"/>
                    <a:gd name="T10" fmla="*/ 14 w 24"/>
                    <a:gd name="T11" fmla="*/ 15 h 15"/>
                    <a:gd name="T12" fmla="*/ 14 w 24"/>
                    <a:gd name="T13" fmla="*/ 15 h 15"/>
                    <a:gd name="T14" fmla="*/ 10 w 24"/>
                    <a:gd name="T15" fmla="*/ 15 h 15"/>
                    <a:gd name="T16" fmla="*/ 10 w 24"/>
                    <a:gd name="T17" fmla="*/ 10 h 15"/>
                    <a:gd name="T18" fmla="*/ 10 w 24"/>
                    <a:gd name="T19" fmla="*/ 10 h 15"/>
                    <a:gd name="T20" fmla="*/ 5 w 24"/>
                    <a:gd name="T21" fmla="*/ 10 h 15"/>
                    <a:gd name="T22" fmla="*/ 5 w 24"/>
                    <a:gd name="T23" fmla="*/ 5 h 15"/>
                    <a:gd name="T24" fmla="*/ 5 w 24"/>
                    <a:gd name="T25" fmla="*/ 5 h 15"/>
                    <a:gd name="T26" fmla="*/ 5 w 24"/>
                    <a:gd name="T27" fmla="*/ 5 h 15"/>
                    <a:gd name="T28" fmla="*/ 0 w 24"/>
                    <a:gd name="T29" fmla="*/ 0 h 15"/>
                    <a:gd name="T30" fmla="*/ 0 w 24"/>
                    <a:gd name="T31" fmla="*/ 0 h 15"/>
                    <a:gd name="T32" fmla="*/ 0 w 24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5"/>
                    <a:gd name="T53" fmla="*/ 24 w 2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5">
                      <a:moveTo>
                        <a:pt x="24" y="15"/>
                      </a:move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2" name="Freeform 461">
                  <a:extLst>
                    <a:ext uri="{FF2B5EF4-FFF2-40B4-BE49-F238E27FC236}">
                      <a16:creationId xmlns:a16="http://schemas.microsoft.com/office/drawing/2014/main" id="{E0E2818A-5037-49F4-9944-DF6650295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400"/>
                  <a:ext cx="82" cy="14"/>
                </a:xfrm>
                <a:custGeom>
                  <a:avLst/>
                  <a:gdLst>
                    <a:gd name="T0" fmla="*/ 82 w 82"/>
                    <a:gd name="T1" fmla="*/ 14 h 14"/>
                    <a:gd name="T2" fmla="*/ 77 w 82"/>
                    <a:gd name="T3" fmla="*/ 14 h 14"/>
                    <a:gd name="T4" fmla="*/ 72 w 82"/>
                    <a:gd name="T5" fmla="*/ 10 h 14"/>
                    <a:gd name="T6" fmla="*/ 68 w 82"/>
                    <a:gd name="T7" fmla="*/ 10 h 14"/>
                    <a:gd name="T8" fmla="*/ 63 w 82"/>
                    <a:gd name="T9" fmla="*/ 5 h 14"/>
                    <a:gd name="T10" fmla="*/ 58 w 82"/>
                    <a:gd name="T11" fmla="*/ 5 h 14"/>
                    <a:gd name="T12" fmla="*/ 53 w 82"/>
                    <a:gd name="T13" fmla="*/ 0 h 14"/>
                    <a:gd name="T14" fmla="*/ 48 w 82"/>
                    <a:gd name="T15" fmla="*/ 0 h 14"/>
                    <a:gd name="T16" fmla="*/ 43 w 82"/>
                    <a:gd name="T17" fmla="*/ 0 h 14"/>
                    <a:gd name="T18" fmla="*/ 39 w 82"/>
                    <a:gd name="T19" fmla="*/ 0 h 14"/>
                    <a:gd name="T20" fmla="*/ 34 w 82"/>
                    <a:gd name="T21" fmla="*/ 0 h 14"/>
                    <a:gd name="T22" fmla="*/ 29 w 82"/>
                    <a:gd name="T23" fmla="*/ 0 h 14"/>
                    <a:gd name="T24" fmla="*/ 24 w 82"/>
                    <a:gd name="T25" fmla="*/ 0 h 14"/>
                    <a:gd name="T26" fmla="*/ 14 w 82"/>
                    <a:gd name="T27" fmla="*/ 0 h 14"/>
                    <a:gd name="T28" fmla="*/ 10 w 82"/>
                    <a:gd name="T29" fmla="*/ 0 h 14"/>
                    <a:gd name="T30" fmla="*/ 5 w 82"/>
                    <a:gd name="T31" fmla="*/ 0 h 14"/>
                    <a:gd name="T32" fmla="*/ 0 w 82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4"/>
                    <a:gd name="T53" fmla="*/ 82 w 82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4">
                      <a:moveTo>
                        <a:pt x="82" y="14"/>
                      </a:moveTo>
                      <a:lnTo>
                        <a:pt x="77" y="14"/>
                      </a:lnTo>
                      <a:lnTo>
                        <a:pt x="72" y="10"/>
                      </a:lnTo>
                      <a:lnTo>
                        <a:pt x="68" y="10"/>
                      </a:lnTo>
                      <a:lnTo>
                        <a:pt x="63" y="5"/>
                      </a:lnTo>
                      <a:lnTo>
                        <a:pt x="58" y="5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3" name="Freeform 462">
                  <a:extLst>
                    <a:ext uri="{FF2B5EF4-FFF2-40B4-BE49-F238E27FC236}">
                      <a16:creationId xmlns:a16="http://schemas.microsoft.com/office/drawing/2014/main" id="{788D27AA-F5AB-446E-9245-DF82CEA5A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366"/>
                  <a:ext cx="63" cy="34"/>
                </a:xfrm>
                <a:custGeom>
                  <a:avLst/>
                  <a:gdLst>
                    <a:gd name="T0" fmla="*/ 0 w 63"/>
                    <a:gd name="T1" fmla="*/ 34 h 34"/>
                    <a:gd name="T2" fmla="*/ 5 w 63"/>
                    <a:gd name="T3" fmla="*/ 29 h 34"/>
                    <a:gd name="T4" fmla="*/ 5 w 63"/>
                    <a:gd name="T5" fmla="*/ 24 h 34"/>
                    <a:gd name="T6" fmla="*/ 10 w 63"/>
                    <a:gd name="T7" fmla="*/ 24 h 34"/>
                    <a:gd name="T8" fmla="*/ 10 w 63"/>
                    <a:gd name="T9" fmla="*/ 19 h 34"/>
                    <a:gd name="T10" fmla="*/ 14 w 63"/>
                    <a:gd name="T11" fmla="*/ 19 h 34"/>
                    <a:gd name="T12" fmla="*/ 19 w 63"/>
                    <a:gd name="T13" fmla="*/ 15 h 34"/>
                    <a:gd name="T14" fmla="*/ 24 w 63"/>
                    <a:gd name="T15" fmla="*/ 15 h 34"/>
                    <a:gd name="T16" fmla="*/ 29 w 63"/>
                    <a:gd name="T17" fmla="*/ 15 h 34"/>
                    <a:gd name="T18" fmla="*/ 34 w 63"/>
                    <a:gd name="T19" fmla="*/ 10 h 34"/>
                    <a:gd name="T20" fmla="*/ 34 w 63"/>
                    <a:gd name="T21" fmla="*/ 10 h 34"/>
                    <a:gd name="T22" fmla="*/ 39 w 63"/>
                    <a:gd name="T23" fmla="*/ 10 h 34"/>
                    <a:gd name="T24" fmla="*/ 43 w 63"/>
                    <a:gd name="T25" fmla="*/ 5 h 34"/>
                    <a:gd name="T26" fmla="*/ 48 w 63"/>
                    <a:gd name="T27" fmla="*/ 5 h 34"/>
                    <a:gd name="T28" fmla="*/ 53 w 63"/>
                    <a:gd name="T29" fmla="*/ 5 h 34"/>
                    <a:gd name="T30" fmla="*/ 58 w 63"/>
                    <a:gd name="T31" fmla="*/ 0 h 34"/>
                    <a:gd name="T32" fmla="*/ 63 w 63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34"/>
                    <a:gd name="T53" fmla="*/ 63 w 6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34">
                      <a:moveTo>
                        <a:pt x="0" y="34"/>
                      </a:move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4" y="19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4" name="Freeform 463">
                  <a:extLst>
                    <a:ext uri="{FF2B5EF4-FFF2-40B4-BE49-F238E27FC236}">
                      <a16:creationId xmlns:a16="http://schemas.microsoft.com/office/drawing/2014/main" id="{209DBBF6-4B3B-45EF-BFAA-EA6F508A2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9" y="366"/>
                  <a:ext cx="48" cy="34"/>
                </a:xfrm>
                <a:custGeom>
                  <a:avLst/>
                  <a:gdLst>
                    <a:gd name="T0" fmla="*/ 0 w 48"/>
                    <a:gd name="T1" fmla="*/ 0 h 34"/>
                    <a:gd name="T2" fmla="*/ 5 w 48"/>
                    <a:gd name="T3" fmla="*/ 0 h 34"/>
                    <a:gd name="T4" fmla="*/ 5 w 48"/>
                    <a:gd name="T5" fmla="*/ 5 h 34"/>
                    <a:gd name="T6" fmla="*/ 9 w 48"/>
                    <a:gd name="T7" fmla="*/ 5 h 34"/>
                    <a:gd name="T8" fmla="*/ 14 w 48"/>
                    <a:gd name="T9" fmla="*/ 5 h 34"/>
                    <a:gd name="T10" fmla="*/ 19 w 48"/>
                    <a:gd name="T11" fmla="*/ 5 h 34"/>
                    <a:gd name="T12" fmla="*/ 19 w 48"/>
                    <a:gd name="T13" fmla="*/ 5 h 34"/>
                    <a:gd name="T14" fmla="*/ 24 w 48"/>
                    <a:gd name="T15" fmla="*/ 10 h 34"/>
                    <a:gd name="T16" fmla="*/ 29 w 48"/>
                    <a:gd name="T17" fmla="*/ 10 h 34"/>
                    <a:gd name="T18" fmla="*/ 29 w 48"/>
                    <a:gd name="T19" fmla="*/ 10 h 34"/>
                    <a:gd name="T20" fmla="*/ 33 w 48"/>
                    <a:gd name="T21" fmla="*/ 15 h 34"/>
                    <a:gd name="T22" fmla="*/ 38 w 48"/>
                    <a:gd name="T23" fmla="*/ 15 h 34"/>
                    <a:gd name="T24" fmla="*/ 38 w 48"/>
                    <a:gd name="T25" fmla="*/ 19 h 34"/>
                    <a:gd name="T26" fmla="*/ 43 w 48"/>
                    <a:gd name="T27" fmla="*/ 19 h 34"/>
                    <a:gd name="T28" fmla="*/ 43 w 48"/>
                    <a:gd name="T29" fmla="*/ 24 h 34"/>
                    <a:gd name="T30" fmla="*/ 43 w 48"/>
                    <a:gd name="T31" fmla="*/ 29 h 34"/>
                    <a:gd name="T32" fmla="*/ 48 w 48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34"/>
                    <a:gd name="T53" fmla="*/ 48 w 4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3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3" y="15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43" y="19"/>
                      </a:lnTo>
                      <a:lnTo>
                        <a:pt x="43" y="24"/>
                      </a:lnTo>
                      <a:lnTo>
                        <a:pt x="43" y="29"/>
                      </a:lnTo>
                      <a:lnTo>
                        <a:pt x="48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5" name="Freeform 464">
                  <a:extLst>
                    <a:ext uri="{FF2B5EF4-FFF2-40B4-BE49-F238E27FC236}">
                      <a16:creationId xmlns:a16="http://schemas.microsoft.com/office/drawing/2014/main" id="{A3F94312-E242-4874-BFD2-DB163CCD0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371"/>
                  <a:ext cx="72" cy="198"/>
                </a:xfrm>
                <a:custGeom>
                  <a:avLst/>
                  <a:gdLst>
                    <a:gd name="T0" fmla="*/ 29 w 72"/>
                    <a:gd name="T1" fmla="*/ 58 h 198"/>
                    <a:gd name="T2" fmla="*/ 29 w 72"/>
                    <a:gd name="T3" fmla="*/ 48 h 198"/>
                    <a:gd name="T4" fmla="*/ 24 w 72"/>
                    <a:gd name="T5" fmla="*/ 39 h 198"/>
                    <a:gd name="T6" fmla="*/ 19 w 72"/>
                    <a:gd name="T7" fmla="*/ 29 h 198"/>
                    <a:gd name="T8" fmla="*/ 14 w 72"/>
                    <a:gd name="T9" fmla="*/ 14 h 198"/>
                    <a:gd name="T10" fmla="*/ 14 w 72"/>
                    <a:gd name="T11" fmla="*/ 10 h 198"/>
                    <a:gd name="T12" fmla="*/ 19 w 72"/>
                    <a:gd name="T13" fmla="*/ 19 h 198"/>
                    <a:gd name="T14" fmla="*/ 24 w 72"/>
                    <a:gd name="T15" fmla="*/ 29 h 198"/>
                    <a:gd name="T16" fmla="*/ 29 w 72"/>
                    <a:gd name="T17" fmla="*/ 39 h 198"/>
                    <a:gd name="T18" fmla="*/ 38 w 72"/>
                    <a:gd name="T19" fmla="*/ 53 h 198"/>
                    <a:gd name="T20" fmla="*/ 38 w 72"/>
                    <a:gd name="T21" fmla="*/ 63 h 198"/>
                    <a:gd name="T22" fmla="*/ 38 w 72"/>
                    <a:gd name="T23" fmla="*/ 53 h 198"/>
                    <a:gd name="T24" fmla="*/ 38 w 72"/>
                    <a:gd name="T25" fmla="*/ 39 h 198"/>
                    <a:gd name="T26" fmla="*/ 34 w 72"/>
                    <a:gd name="T27" fmla="*/ 29 h 198"/>
                    <a:gd name="T28" fmla="*/ 24 w 72"/>
                    <a:gd name="T29" fmla="*/ 19 h 198"/>
                    <a:gd name="T30" fmla="*/ 19 w 72"/>
                    <a:gd name="T31" fmla="*/ 5 h 198"/>
                    <a:gd name="T32" fmla="*/ 29 w 72"/>
                    <a:gd name="T33" fmla="*/ 19 h 198"/>
                    <a:gd name="T34" fmla="*/ 43 w 72"/>
                    <a:gd name="T35" fmla="*/ 43 h 198"/>
                    <a:gd name="T36" fmla="*/ 53 w 72"/>
                    <a:gd name="T37" fmla="*/ 67 h 198"/>
                    <a:gd name="T38" fmla="*/ 58 w 72"/>
                    <a:gd name="T39" fmla="*/ 92 h 198"/>
                    <a:gd name="T40" fmla="*/ 63 w 72"/>
                    <a:gd name="T41" fmla="*/ 121 h 198"/>
                    <a:gd name="T42" fmla="*/ 63 w 72"/>
                    <a:gd name="T43" fmla="*/ 140 h 198"/>
                    <a:gd name="T44" fmla="*/ 67 w 72"/>
                    <a:gd name="T45" fmla="*/ 154 h 198"/>
                    <a:gd name="T46" fmla="*/ 67 w 72"/>
                    <a:gd name="T47" fmla="*/ 164 h 198"/>
                    <a:gd name="T48" fmla="*/ 67 w 72"/>
                    <a:gd name="T49" fmla="*/ 179 h 198"/>
                    <a:gd name="T50" fmla="*/ 72 w 72"/>
                    <a:gd name="T51" fmla="*/ 188 h 198"/>
                    <a:gd name="T52" fmla="*/ 72 w 72"/>
                    <a:gd name="T53" fmla="*/ 198 h 198"/>
                    <a:gd name="T54" fmla="*/ 67 w 72"/>
                    <a:gd name="T55" fmla="*/ 183 h 198"/>
                    <a:gd name="T56" fmla="*/ 58 w 72"/>
                    <a:gd name="T57" fmla="*/ 169 h 198"/>
                    <a:gd name="T58" fmla="*/ 48 w 72"/>
                    <a:gd name="T59" fmla="*/ 154 h 198"/>
                    <a:gd name="T60" fmla="*/ 34 w 72"/>
                    <a:gd name="T61" fmla="*/ 140 h 198"/>
                    <a:gd name="T62" fmla="*/ 24 w 72"/>
                    <a:gd name="T63" fmla="*/ 125 h 198"/>
                    <a:gd name="T64" fmla="*/ 19 w 72"/>
                    <a:gd name="T65" fmla="*/ 106 h 198"/>
                    <a:gd name="T66" fmla="*/ 14 w 72"/>
                    <a:gd name="T67" fmla="*/ 82 h 198"/>
                    <a:gd name="T68" fmla="*/ 9 w 72"/>
                    <a:gd name="T69" fmla="*/ 58 h 198"/>
                    <a:gd name="T70" fmla="*/ 9 w 72"/>
                    <a:gd name="T71" fmla="*/ 39 h 198"/>
                    <a:gd name="T72" fmla="*/ 5 w 72"/>
                    <a:gd name="T73" fmla="*/ 14 h 198"/>
                    <a:gd name="T74" fmla="*/ 0 w 72"/>
                    <a:gd name="T75" fmla="*/ 0 h 198"/>
                    <a:gd name="T76" fmla="*/ 9 w 72"/>
                    <a:gd name="T77" fmla="*/ 14 h 198"/>
                    <a:gd name="T78" fmla="*/ 14 w 72"/>
                    <a:gd name="T79" fmla="*/ 24 h 198"/>
                    <a:gd name="T80" fmla="*/ 19 w 72"/>
                    <a:gd name="T81" fmla="*/ 39 h 198"/>
                    <a:gd name="T82" fmla="*/ 24 w 72"/>
                    <a:gd name="T83" fmla="*/ 53 h 198"/>
                    <a:gd name="T84" fmla="*/ 29 w 72"/>
                    <a:gd name="T85" fmla="*/ 63 h 1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2"/>
                    <a:gd name="T130" fmla="*/ 0 h 198"/>
                    <a:gd name="T131" fmla="*/ 72 w 72"/>
                    <a:gd name="T132" fmla="*/ 198 h 1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2" h="198">
                      <a:moveTo>
                        <a:pt x="29" y="63"/>
                      </a:moveTo>
                      <a:lnTo>
                        <a:pt x="29" y="63"/>
                      </a:lnTo>
                      <a:lnTo>
                        <a:pt x="29" y="58"/>
                      </a:lnTo>
                      <a:lnTo>
                        <a:pt x="29" y="53"/>
                      </a:lnTo>
                      <a:lnTo>
                        <a:pt x="29" y="48"/>
                      </a:lnTo>
                      <a:lnTo>
                        <a:pt x="29" y="43"/>
                      </a:lnTo>
                      <a:lnTo>
                        <a:pt x="24" y="39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14" y="14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29" y="34"/>
                      </a:lnTo>
                      <a:lnTo>
                        <a:pt x="29" y="39"/>
                      </a:lnTo>
                      <a:lnTo>
                        <a:pt x="34" y="43"/>
                      </a:lnTo>
                      <a:lnTo>
                        <a:pt x="34" y="48"/>
                      </a:lnTo>
                      <a:lnTo>
                        <a:pt x="38" y="53"/>
                      </a:lnTo>
                      <a:lnTo>
                        <a:pt x="38" y="58"/>
                      </a:lnTo>
                      <a:lnTo>
                        <a:pt x="38" y="63"/>
                      </a:lnTo>
                      <a:lnTo>
                        <a:pt x="38" y="58"/>
                      </a:lnTo>
                      <a:lnTo>
                        <a:pt x="38" y="53"/>
                      </a:lnTo>
                      <a:lnTo>
                        <a:pt x="38" y="48"/>
                      </a:lnTo>
                      <a:lnTo>
                        <a:pt x="38" y="43"/>
                      </a:lnTo>
                      <a:lnTo>
                        <a:pt x="38" y="39"/>
                      </a:lnTo>
                      <a:lnTo>
                        <a:pt x="34" y="34"/>
                      </a:lnTo>
                      <a:lnTo>
                        <a:pt x="34" y="29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24" y="10"/>
                      </a:lnTo>
                      <a:lnTo>
                        <a:pt x="19" y="5"/>
                      </a:lnTo>
                      <a:lnTo>
                        <a:pt x="24" y="10"/>
                      </a:lnTo>
                      <a:lnTo>
                        <a:pt x="29" y="19"/>
                      </a:lnTo>
                      <a:lnTo>
                        <a:pt x="34" y="24"/>
                      </a:lnTo>
                      <a:lnTo>
                        <a:pt x="38" y="34"/>
                      </a:lnTo>
                      <a:lnTo>
                        <a:pt x="43" y="43"/>
                      </a:lnTo>
                      <a:lnTo>
                        <a:pt x="43" y="48"/>
                      </a:lnTo>
                      <a:lnTo>
                        <a:pt x="48" y="58"/>
                      </a:lnTo>
                      <a:lnTo>
                        <a:pt x="53" y="67"/>
                      </a:lnTo>
                      <a:lnTo>
                        <a:pt x="53" y="77"/>
                      </a:lnTo>
                      <a:lnTo>
                        <a:pt x="58" y="82"/>
                      </a:lnTo>
                      <a:lnTo>
                        <a:pt x="58" y="92"/>
                      </a:lnTo>
                      <a:lnTo>
                        <a:pt x="58" y="101"/>
                      </a:lnTo>
                      <a:lnTo>
                        <a:pt x="63" y="111"/>
                      </a:lnTo>
                      <a:lnTo>
                        <a:pt x="63" y="121"/>
                      </a:lnTo>
                      <a:lnTo>
                        <a:pt x="63" y="130"/>
                      </a:lnTo>
                      <a:lnTo>
                        <a:pt x="63" y="135"/>
                      </a:lnTo>
                      <a:lnTo>
                        <a:pt x="63" y="140"/>
                      </a:lnTo>
                      <a:lnTo>
                        <a:pt x="67" y="145"/>
                      </a:lnTo>
                      <a:lnTo>
                        <a:pt x="67" y="150"/>
                      </a:lnTo>
                      <a:lnTo>
                        <a:pt x="67" y="154"/>
                      </a:lnTo>
                      <a:lnTo>
                        <a:pt x="67" y="159"/>
                      </a:lnTo>
                      <a:lnTo>
                        <a:pt x="67" y="164"/>
                      </a:lnTo>
                      <a:lnTo>
                        <a:pt x="67" y="169"/>
                      </a:lnTo>
                      <a:lnTo>
                        <a:pt x="67" y="174"/>
                      </a:lnTo>
                      <a:lnTo>
                        <a:pt x="67" y="179"/>
                      </a:lnTo>
                      <a:lnTo>
                        <a:pt x="72" y="179"/>
                      </a:lnTo>
                      <a:lnTo>
                        <a:pt x="72" y="183"/>
                      </a:lnTo>
                      <a:lnTo>
                        <a:pt x="72" y="188"/>
                      </a:lnTo>
                      <a:lnTo>
                        <a:pt x="72" y="193"/>
                      </a:lnTo>
                      <a:lnTo>
                        <a:pt x="72" y="198"/>
                      </a:lnTo>
                      <a:lnTo>
                        <a:pt x="72" y="193"/>
                      </a:lnTo>
                      <a:lnTo>
                        <a:pt x="67" y="188"/>
                      </a:lnTo>
                      <a:lnTo>
                        <a:pt x="67" y="183"/>
                      </a:lnTo>
                      <a:lnTo>
                        <a:pt x="63" y="179"/>
                      </a:lnTo>
                      <a:lnTo>
                        <a:pt x="58" y="174"/>
                      </a:lnTo>
                      <a:lnTo>
                        <a:pt x="58" y="169"/>
                      </a:lnTo>
                      <a:lnTo>
                        <a:pt x="53" y="164"/>
                      </a:lnTo>
                      <a:lnTo>
                        <a:pt x="48" y="159"/>
                      </a:lnTo>
                      <a:lnTo>
                        <a:pt x="48" y="154"/>
                      </a:lnTo>
                      <a:lnTo>
                        <a:pt x="43" y="150"/>
                      </a:lnTo>
                      <a:lnTo>
                        <a:pt x="38" y="145"/>
                      </a:lnTo>
                      <a:lnTo>
                        <a:pt x="34" y="140"/>
                      </a:lnTo>
                      <a:lnTo>
                        <a:pt x="34" y="135"/>
                      </a:lnTo>
                      <a:lnTo>
                        <a:pt x="29" y="130"/>
                      </a:lnTo>
                      <a:lnTo>
                        <a:pt x="24" y="125"/>
                      </a:lnTo>
                      <a:lnTo>
                        <a:pt x="19" y="121"/>
                      </a:lnTo>
                      <a:lnTo>
                        <a:pt x="19" y="116"/>
                      </a:lnTo>
                      <a:lnTo>
                        <a:pt x="19" y="106"/>
                      </a:lnTo>
                      <a:lnTo>
                        <a:pt x="14" y="96"/>
                      </a:lnTo>
                      <a:lnTo>
                        <a:pt x="14" y="92"/>
                      </a:lnTo>
                      <a:lnTo>
                        <a:pt x="14" y="82"/>
                      </a:lnTo>
                      <a:lnTo>
                        <a:pt x="14" y="77"/>
                      </a:lnTo>
                      <a:lnTo>
                        <a:pt x="14" y="67"/>
                      </a:lnTo>
                      <a:lnTo>
                        <a:pt x="9" y="58"/>
                      </a:lnTo>
                      <a:lnTo>
                        <a:pt x="9" y="53"/>
                      </a:lnTo>
                      <a:lnTo>
                        <a:pt x="9" y="43"/>
                      </a:lnTo>
                      <a:lnTo>
                        <a:pt x="9" y="39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24" y="43"/>
                      </a:lnTo>
                      <a:lnTo>
                        <a:pt x="24" y="48"/>
                      </a:lnTo>
                      <a:lnTo>
                        <a:pt x="24" y="53"/>
                      </a:lnTo>
                      <a:lnTo>
                        <a:pt x="29" y="58"/>
                      </a:lnTo>
                      <a:lnTo>
                        <a:pt x="29" y="63"/>
                      </a:lnTo>
                      <a:close/>
                    </a:path>
                  </a:pathLst>
                </a:custGeom>
                <a:solidFill>
                  <a:srgbClr val="D0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6" name="Freeform 465">
                  <a:extLst>
                    <a:ext uri="{FF2B5EF4-FFF2-40B4-BE49-F238E27FC236}">
                      <a16:creationId xmlns:a16="http://schemas.microsoft.com/office/drawing/2014/main" id="{C0E89642-0FF0-4654-912D-C1D1CFCF0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381"/>
                  <a:ext cx="15" cy="53"/>
                </a:xfrm>
                <a:custGeom>
                  <a:avLst/>
                  <a:gdLst>
                    <a:gd name="T0" fmla="*/ 15 w 15"/>
                    <a:gd name="T1" fmla="*/ 53 h 53"/>
                    <a:gd name="T2" fmla="*/ 15 w 15"/>
                    <a:gd name="T3" fmla="*/ 53 h 53"/>
                    <a:gd name="T4" fmla="*/ 15 w 15"/>
                    <a:gd name="T5" fmla="*/ 48 h 53"/>
                    <a:gd name="T6" fmla="*/ 15 w 15"/>
                    <a:gd name="T7" fmla="*/ 43 h 53"/>
                    <a:gd name="T8" fmla="*/ 15 w 15"/>
                    <a:gd name="T9" fmla="*/ 38 h 53"/>
                    <a:gd name="T10" fmla="*/ 15 w 15"/>
                    <a:gd name="T11" fmla="*/ 38 h 53"/>
                    <a:gd name="T12" fmla="*/ 15 w 15"/>
                    <a:gd name="T13" fmla="*/ 33 h 53"/>
                    <a:gd name="T14" fmla="*/ 10 w 15"/>
                    <a:gd name="T15" fmla="*/ 29 h 53"/>
                    <a:gd name="T16" fmla="*/ 10 w 15"/>
                    <a:gd name="T17" fmla="*/ 29 h 53"/>
                    <a:gd name="T18" fmla="*/ 10 w 15"/>
                    <a:gd name="T19" fmla="*/ 24 h 53"/>
                    <a:gd name="T20" fmla="*/ 10 w 15"/>
                    <a:gd name="T21" fmla="*/ 19 h 53"/>
                    <a:gd name="T22" fmla="*/ 5 w 15"/>
                    <a:gd name="T23" fmla="*/ 19 h 53"/>
                    <a:gd name="T24" fmla="*/ 5 w 15"/>
                    <a:gd name="T25" fmla="*/ 14 h 53"/>
                    <a:gd name="T26" fmla="*/ 5 w 15"/>
                    <a:gd name="T27" fmla="*/ 9 h 53"/>
                    <a:gd name="T28" fmla="*/ 0 w 15"/>
                    <a:gd name="T29" fmla="*/ 4 h 53"/>
                    <a:gd name="T30" fmla="*/ 0 w 15"/>
                    <a:gd name="T31" fmla="*/ 4 h 53"/>
                    <a:gd name="T32" fmla="*/ 0 w 15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3"/>
                    <a:gd name="T53" fmla="*/ 15 w 15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15" y="48"/>
                      </a:lnTo>
                      <a:lnTo>
                        <a:pt x="15" y="43"/>
                      </a:lnTo>
                      <a:lnTo>
                        <a:pt x="15" y="38"/>
                      </a:lnTo>
                      <a:lnTo>
                        <a:pt x="15" y="33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7" name="Freeform 466">
                  <a:extLst>
                    <a:ext uri="{FF2B5EF4-FFF2-40B4-BE49-F238E27FC236}">
                      <a16:creationId xmlns:a16="http://schemas.microsoft.com/office/drawing/2014/main" id="{FDC76341-5004-4643-BCB5-7C0B077AB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381"/>
                  <a:ext cx="24" cy="53"/>
                </a:xfrm>
                <a:custGeom>
                  <a:avLst/>
                  <a:gdLst>
                    <a:gd name="T0" fmla="*/ 0 w 24"/>
                    <a:gd name="T1" fmla="*/ 0 h 53"/>
                    <a:gd name="T2" fmla="*/ 0 w 24"/>
                    <a:gd name="T3" fmla="*/ 0 h 53"/>
                    <a:gd name="T4" fmla="*/ 0 w 24"/>
                    <a:gd name="T5" fmla="*/ 4 h 53"/>
                    <a:gd name="T6" fmla="*/ 5 w 24"/>
                    <a:gd name="T7" fmla="*/ 9 h 53"/>
                    <a:gd name="T8" fmla="*/ 5 w 24"/>
                    <a:gd name="T9" fmla="*/ 9 h 53"/>
                    <a:gd name="T10" fmla="*/ 5 w 24"/>
                    <a:gd name="T11" fmla="*/ 14 h 53"/>
                    <a:gd name="T12" fmla="*/ 10 w 24"/>
                    <a:gd name="T13" fmla="*/ 14 h 53"/>
                    <a:gd name="T14" fmla="*/ 10 w 24"/>
                    <a:gd name="T15" fmla="*/ 19 h 53"/>
                    <a:gd name="T16" fmla="*/ 15 w 24"/>
                    <a:gd name="T17" fmla="*/ 24 h 53"/>
                    <a:gd name="T18" fmla="*/ 15 w 24"/>
                    <a:gd name="T19" fmla="*/ 29 h 53"/>
                    <a:gd name="T20" fmla="*/ 15 w 24"/>
                    <a:gd name="T21" fmla="*/ 29 h 53"/>
                    <a:gd name="T22" fmla="*/ 20 w 24"/>
                    <a:gd name="T23" fmla="*/ 33 h 53"/>
                    <a:gd name="T24" fmla="*/ 20 w 24"/>
                    <a:gd name="T25" fmla="*/ 38 h 53"/>
                    <a:gd name="T26" fmla="*/ 24 w 24"/>
                    <a:gd name="T27" fmla="*/ 43 h 53"/>
                    <a:gd name="T28" fmla="*/ 24 w 24"/>
                    <a:gd name="T29" fmla="*/ 48 h 53"/>
                    <a:gd name="T30" fmla="*/ 24 w 24"/>
                    <a:gd name="T31" fmla="*/ 48 h 53"/>
                    <a:gd name="T32" fmla="*/ 24 w 24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3"/>
                    <a:gd name="T53" fmla="*/ 24 w 2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20" y="33"/>
                      </a:lnTo>
                      <a:lnTo>
                        <a:pt x="20" y="38"/>
                      </a:lnTo>
                      <a:lnTo>
                        <a:pt x="24" y="43"/>
                      </a:lnTo>
                      <a:lnTo>
                        <a:pt x="24" y="48"/>
                      </a:lnTo>
                      <a:lnTo>
                        <a:pt x="24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8" name="Freeform 467">
                  <a:extLst>
                    <a:ext uri="{FF2B5EF4-FFF2-40B4-BE49-F238E27FC236}">
                      <a16:creationId xmlns:a16="http://schemas.microsoft.com/office/drawing/2014/main" id="{96631CAA-9112-4281-B856-F62536E1B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376"/>
                  <a:ext cx="19" cy="58"/>
                </a:xfrm>
                <a:custGeom>
                  <a:avLst/>
                  <a:gdLst>
                    <a:gd name="T0" fmla="*/ 19 w 19"/>
                    <a:gd name="T1" fmla="*/ 58 h 58"/>
                    <a:gd name="T2" fmla="*/ 19 w 19"/>
                    <a:gd name="T3" fmla="*/ 53 h 58"/>
                    <a:gd name="T4" fmla="*/ 19 w 19"/>
                    <a:gd name="T5" fmla="*/ 48 h 58"/>
                    <a:gd name="T6" fmla="*/ 19 w 19"/>
                    <a:gd name="T7" fmla="*/ 48 h 58"/>
                    <a:gd name="T8" fmla="*/ 19 w 19"/>
                    <a:gd name="T9" fmla="*/ 43 h 58"/>
                    <a:gd name="T10" fmla="*/ 19 w 19"/>
                    <a:gd name="T11" fmla="*/ 38 h 58"/>
                    <a:gd name="T12" fmla="*/ 19 w 19"/>
                    <a:gd name="T13" fmla="*/ 34 h 58"/>
                    <a:gd name="T14" fmla="*/ 15 w 19"/>
                    <a:gd name="T15" fmla="*/ 29 h 58"/>
                    <a:gd name="T16" fmla="*/ 15 w 19"/>
                    <a:gd name="T17" fmla="*/ 29 h 58"/>
                    <a:gd name="T18" fmla="*/ 15 w 19"/>
                    <a:gd name="T19" fmla="*/ 24 h 58"/>
                    <a:gd name="T20" fmla="*/ 10 w 19"/>
                    <a:gd name="T21" fmla="*/ 19 h 58"/>
                    <a:gd name="T22" fmla="*/ 10 w 19"/>
                    <a:gd name="T23" fmla="*/ 14 h 58"/>
                    <a:gd name="T24" fmla="*/ 5 w 19"/>
                    <a:gd name="T25" fmla="*/ 14 h 58"/>
                    <a:gd name="T26" fmla="*/ 5 w 19"/>
                    <a:gd name="T27" fmla="*/ 9 h 58"/>
                    <a:gd name="T28" fmla="*/ 5 w 19"/>
                    <a:gd name="T29" fmla="*/ 5 h 58"/>
                    <a:gd name="T30" fmla="*/ 0 w 19"/>
                    <a:gd name="T31" fmla="*/ 0 h 58"/>
                    <a:gd name="T32" fmla="*/ 0 w 19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8"/>
                    <a:gd name="T53" fmla="*/ 19 w 1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8">
                      <a:moveTo>
                        <a:pt x="19" y="58"/>
                      </a:moveTo>
                      <a:lnTo>
                        <a:pt x="19" y="53"/>
                      </a:lnTo>
                      <a:lnTo>
                        <a:pt x="19" y="48"/>
                      </a:lnTo>
                      <a:lnTo>
                        <a:pt x="19" y="43"/>
                      </a:lnTo>
                      <a:lnTo>
                        <a:pt x="19" y="38"/>
                      </a:lnTo>
                      <a:lnTo>
                        <a:pt x="19" y="34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9" name="Freeform 468">
                  <a:extLst>
                    <a:ext uri="{FF2B5EF4-FFF2-40B4-BE49-F238E27FC236}">
                      <a16:creationId xmlns:a16="http://schemas.microsoft.com/office/drawing/2014/main" id="{D1023C4F-B0AA-4D39-BFAB-0E61E149A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376"/>
                  <a:ext cx="44" cy="130"/>
                </a:xfrm>
                <a:custGeom>
                  <a:avLst/>
                  <a:gdLst>
                    <a:gd name="T0" fmla="*/ 0 w 44"/>
                    <a:gd name="T1" fmla="*/ 0 h 130"/>
                    <a:gd name="T2" fmla="*/ 5 w 44"/>
                    <a:gd name="T3" fmla="*/ 5 h 130"/>
                    <a:gd name="T4" fmla="*/ 10 w 44"/>
                    <a:gd name="T5" fmla="*/ 14 h 130"/>
                    <a:gd name="T6" fmla="*/ 15 w 44"/>
                    <a:gd name="T7" fmla="*/ 19 h 130"/>
                    <a:gd name="T8" fmla="*/ 19 w 44"/>
                    <a:gd name="T9" fmla="*/ 29 h 130"/>
                    <a:gd name="T10" fmla="*/ 24 w 44"/>
                    <a:gd name="T11" fmla="*/ 38 h 130"/>
                    <a:gd name="T12" fmla="*/ 24 w 44"/>
                    <a:gd name="T13" fmla="*/ 43 h 130"/>
                    <a:gd name="T14" fmla="*/ 29 w 44"/>
                    <a:gd name="T15" fmla="*/ 53 h 130"/>
                    <a:gd name="T16" fmla="*/ 34 w 44"/>
                    <a:gd name="T17" fmla="*/ 62 h 130"/>
                    <a:gd name="T18" fmla="*/ 34 w 44"/>
                    <a:gd name="T19" fmla="*/ 72 h 130"/>
                    <a:gd name="T20" fmla="*/ 39 w 44"/>
                    <a:gd name="T21" fmla="*/ 77 h 130"/>
                    <a:gd name="T22" fmla="*/ 39 w 44"/>
                    <a:gd name="T23" fmla="*/ 87 h 130"/>
                    <a:gd name="T24" fmla="*/ 39 w 44"/>
                    <a:gd name="T25" fmla="*/ 96 h 130"/>
                    <a:gd name="T26" fmla="*/ 44 w 44"/>
                    <a:gd name="T27" fmla="*/ 106 h 130"/>
                    <a:gd name="T28" fmla="*/ 44 w 44"/>
                    <a:gd name="T29" fmla="*/ 116 h 130"/>
                    <a:gd name="T30" fmla="*/ 44 w 44"/>
                    <a:gd name="T31" fmla="*/ 125 h 130"/>
                    <a:gd name="T32" fmla="*/ 44 w 44"/>
                    <a:gd name="T33" fmla="*/ 13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30"/>
                    <a:gd name="T53" fmla="*/ 44 w 44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30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4"/>
                      </a:lnTo>
                      <a:lnTo>
                        <a:pt x="15" y="19"/>
                      </a:lnTo>
                      <a:lnTo>
                        <a:pt x="19" y="29"/>
                      </a:lnTo>
                      <a:lnTo>
                        <a:pt x="24" y="38"/>
                      </a:lnTo>
                      <a:lnTo>
                        <a:pt x="24" y="43"/>
                      </a:lnTo>
                      <a:lnTo>
                        <a:pt x="29" y="53"/>
                      </a:lnTo>
                      <a:lnTo>
                        <a:pt x="34" y="62"/>
                      </a:lnTo>
                      <a:lnTo>
                        <a:pt x="34" y="72"/>
                      </a:lnTo>
                      <a:lnTo>
                        <a:pt x="39" y="77"/>
                      </a:lnTo>
                      <a:lnTo>
                        <a:pt x="39" y="87"/>
                      </a:lnTo>
                      <a:lnTo>
                        <a:pt x="39" y="96"/>
                      </a:lnTo>
                      <a:lnTo>
                        <a:pt x="44" y="106"/>
                      </a:lnTo>
                      <a:lnTo>
                        <a:pt x="44" y="116"/>
                      </a:lnTo>
                      <a:lnTo>
                        <a:pt x="44" y="125"/>
                      </a:lnTo>
                      <a:lnTo>
                        <a:pt x="44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0" name="Freeform 469">
                  <a:extLst>
                    <a:ext uri="{FF2B5EF4-FFF2-40B4-BE49-F238E27FC236}">
                      <a16:creationId xmlns:a16="http://schemas.microsoft.com/office/drawing/2014/main" id="{BF04B05D-E7DE-47D7-B13F-64EA8C238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" y="506"/>
                  <a:ext cx="9" cy="63"/>
                </a:xfrm>
                <a:custGeom>
                  <a:avLst/>
                  <a:gdLst>
                    <a:gd name="T0" fmla="*/ 0 w 9"/>
                    <a:gd name="T1" fmla="*/ 0 h 63"/>
                    <a:gd name="T2" fmla="*/ 0 w 9"/>
                    <a:gd name="T3" fmla="*/ 5 h 63"/>
                    <a:gd name="T4" fmla="*/ 4 w 9"/>
                    <a:gd name="T5" fmla="*/ 10 h 63"/>
                    <a:gd name="T6" fmla="*/ 4 w 9"/>
                    <a:gd name="T7" fmla="*/ 15 h 63"/>
                    <a:gd name="T8" fmla="*/ 4 w 9"/>
                    <a:gd name="T9" fmla="*/ 19 h 63"/>
                    <a:gd name="T10" fmla="*/ 4 w 9"/>
                    <a:gd name="T11" fmla="*/ 19 h 63"/>
                    <a:gd name="T12" fmla="*/ 4 w 9"/>
                    <a:gd name="T13" fmla="*/ 24 h 63"/>
                    <a:gd name="T14" fmla="*/ 4 w 9"/>
                    <a:gd name="T15" fmla="*/ 29 h 63"/>
                    <a:gd name="T16" fmla="*/ 4 w 9"/>
                    <a:gd name="T17" fmla="*/ 34 h 63"/>
                    <a:gd name="T18" fmla="*/ 4 w 9"/>
                    <a:gd name="T19" fmla="*/ 39 h 63"/>
                    <a:gd name="T20" fmla="*/ 4 w 9"/>
                    <a:gd name="T21" fmla="*/ 44 h 63"/>
                    <a:gd name="T22" fmla="*/ 9 w 9"/>
                    <a:gd name="T23" fmla="*/ 44 h 63"/>
                    <a:gd name="T24" fmla="*/ 9 w 9"/>
                    <a:gd name="T25" fmla="*/ 48 h 63"/>
                    <a:gd name="T26" fmla="*/ 9 w 9"/>
                    <a:gd name="T27" fmla="*/ 53 h 63"/>
                    <a:gd name="T28" fmla="*/ 9 w 9"/>
                    <a:gd name="T29" fmla="*/ 58 h 63"/>
                    <a:gd name="T30" fmla="*/ 9 w 9"/>
                    <a:gd name="T31" fmla="*/ 58 h 63"/>
                    <a:gd name="T32" fmla="*/ 9 w 9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63"/>
                    <a:gd name="T53" fmla="*/ 9 w 9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6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4" y="39"/>
                      </a:lnTo>
                      <a:lnTo>
                        <a:pt x="4" y="44"/>
                      </a:lnTo>
                      <a:lnTo>
                        <a:pt x="9" y="44"/>
                      </a:lnTo>
                      <a:lnTo>
                        <a:pt x="9" y="48"/>
                      </a:lnTo>
                      <a:lnTo>
                        <a:pt x="9" y="53"/>
                      </a:lnTo>
                      <a:lnTo>
                        <a:pt x="9" y="58"/>
                      </a:lnTo>
                      <a:lnTo>
                        <a:pt x="9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1" name="Freeform 470">
                  <a:extLst>
                    <a:ext uri="{FF2B5EF4-FFF2-40B4-BE49-F238E27FC236}">
                      <a16:creationId xmlns:a16="http://schemas.microsoft.com/office/drawing/2014/main" id="{1FB03A4F-33CB-4B59-B053-3607F34D5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492"/>
                  <a:ext cx="53" cy="77"/>
                </a:xfrm>
                <a:custGeom>
                  <a:avLst/>
                  <a:gdLst>
                    <a:gd name="T0" fmla="*/ 53 w 53"/>
                    <a:gd name="T1" fmla="*/ 77 h 77"/>
                    <a:gd name="T2" fmla="*/ 53 w 53"/>
                    <a:gd name="T3" fmla="*/ 72 h 77"/>
                    <a:gd name="T4" fmla="*/ 48 w 53"/>
                    <a:gd name="T5" fmla="*/ 67 h 77"/>
                    <a:gd name="T6" fmla="*/ 48 w 53"/>
                    <a:gd name="T7" fmla="*/ 62 h 77"/>
                    <a:gd name="T8" fmla="*/ 44 w 53"/>
                    <a:gd name="T9" fmla="*/ 58 h 77"/>
                    <a:gd name="T10" fmla="*/ 39 w 53"/>
                    <a:gd name="T11" fmla="*/ 53 h 77"/>
                    <a:gd name="T12" fmla="*/ 39 w 53"/>
                    <a:gd name="T13" fmla="*/ 48 h 77"/>
                    <a:gd name="T14" fmla="*/ 34 w 53"/>
                    <a:gd name="T15" fmla="*/ 43 h 77"/>
                    <a:gd name="T16" fmla="*/ 29 w 53"/>
                    <a:gd name="T17" fmla="*/ 38 h 77"/>
                    <a:gd name="T18" fmla="*/ 29 w 53"/>
                    <a:gd name="T19" fmla="*/ 33 h 77"/>
                    <a:gd name="T20" fmla="*/ 24 w 53"/>
                    <a:gd name="T21" fmla="*/ 29 h 77"/>
                    <a:gd name="T22" fmla="*/ 19 w 53"/>
                    <a:gd name="T23" fmla="*/ 24 h 77"/>
                    <a:gd name="T24" fmla="*/ 15 w 53"/>
                    <a:gd name="T25" fmla="*/ 19 h 77"/>
                    <a:gd name="T26" fmla="*/ 15 w 53"/>
                    <a:gd name="T27" fmla="*/ 14 h 77"/>
                    <a:gd name="T28" fmla="*/ 10 w 53"/>
                    <a:gd name="T29" fmla="*/ 9 h 77"/>
                    <a:gd name="T30" fmla="*/ 5 w 53"/>
                    <a:gd name="T31" fmla="*/ 4 h 77"/>
                    <a:gd name="T32" fmla="*/ 0 w 5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77"/>
                    <a:gd name="T53" fmla="*/ 53 w 53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77">
                      <a:moveTo>
                        <a:pt x="53" y="77"/>
                      </a:moveTo>
                      <a:lnTo>
                        <a:pt x="53" y="72"/>
                      </a:lnTo>
                      <a:lnTo>
                        <a:pt x="48" y="67"/>
                      </a:lnTo>
                      <a:lnTo>
                        <a:pt x="48" y="62"/>
                      </a:lnTo>
                      <a:lnTo>
                        <a:pt x="44" y="58"/>
                      </a:lnTo>
                      <a:lnTo>
                        <a:pt x="39" y="53"/>
                      </a:lnTo>
                      <a:lnTo>
                        <a:pt x="39" y="48"/>
                      </a:lnTo>
                      <a:lnTo>
                        <a:pt x="34" y="43"/>
                      </a:lnTo>
                      <a:lnTo>
                        <a:pt x="29" y="38"/>
                      </a:lnTo>
                      <a:lnTo>
                        <a:pt x="29" y="33"/>
                      </a:lnTo>
                      <a:lnTo>
                        <a:pt x="24" y="29"/>
                      </a:lnTo>
                      <a:lnTo>
                        <a:pt x="19" y="24"/>
                      </a:ln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10" y="9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2" name="Freeform 471">
                  <a:extLst>
                    <a:ext uri="{FF2B5EF4-FFF2-40B4-BE49-F238E27FC236}">
                      <a16:creationId xmlns:a16="http://schemas.microsoft.com/office/drawing/2014/main" id="{062C0914-0514-410B-B290-B01F24871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371"/>
                  <a:ext cx="19" cy="121"/>
                </a:xfrm>
                <a:custGeom>
                  <a:avLst/>
                  <a:gdLst>
                    <a:gd name="T0" fmla="*/ 19 w 19"/>
                    <a:gd name="T1" fmla="*/ 121 h 121"/>
                    <a:gd name="T2" fmla="*/ 19 w 19"/>
                    <a:gd name="T3" fmla="*/ 116 h 121"/>
                    <a:gd name="T4" fmla="*/ 19 w 19"/>
                    <a:gd name="T5" fmla="*/ 106 h 121"/>
                    <a:gd name="T6" fmla="*/ 14 w 19"/>
                    <a:gd name="T7" fmla="*/ 96 h 121"/>
                    <a:gd name="T8" fmla="*/ 14 w 19"/>
                    <a:gd name="T9" fmla="*/ 92 h 121"/>
                    <a:gd name="T10" fmla="*/ 14 w 19"/>
                    <a:gd name="T11" fmla="*/ 82 h 121"/>
                    <a:gd name="T12" fmla="*/ 14 w 19"/>
                    <a:gd name="T13" fmla="*/ 77 h 121"/>
                    <a:gd name="T14" fmla="*/ 14 w 19"/>
                    <a:gd name="T15" fmla="*/ 67 h 121"/>
                    <a:gd name="T16" fmla="*/ 9 w 19"/>
                    <a:gd name="T17" fmla="*/ 58 h 121"/>
                    <a:gd name="T18" fmla="*/ 9 w 19"/>
                    <a:gd name="T19" fmla="*/ 53 h 121"/>
                    <a:gd name="T20" fmla="*/ 9 w 19"/>
                    <a:gd name="T21" fmla="*/ 43 h 121"/>
                    <a:gd name="T22" fmla="*/ 9 w 19"/>
                    <a:gd name="T23" fmla="*/ 39 h 121"/>
                    <a:gd name="T24" fmla="*/ 5 w 19"/>
                    <a:gd name="T25" fmla="*/ 29 h 121"/>
                    <a:gd name="T26" fmla="*/ 5 w 19"/>
                    <a:gd name="T27" fmla="*/ 19 h 121"/>
                    <a:gd name="T28" fmla="*/ 5 w 19"/>
                    <a:gd name="T29" fmla="*/ 14 h 121"/>
                    <a:gd name="T30" fmla="*/ 0 w 19"/>
                    <a:gd name="T31" fmla="*/ 5 h 121"/>
                    <a:gd name="T32" fmla="*/ 0 w 19"/>
                    <a:gd name="T33" fmla="*/ 0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21"/>
                    <a:gd name="T53" fmla="*/ 19 w 19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21">
                      <a:moveTo>
                        <a:pt x="19" y="121"/>
                      </a:moveTo>
                      <a:lnTo>
                        <a:pt x="19" y="116"/>
                      </a:lnTo>
                      <a:lnTo>
                        <a:pt x="19" y="106"/>
                      </a:lnTo>
                      <a:lnTo>
                        <a:pt x="14" y="96"/>
                      </a:lnTo>
                      <a:lnTo>
                        <a:pt x="14" y="92"/>
                      </a:lnTo>
                      <a:lnTo>
                        <a:pt x="14" y="82"/>
                      </a:lnTo>
                      <a:lnTo>
                        <a:pt x="14" y="77"/>
                      </a:lnTo>
                      <a:lnTo>
                        <a:pt x="14" y="67"/>
                      </a:lnTo>
                      <a:lnTo>
                        <a:pt x="9" y="58"/>
                      </a:lnTo>
                      <a:lnTo>
                        <a:pt x="9" y="53"/>
                      </a:lnTo>
                      <a:lnTo>
                        <a:pt x="9" y="43"/>
                      </a:lnTo>
                      <a:lnTo>
                        <a:pt x="9" y="39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3" name="Freeform 472">
                  <a:extLst>
                    <a:ext uri="{FF2B5EF4-FFF2-40B4-BE49-F238E27FC236}">
                      <a16:creationId xmlns:a16="http://schemas.microsoft.com/office/drawing/2014/main" id="{D0A1FC1A-B6F5-4D1D-BD7B-A6A8206D8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371"/>
                  <a:ext cx="29" cy="63"/>
                </a:xfrm>
                <a:custGeom>
                  <a:avLst/>
                  <a:gdLst>
                    <a:gd name="T0" fmla="*/ 0 w 29"/>
                    <a:gd name="T1" fmla="*/ 0 h 63"/>
                    <a:gd name="T2" fmla="*/ 0 w 29"/>
                    <a:gd name="T3" fmla="*/ 0 h 63"/>
                    <a:gd name="T4" fmla="*/ 5 w 29"/>
                    <a:gd name="T5" fmla="*/ 5 h 63"/>
                    <a:gd name="T6" fmla="*/ 5 w 29"/>
                    <a:gd name="T7" fmla="*/ 10 h 63"/>
                    <a:gd name="T8" fmla="*/ 9 w 29"/>
                    <a:gd name="T9" fmla="*/ 14 h 63"/>
                    <a:gd name="T10" fmla="*/ 9 w 29"/>
                    <a:gd name="T11" fmla="*/ 19 h 63"/>
                    <a:gd name="T12" fmla="*/ 14 w 29"/>
                    <a:gd name="T13" fmla="*/ 24 h 63"/>
                    <a:gd name="T14" fmla="*/ 14 w 29"/>
                    <a:gd name="T15" fmla="*/ 24 h 63"/>
                    <a:gd name="T16" fmla="*/ 14 w 29"/>
                    <a:gd name="T17" fmla="*/ 29 h 63"/>
                    <a:gd name="T18" fmla="*/ 19 w 29"/>
                    <a:gd name="T19" fmla="*/ 34 h 63"/>
                    <a:gd name="T20" fmla="*/ 19 w 29"/>
                    <a:gd name="T21" fmla="*/ 39 h 63"/>
                    <a:gd name="T22" fmla="*/ 24 w 29"/>
                    <a:gd name="T23" fmla="*/ 43 h 63"/>
                    <a:gd name="T24" fmla="*/ 24 w 29"/>
                    <a:gd name="T25" fmla="*/ 48 h 63"/>
                    <a:gd name="T26" fmla="*/ 24 w 29"/>
                    <a:gd name="T27" fmla="*/ 53 h 63"/>
                    <a:gd name="T28" fmla="*/ 29 w 29"/>
                    <a:gd name="T29" fmla="*/ 58 h 63"/>
                    <a:gd name="T30" fmla="*/ 29 w 29"/>
                    <a:gd name="T31" fmla="*/ 58 h 63"/>
                    <a:gd name="T32" fmla="*/ 29 w 29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63"/>
                    <a:gd name="T53" fmla="*/ 29 w 29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6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24" y="43"/>
                      </a:lnTo>
                      <a:lnTo>
                        <a:pt x="24" y="48"/>
                      </a:lnTo>
                      <a:lnTo>
                        <a:pt x="24" y="53"/>
                      </a:lnTo>
                      <a:lnTo>
                        <a:pt x="29" y="58"/>
                      </a:lnTo>
                      <a:lnTo>
                        <a:pt x="29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4" name="Freeform 473">
                  <a:extLst>
                    <a:ext uri="{FF2B5EF4-FFF2-40B4-BE49-F238E27FC236}">
                      <a16:creationId xmlns:a16="http://schemas.microsoft.com/office/drawing/2014/main" id="{9599787A-5244-4F0B-9CC6-271623E67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371"/>
                  <a:ext cx="1" cy="29"/>
                </a:xfrm>
                <a:custGeom>
                  <a:avLst/>
                  <a:gdLst>
                    <a:gd name="T0" fmla="*/ 0 w 1"/>
                    <a:gd name="T1" fmla="*/ 0 h 29"/>
                    <a:gd name="T2" fmla="*/ 0 w 1"/>
                    <a:gd name="T3" fmla="*/ 29 h 29"/>
                    <a:gd name="T4" fmla="*/ 0 w 1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"/>
                    <a:gd name="T11" fmla="*/ 1 w 1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5" name="Freeform 474">
                  <a:extLst>
                    <a:ext uri="{FF2B5EF4-FFF2-40B4-BE49-F238E27FC236}">
                      <a16:creationId xmlns:a16="http://schemas.microsoft.com/office/drawing/2014/main" id="{826ED428-FBFD-471F-81FE-D17279200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371"/>
                  <a:ext cx="1" cy="29"/>
                </a:xfrm>
                <a:custGeom>
                  <a:avLst/>
                  <a:gdLst>
                    <a:gd name="T0" fmla="*/ 0 w 1"/>
                    <a:gd name="T1" fmla="*/ 0 h 29"/>
                    <a:gd name="T2" fmla="*/ 0 w 1"/>
                    <a:gd name="T3" fmla="*/ 29 h 29"/>
                    <a:gd name="T4" fmla="*/ 0 w 1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"/>
                    <a:gd name="T11" fmla="*/ 1 w 1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6" name="Freeform 475">
                  <a:extLst>
                    <a:ext uri="{FF2B5EF4-FFF2-40B4-BE49-F238E27FC236}">
                      <a16:creationId xmlns:a16="http://schemas.microsoft.com/office/drawing/2014/main" id="{74FCDC39-DE28-43B4-90CF-CF7C0F89B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376"/>
                  <a:ext cx="39" cy="91"/>
                </a:xfrm>
                <a:custGeom>
                  <a:avLst/>
                  <a:gdLst>
                    <a:gd name="T0" fmla="*/ 29 w 39"/>
                    <a:gd name="T1" fmla="*/ 0 h 91"/>
                    <a:gd name="T2" fmla="*/ 29 w 39"/>
                    <a:gd name="T3" fmla="*/ 5 h 91"/>
                    <a:gd name="T4" fmla="*/ 29 w 39"/>
                    <a:gd name="T5" fmla="*/ 9 h 91"/>
                    <a:gd name="T6" fmla="*/ 34 w 39"/>
                    <a:gd name="T7" fmla="*/ 19 h 91"/>
                    <a:gd name="T8" fmla="*/ 34 w 39"/>
                    <a:gd name="T9" fmla="*/ 24 h 91"/>
                    <a:gd name="T10" fmla="*/ 34 w 39"/>
                    <a:gd name="T11" fmla="*/ 29 h 91"/>
                    <a:gd name="T12" fmla="*/ 34 w 39"/>
                    <a:gd name="T13" fmla="*/ 34 h 91"/>
                    <a:gd name="T14" fmla="*/ 34 w 39"/>
                    <a:gd name="T15" fmla="*/ 43 h 91"/>
                    <a:gd name="T16" fmla="*/ 34 w 39"/>
                    <a:gd name="T17" fmla="*/ 48 h 91"/>
                    <a:gd name="T18" fmla="*/ 34 w 39"/>
                    <a:gd name="T19" fmla="*/ 53 h 91"/>
                    <a:gd name="T20" fmla="*/ 34 w 39"/>
                    <a:gd name="T21" fmla="*/ 58 h 91"/>
                    <a:gd name="T22" fmla="*/ 34 w 39"/>
                    <a:gd name="T23" fmla="*/ 67 h 91"/>
                    <a:gd name="T24" fmla="*/ 34 w 39"/>
                    <a:gd name="T25" fmla="*/ 72 h 91"/>
                    <a:gd name="T26" fmla="*/ 39 w 39"/>
                    <a:gd name="T27" fmla="*/ 77 h 91"/>
                    <a:gd name="T28" fmla="*/ 39 w 39"/>
                    <a:gd name="T29" fmla="*/ 82 h 91"/>
                    <a:gd name="T30" fmla="*/ 39 w 39"/>
                    <a:gd name="T31" fmla="*/ 87 h 91"/>
                    <a:gd name="T32" fmla="*/ 39 w 39"/>
                    <a:gd name="T33" fmla="*/ 91 h 91"/>
                    <a:gd name="T34" fmla="*/ 39 w 39"/>
                    <a:gd name="T35" fmla="*/ 91 h 91"/>
                    <a:gd name="T36" fmla="*/ 0 w 39"/>
                    <a:gd name="T37" fmla="*/ 62 h 91"/>
                    <a:gd name="T38" fmla="*/ 0 w 39"/>
                    <a:gd name="T39" fmla="*/ 62 h 91"/>
                    <a:gd name="T40" fmla="*/ 0 w 39"/>
                    <a:gd name="T41" fmla="*/ 58 h 91"/>
                    <a:gd name="T42" fmla="*/ 5 w 39"/>
                    <a:gd name="T43" fmla="*/ 58 h 91"/>
                    <a:gd name="T44" fmla="*/ 5 w 39"/>
                    <a:gd name="T45" fmla="*/ 53 h 91"/>
                    <a:gd name="T46" fmla="*/ 10 w 39"/>
                    <a:gd name="T47" fmla="*/ 48 h 91"/>
                    <a:gd name="T48" fmla="*/ 10 w 39"/>
                    <a:gd name="T49" fmla="*/ 43 h 91"/>
                    <a:gd name="T50" fmla="*/ 10 w 39"/>
                    <a:gd name="T51" fmla="*/ 38 h 91"/>
                    <a:gd name="T52" fmla="*/ 10 w 39"/>
                    <a:gd name="T53" fmla="*/ 34 h 91"/>
                    <a:gd name="T54" fmla="*/ 15 w 39"/>
                    <a:gd name="T55" fmla="*/ 29 h 91"/>
                    <a:gd name="T56" fmla="*/ 15 w 39"/>
                    <a:gd name="T57" fmla="*/ 24 h 91"/>
                    <a:gd name="T58" fmla="*/ 15 w 39"/>
                    <a:gd name="T59" fmla="*/ 19 h 91"/>
                    <a:gd name="T60" fmla="*/ 15 w 39"/>
                    <a:gd name="T61" fmla="*/ 19 h 91"/>
                    <a:gd name="T62" fmla="*/ 19 w 39"/>
                    <a:gd name="T63" fmla="*/ 14 h 91"/>
                    <a:gd name="T64" fmla="*/ 19 w 39"/>
                    <a:gd name="T65" fmla="*/ 9 h 91"/>
                    <a:gd name="T66" fmla="*/ 24 w 39"/>
                    <a:gd name="T67" fmla="*/ 5 h 91"/>
                    <a:gd name="T68" fmla="*/ 24 w 39"/>
                    <a:gd name="T69" fmla="*/ 5 h 91"/>
                    <a:gd name="T70" fmla="*/ 29 w 39"/>
                    <a:gd name="T71" fmla="*/ 0 h 9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91"/>
                    <a:gd name="T110" fmla="*/ 39 w 39"/>
                    <a:gd name="T111" fmla="*/ 91 h 9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91">
                      <a:moveTo>
                        <a:pt x="29" y="0"/>
                      </a:moveTo>
                      <a:lnTo>
                        <a:pt x="29" y="5"/>
                      </a:lnTo>
                      <a:lnTo>
                        <a:pt x="29" y="9"/>
                      </a:lnTo>
                      <a:lnTo>
                        <a:pt x="34" y="19"/>
                      </a:lnTo>
                      <a:lnTo>
                        <a:pt x="34" y="24"/>
                      </a:lnTo>
                      <a:lnTo>
                        <a:pt x="34" y="29"/>
                      </a:lnTo>
                      <a:lnTo>
                        <a:pt x="34" y="34"/>
                      </a:lnTo>
                      <a:lnTo>
                        <a:pt x="34" y="43"/>
                      </a:lnTo>
                      <a:lnTo>
                        <a:pt x="34" y="48"/>
                      </a:lnTo>
                      <a:lnTo>
                        <a:pt x="34" y="53"/>
                      </a:lnTo>
                      <a:lnTo>
                        <a:pt x="34" y="58"/>
                      </a:lnTo>
                      <a:lnTo>
                        <a:pt x="34" y="67"/>
                      </a:lnTo>
                      <a:lnTo>
                        <a:pt x="34" y="72"/>
                      </a:lnTo>
                      <a:lnTo>
                        <a:pt x="39" y="77"/>
                      </a:lnTo>
                      <a:lnTo>
                        <a:pt x="39" y="82"/>
                      </a:lnTo>
                      <a:lnTo>
                        <a:pt x="39" y="87"/>
                      </a:lnTo>
                      <a:lnTo>
                        <a:pt x="39" y="91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19" y="14"/>
                      </a:lnTo>
                      <a:lnTo>
                        <a:pt x="19" y="9"/>
                      </a:lnTo>
                      <a:lnTo>
                        <a:pt x="24" y="5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7" name="Freeform 476">
                  <a:extLst>
                    <a:ext uri="{FF2B5EF4-FFF2-40B4-BE49-F238E27FC236}">
                      <a16:creationId xmlns:a16="http://schemas.microsoft.com/office/drawing/2014/main" id="{677295BC-BE0A-4CD3-B1E4-C4D8C1424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" y="376"/>
                  <a:ext cx="10" cy="91"/>
                </a:xfrm>
                <a:custGeom>
                  <a:avLst/>
                  <a:gdLst>
                    <a:gd name="T0" fmla="*/ 0 w 10"/>
                    <a:gd name="T1" fmla="*/ 0 h 91"/>
                    <a:gd name="T2" fmla="*/ 0 w 10"/>
                    <a:gd name="T3" fmla="*/ 5 h 91"/>
                    <a:gd name="T4" fmla="*/ 0 w 10"/>
                    <a:gd name="T5" fmla="*/ 9 h 91"/>
                    <a:gd name="T6" fmla="*/ 5 w 10"/>
                    <a:gd name="T7" fmla="*/ 19 h 91"/>
                    <a:gd name="T8" fmla="*/ 5 w 10"/>
                    <a:gd name="T9" fmla="*/ 24 h 91"/>
                    <a:gd name="T10" fmla="*/ 5 w 10"/>
                    <a:gd name="T11" fmla="*/ 29 h 91"/>
                    <a:gd name="T12" fmla="*/ 5 w 10"/>
                    <a:gd name="T13" fmla="*/ 34 h 91"/>
                    <a:gd name="T14" fmla="*/ 5 w 10"/>
                    <a:gd name="T15" fmla="*/ 43 h 91"/>
                    <a:gd name="T16" fmla="*/ 5 w 10"/>
                    <a:gd name="T17" fmla="*/ 48 h 91"/>
                    <a:gd name="T18" fmla="*/ 5 w 10"/>
                    <a:gd name="T19" fmla="*/ 53 h 91"/>
                    <a:gd name="T20" fmla="*/ 5 w 10"/>
                    <a:gd name="T21" fmla="*/ 58 h 91"/>
                    <a:gd name="T22" fmla="*/ 5 w 10"/>
                    <a:gd name="T23" fmla="*/ 67 h 91"/>
                    <a:gd name="T24" fmla="*/ 5 w 10"/>
                    <a:gd name="T25" fmla="*/ 72 h 91"/>
                    <a:gd name="T26" fmla="*/ 10 w 10"/>
                    <a:gd name="T27" fmla="*/ 77 h 91"/>
                    <a:gd name="T28" fmla="*/ 10 w 10"/>
                    <a:gd name="T29" fmla="*/ 82 h 91"/>
                    <a:gd name="T30" fmla="*/ 10 w 10"/>
                    <a:gd name="T31" fmla="*/ 87 h 91"/>
                    <a:gd name="T32" fmla="*/ 10 w 10"/>
                    <a:gd name="T33" fmla="*/ 91 h 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1"/>
                    <a:gd name="T53" fmla="*/ 10 w 10"/>
                    <a:gd name="T54" fmla="*/ 91 h 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7"/>
                      </a:lnTo>
                      <a:lnTo>
                        <a:pt x="5" y="72"/>
                      </a:lnTo>
                      <a:lnTo>
                        <a:pt x="10" y="77"/>
                      </a:lnTo>
                      <a:lnTo>
                        <a:pt x="10" y="82"/>
                      </a:lnTo>
                      <a:lnTo>
                        <a:pt x="10" y="87"/>
                      </a:lnTo>
                      <a:lnTo>
                        <a:pt x="10" y="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8" name="Line 477">
                  <a:extLst>
                    <a:ext uri="{FF2B5EF4-FFF2-40B4-BE49-F238E27FC236}">
                      <a16:creationId xmlns:a16="http://schemas.microsoft.com/office/drawing/2014/main" id="{B00F62AA-0C85-4D55-9DAC-B14DA75DF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522" y="438"/>
                  <a:ext cx="39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9" name="Freeform 478">
                  <a:extLst>
                    <a:ext uri="{FF2B5EF4-FFF2-40B4-BE49-F238E27FC236}">
                      <a16:creationId xmlns:a16="http://schemas.microsoft.com/office/drawing/2014/main" id="{009F00B3-04EE-4B3A-90D7-2EE9F86513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376"/>
                  <a:ext cx="29" cy="62"/>
                </a:xfrm>
                <a:custGeom>
                  <a:avLst/>
                  <a:gdLst>
                    <a:gd name="T0" fmla="*/ 0 w 29"/>
                    <a:gd name="T1" fmla="*/ 62 h 62"/>
                    <a:gd name="T2" fmla="*/ 0 w 29"/>
                    <a:gd name="T3" fmla="*/ 58 h 62"/>
                    <a:gd name="T4" fmla="*/ 5 w 29"/>
                    <a:gd name="T5" fmla="*/ 58 h 62"/>
                    <a:gd name="T6" fmla="*/ 5 w 29"/>
                    <a:gd name="T7" fmla="*/ 53 h 62"/>
                    <a:gd name="T8" fmla="*/ 10 w 29"/>
                    <a:gd name="T9" fmla="*/ 48 h 62"/>
                    <a:gd name="T10" fmla="*/ 10 w 29"/>
                    <a:gd name="T11" fmla="*/ 43 h 62"/>
                    <a:gd name="T12" fmla="*/ 10 w 29"/>
                    <a:gd name="T13" fmla="*/ 38 h 62"/>
                    <a:gd name="T14" fmla="*/ 10 w 29"/>
                    <a:gd name="T15" fmla="*/ 34 h 62"/>
                    <a:gd name="T16" fmla="*/ 15 w 29"/>
                    <a:gd name="T17" fmla="*/ 29 h 62"/>
                    <a:gd name="T18" fmla="*/ 15 w 29"/>
                    <a:gd name="T19" fmla="*/ 24 h 62"/>
                    <a:gd name="T20" fmla="*/ 15 w 29"/>
                    <a:gd name="T21" fmla="*/ 19 h 62"/>
                    <a:gd name="T22" fmla="*/ 15 w 29"/>
                    <a:gd name="T23" fmla="*/ 19 h 62"/>
                    <a:gd name="T24" fmla="*/ 19 w 29"/>
                    <a:gd name="T25" fmla="*/ 14 h 62"/>
                    <a:gd name="T26" fmla="*/ 19 w 29"/>
                    <a:gd name="T27" fmla="*/ 9 h 62"/>
                    <a:gd name="T28" fmla="*/ 24 w 29"/>
                    <a:gd name="T29" fmla="*/ 5 h 62"/>
                    <a:gd name="T30" fmla="*/ 24 w 29"/>
                    <a:gd name="T31" fmla="*/ 5 h 62"/>
                    <a:gd name="T32" fmla="*/ 29 w 29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62"/>
                    <a:gd name="T53" fmla="*/ 29 w 29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62">
                      <a:moveTo>
                        <a:pt x="0" y="62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19" y="14"/>
                      </a:lnTo>
                      <a:lnTo>
                        <a:pt x="19" y="9"/>
                      </a:lnTo>
                      <a:lnTo>
                        <a:pt x="24" y="5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0" name="Rectangle 479">
                  <a:extLst>
                    <a:ext uri="{FF2B5EF4-FFF2-40B4-BE49-F238E27FC236}">
                      <a16:creationId xmlns:a16="http://schemas.microsoft.com/office/drawing/2014/main" id="{71B6B5BD-DE4C-4CBC-B03F-9C68AD280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390"/>
                  <a:ext cx="1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1" name="Rectangle 480">
                  <a:extLst>
                    <a:ext uri="{FF2B5EF4-FFF2-40B4-BE49-F238E27FC236}">
                      <a16:creationId xmlns:a16="http://schemas.microsoft.com/office/drawing/2014/main" id="{D079709E-2ABD-4CAC-8B02-F62817798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390"/>
                  <a:ext cx="1" cy="1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2" name="Freeform 481">
                  <a:extLst>
                    <a:ext uri="{FF2B5EF4-FFF2-40B4-BE49-F238E27FC236}">
                      <a16:creationId xmlns:a16="http://schemas.microsoft.com/office/drawing/2014/main" id="{65BC621F-F840-4F86-B3BD-236F85B16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5" y="395"/>
                  <a:ext cx="498" cy="377"/>
                </a:xfrm>
                <a:custGeom>
                  <a:avLst/>
                  <a:gdLst>
                    <a:gd name="T0" fmla="*/ 454 w 498"/>
                    <a:gd name="T1" fmla="*/ 5 h 377"/>
                    <a:gd name="T2" fmla="*/ 459 w 498"/>
                    <a:gd name="T3" fmla="*/ 10 h 377"/>
                    <a:gd name="T4" fmla="*/ 464 w 498"/>
                    <a:gd name="T5" fmla="*/ 15 h 377"/>
                    <a:gd name="T6" fmla="*/ 488 w 498"/>
                    <a:gd name="T7" fmla="*/ 58 h 377"/>
                    <a:gd name="T8" fmla="*/ 498 w 498"/>
                    <a:gd name="T9" fmla="*/ 145 h 377"/>
                    <a:gd name="T10" fmla="*/ 483 w 498"/>
                    <a:gd name="T11" fmla="*/ 232 h 377"/>
                    <a:gd name="T12" fmla="*/ 454 w 498"/>
                    <a:gd name="T13" fmla="*/ 295 h 377"/>
                    <a:gd name="T14" fmla="*/ 430 w 498"/>
                    <a:gd name="T15" fmla="*/ 333 h 377"/>
                    <a:gd name="T16" fmla="*/ 401 w 498"/>
                    <a:gd name="T17" fmla="*/ 362 h 377"/>
                    <a:gd name="T18" fmla="*/ 367 w 498"/>
                    <a:gd name="T19" fmla="*/ 372 h 377"/>
                    <a:gd name="T20" fmla="*/ 329 w 498"/>
                    <a:gd name="T21" fmla="*/ 377 h 377"/>
                    <a:gd name="T22" fmla="*/ 280 w 498"/>
                    <a:gd name="T23" fmla="*/ 362 h 377"/>
                    <a:gd name="T24" fmla="*/ 237 w 498"/>
                    <a:gd name="T25" fmla="*/ 343 h 377"/>
                    <a:gd name="T26" fmla="*/ 194 w 498"/>
                    <a:gd name="T27" fmla="*/ 314 h 377"/>
                    <a:gd name="T28" fmla="*/ 155 w 498"/>
                    <a:gd name="T29" fmla="*/ 285 h 377"/>
                    <a:gd name="T30" fmla="*/ 116 w 498"/>
                    <a:gd name="T31" fmla="*/ 251 h 377"/>
                    <a:gd name="T32" fmla="*/ 83 w 498"/>
                    <a:gd name="T33" fmla="*/ 237 h 377"/>
                    <a:gd name="T34" fmla="*/ 58 w 498"/>
                    <a:gd name="T35" fmla="*/ 237 h 377"/>
                    <a:gd name="T36" fmla="*/ 39 w 498"/>
                    <a:gd name="T37" fmla="*/ 232 h 377"/>
                    <a:gd name="T38" fmla="*/ 20 w 498"/>
                    <a:gd name="T39" fmla="*/ 222 h 377"/>
                    <a:gd name="T40" fmla="*/ 5 w 498"/>
                    <a:gd name="T41" fmla="*/ 203 h 377"/>
                    <a:gd name="T42" fmla="*/ 0 w 498"/>
                    <a:gd name="T43" fmla="*/ 183 h 377"/>
                    <a:gd name="T44" fmla="*/ 5 w 498"/>
                    <a:gd name="T45" fmla="*/ 159 h 377"/>
                    <a:gd name="T46" fmla="*/ 10 w 498"/>
                    <a:gd name="T47" fmla="*/ 150 h 377"/>
                    <a:gd name="T48" fmla="*/ 15 w 498"/>
                    <a:gd name="T49" fmla="*/ 140 h 377"/>
                    <a:gd name="T50" fmla="*/ 25 w 498"/>
                    <a:gd name="T51" fmla="*/ 135 h 377"/>
                    <a:gd name="T52" fmla="*/ 34 w 498"/>
                    <a:gd name="T53" fmla="*/ 135 h 377"/>
                    <a:gd name="T54" fmla="*/ 44 w 498"/>
                    <a:gd name="T55" fmla="*/ 140 h 377"/>
                    <a:gd name="T56" fmla="*/ 49 w 498"/>
                    <a:gd name="T57" fmla="*/ 145 h 377"/>
                    <a:gd name="T58" fmla="*/ 58 w 498"/>
                    <a:gd name="T59" fmla="*/ 135 h 377"/>
                    <a:gd name="T60" fmla="*/ 58 w 498"/>
                    <a:gd name="T61" fmla="*/ 126 h 377"/>
                    <a:gd name="T62" fmla="*/ 58 w 498"/>
                    <a:gd name="T63" fmla="*/ 116 h 377"/>
                    <a:gd name="T64" fmla="*/ 68 w 498"/>
                    <a:gd name="T65" fmla="*/ 111 h 377"/>
                    <a:gd name="T66" fmla="*/ 87 w 498"/>
                    <a:gd name="T67" fmla="*/ 111 h 377"/>
                    <a:gd name="T68" fmla="*/ 102 w 498"/>
                    <a:gd name="T69" fmla="*/ 111 h 377"/>
                    <a:gd name="T70" fmla="*/ 116 w 498"/>
                    <a:gd name="T71" fmla="*/ 106 h 377"/>
                    <a:gd name="T72" fmla="*/ 126 w 498"/>
                    <a:gd name="T73" fmla="*/ 106 h 377"/>
                    <a:gd name="T74" fmla="*/ 131 w 498"/>
                    <a:gd name="T75" fmla="*/ 101 h 377"/>
                    <a:gd name="T76" fmla="*/ 136 w 498"/>
                    <a:gd name="T77" fmla="*/ 97 h 377"/>
                    <a:gd name="T78" fmla="*/ 155 w 498"/>
                    <a:gd name="T79" fmla="*/ 97 h 377"/>
                    <a:gd name="T80" fmla="*/ 169 w 498"/>
                    <a:gd name="T81" fmla="*/ 92 h 377"/>
                    <a:gd name="T82" fmla="*/ 184 w 498"/>
                    <a:gd name="T83" fmla="*/ 87 h 377"/>
                    <a:gd name="T84" fmla="*/ 189 w 498"/>
                    <a:gd name="T85" fmla="*/ 87 h 377"/>
                    <a:gd name="T86" fmla="*/ 189 w 498"/>
                    <a:gd name="T87" fmla="*/ 87 h 377"/>
                    <a:gd name="T88" fmla="*/ 189 w 498"/>
                    <a:gd name="T89" fmla="*/ 87 h 377"/>
                    <a:gd name="T90" fmla="*/ 208 w 498"/>
                    <a:gd name="T91" fmla="*/ 82 h 377"/>
                    <a:gd name="T92" fmla="*/ 232 w 498"/>
                    <a:gd name="T93" fmla="*/ 58 h 377"/>
                    <a:gd name="T94" fmla="*/ 261 w 498"/>
                    <a:gd name="T95" fmla="*/ 43 h 377"/>
                    <a:gd name="T96" fmla="*/ 290 w 498"/>
                    <a:gd name="T97" fmla="*/ 24 h 377"/>
                    <a:gd name="T98" fmla="*/ 343 w 498"/>
                    <a:gd name="T99" fmla="*/ 19 h 377"/>
                    <a:gd name="T100" fmla="*/ 411 w 498"/>
                    <a:gd name="T101" fmla="*/ 10 h 377"/>
                    <a:gd name="T102" fmla="*/ 449 w 498"/>
                    <a:gd name="T103" fmla="*/ 0 h 37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8"/>
                    <a:gd name="T157" fmla="*/ 0 h 377"/>
                    <a:gd name="T158" fmla="*/ 498 w 498"/>
                    <a:gd name="T159" fmla="*/ 377 h 37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8" h="377">
                      <a:moveTo>
                        <a:pt x="449" y="0"/>
                      </a:moveTo>
                      <a:lnTo>
                        <a:pt x="449" y="0"/>
                      </a:lnTo>
                      <a:lnTo>
                        <a:pt x="454" y="0"/>
                      </a:lnTo>
                      <a:lnTo>
                        <a:pt x="454" y="5"/>
                      </a:lnTo>
                      <a:lnTo>
                        <a:pt x="459" y="5"/>
                      </a:lnTo>
                      <a:lnTo>
                        <a:pt x="459" y="10"/>
                      </a:lnTo>
                      <a:lnTo>
                        <a:pt x="464" y="10"/>
                      </a:lnTo>
                      <a:lnTo>
                        <a:pt x="464" y="15"/>
                      </a:lnTo>
                      <a:lnTo>
                        <a:pt x="469" y="15"/>
                      </a:lnTo>
                      <a:lnTo>
                        <a:pt x="474" y="29"/>
                      </a:lnTo>
                      <a:lnTo>
                        <a:pt x="483" y="43"/>
                      </a:lnTo>
                      <a:lnTo>
                        <a:pt x="488" y="58"/>
                      </a:lnTo>
                      <a:lnTo>
                        <a:pt x="488" y="77"/>
                      </a:lnTo>
                      <a:lnTo>
                        <a:pt x="493" y="92"/>
                      </a:lnTo>
                      <a:lnTo>
                        <a:pt x="498" y="111"/>
                      </a:lnTo>
                      <a:lnTo>
                        <a:pt x="498" y="130"/>
                      </a:lnTo>
                      <a:lnTo>
                        <a:pt x="498" y="145"/>
                      </a:lnTo>
                      <a:lnTo>
                        <a:pt x="498" y="164"/>
                      </a:lnTo>
                      <a:lnTo>
                        <a:pt x="493" y="183"/>
                      </a:lnTo>
                      <a:lnTo>
                        <a:pt x="493" y="198"/>
                      </a:lnTo>
                      <a:lnTo>
                        <a:pt x="488" y="217"/>
                      </a:lnTo>
                      <a:lnTo>
                        <a:pt x="483" y="232"/>
                      </a:lnTo>
                      <a:lnTo>
                        <a:pt x="478" y="251"/>
                      </a:lnTo>
                      <a:lnTo>
                        <a:pt x="469" y="266"/>
                      </a:lnTo>
                      <a:lnTo>
                        <a:pt x="464" y="280"/>
                      </a:lnTo>
                      <a:lnTo>
                        <a:pt x="459" y="285"/>
                      </a:lnTo>
                      <a:lnTo>
                        <a:pt x="454" y="295"/>
                      </a:lnTo>
                      <a:lnTo>
                        <a:pt x="449" y="299"/>
                      </a:lnTo>
                      <a:lnTo>
                        <a:pt x="445" y="309"/>
                      </a:lnTo>
                      <a:lnTo>
                        <a:pt x="440" y="314"/>
                      </a:lnTo>
                      <a:lnTo>
                        <a:pt x="435" y="323"/>
                      </a:lnTo>
                      <a:lnTo>
                        <a:pt x="430" y="333"/>
                      </a:lnTo>
                      <a:lnTo>
                        <a:pt x="425" y="338"/>
                      </a:lnTo>
                      <a:lnTo>
                        <a:pt x="420" y="348"/>
                      </a:lnTo>
                      <a:lnTo>
                        <a:pt x="416" y="352"/>
                      </a:lnTo>
                      <a:lnTo>
                        <a:pt x="406" y="357"/>
                      </a:lnTo>
                      <a:lnTo>
                        <a:pt x="401" y="362"/>
                      </a:lnTo>
                      <a:lnTo>
                        <a:pt x="392" y="367"/>
                      </a:lnTo>
                      <a:lnTo>
                        <a:pt x="387" y="367"/>
                      </a:lnTo>
                      <a:lnTo>
                        <a:pt x="377" y="372"/>
                      </a:lnTo>
                      <a:lnTo>
                        <a:pt x="367" y="372"/>
                      </a:lnTo>
                      <a:lnTo>
                        <a:pt x="358" y="372"/>
                      </a:lnTo>
                      <a:lnTo>
                        <a:pt x="348" y="377"/>
                      </a:lnTo>
                      <a:lnTo>
                        <a:pt x="338" y="377"/>
                      </a:lnTo>
                      <a:lnTo>
                        <a:pt x="329" y="377"/>
                      </a:lnTo>
                      <a:lnTo>
                        <a:pt x="319" y="377"/>
                      </a:lnTo>
                      <a:lnTo>
                        <a:pt x="309" y="372"/>
                      </a:lnTo>
                      <a:lnTo>
                        <a:pt x="300" y="372"/>
                      </a:lnTo>
                      <a:lnTo>
                        <a:pt x="290" y="367"/>
                      </a:lnTo>
                      <a:lnTo>
                        <a:pt x="280" y="362"/>
                      </a:lnTo>
                      <a:lnTo>
                        <a:pt x="271" y="357"/>
                      </a:lnTo>
                      <a:lnTo>
                        <a:pt x="261" y="352"/>
                      </a:lnTo>
                      <a:lnTo>
                        <a:pt x="252" y="352"/>
                      </a:lnTo>
                      <a:lnTo>
                        <a:pt x="247" y="348"/>
                      </a:lnTo>
                      <a:lnTo>
                        <a:pt x="237" y="343"/>
                      </a:lnTo>
                      <a:lnTo>
                        <a:pt x="227" y="338"/>
                      </a:lnTo>
                      <a:lnTo>
                        <a:pt x="218" y="333"/>
                      </a:lnTo>
                      <a:lnTo>
                        <a:pt x="208" y="328"/>
                      </a:lnTo>
                      <a:lnTo>
                        <a:pt x="203" y="319"/>
                      </a:lnTo>
                      <a:lnTo>
                        <a:pt x="194" y="314"/>
                      </a:lnTo>
                      <a:lnTo>
                        <a:pt x="184" y="309"/>
                      </a:lnTo>
                      <a:lnTo>
                        <a:pt x="179" y="304"/>
                      </a:lnTo>
                      <a:lnTo>
                        <a:pt x="169" y="295"/>
                      </a:lnTo>
                      <a:lnTo>
                        <a:pt x="160" y="290"/>
                      </a:lnTo>
                      <a:lnTo>
                        <a:pt x="155" y="285"/>
                      </a:lnTo>
                      <a:lnTo>
                        <a:pt x="145" y="275"/>
                      </a:lnTo>
                      <a:lnTo>
                        <a:pt x="140" y="270"/>
                      </a:lnTo>
                      <a:lnTo>
                        <a:pt x="131" y="266"/>
                      </a:lnTo>
                      <a:lnTo>
                        <a:pt x="121" y="256"/>
                      </a:lnTo>
                      <a:lnTo>
                        <a:pt x="116" y="251"/>
                      </a:lnTo>
                      <a:lnTo>
                        <a:pt x="107" y="246"/>
                      </a:lnTo>
                      <a:lnTo>
                        <a:pt x="102" y="241"/>
                      </a:lnTo>
                      <a:lnTo>
                        <a:pt x="92" y="237"/>
                      </a:lnTo>
                      <a:lnTo>
                        <a:pt x="87" y="237"/>
                      </a:lnTo>
                      <a:lnTo>
                        <a:pt x="83" y="237"/>
                      </a:lnTo>
                      <a:lnTo>
                        <a:pt x="78" y="237"/>
                      </a:lnTo>
                      <a:lnTo>
                        <a:pt x="73" y="237"/>
                      </a:lnTo>
                      <a:lnTo>
                        <a:pt x="68" y="237"/>
                      </a:lnTo>
                      <a:lnTo>
                        <a:pt x="63" y="237"/>
                      </a:lnTo>
                      <a:lnTo>
                        <a:pt x="58" y="237"/>
                      </a:lnTo>
                      <a:lnTo>
                        <a:pt x="54" y="237"/>
                      </a:lnTo>
                      <a:lnTo>
                        <a:pt x="49" y="237"/>
                      </a:lnTo>
                      <a:lnTo>
                        <a:pt x="44" y="232"/>
                      </a:lnTo>
                      <a:lnTo>
                        <a:pt x="39" y="232"/>
                      </a:lnTo>
                      <a:lnTo>
                        <a:pt x="34" y="232"/>
                      </a:lnTo>
                      <a:lnTo>
                        <a:pt x="29" y="227"/>
                      </a:lnTo>
                      <a:lnTo>
                        <a:pt x="25" y="222"/>
                      </a:lnTo>
                      <a:lnTo>
                        <a:pt x="20" y="222"/>
                      </a:lnTo>
                      <a:lnTo>
                        <a:pt x="15" y="217"/>
                      </a:lnTo>
                      <a:lnTo>
                        <a:pt x="15" y="212"/>
                      </a:lnTo>
                      <a:lnTo>
                        <a:pt x="10" y="212"/>
                      </a:lnTo>
                      <a:lnTo>
                        <a:pt x="10" y="208"/>
                      </a:lnTo>
                      <a:lnTo>
                        <a:pt x="5" y="203"/>
                      </a:lnTo>
                      <a:lnTo>
                        <a:pt x="5" y="198"/>
                      </a:lnTo>
                      <a:lnTo>
                        <a:pt x="5" y="193"/>
                      </a:lnTo>
                      <a:lnTo>
                        <a:pt x="5" y="188"/>
                      </a:lnTo>
                      <a:lnTo>
                        <a:pt x="0" y="183"/>
                      </a:lnTo>
                      <a:lnTo>
                        <a:pt x="0" y="179"/>
                      </a:lnTo>
                      <a:lnTo>
                        <a:pt x="0" y="174"/>
                      </a:lnTo>
                      <a:lnTo>
                        <a:pt x="5" y="169"/>
                      </a:lnTo>
                      <a:lnTo>
                        <a:pt x="5" y="164"/>
                      </a:lnTo>
                      <a:lnTo>
                        <a:pt x="5" y="159"/>
                      </a:lnTo>
                      <a:lnTo>
                        <a:pt x="5" y="155"/>
                      </a:lnTo>
                      <a:lnTo>
                        <a:pt x="10" y="155"/>
                      </a:lnTo>
                      <a:lnTo>
                        <a:pt x="10" y="150"/>
                      </a:lnTo>
                      <a:lnTo>
                        <a:pt x="10" y="145"/>
                      </a:lnTo>
                      <a:lnTo>
                        <a:pt x="15" y="145"/>
                      </a:lnTo>
                      <a:lnTo>
                        <a:pt x="15" y="140"/>
                      </a:lnTo>
                      <a:lnTo>
                        <a:pt x="20" y="140"/>
                      </a:lnTo>
                      <a:lnTo>
                        <a:pt x="20" y="135"/>
                      </a:lnTo>
                      <a:lnTo>
                        <a:pt x="25" y="135"/>
                      </a:lnTo>
                      <a:lnTo>
                        <a:pt x="29" y="135"/>
                      </a:lnTo>
                      <a:lnTo>
                        <a:pt x="34" y="135"/>
                      </a:lnTo>
                      <a:lnTo>
                        <a:pt x="39" y="135"/>
                      </a:lnTo>
                      <a:lnTo>
                        <a:pt x="39" y="140"/>
                      </a:lnTo>
                      <a:lnTo>
                        <a:pt x="44" y="140"/>
                      </a:lnTo>
                      <a:lnTo>
                        <a:pt x="44" y="145"/>
                      </a:lnTo>
                      <a:lnTo>
                        <a:pt x="49" y="145"/>
                      </a:lnTo>
                      <a:lnTo>
                        <a:pt x="54" y="145"/>
                      </a:lnTo>
                      <a:lnTo>
                        <a:pt x="54" y="140"/>
                      </a:lnTo>
                      <a:lnTo>
                        <a:pt x="58" y="135"/>
                      </a:lnTo>
                      <a:lnTo>
                        <a:pt x="58" y="130"/>
                      </a:lnTo>
                      <a:lnTo>
                        <a:pt x="58" y="126"/>
                      </a:lnTo>
                      <a:lnTo>
                        <a:pt x="58" y="121"/>
                      </a:lnTo>
                      <a:lnTo>
                        <a:pt x="58" y="116"/>
                      </a:lnTo>
                      <a:lnTo>
                        <a:pt x="63" y="111"/>
                      </a:lnTo>
                      <a:lnTo>
                        <a:pt x="68" y="111"/>
                      </a:lnTo>
                      <a:lnTo>
                        <a:pt x="73" y="111"/>
                      </a:lnTo>
                      <a:lnTo>
                        <a:pt x="78" y="111"/>
                      </a:lnTo>
                      <a:lnTo>
                        <a:pt x="83" y="111"/>
                      </a:lnTo>
                      <a:lnTo>
                        <a:pt x="87" y="111"/>
                      </a:lnTo>
                      <a:lnTo>
                        <a:pt x="92" y="111"/>
                      </a:lnTo>
                      <a:lnTo>
                        <a:pt x="97" y="111"/>
                      </a:lnTo>
                      <a:lnTo>
                        <a:pt x="102" y="111"/>
                      </a:lnTo>
                      <a:lnTo>
                        <a:pt x="107" y="111"/>
                      </a:lnTo>
                      <a:lnTo>
                        <a:pt x="111" y="106"/>
                      </a:lnTo>
                      <a:lnTo>
                        <a:pt x="116" y="101"/>
                      </a:lnTo>
                      <a:lnTo>
                        <a:pt x="116" y="106"/>
                      </a:lnTo>
                      <a:lnTo>
                        <a:pt x="121" y="106"/>
                      </a:lnTo>
                      <a:lnTo>
                        <a:pt x="126" y="106"/>
                      </a:lnTo>
                      <a:lnTo>
                        <a:pt x="126" y="101"/>
                      </a:lnTo>
                      <a:lnTo>
                        <a:pt x="131" y="101"/>
                      </a:lnTo>
                      <a:lnTo>
                        <a:pt x="136" y="97"/>
                      </a:lnTo>
                      <a:lnTo>
                        <a:pt x="140" y="101"/>
                      </a:lnTo>
                      <a:lnTo>
                        <a:pt x="145" y="101"/>
                      </a:lnTo>
                      <a:lnTo>
                        <a:pt x="150" y="101"/>
                      </a:lnTo>
                      <a:lnTo>
                        <a:pt x="155" y="97"/>
                      </a:lnTo>
                      <a:lnTo>
                        <a:pt x="160" y="97"/>
                      </a:lnTo>
                      <a:lnTo>
                        <a:pt x="165" y="97"/>
                      </a:lnTo>
                      <a:lnTo>
                        <a:pt x="165" y="92"/>
                      </a:lnTo>
                      <a:lnTo>
                        <a:pt x="169" y="92"/>
                      </a:lnTo>
                      <a:lnTo>
                        <a:pt x="174" y="92"/>
                      </a:lnTo>
                      <a:lnTo>
                        <a:pt x="174" y="87"/>
                      </a:lnTo>
                      <a:lnTo>
                        <a:pt x="179" y="87"/>
                      </a:lnTo>
                      <a:lnTo>
                        <a:pt x="184" y="87"/>
                      </a:lnTo>
                      <a:lnTo>
                        <a:pt x="189" y="87"/>
                      </a:lnTo>
                      <a:lnTo>
                        <a:pt x="189" y="92"/>
                      </a:lnTo>
                      <a:lnTo>
                        <a:pt x="194" y="87"/>
                      </a:lnTo>
                      <a:lnTo>
                        <a:pt x="203" y="82"/>
                      </a:lnTo>
                      <a:lnTo>
                        <a:pt x="208" y="82"/>
                      </a:lnTo>
                      <a:lnTo>
                        <a:pt x="213" y="77"/>
                      </a:lnTo>
                      <a:lnTo>
                        <a:pt x="218" y="72"/>
                      </a:lnTo>
                      <a:lnTo>
                        <a:pt x="223" y="68"/>
                      </a:lnTo>
                      <a:lnTo>
                        <a:pt x="227" y="63"/>
                      </a:lnTo>
                      <a:lnTo>
                        <a:pt x="232" y="58"/>
                      </a:lnTo>
                      <a:lnTo>
                        <a:pt x="242" y="58"/>
                      </a:lnTo>
                      <a:lnTo>
                        <a:pt x="247" y="53"/>
                      </a:lnTo>
                      <a:lnTo>
                        <a:pt x="252" y="48"/>
                      </a:lnTo>
                      <a:lnTo>
                        <a:pt x="256" y="48"/>
                      </a:lnTo>
                      <a:lnTo>
                        <a:pt x="261" y="43"/>
                      </a:lnTo>
                      <a:lnTo>
                        <a:pt x="271" y="43"/>
                      </a:lnTo>
                      <a:lnTo>
                        <a:pt x="276" y="39"/>
                      </a:lnTo>
                      <a:lnTo>
                        <a:pt x="280" y="39"/>
                      </a:lnTo>
                      <a:lnTo>
                        <a:pt x="290" y="24"/>
                      </a:lnTo>
                      <a:lnTo>
                        <a:pt x="305" y="34"/>
                      </a:lnTo>
                      <a:lnTo>
                        <a:pt x="319" y="29"/>
                      </a:lnTo>
                      <a:lnTo>
                        <a:pt x="329" y="24"/>
                      </a:lnTo>
                      <a:lnTo>
                        <a:pt x="343" y="19"/>
                      </a:lnTo>
                      <a:lnTo>
                        <a:pt x="358" y="24"/>
                      </a:lnTo>
                      <a:lnTo>
                        <a:pt x="363" y="24"/>
                      </a:lnTo>
                      <a:lnTo>
                        <a:pt x="377" y="15"/>
                      </a:lnTo>
                      <a:lnTo>
                        <a:pt x="396" y="10"/>
                      </a:lnTo>
                      <a:lnTo>
                        <a:pt x="411" y="10"/>
                      </a:lnTo>
                      <a:lnTo>
                        <a:pt x="425" y="10"/>
                      </a:lnTo>
                      <a:lnTo>
                        <a:pt x="445" y="0"/>
                      </a:lnTo>
                      <a:lnTo>
                        <a:pt x="449" y="0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3" name="Freeform 482">
                  <a:extLst>
                    <a:ext uri="{FF2B5EF4-FFF2-40B4-BE49-F238E27FC236}">
                      <a16:creationId xmlns:a16="http://schemas.microsoft.com/office/drawing/2014/main" id="{DD2EDEF8-9A94-4361-AD1F-C80A7982E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395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0 w 20"/>
                    <a:gd name="T3" fmla="*/ 0 h 15"/>
                    <a:gd name="T4" fmla="*/ 5 w 20"/>
                    <a:gd name="T5" fmla="*/ 0 h 15"/>
                    <a:gd name="T6" fmla="*/ 5 w 20"/>
                    <a:gd name="T7" fmla="*/ 0 h 15"/>
                    <a:gd name="T8" fmla="*/ 5 w 20"/>
                    <a:gd name="T9" fmla="*/ 5 h 15"/>
                    <a:gd name="T10" fmla="*/ 5 w 20"/>
                    <a:gd name="T11" fmla="*/ 5 h 15"/>
                    <a:gd name="T12" fmla="*/ 5 w 20"/>
                    <a:gd name="T13" fmla="*/ 5 h 15"/>
                    <a:gd name="T14" fmla="*/ 5 w 20"/>
                    <a:gd name="T15" fmla="*/ 5 h 15"/>
                    <a:gd name="T16" fmla="*/ 10 w 20"/>
                    <a:gd name="T17" fmla="*/ 5 h 15"/>
                    <a:gd name="T18" fmla="*/ 10 w 20"/>
                    <a:gd name="T19" fmla="*/ 10 h 15"/>
                    <a:gd name="T20" fmla="*/ 10 w 20"/>
                    <a:gd name="T21" fmla="*/ 10 h 15"/>
                    <a:gd name="T22" fmla="*/ 15 w 20"/>
                    <a:gd name="T23" fmla="*/ 10 h 15"/>
                    <a:gd name="T24" fmla="*/ 15 w 20"/>
                    <a:gd name="T25" fmla="*/ 10 h 15"/>
                    <a:gd name="T26" fmla="*/ 15 w 20"/>
                    <a:gd name="T27" fmla="*/ 10 h 15"/>
                    <a:gd name="T28" fmla="*/ 15 w 20"/>
                    <a:gd name="T29" fmla="*/ 15 h 15"/>
                    <a:gd name="T30" fmla="*/ 20 w 20"/>
                    <a:gd name="T31" fmla="*/ 15 h 15"/>
                    <a:gd name="T32" fmla="*/ 20 w 20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5"/>
                    <a:gd name="T53" fmla="*/ 20 w 2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2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4" name="Freeform 483">
                  <a:extLst>
                    <a:ext uri="{FF2B5EF4-FFF2-40B4-BE49-F238E27FC236}">
                      <a16:creationId xmlns:a16="http://schemas.microsoft.com/office/drawing/2014/main" id="{DB0BA7F7-A5DB-4691-BE6D-C80DDC07E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9" y="410"/>
                  <a:ext cx="34" cy="265"/>
                </a:xfrm>
                <a:custGeom>
                  <a:avLst/>
                  <a:gdLst>
                    <a:gd name="T0" fmla="*/ 5 w 34"/>
                    <a:gd name="T1" fmla="*/ 0 h 265"/>
                    <a:gd name="T2" fmla="*/ 10 w 34"/>
                    <a:gd name="T3" fmla="*/ 14 h 265"/>
                    <a:gd name="T4" fmla="*/ 19 w 34"/>
                    <a:gd name="T5" fmla="*/ 28 h 265"/>
                    <a:gd name="T6" fmla="*/ 24 w 34"/>
                    <a:gd name="T7" fmla="*/ 43 h 265"/>
                    <a:gd name="T8" fmla="*/ 24 w 34"/>
                    <a:gd name="T9" fmla="*/ 62 h 265"/>
                    <a:gd name="T10" fmla="*/ 29 w 34"/>
                    <a:gd name="T11" fmla="*/ 77 h 265"/>
                    <a:gd name="T12" fmla="*/ 34 w 34"/>
                    <a:gd name="T13" fmla="*/ 96 h 265"/>
                    <a:gd name="T14" fmla="*/ 34 w 34"/>
                    <a:gd name="T15" fmla="*/ 115 h 265"/>
                    <a:gd name="T16" fmla="*/ 34 w 34"/>
                    <a:gd name="T17" fmla="*/ 130 h 265"/>
                    <a:gd name="T18" fmla="*/ 34 w 34"/>
                    <a:gd name="T19" fmla="*/ 149 h 265"/>
                    <a:gd name="T20" fmla="*/ 29 w 34"/>
                    <a:gd name="T21" fmla="*/ 168 h 265"/>
                    <a:gd name="T22" fmla="*/ 29 w 34"/>
                    <a:gd name="T23" fmla="*/ 183 h 265"/>
                    <a:gd name="T24" fmla="*/ 24 w 34"/>
                    <a:gd name="T25" fmla="*/ 202 h 265"/>
                    <a:gd name="T26" fmla="*/ 19 w 34"/>
                    <a:gd name="T27" fmla="*/ 217 h 265"/>
                    <a:gd name="T28" fmla="*/ 14 w 34"/>
                    <a:gd name="T29" fmla="*/ 236 h 265"/>
                    <a:gd name="T30" fmla="*/ 5 w 34"/>
                    <a:gd name="T31" fmla="*/ 251 h 265"/>
                    <a:gd name="T32" fmla="*/ 0 w 34"/>
                    <a:gd name="T33" fmla="*/ 265 h 2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65"/>
                    <a:gd name="T53" fmla="*/ 34 w 34"/>
                    <a:gd name="T54" fmla="*/ 265 h 2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65">
                      <a:moveTo>
                        <a:pt x="5" y="0"/>
                      </a:moveTo>
                      <a:lnTo>
                        <a:pt x="10" y="14"/>
                      </a:lnTo>
                      <a:lnTo>
                        <a:pt x="19" y="28"/>
                      </a:lnTo>
                      <a:lnTo>
                        <a:pt x="24" y="43"/>
                      </a:lnTo>
                      <a:lnTo>
                        <a:pt x="24" y="62"/>
                      </a:lnTo>
                      <a:lnTo>
                        <a:pt x="29" y="77"/>
                      </a:lnTo>
                      <a:lnTo>
                        <a:pt x="34" y="96"/>
                      </a:lnTo>
                      <a:lnTo>
                        <a:pt x="34" y="115"/>
                      </a:lnTo>
                      <a:lnTo>
                        <a:pt x="34" y="130"/>
                      </a:lnTo>
                      <a:lnTo>
                        <a:pt x="34" y="149"/>
                      </a:lnTo>
                      <a:lnTo>
                        <a:pt x="29" y="168"/>
                      </a:lnTo>
                      <a:lnTo>
                        <a:pt x="29" y="183"/>
                      </a:lnTo>
                      <a:lnTo>
                        <a:pt x="24" y="202"/>
                      </a:lnTo>
                      <a:lnTo>
                        <a:pt x="19" y="217"/>
                      </a:lnTo>
                      <a:lnTo>
                        <a:pt x="14" y="236"/>
                      </a:lnTo>
                      <a:lnTo>
                        <a:pt x="5" y="251"/>
                      </a:lnTo>
                      <a:lnTo>
                        <a:pt x="0" y="2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5" name="Freeform 484">
                  <a:extLst>
                    <a:ext uri="{FF2B5EF4-FFF2-40B4-BE49-F238E27FC236}">
                      <a16:creationId xmlns:a16="http://schemas.microsoft.com/office/drawing/2014/main" id="{F6E0520B-6B6D-42F9-AF74-18E70F295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675"/>
                  <a:ext cx="97" cy="92"/>
                </a:xfrm>
                <a:custGeom>
                  <a:avLst/>
                  <a:gdLst>
                    <a:gd name="T0" fmla="*/ 97 w 97"/>
                    <a:gd name="T1" fmla="*/ 0 h 92"/>
                    <a:gd name="T2" fmla="*/ 92 w 97"/>
                    <a:gd name="T3" fmla="*/ 5 h 92"/>
                    <a:gd name="T4" fmla="*/ 87 w 97"/>
                    <a:gd name="T5" fmla="*/ 15 h 92"/>
                    <a:gd name="T6" fmla="*/ 82 w 97"/>
                    <a:gd name="T7" fmla="*/ 19 h 92"/>
                    <a:gd name="T8" fmla="*/ 78 w 97"/>
                    <a:gd name="T9" fmla="*/ 29 h 92"/>
                    <a:gd name="T10" fmla="*/ 73 w 97"/>
                    <a:gd name="T11" fmla="*/ 34 h 92"/>
                    <a:gd name="T12" fmla="*/ 68 w 97"/>
                    <a:gd name="T13" fmla="*/ 43 h 92"/>
                    <a:gd name="T14" fmla="*/ 63 w 97"/>
                    <a:gd name="T15" fmla="*/ 53 h 92"/>
                    <a:gd name="T16" fmla="*/ 58 w 97"/>
                    <a:gd name="T17" fmla="*/ 58 h 92"/>
                    <a:gd name="T18" fmla="*/ 53 w 97"/>
                    <a:gd name="T19" fmla="*/ 68 h 92"/>
                    <a:gd name="T20" fmla="*/ 49 w 97"/>
                    <a:gd name="T21" fmla="*/ 72 h 92"/>
                    <a:gd name="T22" fmla="*/ 39 w 97"/>
                    <a:gd name="T23" fmla="*/ 77 h 92"/>
                    <a:gd name="T24" fmla="*/ 34 w 97"/>
                    <a:gd name="T25" fmla="*/ 82 h 92"/>
                    <a:gd name="T26" fmla="*/ 25 w 97"/>
                    <a:gd name="T27" fmla="*/ 87 h 92"/>
                    <a:gd name="T28" fmla="*/ 20 w 97"/>
                    <a:gd name="T29" fmla="*/ 87 h 92"/>
                    <a:gd name="T30" fmla="*/ 10 w 97"/>
                    <a:gd name="T31" fmla="*/ 92 h 92"/>
                    <a:gd name="T32" fmla="*/ 0 w 97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7"/>
                    <a:gd name="T52" fmla="*/ 0 h 92"/>
                    <a:gd name="T53" fmla="*/ 97 w 97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7" h="92">
                      <a:moveTo>
                        <a:pt x="97" y="0"/>
                      </a:moveTo>
                      <a:lnTo>
                        <a:pt x="92" y="5"/>
                      </a:lnTo>
                      <a:lnTo>
                        <a:pt x="87" y="15"/>
                      </a:lnTo>
                      <a:lnTo>
                        <a:pt x="82" y="19"/>
                      </a:lnTo>
                      <a:lnTo>
                        <a:pt x="78" y="29"/>
                      </a:lnTo>
                      <a:lnTo>
                        <a:pt x="73" y="34"/>
                      </a:lnTo>
                      <a:lnTo>
                        <a:pt x="68" y="43"/>
                      </a:lnTo>
                      <a:lnTo>
                        <a:pt x="63" y="53"/>
                      </a:lnTo>
                      <a:lnTo>
                        <a:pt x="58" y="58"/>
                      </a:lnTo>
                      <a:lnTo>
                        <a:pt x="53" y="68"/>
                      </a:lnTo>
                      <a:lnTo>
                        <a:pt x="49" y="72"/>
                      </a:lnTo>
                      <a:lnTo>
                        <a:pt x="39" y="77"/>
                      </a:lnTo>
                      <a:lnTo>
                        <a:pt x="34" y="82"/>
                      </a:lnTo>
                      <a:lnTo>
                        <a:pt x="25" y="87"/>
                      </a:lnTo>
                      <a:lnTo>
                        <a:pt x="20" y="87"/>
                      </a:lnTo>
                      <a:lnTo>
                        <a:pt x="10" y="92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6" name="Line 485">
                  <a:extLst>
                    <a:ext uri="{FF2B5EF4-FFF2-40B4-BE49-F238E27FC236}">
                      <a16:creationId xmlns:a16="http://schemas.microsoft.com/office/drawing/2014/main" id="{AAF9D0CA-F3B1-48F1-9A9C-2481B7459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2" y="76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7" name="Freeform 486">
                  <a:extLst>
                    <a:ext uri="{FF2B5EF4-FFF2-40B4-BE49-F238E27FC236}">
                      <a16:creationId xmlns:a16="http://schemas.microsoft.com/office/drawing/2014/main" id="{051B72A4-63F1-442F-AA69-364E3BF92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3" y="728"/>
                  <a:ext cx="149" cy="44"/>
                </a:xfrm>
                <a:custGeom>
                  <a:avLst/>
                  <a:gdLst>
                    <a:gd name="T0" fmla="*/ 149 w 149"/>
                    <a:gd name="T1" fmla="*/ 39 h 44"/>
                    <a:gd name="T2" fmla="*/ 140 w 149"/>
                    <a:gd name="T3" fmla="*/ 39 h 44"/>
                    <a:gd name="T4" fmla="*/ 130 w 149"/>
                    <a:gd name="T5" fmla="*/ 44 h 44"/>
                    <a:gd name="T6" fmla="*/ 120 w 149"/>
                    <a:gd name="T7" fmla="*/ 44 h 44"/>
                    <a:gd name="T8" fmla="*/ 111 w 149"/>
                    <a:gd name="T9" fmla="*/ 44 h 44"/>
                    <a:gd name="T10" fmla="*/ 101 w 149"/>
                    <a:gd name="T11" fmla="*/ 44 h 44"/>
                    <a:gd name="T12" fmla="*/ 91 w 149"/>
                    <a:gd name="T13" fmla="*/ 39 h 44"/>
                    <a:gd name="T14" fmla="*/ 82 w 149"/>
                    <a:gd name="T15" fmla="*/ 39 h 44"/>
                    <a:gd name="T16" fmla="*/ 72 w 149"/>
                    <a:gd name="T17" fmla="*/ 34 h 44"/>
                    <a:gd name="T18" fmla="*/ 62 w 149"/>
                    <a:gd name="T19" fmla="*/ 29 h 44"/>
                    <a:gd name="T20" fmla="*/ 53 w 149"/>
                    <a:gd name="T21" fmla="*/ 24 h 44"/>
                    <a:gd name="T22" fmla="*/ 43 w 149"/>
                    <a:gd name="T23" fmla="*/ 19 h 44"/>
                    <a:gd name="T24" fmla="*/ 34 w 149"/>
                    <a:gd name="T25" fmla="*/ 19 h 44"/>
                    <a:gd name="T26" fmla="*/ 29 w 149"/>
                    <a:gd name="T27" fmla="*/ 15 h 44"/>
                    <a:gd name="T28" fmla="*/ 19 w 149"/>
                    <a:gd name="T29" fmla="*/ 10 h 44"/>
                    <a:gd name="T30" fmla="*/ 9 w 149"/>
                    <a:gd name="T31" fmla="*/ 5 h 44"/>
                    <a:gd name="T32" fmla="*/ 0 w 149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9"/>
                    <a:gd name="T52" fmla="*/ 0 h 44"/>
                    <a:gd name="T53" fmla="*/ 149 w 149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9" h="44">
                      <a:moveTo>
                        <a:pt x="149" y="39"/>
                      </a:moveTo>
                      <a:lnTo>
                        <a:pt x="140" y="39"/>
                      </a:lnTo>
                      <a:lnTo>
                        <a:pt x="130" y="44"/>
                      </a:lnTo>
                      <a:lnTo>
                        <a:pt x="120" y="44"/>
                      </a:lnTo>
                      <a:lnTo>
                        <a:pt x="111" y="44"/>
                      </a:lnTo>
                      <a:lnTo>
                        <a:pt x="101" y="44"/>
                      </a:lnTo>
                      <a:lnTo>
                        <a:pt x="91" y="39"/>
                      </a:lnTo>
                      <a:lnTo>
                        <a:pt x="82" y="39"/>
                      </a:lnTo>
                      <a:lnTo>
                        <a:pt x="72" y="34"/>
                      </a:lnTo>
                      <a:lnTo>
                        <a:pt x="62" y="29"/>
                      </a:lnTo>
                      <a:lnTo>
                        <a:pt x="53" y="24"/>
                      </a:lnTo>
                      <a:lnTo>
                        <a:pt x="43" y="19"/>
                      </a:lnTo>
                      <a:lnTo>
                        <a:pt x="34" y="19"/>
                      </a:lnTo>
                      <a:lnTo>
                        <a:pt x="29" y="15"/>
                      </a:lnTo>
                      <a:lnTo>
                        <a:pt x="19" y="10"/>
                      </a:lnTo>
                      <a:lnTo>
                        <a:pt x="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8" name="Freeform 487">
                  <a:extLst>
                    <a:ext uri="{FF2B5EF4-FFF2-40B4-BE49-F238E27FC236}">
                      <a16:creationId xmlns:a16="http://schemas.microsoft.com/office/drawing/2014/main" id="{BDC4E591-C1AF-4E51-B53A-9CC818D03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632"/>
                  <a:ext cx="126" cy="96"/>
                </a:xfrm>
                <a:custGeom>
                  <a:avLst/>
                  <a:gdLst>
                    <a:gd name="T0" fmla="*/ 126 w 126"/>
                    <a:gd name="T1" fmla="*/ 96 h 96"/>
                    <a:gd name="T2" fmla="*/ 116 w 126"/>
                    <a:gd name="T3" fmla="*/ 91 h 96"/>
                    <a:gd name="T4" fmla="*/ 111 w 126"/>
                    <a:gd name="T5" fmla="*/ 82 h 96"/>
                    <a:gd name="T6" fmla="*/ 102 w 126"/>
                    <a:gd name="T7" fmla="*/ 77 h 96"/>
                    <a:gd name="T8" fmla="*/ 92 w 126"/>
                    <a:gd name="T9" fmla="*/ 72 h 96"/>
                    <a:gd name="T10" fmla="*/ 87 w 126"/>
                    <a:gd name="T11" fmla="*/ 67 h 96"/>
                    <a:gd name="T12" fmla="*/ 77 w 126"/>
                    <a:gd name="T13" fmla="*/ 58 h 96"/>
                    <a:gd name="T14" fmla="*/ 68 w 126"/>
                    <a:gd name="T15" fmla="*/ 53 h 96"/>
                    <a:gd name="T16" fmla="*/ 63 w 126"/>
                    <a:gd name="T17" fmla="*/ 48 h 96"/>
                    <a:gd name="T18" fmla="*/ 53 w 126"/>
                    <a:gd name="T19" fmla="*/ 38 h 96"/>
                    <a:gd name="T20" fmla="*/ 48 w 126"/>
                    <a:gd name="T21" fmla="*/ 33 h 96"/>
                    <a:gd name="T22" fmla="*/ 39 w 126"/>
                    <a:gd name="T23" fmla="*/ 29 h 96"/>
                    <a:gd name="T24" fmla="*/ 29 w 126"/>
                    <a:gd name="T25" fmla="*/ 19 h 96"/>
                    <a:gd name="T26" fmla="*/ 24 w 126"/>
                    <a:gd name="T27" fmla="*/ 14 h 96"/>
                    <a:gd name="T28" fmla="*/ 15 w 126"/>
                    <a:gd name="T29" fmla="*/ 9 h 96"/>
                    <a:gd name="T30" fmla="*/ 10 w 126"/>
                    <a:gd name="T31" fmla="*/ 4 h 96"/>
                    <a:gd name="T32" fmla="*/ 0 w 126"/>
                    <a:gd name="T33" fmla="*/ 0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6"/>
                    <a:gd name="T52" fmla="*/ 0 h 96"/>
                    <a:gd name="T53" fmla="*/ 126 w 126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6" h="96">
                      <a:moveTo>
                        <a:pt x="126" y="96"/>
                      </a:moveTo>
                      <a:lnTo>
                        <a:pt x="116" y="91"/>
                      </a:lnTo>
                      <a:lnTo>
                        <a:pt x="111" y="82"/>
                      </a:lnTo>
                      <a:lnTo>
                        <a:pt x="102" y="77"/>
                      </a:lnTo>
                      <a:lnTo>
                        <a:pt x="92" y="72"/>
                      </a:lnTo>
                      <a:lnTo>
                        <a:pt x="87" y="67"/>
                      </a:lnTo>
                      <a:lnTo>
                        <a:pt x="77" y="58"/>
                      </a:lnTo>
                      <a:lnTo>
                        <a:pt x="68" y="53"/>
                      </a:lnTo>
                      <a:lnTo>
                        <a:pt x="63" y="48"/>
                      </a:lnTo>
                      <a:lnTo>
                        <a:pt x="53" y="38"/>
                      </a:lnTo>
                      <a:lnTo>
                        <a:pt x="48" y="33"/>
                      </a:lnTo>
                      <a:lnTo>
                        <a:pt x="39" y="29"/>
                      </a:lnTo>
                      <a:lnTo>
                        <a:pt x="29" y="19"/>
                      </a:lnTo>
                      <a:lnTo>
                        <a:pt x="24" y="14"/>
                      </a:lnTo>
                      <a:lnTo>
                        <a:pt x="15" y="9"/>
                      </a:lnTo>
                      <a:lnTo>
                        <a:pt x="1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9" name="Freeform 488">
                  <a:extLst>
                    <a:ext uri="{FF2B5EF4-FFF2-40B4-BE49-F238E27FC236}">
                      <a16:creationId xmlns:a16="http://schemas.microsoft.com/office/drawing/2014/main" id="{2C212DAE-EDB3-4C28-9E46-4540BF93A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617"/>
                  <a:ext cx="67" cy="15"/>
                </a:xfrm>
                <a:custGeom>
                  <a:avLst/>
                  <a:gdLst>
                    <a:gd name="T0" fmla="*/ 67 w 67"/>
                    <a:gd name="T1" fmla="*/ 15 h 15"/>
                    <a:gd name="T2" fmla="*/ 62 w 67"/>
                    <a:gd name="T3" fmla="*/ 15 h 15"/>
                    <a:gd name="T4" fmla="*/ 58 w 67"/>
                    <a:gd name="T5" fmla="*/ 15 h 15"/>
                    <a:gd name="T6" fmla="*/ 53 w 67"/>
                    <a:gd name="T7" fmla="*/ 15 h 15"/>
                    <a:gd name="T8" fmla="*/ 48 w 67"/>
                    <a:gd name="T9" fmla="*/ 15 h 15"/>
                    <a:gd name="T10" fmla="*/ 43 w 67"/>
                    <a:gd name="T11" fmla="*/ 15 h 15"/>
                    <a:gd name="T12" fmla="*/ 38 w 67"/>
                    <a:gd name="T13" fmla="*/ 15 h 15"/>
                    <a:gd name="T14" fmla="*/ 33 w 67"/>
                    <a:gd name="T15" fmla="*/ 15 h 15"/>
                    <a:gd name="T16" fmla="*/ 33 w 67"/>
                    <a:gd name="T17" fmla="*/ 15 h 15"/>
                    <a:gd name="T18" fmla="*/ 29 w 67"/>
                    <a:gd name="T19" fmla="*/ 15 h 15"/>
                    <a:gd name="T20" fmla="*/ 24 w 67"/>
                    <a:gd name="T21" fmla="*/ 15 h 15"/>
                    <a:gd name="T22" fmla="*/ 19 w 67"/>
                    <a:gd name="T23" fmla="*/ 10 h 15"/>
                    <a:gd name="T24" fmla="*/ 14 w 67"/>
                    <a:gd name="T25" fmla="*/ 10 h 15"/>
                    <a:gd name="T26" fmla="*/ 9 w 67"/>
                    <a:gd name="T27" fmla="*/ 10 h 15"/>
                    <a:gd name="T28" fmla="*/ 4 w 67"/>
                    <a:gd name="T29" fmla="*/ 5 h 15"/>
                    <a:gd name="T30" fmla="*/ 4 w 67"/>
                    <a:gd name="T31" fmla="*/ 5 h 15"/>
                    <a:gd name="T32" fmla="*/ 0 w 67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15"/>
                    <a:gd name="T53" fmla="*/ 67 w 67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15">
                      <a:moveTo>
                        <a:pt x="67" y="15"/>
                      </a:moveTo>
                      <a:lnTo>
                        <a:pt x="62" y="15"/>
                      </a:lnTo>
                      <a:lnTo>
                        <a:pt x="58" y="15"/>
                      </a:lnTo>
                      <a:lnTo>
                        <a:pt x="53" y="15"/>
                      </a:lnTo>
                      <a:lnTo>
                        <a:pt x="48" y="15"/>
                      </a:lnTo>
                      <a:lnTo>
                        <a:pt x="43" y="15"/>
                      </a:lnTo>
                      <a:lnTo>
                        <a:pt x="38" y="15"/>
                      </a:lnTo>
                      <a:lnTo>
                        <a:pt x="33" y="15"/>
                      </a:lnTo>
                      <a:lnTo>
                        <a:pt x="29" y="15"/>
                      </a:lnTo>
                      <a:lnTo>
                        <a:pt x="24" y="1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0" name="Freeform 489">
                  <a:extLst>
                    <a:ext uri="{FF2B5EF4-FFF2-40B4-BE49-F238E27FC236}">
                      <a16:creationId xmlns:a16="http://schemas.microsoft.com/office/drawing/2014/main" id="{FC1B2A92-126D-4DE1-9875-76F63E180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5" y="554"/>
                  <a:ext cx="25" cy="63"/>
                </a:xfrm>
                <a:custGeom>
                  <a:avLst/>
                  <a:gdLst>
                    <a:gd name="T0" fmla="*/ 25 w 25"/>
                    <a:gd name="T1" fmla="*/ 63 h 63"/>
                    <a:gd name="T2" fmla="*/ 20 w 25"/>
                    <a:gd name="T3" fmla="*/ 63 h 63"/>
                    <a:gd name="T4" fmla="*/ 15 w 25"/>
                    <a:gd name="T5" fmla="*/ 58 h 63"/>
                    <a:gd name="T6" fmla="*/ 15 w 25"/>
                    <a:gd name="T7" fmla="*/ 53 h 63"/>
                    <a:gd name="T8" fmla="*/ 10 w 25"/>
                    <a:gd name="T9" fmla="*/ 53 h 63"/>
                    <a:gd name="T10" fmla="*/ 10 w 25"/>
                    <a:gd name="T11" fmla="*/ 49 h 63"/>
                    <a:gd name="T12" fmla="*/ 5 w 25"/>
                    <a:gd name="T13" fmla="*/ 44 h 63"/>
                    <a:gd name="T14" fmla="*/ 5 w 25"/>
                    <a:gd name="T15" fmla="*/ 39 h 63"/>
                    <a:gd name="T16" fmla="*/ 5 w 25"/>
                    <a:gd name="T17" fmla="*/ 34 h 63"/>
                    <a:gd name="T18" fmla="*/ 5 w 25"/>
                    <a:gd name="T19" fmla="*/ 29 h 63"/>
                    <a:gd name="T20" fmla="*/ 0 w 25"/>
                    <a:gd name="T21" fmla="*/ 24 h 63"/>
                    <a:gd name="T22" fmla="*/ 0 w 25"/>
                    <a:gd name="T23" fmla="*/ 24 h 63"/>
                    <a:gd name="T24" fmla="*/ 0 w 25"/>
                    <a:gd name="T25" fmla="*/ 20 h 63"/>
                    <a:gd name="T26" fmla="*/ 0 w 25"/>
                    <a:gd name="T27" fmla="*/ 15 h 63"/>
                    <a:gd name="T28" fmla="*/ 5 w 25"/>
                    <a:gd name="T29" fmla="*/ 10 h 63"/>
                    <a:gd name="T30" fmla="*/ 5 w 25"/>
                    <a:gd name="T31" fmla="*/ 5 h 63"/>
                    <a:gd name="T32" fmla="*/ 5 w 25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63"/>
                    <a:gd name="T53" fmla="*/ 25 w 25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63">
                      <a:moveTo>
                        <a:pt x="25" y="63"/>
                      </a:moveTo>
                      <a:lnTo>
                        <a:pt x="20" y="63"/>
                      </a:lnTo>
                      <a:lnTo>
                        <a:pt x="15" y="58"/>
                      </a:lnTo>
                      <a:lnTo>
                        <a:pt x="15" y="53"/>
                      </a:lnTo>
                      <a:lnTo>
                        <a:pt x="10" y="53"/>
                      </a:lnTo>
                      <a:lnTo>
                        <a:pt x="10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1" name="Freeform 490">
                  <a:extLst>
                    <a:ext uri="{FF2B5EF4-FFF2-40B4-BE49-F238E27FC236}">
                      <a16:creationId xmlns:a16="http://schemas.microsoft.com/office/drawing/2014/main" id="{6F95CA0C-3150-4AA8-870E-012F8783B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530"/>
                  <a:ext cx="24" cy="24"/>
                </a:xfrm>
                <a:custGeom>
                  <a:avLst/>
                  <a:gdLst>
                    <a:gd name="T0" fmla="*/ 0 w 24"/>
                    <a:gd name="T1" fmla="*/ 24 h 24"/>
                    <a:gd name="T2" fmla="*/ 0 w 24"/>
                    <a:gd name="T3" fmla="*/ 20 h 24"/>
                    <a:gd name="T4" fmla="*/ 0 w 24"/>
                    <a:gd name="T5" fmla="*/ 20 h 24"/>
                    <a:gd name="T6" fmla="*/ 5 w 24"/>
                    <a:gd name="T7" fmla="*/ 20 h 24"/>
                    <a:gd name="T8" fmla="*/ 5 w 24"/>
                    <a:gd name="T9" fmla="*/ 15 h 24"/>
                    <a:gd name="T10" fmla="*/ 5 w 24"/>
                    <a:gd name="T11" fmla="*/ 15 h 24"/>
                    <a:gd name="T12" fmla="*/ 5 w 24"/>
                    <a:gd name="T13" fmla="*/ 10 h 24"/>
                    <a:gd name="T14" fmla="*/ 5 w 24"/>
                    <a:gd name="T15" fmla="*/ 10 h 24"/>
                    <a:gd name="T16" fmla="*/ 10 w 24"/>
                    <a:gd name="T17" fmla="*/ 10 h 24"/>
                    <a:gd name="T18" fmla="*/ 10 w 24"/>
                    <a:gd name="T19" fmla="*/ 5 h 24"/>
                    <a:gd name="T20" fmla="*/ 10 w 24"/>
                    <a:gd name="T21" fmla="*/ 5 h 24"/>
                    <a:gd name="T22" fmla="*/ 15 w 24"/>
                    <a:gd name="T23" fmla="*/ 5 h 24"/>
                    <a:gd name="T24" fmla="*/ 15 w 24"/>
                    <a:gd name="T25" fmla="*/ 5 h 24"/>
                    <a:gd name="T26" fmla="*/ 15 w 24"/>
                    <a:gd name="T27" fmla="*/ 0 h 24"/>
                    <a:gd name="T28" fmla="*/ 20 w 24"/>
                    <a:gd name="T29" fmla="*/ 0 h 24"/>
                    <a:gd name="T30" fmla="*/ 20 w 24"/>
                    <a:gd name="T31" fmla="*/ 0 h 24"/>
                    <a:gd name="T32" fmla="*/ 24 w 2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2" name="Freeform 491">
                  <a:extLst>
                    <a:ext uri="{FF2B5EF4-FFF2-40B4-BE49-F238E27FC236}">
                      <a16:creationId xmlns:a16="http://schemas.microsoft.com/office/drawing/2014/main" id="{79C03D92-C71A-469A-B9B9-A8C509AEC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530"/>
                  <a:ext cx="25" cy="10"/>
                </a:xfrm>
                <a:custGeom>
                  <a:avLst/>
                  <a:gdLst>
                    <a:gd name="T0" fmla="*/ 0 w 25"/>
                    <a:gd name="T1" fmla="*/ 0 h 10"/>
                    <a:gd name="T2" fmla="*/ 0 w 25"/>
                    <a:gd name="T3" fmla="*/ 0 h 10"/>
                    <a:gd name="T4" fmla="*/ 5 w 25"/>
                    <a:gd name="T5" fmla="*/ 0 h 10"/>
                    <a:gd name="T6" fmla="*/ 5 w 25"/>
                    <a:gd name="T7" fmla="*/ 0 h 10"/>
                    <a:gd name="T8" fmla="*/ 5 w 25"/>
                    <a:gd name="T9" fmla="*/ 0 h 10"/>
                    <a:gd name="T10" fmla="*/ 10 w 25"/>
                    <a:gd name="T11" fmla="*/ 0 h 10"/>
                    <a:gd name="T12" fmla="*/ 10 w 25"/>
                    <a:gd name="T13" fmla="*/ 5 h 10"/>
                    <a:gd name="T14" fmla="*/ 10 w 25"/>
                    <a:gd name="T15" fmla="*/ 5 h 10"/>
                    <a:gd name="T16" fmla="*/ 15 w 25"/>
                    <a:gd name="T17" fmla="*/ 5 h 10"/>
                    <a:gd name="T18" fmla="*/ 15 w 25"/>
                    <a:gd name="T19" fmla="*/ 5 h 10"/>
                    <a:gd name="T20" fmla="*/ 15 w 25"/>
                    <a:gd name="T21" fmla="*/ 10 h 10"/>
                    <a:gd name="T22" fmla="*/ 20 w 25"/>
                    <a:gd name="T23" fmla="*/ 10 h 10"/>
                    <a:gd name="T24" fmla="*/ 20 w 25"/>
                    <a:gd name="T25" fmla="*/ 10 h 10"/>
                    <a:gd name="T26" fmla="*/ 20 w 25"/>
                    <a:gd name="T27" fmla="*/ 10 h 10"/>
                    <a:gd name="T28" fmla="*/ 20 w 25"/>
                    <a:gd name="T29" fmla="*/ 10 h 10"/>
                    <a:gd name="T30" fmla="*/ 25 w 25"/>
                    <a:gd name="T31" fmla="*/ 10 h 10"/>
                    <a:gd name="T32" fmla="*/ 25 w 25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0"/>
                    <a:gd name="T53" fmla="*/ 25 w 2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2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3" name="Freeform 492">
                  <a:extLst>
                    <a:ext uri="{FF2B5EF4-FFF2-40B4-BE49-F238E27FC236}">
                      <a16:creationId xmlns:a16="http://schemas.microsoft.com/office/drawing/2014/main" id="{FBECE6AF-7037-4EF6-BBA5-225EEF142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506"/>
                  <a:ext cx="9" cy="29"/>
                </a:xfrm>
                <a:custGeom>
                  <a:avLst/>
                  <a:gdLst>
                    <a:gd name="T0" fmla="*/ 0 w 9"/>
                    <a:gd name="T1" fmla="*/ 29 h 29"/>
                    <a:gd name="T2" fmla="*/ 0 w 9"/>
                    <a:gd name="T3" fmla="*/ 29 h 29"/>
                    <a:gd name="T4" fmla="*/ 0 w 9"/>
                    <a:gd name="T5" fmla="*/ 29 h 29"/>
                    <a:gd name="T6" fmla="*/ 4 w 9"/>
                    <a:gd name="T7" fmla="*/ 24 h 29"/>
                    <a:gd name="T8" fmla="*/ 4 w 9"/>
                    <a:gd name="T9" fmla="*/ 24 h 29"/>
                    <a:gd name="T10" fmla="*/ 4 w 9"/>
                    <a:gd name="T11" fmla="*/ 19 h 29"/>
                    <a:gd name="T12" fmla="*/ 4 w 9"/>
                    <a:gd name="T13" fmla="*/ 19 h 29"/>
                    <a:gd name="T14" fmla="*/ 4 w 9"/>
                    <a:gd name="T15" fmla="*/ 19 h 29"/>
                    <a:gd name="T16" fmla="*/ 4 w 9"/>
                    <a:gd name="T17" fmla="*/ 15 h 29"/>
                    <a:gd name="T18" fmla="*/ 4 w 9"/>
                    <a:gd name="T19" fmla="*/ 15 h 29"/>
                    <a:gd name="T20" fmla="*/ 4 w 9"/>
                    <a:gd name="T21" fmla="*/ 10 h 29"/>
                    <a:gd name="T22" fmla="*/ 4 w 9"/>
                    <a:gd name="T23" fmla="*/ 10 h 29"/>
                    <a:gd name="T24" fmla="*/ 4 w 9"/>
                    <a:gd name="T25" fmla="*/ 10 h 29"/>
                    <a:gd name="T26" fmla="*/ 4 w 9"/>
                    <a:gd name="T27" fmla="*/ 5 h 29"/>
                    <a:gd name="T28" fmla="*/ 4 w 9"/>
                    <a:gd name="T29" fmla="*/ 5 h 29"/>
                    <a:gd name="T30" fmla="*/ 9 w 9"/>
                    <a:gd name="T31" fmla="*/ 0 h 29"/>
                    <a:gd name="T32" fmla="*/ 9 w 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9"/>
                    <a:gd name="T53" fmla="*/ 9 w 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4" name="Freeform 493">
                  <a:extLst>
                    <a:ext uri="{FF2B5EF4-FFF2-40B4-BE49-F238E27FC236}">
                      <a16:creationId xmlns:a16="http://schemas.microsoft.com/office/drawing/2014/main" id="{252FD7AD-D87A-4991-8194-E1D91AE23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496"/>
                  <a:ext cx="53" cy="10"/>
                </a:xfrm>
                <a:custGeom>
                  <a:avLst/>
                  <a:gdLst>
                    <a:gd name="T0" fmla="*/ 0 w 53"/>
                    <a:gd name="T1" fmla="*/ 10 h 10"/>
                    <a:gd name="T2" fmla="*/ 5 w 53"/>
                    <a:gd name="T3" fmla="*/ 10 h 10"/>
                    <a:gd name="T4" fmla="*/ 5 w 53"/>
                    <a:gd name="T5" fmla="*/ 10 h 10"/>
                    <a:gd name="T6" fmla="*/ 10 w 53"/>
                    <a:gd name="T7" fmla="*/ 10 h 10"/>
                    <a:gd name="T8" fmla="*/ 15 w 53"/>
                    <a:gd name="T9" fmla="*/ 10 h 10"/>
                    <a:gd name="T10" fmla="*/ 20 w 53"/>
                    <a:gd name="T11" fmla="*/ 10 h 10"/>
                    <a:gd name="T12" fmla="*/ 20 w 53"/>
                    <a:gd name="T13" fmla="*/ 10 h 10"/>
                    <a:gd name="T14" fmla="*/ 24 w 53"/>
                    <a:gd name="T15" fmla="*/ 10 h 10"/>
                    <a:gd name="T16" fmla="*/ 29 w 53"/>
                    <a:gd name="T17" fmla="*/ 10 h 10"/>
                    <a:gd name="T18" fmla="*/ 29 w 53"/>
                    <a:gd name="T19" fmla="*/ 10 h 10"/>
                    <a:gd name="T20" fmla="*/ 34 w 53"/>
                    <a:gd name="T21" fmla="*/ 10 h 10"/>
                    <a:gd name="T22" fmla="*/ 39 w 53"/>
                    <a:gd name="T23" fmla="*/ 10 h 10"/>
                    <a:gd name="T24" fmla="*/ 39 w 53"/>
                    <a:gd name="T25" fmla="*/ 10 h 10"/>
                    <a:gd name="T26" fmla="*/ 44 w 53"/>
                    <a:gd name="T27" fmla="*/ 10 h 10"/>
                    <a:gd name="T28" fmla="*/ 48 w 53"/>
                    <a:gd name="T29" fmla="*/ 5 h 10"/>
                    <a:gd name="T30" fmla="*/ 48 w 53"/>
                    <a:gd name="T31" fmla="*/ 5 h 10"/>
                    <a:gd name="T32" fmla="*/ 53 w 53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0"/>
                    <a:gd name="T53" fmla="*/ 53 w 53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0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20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44" y="10"/>
                      </a:lnTo>
                      <a:lnTo>
                        <a:pt x="48" y="5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" name="Freeform 494">
                  <a:extLst>
                    <a:ext uri="{FF2B5EF4-FFF2-40B4-BE49-F238E27FC236}">
                      <a16:creationId xmlns:a16="http://schemas.microsoft.com/office/drawing/2014/main" id="{B8F53809-F370-4AEE-93B9-3F82AB46B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492"/>
                  <a:ext cx="20" cy="9"/>
                </a:xfrm>
                <a:custGeom>
                  <a:avLst/>
                  <a:gdLst>
                    <a:gd name="T0" fmla="*/ 0 w 20"/>
                    <a:gd name="T1" fmla="*/ 4 h 9"/>
                    <a:gd name="T2" fmla="*/ 0 w 20"/>
                    <a:gd name="T3" fmla="*/ 9 h 9"/>
                    <a:gd name="T4" fmla="*/ 5 w 20"/>
                    <a:gd name="T5" fmla="*/ 9 h 9"/>
                    <a:gd name="T6" fmla="*/ 5 w 20"/>
                    <a:gd name="T7" fmla="*/ 9 h 9"/>
                    <a:gd name="T8" fmla="*/ 5 w 20"/>
                    <a:gd name="T9" fmla="*/ 9 h 9"/>
                    <a:gd name="T10" fmla="*/ 5 w 20"/>
                    <a:gd name="T11" fmla="*/ 9 h 9"/>
                    <a:gd name="T12" fmla="*/ 10 w 20"/>
                    <a:gd name="T13" fmla="*/ 9 h 9"/>
                    <a:gd name="T14" fmla="*/ 10 w 20"/>
                    <a:gd name="T15" fmla="*/ 9 h 9"/>
                    <a:gd name="T16" fmla="*/ 10 w 20"/>
                    <a:gd name="T17" fmla="*/ 4 h 9"/>
                    <a:gd name="T18" fmla="*/ 10 w 20"/>
                    <a:gd name="T19" fmla="*/ 4 h 9"/>
                    <a:gd name="T20" fmla="*/ 15 w 20"/>
                    <a:gd name="T21" fmla="*/ 4 h 9"/>
                    <a:gd name="T22" fmla="*/ 15 w 20"/>
                    <a:gd name="T23" fmla="*/ 4 h 9"/>
                    <a:gd name="T24" fmla="*/ 15 w 20"/>
                    <a:gd name="T25" fmla="*/ 4 h 9"/>
                    <a:gd name="T26" fmla="*/ 15 w 20"/>
                    <a:gd name="T27" fmla="*/ 4 h 9"/>
                    <a:gd name="T28" fmla="*/ 15 w 20"/>
                    <a:gd name="T29" fmla="*/ 4 h 9"/>
                    <a:gd name="T30" fmla="*/ 20 w 20"/>
                    <a:gd name="T31" fmla="*/ 0 h 9"/>
                    <a:gd name="T32" fmla="*/ 20 w 20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9"/>
                    <a:gd name="T53" fmla="*/ 20 w 2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9">
                      <a:moveTo>
                        <a:pt x="0" y="4"/>
                      </a:move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4"/>
                      </a:lnTo>
                      <a:lnTo>
                        <a:pt x="15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6" name="Freeform 495">
                  <a:extLst>
                    <a:ext uri="{FF2B5EF4-FFF2-40B4-BE49-F238E27FC236}">
                      <a16:creationId xmlns:a16="http://schemas.microsoft.com/office/drawing/2014/main" id="{30E8E255-654C-4D22-AF83-92A59C388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482"/>
                  <a:ext cx="53" cy="14"/>
                </a:xfrm>
                <a:custGeom>
                  <a:avLst/>
                  <a:gdLst>
                    <a:gd name="T0" fmla="*/ 0 w 53"/>
                    <a:gd name="T1" fmla="*/ 10 h 14"/>
                    <a:gd name="T2" fmla="*/ 4 w 53"/>
                    <a:gd name="T3" fmla="*/ 14 h 14"/>
                    <a:gd name="T4" fmla="*/ 9 w 53"/>
                    <a:gd name="T5" fmla="*/ 14 h 14"/>
                    <a:gd name="T6" fmla="*/ 9 w 53"/>
                    <a:gd name="T7" fmla="*/ 14 h 14"/>
                    <a:gd name="T8" fmla="*/ 14 w 53"/>
                    <a:gd name="T9" fmla="*/ 14 h 14"/>
                    <a:gd name="T10" fmla="*/ 19 w 53"/>
                    <a:gd name="T11" fmla="*/ 10 h 14"/>
                    <a:gd name="T12" fmla="*/ 19 w 53"/>
                    <a:gd name="T13" fmla="*/ 10 h 14"/>
                    <a:gd name="T14" fmla="*/ 24 w 53"/>
                    <a:gd name="T15" fmla="*/ 10 h 14"/>
                    <a:gd name="T16" fmla="*/ 29 w 53"/>
                    <a:gd name="T17" fmla="*/ 10 h 14"/>
                    <a:gd name="T18" fmla="*/ 29 w 53"/>
                    <a:gd name="T19" fmla="*/ 5 h 14"/>
                    <a:gd name="T20" fmla="*/ 33 w 53"/>
                    <a:gd name="T21" fmla="*/ 5 h 14"/>
                    <a:gd name="T22" fmla="*/ 38 w 53"/>
                    <a:gd name="T23" fmla="*/ 5 h 14"/>
                    <a:gd name="T24" fmla="*/ 38 w 53"/>
                    <a:gd name="T25" fmla="*/ 0 h 14"/>
                    <a:gd name="T26" fmla="*/ 43 w 53"/>
                    <a:gd name="T27" fmla="*/ 0 h 14"/>
                    <a:gd name="T28" fmla="*/ 43 w 53"/>
                    <a:gd name="T29" fmla="*/ 0 h 14"/>
                    <a:gd name="T30" fmla="*/ 48 w 53"/>
                    <a:gd name="T31" fmla="*/ 0 h 14"/>
                    <a:gd name="T32" fmla="*/ 53 w 53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4"/>
                    <a:gd name="T53" fmla="*/ 53 w 5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4">
                      <a:moveTo>
                        <a:pt x="0" y="10"/>
                      </a:moveTo>
                      <a:lnTo>
                        <a:pt x="4" y="14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7" name="Freeform 496">
                  <a:extLst>
                    <a:ext uri="{FF2B5EF4-FFF2-40B4-BE49-F238E27FC236}">
                      <a16:creationId xmlns:a16="http://schemas.microsoft.com/office/drawing/2014/main" id="{687988B9-CED9-4AD8-8814-38F3EF0AF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4" y="482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0 h 5"/>
                    <a:gd name="T4" fmla="*/ 0 w 1"/>
                    <a:gd name="T5" fmla="*/ 0 h 5"/>
                    <a:gd name="T6" fmla="*/ 0 w 1"/>
                    <a:gd name="T7" fmla="*/ 0 h 5"/>
                    <a:gd name="T8" fmla="*/ 0 w 1"/>
                    <a:gd name="T9" fmla="*/ 0 h 5"/>
                    <a:gd name="T10" fmla="*/ 0 w 1"/>
                    <a:gd name="T11" fmla="*/ 0 h 5"/>
                    <a:gd name="T12" fmla="*/ 0 w 1"/>
                    <a:gd name="T13" fmla="*/ 0 h 5"/>
                    <a:gd name="T14" fmla="*/ 0 w 1"/>
                    <a:gd name="T15" fmla="*/ 0 h 5"/>
                    <a:gd name="T16" fmla="*/ 0 w 1"/>
                    <a:gd name="T17" fmla="*/ 0 h 5"/>
                    <a:gd name="T18" fmla="*/ 0 w 1"/>
                    <a:gd name="T19" fmla="*/ 0 h 5"/>
                    <a:gd name="T20" fmla="*/ 0 w 1"/>
                    <a:gd name="T21" fmla="*/ 0 h 5"/>
                    <a:gd name="T22" fmla="*/ 0 w 1"/>
                    <a:gd name="T23" fmla="*/ 0 h 5"/>
                    <a:gd name="T24" fmla="*/ 0 w 1"/>
                    <a:gd name="T25" fmla="*/ 0 h 5"/>
                    <a:gd name="T26" fmla="*/ 0 w 1"/>
                    <a:gd name="T27" fmla="*/ 0 h 5"/>
                    <a:gd name="T28" fmla="*/ 0 w 1"/>
                    <a:gd name="T29" fmla="*/ 0 h 5"/>
                    <a:gd name="T30" fmla="*/ 0 w 1"/>
                    <a:gd name="T31" fmla="*/ 5 h 5"/>
                    <a:gd name="T32" fmla="*/ 0 w 1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5"/>
                    <a:gd name="T53" fmla="*/ 1 w 1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8" name="Freeform 497">
                  <a:extLst>
                    <a:ext uri="{FF2B5EF4-FFF2-40B4-BE49-F238E27FC236}">
                      <a16:creationId xmlns:a16="http://schemas.microsoft.com/office/drawing/2014/main" id="{2AE15F8D-86E2-4C25-A18B-8BA771EAD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4" y="434"/>
                  <a:ext cx="91" cy="53"/>
                </a:xfrm>
                <a:custGeom>
                  <a:avLst/>
                  <a:gdLst>
                    <a:gd name="T0" fmla="*/ 0 w 91"/>
                    <a:gd name="T1" fmla="*/ 53 h 53"/>
                    <a:gd name="T2" fmla="*/ 5 w 91"/>
                    <a:gd name="T3" fmla="*/ 48 h 53"/>
                    <a:gd name="T4" fmla="*/ 14 w 91"/>
                    <a:gd name="T5" fmla="*/ 43 h 53"/>
                    <a:gd name="T6" fmla="*/ 19 w 91"/>
                    <a:gd name="T7" fmla="*/ 43 h 53"/>
                    <a:gd name="T8" fmla="*/ 24 w 91"/>
                    <a:gd name="T9" fmla="*/ 38 h 53"/>
                    <a:gd name="T10" fmla="*/ 29 w 91"/>
                    <a:gd name="T11" fmla="*/ 33 h 53"/>
                    <a:gd name="T12" fmla="*/ 34 w 91"/>
                    <a:gd name="T13" fmla="*/ 29 h 53"/>
                    <a:gd name="T14" fmla="*/ 38 w 91"/>
                    <a:gd name="T15" fmla="*/ 24 h 53"/>
                    <a:gd name="T16" fmla="*/ 43 w 91"/>
                    <a:gd name="T17" fmla="*/ 19 h 53"/>
                    <a:gd name="T18" fmla="*/ 53 w 91"/>
                    <a:gd name="T19" fmla="*/ 19 h 53"/>
                    <a:gd name="T20" fmla="*/ 58 w 91"/>
                    <a:gd name="T21" fmla="*/ 14 h 53"/>
                    <a:gd name="T22" fmla="*/ 63 w 91"/>
                    <a:gd name="T23" fmla="*/ 9 h 53"/>
                    <a:gd name="T24" fmla="*/ 67 w 91"/>
                    <a:gd name="T25" fmla="*/ 9 h 53"/>
                    <a:gd name="T26" fmla="*/ 72 w 91"/>
                    <a:gd name="T27" fmla="*/ 4 h 53"/>
                    <a:gd name="T28" fmla="*/ 82 w 91"/>
                    <a:gd name="T29" fmla="*/ 4 h 53"/>
                    <a:gd name="T30" fmla="*/ 87 w 91"/>
                    <a:gd name="T31" fmla="*/ 0 h 53"/>
                    <a:gd name="T32" fmla="*/ 91 w 91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1"/>
                    <a:gd name="T52" fmla="*/ 0 h 53"/>
                    <a:gd name="T53" fmla="*/ 91 w 91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1" h="53">
                      <a:moveTo>
                        <a:pt x="0" y="53"/>
                      </a:moveTo>
                      <a:lnTo>
                        <a:pt x="5" y="48"/>
                      </a:lnTo>
                      <a:lnTo>
                        <a:pt x="14" y="43"/>
                      </a:lnTo>
                      <a:lnTo>
                        <a:pt x="19" y="43"/>
                      </a:lnTo>
                      <a:lnTo>
                        <a:pt x="24" y="38"/>
                      </a:lnTo>
                      <a:lnTo>
                        <a:pt x="29" y="33"/>
                      </a:lnTo>
                      <a:lnTo>
                        <a:pt x="34" y="29"/>
                      </a:lnTo>
                      <a:lnTo>
                        <a:pt x="38" y="24"/>
                      </a:lnTo>
                      <a:lnTo>
                        <a:pt x="43" y="19"/>
                      </a:lnTo>
                      <a:lnTo>
                        <a:pt x="53" y="19"/>
                      </a:lnTo>
                      <a:lnTo>
                        <a:pt x="58" y="14"/>
                      </a:lnTo>
                      <a:lnTo>
                        <a:pt x="63" y="9"/>
                      </a:lnTo>
                      <a:lnTo>
                        <a:pt x="67" y="9"/>
                      </a:lnTo>
                      <a:lnTo>
                        <a:pt x="72" y="4"/>
                      </a:lnTo>
                      <a:lnTo>
                        <a:pt x="82" y="4"/>
                      </a:lnTo>
                      <a:lnTo>
                        <a:pt x="87" y="0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9" name="Line 498">
                  <a:extLst>
                    <a:ext uri="{FF2B5EF4-FFF2-40B4-BE49-F238E27FC236}">
                      <a16:creationId xmlns:a16="http://schemas.microsoft.com/office/drawing/2014/main" id="{56E668A6-FFE9-4E49-A4A3-C538BB2AA6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5" y="419"/>
                  <a:ext cx="10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0" name="Freeform 499">
                  <a:extLst>
                    <a:ext uri="{FF2B5EF4-FFF2-40B4-BE49-F238E27FC236}">
                      <a16:creationId xmlns:a16="http://schemas.microsoft.com/office/drawing/2014/main" id="{32DC7B77-72D4-4025-990D-AEAC6018F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414"/>
                  <a:ext cx="73" cy="15"/>
                </a:xfrm>
                <a:custGeom>
                  <a:avLst/>
                  <a:gdLst>
                    <a:gd name="T0" fmla="*/ 0 w 73"/>
                    <a:gd name="T1" fmla="*/ 5 h 15"/>
                    <a:gd name="T2" fmla="*/ 5 w 73"/>
                    <a:gd name="T3" fmla="*/ 10 h 15"/>
                    <a:gd name="T4" fmla="*/ 10 w 73"/>
                    <a:gd name="T5" fmla="*/ 10 h 15"/>
                    <a:gd name="T6" fmla="*/ 15 w 73"/>
                    <a:gd name="T7" fmla="*/ 15 h 15"/>
                    <a:gd name="T8" fmla="*/ 19 w 73"/>
                    <a:gd name="T9" fmla="*/ 15 h 15"/>
                    <a:gd name="T10" fmla="*/ 24 w 73"/>
                    <a:gd name="T11" fmla="*/ 15 h 15"/>
                    <a:gd name="T12" fmla="*/ 29 w 73"/>
                    <a:gd name="T13" fmla="*/ 10 h 15"/>
                    <a:gd name="T14" fmla="*/ 34 w 73"/>
                    <a:gd name="T15" fmla="*/ 10 h 15"/>
                    <a:gd name="T16" fmla="*/ 34 w 73"/>
                    <a:gd name="T17" fmla="*/ 10 h 15"/>
                    <a:gd name="T18" fmla="*/ 39 w 73"/>
                    <a:gd name="T19" fmla="*/ 5 h 15"/>
                    <a:gd name="T20" fmla="*/ 44 w 73"/>
                    <a:gd name="T21" fmla="*/ 5 h 15"/>
                    <a:gd name="T22" fmla="*/ 48 w 73"/>
                    <a:gd name="T23" fmla="*/ 0 h 15"/>
                    <a:gd name="T24" fmla="*/ 53 w 73"/>
                    <a:gd name="T25" fmla="*/ 0 h 15"/>
                    <a:gd name="T26" fmla="*/ 58 w 73"/>
                    <a:gd name="T27" fmla="*/ 0 h 15"/>
                    <a:gd name="T28" fmla="*/ 63 w 73"/>
                    <a:gd name="T29" fmla="*/ 0 h 15"/>
                    <a:gd name="T30" fmla="*/ 68 w 73"/>
                    <a:gd name="T31" fmla="*/ 5 h 15"/>
                    <a:gd name="T32" fmla="*/ 73 w 73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5"/>
                    <a:gd name="T53" fmla="*/ 73 w 7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5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15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9" y="10"/>
                      </a:lnTo>
                      <a:lnTo>
                        <a:pt x="34" y="10"/>
                      </a:lnTo>
                      <a:lnTo>
                        <a:pt x="39" y="5"/>
                      </a:lnTo>
                      <a:lnTo>
                        <a:pt x="44" y="5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8" y="5"/>
                      </a:lnTo>
                      <a:lnTo>
                        <a:pt x="73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1" name="Freeform 500">
                  <a:extLst>
                    <a:ext uri="{FF2B5EF4-FFF2-40B4-BE49-F238E27FC236}">
                      <a16:creationId xmlns:a16="http://schemas.microsoft.com/office/drawing/2014/main" id="{8A7A17A7-9530-4448-AF3D-C595AEEEB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8" y="395"/>
                  <a:ext cx="86" cy="24"/>
                </a:xfrm>
                <a:custGeom>
                  <a:avLst/>
                  <a:gdLst>
                    <a:gd name="T0" fmla="*/ 0 w 86"/>
                    <a:gd name="T1" fmla="*/ 24 h 24"/>
                    <a:gd name="T2" fmla="*/ 4 w 86"/>
                    <a:gd name="T3" fmla="*/ 19 h 24"/>
                    <a:gd name="T4" fmla="*/ 9 w 86"/>
                    <a:gd name="T5" fmla="*/ 19 h 24"/>
                    <a:gd name="T6" fmla="*/ 14 w 86"/>
                    <a:gd name="T7" fmla="*/ 15 h 24"/>
                    <a:gd name="T8" fmla="*/ 19 w 86"/>
                    <a:gd name="T9" fmla="*/ 15 h 24"/>
                    <a:gd name="T10" fmla="*/ 29 w 86"/>
                    <a:gd name="T11" fmla="*/ 15 h 24"/>
                    <a:gd name="T12" fmla="*/ 33 w 86"/>
                    <a:gd name="T13" fmla="*/ 10 h 24"/>
                    <a:gd name="T14" fmla="*/ 38 w 86"/>
                    <a:gd name="T15" fmla="*/ 10 h 24"/>
                    <a:gd name="T16" fmla="*/ 43 w 86"/>
                    <a:gd name="T17" fmla="*/ 10 h 24"/>
                    <a:gd name="T18" fmla="*/ 48 w 86"/>
                    <a:gd name="T19" fmla="*/ 10 h 24"/>
                    <a:gd name="T20" fmla="*/ 53 w 86"/>
                    <a:gd name="T21" fmla="*/ 10 h 24"/>
                    <a:gd name="T22" fmla="*/ 57 w 86"/>
                    <a:gd name="T23" fmla="*/ 10 h 24"/>
                    <a:gd name="T24" fmla="*/ 62 w 86"/>
                    <a:gd name="T25" fmla="*/ 10 h 24"/>
                    <a:gd name="T26" fmla="*/ 72 w 86"/>
                    <a:gd name="T27" fmla="*/ 5 h 24"/>
                    <a:gd name="T28" fmla="*/ 77 w 86"/>
                    <a:gd name="T29" fmla="*/ 5 h 24"/>
                    <a:gd name="T30" fmla="*/ 82 w 86"/>
                    <a:gd name="T31" fmla="*/ 0 h 24"/>
                    <a:gd name="T32" fmla="*/ 86 w 86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6"/>
                    <a:gd name="T52" fmla="*/ 0 h 24"/>
                    <a:gd name="T53" fmla="*/ 86 w 86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6" h="24">
                      <a:moveTo>
                        <a:pt x="0" y="24"/>
                      </a:moveTo>
                      <a:lnTo>
                        <a:pt x="4" y="19"/>
                      </a:lnTo>
                      <a:lnTo>
                        <a:pt x="9" y="19"/>
                      </a:lnTo>
                      <a:lnTo>
                        <a:pt x="14" y="15"/>
                      </a:lnTo>
                      <a:lnTo>
                        <a:pt x="19" y="15"/>
                      </a:lnTo>
                      <a:lnTo>
                        <a:pt x="29" y="15"/>
                      </a:lnTo>
                      <a:lnTo>
                        <a:pt x="33" y="10"/>
                      </a:lnTo>
                      <a:lnTo>
                        <a:pt x="38" y="10"/>
                      </a:lnTo>
                      <a:lnTo>
                        <a:pt x="43" y="10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7" y="10"/>
                      </a:lnTo>
                      <a:lnTo>
                        <a:pt x="62" y="10"/>
                      </a:lnTo>
                      <a:lnTo>
                        <a:pt x="72" y="5"/>
                      </a:lnTo>
                      <a:lnTo>
                        <a:pt x="77" y="5"/>
                      </a:lnTo>
                      <a:lnTo>
                        <a:pt x="82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2" name="Line 501">
                  <a:extLst>
                    <a:ext uri="{FF2B5EF4-FFF2-40B4-BE49-F238E27FC236}">
                      <a16:creationId xmlns:a16="http://schemas.microsoft.com/office/drawing/2014/main" id="{29B6D29D-A0EF-480D-B339-9D505FA1B6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4" y="39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3" name="Freeform 502">
                  <a:extLst>
                    <a:ext uri="{FF2B5EF4-FFF2-40B4-BE49-F238E27FC236}">
                      <a16:creationId xmlns:a16="http://schemas.microsoft.com/office/drawing/2014/main" id="{A582C95F-9E82-41D1-A656-6654CC860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400"/>
                  <a:ext cx="9" cy="77"/>
                </a:xfrm>
                <a:custGeom>
                  <a:avLst/>
                  <a:gdLst>
                    <a:gd name="T0" fmla="*/ 9 w 9"/>
                    <a:gd name="T1" fmla="*/ 77 h 77"/>
                    <a:gd name="T2" fmla="*/ 5 w 9"/>
                    <a:gd name="T3" fmla="*/ 72 h 77"/>
                    <a:gd name="T4" fmla="*/ 0 w 9"/>
                    <a:gd name="T5" fmla="*/ 0 h 77"/>
                    <a:gd name="T6" fmla="*/ 0 w 9"/>
                    <a:gd name="T7" fmla="*/ 0 h 77"/>
                    <a:gd name="T8" fmla="*/ 5 w 9"/>
                    <a:gd name="T9" fmla="*/ 5 h 77"/>
                    <a:gd name="T10" fmla="*/ 5 w 9"/>
                    <a:gd name="T11" fmla="*/ 10 h 77"/>
                    <a:gd name="T12" fmla="*/ 5 w 9"/>
                    <a:gd name="T13" fmla="*/ 14 h 77"/>
                    <a:gd name="T14" fmla="*/ 5 w 9"/>
                    <a:gd name="T15" fmla="*/ 19 h 77"/>
                    <a:gd name="T16" fmla="*/ 5 w 9"/>
                    <a:gd name="T17" fmla="*/ 24 h 77"/>
                    <a:gd name="T18" fmla="*/ 5 w 9"/>
                    <a:gd name="T19" fmla="*/ 29 h 77"/>
                    <a:gd name="T20" fmla="*/ 9 w 9"/>
                    <a:gd name="T21" fmla="*/ 34 h 77"/>
                    <a:gd name="T22" fmla="*/ 9 w 9"/>
                    <a:gd name="T23" fmla="*/ 38 h 77"/>
                    <a:gd name="T24" fmla="*/ 9 w 9"/>
                    <a:gd name="T25" fmla="*/ 43 h 77"/>
                    <a:gd name="T26" fmla="*/ 9 w 9"/>
                    <a:gd name="T27" fmla="*/ 48 h 77"/>
                    <a:gd name="T28" fmla="*/ 9 w 9"/>
                    <a:gd name="T29" fmla="*/ 53 h 77"/>
                    <a:gd name="T30" fmla="*/ 9 w 9"/>
                    <a:gd name="T31" fmla="*/ 58 h 77"/>
                    <a:gd name="T32" fmla="*/ 9 w 9"/>
                    <a:gd name="T33" fmla="*/ 63 h 77"/>
                    <a:gd name="T34" fmla="*/ 9 w 9"/>
                    <a:gd name="T35" fmla="*/ 67 h 77"/>
                    <a:gd name="T36" fmla="*/ 9 w 9"/>
                    <a:gd name="T37" fmla="*/ 72 h 77"/>
                    <a:gd name="T38" fmla="*/ 9 w 9"/>
                    <a:gd name="T39" fmla="*/ 77 h 7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"/>
                    <a:gd name="T61" fmla="*/ 0 h 77"/>
                    <a:gd name="T62" fmla="*/ 9 w 9"/>
                    <a:gd name="T63" fmla="*/ 77 h 7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" h="77">
                      <a:moveTo>
                        <a:pt x="9" y="77"/>
                      </a:moveTo>
                      <a:lnTo>
                        <a:pt x="5" y="72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9" y="34"/>
                      </a:lnTo>
                      <a:lnTo>
                        <a:pt x="9" y="38"/>
                      </a:lnTo>
                      <a:lnTo>
                        <a:pt x="9" y="43"/>
                      </a:lnTo>
                      <a:lnTo>
                        <a:pt x="9" y="48"/>
                      </a:lnTo>
                      <a:lnTo>
                        <a:pt x="9" y="53"/>
                      </a:lnTo>
                      <a:lnTo>
                        <a:pt x="9" y="58"/>
                      </a:lnTo>
                      <a:lnTo>
                        <a:pt x="9" y="63"/>
                      </a:lnTo>
                      <a:lnTo>
                        <a:pt x="9" y="67"/>
                      </a:lnTo>
                      <a:lnTo>
                        <a:pt x="9" y="72"/>
                      </a:lnTo>
                      <a:lnTo>
                        <a:pt x="9" y="77"/>
                      </a:lnTo>
                      <a:close/>
                    </a:path>
                  </a:pathLst>
                </a:custGeom>
                <a:solidFill>
                  <a:srgbClr val="D0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4" name="Freeform 503">
                  <a:extLst>
                    <a:ext uri="{FF2B5EF4-FFF2-40B4-BE49-F238E27FC236}">
                      <a16:creationId xmlns:a16="http://schemas.microsoft.com/office/drawing/2014/main" id="{551A5F97-DF66-4901-BE04-B5DF23F3C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400"/>
                  <a:ext cx="9" cy="77"/>
                </a:xfrm>
                <a:custGeom>
                  <a:avLst/>
                  <a:gdLst>
                    <a:gd name="T0" fmla="*/ 9 w 9"/>
                    <a:gd name="T1" fmla="*/ 77 h 77"/>
                    <a:gd name="T2" fmla="*/ 5 w 9"/>
                    <a:gd name="T3" fmla="*/ 72 h 77"/>
                    <a:gd name="T4" fmla="*/ 0 w 9"/>
                    <a:gd name="T5" fmla="*/ 0 h 77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77"/>
                    <a:gd name="T11" fmla="*/ 9 w 9"/>
                    <a:gd name="T12" fmla="*/ 77 h 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77">
                      <a:moveTo>
                        <a:pt x="9" y="77"/>
                      </a:moveTo>
                      <a:lnTo>
                        <a:pt x="5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5" name="Freeform 504">
                  <a:extLst>
                    <a:ext uri="{FF2B5EF4-FFF2-40B4-BE49-F238E27FC236}">
                      <a16:creationId xmlns:a16="http://schemas.microsoft.com/office/drawing/2014/main" id="{FEA5E2C5-E2EF-41F9-8EA1-C9BC05A04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400"/>
                  <a:ext cx="9" cy="77"/>
                </a:xfrm>
                <a:custGeom>
                  <a:avLst/>
                  <a:gdLst>
                    <a:gd name="T0" fmla="*/ 0 w 9"/>
                    <a:gd name="T1" fmla="*/ 0 h 77"/>
                    <a:gd name="T2" fmla="*/ 5 w 9"/>
                    <a:gd name="T3" fmla="*/ 5 h 77"/>
                    <a:gd name="T4" fmla="*/ 5 w 9"/>
                    <a:gd name="T5" fmla="*/ 10 h 77"/>
                    <a:gd name="T6" fmla="*/ 5 w 9"/>
                    <a:gd name="T7" fmla="*/ 14 h 77"/>
                    <a:gd name="T8" fmla="*/ 5 w 9"/>
                    <a:gd name="T9" fmla="*/ 19 h 77"/>
                    <a:gd name="T10" fmla="*/ 5 w 9"/>
                    <a:gd name="T11" fmla="*/ 24 h 77"/>
                    <a:gd name="T12" fmla="*/ 5 w 9"/>
                    <a:gd name="T13" fmla="*/ 29 h 77"/>
                    <a:gd name="T14" fmla="*/ 9 w 9"/>
                    <a:gd name="T15" fmla="*/ 34 h 77"/>
                    <a:gd name="T16" fmla="*/ 9 w 9"/>
                    <a:gd name="T17" fmla="*/ 38 h 77"/>
                    <a:gd name="T18" fmla="*/ 9 w 9"/>
                    <a:gd name="T19" fmla="*/ 43 h 77"/>
                    <a:gd name="T20" fmla="*/ 9 w 9"/>
                    <a:gd name="T21" fmla="*/ 48 h 77"/>
                    <a:gd name="T22" fmla="*/ 9 w 9"/>
                    <a:gd name="T23" fmla="*/ 53 h 77"/>
                    <a:gd name="T24" fmla="*/ 9 w 9"/>
                    <a:gd name="T25" fmla="*/ 58 h 77"/>
                    <a:gd name="T26" fmla="*/ 9 w 9"/>
                    <a:gd name="T27" fmla="*/ 63 h 77"/>
                    <a:gd name="T28" fmla="*/ 9 w 9"/>
                    <a:gd name="T29" fmla="*/ 67 h 77"/>
                    <a:gd name="T30" fmla="*/ 9 w 9"/>
                    <a:gd name="T31" fmla="*/ 72 h 77"/>
                    <a:gd name="T32" fmla="*/ 9 w 9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77"/>
                    <a:gd name="T53" fmla="*/ 9 w 9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7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9" y="34"/>
                      </a:lnTo>
                      <a:lnTo>
                        <a:pt x="9" y="38"/>
                      </a:lnTo>
                      <a:lnTo>
                        <a:pt x="9" y="43"/>
                      </a:lnTo>
                      <a:lnTo>
                        <a:pt x="9" y="48"/>
                      </a:lnTo>
                      <a:lnTo>
                        <a:pt x="9" y="53"/>
                      </a:lnTo>
                      <a:lnTo>
                        <a:pt x="9" y="58"/>
                      </a:lnTo>
                      <a:lnTo>
                        <a:pt x="9" y="63"/>
                      </a:lnTo>
                      <a:lnTo>
                        <a:pt x="9" y="67"/>
                      </a:lnTo>
                      <a:lnTo>
                        <a:pt x="9" y="72"/>
                      </a:lnTo>
                      <a:lnTo>
                        <a:pt x="9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6" name="Freeform 505">
                  <a:extLst>
                    <a:ext uri="{FF2B5EF4-FFF2-40B4-BE49-F238E27FC236}">
                      <a16:creationId xmlns:a16="http://schemas.microsoft.com/office/drawing/2014/main" id="{E65F3E04-DE64-4270-8CA9-266105565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405"/>
                  <a:ext cx="5" cy="33"/>
                </a:xfrm>
                <a:custGeom>
                  <a:avLst/>
                  <a:gdLst>
                    <a:gd name="T0" fmla="*/ 5 w 5"/>
                    <a:gd name="T1" fmla="*/ 0 h 33"/>
                    <a:gd name="T2" fmla="*/ 0 w 5"/>
                    <a:gd name="T3" fmla="*/ 33 h 33"/>
                    <a:gd name="T4" fmla="*/ 5 w 5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3"/>
                    <a:gd name="T11" fmla="*/ 5 w 5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3">
                      <a:moveTo>
                        <a:pt x="5" y="0"/>
                      </a:moveTo>
                      <a:lnTo>
                        <a:pt x="0" y="3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7" name="Freeform 506">
                  <a:extLst>
                    <a:ext uri="{FF2B5EF4-FFF2-40B4-BE49-F238E27FC236}">
                      <a16:creationId xmlns:a16="http://schemas.microsoft.com/office/drawing/2014/main" id="{9FFFAB82-D5A4-40E6-A000-6872C4414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405"/>
                  <a:ext cx="5" cy="33"/>
                </a:xfrm>
                <a:custGeom>
                  <a:avLst/>
                  <a:gdLst>
                    <a:gd name="T0" fmla="*/ 5 w 5"/>
                    <a:gd name="T1" fmla="*/ 0 h 33"/>
                    <a:gd name="T2" fmla="*/ 0 w 5"/>
                    <a:gd name="T3" fmla="*/ 33 h 33"/>
                    <a:gd name="T4" fmla="*/ 5 w 5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3"/>
                    <a:gd name="T11" fmla="*/ 5 w 5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3">
                      <a:moveTo>
                        <a:pt x="5" y="0"/>
                      </a:moveTo>
                      <a:lnTo>
                        <a:pt x="0" y="3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8" name="Freeform 507">
                  <a:extLst>
                    <a:ext uri="{FF2B5EF4-FFF2-40B4-BE49-F238E27FC236}">
                      <a16:creationId xmlns:a16="http://schemas.microsoft.com/office/drawing/2014/main" id="{847540DF-CE38-423A-B5D0-DBC688B81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1" y="405"/>
                  <a:ext cx="107" cy="43"/>
                </a:xfrm>
                <a:custGeom>
                  <a:avLst/>
                  <a:gdLst>
                    <a:gd name="T0" fmla="*/ 107 w 107"/>
                    <a:gd name="T1" fmla="*/ 33 h 43"/>
                    <a:gd name="T2" fmla="*/ 97 w 107"/>
                    <a:gd name="T3" fmla="*/ 43 h 43"/>
                    <a:gd name="T4" fmla="*/ 97 w 107"/>
                    <a:gd name="T5" fmla="*/ 43 h 43"/>
                    <a:gd name="T6" fmla="*/ 92 w 107"/>
                    <a:gd name="T7" fmla="*/ 43 h 43"/>
                    <a:gd name="T8" fmla="*/ 87 w 107"/>
                    <a:gd name="T9" fmla="*/ 43 h 43"/>
                    <a:gd name="T10" fmla="*/ 78 w 107"/>
                    <a:gd name="T11" fmla="*/ 43 h 43"/>
                    <a:gd name="T12" fmla="*/ 73 w 107"/>
                    <a:gd name="T13" fmla="*/ 43 h 43"/>
                    <a:gd name="T14" fmla="*/ 68 w 107"/>
                    <a:gd name="T15" fmla="*/ 38 h 43"/>
                    <a:gd name="T16" fmla="*/ 58 w 107"/>
                    <a:gd name="T17" fmla="*/ 38 h 43"/>
                    <a:gd name="T18" fmla="*/ 54 w 107"/>
                    <a:gd name="T19" fmla="*/ 38 h 43"/>
                    <a:gd name="T20" fmla="*/ 49 w 107"/>
                    <a:gd name="T21" fmla="*/ 38 h 43"/>
                    <a:gd name="T22" fmla="*/ 39 w 107"/>
                    <a:gd name="T23" fmla="*/ 38 h 43"/>
                    <a:gd name="T24" fmla="*/ 34 w 107"/>
                    <a:gd name="T25" fmla="*/ 38 h 43"/>
                    <a:gd name="T26" fmla="*/ 29 w 107"/>
                    <a:gd name="T27" fmla="*/ 33 h 43"/>
                    <a:gd name="T28" fmla="*/ 20 w 107"/>
                    <a:gd name="T29" fmla="*/ 33 h 43"/>
                    <a:gd name="T30" fmla="*/ 15 w 107"/>
                    <a:gd name="T31" fmla="*/ 29 h 43"/>
                    <a:gd name="T32" fmla="*/ 10 w 107"/>
                    <a:gd name="T33" fmla="*/ 29 h 43"/>
                    <a:gd name="T34" fmla="*/ 5 w 107"/>
                    <a:gd name="T35" fmla="*/ 24 h 43"/>
                    <a:gd name="T36" fmla="*/ 0 w 107"/>
                    <a:gd name="T37" fmla="*/ 24 h 43"/>
                    <a:gd name="T38" fmla="*/ 0 w 107"/>
                    <a:gd name="T39" fmla="*/ 19 h 43"/>
                    <a:gd name="T40" fmla="*/ 0 w 107"/>
                    <a:gd name="T41" fmla="*/ 19 h 43"/>
                    <a:gd name="T42" fmla="*/ 0 w 107"/>
                    <a:gd name="T43" fmla="*/ 19 h 43"/>
                    <a:gd name="T44" fmla="*/ 0 w 107"/>
                    <a:gd name="T45" fmla="*/ 14 h 43"/>
                    <a:gd name="T46" fmla="*/ 0 w 107"/>
                    <a:gd name="T47" fmla="*/ 14 h 43"/>
                    <a:gd name="T48" fmla="*/ 0 w 107"/>
                    <a:gd name="T49" fmla="*/ 14 h 43"/>
                    <a:gd name="T50" fmla="*/ 0 w 107"/>
                    <a:gd name="T51" fmla="*/ 9 h 43"/>
                    <a:gd name="T52" fmla="*/ 5 w 107"/>
                    <a:gd name="T53" fmla="*/ 9 h 43"/>
                    <a:gd name="T54" fmla="*/ 5 w 107"/>
                    <a:gd name="T55" fmla="*/ 9 h 43"/>
                    <a:gd name="T56" fmla="*/ 5 w 107"/>
                    <a:gd name="T57" fmla="*/ 9 h 43"/>
                    <a:gd name="T58" fmla="*/ 10 w 107"/>
                    <a:gd name="T59" fmla="*/ 5 h 43"/>
                    <a:gd name="T60" fmla="*/ 10 w 107"/>
                    <a:gd name="T61" fmla="*/ 5 h 43"/>
                    <a:gd name="T62" fmla="*/ 10 w 107"/>
                    <a:gd name="T63" fmla="*/ 5 h 43"/>
                    <a:gd name="T64" fmla="*/ 15 w 107"/>
                    <a:gd name="T65" fmla="*/ 5 h 43"/>
                    <a:gd name="T66" fmla="*/ 15 w 107"/>
                    <a:gd name="T67" fmla="*/ 5 h 43"/>
                    <a:gd name="T68" fmla="*/ 15 w 107"/>
                    <a:gd name="T69" fmla="*/ 0 h 43"/>
                    <a:gd name="T70" fmla="*/ 20 w 107"/>
                    <a:gd name="T71" fmla="*/ 0 h 43"/>
                    <a:gd name="T72" fmla="*/ 29 w 107"/>
                    <a:gd name="T73" fmla="*/ 0 h 43"/>
                    <a:gd name="T74" fmla="*/ 34 w 107"/>
                    <a:gd name="T75" fmla="*/ 0 h 43"/>
                    <a:gd name="T76" fmla="*/ 39 w 107"/>
                    <a:gd name="T77" fmla="*/ 0 h 43"/>
                    <a:gd name="T78" fmla="*/ 49 w 107"/>
                    <a:gd name="T79" fmla="*/ 0 h 43"/>
                    <a:gd name="T80" fmla="*/ 54 w 107"/>
                    <a:gd name="T81" fmla="*/ 0 h 43"/>
                    <a:gd name="T82" fmla="*/ 58 w 107"/>
                    <a:gd name="T83" fmla="*/ 0 h 43"/>
                    <a:gd name="T84" fmla="*/ 68 w 107"/>
                    <a:gd name="T85" fmla="*/ 5 h 43"/>
                    <a:gd name="T86" fmla="*/ 73 w 107"/>
                    <a:gd name="T87" fmla="*/ 5 h 43"/>
                    <a:gd name="T88" fmla="*/ 78 w 107"/>
                    <a:gd name="T89" fmla="*/ 9 h 43"/>
                    <a:gd name="T90" fmla="*/ 83 w 107"/>
                    <a:gd name="T91" fmla="*/ 9 h 43"/>
                    <a:gd name="T92" fmla="*/ 87 w 107"/>
                    <a:gd name="T93" fmla="*/ 14 h 43"/>
                    <a:gd name="T94" fmla="*/ 92 w 107"/>
                    <a:gd name="T95" fmla="*/ 19 h 43"/>
                    <a:gd name="T96" fmla="*/ 102 w 107"/>
                    <a:gd name="T97" fmla="*/ 24 h 43"/>
                    <a:gd name="T98" fmla="*/ 102 w 107"/>
                    <a:gd name="T99" fmla="*/ 29 h 43"/>
                    <a:gd name="T100" fmla="*/ 107 w 107"/>
                    <a:gd name="T101" fmla="*/ 33 h 4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7"/>
                    <a:gd name="T154" fmla="*/ 0 h 43"/>
                    <a:gd name="T155" fmla="*/ 107 w 107"/>
                    <a:gd name="T156" fmla="*/ 43 h 4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7" h="43">
                      <a:moveTo>
                        <a:pt x="107" y="33"/>
                      </a:moveTo>
                      <a:lnTo>
                        <a:pt x="97" y="43"/>
                      </a:lnTo>
                      <a:lnTo>
                        <a:pt x="92" y="43"/>
                      </a:lnTo>
                      <a:lnTo>
                        <a:pt x="87" y="43"/>
                      </a:lnTo>
                      <a:lnTo>
                        <a:pt x="78" y="43"/>
                      </a:lnTo>
                      <a:lnTo>
                        <a:pt x="73" y="43"/>
                      </a:lnTo>
                      <a:lnTo>
                        <a:pt x="68" y="38"/>
                      </a:lnTo>
                      <a:lnTo>
                        <a:pt x="58" y="38"/>
                      </a:lnTo>
                      <a:lnTo>
                        <a:pt x="54" y="38"/>
                      </a:lnTo>
                      <a:lnTo>
                        <a:pt x="49" y="38"/>
                      </a:lnTo>
                      <a:lnTo>
                        <a:pt x="39" y="38"/>
                      </a:lnTo>
                      <a:lnTo>
                        <a:pt x="34" y="38"/>
                      </a:lnTo>
                      <a:lnTo>
                        <a:pt x="29" y="33"/>
                      </a:lnTo>
                      <a:lnTo>
                        <a:pt x="20" y="33"/>
                      </a:lnTo>
                      <a:lnTo>
                        <a:pt x="15" y="29"/>
                      </a:lnTo>
                      <a:lnTo>
                        <a:pt x="10" y="2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8" y="5"/>
                      </a:lnTo>
                      <a:lnTo>
                        <a:pt x="73" y="5"/>
                      </a:lnTo>
                      <a:lnTo>
                        <a:pt x="78" y="9"/>
                      </a:lnTo>
                      <a:lnTo>
                        <a:pt x="83" y="9"/>
                      </a:lnTo>
                      <a:lnTo>
                        <a:pt x="87" y="14"/>
                      </a:lnTo>
                      <a:lnTo>
                        <a:pt x="92" y="19"/>
                      </a:lnTo>
                      <a:lnTo>
                        <a:pt x="102" y="24"/>
                      </a:lnTo>
                      <a:lnTo>
                        <a:pt x="102" y="29"/>
                      </a:lnTo>
                      <a:lnTo>
                        <a:pt x="107" y="33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9" name="Line 508">
                  <a:extLst>
                    <a:ext uri="{FF2B5EF4-FFF2-40B4-BE49-F238E27FC236}">
                      <a16:creationId xmlns:a16="http://schemas.microsoft.com/office/drawing/2014/main" id="{9F610F72-B5D5-468A-B85C-0543BD0F9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8" y="438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0" name="Freeform 509">
                  <a:extLst>
                    <a:ext uri="{FF2B5EF4-FFF2-40B4-BE49-F238E27FC236}">
                      <a16:creationId xmlns:a16="http://schemas.microsoft.com/office/drawing/2014/main" id="{C964DAE9-0AF5-4E22-B984-174ED0A1D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1" y="429"/>
                  <a:ext cx="97" cy="19"/>
                </a:xfrm>
                <a:custGeom>
                  <a:avLst/>
                  <a:gdLst>
                    <a:gd name="T0" fmla="*/ 97 w 97"/>
                    <a:gd name="T1" fmla="*/ 19 h 19"/>
                    <a:gd name="T2" fmla="*/ 92 w 97"/>
                    <a:gd name="T3" fmla="*/ 19 h 19"/>
                    <a:gd name="T4" fmla="*/ 87 w 97"/>
                    <a:gd name="T5" fmla="*/ 19 h 19"/>
                    <a:gd name="T6" fmla="*/ 78 w 97"/>
                    <a:gd name="T7" fmla="*/ 19 h 19"/>
                    <a:gd name="T8" fmla="*/ 73 w 97"/>
                    <a:gd name="T9" fmla="*/ 19 h 19"/>
                    <a:gd name="T10" fmla="*/ 68 w 97"/>
                    <a:gd name="T11" fmla="*/ 14 h 19"/>
                    <a:gd name="T12" fmla="*/ 58 w 97"/>
                    <a:gd name="T13" fmla="*/ 14 h 19"/>
                    <a:gd name="T14" fmla="*/ 54 w 97"/>
                    <a:gd name="T15" fmla="*/ 14 h 19"/>
                    <a:gd name="T16" fmla="*/ 49 w 97"/>
                    <a:gd name="T17" fmla="*/ 14 h 19"/>
                    <a:gd name="T18" fmla="*/ 39 w 97"/>
                    <a:gd name="T19" fmla="*/ 14 h 19"/>
                    <a:gd name="T20" fmla="*/ 34 w 97"/>
                    <a:gd name="T21" fmla="*/ 14 h 19"/>
                    <a:gd name="T22" fmla="*/ 29 w 97"/>
                    <a:gd name="T23" fmla="*/ 9 h 19"/>
                    <a:gd name="T24" fmla="*/ 20 w 97"/>
                    <a:gd name="T25" fmla="*/ 9 h 19"/>
                    <a:gd name="T26" fmla="*/ 15 w 97"/>
                    <a:gd name="T27" fmla="*/ 5 h 19"/>
                    <a:gd name="T28" fmla="*/ 10 w 97"/>
                    <a:gd name="T29" fmla="*/ 5 h 19"/>
                    <a:gd name="T30" fmla="*/ 5 w 97"/>
                    <a:gd name="T31" fmla="*/ 0 h 19"/>
                    <a:gd name="T32" fmla="*/ 0 w 97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7"/>
                    <a:gd name="T52" fmla="*/ 0 h 19"/>
                    <a:gd name="T53" fmla="*/ 97 w 97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7" h="19">
                      <a:moveTo>
                        <a:pt x="97" y="19"/>
                      </a:moveTo>
                      <a:lnTo>
                        <a:pt x="92" y="19"/>
                      </a:lnTo>
                      <a:lnTo>
                        <a:pt x="87" y="19"/>
                      </a:lnTo>
                      <a:lnTo>
                        <a:pt x="78" y="19"/>
                      </a:lnTo>
                      <a:lnTo>
                        <a:pt x="73" y="19"/>
                      </a:lnTo>
                      <a:lnTo>
                        <a:pt x="68" y="14"/>
                      </a:lnTo>
                      <a:lnTo>
                        <a:pt x="58" y="14"/>
                      </a:lnTo>
                      <a:lnTo>
                        <a:pt x="54" y="14"/>
                      </a:lnTo>
                      <a:lnTo>
                        <a:pt x="49" y="14"/>
                      </a:lnTo>
                      <a:lnTo>
                        <a:pt x="39" y="14"/>
                      </a:lnTo>
                      <a:lnTo>
                        <a:pt x="34" y="14"/>
                      </a:lnTo>
                      <a:lnTo>
                        <a:pt x="29" y="9"/>
                      </a:lnTo>
                      <a:lnTo>
                        <a:pt x="20" y="9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1" name="Freeform 510">
                  <a:extLst>
                    <a:ext uri="{FF2B5EF4-FFF2-40B4-BE49-F238E27FC236}">
                      <a16:creationId xmlns:a16="http://schemas.microsoft.com/office/drawing/2014/main" id="{CE34976B-0970-4E3D-A8D3-38EF6A99C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1" y="405"/>
                  <a:ext cx="15" cy="24"/>
                </a:xfrm>
                <a:custGeom>
                  <a:avLst/>
                  <a:gdLst>
                    <a:gd name="T0" fmla="*/ 0 w 15"/>
                    <a:gd name="T1" fmla="*/ 24 h 24"/>
                    <a:gd name="T2" fmla="*/ 0 w 15"/>
                    <a:gd name="T3" fmla="*/ 19 h 24"/>
                    <a:gd name="T4" fmla="*/ 0 w 15"/>
                    <a:gd name="T5" fmla="*/ 19 h 24"/>
                    <a:gd name="T6" fmla="*/ 0 w 15"/>
                    <a:gd name="T7" fmla="*/ 19 h 24"/>
                    <a:gd name="T8" fmla="*/ 0 w 15"/>
                    <a:gd name="T9" fmla="*/ 14 h 24"/>
                    <a:gd name="T10" fmla="*/ 0 w 15"/>
                    <a:gd name="T11" fmla="*/ 14 h 24"/>
                    <a:gd name="T12" fmla="*/ 0 w 15"/>
                    <a:gd name="T13" fmla="*/ 14 h 24"/>
                    <a:gd name="T14" fmla="*/ 0 w 15"/>
                    <a:gd name="T15" fmla="*/ 9 h 24"/>
                    <a:gd name="T16" fmla="*/ 5 w 15"/>
                    <a:gd name="T17" fmla="*/ 9 h 24"/>
                    <a:gd name="T18" fmla="*/ 5 w 15"/>
                    <a:gd name="T19" fmla="*/ 9 h 24"/>
                    <a:gd name="T20" fmla="*/ 5 w 15"/>
                    <a:gd name="T21" fmla="*/ 9 h 24"/>
                    <a:gd name="T22" fmla="*/ 10 w 15"/>
                    <a:gd name="T23" fmla="*/ 5 h 24"/>
                    <a:gd name="T24" fmla="*/ 10 w 15"/>
                    <a:gd name="T25" fmla="*/ 5 h 24"/>
                    <a:gd name="T26" fmla="*/ 10 w 15"/>
                    <a:gd name="T27" fmla="*/ 5 h 24"/>
                    <a:gd name="T28" fmla="*/ 15 w 15"/>
                    <a:gd name="T29" fmla="*/ 5 h 24"/>
                    <a:gd name="T30" fmla="*/ 15 w 15"/>
                    <a:gd name="T31" fmla="*/ 5 h 24"/>
                    <a:gd name="T32" fmla="*/ 15 w 1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0" y="24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2" name="Freeform 511">
                  <a:extLst>
                    <a:ext uri="{FF2B5EF4-FFF2-40B4-BE49-F238E27FC236}">
                      <a16:creationId xmlns:a16="http://schemas.microsoft.com/office/drawing/2014/main" id="{9AFD028A-994B-489C-883E-9570A940F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405"/>
                  <a:ext cx="92" cy="33"/>
                </a:xfrm>
                <a:custGeom>
                  <a:avLst/>
                  <a:gdLst>
                    <a:gd name="T0" fmla="*/ 0 w 92"/>
                    <a:gd name="T1" fmla="*/ 0 h 33"/>
                    <a:gd name="T2" fmla="*/ 5 w 92"/>
                    <a:gd name="T3" fmla="*/ 0 h 33"/>
                    <a:gd name="T4" fmla="*/ 14 w 92"/>
                    <a:gd name="T5" fmla="*/ 0 h 33"/>
                    <a:gd name="T6" fmla="*/ 19 w 92"/>
                    <a:gd name="T7" fmla="*/ 0 h 33"/>
                    <a:gd name="T8" fmla="*/ 24 w 92"/>
                    <a:gd name="T9" fmla="*/ 0 h 33"/>
                    <a:gd name="T10" fmla="*/ 34 w 92"/>
                    <a:gd name="T11" fmla="*/ 0 h 33"/>
                    <a:gd name="T12" fmla="*/ 39 w 92"/>
                    <a:gd name="T13" fmla="*/ 0 h 33"/>
                    <a:gd name="T14" fmla="*/ 43 w 92"/>
                    <a:gd name="T15" fmla="*/ 0 h 33"/>
                    <a:gd name="T16" fmla="*/ 53 w 92"/>
                    <a:gd name="T17" fmla="*/ 5 h 33"/>
                    <a:gd name="T18" fmla="*/ 58 w 92"/>
                    <a:gd name="T19" fmla="*/ 5 h 33"/>
                    <a:gd name="T20" fmla="*/ 63 w 92"/>
                    <a:gd name="T21" fmla="*/ 9 h 33"/>
                    <a:gd name="T22" fmla="*/ 68 w 92"/>
                    <a:gd name="T23" fmla="*/ 9 h 33"/>
                    <a:gd name="T24" fmla="*/ 72 w 92"/>
                    <a:gd name="T25" fmla="*/ 14 h 33"/>
                    <a:gd name="T26" fmla="*/ 77 w 92"/>
                    <a:gd name="T27" fmla="*/ 19 h 33"/>
                    <a:gd name="T28" fmla="*/ 87 w 92"/>
                    <a:gd name="T29" fmla="*/ 24 h 33"/>
                    <a:gd name="T30" fmla="*/ 87 w 92"/>
                    <a:gd name="T31" fmla="*/ 29 h 33"/>
                    <a:gd name="T32" fmla="*/ 92 w 92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33"/>
                    <a:gd name="T53" fmla="*/ 92 w 92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3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53" y="5"/>
                      </a:lnTo>
                      <a:lnTo>
                        <a:pt x="58" y="5"/>
                      </a:lnTo>
                      <a:lnTo>
                        <a:pt x="63" y="9"/>
                      </a:lnTo>
                      <a:lnTo>
                        <a:pt x="68" y="9"/>
                      </a:lnTo>
                      <a:lnTo>
                        <a:pt x="72" y="14"/>
                      </a:lnTo>
                      <a:lnTo>
                        <a:pt x="77" y="19"/>
                      </a:lnTo>
                      <a:lnTo>
                        <a:pt x="87" y="24"/>
                      </a:lnTo>
                      <a:lnTo>
                        <a:pt x="87" y="29"/>
                      </a:lnTo>
                      <a:lnTo>
                        <a:pt x="92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3" name="Rectangle 512">
                  <a:extLst>
                    <a:ext uri="{FF2B5EF4-FFF2-40B4-BE49-F238E27FC236}">
                      <a16:creationId xmlns:a16="http://schemas.microsoft.com/office/drawing/2014/main" id="{2BED9B98-D6A5-4DEB-967F-86D5662F9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8" y="405"/>
                  <a:ext cx="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4" name="Rectangle 513">
                  <a:extLst>
                    <a:ext uri="{FF2B5EF4-FFF2-40B4-BE49-F238E27FC236}">
                      <a16:creationId xmlns:a16="http://schemas.microsoft.com/office/drawing/2014/main" id="{DD1156BA-B2E2-4069-A7BC-617590141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8" y="405"/>
                  <a:ext cx="5" cy="1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5" name="Freeform 514">
                  <a:extLst>
                    <a:ext uri="{FF2B5EF4-FFF2-40B4-BE49-F238E27FC236}">
                      <a16:creationId xmlns:a16="http://schemas.microsoft.com/office/drawing/2014/main" id="{0BDED368-78DB-41EF-9BEF-FD113E907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" y="410"/>
                  <a:ext cx="5" cy="33"/>
                </a:xfrm>
                <a:custGeom>
                  <a:avLst/>
                  <a:gdLst>
                    <a:gd name="T0" fmla="*/ 5 w 5"/>
                    <a:gd name="T1" fmla="*/ 0 h 33"/>
                    <a:gd name="T2" fmla="*/ 0 w 5"/>
                    <a:gd name="T3" fmla="*/ 33 h 33"/>
                    <a:gd name="T4" fmla="*/ 5 w 5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3"/>
                    <a:gd name="T11" fmla="*/ 5 w 5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3">
                      <a:moveTo>
                        <a:pt x="5" y="0"/>
                      </a:moveTo>
                      <a:lnTo>
                        <a:pt x="0" y="3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6" name="Freeform 515">
                  <a:extLst>
                    <a:ext uri="{FF2B5EF4-FFF2-40B4-BE49-F238E27FC236}">
                      <a16:creationId xmlns:a16="http://schemas.microsoft.com/office/drawing/2014/main" id="{7ED63571-1083-4047-A85C-AEB95434D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" y="410"/>
                  <a:ext cx="5" cy="33"/>
                </a:xfrm>
                <a:custGeom>
                  <a:avLst/>
                  <a:gdLst>
                    <a:gd name="T0" fmla="*/ 5 w 5"/>
                    <a:gd name="T1" fmla="*/ 0 h 33"/>
                    <a:gd name="T2" fmla="*/ 0 w 5"/>
                    <a:gd name="T3" fmla="*/ 33 h 33"/>
                    <a:gd name="T4" fmla="*/ 5 w 5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3"/>
                    <a:gd name="T11" fmla="*/ 5 w 5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3">
                      <a:moveTo>
                        <a:pt x="5" y="0"/>
                      </a:moveTo>
                      <a:lnTo>
                        <a:pt x="0" y="3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7" name="Rectangle 516">
                  <a:extLst>
                    <a:ext uri="{FF2B5EF4-FFF2-40B4-BE49-F238E27FC236}">
                      <a16:creationId xmlns:a16="http://schemas.microsoft.com/office/drawing/2014/main" id="{DED4BBBC-CB6A-4B2C-BA77-7BA8C376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8" y="424"/>
                  <a:ext cx="1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8" name="Rectangle 517">
                  <a:extLst>
                    <a:ext uri="{FF2B5EF4-FFF2-40B4-BE49-F238E27FC236}">
                      <a16:creationId xmlns:a16="http://schemas.microsoft.com/office/drawing/2014/main" id="{F07B7E97-C0C4-466D-B28D-D2C635523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8" y="424"/>
                  <a:ext cx="1" cy="19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9" name="Freeform 518">
                  <a:extLst>
                    <a:ext uri="{FF2B5EF4-FFF2-40B4-BE49-F238E27FC236}">
                      <a16:creationId xmlns:a16="http://schemas.microsoft.com/office/drawing/2014/main" id="{8CFB9D52-ECD8-400D-A3AB-3FDF2749A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5" y="434"/>
                  <a:ext cx="4" cy="38"/>
                </a:xfrm>
                <a:custGeom>
                  <a:avLst/>
                  <a:gdLst>
                    <a:gd name="T0" fmla="*/ 0 w 4"/>
                    <a:gd name="T1" fmla="*/ 0 h 38"/>
                    <a:gd name="T2" fmla="*/ 4 w 4"/>
                    <a:gd name="T3" fmla="*/ 38 h 38"/>
                    <a:gd name="T4" fmla="*/ 0 w 4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8"/>
                    <a:gd name="T11" fmla="*/ 4 w 4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8">
                      <a:moveTo>
                        <a:pt x="0" y="0"/>
                      </a:moveTo>
                      <a:lnTo>
                        <a:pt x="4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0" name="Freeform 519">
                  <a:extLst>
                    <a:ext uri="{FF2B5EF4-FFF2-40B4-BE49-F238E27FC236}">
                      <a16:creationId xmlns:a16="http://schemas.microsoft.com/office/drawing/2014/main" id="{3061E718-3F27-413A-A8C3-69596B10A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5" y="434"/>
                  <a:ext cx="4" cy="38"/>
                </a:xfrm>
                <a:custGeom>
                  <a:avLst/>
                  <a:gdLst>
                    <a:gd name="T0" fmla="*/ 0 w 4"/>
                    <a:gd name="T1" fmla="*/ 0 h 38"/>
                    <a:gd name="T2" fmla="*/ 4 w 4"/>
                    <a:gd name="T3" fmla="*/ 38 h 38"/>
                    <a:gd name="T4" fmla="*/ 0 w 4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8"/>
                    <a:gd name="T11" fmla="*/ 4 w 4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8">
                      <a:moveTo>
                        <a:pt x="0" y="0"/>
                      </a:moveTo>
                      <a:lnTo>
                        <a:pt x="4" y="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1" name="Freeform 520">
                  <a:extLst>
                    <a:ext uri="{FF2B5EF4-FFF2-40B4-BE49-F238E27FC236}">
                      <a16:creationId xmlns:a16="http://schemas.microsoft.com/office/drawing/2014/main" id="{702A48D4-FF29-4DCE-992E-0B75BC1E6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4" y="434"/>
                  <a:ext cx="15" cy="87"/>
                </a:xfrm>
                <a:custGeom>
                  <a:avLst/>
                  <a:gdLst>
                    <a:gd name="T0" fmla="*/ 15 w 15"/>
                    <a:gd name="T1" fmla="*/ 87 h 87"/>
                    <a:gd name="T2" fmla="*/ 15 w 15"/>
                    <a:gd name="T3" fmla="*/ 82 h 87"/>
                    <a:gd name="T4" fmla="*/ 15 w 15"/>
                    <a:gd name="T5" fmla="*/ 77 h 87"/>
                    <a:gd name="T6" fmla="*/ 15 w 15"/>
                    <a:gd name="T7" fmla="*/ 72 h 87"/>
                    <a:gd name="T8" fmla="*/ 10 w 15"/>
                    <a:gd name="T9" fmla="*/ 67 h 87"/>
                    <a:gd name="T10" fmla="*/ 10 w 15"/>
                    <a:gd name="T11" fmla="*/ 62 h 87"/>
                    <a:gd name="T12" fmla="*/ 10 w 15"/>
                    <a:gd name="T13" fmla="*/ 58 h 87"/>
                    <a:gd name="T14" fmla="*/ 10 w 15"/>
                    <a:gd name="T15" fmla="*/ 48 h 87"/>
                    <a:gd name="T16" fmla="*/ 10 w 15"/>
                    <a:gd name="T17" fmla="*/ 43 h 87"/>
                    <a:gd name="T18" fmla="*/ 5 w 15"/>
                    <a:gd name="T19" fmla="*/ 38 h 87"/>
                    <a:gd name="T20" fmla="*/ 5 w 15"/>
                    <a:gd name="T21" fmla="*/ 33 h 87"/>
                    <a:gd name="T22" fmla="*/ 5 w 15"/>
                    <a:gd name="T23" fmla="*/ 29 h 87"/>
                    <a:gd name="T24" fmla="*/ 5 w 15"/>
                    <a:gd name="T25" fmla="*/ 24 h 87"/>
                    <a:gd name="T26" fmla="*/ 5 w 15"/>
                    <a:gd name="T27" fmla="*/ 19 h 87"/>
                    <a:gd name="T28" fmla="*/ 0 w 15"/>
                    <a:gd name="T29" fmla="*/ 14 h 87"/>
                    <a:gd name="T30" fmla="*/ 0 w 15"/>
                    <a:gd name="T31" fmla="*/ 4 h 87"/>
                    <a:gd name="T32" fmla="*/ 0 w 15"/>
                    <a:gd name="T33" fmla="*/ 0 h 87"/>
                    <a:gd name="T34" fmla="*/ 0 w 15"/>
                    <a:gd name="T35" fmla="*/ 4 h 87"/>
                    <a:gd name="T36" fmla="*/ 0 w 15"/>
                    <a:gd name="T37" fmla="*/ 9 h 87"/>
                    <a:gd name="T38" fmla="*/ 5 w 15"/>
                    <a:gd name="T39" fmla="*/ 19 h 87"/>
                    <a:gd name="T40" fmla="*/ 5 w 15"/>
                    <a:gd name="T41" fmla="*/ 24 h 87"/>
                    <a:gd name="T42" fmla="*/ 5 w 15"/>
                    <a:gd name="T43" fmla="*/ 29 h 87"/>
                    <a:gd name="T44" fmla="*/ 10 w 15"/>
                    <a:gd name="T45" fmla="*/ 33 h 87"/>
                    <a:gd name="T46" fmla="*/ 10 w 15"/>
                    <a:gd name="T47" fmla="*/ 38 h 87"/>
                    <a:gd name="T48" fmla="*/ 10 w 15"/>
                    <a:gd name="T49" fmla="*/ 48 h 87"/>
                    <a:gd name="T50" fmla="*/ 10 w 15"/>
                    <a:gd name="T51" fmla="*/ 53 h 87"/>
                    <a:gd name="T52" fmla="*/ 10 w 15"/>
                    <a:gd name="T53" fmla="*/ 58 h 87"/>
                    <a:gd name="T54" fmla="*/ 15 w 15"/>
                    <a:gd name="T55" fmla="*/ 62 h 87"/>
                    <a:gd name="T56" fmla="*/ 15 w 15"/>
                    <a:gd name="T57" fmla="*/ 67 h 87"/>
                    <a:gd name="T58" fmla="*/ 15 w 15"/>
                    <a:gd name="T59" fmla="*/ 72 h 87"/>
                    <a:gd name="T60" fmla="*/ 15 w 15"/>
                    <a:gd name="T61" fmla="*/ 77 h 87"/>
                    <a:gd name="T62" fmla="*/ 15 w 15"/>
                    <a:gd name="T63" fmla="*/ 82 h 87"/>
                    <a:gd name="T64" fmla="*/ 15 w 15"/>
                    <a:gd name="T65" fmla="*/ 87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87"/>
                    <a:gd name="T101" fmla="*/ 15 w 15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87">
                      <a:moveTo>
                        <a:pt x="15" y="87"/>
                      </a:moveTo>
                      <a:lnTo>
                        <a:pt x="15" y="82"/>
                      </a:lnTo>
                      <a:lnTo>
                        <a:pt x="15" y="77"/>
                      </a:lnTo>
                      <a:lnTo>
                        <a:pt x="15" y="72"/>
                      </a:lnTo>
                      <a:lnTo>
                        <a:pt x="10" y="67"/>
                      </a:lnTo>
                      <a:lnTo>
                        <a:pt x="10" y="62"/>
                      </a:lnTo>
                      <a:lnTo>
                        <a:pt x="10" y="58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33"/>
                      </a:lnTo>
                      <a:lnTo>
                        <a:pt x="10" y="38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8"/>
                      </a:lnTo>
                      <a:lnTo>
                        <a:pt x="15" y="62"/>
                      </a:lnTo>
                      <a:lnTo>
                        <a:pt x="15" y="67"/>
                      </a:lnTo>
                      <a:lnTo>
                        <a:pt x="15" y="72"/>
                      </a:lnTo>
                      <a:lnTo>
                        <a:pt x="15" y="77"/>
                      </a:lnTo>
                      <a:lnTo>
                        <a:pt x="15" y="82"/>
                      </a:lnTo>
                      <a:lnTo>
                        <a:pt x="15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2" name="Freeform 521">
                  <a:extLst>
                    <a:ext uri="{FF2B5EF4-FFF2-40B4-BE49-F238E27FC236}">
                      <a16:creationId xmlns:a16="http://schemas.microsoft.com/office/drawing/2014/main" id="{D478B3DF-A6BB-48F0-B4FC-B4D276687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4" y="434"/>
                  <a:ext cx="15" cy="87"/>
                </a:xfrm>
                <a:custGeom>
                  <a:avLst/>
                  <a:gdLst>
                    <a:gd name="T0" fmla="*/ 15 w 15"/>
                    <a:gd name="T1" fmla="*/ 87 h 87"/>
                    <a:gd name="T2" fmla="*/ 15 w 15"/>
                    <a:gd name="T3" fmla="*/ 82 h 87"/>
                    <a:gd name="T4" fmla="*/ 15 w 15"/>
                    <a:gd name="T5" fmla="*/ 77 h 87"/>
                    <a:gd name="T6" fmla="*/ 15 w 15"/>
                    <a:gd name="T7" fmla="*/ 72 h 87"/>
                    <a:gd name="T8" fmla="*/ 10 w 15"/>
                    <a:gd name="T9" fmla="*/ 67 h 87"/>
                    <a:gd name="T10" fmla="*/ 10 w 15"/>
                    <a:gd name="T11" fmla="*/ 62 h 87"/>
                    <a:gd name="T12" fmla="*/ 10 w 15"/>
                    <a:gd name="T13" fmla="*/ 58 h 87"/>
                    <a:gd name="T14" fmla="*/ 10 w 15"/>
                    <a:gd name="T15" fmla="*/ 48 h 87"/>
                    <a:gd name="T16" fmla="*/ 10 w 15"/>
                    <a:gd name="T17" fmla="*/ 43 h 87"/>
                    <a:gd name="T18" fmla="*/ 5 w 15"/>
                    <a:gd name="T19" fmla="*/ 38 h 87"/>
                    <a:gd name="T20" fmla="*/ 5 w 15"/>
                    <a:gd name="T21" fmla="*/ 33 h 87"/>
                    <a:gd name="T22" fmla="*/ 5 w 15"/>
                    <a:gd name="T23" fmla="*/ 29 h 87"/>
                    <a:gd name="T24" fmla="*/ 5 w 15"/>
                    <a:gd name="T25" fmla="*/ 24 h 87"/>
                    <a:gd name="T26" fmla="*/ 5 w 15"/>
                    <a:gd name="T27" fmla="*/ 19 h 87"/>
                    <a:gd name="T28" fmla="*/ 0 w 15"/>
                    <a:gd name="T29" fmla="*/ 14 h 87"/>
                    <a:gd name="T30" fmla="*/ 0 w 15"/>
                    <a:gd name="T31" fmla="*/ 4 h 87"/>
                    <a:gd name="T32" fmla="*/ 0 w 15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87"/>
                    <a:gd name="T53" fmla="*/ 15 w 15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87">
                      <a:moveTo>
                        <a:pt x="15" y="87"/>
                      </a:moveTo>
                      <a:lnTo>
                        <a:pt x="15" y="82"/>
                      </a:lnTo>
                      <a:lnTo>
                        <a:pt x="15" y="77"/>
                      </a:lnTo>
                      <a:lnTo>
                        <a:pt x="15" y="72"/>
                      </a:lnTo>
                      <a:lnTo>
                        <a:pt x="10" y="67"/>
                      </a:lnTo>
                      <a:lnTo>
                        <a:pt x="10" y="62"/>
                      </a:lnTo>
                      <a:lnTo>
                        <a:pt x="10" y="58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3" name="Freeform 522">
                  <a:extLst>
                    <a:ext uri="{FF2B5EF4-FFF2-40B4-BE49-F238E27FC236}">
                      <a16:creationId xmlns:a16="http://schemas.microsoft.com/office/drawing/2014/main" id="{D0BEA12B-9F13-417B-AF48-E34163FCE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4" y="434"/>
                  <a:ext cx="15" cy="87"/>
                </a:xfrm>
                <a:custGeom>
                  <a:avLst/>
                  <a:gdLst>
                    <a:gd name="T0" fmla="*/ 0 w 15"/>
                    <a:gd name="T1" fmla="*/ 0 h 87"/>
                    <a:gd name="T2" fmla="*/ 0 w 15"/>
                    <a:gd name="T3" fmla="*/ 4 h 87"/>
                    <a:gd name="T4" fmla="*/ 0 w 15"/>
                    <a:gd name="T5" fmla="*/ 9 h 87"/>
                    <a:gd name="T6" fmla="*/ 5 w 15"/>
                    <a:gd name="T7" fmla="*/ 19 h 87"/>
                    <a:gd name="T8" fmla="*/ 5 w 15"/>
                    <a:gd name="T9" fmla="*/ 24 h 87"/>
                    <a:gd name="T10" fmla="*/ 5 w 15"/>
                    <a:gd name="T11" fmla="*/ 29 h 87"/>
                    <a:gd name="T12" fmla="*/ 10 w 15"/>
                    <a:gd name="T13" fmla="*/ 33 h 87"/>
                    <a:gd name="T14" fmla="*/ 10 w 15"/>
                    <a:gd name="T15" fmla="*/ 38 h 87"/>
                    <a:gd name="T16" fmla="*/ 10 w 15"/>
                    <a:gd name="T17" fmla="*/ 48 h 87"/>
                    <a:gd name="T18" fmla="*/ 10 w 15"/>
                    <a:gd name="T19" fmla="*/ 53 h 87"/>
                    <a:gd name="T20" fmla="*/ 10 w 15"/>
                    <a:gd name="T21" fmla="*/ 58 h 87"/>
                    <a:gd name="T22" fmla="*/ 15 w 15"/>
                    <a:gd name="T23" fmla="*/ 62 h 87"/>
                    <a:gd name="T24" fmla="*/ 15 w 15"/>
                    <a:gd name="T25" fmla="*/ 67 h 87"/>
                    <a:gd name="T26" fmla="*/ 15 w 15"/>
                    <a:gd name="T27" fmla="*/ 72 h 87"/>
                    <a:gd name="T28" fmla="*/ 15 w 15"/>
                    <a:gd name="T29" fmla="*/ 77 h 87"/>
                    <a:gd name="T30" fmla="*/ 15 w 15"/>
                    <a:gd name="T31" fmla="*/ 82 h 87"/>
                    <a:gd name="T32" fmla="*/ 15 w 15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87"/>
                    <a:gd name="T53" fmla="*/ 15 w 15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8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33"/>
                      </a:lnTo>
                      <a:lnTo>
                        <a:pt x="10" y="38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8"/>
                      </a:lnTo>
                      <a:lnTo>
                        <a:pt x="15" y="62"/>
                      </a:lnTo>
                      <a:lnTo>
                        <a:pt x="15" y="67"/>
                      </a:lnTo>
                      <a:lnTo>
                        <a:pt x="15" y="72"/>
                      </a:lnTo>
                      <a:lnTo>
                        <a:pt x="15" y="77"/>
                      </a:lnTo>
                      <a:lnTo>
                        <a:pt x="15" y="82"/>
                      </a:lnTo>
                      <a:lnTo>
                        <a:pt x="15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4" name="Freeform 523">
                  <a:extLst>
                    <a:ext uri="{FF2B5EF4-FFF2-40B4-BE49-F238E27FC236}">
                      <a16:creationId xmlns:a16="http://schemas.microsoft.com/office/drawing/2014/main" id="{E1E85A92-A5BF-4A36-B9D0-57008BDEE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438"/>
                  <a:ext cx="589" cy="367"/>
                </a:xfrm>
                <a:custGeom>
                  <a:avLst/>
                  <a:gdLst>
                    <a:gd name="T0" fmla="*/ 338 w 589"/>
                    <a:gd name="T1" fmla="*/ 5 h 367"/>
                    <a:gd name="T2" fmla="*/ 372 w 589"/>
                    <a:gd name="T3" fmla="*/ 10 h 367"/>
                    <a:gd name="T4" fmla="*/ 435 w 589"/>
                    <a:gd name="T5" fmla="*/ 20 h 367"/>
                    <a:gd name="T6" fmla="*/ 493 w 589"/>
                    <a:gd name="T7" fmla="*/ 63 h 367"/>
                    <a:gd name="T8" fmla="*/ 546 w 589"/>
                    <a:gd name="T9" fmla="*/ 136 h 367"/>
                    <a:gd name="T10" fmla="*/ 575 w 589"/>
                    <a:gd name="T11" fmla="*/ 276 h 367"/>
                    <a:gd name="T12" fmla="*/ 580 w 589"/>
                    <a:gd name="T13" fmla="*/ 319 h 367"/>
                    <a:gd name="T14" fmla="*/ 580 w 589"/>
                    <a:gd name="T15" fmla="*/ 261 h 367"/>
                    <a:gd name="T16" fmla="*/ 580 w 589"/>
                    <a:gd name="T17" fmla="*/ 218 h 367"/>
                    <a:gd name="T18" fmla="*/ 580 w 589"/>
                    <a:gd name="T19" fmla="*/ 353 h 367"/>
                    <a:gd name="T20" fmla="*/ 560 w 589"/>
                    <a:gd name="T21" fmla="*/ 353 h 367"/>
                    <a:gd name="T22" fmla="*/ 546 w 589"/>
                    <a:gd name="T23" fmla="*/ 300 h 367"/>
                    <a:gd name="T24" fmla="*/ 512 w 589"/>
                    <a:gd name="T25" fmla="*/ 169 h 367"/>
                    <a:gd name="T26" fmla="*/ 522 w 589"/>
                    <a:gd name="T27" fmla="*/ 223 h 367"/>
                    <a:gd name="T28" fmla="*/ 541 w 589"/>
                    <a:gd name="T29" fmla="*/ 358 h 367"/>
                    <a:gd name="T30" fmla="*/ 536 w 589"/>
                    <a:gd name="T31" fmla="*/ 319 h 367"/>
                    <a:gd name="T32" fmla="*/ 531 w 589"/>
                    <a:gd name="T33" fmla="*/ 358 h 367"/>
                    <a:gd name="T34" fmla="*/ 527 w 589"/>
                    <a:gd name="T35" fmla="*/ 358 h 367"/>
                    <a:gd name="T36" fmla="*/ 522 w 589"/>
                    <a:gd name="T37" fmla="*/ 343 h 367"/>
                    <a:gd name="T38" fmla="*/ 517 w 589"/>
                    <a:gd name="T39" fmla="*/ 314 h 367"/>
                    <a:gd name="T40" fmla="*/ 517 w 589"/>
                    <a:gd name="T41" fmla="*/ 338 h 367"/>
                    <a:gd name="T42" fmla="*/ 502 w 589"/>
                    <a:gd name="T43" fmla="*/ 329 h 367"/>
                    <a:gd name="T44" fmla="*/ 488 w 589"/>
                    <a:gd name="T45" fmla="*/ 237 h 367"/>
                    <a:gd name="T46" fmla="*/ 483 w 589"/>
                    <a:gd name="T47" fmla="*/ 247 h 367"/>
                    <a:gd name="T48" fmla="*/ 498 w 589"/>
                    <a:gd name="T49" fmla="*/ 338 h 367"/>
                    <a:gd name="T50" fmla="*/ 483 w 589"/>
                    <a:gd name="T51" fmla="*/ 319 h 367"/>
                    <a:gd name="T52" fmla="*/ 464 w 589"/>
                    <a:gd name="T53" fmla="*/ 367 h 367"/>
                    <a:gd name="T54" fmla="*/ 454 w 589"/>
                    <a:gd name="T55" fmla="*/ 363 h 367"/>
                    <a:gd name="T56" fmla="*/ 435 w 589"/>
                    <a:gd name="T57" fmla="*/ 348 h 367"/>
                    <a:gd name="T58" fmla="*/ 420 w 589"/>
                    <a:gd name="T59" fmla="*/ 295 h 367"/>
                    <a:gd name="T60" fmla="*/ 411 w 589"/>
                    <a:gd name="T61" fmla="*/ 290 h 367"/>
                    <a:gd name="T62" fmla="*/ 406 w 589"/>
                    <a:gd name="T63" fmla="*/ 237 h 367"/>
                    <a:gd name="T64" fmla="*/ 396 w 589"/>
                    <a:gd name="T65" fmla="*/ 324 h 367"/>
                    <a:gd name="T66" fmla="*/ 372 w 589"/>
                    <a:gd name="T67" fmla="*/ 319 h 367"/>
                    <a:gd name="T68" fmla="*/ 372 w 589"/>
                    <a:gd name="T69" fmla="*/ 266 h 367"/>
                    <a:gd name="T70" fmla="*/ 367 w 589"/>
                    <a:gd name="T71" fmla="*/ 300 h 367"/>
                    <a:gd name="T72" fmla="*/ 353 w 589"/>
                    <a:gd name="T73" fmla="*/ 305 h 367"/>
                    <a:gd name="T74" fmla="*/ 338 w 589"/>
                    <a:gd name="T75" fmla="*/ 305 h 367"/>
                    <a:gd name="T76" fmla="*/ 319 w 589"/>
                    <a:gd name="T77" fmla="*/ 256 h 367"/>
                    <a:gd name="T78" fmla="*/ 309 w 589"/>
                    <a:gd name="T79" fmla="*/ 319 h 367"/>
                    <a:gd name="T80" fmla="*/ 290 w 589"/>
                    <a:gd name="T81" fmla="*/ 290 h 367"/>
                    <a:gd name="T82" fmla="*/ 271 w 589"/>
                    <a:gd name="T83" fmla="*/ 324 h 367"/>
                    <a:gd name="T84" fmla="*/ 256 w 589"/>
                    <a:gd name="T85" fmla="*/ 329 h 367"/>
                    <a:gd name="T86" fmla="*/ 251 w 589"/>
                    <a:gd name="T87" fmla="*/ 290 h 367"/>
                    <a:gd name="T88" fmla="*/ 232 w 589"/>
                    <a:gd name="T89" fmla="*/ 329 h 367"/>
                    <a:gd name="T90" fmla="*/ 227 w 589"/>
                    <a:gd name="T91" fmla="*/ 309 h 367"/>
                    <a:gd name="T92" fmla="*/ 237 w 589"/>
                    <a:gd name="T93" fmla="*/ 223 h 367"/>
                    <a:gd name="T94" fmla="*/ 203 w 589"/>
                    <a:gd name="T95" fmla="*/ 290 h 367"/>
                    <a:gd name="T96" fmla="*/ 198 w 589"/>
                    <a:gd name="T97" fmla="*/ 271 h 367"/>
                    <a:gd name="T98" fmla="*/ 198 w 589"/>
                    <a:gd name="T99" fmla="*/ 242 h 367"/>
                    <a:gd name="T100" fmla="*/ 155 w 589"/>
                    <a:gd name="T101" fmla="*/ 280 h 367"/>
                    <a:gd name="T102" fmla="*/ 150 w 589"/>
                    <a:gd name="T103" fmla="*/ 252 h 367"/>
                    <a:gd name="T104" fmla="*/ 131 w 589"/>
                    <a:gd name="T105" fmla="*/ 232 h 367"/>
                    <a:gd name="T106" fmla="*/ 145 w 589"/>
                    <a:gd name="T107" fmla="*/ 179 h 367"/>
                    <a:gd name="T108" fmla="*/ 131 w 589"/>
                    <a:gd name="T109" fmla="*/ 194 h 367"/>
                    <a:gd name="T110" fmla="*/ 68 w 589"/>
                    <a:gd name="T111" fmla="*/ 227 h 367"/>
                    <a:gd name="T112" fmla="*/ 44 w 589"/>
                    <a:gd name="T113" fmla="*/ 247 h 367"/>
                    <a:gd name="T114" fmla="*/ 15 w 589"/>
                    <a:gd name="T115" fmla="*/ 252 h 367"/>
                    <a:gd name="T116" fmla="*/ 0 w 589"/>
                    <a:gd name="T117" fmla="*/ 247 h 367"/>
                    <a:gd name="T118" fmla="*/ 29 w 589"/>
                    <a:gd name="T119" fmla="*/ 165 h 367"/>
                    <a:gd name="T120" fmla="*/ 314 w 589"/>
                    <a:gd name="T121" fmla="*/ 5 h 36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89"/>
                    <a:gd name="T184" fmla="*/ 0 h 367"/>
                    <a:gd name="T185" fmla="*/ 589 w 589"/>
                    <a:gd name="T186" fmla="*/ 367 h 36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89" h="367">
                      <a:moveTo>
                        <a:pt x="314" y="5"/>
                      </a:moveTo>
                      <a:lnTo>
                        <a:pt x="319" y="5"/>
                      </a:lnTo>
                      <a:lnTo>
                        <a:pt x="324" y="5"/>
                      </a:lnTo>
                      <a:lnTo>
                        <a:pt x="324" y="0"/>
                      </a:lnTo>
                      <a:lnTo>
                        <a:pt x="329" y="0"/>
                      </a:lnTo>
                      <a:lnTo>
                        <a:pt x="333" y="5"/>
                      </a:lnTo>
                      <a:lnTo>
                        <a:pt x="338" y="5"/>
                      </a:lnTo>
                      <a:lnTo>
                        <a:pt x="343" y="5"/>
                      </a:lnTo>
                      <a:lnTo>
                        <a:pt x="348" y="5"/>
                      </a:lnTo>
                      <a:lnTo>
                        <a:pt x="353" y="5"/>
                      </a:lnTo>
                      <a:lnTo>
                        <a:pt x="362" y="5"/>
                      </a:lnTo>
                      <a:lnTo>
                        <a:pt x="367" y="10"/>
                      </a:lnTo>
                      <a:lnTo>
                        <a:pt x="372" y="10"/>
                      </a:lnTo>
                      <a:lnTo>
                        <a:pt x="377" y="10"/>
                      </a:lnTo>
                      <a:lnTo>
                        <a:pt x="387" y="10"/>
                      </a:lnTo>
                      <a:lnTo>
                        <a:pt x="391" y="15"/>
                      </a:lnTo>
                      <a:lnTo>
                        <a:pt x="396" y="15"/>
                      </a:lnTo>
                      <a:lnTo>
                        <a:pt x="406" y="15"/>
                      </a:lnTo>
                      <a:lnTo>
                        <a:pt x="411" y="15"/>
                      </a:lnTo>
                      <a:lnTo>
                        <a:pt x="416" y="15"/>
                      </a:lnTo>
                      <a:lnTo>
                        <a:pt x="425" y="15"/>
                      </a:lnTo>
                      <a:lnTo>
                        <a:pt x="430" y="20"/>
                      </a:lnTo>
                      <a:lnTo>
                        <a:pt x="435" y="20"/>
                      </a:lnTo>
                      <a:lnTo>
                        <a:pt x="440" y="20"/>
                      </a:lnTo>
                      <a:lnTo>
                        <a:pt x="444" y="25"/>
                      </a:lnTo>
                      <a:lnTo>
                        <a:pt x="454" y="29"/>
                      </a:lnTo>
                      <a:lnTo>
                        <a:pt x="459" y="34"/>
                      </a:lnTo>
                      <a:lnTo>
                        <a:pt x="464" y="39"/>
                      </a:lnTo>
                      <a:lnTo>
                        <a:pt x="469" y="44"/>
                      </a:lnTo>
                      <a:lnTo>
                        <a:pt x="473" y="49"/>
                      </a:lnTo>
                      <a:lnTo>
                        <a:pt x="483" y="54"/>
                      </a:lnTo>
                      <a:lnTo>
                        <a:pt x="488" y="58"/>
                      </a:lnTo>
                      <a:lnTo>
                        <a:pt x="493" y="63"/>
                      </a:lnTo>
                      <a:lnTo>
                        <a:pt x="498" y="68"/>
                      </a:lnTo>
                      <a:lnTo>
                        <a:pt x="507" y="78"/>
                      </a:lnTo>
                      <a:lnTo>
                        <a:pt x="512" y="83"/>
                      </a:lnTo>
                      <a:lnTo>
                        <a:pt x="517" y="87"/>
                      </a:lnTo>
                      <a:lnTo>
                        <a:pt x="522" y="92"/>
                      </a:lnTo>
                      <a:lnTo>
                        <a:pt x="527" y="102"/>
                      </a:lnTo>
                      <a:lnTo>
                        <a:pt x="531" y="107"/>
                      </a:lnTo>
                      <a:lnTo>
                        <a:pt x="536" y="112"/>
                      </a:lnTo>
                      <a:lnTo>
                        <a:pt x="541" y="121"/>
                      </a:lnTo>
                      <a:lnTo>
                        <a:pt x="546" y="136"/>
                      </a:lnTo>
                      <a:lnTo>
                        <a:pt x="551" y="145"/>
                      </a:lnTo>
                      <a:lnTo>
                        <a:pt x="556" y="160"/>
                      </a:lnTo>
                      <a:lnTo>
                        <a:pt x="560" y="174"/>
                      </a:lnTo>
                      <a:lnTo>
                        <a:pt x="560" y="189"/>
                      </a:lnTo>
                      <a:lnTo>
                        <a:pt x="565" y="203"/>
                      </a:lnTo>
                      <a:lnTo>
                        <a:pt x="570" y="218"/>
                      </a:lnTo>
                      <a:lnTo>
                        <a:pt x="570" y="232"/>
                      </a:lnTo>
                      <a:lnTo>
                        <a:pt x="575" y="247"/>
                      </a:lnTo>
                      <a:lnTo>
                        <a:pt x="575" y="261"/>
                      </a:lnTo>
                      <a:lnTo>
                        <a:pt x="575" y="276"/>
                      </a:lnTo>
                      <a:lnTo>
                        <a:pt x="575" y="290"/>
                      </a:lnTo>
                      <a:lnTo>
                        <a:pt x="580" y="300"/>
                      </a:lnTo>
                      <a:lnTo>
                        <a:pt x="575" y="314"/>
                      </a:lnTo>
                      <a:lnTo>
                        <a:pt x="575" y="329"/>
                      </a:lnTo>
                      <a:lnTo>
                        <a:pt x="575" y="343"/>
                      </a:lnTo>
                      <a:lnTo>
                        <a:pt x="575" y="338"/>
                      </a:lnTo>
                      <a:lnTo>
                        <a:pt x="580" y="334"/>
                      </a:lnTo>
                      <a:lnTo>
                        <a:pt x="580" y="329"/>
                      </a:lnTo>
                      <a:lnTo>
                        <a:pt x="580" y="324"/>
                      </a:lnTo>
                      <a:lnTo>
                        <a:pt x="580" y="319"/>
                      </a:lnTo>
                      <a:lnTo>
                        <a:pt x="580" y="309"/>
                      </a:lnTo>
                      <a:lnTo>
                        <a:pt x="580" y="305"/>
                      </a:lnTo>
                      <a:lnTo>
                        <a:pt x="580" y="300"/>
                      </a:lnTo>
                      <a:lnTo>
                        <a:pt x="580" y="295"/>
                      </a:lnTo>
                      <a:lnTo>
                        <a:pt x="580" y="290"/>
                      </a:lnTo>
                      <a:lnTo>
                        <a:pt x="580" y="280"/>
                      </a:lnTo>
                      <a:lnTo>
                        <a:pt x="580" y="276"/>
                      </a:lnTo>
                      <a:lnTo>
                        <a:pt x="580" y="271"/>
                      </a:lnTo>
                      <a:lnTo>
                        <a:pt x="580" y="266"/>
                      </a:lnTo>
                      <a:lnTo>
                        <a:pt x="580" y="261"/>
                      </a:lnTo>
                      <a:lnTo>
                        <a:pt x="580" y="256"/>
                      </a:lnTo>
                      <a:lnTo>
                        <a:pt x="556" y="145"/>
                      </a:lnTo>
                      <a:lnTo>
                        <a:pt x="560" y="160"/>
                      </a:lnTo>
                      <a:lnTo>
                        <a:pt x="565" y="169"/>
                      </a:lnTo>
                      <a:lnTo>
                        <a:pt x="570" y="184"/>
                      </a:lnTo>
                      <a:lnTo>
                        <a:pt x="575" y="194"/>
                      </a:lnTo>
                      <a:lnTo>
                        <a:pt x="575" y="208"/>
                      </a:lnTo>
                      <a:lnTo>
                        <a:pt x="580" y="218"/>
                      </a:lnTo>
                      <a:lnTo>
                        <a:pt x="584" y="232"/>
                      </a:lnTo>
                      <a:lnTo>
                        <a:pt x="584" y="247"/>
                      </a:lnTo>
                      <a:lnTo>
                        <a:pt x="584" y="256"/>
                      </a:lnTo>
                      <a:lnTo>
                        <a:pt x="589" y="271"/>
                      </a:lnTo>
                      <a:lnTo>
                        <a:pt x="589" y="285"/>
                      </a:lnTo>
                      <a:lnTo>
                        <a:pt x="589" y="300"/>
                      </a:lnTo>
                      <a:lnTo>
                        <a:pt x="589" y="309"/>
                      </a:lnTo>
                      <a:lnTo>
                        <a:pt x="584" y="324"/>
                      </a:lnTo>
                      <a:lnTo>
                        <a:pt x="584" y="338"/>
                      </a:lnTo>
                      <a:lnTo>
                        <a:pt x="580" y="353"/>
                      </a:lnTo>
                      <a:lnTo>
                        <a:pt x="575" y="348"/>
                      </a:lnTo>
                      <a:lnTo>
                        <a:pt x="570" y="348"/>
                      </a:lnTo>
                      <a:lnTo>
                        <a:pt x="565" y="353"/>
                      </a:lnTo>
                      <a:lnTo>
                        <a:pt x="560" y="353"/>
                      </a:lnTo>
                      <a:lnTo>
                        <a:pt x="556" y="353"/>
                      </a:lnTo>
                      <a:lnTo>
                        <a:pt x="551" y="353"/>
                      </a:lnTo>
                      <a:lnTo>
                        <a:pt x="551" y="338"/>
                      </a:lnTo>
                      <a:lnTo>
                        <a:pt x="546" y="324"/>
                      </a:lnTo>
                      <a:lnTo>
                        <a:pt x="546" y="309"/>
                      </a:lnTo>
                      <a:lnTo>
                        <a:pt x="546" y="300"/>
                      </a:lnTo>
                      <a:lnTo>
                        <a:pt x="541" y="285"/>
                      </a:lnTo>
                      <a:lnTo>
                        <a:pt x="541" y="271"/>
                      </a:lnTo>
                      <a:lnTo>
                        <a:pt x="536" y="256"/>
                      </a:lnTo>
                      <a:lnTo>
                        <a:pt x="536" y="247"/>
                      </a:lnTo>
                      <a:lnTo>
                        <a:pt x="531" y="232"/>
                      </a:lnTo>
                      <a:lnTo>
                        <a:pt x="527" y="223"/>
                      </a:lnTo>
                      <a:lnTo>
                        <a:pt x="522" y="208"/>
                      </a:lnTo>
                      <a:lnTo>
                        <a:pt x="522" y="194"/>
                      </a:lnTo>
                      <a:lnTo>
                        <a:pt x="517" y="184"/>
                      </a:lnTo>
                      <a:lnTo>
                        <a:pt x="512" y="169"/>
                      </a:lnTo>
                      <a:lnTo>
                        <a:pt x="507" y="160"/>
                      </a:lnTo>
                      <a:lnTo>
                        <a:pt x="502" y="145"/>
                      </a:lnTo>
                      <a:lnTo>
                        <a:pt x="507" y="160"/>
                      </a:lnTo>
                      <a:lnTo>
                        <a:pt x="507" y="169"/>
                      </a:lnTo>
                      <a:lnTo>
                        <a:pt x="512" y="184"/>
                      </a:lnTo>
                      <a:lnTo>
                        <a:pt x="517" y="198"/>
                      </a:lnTo>
                      <a:lnTo>
                        <a:pt x="517" y="208"/>
                      </a:lnTo>
                      <a:lnTo>
                        <a:pt x="522" y="223"/>
                      </a:lnTo>
                      <a:lnTo>
                        <a:pt x="527" y="237"/>
                      </a:lnTo>
                      <a:lnTo>
                        <a:pt x="531" y="252"/>
                      </a:lnTo>
                      <a:lnTo>
                        <a:pt x="531" y="261"/>
                      </a:lnTo>
                      <a:lnTo>
                        <a:pt x="536" y="276"/>
                      </a:lnTo>
                      <a:lnTo>
                        <a:pt x="541" y="290"/>
                      </a:lnTo>
                      <a:lnTo>
                        <a:pt x="541" y="305"/>
                      </a:lnTo>
                      <a:lnTo>
                        <a:pt x="541" y="314"/>
                      </a:lnTo>
                      <a:lnTo>
                        <a:pt x="541" y="329"/>
                      </a:lnTo>
                      <a:lnTo>
                        <a:pt x="541" y="343"/>
                      </a:lnTo>
                      <a:lnTo>
                        <a:pt x="541" y="358"/>
                      </a:lnTo>
                      <a:lnTo>
                        <a:pt x="541" y="353"/>
                      </a:lnTo>
                      <a:lnTo>
                        <a:pt x="541" y="348"/>
                      </a:lnTo>
                      <a:lnTo>
                        <a:pt x="541" y="343"/>
                      </a:lnTo>
                      <a:lnTo>
                        <a:pt x="536" y="338"/>
                      </a:lnTo>
                      <a:lnTo>
                        <a:pt x="536" y="334"/>
                      </a:lnTo>
                      <a:lnTo>
                        <a:pt x="536" y="329"/>
                      </a:lnTo>
                      <a:lnTo>
                        <a:pt x="536" y="324"/>
                      </a:lnTo>
                      <a:lnTo>
                        <a:pt x="536" y="319"/>
                      </a:lnTo>
                      <a:lnTo>
                        <a:pt x="536" y="314"/>
                      </a:lnTo>
                      <a:lnTo>
                        <a:pt x="536" y="309"/>
                      </a:lnTo>
                      <a:lnTo>
                        <a:pt x="536" y="305"/>
                      </a:lnTo>
                      <a:lnTo>
                        <a:pt x="536" y="300"/>
                      </a:lnTo>
                      <a:lnTo>
                        <a:pt x="531" y="300"/>
                      </a:lnTo>
                      <a:lnTo>
                        <a:pt x="531" y="295"/>
                      </a:lnTo>
                      <a:lnTo>
                        <a:pt x="531" y="358"/>
                      </a:lnTo>
                      <a:lnTo>
                        <a:pt x="527" y="358"/>
                      </a:lnTo>
                      <a:lnTo>
                        <a:pt x="522" y="358"/>
                      </a:lnTo>
                      <a:lnTo>
                        <a:pt x="522" y="353"/>
                      </a:lnTo>
                      <a:lnTo>
                        <a:pt x="522" y="348"/>
                      </a:lnTo>
                      <a:lnTo>
                        <a:pt x="522" y="343"/>
                      </a:lnTo>
                      <a:lnTo>
                        <a:pt x="522" y="338"/>
                      </a:lnTo>
                      <a:lnTo>
                        <a:pt x="522" y="334"/>
                      </a:lnTo>
                      <a:lnTo>
                        <a:pt x="522" y="329"/>
                      </a:lnTo>
                      <a:lnTo>
                        <a:pt x="522" y="324"/>
                      </a:lnTo>
                      <a:lnTo>
                        <a:pt x="522" y="319"/>
                      </a:lnTo>
                      <a:lnTo>
                        <a:pt x="517" y="314"/>
                      </a:lnTo>
                      <a:lnTo>
                        <a:pt x="517" y="309"/>
                      </a:lnTo>
                      <a:lnTo>
                        <a:pt x="517" y="314"/>
                      </a:lnTo>
                      <a:lnTo>
                        <a:pt x="517" y="319"/>
                      </a:lnTo>
                      <a:lnTo>
                        <a:pt x="517" y="324"/>
                      </a:lnTo>
                      <a:lnTo>
                        <a:pt x="517" y="329"/>
                      </a:lnTo>
                      <a:lnTo>
                        <a:pt x="517" y="334"/>
                      </a:lnTo>
                      <a:lnTo>
                        <a:pt x="517" y="338"/>
                      </a:lnTo>
                      <a:lnTo>
                        <a:pt x="512" y="343"/>
                      </a:lnTo>
                      <a:lnTo>
                        <a:pt x="512" y="348"/>
                      </a:lnTo>
                      <a:lnTo>
                        <a:pt x="512" y="353"/>
                      </a:lnTo>
                      <a:lnTo>
                        <a:pt x="507" y="353"/>
                      </a:lnTo>
                      <a:lnTo>
                        <a:pt x="507" y="358"/>
                      </a:lnTo>
                      <a:lnTo>
                        <a:pt x="507" y="348"/>
                      </a:lnTo>
                      <a:lnTo>
                        <a:pt x="502" y="338"/>
                      </a:lnTo>
                      <a:lnTo>
                        <a:pt x="502" y="329"/>
                      </a:lnTo>
                      <a:lnTo>
                        <a:pt x="502" y="319"/>
                      </a:lnTo>
                      <a:lnTo>
                        <a:pt x="498" y="309"/>
                      </a:lnTo>
                      <a:lnTo>
                        <a:pt x="498" y="305"/>
                      </a:lnTo>
                      <a:lnTo>
                        <a:pt x="498" y="295"/>
                      </a:lnTo>
                      <a:lnTo>
                        <a:pt x="498" y="285"/>
                      </a:lnTo>
                      <a:lnTo>
                        <a:pt x="493" y="276"/>
                      </a:lnTo>
                      <a:lnTo>
                        <a:pt x="493" y="266"/>
                      </a:lnTo>
                      <a:lnTo>
                        <a:pt x="493" y="256"/>
                      </a:lnTo>
                      <a:lnTo>
                        <a:pt x="488" y="247"/>
                      </a:lnTo>
                      <a:lnTo>
                        <a:pt x="488" y="237"/>
                      </a:lnTo>
                      <a:lnTo>
                        <a:pt x="483" y="227"/>
                      </a:lnTo>
                      <a:lnTo>
                        <a:pt x="483" y="223"/>
                      </a:lnTo>
                      <a:lnTo>
                        <a:pt x="478" y="213"/>
                      </a:lnTo>
                      <a:lnTo>
                        <a:pt x="478" y="223"/>
                      </a:lnTo>
                      <a:lnTo>
                        <a:pt x="483" y="227"/>
                      </a:lnTo>
                      <a:lnTo>
                        <a:pt x="483" y="237"/>
                      </a:lnTo>
                      <a:lnTo>
                        <a:pt x="483" y="247"/>
                      </a:lnTo>
                      <a:lnTo>
                        <a:pt x="488" y="256"/>
                      </a:lnTo>
                      <a:lnTo>
                        <a:pt x="488" y="266"/>
                      </a:lnTo>
                      <a:lnTo>
                        <a:pt x="488" y="276"/>
                      </a:lnTo>
                      <a:lnTo>
                        <a:pt x="488" y="285"/>
                      </a:lnTo>
                      <a:lnTo>
                        <a:pt x="493" y="295"/>
                      </a:lnTo>
                      <a:lnTo>
                        <a:pt x="493" y="300"/>
                      </a:lnTo>
                      <a:lnTo>
                        <a:pt x="493" y="309"/>
                      </a:lnTo>
                      <a:lnTo>
                        <a:pt x="498" y="319"/>
                      </a:lnTo>
                      <a:lnTo>
                        <a:pt x="498" y="329"/>
                      </a:lnTo>
                      <a:lnTo>
                        <a:pt x="498" y="338"/>
                      </a:lnTo>
                      <a:lnTo>
                        <a:pt x="498" y="348"/>
                      </a:lnTo>
                      <a:lnTo>
                        <a:pt x="502" y="358"/>
                      </a:lnTo>
                      <a:lnTo>
                        <a:pt x="483" y="367"/>
                      </a:lnTo>
                      <a:lnTo>
                        <a:pt x="483" y="363"/>
                      </a:lnTo>
                      <a:lnTo>
                        <a:pt x="483" y="353"/>
                      </a:lnTo>
                      <a:lnTo>
                        <a:pt x="483" y="343"/>
                      </a:lnTo>
                      <a:lnTo>
                        <a:pt x="483" y="334"/>
                      </a:lnTo>
                      <a:lnTo>
                        <a:pt x="483" y="324"/>
                      </a:lnTo>
                      <a:lnTo>
                        <a:pt x="483" y="319"/>
                      </a:lnTo>
                      <a:lnTo>
                        <a:pt x="483" y="329"/>
                      </a:lnTo>
                      <a:lnTo>
                        <a:pt x="478" y="338"/>
                      </a:lnTo>
                      <a:lnTo>
                        <a:pt x="478" y="348"/>
                      </a:lnTo>
                      <a:lnTo>
                        <a:pt x="478" y="358"/>
                      </a:lnTo>
                      <a:lnTo>
                        <a:pt x="478" y="367"/>
                      </a:lnTo>
                      <a:lnTo>
                        <a:pt x="473" y="367"/>
                      </a:lnTo>
                      <a:lnTo>
                        <a:pt x="469" y="367"/>
                      </a:lnTo>
                      <a:lnTo>
                        <a:pt x="464" y="367"/>
                      </a:lnTo>
                      <a:lnTo>
                        <a:pt x="459" y="367"/>
                      </a:lnTo>
                      <a:lnTo>
                        <a:pt x="459" y="353"/>
                      </a:lnTo>
                      <a:lnTo>
                        <a:pt x="459" y="343"/>
                      </a:lnTo>
                      <a:lnTo>
                        <a:pt x="459" y="334"/>
                      </a:lnTo>
                      <a:lnTo>
                        <a:pt x="454" y="324"/>
                      </a:lnTo>
                      <a:lnTo>
                        <a:pt x="454" y="314"/>
                      </a:lnTo>
                      <a:lnTo>
                        <a:pt x="454" y="309"/>
                      </a:lnTo>
                      <a:lnTo>
                        <a:pt x="454" y="363"/>
                      </a:lnTo>
                      <a:lnTo>
                        <a:pt x="449" y="363"/>
                      </a:lnTo>
                      <a:lnTo>
                        <a:pt x="444" y="358"/>
                      </a:lnTo>
                      <a:lnTo>
                        <a:pt x="444" y="353"/>
                      </a:lnTo>
                      <a:lnTo>
                        <a:pt x="440" y="348"/>
                      </a:lnTo>
                      <a:lnTo>
                        <a:pt x="440" y="285"/>
                      </a:lnTo>
                      <a:lnTo>
                        <a:pt x="435" y="348"/>
                      </a:lnTo>
                      <a:lnTo>
                        <a:pt x="435" y="343"/>
                      </a:lnTo>
                      <a:lnTo>
                        <a:pt x="430" y="338"/>
                      </a:lnTo>
                      <a:lnTo>
                        <a:pt x="425" y="334"/>
                      </a:lnTo>
                      <a:lnTo>
                        <a:pt x="420" y="334"/>
                      </a:lnTo>
                      <a:lnTo>
                        <a:pt x="420" y="319"/>
                      </a:lnTo>
                      <a:lnTo>
                        <a:pt x="420" y="305"/>
                      </a:lnTo>
                      <a:lnTo>
                        <a:pt x="420" y="295"/>
                      </a:lnTo>
                      <a:lnTo>
                        <a:pt x="425" y="280"/>
                      </a:lnTo>
                      <a:lnTo>
                        <a:pt x="425" y="266"/>
                      </a:lnTo>
                      <a:lnTo>
                        <a:pt x="425" y="261"/>
                      </a:lnTo>
                      <a:lnTo>
                        <a:pt x="420" y="276"/>
                      </a:lnTo>
                      <a:lnTo>
                        <a:pt x="420" y="285"/>
                      </a:lnTo>
                      <a:lnTo>
                        <a:pt x="416" y="295"/>
                      </a:lnTo>
                      <a:lnTo>
                        <a:pt x="416" y="309"/>
                      </a:lnTo>
                      <a:lnTo>
                        <a:pt x="416" y="319"/>
                      </a:lnTo>
                      <a:lnTo>
                        <a:pt x="416" y="324"/>
                      </a:lnTo>
                      <a:lnTo>
                        <a:pt x="411" y="290"/>
                      </a:lnTo>
                      <a:lnTo>
                        <a:pt x="411" y="261"/>
                      </a:lnTo>
                      <a:lnTo>
                        <a:pt x="411" y="232"/>
                      </a:lnTo>
                      <a:lnTo>
                        <a:pt x="406" y="198"/>
                      </a:lnTo>
                      <a:lnTo>
                        <a:pt x="401" y="169"/>
                      </a:lnTo>
                      <a:lnTo>
                        <a:pt x="396" y="165"/>
                      </a:lnTo>
                      <a:lnTo>
                        <a:pt x="396" y="179"/>
                      </a:lnTo>
                      <a:lnTo>
                        <a:pt x="401" y="194"/>
                      </a:lnTo>
                      <a:lnTo>
                        <a:pt x="401" y="208"/>
                      </a:lnTo>
                      <a:lnTo>
                        <a:pt x="401" y="223"/>
                      </a:lnTo>
                      <a:lnTo>
                        <a:pt x="406" y="237"/>
                      </a:lnTo>
                      <a:lnTo>
                        <a:pt x="406" y="242"/>
                      </a:lnTo>
                      <a:lnTo>
                        <a:pt x="401" y="242"/>
                      </a:lnTo>
                      <a:lnTo>
                        <a:pt x="401" y="261"/>
                      </a:lnTo>
                      <a:lnTo>
                        <a:pt x="406" y="276"/>
                      </a:lnTo>
                      <a:lnTo>
                        <a:pt x="406" y="290"/>
                      </a:lnTo>
                      <a:lnTo>
                        <a:pt x="401" y="305"/>
                      </a:lnTo>
                      <a:lnTo>
                        <a:pt x="396" y="319"/>
                      </a:lnTo>
                      <a:lnTo>
                        <a:pt x="396" y="324"/>
                      </a:lnTo>
                      <a:lnTo>
                        <a:pt x="396" y="334"/>
                      </a:lnTo>
                      <a:lnTo>
                        <a:pt x="396" y="338"/>
                      </a:lnTo>
                      <a:lnTo>
                        <a:pt x="391" y="338"/>
                      </a:lnTo>
                      <a:lnTo>
                        <a:pt x="387" y="343"/>
                      </a:lnTo>
                      <a:lnTo>
                        <a:pt x="382" y="343"/>
                      </a:lnTo>
                      <a:lnTo>
                        <a:pt x="377" y="343"/>
                      </a:lnTo>
                      <a:lnTo>
                        <a:pt x="372" y="343"/>
                      </a:lnTo>
                      <a:lnTo>
                        <a:pt x="372" y="319"/>
                      </a:lnTo>
                      <a:lnTo>
                        <a:pt x="377" y="295"/>
                      </a:lnTo>
                      <a:lnTo>
                        <a:pt x="377" y="266"/>
                      </a:lnTo>
                      <a:lnTo>
                        <a:pt x="377" y="237"/>
                      </a:lnTo>
                      <a:lnTo>
                        <a:pt x="372" y="213"/>
                      </a:lnTo>
                      <a:lnTo>
                        <a:pt x="372" y="203"/>
                      </a:lnTo>
                      <a:lnTo>
                        <a:pt x="372" y="266"/>
                      </a:lnTo>
                      <a:lnTo>
                        <a:pt x="372" y="271"/>
                      </a:lnTo>
                      <a:lnTo>
                        <a:pt x="372" y="276"/>
                      </a:lnTo>
                      <a:lnTo>
                        <a:pt x="367" y="285"/>
                      </a:lnTo>
                      <a:lnTo>
                        <a:pt x="367" y="300"/>
                      </a:lnTo>
                      <a:lnTo>
                        <a:pt x="367" y="314"/>
                      </a:lnTo>
                      <a:lnTo>
                        <a:pt x="362" y="324"/>
                      </a:lnTo>
                      <a:lnTo>
                        <a:pt x="367" y="338"/>
                      </a:lnTo>
                      <a:lnTo>
                        <a:pt x="367" y="343"/>
                      </a:lnTo>
                      <a:lnTo>
                        <a:pt x="353" y="343"/>
                      </a:lnTo>
                      <a:lnTo>
                        <a:pt x="353" y="334"/>
                      </a:lnTo>
                      <a:lnTo>
                        <a:pt x="353" y="319"/>
                      </a:lnTo>
                      <a:lnTo>
                        <a:pt x="353" y="305"/>
                      </a:lnTo>
                      <a:lnTo>
                        <a:pt x="353" y="290"/>
                      </a:lnTo>
                      <a:lnTo>
                        <a:pt x="353" y="276"/>
                      </a:lnTo>
                      <a:lnTo>
                        <a:pt x="353" y="271"/>
                      </a:lnTo>
                      <a:lnTo>
                        <a:pt x="343" y="338"/>
                      </a:lnTo>
                      <a:lnTo>
                        <a:pt x="333" y="334"/>
                      </a:lnTo>
                      <a:lnTo>
                        <a:pt x="333" y="324"/>
                      </a:lnTo>
                      <a:lnTo>
                        <a:pt x="338" y="314"/>
                      </a:lnTo>
                      <a:lnTo>
                        <a:pt x="338" y="305"/>
                      </a:lnTo>
                      <a:lnTo>
                        <a:pt x="338" y="290"/>
                      </a:lnTo>
                      <a:lnTo>
                        <a:pt x="338" y="280"/>
                      </a:lnTo>
                      <a:lnTo>
                        <a:pt x="338" y="276"/>
                      </a:lnTo>
                      <a:lnTo>
                        <a:pt x="324" y="329"/>
                      </a:lnTo>
                      <a:lnTo>
                        <a:pt x="319" y="329"/>
                      </a:lnTo>
                      <a:lnTo>
                        <a:pt x="319" y="305"/>
                      </a:lnTo>
                      <a:lnTo>
                        <a:pt x="319" y="280"/>
                      </a:lnTo>
                      <a:lnTo>
                        <a:pt x="319" y="256"/>
                      </a:lnTo>
                      <a:lnTo>
                        <a:pt x="319" y="237"/>
                      </a:lnTo>
                      <a:lnTo>
                        <a:pt x="319" y="213"/>
                      </a:lnTo>
                      <a:lnTo>
                        <a:pt x="319" y="203"/>
                      </a:lnTo>
                      <a:lnTo>
                        <a:pt x="319" y="223"/>
                      </a:lnTo>
                      <a:lnTo>
                        <a:pt x="319" y="247"/>
                      </a:lnTo>
                      <a:lnTo>
                        <a:pt x="314" y="266"/>
                      </a:lnTo>
                      <a:lnTo>
                        <a:pt x="314" y="290"/>
                      </a:lnTo>
                      <a:lnTo>
                        <a:pt x="309" y="309"/>
                      </a:lnTo>
                      <a:lnTo>
                        <a:pt x="309" y="319"/>
                      </a:lnTo>
                      <a:lnTo>
                        <a:pt x="309" y="295"/>
                      </a:lnTo>
                      <a:lnTo>
                        <a:pt x="304" y="300"/>
                      </a:lnTo>
                      <a:lnTo>
                        <a:pt x="304" y="305"/>
                      </a:lnTo>
                      <a:lnTo>
                        <a:pt x="300" y="314"/>
                      </a:lnTo>
                      <a:lnTo>
                        <a:pt x="300" y="319"/>
                      </a:lnTo>
                      <a:lnTo>
                        <a:pt x="290" y="319"/>
                      </a:lnTo>
                      <a:lnTo>
                        <a:pt x="290" y="305"/>
                      </a:lnTo>
                      <a:lnTo>
                        <a:pt x="290" y="290"/>
                      </a:lnTo>
                      <a:lnTo>
                        <a:pt x="295" y="276"/>
                      </a:lnTo>
                      <a:lnTo>
                        <a:pt x="300" y="261"/>
                      </a:lnTo>
                      <a:lnTo>
                        <a:pt x="300" y="242"/>
                      </a:lnTo>
                      <a:lnTo>
                        <a:pt x="295" y="237"/>
                      </a:lnTo>
                      <a:lnTo>
                        <a:pt x="280" y="319"/>
                      </a:lnTo>
                      <a:lnTo>
                        <a:pt x="275" y="324"/>
                      </a:lnTo>
                      <a:lnTo>
                        <a:pt x="271" y="324"/>
                      </a:lnTo>
                      <a:lnTo>
                        <a:pt x="266" y="324"/>
                      </a:lnTo>
                      <a:lnTo>
                        <a:pt x="271" y="305"/>
                      </a:lnTo>
                      <a:lnTo>
                        <a:pt x="271" y="285"/>
                      </a:lnTo>
                      <a:lnTo>
                        <a:pt x="275" y="266"/>
                      </a:lnTo>
                      <a:lnTo>
                        <a:pt x="280" y="247"/>
                      </a:lnTo>
                      <a:lnTo>
                        <a:pt x="285" y="227"/>
                      </a:lnTo>
                      <a:lnTo>
                        <a:pt x="285" y="223"/>
                      </a:lnTo>
                      <a:lnTo>
                        <a:pt x="256" y="329"/>
                      </a:lnTo>
                      <a:lnTo>
                        <a:pt x="251" y="329"/>
                      </a:lnTo>
                      <a:lnTo>
                        <a:pt x="247" y="329"/>
                      </a:lnTo>
                      <a:lnTo>
                        <a:pt x="247" y="314"/>
                      </a:lnTo>
                      <a:lnTo>
                        <a:pt x="251" y="305"/>
                      </a:lnTo>
                      <a:lnTo>
                        <a:pt x="251" y="290"/>
                      </a:lnTo>
                      <a:lnTo>
                        <a:pt x="256" y="276"/>
                      </a:lnTo>
                      <a:lnTo>
                        <a:pt x="256" y="266"/>
                      </a:lnTo>
                      <a:lnTo>
                        <a:pt x="256" y="261"/>
                      </a:lnTo>
                      <a:lnTo>
                        <a:pt x="256" y="276"/>
                      </a:lnTo>
                      <a:lnTo>
                        <a:pt x="251" y="285"/>
                      </a:lnTo>
                      <a:lnTo>
                        <a:pt x="247" y="300"/>
                      </a:lnTo>
                      <a:lnTo>
                        <a:pt x="242" y="314"/>
                      </a:lnTo>
                      <a:lnTo>
                        <a:pt x="237" y="324"/>
                      </a:lnTo>
                      <a:lnTo>
                        <a:pt x="237" y="329"/>
                      </a:lnTo>
                      <a:lnTo>
                        <a:pt x="232" y="329"/>
                      </a:lnTo>
                      <a:lnTo>
                        <a:pt x="232" y="319"/>
                      </a:lnTo>
                      <a:lnTo>
                        <a:pt x="237" y="309"/>
                      </a:lnTo>
                      <a:lnTo>
                        <a:pt x="237" y="300"/>
                      </a:lnTo>
                      <a:lnTo>
                        <a:pt x="242" y="290"/>
                      </a:lnTo>
                      <a:lnTo>
                        <a:pt x="242" y="276"/>
                      </a:lnTo>
                      <a:lnTo>
                        <a:pt x="237" y="280"/>
                      </a:lnTo>
                      <a:lnTo>
                        <a:pt x="237" y="290"/>
                      </a:lnTo>
                      <a:lnTo>
                        <a:pt x="232" y="300"/>
                      </a:lnTo>
                      <a:lnTo>
                        <a:pt x="227" y="309"/>
                      </a:lnTo>
                      <a:lnTo>
                        <a:pt x="227" y="319"/>
                      </a:lnTo>
                      <a:lnTo>
                        <a:pt x="222" y="305"/>
                      </a:lnTo>
                      <a:lnTo>
                        <a:pt x="222" y="295"/>
                      </a:lnTo>
                      <a:lnTo>
                        <a:pt x="227" y="280"/>
                      </a:lnTo>
                      <a:lnTo>
                        <a:pt x="227" y="266"/>
                      </a:lnTo>
                      <a:lnTo>
                        <a:pt x="232" y="252"/>
                      </a:lnTo>
                      <a:lnTo>
                        <a:pt x="232" y="247"/>
                      </a:lnTo>
                      <a:lnTo>
                        <a:pt x="237" y="237"/>
                      </a:lnTo>
                      <a:lnTo>
                        <a:pt x="237" y="223"/>
                      </a:lnTo>
                      <a:lnTo>
                        <a:pt x="242" y="208"/>
                      </a:lnTo>
                      <a:lnTo>
                        <a:pt x="247" y="194"/>
                      </a:lnTo>
                      <a:lnTo>
                        <a:pt x="247" y="184"/>
                      </a:lnTo>
                      <a:lnTo>
                        <a:pt x="251" y="179"/>
                      </a:lnTo>
                      <a:lnTo>
                        <a:pt x="242" y="198"/>
                      </a:lnTo>
                      <a:lnTo>
                        <a:pt x="232" y="218"/>
                      </a:lnTo>
                      <a:lnTo>
                        <a:pt x="222" y="242"/>
                      </a:lnTo>
                      <a:lnTo>
                        <a:pt x="218" y="261"/>
                      </a:lnTo>
                      <a:lnTo>
                        <a:pt x="208" y="280"/>
                      </a:lnTo>
                      <a:lnTo>
                        <a:pt x="203" y="290"/>
                      </a:lnTo>
                      <a:lnTo>
                        <a:pt x="203" y="276"/>
                      </a:lnTo>
                      <a:lnTo>
                        <a:pt x="208" y="261"/>
                      </a:lnTo>
                      <a:lnTo>
                        <a:pt x="208" y="247"/>
                      </a:lnTo>
                      <a:lnTo>
                        <a:pt x="213" y="232"/>
                      </a:lnTo>
                      <a:lnTo>
                        <a:pt x="218" y="223"/>
                      </a:lnTo>
                      <a:lnTo>
                        <a:pt x="218" y="218"/>
                      </a:lnTo>
                      <a:lnTo>
                        <a:pt x="213" y="232"/>
                      </a:lnTo>
                      <a:lnTo>
                        <a:pt x="208" y="242"/>
                      </a:lnTo>
                      <a:lnTo>
                        <a:pt x="203" y="256"/>
                      </a:lnTo>
                      <a:lnTo>
                        <a:pt x="198" y="271"/>
                      </a:lnTo>
                      <a:lnTo>
                        <a:pt x="198" y="285"/>
                      </a:lnTo>
                      <a:lnTo>
                        <a:pt x="198" y="290"/>
                      </a:lnTo>
                      <a:lnTo>
                        <a:pt x="189" y="290"/>
                      </a:lnTo>
                      <a:lnTo>
                        <a:pt x="189" y="280"/>
                      </a:lnTo>
                      <a:lnTo>
                        <a:pt x="189" y="271"/>
                      </a:lnTo>
                      <a:lnTo>
                        <a:pt x="193" y="261"/>
                      </a:lnTo>
                      <a:lnTo>
                        <a:pt x="198" y="252"/>
                      </a:lnTo>
                      <a:lnTo>
                        <a:pt x="198" y="242"/>
                      </a:lnTo>
                      <a:lnTo>
                        <a:pt x="198" y="237"/>
                      </a:lnTo>
                      <a:lnTo>
                        <a:pt x="179" y="290"/>
                      </a:lnTo>
                      <a:lnTo>
                        <a:pt x="160" y="285"/>
                      </a:lnTo>
                      <a:lnTo>
                        <a:pt x="179" y="213"/>
                      </a:lnTo>
                      <a:lnTo>
                        <a:pt x="174" y="227"/>
                      </a:lnTo>
                      <a:lnTo>
                        <a:pt x="169" y="242"/>
                      </a:lnTo>
                      <a:lnTo>
                        <a:pt x="164" y="252"/>
                      </a:lnTo>
                      <a:lnTo>
                        <a:pt x="160" y="266"/>
                      </a:lnTo>
                      <a:lnTo>
                        <a:pt x="155" y="280"/>
                      </a:lnTo>
                      <a:lnTo>
                        <a:pt x="155" y="285"/>
                      </a:lnTo>
                      <a:lnTo>
                        <a:pt x="145" y="280"/>
                      </a:lnTo>
                      <a:lnTo>
                        <a:pt x="145" y="276"/>
                      </a:lnTo>
                      <a:lnTo>
                        <a:pt x="150" y="266"/>
                      </a:lnTo>
                      <a:lnTo>
                        <a:pt x="150" y="261"/>
                      </a:lnTo>
                      <a:lnTo>
                        <a:pt x="155" y="252"/>
                      </a:lnTo>
                      <a:lnTo>
                        <a:pt x="155" y="247"/>
                      </a:lnTo>
                      <a:lnTo>
                        <a:pt x="155" y="242"/>
                      </a:lnTo>
                      <a:lnTo>
                        <a:pt x="150" y="252"/>
                      </a:lnTo>
                      <a:lnTo>
                        <a:pt x="145" y="261"/>
                      </a:lnTo>
                      <a:lnTo>
                        <a:pt x="140" y="271"/>
                      </a:lnTo>
                      <a:lnTo>
                        <a:pt x="135" y="280"/>
                      </a:lnTo>
                      <a:lnTo>
                        <a:pt x="126" y="276"/>
                      </a:lnTo>
                      <a:lnTo>
                        <a:pt x="121" y="266"/>
                      </a:lnTo>
                      <a:lnTo>
                        <a:pt x="121" y="256"/>
                      </a:lnTo>
                      <a:lnTo>
                        <a:pt x="126" y="252"/>
                      </a:lnTo>
                      <a:lnTo>
                        <a:pt x="131" y="242"/>
                      </a:lnTo>
                      <a:lnTo>
                        <a:pt x="131" y="232"/>
                      </a:lnTo>
                      <a:lnTo>
                        <a:pt x="121" y="247"/>
                      </a:lnTo>
                      <a:lnTo>
                        <a:pt x="126" y="227"/>
                      </a:lnTo>
                      <a:lnTo>
                        <a:pt x="135" y="203"/>
                      </a:lnTo>
                      <a:lnTo>
                        <a:pt x="150" y="184"/>
                      </a:lnTo>
                      <a:lnTo>
                        <a:pt x="160" y="165"/>
                      </a:lnTo>
                      <a:lnTo>
                        <a:pt x="169" y="145"/>
                      </a:lnTo>
                      <a:lnTo>
                        <a:pt x="174" y="136"/>
                      </a:lnTo>
                      <a:lnTo>
                        <a:pt x="160" y="160"/>
                      </a:lnTo>
                      <a:lnTo>
                        <a:pt x="145" y="179"/>
                      </a:lnTo>
                      <a:lnTo>
                        <a:pt x="135" y="203"/>
                      </a:lnTo>
                      <a:lnTo>
                        <a:pt x="126" y="227"/>
                      </a:lnTo>
                      <a:lnTo>
                        <a:pt x="116" y="252"/>
                      </a:lnTo>
                      <a:lnTo>
                        <a:pt x="111" y="261"/>
                      </a:lnTo>
                      <a:lnTo>
                        <a:pt x="111" y="247"/>
                      </a:lnTo>
                      <a:lnTo>
                        <a:pt x="116" y="237"/>
                      </a:lnTo>
                      <a:lnTo>
                        <a:pt x="121" y="223"/>
                      </a:lnTo>
                      <a:lnTo>
                        <a:pt x="126" y="213"/>
                      </a:lnTo>
                      <a:lnTo>
                        <a:pt x="131" y="198"/>
                      </a:lnTo>
                      <a:lnTo>
                        <a:pt x="131" y="194"/>
                      </a:lnTo>
                      <a:lnTo>
                        <a:pt x="121" y="208"/>
                      </a:lnTo>
                      <a:lnTo>
                        <a:pt x="111" y="227"/>
                      </a:lnTo>
                      <a:lnTo>
                        <a:pt x="107" y="247"/>
                      </a:lnTo>
                      <a:lnTo>
                        <a:pt x="97" y="256"/>
                      </a:lnTo>
                      <a:lnTo>
                        <a:pt x="78" y="261"/>
                      </a:lnTo>
                      <a:lnTo>
                        <a:pt x="73" y="261"/>
                      </a:lnTo>
                      <a:lnTo>
                        <a:pt x="63" y="256"/>
                      </a:lnTo>
                      <a:lnTo>
                        <a:pt x="63" y="247"/>
                      </a:lnTo>
                      <a:lnTo>
                        <a:pt x="63" y="237"/>
                      </a:lnTo>
                      <a:lnTo>
                        <a:pt x="68" y="227"/>
                      </a:lnTo>
                      <a:lnTo>
                        <a:pt x="73" y="218"/>
                      </a:lnTo>
                      <a:lnTo>
                        <a:pt x="73" y="213"/>
                      </a:lnTo>
                      <a:lnTo>
                        <a:pt x="68" y="218"/>
                      </a:lnTo>
                      <a:lnTo>
                        <a:pt x="63" y="223"/>
                      </a:lnTo>
                      <a:lnTo>
                        <a:pt x="58" y="232"/>
                      </a:lnTo>
                      <a:lnTo>
                        <a:pt x="53" y="242"/>
                      </a:lnTo>
                      <a:lnTo>
                        <a:pt x="53" y="247"/>
                      </a:lnTo>
                      <a:lnTo>
                        <a:pt x="53" y="252"/>
                      </a:lnTo>
                      <a:lnTo>
                        <a:pt x="44" y="247"/>
                      </a:lnTo>
                      <a:lnTo>
                        <a:pt x="44" y="242"/>
                      </a:lnTo>
                      <a:lnTo>
                        <a:pt x="39" y="247"/>
                      </a:lnTo>
                      <a:lnTo>
                        <a:pt x="34" y="247"/>
                      </a:lnTo>
                      <a:lnTo>
                        <a:pt x="24" y="252"/>
                      </a:lnTo>
                      <a:lnTo>
                        <a:pt x="15" y="252"/>
                      </a:lnTo>
                      <a:lnTo>
                        <a:pt x="10" y="256"/>
                      </a:lnTo>
                      <a:lnTo>
                        <a:pt x="5" y="256"/>
                      </a:lnTo>
                      <a:lnTo>
                        <a:pt x="5" y="252"/>
                      </a:lnTo>
                      <a:lnTo>
                        <a:pt x="5" y="247"/>
                      </a:lnTo>
                      <a:lnTo>
                        <a:pt x="10" y="247"/>
                      </a:lnTo>
                      <a:lnTo>
                        <a:pt x="10" y="242"/>
                      </a:lnTo>
                      <a:lnTo>
                        <a:pt x="10" y="237"/>
                      </a:lnTo>
                      <a:lnTo>
                        <a:pt x="0" y="247"/>
                      </a:lnTo>
                      <a:lnTo>
                        <a:pt x="0" y="242"/>
                      </a:lnTo>
                      <a:lnTo>
                        <a:pt x="0" y="232"/>
                      </a:lnTo>
                      <a:lnTo>
                        <a:pt x="0" y="227"/>
                      </a:lnTo>
                      <a:lnTo>
                        <a:pt x="5" y="223"/>
                      </a:lnTo>
                      <a:lnTo>
                        <a:pt x="0" y="223"/>
                      </a:lnTo>
                      <a:lnTo>
                        <a:pt x="29" y="165"/>
                      </a:lnTo>
                      <a:lnTo>
                        <a:pt x="68" y="112"/>
                      </a:lnTo>
                      <a:lnTo>
                        <a:pt x="116" y="68"/>
                      </a:lnTo>
                      <a:lnTo>
                        <a:pt x="174" y="29"/>
                      </a:lnTo>
                      <a:lnTo>
                        <a:pt x="232" y="5"/>
                      </a:lnTo>
                      <a:lnTo>
                        <a:pt x="256" y="0"/>
                      </a:lnTo>
                      <a:lnTo>
                        <a:pt x="266" y="0"/>
                      </a:lnTo>
                      <a:lnTo>
                        <a:pt x="275" y="0"/>
                      </a:lnTo>
                      <a:lnTo>
                        <a:pt x="290" y="0"/>
                      </a:lnTo>
                      <a:lnTo>
                        <a:pt x="300" y="5"/>
                      </a:lnTo>
                      <a:lnTo>
                        <a:pt x="314" y="5"/>
                      </a:lnTo>
                      <a:close/>
                    </a:path>
                  </a:pathLst>
                </a:custGeom>
                <a:solidFill>
                  <a:srgbClr val="D0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5" name="Freeform 524">
                  <a:extLst>
                    <a:ext uri="{FF2B5EF4-FFF2-40B4-BE49-F238E27FC236}">
                      <a16:creationId xmlns:a16="http://schemas.microsoft.com/office/drawing/2014/main" id="{1371903A-0672-430A-A8E1-8FAF69348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2" y="438"/>
                  <a:ext cx="39" cy="5"/>
                </a:xfrm>
                <a:custGeom>
                  <a:avLst/>
                  <a:gdLst>
                    <a:gd name="T0" fmla="*/ 0 w 39"/>
                    <a:gd name="T1" fmla="*/ 5 h 5"/>
                    <a:gd name="T2" fmla="*/ 5 w 39"/>
                    <a:gd name="T3" fmla="*/ 5 h 5"/>
                    <a:gd name="T4" fmla="*/ 5 w 39"/>
                    <a:gd name="T5" fmla="*/ 5 h 5"/>
                    <a:gd name="T6" fmla="*/ 10 w 39"/>
                    <a:gd name="T7" fmla="*/ 5 h 5"/>
                    <a:gd name="T8" fmla="*/ 10 w 39"/>
                    <a:gd name="T9" fmla="*/ 0 h 5"/>
                    <a:gd name="T10" fmla="*/ 15 w 39"/>
                    <a:gd name="T11" fmla="*/ 0 h 5"/>
                    <a:gd name="T12" fmla="*/ 15 w 39"/>
                    <a:gd name="T13" fmla="*/ 0 h 5"/>
                    <a:gd name="T14" fmla="*/ 19 w 39"/>
                    <a:gd name="T15" fmla="*/ 5 h 5"/>
                    <a:gd name="T16" fmla="*/ 19 w 39"/>
                    <a:gd name="T17" fmla="*/ 5 h 5"/>
                    <a:gd name="T18" fmla="*/ 24 w 39"/>
                    <a:gd name="T19" fmla="*/ 5 h 5"/>
                    <a:gd name="T20" fmla="*/ 24 w 39"/>
                    <a:gd name="T21" fmla="*/ 5 h 5"/>
                    <a:gd name="T22" fmla="*/ 29 w 39"/>
                    <a:gd name="T23" fmla="*/ 5 h 5"/>
                    <a:gd name="T24" fmla="*/ 29 w 39"/>
                    <a:gd name="T25" fmla="*/ 5 h 5"/>
                    <a:gd name="T26" fmla="*/ 34 w 39"/>
                    <a:gd name="T27" fmla="*/ 5 h 5"/>
                    <a:gd name="T28" fmla="*/ 34 w 39"/>
                    <a:gd name="T29" fmla="*/ 5 h 5"/>
                    <a:gd name="T30" fmla="*/ 39 w 39"/>
                    <a:gd name="T31" fmla="*/ 5 h 5"/>
                    <a:gd name="T32" fmla="*/ 39 w 3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"/>
                    <a:gd name="T53" fmla="*/ 39 w 3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6" name="Freeform 525">
                  <a:extLst>
                    <a:ext uri="{FF2B5EF4-FFF2-40B4-BE49-F238E27FC236}">
                      <a16:creationId xmlns:a16="http://schemas.microsoft.com/office/drawing/2014/main" id="{603A06CD-4A97-46A3-B7FD-43C89AA27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443"/>
                  <a:ext cx="101" cy="24"/>
                </a:xfrm>
                <a:custGeom>
                  <a:avLst/>
                  <a:gdLst>
                    <a:gd name="T0" fmla="*/ 0 w 101"/>
                    <a:gd name="T1" fmla="*/ 0 h 24"/>
                    <a:gd name="T2" fmla="*/ 9 w 101"/>
                    <a:gd name="T3" fmla="*/ 0 h 24"/>
                    <a:gd name="T4" fmla="*/ 14 w 101"/>
                    <a:gd name="T5" fmla="*/ 5 h 24"/>
                    <a:gd name="T6" fmla="*/ 19 w 101"/>
                    <a:gd name="T7" fmla="*/ 5 h 24"/>
                    <a:gd name="T8" fmla="*/ 24 w 101"/>
                    <a:gd name="T9" fmla="*/ 5 h 24"/>
                    <a:gd name="T10" fmla="*/ 34 w 101"/>
                    <a:gd name="T11" fmla="*/ 5 h 24"/>
                    <a:gd name="T12" fmla="*/ 38 w 101"/>
                    <a:gd name="T13" fmla="*/ 10 h 24"/>
                    <a:gd name="T14" fmla="*/ 43 w 101"/>
                    <a:gd name="T15" fmla="*/ 10 h 24"/>
                    <a:gd name="T16" fmla="*/ 53 w 101"/>
                    <a:gd name="T17" fmla="*/ 10 h 24"/>
                    <a:gd name="T18" fmla="*/ 58 w 101"/>
                    <a:gd name="T19" fmla="*/ 10 h 24"/>
                    <a:gd name="T20" fmla="*/ 63 w 101"/>
                    <a:gd name="T21" fmla="*/ 10 h 24"/>
                    <a:gd name="T22" fmla="*/ 72 w 101"/>
                    <a:gd name="T23" fmla="*/ 10 h 24"/>
                    <a:gd name="T24" fmla="*/ 77 w 101"/>
                    <a:gd name="T25" fmla="*/ 15 h 24"/>
                    <a:gd name="T26" fmla="*/ 82 w 101"/>
                    <a:gd name="T27" fmla="*/ 15 h 24"/>
                    <a:gd name="T28" fmla="*/ 87 w 101"/>
                    <a:gd name="T29" fmla="*/ 15 h 24"/>
                    <a:gd name="T30" fmla="*/ 91 w 101"/>
                    <a:gd name="T31" fmla="*/ 20 h 24"/>
                    <a:gd name="T32" fmla="*/ 101 w 101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24"/>
                    <a:gd name="T53" fmla="*/ 101 w 101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24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34" y="5"/>
                      </a:lnTo>
                      <a:lnTo>
                        <a:pt x="38" y="10"/>
                      </a:lnTo>
                      <a:lnTo>
                        <a:pt x="43" y="10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63" y="10"/>
                      </a:lnTo>
                      <a:lnTo>
                        <a:pt x="72" y="10"/>
                      </a:lnTo>
                      <a:lnTo>
                        <a:pt x="77" y="15"/>
                      </a:lnTo>
                      <a:lnTo>
                        <a:pt x="82" y="15"/>
                      </a:lnTo>
                      <a:lnTo>
                        <a:pt x="87" y="15"/>
                      </a:lnTo>
                      <a:lnTo>
                        <a:pt x="91" y="20"/>
                      </a:lnTo>
                      <a:lnTo>
                        <a:pt x="101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7" name="Freeform 526">
                  <a:extLst>
                    <a:ext uri="{FF2B5EF4-FFF2-40B4-BE49-F238E27FC236}">
                      <a16:creationId xmlns:a16="http://schemas.microsoft.com/office/drawing/2014/main" id="{CF49B1FF-39E5-4B34-8818-73E0A1EA8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467"/>
                  <a:ext cx="87" cy="92"/>
                </a:xfrm>
                <a:custGeom>
                  <a:avLst/>
                  <a:gdLst>
                    <a:gd name="T0" fmla="*/ 0 w 87"/>
                    <a:gd name="T1" fmla="*/ 0 h 92"/>
                    <a:gd name="T2" fmla="*/ 5 w 87"/>
                    <a:gd name="T3" fmla="*/ 5 h 92"/>
                    <a:gd name="T4" fmla="*/ 10 w 87"/>
                    <a:gd name="T5" fmla="*/ 10 h 92"/>
                    <a:gd name="T6" fmla="*/ 15 w 87"/>
                    <a:gd name="T7" fmla="*/ 15 h 92"/>
                    <a:gd name="T8" fmla="*/ 19 w 87"/>
                    <a:gd name="T9" fmla="*/ 20 h 92"/>
                    <a:gd name="T10" fmla="*/ 29 w 87"/>
                    <a:gd name="T11" fmla="*/ 25 h 92"/>
                    <a:gd name="T12" fmla="*/ 34 w 87"/>
                    <a:gd name="T13" fmla="*/ 29 h 92"/>
                    <a:gd name="T14" fmla="*/ 39 w 87"/>
                    <a:gd name="T15" fmla="*/ 34 h 92"/>
                    <a:gd name="T16" fmla="*/ 44 w 87"/>
                    <a:gd name="T17" fmla="*/ 39 h 92"/>
                    <a:gd name="T18" fmla="*/ 53 w 87"/>
                    <a:gd name="T19" fmla="*/ 49 h 92"/>
                    <a:gd name="T20" fmla="*/ 58 w 87"/>
                    <a:gd name="T21" fmla="*/ 54 h 92"/>
                    <a:gd name="T22" fmla="*/ 63 w 87"/>
                    <a:gd name="T23" fmla="*/ 58 h 92"/>
                    <a:gd name="T24" fmla="*/ 68 w 87"/>
                    <a:gd name="T25" fmla="*/ 63 h 92"/>
                    <a:gd name="T26" fmla="*/ 73 w 87"/>
                    <a:gd name="T27" fmla="*/ 73 h 92"/>
                    <a:gd name="T28" fmla="*/ 77 w 87"/>
                    <a:gd name="T29" fmla="*/ 78 h 92"/>
                    <a:gd name="T30" fmla="*/ 82 w 87"/>
                    <a:gd name="T31" fmla="*/ 83 h 92"/>
                    <a:gd name="T32" fmla="*/ 87 w 87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92"/>
                    <a:gd name="T53" fmla="*/ 87 w 87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92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5"/>
                      </a:lnTo>
                      <a:lnTo>
                        <a:pt x="19" y="20"/>
                      </a:lnTo>
                      <a:lnTo>
                        <a:pt x="29" y="25"/>
                      </a:lnTo>
                      <a:lnTo>
                        <a:pt x="34" y="29"/>
                      </a:lnTo>
                      <a:lnTo>
                        <a:pt x="39" y="34"/>
                      </a:lnTo>
                      <a:lnTo>
                        <a:pt x="44" y="39"/>
                      </a:lnTo>
                      <a:lnTo>
                        <a:pt x="53" y="49"/>
                      </a:lnTo>
                      <a:lnTo>
                        <a:pt x="58" y="54"/>
                      </a:lnTo>
                      <a:lnTo>
                        <a:pt x="63" y="58"/>
                      </a:lnTo>
                      <a:lnTo>
                        <a:pt x="68" y="63"/>
                      </a:lnTo>
                      <a:lnTo>
                        <a:pt x="73" y="73"/>
                      </a:lnTo>
                      <a:lnTo>
                        <a:pt x="77" y="78"/>
                      </a:lnTo>
                      <a:lnTo>
                        <a:pt x="82" y="83"/>
                      </a:lnTo>
                      <a:lnTo>
                        <a:pt x="87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8" name="Freeform 527">
                  <a:extLst>
                    <a:ext uri="{FF2B5EF4-FFF2-40B4-BE49-F238E27FC236}">
                      <a16:creationId xmlns:a16="http://schemas.microsoft.com/office/drawing/2014/main" id="{95805405-8663-4820-9E2D-971CA7FE9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9" y="559"/>
                  <a:ext cx="39" cy="222"/>
                </a:xfrm>
                <a:custGeom>
                  <a:avLst/>
                  <a:gdLst>
                    <a:gd name="T0" fmla="*/ 0 w 39"/>
                    <a:gd name="T1" fmla="*/ 0 h 222"/>
                    <a:gd name="T2" fmla="*/ 5 w 39"/>
                    <a:gd name="T3" fmla="*/ 15 h 222"/>
                    <a:gd name="T4" fmla="*/ 10 w 39"/>
                    <a:gd name="T5" fmla="*/ 24 h 222"/>
                    <a:gd name="T6" fmla="*/ 15 w 39"/>
                    <a:gd name="T7" fmla="*/ 39 h 222"/>
                    <a:gd name="T8" fmla="*/ 19 w 39"/>
                    <a:gd name="T9" fmla="*/ 53 h 222"/>
                    <a:gd name="T10" fmla="*/ 19 w 39"/>
                    <a:gd name="T11" fmla="*/ 68 h 222"/>
                    <a:gd name="T12" fmla="*/ 24 w 39"/>
                    <a:gd name="T13" fmla="*/ 82 h 222"/>
                    <a:gd name="T14" fmla="*/ 29 w 39"/>
                    <a:gd name="T15" fmla="*/ 97 h 222"/>
                    <a:gd name="T16" fmla="*/ 29 w 39"/>
                    <a:gd name="T17" fmla="*/ 111 h 222"/>
                    <a:gd name="T18" fmla="*/ 34 w 39"/>
                    <a:gd name="T19" fmla="*/ 126 h 222"/>
                    <a:gd name="T20" fmla="*/ 34 w 39"/>
                    <a:gd name="T21" fmla="*/ 140 h 222"/>
                    <a:gd name="T22" fmla="*/ 34 w 39"/>
                    <a:gd name="T23" fmla="*/ 155 h 222"/>
                    <a:gd name="T24" fmla="*/ 34 w 39"/>
                    <a:gd name="T25" fmla="*/ 169 h 222"/>
                    <a:gd name="T26" fmla="*/ 39 w 39"/>
                    <a:gd name="T27" fmla="*/ 179 h 222"/>
                    <a:gd name="T28" fmla="*/ 34 w 39"/>
                    <a:gd name="T29" fmla="*/ 193 h 222"/>
                    <a:gd name="T30" fmla="*/ 34 w 39"/>
                    <a:gd name="T31" fmla="*/ 208 h 222"/>
                    <a:gd name="T32" fmla="*/ 34 w 39"/>
                    <a:gd name="T33" fmla="*/ 222 h 2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22"/>
                    <a:gd name="T53" fmla="*/ 39 w 39"/>
                    <a:gd name="T54" fmla="*/ 222 h 2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22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10" y="24"/>
                      </a:lnTo>
                      <a:lnTo>
                        <a:pt x="15" y="39"/>
                      </a:lnTo>
                      <a:lnTo>
                        <a:pt x="19" y="53"/>
                      </a:lnTo>
                      <a:lnTo>
                        <a:pt x="19" y="68"/>
                      </a:lnTo>
                      <a:lnTo>
                        <a:pt x="24" y="82"/>
                      </a:lnTo>
                      <a:lnTo>
                        <a:pt x="29" y="97"/>
                      </a:lnTo>
                      <a:lnTo>
                        <a:pt x="29" y="111"/>
                      </a:lnTo>
                      <a:lnTo>
                        <a:pt x="34" y="126"/>
                      </a:lnTo>
                      <a:lnTo>
                        <a:pt x="34" y="140"/>
                      </a:lnTo>
                      <a:lnTo>
                        <a:pt x="34" y="155"/>
                      </a:lnTo>
                      <a:lnTo>
                        <a:pt x="34" y="169"/>
                      </a:lnTo>
                      <a:lnTo>
                        <a:pt x="39" y="179"/>
                      </a:lnTo>
                      <a:lnTo>
                        <a:pt x="34" y="193"/>
                      </a:lnTo>
                      <a:lnTo>
                        <a:pt x="34" y="208"/>
                      </a:lnTo>
                      <a:lnTo>
                        <a:pt x="34" y="2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9" name="Freeform 528">
                  <a:extLst>
                    <a:ext uri="{FF2B5EF4-FFF2-40B4-BE49-F238E27FC236}">
                      <a16:creationId xmlns:a16="http://schemas.microsoft.com/office/drawing/2014/main" id="{CC7C9B42-8ED3-449B-B847-4262DB1C5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694"/>
                  <a:ext cx="5" cy="87"/>
                </a:xfrm>
                <a:custGeom>
                  <a:avLst/>
                  <a:gdLst>
                    <a:gd name="T0" fmla="*/ 0 w 5"/>
                    <a:gd name="T1" fmla="*/ 87 h 87"/>
                    <a:gd name="T2" fmla="*/ 0 w 5"/>
                    <a:gd name="T3" fmla="*/ 82 h 87"/>
                    <a:gd name="T4" fmla="*/ 5 w 5"/>
                    <a:gd name="T5" fmla="*/ 78 h 87"/>
                    <a:gd name="T6" fmla="*/ 5 w 5"/>
                    <a:gd name="T7" fmla="*/ 73 h 87"/>
                    <a:gd name="T8" fmla="*/ 5 w 5"/>
                    <a:gd name="T9" fmla="*/ 68 h 87"/>
                    <a:gd name="T10" fmla="*/ 5 w 5"/>
                    <a:gd name="T11" fmla="*/ 63 h 87"/>
                    <a:gd name="T12" fmla="*/ 5 w 5"/>
                    <a:gd name="T13" fmla="*/ 53 h 87"/>
                    <a:gd name="T14" fmla="*/ 5 w 5"/>
                    <a:gd name="T15" fmla="*/ 49 h 87"/>
                    <a:gd name="T16" fmla="*/ 5 w 5"/>
                    <a:gd name="T17" fmla="*/ 44 h 87"/>
                    <a:gd name="T18" fmla="*/ 5 w 5"/>
                    <a:gd name="T19" fmla="*/ 39 h 87"/>
                    <a:gd name="T20" fmla="*/ 5 w 5"/>
                    <a:gd name="T21" fmla="*/ 34 h 87"/>
                    <a:gd name="T22" fmla="*/ 5 w 5"/>
                    <a:gd name="T23" fmla="*/ 24 h 87"/>
                    <a:gd name="T24" fmla="*/ 5 w 5"/>
                    <a:gd name="T25" fmla="*/ 20 h 87"/>
                    <a:gd name="T26" fmla="*/ 5 w 5"/>
                    <a:gd name="T27" fmla="*/ 15 h 87"/>
                    <a:gd name="T28" fmla="*/ 5 w 5"/>
                    <a:gd name="T29" fmla="*/ 10 h 87"/>
                    <a:gd name="T30" fmla="*/ 5 w 5"/>
                    <a:gd name="T31" fmla="*/ 5 h 87"/>
                    <a:gd name="T32" fmla="*/ 5 w 5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87"/>
                    <a:gd name="T53" fmla="*/ 5 w 5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87">
                      <a:moveTo>
                        <a:pt x="0" y="87"/>
                      </a:moveTo>
                      <a:lnTo>
                        <a:pt x="0" y="82"/>
                      </a:lnTo>
                      <a:lnTo>
                        <a:pt x="5" y="78"/>
                      </a:lnTo>
                      <a:lnTo>
                        <a:pt x="5" y="73"/>
                      </a:ln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5" y="53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0" name="Line 529">
                  <a:extLst>
                    <a:ext uri="{FF2B5EF4-FFF2-40B4-BE49-F238E27FC236}">
                      <a16:creationId xmlns:a16="http://schemas.microsoft.com/office/drawing/2014/main" id="{292A500A-2B9B-4F62-9B8F-778B1C87A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24" y="583"/>
                  <a:ext cx="24" cy="1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1" name="Freeform 530">
                  <a:extLst>
                    <a:ext uri="{FF2B5EF4-FFF2-40B4-BE49-F238E27FC236}">
                      <a16:creationId xmlns:a16="http://schemas.microsoft.com/office/drawing/2014/main" id="{03DA34DB-5AD0-4815-A881-D8A9545364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" y="583"/>
                  <a:ext cx="33" cy="208"/>
                </a:xfrm>
                <a:custGeom>
                  <a:avLst/>
                  <a:gdLst>
                    <a:gd name="T0" fmla="*/ 0 w 33"/>
                    <a:gd name="T1" fmla="*/ 0 h 208"/>
                    <a:gd name="T2" fmla="*/ 4 w 33"/>
                    <a:gd name="T3" fmla="*/ 15 h 208"/>
                    <a:gd name="T4" fmla="*/ 9 w 33"/>
                    <a:gd name="T5" fmla="*/ 24 h 208"/>
                    <a:gd name="T6" fmla="*/ 14 w 33"/>
                    <a:gd name="T7" fmla="*/ 39 h 208"/>
                    <a:gd name="T8" fmla="*/ 19 w 33"/>
                    <a:gd name="T9" fmla="*/ 49 h 208"/>
                    <a:gd name="T10" fmla="*/ 19 w 33"/>
                    <a:gd name="T11" fmla="*/ 63 h 208"/>
                    <a:gd name="T12" fmla="*/ 24 w 33"/>
                    <a:gd name="T13" fmla="*/ 73 h 208"/>
                    <a:gd name="T14" fmla="*/ 28 w 33"/>
                    <a:gd name="T15" fmla="*/ 87 h 208"/>
                    <a:gd name="T16" fmla="*/ 28 w 33"/>
                    <a:gd name="T17" fmla="*/ 102 h 208"/>
                    <a:gd name="T18" fmla="*/ 28 w 33"/>
                    <a:gd name="T19" fmla="*/ 111 h 208"/>
                    <a:gd name="T20" fmla="*/ 33 w 33"/>
                    <a:gd name="T21" fmla="*/ 126 h 208"/>
                    <a:gd name="T22" fmla="*/ 33 w 33"/>
                    <a:gd name="T23" fmla="*/ 140 h 208"/>
                    <a:gd name="T24" fmla="*/ 33 w 33"/>
                    <a:gd name="T25" fmla="*/ 155 h 208"/>
                    <a:gd name="T26" fmla="*/ 33 w 33"/>
                    <a:gd name="T27" fmla="*/ 164 h 208"/>
                    <a:gd name="T28" fmla="*/ 28 w 33"/>
                    <a:gd name="T29" fmla="*/ 179 h 208"/>
                    <a:gd name="T30" fmla="*/ 28 w 33"/>
                    <a:gd name="T31" fmla="*/ 193 h 208"/>
                    <a:gd name="T32" fmla="*/ 24 w 33"/>
                    <a:gd name="T33" fmla="*/ 208 h 2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08"/>
                    <a:gd name="T53" fmla="*/ 33 w 33"/>
                    <a:gd name="T54" fmla="*/ 208 h 20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08">
                      <a:moveTo>
                        <a:pt x="0" y="0"/>
                      </a:moveTo>
                      <a:lnTo>
                        <a:pt x="4" y="15"/>
                      </a:lnTo>
                      <a:lnTo>
                        <a:pt x="9" y="24"/>
                      </a:lnTo>
                      <a:lnTo>
                        <a:pt x="14" y="39"/>
                      </a:lnTo>
                      <a:lnTo>
                        <a:pt x="19" y="49"/>
                      </a:lnTo>
                      <a:lnTo>
                        <a:pt x="19" y="63"/>
                      </a:lnTo>
                      <a:lnTo>
                        <a:pt x="24" y="73"/>
                      </a:lnTo>
                      <a:lnTo>
                        <a:pt x="28" y="87"/>
                      </a:lnTo>
                      <a:lnTo>
                        <a:pt x="28" y="102"/>
                      </a:lnTo>
                      <a:lnTo>
                        <a:pt x="28" y="111"/>
                      </a:lnTo>
                      <a:lnTo>
                        <a:pt x="33" y="126"/>
                      </a:lnTo>
                      <a:lnTo>
                        <a:pt x="33" y="140"/>
                      </a:lnTo>
                      <a:lnTo>
                        <a:pt x="33" y="155"/>
                      </a:lnTo>
                      <a:lnTo>
                        <a:pt x="33" y="164"/>
                      </a:lnTo>
                      <a:lnTo>
                        <a:pt x="28" y="179"/>
                      </a:lnTo>
                      <a:lnTo>
                        <a:pt x="28" y="193"/>
                      </a:lnTo>
                      <a:lnTo>
                        <a:pt x="24" y="20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2" name="Freeform 531">
                  <a:extLst>
                    <a:ext uri="{FF2B5EF4-FFF2-40B4-BE49-F238E27FC236}">
                      <a16:creationId xmlns:a16="http://schemas.microsoft.com/office/drawing/2014/main" id="{BB393C83-5B25-4310-9574-B287E6820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9" y="786"/>
                  <a:ext cx="29" cy="5"/>
                </a:xfrm>
                <a:custGeom>
                  <a:avLst/>
                  <a:gdLst>
                    <a:gd name="T0" fmla="*/ 29 w 29"/>
                    <a:gd name="T1" fmla="*/ 5 h 5"/>
                    <a:gd name="T2" fmla="*/ 29 w 29"/>
                    <a:gd name="T3" fmla="*/ 5 h 5"/>
                    <a:gd name="T4" fmla="*/ 24 w 29"/>
                    <a:gd name="T5" fmla="*/ 0 h 5"/>
                    <a:gd name="T6" fmla="*/ 24 w 29"/>
                    <a:gd name="T7" fmla="*/ 0 h 5"/>
                    <a:gd name="T8" fmla="*/ 19 w 29"/>
                    <a:gd name="T9" fmla="*/ 0 h 5"/>
                    <a:gd name="T10" fmla="*/ 19 w 29"/>
                    <a:gd name="T11" fmla="*/ 0 h 5"/>
                    <a:gd name="T12" fmla="*/ 19 w 29"/>
                    <a:gd name="T13" fmla="*/ 0 h 5"/>
                    <a:gd name="T14" fmla="*/ 14 w 29"/>
                    <a:gd name="T15" fmla="*/ 5 h 5"/>
                    <a:gd name="T16" fmla="*/ 14 w 29"/>
                    <a:gd name="T17" fmla="*/ 5 h 5"/>
                    <a:gd name="T18" fmla="*/ 9 w 29"/>
                    <a:gd name="T19" fmla="*/ 5 h 5"/>
                    <a:gd name="T20" fmla="*/ 9 w 29"/>
                    <a:gd name="T21" fmla="*/ 5 h 5"/>
                    <a:gd name="T22" fmla="*/ 5 w 29"/>
                    <a:gd name="T23" fmla="*/ 5 h 5"/>
                    <a:gd name="T24" fmla="*/ 5 w 29"/>
                    <a:gd name="T25" fmla="*/ 5 h 5"/>
                    <a:gd name="T26" fmla="*/ 5 w 29"/>
                    <a:gd name="T27" fmla="*/ 5 h 5"/>
                    <a:gd name="T28" fmla="*/ 0 w 29"/>
                    <a:gd name="T29" fmla="*/ 5 h 5"/>
                    <a:gd name="T30" fmla="*/ 0 w 29"/>
                    <a:gd name="T31" fmla="*/ 5 h 5"/>
                    <a:gd name="T32" fmla="*/ 0 w 2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"/>
                    <a:gd name="T53" fmla="*/ 29 w 2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">
                      <a:moveTo>
                        <a:pt x="29" y="5"/>
                      </a:moveTo>
                      <a:lnTo>
                        <a:pt x="29" y="5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3" name="Freeform 532">
                  <a:extLst>
                    <a:ext uri="{FF2B5EF4-FFF2-40B4-BE49-F238E27FC236}">
                      <a16:creationId xmlns:a16="http://schemas.microsoft.com/office/drawing/2014/main" id="{14A40E17-1686-4D8A-A8F1-BDDAD027F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0" y="583"/>
                  <a:ext cx="49" cy="208"/>
                </a:xfrm>
                <a:custGeom>
                  <a:avLst/>
                  <a:gdLst>
                    <a:gd name="T0" fmla="*/ 49 w 49"/>
                    <a:gd name="T1" fmla="*/ 208 h 208"/>
                    <a:gd name="T2" fmla="*/ 49 w 49"/>
                    <a:gd name="T3" fmla="*/ 193 h 208"/>
                    <a:gd name="T4" fmla="*/ 44 w 49"/>
                    <a:gd name="T5" fmla="*/ 179 h 208"/>
                    <a:gd name="T6" fmla="*/ 44 w 49"/>
                    <a:gd name="T7" fmla="*/ 164 h 208"/>
                    <a:gd name="T8" fmla="*/ 44 w 49"/>
                    <a:gd name="T9" fmla="*/ 155 h 208"/>
                    <a:gd name="T10" fmla="*/ 39 w 49"/>
                    <a:gd name="T11" fmla="*/ 140 h 208"/>
                    <a:gd name="T12" fmla="*/ 39 w 49"/>
                    <a:gd name="T13" fmla="*/ 126 h 208"/>
                    <a:gd name="T14" fmla="*/ 34 w 49"/>
                    <a:gd name="T15" fmla="*/ 111 h 208"/>
                    <a:gd name="T16" fmla="*/ 34 w 49"/>
                    <a:gd name="T17" fmla="*/ 102 h 208"/>
                    <a:gd name="T18" fmla="*/ 29 w 49"/>
                    <a:gd name="T19" fmla="*/ 87 h 208"/>
                    <a:gd name="T20" fmla="*/ 25 w 49"/>
                    <a:gd name="T21" fmla="*/ 78 h 208"/>
                    <a:gd name="T22" fmla="*/ 20 w 49"/>
                    <a:gd name="T23" fmla="*/ 63 h 208"/>
                    <a:gd name="T24" fmla="*/ 20 w 49"/>
                    <a:gd name="T25" fmla="*/ 49 h 208"/>
                    <a:gd name="T26" fmla="*/ 15 w 49"/>
                    <a:gd name="T27" fmla="*/ 39 h 208"/>
                    <a:gd name="T28" fmla="*/ 10 w 49"/>
                    <a:gd name="T29" fmla="*/ 24 h 208"/>
                    <a:gd name="T30" fmla="*/ 5 w 49"/>
                    <a:gd name="T31" fmla="*/ 15 h 208"/>
                    <a:gd name="T32" fmla="*/ 0 w 49"/>
                    <a:gd name="T33" fmla="*/ 0 h 2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208"/>
                    <a:gd name="T53" fmla="*/ 49 w 49"/>
                    <a:gd name="T54" fmla="*/ 208 h 20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208">
                      <a:moveTo>
                        <a:pt x="49" y="208"/>
                      </a:moveTo>
                      <a:lnTo>
                        <a:pt x="49" y="193"/>
                      </a:lnTo>
                      <a:lnTo>
                        <a:pt x="44" y="179"/>
                      </a:lnTo>
                      <a:lnTo>
                        <a:pt x="44" y="164"/>
                      </a:lnTo>
                      <a:lnTo>
                        <a:pt x="44" y="155"/>
                      </a:lnTo>
                      <a:lnTo>
                        <a:pt x="39" y="140"/>
                      </a:lnTo>
                      <a:lnTo>
                        <a:pt x="39" y="126"/>
                      </a:lnTo>
                      <a:lnTo>
                        <a:pt x="34" y="111"/>
                      </a:lnTo>
                      <a:lnTo>
                        <a:pt x="34" y="102"/>
                      </a:lnTo>
                      <a:lnTo>
                        <a:pt x="29" y="87"/>
                      </a:lnTo>
                      <a:lnTo>
                        <a:pt x="25" y="78"/>
                      </a:lnTo>
                      <a:lnTo>
                        <a:pt x="20" y="63"/>
                      </a:lnTo>
                      <a:lnTo>
                        <a:pt x="20" y="49"/>
                      </a:lnTo>
                      <a:lnTo>
                        <a:pt x="15" y="39"/>
                      </a:lnTo>
                      <a:lnTo>
                        <a:pt x="10" y="24"/>
                      </a:lnTo>
                      <a:lnTo>
                        <a:pt x="5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4" name="Line 533">
                  <a:extLst>
                    <a:ext uri="{FF2B5EF4-FFF2-40B4-BE49-F238E27FC236}">
                      <a16:creationId xmlns:a16="http://schemas.microsoft.com/office/drawing/2014/main" id="{85C9AE11-A6D5-4B04-9243-C3B051A7B5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70" y="58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5" name="Freeform 534">
                  <a:extLst>
                    <a:ext uri="{FF2B5EF4-FFF2-40B4-BE49-F238E27FC236}">
                      <a16:creationId xmlns:a16="http://schemas.microsoft.com/office/drawing/2014/main" id="{88F1C28C-32FC-4A2D-B7CA-8D103C38F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0" y="583"/>
                  <a:ext cx="39" cy="213"/>
                </a:xfrm>
                <a:custGeom>
                  <a:avLst/>
                  <a:gdLst>
                    <a:gd name="T0" fmla="*/ 0 w 39"/>
                    <a:gd name="T1" fmla="*/ 0 h 213"/>
                    <a:gd name="T2" fmla="*/ 5 w 39"/>
                    <a:gd name="T3" fmla="*/ 15 h 213"/>
                    <a:gd name="T4" fmla="*/ 5 w 39"/>
                    <a:gd name="T5" fmla="*/ 24 h 213"/>
                    <a:gd name="T6" fmla="*/ 10 w 39"/>
                    <a:gd name="T7" fmla="*/ 39 h 213"/>
                    <a:gd name="T8" fmla="*/ 15 w 39"/>
                    <a:gd name="T9" fmla="*/ 53 h 213"/>
                    <a:gd name="T10" fmla="*/ 15 w 39"/>
                    <a:gd name="T11" fmla="*/ 63 h 213"/>
                    <a:gd name="T12" fmla="*/ 20 w 39"/>
                    <a:gd name="T13" fmla="*/ 78 h 213"/>
                    <a:gd name="T14" fmla="*/ 25 w 39"/>
                    <a:gd name="T15" fmla="*/ 92 h 213"/>
                    <a:gd name="T16" fmla="*/ 29 w 39"/>
                    <a:gd name="T17" fmla="*/ 107 h 213"/>
                    <a:gd name="T18" fmla="*/ 29 w 39"/>
                    <a:gd name="T19" fmla="*/ 116 h 213"/>
                    <a:gd name="T20" fmla="*/ 34 w 39"/>
                    <a:gd name="T21" fmla="*/ 131 h 213"/>
                    <a:gd name="T22" fmla="*/ 39 w 39"/>
                    <a:gd name="T23" fmla="*/ 145 h 213"/>
                    <a:gd name="T24" fmla="*/ 39 w 39"/>
                    <a:gd name="T25" fmla="*/ 160 h 213"/>
                    <a:gd name="T26" fmla="*/ 39 w 39"/>
                    <a:gd name="T27" fmla="*/ 169 h 213"/>
                    <a:gd name="T28" fmla="*/ 39 w 39"/>
                    <a:gd name="T29" fmla="*/ 184 h 213"/>
                    <a:gd name="T30" fmla="*/ 39 w 39"/>
                    <a:gd name="T31" fmla="*/ 198 h 213"/>
                    <a:gd name="T32" fmla="*/ 39 w 39"/>
                    <a:gd name="T33" fmla="*/ 213 h 2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13"/>
                    <a:gd name="T53" fmla="*/ 39 w 39"/>
                    <a:gd name="T54" fmla="*/ 213 h 2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13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5" y="24"/>
                      </a:lnTo>
                      <a:lnTo>
                        <a:pt x="10" y="39"/>
                      </a:lnTo>
                      <a:lnTo>
                        <a:pt x="15" y="53"/>
                      </a:lnTo>
                      <a:lnTo>
                        <a:pt x="15" y="63"/>
                      </a:lnTo>
                      <a:lnTo>
                        <a:pt x="20" y="78"/>
                      </a:lnTo>
                      <a:lnTo>
                        <a:pt x="25" y="92"/>
                      </a:lnTo>
                      <a:lnTo>
                        <a:pt x="29" y="107"/>
                      </a:lnTo>
                      <a:lnTo>
                        <a:pt x="29" y="116"/>
                      </a:lnTo>
                      <a:lnTo>
                        <a:pt x="34" y="131"/>
                      </a:lnTo>
                      <a:lnTo>
                        <a:pt x="39" y="145"/>
                      </a:lnTo>
                      <a:lnTo>
                        <a:pt x="39" y="160"/>
                      </a:lnTo>
                      <a:lnTo>
                        <a:pt x="39" y="169"/>
                      </a:lnTo>
                      <a:lnTo>
                        <a:pt x="39" y="184"/>
                      </a:lnTo>
                      <a:lnTo>
                        <a:pt x="39" y="198"/>
                      </a:lnTo>
                      <a:lnTo>
                        <a:pt x="39" y="2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6" name="Freeform 535">
                  <a:extLst>
                    <a:ext uri="{FF2B5EF4-FFF2-40B4-BE49-F238E27FC236}">
                      <a16:creationId xmlns:a16="http://schemas.microsoft.com/office/drawing/2014/main" id="{5FF75865-17D3-498E-97E2-21937A74F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9" y="733"/>
                  <a:ext cx="10" cy="63"/>
                </a:xfrm>
                <a:custGeom>
                  <a:avLst/>
                  <a:gdLst>
                    <a:gd name="T0" fmla="*/ 10 w 10"/>
                    <a:gd name="T1" fmla="*/ 63 h 63"/>
                    <a:gd name="T2" fmla="*/ 10 w 10"/>
                    <a:gd name="T3" fmla="*/ 58 h 63"/>
                    <a:gd name="T4" fmla="*/ 10 w 10"/>
                    <a:gd name="T5" fmla="*/ 53 h 63"/>
                    <a:gd name="T6" fmla="*/ 10 w 10"/>
                    <a:gd name="T7" fmla="*/ 53 h 63"/>
                    <a:gd name="T8" fmla="*/ 10 w 10"/>
                    <a:gd name="T9" fmla="*/ 48 h 63"/>
                    <a:gd name="T10" fmla="*/ 5 w 10"/>
                    <a:gd name="T11" fmla="*/ 43 h 63"/>
                    <a:gd name="T12" fmla="*/ 5 w 10"/>
                    <a:gd name="T13" fmla="*/ 39 h 63"/>
                    <a:gd name="T14" fmla="*/ 5 w 10"/>
                    <a:gd name="T15" fmla="*/ 34 h 63"/>
                    <a:gd name="T16" fmla="*/ 5 w 10"/>
                    <a:gd name="T17" fmla="*/ 29 h 63"/>
                    <a:gd name="T18" fmla="*/ 5 w 10"/>
                    <a:gd name="T19" fmla="*/ 24 h 63"/>
                    <a:gd name="T20" fmla="*/ 5 w 10"/>
                    <a:gd name="T21" fmla="*/ 24 h 63"/>
                    <a:gd name="T22" fmla="*/ 5 w 10"/>
                    <a:gd name="T23" fmla="*/ 19 h 63"/>
                    <a:gd name="T24" fmla="*/ 5 w 10"/>
                    <a:gd name="T25" fmla="*/ 14 h 63"/>
                    <a:gd name="T26" fmla="*/ 5 w 10"/>
                    <a:gd name="T27" fmla="*/ 10 h 63"/>
                    <a:gd name="T28" fmla="*/ 5 w 10"/>
                    <a:gd name="T29" fmla="*/ 5 h 63"/>
                    <a:gd name="T30" fmla="*/ 0 w 10"/>
                    <a:gd name="T31" fmla="*/ 5 h 63"/>
                    <a:gd name="T32" fmla="*/ 0 w 10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63"/>
                    <a:gd name="T53" fmla="*/ 10 w 10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63">
                      <a:moveTo>
                        <a:pt x="10" y="63"/>
                      </a:move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43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7" name="Line 536">
                  <a:extLst>
                    <a:ext uri="{FF2B5EF4-FFF2-40B4-BE49-F238E27FC236}">
                      <a16:creationId xmlns:a16="http://schemas.microsoft.com/office/drawing/2014/main" id="{386EFE23-1624-40C7-8F5E-AB0EB54C3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9" y="733"/>
                  <a:ext cx="1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8" name="Freeform 537">
                  <a:extLst>
                    <a:ext uri="{FF2B5EF4-FFF2-40B4-BE49-F238E27FC236}">
                      <a16:creationId xmlns:a16="http://schemas.microsoft.com/office/drawing/2014/main" id="{66E54603-7EF4-4FAB-A423-74BD25253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" y="796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9 w 9"/>
                    <a:gd name="T3" fmla="*/ 0 h 1"/>
                    <a:gd name="T4" fmla="*/ 9 w 9"/>
                    <a:gd name="T5" fmla="*/ 0 h 1"/>
                    <a:gd name="T6" fmla="*/ 9 w 9"/>
                    <a:gd name="T7" fmla="*/ 0 h 1"/>
                    <a:gd name="T8" fmla="*/ 5 w 9"/>
                    <a:gd name="T9" fmla="*/ 0 h 1"/>
                    <a:gd name="T10" fmla="*/ 5 w 9"/>
                    <a:gd name="T11" fmla="*/ 0 h 1"/>
                    <a:gd name="T12" fmla="*/ 5 w 9"/>
                    <a:gd name="T13" fmla="*/ 0 h 1"/>
                    <a:gd name="T14" fmla="*/ 5 w 9"/>
                    <a:gd name="T15" fmla="*/ 0 h 1"/>
                    <a:gd name="T16" fmla="*/ 5 w 9"/>
                    <a:gd name="T17" fmla="*/ 0 h 1"/>
                    <a:gd name="T18" fmla="*/ 5 w 9"/>
                    <a:gd name="T19" fmla="*/ 0 h 1"/>
                    <a:gd name="T20" fmla="*/ 5 w 9"/>
                    <a:gd name="T21" fmla="*/ 0 h 1"/>
                    <a:gd name="T22" fmla="*/ 5 w 9"/>
                    <a:gd name="T23" fmla="*/ 0 h 1"/>
                    <a:gd name="T24" fmla="*/ 0 w 9"/>
                    <a:gd name="T25" fmla="*/ 0 h 1"/>
                    <a:gd name="T26" fmla="*/ 0 w 9"/>
                    <a:gd name="T27" fmla="*/ 0 h 1"/>
                    <a:gd name="T28" fmla="*/ 0 w 9"/>
                    <a:gd name="T29" fmla="*/ 0 h 1"/>
                    <a:gd name="T30" fmla="*/ 0 w 9"/>
                    <a:gd name="T31" fmla="*/ 0 h 1"/>
                    <a:gd name="T32" fmla="*/ 0 w 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"/>
                    <a:gd name="T53" fmla="*/ 9 w 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9" name="Freeform 538">
                  <a:extLst>
                    <a:ext uri="{FF2B5EF4-FFF2-40B4-BE49-F238E27FC236}">
                      <a16:creationId xmlns:a16="http://schemas.microsoft.com/office/drawing/2014/main" id="{6A55046D-4824-4F21-91A7-F9F7AB913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" y="747"/>
                  <a:ext cx="5" cy="49"/>
                </a:xfrm>
                <a:custGeom>
                  <a:avLst/>
                  <a:gdLst>
                    <a:gd name="T0" fmla="*/ 5 w 5"/>
                    <a:gd name="T1" fmla="*/ 49 h 49"/>
                    <a:gd name="T2" fmla="*/ 5 w 5"/>
                    <a:gd name="T3" fmla="*/ 49 h 49"/>
                    <a:gd name="T4" fmla="*/ 5 w 5"/>
                    <a:gd name="T5" fmla="*/ 44 h 49"/>
                    <a:gd name="T6" fmla="*/ 5 w 5"/>
                    <a:gd name="T7" fmla="*/ 39 h 49"/>
                    <a:gd name="T8" fmla="*/ 5 w 5"/>
                    <a:gd name="T9" fmla="*/ 39 h 49"/>
                    <a:gd name="T10" fmla="*/ 5 w 5"/>
                    <a:gd name="T11" fmla="*/ 34 h 49"/>
                    <a:gd name="T12" fmla="*/ 5 w 5"/>
                    <a:gd name="T13" fmla="*/ 29 h 49"/>
                    <a:gd name="T14" fmla="*/ 5 w 5"/>
                    <a:gd name="T15" fmla="*/ 29 h 49"/>
                    <a:gd name="T16" fmla="*/ 5 w 5"/>
                    <a:gd name="T17" fmla="*/ 25 h 49"/>
                    <a:gd name="T18" fmla="*/ 5 w 5"/>
                    <a:gd name="T19" fmla="*/ 25 h 49"/>
                    <a:gd name="T20" fmla="*/ 5 w 5"/>
                    <a:gd name="T21" fmla="*/ 20 h 49"/>
                    <a:gd name="T22" fmla="*/ 5 w 5"/>
                    <a:gd name="T23" fmla="*/ 15 h 49"/>
                    <a:gd name="T24" fmla="*/ 5 w 5"/>
                    <a:gd name="T25" fmla="*/ 15 h 49"/>
                    <a:gd name="T26" fmla="*/ 5 w 5"/>
                    <a:gd name="T27" fmla="*/ 10 h 49"/>
                    <a:gd name="T28" fmla="*/ 0 w 5"/>
                    <a:gd name="T29" fmla="*/ 5 h 49"/>
                    <a:gd name="T30" fmla="*/ 0 w 5"/>
                    <a:gd name="T31" fmla="*/ 5 h 49"/>
                    <a:gd name="T32" fmla="*/ 0 w 5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9"/>
                    <a:gd name="T53" fmla="*/ 5 w 5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9">
                      <a:moveTo>
                        <a:pt x="5" y="49"/>
                      </a:move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0" name="Freeform 539">
                  <a:extLst>
                    <a:ext uri="{FF2B5EF4-FFF2-40B4-BE49-F238E27FC236}">
                      <a16:creationId xmlns:a16="http://schemas.microsoft.com/office/drawing/2014/main" id="{44D2E86F-8493-46DA-AC2E-EC425CDE0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747"/>
                  <a:ext cx="10" cy="49"/>
                </a:xfrm>
                <a:custGeom>
                  <a:avLst/>
                  <a:gdLst>
                    <a:gd name="T0" fmla="*/ 10 w 10"/>
                    <a:gd name="T1" fmla="*/ 0 h 49"/>
                    <a:gd name="T2" fmla="*/ 10 w 10"/>
                    <a:gd name="T3" fmla="*/ 5 h 49"/>
                    <a:gd name="T4" fmla="*/ 10 w 10"/>
                    <a:gd name="T5" fmla="*/ 5 h 49"/>
                    <a:gd name="T6" fmla="*/ 10 w 10"/>
                    <a:gd name="T7" fmla="*/ 10 h 49"/>
                    <a:gd name="T8" fmla="*/ 10 w 10"/>
                    <a:gd name="T9" fmla="*/ 15 h 49"/>
                    <a:gd name="T10" fmla="*/ 10 w 10"/>
                    <a:gd name="T11" fmla="*/ 15 h 49"/>
                    <a:gd name="T12" fmla="*/ 10 w 10"/>
                    <a:gd name="T13" fmla="*/ 20 h 49"/>
                    <a:gd name="T14" fmla="*/ 10 w 10"/>
                    <a:gd name="T15" fmla="*/ 25 h 49"/>
                    <a:gd name="T16" fmla="*/ 10 w 10"/>
                    <a:gd name="T17" fmla="*/ 25 h 49"/>
                    <a:gd name="T18" fmla="*/ 10 w 10"/>
                    <a:gd name="T19" fmla="*/ 29 h 49"/>
                    <a:gd name="T20" fmla="*/ 10 w 10"/>
                    <a:gd name="T21" fmla="*/ 29 h 49"/>
                    <a:gd name="T22" fmla="*/ 5 w 10"/>
                    <a:gd name="T23" fmla="*/ 34 h 49"/>
                    <a:gd name="T24" fmla="*/ 5 w 10"/>
                    <a:gd name="T25" fmla="*/ 39 h 49"/>
                    <a:gd name="T26" fmla="*/ 5 w 10"/>
                    <a:gd name="T27" fmla="*/ 39 h 49"/>
                    <a:gd name="T28" fmla="*/ 5 w 10"/>
                    <a:gd name="T29" fmla="*/ 44 h 49"/>
                    <a:gd name="T30" fmla="*/ 0 w 10"/>
                    <a:gd name="T31" fmla="*/ 44 h 49"/>
                    <a:gd name="T32" fmla="*/ 0 w 10"/>
                    <a:gd name="T33" fmla="*/ 49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9"/>
                    <a:gd name="T53" fmla="*/ 10 w 10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9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0" y="25"/>
                      </a:lnTo>
                      <a:lnTo>
                        <a:pt x="10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0" y="44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1" name="Freeform 540">
                  <a:extLst>
                    <a:ext uri="{FF2B5EF4-FFF2-40B4-BE49-F238E27FC236}">
                      <a16:creationId xmlns:a16="http://schemas.microsoft.com/office/drawing/2014/main" id="{B0225F9F-7017-4D53-A8B9-7C6F7CD9CF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651"/>
                  <a:ext cx="29" cy="145"/>
                </a:xfrm>
                <a:custGeom>
                  <a:avLst/>
                  <a:gdLst>
                    <a:gd name="T0" fmla="*/ 29 w 29"/>
                    <a:gd name="T1" fmla="*/ 145 h 145"/>
                    <a:gd name="T2" fmla="*/ 29 w 29"/>
                    <a:gd name="T3" fmla="*/ 135 h 145"/>
                    <a:gd name="T4" fmla="*/ 24 w 29"/>
                    <a:gd name="T5" fmla="*/ 125 h 145"/>
                    <a:gd name="T6" fmla="*/ 24 w 29"/>
                    <a:gd name="T7" fmla="*/ 116 h 145"/>
                    <a:gd name="T8" fmla="*/ 24 w 29"/>
                    <a:gd name="T9" fmla="*/ 106 h 145"/>
                    <a:gd name="T10" fmla="*/ 20 w 29"/>
                    <a:gd name="T11" fmla="*/ 96 h 145"/>
                    <a:gd name="T12" fmla="*/ 20 w 29"/>
                    <a:gd name="T13" fmla="*/ 92 h 145"/>
                    <a:gd name="T14" fmla="*/ 20 w 29"/>
                    <a:gd name="T15" fmla="*/ 82 h 145"/>
                    <a:gd name="T16" fmla="*/ 20 w 29"/>
                    <a:gd name="T17" fmla="*/ 72 h 145"/>
                    <a:gd name="T18" fmla="*/ 15 w 29"/>
                    <a:gd name="T19" fmla="*/ 63 h 145"/>
                    <a:gd name="T20" fmla="*/ 15 w 29"/>
                    <a:gd name="T21" fmla="*/ 53 h 145"/>
                    <a:gd name="T22" fmla="*/ 15 w 29"/>
                    <a:gd name="T23" fmla="*/ 43 h 145"/>
                    <a:gd name="T24" fmla="*/ 10 w 29"/>
                    <a:gd name="T25" fmla="*/ 34 h 145"/>
                    <a:gd name="T26" fmla="*/ 10 w 29"/>
                    <a:gd name="T27" fmla="*/ 24 h 145"/>
                    <a:gd name="T28" fmla="*/ 5 w 29"/>
                    <a:gd name="T29" fmla="*/ 14 h 145"/>
                    <a:gd name="T30" fmla="*/ 5 w 29"/>
                    <a:gd name="T31" fmla="*/ 10 h 145"/>
                    <a:gd name="T32" fmla="*/ 0 w 29"/>
                    <a:gd name="T33" fmla="*/ 0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5"/>
                    <a:gd name="T53" fmla="*/ 29 w 29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5">
                      <a:moveTo>
                        <a:pt x="29" y="145"/>
                      </a:moveTo>
                      <a:lnTo>
                        <a:pt x="29" y="135"/>
                      </a:lnTo>
                      <a:lnTo>
                        <a:pt x="24" y="125"/>
                      </a:lnTo>
                      <a:lnTo>
                        <a:pt x="24" y="116"/>
                      </a:lnTo>
                      <a:lnTo>
                        <a:pt x="24" y="106"/>
                      </a:lnTo>
                      <a:lnTo>
                        <a:pt x="20" y="96"/>
                      </a:lnTo>
                      <a:lnTo>
                        <a:pt x="20" y="92"/>
                      </a:lnTo>
                      <a:lnTo>
                        <a:pt x="20" y="82"/>
                      </a:lnTo>
                      <a:lnTo>
                        <a:pt x="20" y="72"/>
                      </a:lnTo>
                      <a:lnTo>
                        <a:pt x="15" y="63"/>
                      </a:lnTo>
                      <a:lnTo>
                        <a:pt x="15" y="53"/>
                      </a:lnTo>
                      <a:lnTo>
                        <a:pt x="15" y="43"/>
                      </a:lnTo>
                      <a:lnTo>
                        <a:pt x="10" y="34"/>
                      </a:lnTo>
                      <a:lnTo>
                        <a:pt x="10" y="2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2" name="Line 541">
                  <a:extLst>
                    <a:ext uri="{FF2B5EF4-FFF2-40B4-BE49-F238E27FC236}">
                      <a16:creationId xmlns:a16="http://schemas.microsoft.com/office/drawing/2014/main" id="{C3FB3EBD-7FB4-4269-BD16-D9E19AF9B4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6" y="65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3" name="Freeform 542">
                  <a:extLst>
                    <a:ext uri="{FF2B5EF4-FFF2-40B4-BE49-F238E27FC236}">
                      <a16:creationId xmlns:a16="http://schemas.microsoft.com/office/drawing/2014/main" id="{475D90A0-0FFE-42C3-82C9-F1A89B5F4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651"/>
                  <a:ext cx="24" cy="145"/>
                </a:xfrm>
                <a:custGeom>
                  <a:avLst/>
                  <a:gdLst>
                    <a:gd name="T0" fmla="*/ 0 w 24"/>
                    <a:gd name="T1" fmla="*/ 0 h 145"/>
                    <a:gd name="T2" fmla="*/ 0 w 24"/>
                    <a:gd name="T3" fmla="*/ 10 h 145"/>
                    <a:gd name="T4" fmla="*/ 5 w 24"/>
                    <a:gd name="T5" fmla="*/ 14 h 145"/>
                    <a:gd name="T6" fmla="*/ 5 w 24"/>
                    <a:gd name="T7" fmla="*/ 24 h 145"/>
                    <a:gd name="T8" fmla="*/ 5 w 24"/>
                    <a:gd name="T9" fmla="*/ 34 h 145"/>
                    <a:gd name="T10" fmla="*/ 10 w 24"/>
                    <a:gd name="T11" fmla="*/ 43 h 145"/>
                    <a:gd name="T12" fmla="*/ 10 w 24"/>
                    <a:gd name="T13" fmla="*/ 53 h 145"/>
                    <a:gd name="T14" fmla="*/ 10 w 24"/>
                    <a:gd name="T15" fmla="*/ 63 h 145"/>
                    <a:gd name="T16" fmla="*/ 10 w 24"/>
                    <a:gd name="T17" fmla="*/ 72 h 145"/>
                    <a:gd name="T18" fmla="*/ 15 w 24"/>
                    <a:gd name="T19" fmla="*/ 82 h 145"/>
                    <a:gd name="T20" fmla="*/ 15 w 24"/>
                    <a:gd name="T21" fmla="*/ 87 h 145"/>
                    <a:gd name="T22" fmla="*/ 15 w 24"/>
                    <a:gd name="T23" fmla="*/ 96 h 145"/>
                    <a:gd name="T24" fmla="*/ 20 w 24"/>
                    <a:gd name="T25" fmla="*/ 106 h 145"/>
                    <a:gd name="T26" fmla="*/ 20 w 24"/>
                    <a:gd name="T27" fmla="*/ 116 h 145"/>
                    <a:gd name="T28" fmla="*/ 20 w 24"/>
                    <a:gd name="T29" fmla="*/ 125 h 145"/>
                    <a:gd name="T30" fmla="*/ 20 w 24"/>
                    <a:gd name="T31" fmla="*/ 135 h 145"/>
                    <a:gd name="T32" fmla="*/ 24 w 24"/>
                    <a:gd name="T33" fmla="*/ 145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5"/>
                    <a:gd name="T53" fmla="*/ 24 w 24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5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5" y="24"/>
                      </a:lnTo>
                      <a:lnTo>
                        <a:pt x="5" y="34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10" y="63"/>
                      </a:lnTo>
                      <a:lnTo>
                        <a:pt x="10" y="72"/>
                      </a:lnTo>
                      <a:lnTo>
                        <a:pt x="15" y="82"/>
                      </a:lnTo>
                      <a:lnTo>
                        <a:pt x="15" y="87"/>
                      </a:lnTo>
                      <a:lnTo>
                        <a:pt x="15" y="96"/>
                      </a:lnTo>
                      <a:lnTo>
                        <a:pt x="20" y="106"/>
                      </a:lnTo>
                      <a:lnTo>
                        <a:pt x="20" y="116"/>
                      </a:lnTo>
                      <a:lnTo>
                        <a:pt x="20" y="125"/>
                      </a:lnTo>
                      <a:lnTo>
                        <a:pt x="20" y="135"/>
                      </a:lnTo>
                      <a:lnTo>
                        <a:pt x="24" y="1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4" name="Line 543">
                  <a:extLst>
                    <a:ext uri="{FF2B5EF4-FFF2-40B4-BE49-F238E27FC236}">
                      <a16:creationId xmlns:a16="http://schemas.microsoft.com/office/drawing/2014/main" id="{574BEE55-27C3-4808-AB1F-EF46D1061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1" y="796"/>
                  <a:ext cx="19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5" name="Freeform 544">
                  <a:extLst>
                    <a:ext uri="{FF2B5EF4-FFF2-40B4-BE49-F238E27FC236}">
                      <a16:creationId xmlns:a16="http://schemas.microsoft.com/office/drawing/2014/main" id="{8D49F29B-6FB1-494D-BA49-4E800EDEB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" y="757"/>
                  <a:ext cx="1" cy="48"/>
                </a:xfrm>
                <a:custGeom>
                  <a:avLst/>
                  <a:gdLst>
                    <a:gd name="T0" fmla="*/ 0 w 1"/>
                    <a:gd name="T1" fmla="*/ 48 h 48"/>
                    <a:gd name="T2" fmla="*/ 0 w 1"/>
                    <a:gd name="T3" fmla="*/ 48 h 48"/>
                    <a:gd name="T4" fmla="*/ 0 w 1"/>
                    <a:gd name="T5" fmla="*/ 44 h 48"/>
                    <a:gd name="T6" fmla="*/ 0 w 1"/>
                    <a:gd name="T7" fmla="*/ 44 h 48"/>
                    <a:gd name="T8" fmla="*/ 0 w 1"/>
                    <a:gd name="T9" fmla="*/ 39 h 48"/>
                    <a:gd name="T10" fmla="*/ 0 w 1"/>
                    <a:gd name="T11" fmla="*/ 34 h 48"/>
                    <a:gd name="T12" fmla="*/ 0 w 1"/>
                    <a:gd name="T13" fmla="*/ 34 h 48"/>
                    <a:gd name="T14" fmla="*/ 0 w 1"/>
                    <a:gd name="T15" fmla="*/ 29 h 48"/>
                    <a:gd name="T16" fmla="*/ 0 w 1"/>
                    <a:gd name="T17" fmla="*/ 24 h 48"/>
                    <a:gd name="T18" fmla="*/ 0 w 1"/>
                    <a:gd name="T19" fmla="*/ 24 h 48"/>
                    <a:gd name="T20" fmla="*/ 0 w 1"/>
                    <a:gd name="T21" fmla="*/ 19 h 48"/>
                    <a:gd name="T22" fmla="*/ 0 w 1"/>
                    <a:gd name="T23" fmla="*/ 15 h 48"/>
                    <a:gd name="T24" fmla="*/ 0 w 1"/>
                    <a:gd name="T25" fmla="*/ 15 h 48"/>
                    <a:gd name="T26" fmla="*/ 0 w 1"/>
                    <a:gd name="T27" fmla="*/ 10 h 48"/>
                    <a:gd name="T28" fmla="*/ 0 w 1"/>
                    <a:gd name="T29" fmla="*/ 5 h 48"/>
                    <a:gd name="T30" fmla="*/ 0 w 1"/>
                    <a:gd name="T31" fmla="*/ 5 h 48"/>
                    <a:gd name="T32" fmla="*/ 0 w 1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48"/>
                    <a:gd name="T53" fmla="*/ 1 w 1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48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6" name="Freeform 545">
                  <a:extLst>
                    <a:ext uri="{FF2B5EF4-FFF2-40B4-BE49-F238E27FC236}">
                      <a16:creationId xmlns:a16="http://schemas.microsoft.com/office/drawing/2014/main" id="{D41CABAB-860A-4A55-89BB-ADE2F133D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757"/>
                  <a:ext cx="5" cy="48"/>
                </a:xfrm>
                <a:custGeom>
                  <a:avLst/>
                  <a:gdLst>
                    <a:gd name="T0" fmla="*/ 5 w 5"/>
                    <a:gd name="T1" fmla="*/ 0 h 48"/>
                    <a:gd name="T2" fmla="*/ 5 w 5"/>
                    <a:gd name="T3" fmla="*/ 5 h 48"/>
                    <a:gd name="T4" fmla="*/ 5 w 5"/>
                    <a:gd name="T5" fmla="*/ 5 h 48"/>
                    <a:gd name="T6" fmla="*/ 5 w 5"/>
                    <a:gd name="T7" fmla="*/ 10 h 48"/>
                    <a:gd name="T8" fmla="*/ 5 w 5"/>
                    <a:gd name="T9" fmla="*/ 15 h 48"/>
                    <a:gd name="T10" fmla="*/ 0 w 5"/>
                    <a:gd name="T11" fmla="*/ 15 h 48"/>
                    <a:gd name="T12" fmla="*/ 0 w 5"/>
                    <a:gd name="T13" fmla="*/ 19 h 48"/>
                    <a:gd name="T14" fmla="*/ 0 w 5"/>
                    <a:gd name="T15" fmla="*/ 19 h 48"/>
                    <a:gd name="T16" fmla="*/ 0 w 5"/>
                    <a:gd name="T17" fmla="*/ 24 h 48"/>
                    <a:gd name="T18" fmla="*/ 0 w 5"/>
                    <a:gd name="T19" fmla="*/ 29 h 48"/>
                    <a:gd name="T20" fmla="*/ 0 w 5"/>
                    <a:gd name="T21" fmla="*/ 29 h 48"/>
                    <a:gd name="T22" fmla="*/ 0 w 5"/>
                    <a:gd name="T23" fmla="*/ 34 h 48"/>
                    <a:gd name="T24" fmla="*/ 0 w 5"/>
                    <a:gd name="T25" fmla="*/ 39 h 48"/>
                    <a:gd name="T26" fmla="*/ 0 w 5"/>
                    <a:gd name="T27" fmla="*/ 39 h 48"/>
                    <a:gd name="T28" fmla="*/ 0 w 5"/>
                    <a:gd name="T29" fmla="*/ 44 h 48"/>
                    <a:gd name="T30" fmla="*/ 0 w 5"/>
                    <a:gd name="T31" fmla="*/ 48 h 48"/>
                    <a:gd name="T32" fmla="*/ 0 w 5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8"/>
                    <a:gd name="T53" fmla="*/ 5 w 5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8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7" name="Freeform 546">
                  <a:extLst>
                    <a:ext uri="{FF2B5EF4-FFF2-40B4-BE49-F238E27FC236}">
                      <a16:creationId xmlns:a16="http://schemas.microsoft.com/office/drawing/2014/main" id="{FDC86F0C-E940-4018-B016-57AC24829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" y="805"/>
                  <a:ext cx="19" cy="1"/>
                </a:xfrm>
                <a:custGeom>
                  <a:avLst/>
                  <a:gdLst>
                    <a:gd name="T0" fmla="*/ 19 w 19"/>
                    <a:gd name="T1" fmla="*/ 0 h 1"/>
                    <a:gd name="T2" fmla="*/ 19 w 19"/>
                    <a:gd name="T3" fmla="*/ 0 h 1"/>
                    <a:gd name="T4" fmla="*/ 19 w 19"/>
                    <a:gd name="T5" fmla="*/ 0 h 1"/>
                    <a:gd name="T6" fmla="*/ 14 w 19"/>
                    <a:gd name="T7" fmla="*/ 0 h 1"/>
                    <a:gd name="T8" fmla="*/ 14 w 19"/>
                    <a:gd name="T9" fmla="*/ 0 h 1"/>
                    <a:gd name="T10" fmla="*/ 14 w 19"/>
                    <a:gd name="T11" fmla="*/ 0 h 1"/>
                    <a:gd name="T12" fmla="*/ 10 w 19"/>
                    <a:gd name="T13" fmla="*/ 0 h 1"/>
                    <a:gd name="T14" fmla="*/ 10 w 19"/>
                    <a:gd name="T15" fmla="*/ 0 h 1"/>
                    <a:gd name="T16" fmla="*/ 10 w 19"/>
                    <a:gd name="T17" fmla="*/ 0 h 1"/>
                    <a:gd name="T18" fmla="*/ 10 w 19"/>
                    <a:gd name="T19" fmla="*/ 0 h 1"/>
                    <a:gd name="T20" fmla="*/ 5 w 19"/>
                    <a:gd name="T21" fmla="*/ 0 h 1"/>
                    <a:gd name="T22" fmla="*/ 5 w 19"/>
                    <a:gd name="T23" fmla="*/ 0 h 1"/>
                    <a:gd name="T24" fmla="*/ 5 w 19"/>
                    <a:gd name="T25" fmla="*/ 0 h 1"/>
                    <a:gd name="T26" fmla="*/ 0 w 19"/>
                    <a:gd name="T27" fmla="*/ 0 h 1"/>
                    <a:gd name="T28" fmla="*/ 0 w 19"/>
                    <a:gd name="T29" fmla="*/ 0 h 1"/>
                    <a:gd name="T30" fmla="*/ 0 w 19"/>
                    <a:gd name="T31" fmla="*/ 0 h 1"/>
                    <a:gd name="T32" fmla="*/ 0 w 1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"/>
                    <a:gd name="T53" fmla="*/ 19 w 1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8" name="Freeform 547">
                  <a:extLst>
                    <a:ext uri="{FF2B5EF4-FFF2-40B4-BE49-F238E27FC236}">
                      <a16:creationId xmlns:a16="http://schemas.microsoft.com/office/drawing/2014/main" id="{794927B3-0B0C-4EE8-BEBF-B60ADC7D92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747"/>
                  <a:ext cx="5" cy="58"/>
                </a:xfrm>
                <a:custGeom>
                  <a:avLst/>
                  <a:gdLst>
                    <a:gd name="T0" fmla="*/ 5 w 5"/>
                    <a:gd name="T1" fmla="*/ 58 h 58"/>
                    <a:gd name="T2" fmla="*/ 5 w 5"/>
                    <a:gd name="T3" fmla="*/ 54 h 58"/>
                    <a:gd name="T4" fmla="*/ 5 w 5"/>
                    <a:gd name="T5" fmla="*/ 49 h 58"/>
                    <a:gd name="T6" fmla="*/ 5 w 5"/>
                    <a:gd name="T7" fmla="*/ 44 h 58"/>
                    <a:gd name="T8" fmla="*/ 5 w 5"/>
                    <a:gd name="T9" fmla="*/ 44 h 58"/>
                    <a:gd name="T10" fmla="*/ 5 w 5"/>
                    <a:gd name="T11" fmla="*/ 39 h 58"/>
                    <a:gd name="T12" fmla="*/ 5 w 5"/>
                    <a:gd name="T13" fmla="*/ 34 h 58"/>
                    <a:gd name="T14" fmla="*/ 5 w 5"/>
                    <a:gd name="T15" fmla="*/ 29 h 58"/>
                    <a:gd name="T16" fmla="*/ 5 w 5"/>
                    <a:gd name="T17" fmla="*/ 29 h 58"/>
                    <a:gd name="T18" fmla="*/ 5 w 5"/>
                    <a:gd name="T19" fmla="*/ 25 h 58"/>
                    <a:gd name="T20" fmla="*/ 5 w 5"/>
                    <a:gd name="T21" fmla="*/ 20 h 58"/>
                    <a:gd name="T22" fmla="*/ 5 w 5"/>
                    <a:gd name="T23" fmla="*/ 20 h 58"/>
                    <a:gd name="T24" fmla="*/ 0 w 5"/>
                    <a:gd name="T25" fmla="*/ 15 h 58"/>
                    <a:gd name="T26" fmla="*/ 0 w 5"/>
                    <a:gd name="T27" fmla="*/ 10 h 58"/>
                    <a:gd name="T28" fmla="*/ 0 w 5"/>
                    <a:gd name="T29" fmla="*/ 5 h 58"/>
                    <a:gd name="T30" fmla="*/ 0 w 5"/>
                    <a:gd name="T31" fmla="*/ 5 h 58"/>
                    <a:gd name="T32" fmla="*/ 0 w 5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8"/>
                    <a:gd name="T53" fmla="*/ 5 w 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8">
                      <a:moveTo>
                        <a:pt x="5" y="58"/>
                      </a:moveTo>
                      <a:lnTo>
                        <a:pt x="5" y="54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9" name="Line 548">
                  <a:extLst>
                    <a:ext uri="{FF2B5EF4-FFF2-40B4-BE49-F238E27FC236}">
                      <a16:creationId xmlns:a16="http://schemas.microsoft.com/office/drawing/2014/main" id="{0FAEC81B-409A-4768-A22F-0CBBFBE6C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2" y="747"/>
                  <a:ext cx="1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0" name="Freeform 549">
                  <a:extLst>
                    <a:ext uri="{FF2B5EF4-FFF2-40B4-BE49-F238E27FC236}">
                      <a16:creationId xmlns:a16="http://schemas.microsoft.com/office/drawing/2014/main" id="{B850762C-3BB8-41C7-B248-EC2C6F509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786"/>
                  <a:ext cx="14" cy="15"/>
                </a:xfrm>
                <a:custGeom>
                  <a:avLst/>
                  <a:gdLst>
                    <a:gd name="T0" fmla="*/ 14 w 14"/>
                    <a:gd name="T1" fmla="*/ 15 h 15"/>
                    <a:gd name="T2" fmla="*/ 9 w 14"/>
                    <a:gd name="T3" fmla="*/ 15 h 15"/>
                    <a:gd name="T4" fmla="*/ 9 w 14"/>
                    <a:gd name="T5" fmla="*/ 15 h 15"/>
                    <a:gd name="T6" fmla="*/ 9 w 14"/>
                    <a:gd name="T7" fmla="*/ 15 h 15"/>
                    <a:gd name="T8" fmla="*/ 4 w 14"/>
                    <a:gd name="T9" fmla="*/ 15 h 15"/>
                    <a:gd name="T10" fmla="*/ 4 w 14"/>
                    <a:gd name="T11" fmla="*/ 15 h 15"/>
                    <a:gd name="T12" fmla="*/ 4 w 14"/>
                    <a:gd name="T13" fmla="*/ 10 h 15"/>
                    <a:gd name="T14" fmla="*/ 4 w 14"/>
                    <a:gd name="T15" fmla="*/ 10 h 15"/>
                    <a:gd name="T16" fmla="*/ 4 w 14"/>
                    <a:gd name="T17" fmla="*/ 10 h 15"/>
                    <a:gd name="T18" fmla="*/ 4 w 14"/>
                    <a:gd name="T19" fmla="*/ 10 h 15"/>
                    <a:gd name="T20" fmla="*/ 4 w 14"/>
                    <a:gd name="T21" fmla="*/ 5 h 15"/>
                    <a:gd name="T22" fmla="*/ 4 w 14"/>
                    <a:gd name="T23" fmla="*/ 5 h 15"/>
                    <a:gd name="T24" fmla="*/ 4 w 14"/>
                    <a:gd name="T25" fmla="*/ 5 h 15"/>
                    <a:gd name="T26" fmla="*/ 4 w 14"/>
                    <a:gd name="T27" fmla="*/ 5 h 15"/>
                    <a:gd name="T28" fmla="*/ 4 w 14"/>
                    <a:gd name="T29" fmla="*/ 0 h 15"/>
                    <a:gd name="T30" fmla="*/ 0 w 14"/>
                    <a:gd name="T31" fmla="*/ 0 h 15"/>
                    <a:gd name="T32" fmla="*/ 0 w 14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5"/>
                    <a:gd name="T53" fmla="*/ 14 w 1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5">
                      <a:moveTo>
                        <a:pt x="14" y="15"/>
                      </a:moveTo>
                      <a:lnTo>
                        <a:pt x="9" y="15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1" name="Freeform 550">
                  <a:extLst>
                    <a:ext uri="{FF2B5EF4-FFF2-40B4-BE49-F238E27FC236}">
                      <a16:creationId xmlns:a16="http://schemas.microsoft.com/office/drawing/2014/main" id="{F7D024A1-102E-4E40-9E5C-25F71D691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723"/>
                  <a:ext cx="5" cy="63"/>
                </a:xfrm>
                <a:custGeom>
                  <a:avLst/>
                  <a:gdLst>
                    <a:gd name="T0" fmla="*/ 5 w 5"/>
                    <a:gd name="T1" fmla="*/ 63 h 63"/>
                    <a:gd name="T2" fmla="*/ 5 w 5"/>
                    <a:gd name="T3" fmla="*/ 0 h 63"/>
                    <a:gd name="T4" fmla="*/ 5 w 5"/>
                    <a:gd name="T5" fmla="*/ 0 h 63"/>
                    <a:gd name="T6" fmla="*/ 0 w 5"/>
                    <a:gd name="T7" fmla="*/ 63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63"/>
                    <a:gd name="T14" fmla="*/ 5 w 5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63">
                      <a:moveTo>
                        <a:pt x="5" y="63"/>
                      </a:moveTo>
                      <a:lnTo>
                        <a:pt x="5" y="0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2" name="Freeform 551">
                  <a:extLst>
                    <a:ext uri="{FF2B5EF4-FFF2-40B4-BE49-F238E27FC236}">
                      <a16:creationId xmlns:a16="http://schemas.microsoft.com/office/drawing/2014/main" id="{AB5DD3BD-7004-4DCB-9478-16C04255B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772"/>
                  <a:ext cx="15" cy="14"/>
                </a:xfrm>
                <a:custGeom>
                  <a:avLst/>
                  <a:gdLst>
                    <a:gd name="T0" fmla="*/ 15 w 15"/>
                    <a:gd name="T1" fmla="*/ 14 h 14"/>
                    <a:gd name="T2" fmla="*/ 15 w 15"/>
                    <a:gd name="T3" fmla="*/ 14 h 14"/>
                    <a:gd name="T4" fmla="*/ 15 w 15"/>
                    <a:gd name="T5" fmla="*/ 9 h 14"/>
                    <a:gd name="T6" fmla="*/ 15 w 15"/>
                    <a:gd name="T7" fmla="*/ 9 h 14"/>
                    <a:gd name="T8" fmla="*/ 15 w 15"/>
                    <a:gd name="T9" fmla="*/ 9 h 14"/>
                    <a:gd name="T10" fmla="*/ 15 w 15"/>
                    <a:gd name="T11" fmla="*/ 4 h 14"/>
                    <a:gd name="T12" fmla="*/ 10 w 15"/>
                    <a:gd name="T13" fmla="*/ 4 h 14"/>
                    <a:gd name="T14" fmla="*/ 10 w 15"/>
                    <a:gd name="T15" fmla="*/ 4 h 14"/>
                    <a:gd name="T16" fmla="*/ 10 w 15"/>
                    <a:gd name="T17" fmla="*/ 4 h 14"/>
                    <a:gd name="T18" fmla="*/ 10 w 15"/>
                    <a:gd name="T19" fmla="*/ 4 h 14"/>
                    <a:gd name="T20" fmla="*/ 5 w 15"/>
                    <a:gd name="T21" fmla="*/ 0 h 14"/>
                    <a:gd name="T22" fmla="*/ 5 w 15"/>
                    <a:gd name="T23" fmla="*/ 0 h 14"/>
                    <a:gd name="T24" fmla="*/ 5 w 15"/>
                    <a:gd name="T25" fmla="*/ 0 h 14"/>
                    <a:gd name="T26" fmla="*/ 5 w 15"/>
                    <a:gd name="T27" fmla="*/ 0 h 14"/>
                    <a:gd name="T28" fmla="*/ 0 w 15"/>
                    <a:gd name="T29" fmla="*/ 0 h 14"/>
                    <a:gd name="T30" fmla="*/ 0 w 15"/>
                    <a:gd name="T31" fmla="*/ 0 h 14"/>
                    <a:gd name="T32" fmla="*/ 0 w 15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4"/>
                    <a:gd name="T53" fmla="*/ 15 w 1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4">
                      <a:moveTo>
                        <a:pt x="15" y="14"/>
                      </a:move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15" y="4"/>
                      </a:lnTo>
                      <a:lnTo>
                        <a:pt x="10" y="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3" name="Freeform 552">
                  <a:extLst>
                    <a:ext uri="{FF2B5EF4-FFF2-40B4-BE49-F238E27FC236}">
                      <a16:creationId xmlns:a16="http://schemas.microsoft.com/office/drawing/2014/main" id="{C9E7F89A-44C4-4ED4-A725-CB523B5A2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699"/>
                  <a:ext cx="5" cy="73"/>
                </a:xfrm>
                <a:custGeom>
                  <a:avLst/>
                  <a:gdLst>
                    <a:gd name="T0" fmla="*/ 0 w 5"/>
                    <a:gd name="T1" fmla="*/ 73 h 73"/>
                    <a:gd name="T2" fmla="*/ 0 w 5"/>
                    <a:gd name="T3" fmla="*/ 68 h 73"/>
                    <a:gd name="T4" fmla="*/ 0 w 5"/>
                    <a:gd name="T5" fmla="*/ 63 h 73"/>
                    <a:gd name="T6" fmla="*/ 0 w 5"/>
                    <a:gd name="T7" fmla="*/ 58 h 73"/>
                    <a:gd name="T8" fmla="*/ 0 w 5"/>
                    <a:gd name="T9" fmla="*/ 53 h 73"/>
                    <a:gd name="T10" fmla="*/ 0 w 5"/>
                    <a:gd name="T11" fmla="*/ 48 h 73"/>
                    <a:gd name="T12" fmla="*/ 0 w 5"/>
                    <a:gd name="T13" fmla="*/ 44 h 73"/>
                    <a:gd name="T14" fmla="*/ 0 w 5"/>
                    <a:gd name="T15" fmla="*/ 44 h 73"/>
                    <a:gd name="T16" fmla="*/ 0 w 5"/>
                    <a:gd name="T17" fmla="*/ 39 h 73"/>
                    <a:gd name="T18" fmla="*/ 0 w 5"/>
                    <a:gd name="T19" fmla="*/ 34 h 73"/>
                    <a:gd name="T20" fmla="*/ 0 w 5"/>
                    <a:gd name="T21" fmla="*/ 29 h 73"/>
                    <a:gd name="T22" fmla="*/ 5 w 5"/>
                    <a:gd name="T23" fmla="*/ 24 h 73"/>
                    <a:gd name="T24" fmla="*/ 5 w 5"/>
                    <a:gd name="T25" fmla="*/ 19 h 73"/>
                    <a:gd name="T26" fmla="*/ 5 w 5"/>
                    <a:gd name="T27" fmla="*/ 15 h 73"/>
                    <a:gd name="T28" fmla="*/ 5 w 5"/>
                    <a:gd name="T29" fmla="*/ 10 h 73"/>
                    <a:gd name="T30" fmla="*/ 5 w 5"/>
                    <a:gd name="T31" fmla="*/ 5 h 73"/>
                    <a:gd name="T32" fmla="*/ 5 w 5"/>
                    <a:gd name="T33" fmla="*/ 0 h 7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73"/>
                    <a:gd name="T53" fmla="*/ 5 w 5"/>
                    <a:gd name="T54" fmla="*/ 73 h 7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73">
                      <a:moveTo>
                        <a:pt x="0" y="73"/>
                      </a:move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4" name="Freeform 553">
                  <a:extLst>
                    <a:ext uri="{FF2B5EF4-FFF2-40B4-BE49-F238E27FC236}">
                      <a16:creationId xmlns:a16="http://schemas.microsoft.com/office/drawing/2014/main" id="{DCBBBBC4-D3F9-4849-8EF8-A1235BD54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699"/>
                  <a:ext cx="9" cy="63"/>
                </a:xfrm>
                <a:custGeom>
                  <a:avLst/>
                  <a:gdLst>
                    <a:gd name="T0" fmla="*/ 9 w 9"/>
                    <a:gd name="T1" fmla="*/ 0 h 63"/>
                    <a:gd name="T2" fmla="*/ 4 w 9"/>
                    <a:gd name="T3" fmla="*/ 5 h 63"/>
                    <a:gd name="T4" fmla="*/ 4 w 9"/>
                    <a:gd name="T5" fmla="*/ 10 h 63"/>
                    <a:gd name="T6" fmla="*/ 4 w 9"/>
                    <a:gd name="T7" fmla="*/ 15 h 63"/>
                    <a:gd name="T8" fmla="*/ 4 w 9"/>
                    <a:gd name="T9" fmla="*/ 15 h 63"/>
                    <a:gd name="T10" fmla="*/ 4 w 9"/>
                    <a:gd name="T11" fmla="*/ 19 h 63"/>
                    <a:gd name="T12" fmla="*/ 4 w 9"/>
                    <a:gd name="T13" fmla="*/ 24 h 63"/>
                    <a:gd name="T14" fmla="*/ 4 w 9"/>
                    <a:gd name="T15" fmla="*/ 29 h 63"/>
                    <a:gd name="T16" fmla="*/ 4 w 9"/>
                    <a:gd name="T17" fmla="*/ 29 h 63"/>
                    <a:gd name="T18" fmla="*/ 0 w 9"/>
                    <a:gd name="T19" fmla="*/ 34 h 63"/>
                    <a:gd name="T20" fmla="*/ 0 w 9"/>
                    <a:gd name="T21" fmla="*/ 39 h 63"/>
                    <a:gd name="T22" fmla="*/ 0 w 9"/>
                    <a:gd name="T23" fmla="*/ 44 h 63"/>
                    <a:gd name="T24" fmla="*/ 0 w 9"/>
                    <a:gd name="T25" fmla="*/ 48 h 63"/>
                    <a:gd name="T26" fmla="*/ 0 w 9"/>
                    <a:gd name="T27" fmla="*/ 48 h 63"/>
                    <a:gd name="T28" fmla="*/ 0 w 9"/>
                    <a:gd name="T29" fmla="*/ 53 h 63"/>
                    <a:gd name="T30" fmla="*/ 0 w 9"/>
                    <a:gd name="T31" fmla="*/ 58 h 63"/>
                    <a:gd name="T32" fmla="*/ 0 w 9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63"/>
                    <a:gd name="T53" fmla="*/ 9 w 9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63">
                      <a:moveTo>
                        <a:pt x="9" y="0"/>
                      </a:move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5" name="Freeform 554">
                  <a:extLst>
                    <a:ext uri="{FF2B5EF4-FFF2-40B4-BE49-F238E27FC236}">
                      <a16:creationId xmlns:a16="http://schemas.microsoft.com/office/drawing/2014/main" id="{E55678C6-815B-4F1D-AA51-E5A208A93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603"/>
                  <a:ext cx="20" cy="159"/>
                </a:xfrm>
                <a:custGeom>
                  <a:avLst/>
                  <a:gdLst>
                    <a:gd name="T0" fmla="*/ 20 w 20"/>
                    <a:gd name="T1" fmla="*/ 159 h 159"/>
                    <a:gd name="T2" fmla="*/ 20 w 20"/>
                    <a:gd name="T3" fmla="*/ 144 h 159"/>
                    <a:gd name="T4" fmla="*/ 15 w 20"/>
                    <a:gd name="T5" fmla="*/ 135 h 159"/>
                    <a:gd name="T6" fmla="*/ 15 w 20"/>
                    <a:gd name="T7" fmla="*/ 125 h 159"/>
                    <a:gd name="T8" fmla="*/ 15 w 20"/>
                    <a:gd name="T9" fmla="*/ 115 h 159"/>
                    <a:gd name="T10" fmla="*/ 15 w 20"/>
                    <a:gd name="T11" fmla="*/ 106 h 159"/>
                    <a:gd name="T12" fmla="*/ 15 w 20"/>
                    <a:gd name="T13" fmla="*/ 96 h 159"/>
                    <a:gd name="T14" fmla="*/ 15 w 20"/>
                    <a:gd name="T15" fmla="*/ 87 h 159"/>
                    <a:gd name="T16" fmla="*/ 15 w 20"/>
                    <a:gd name="T17" fmla="*/ 77 h 159"/>
                    <a:gd name="T18" fmla="*/ 15 w 20"/>
                    <a:gd name="T19" fmla="*/ 67 h 159"/>
                    <a:gd name="T20" fmla="*/ 10 w 20"/>
                    <a:gd name="T21" fmla="*/ 58 h 159"/>
                    <a:gd name="T22" fmla="*/ 10 w 20"/>
                    <a:gd name="T23" fmla="*/ 43 h 159"/>
                    <a:gd name="T24" fmla="*/ 10 w 20"/>
                    <a:gd name="T25" fmla="*/ 33 h 159"/>
                    <a:gd name="T26" fmla="*/ 10 w 20"/>
                    <a:gd name="T27" fmla="*/ 24 h 159"/>
                    <a:gd name="T28" fmla="*/ 5 w 20"/>
                    <a:gd name="T29" fmla="*/ 14 h 159"/>
                    <a:gd name="T30" fmla="*/ 5 w 20"/>
                    <a:gd name="T31" fmla="*/ 4 h 159"/>
                    <a:gd name="T32" fmla="*/ 0 w 20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59"/>
                    <a:gd name="T53" fmla="*/ 20 w 20"/>
                    <a:gd name="T54" fmla="*/ 159 h 1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59">
                      <a:moveTo>
                        <a:pt x="20" y="159"/>
                      </a:moveTo>
                      <a:lnTo>
                        <a:pt x="20" y="144"/>
                      </a:lnTo>
                      <a:lnTo>
                        <a:pt x="15" y="135"/>
                      </a:lnTo>
                      <a:lnTo>
                        <a:pt x="15" y="125"/>
                      </a:lnTo>
                      <a:lnTo>
                        <a:pt x="15" y="115"/>
                      </a:lnTo>
                      <a:lnTo>
                        <a:pt x="15" y="106"/>
                      </a:lnTo>
                      <a:lnTo>
                        <a:pt x="15" y="96"/>
                      </a:lnTo>
                      <a:lnTo>
                        <a:pt x="15" y="87"/>
                      </a:lnTo>
                      <a:lnTo>
                        <a:pt x="15" y="77"/>
                      </a:lnTo>
                      <a:lnTo>
                        <a:pt x="15" y="67"/>
                      </a:lnTo>
                      <a:lnTo>
                        <a:pt x="10" y="58"/>
                      </a:lnTo>
                      <a:lnTo>
                        <a:pt x="10" y="43"/>
                      </a:lnTo>
                      <a:lnTo>
                        <a:pt x="10" y="33"/>
                      </a:lnTo>
                      <a:lnTo>
                        <a:pt x="10" y="24"/>
                      </a:lnTo>
                      <a:lnTo>
                        <a:pt x="5" y="14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6" name="Freeform 555">
                  <a:extLst>
                    <a:ext uri="{FF2B5EF4-FFF2-40B4-BE49-F238E27FC236}">
                      <a16:creationId xmlns:a16="http://schemas.microsoft.com/office/drawing/2014/main" id="{8D1563F2-EE49-4BDB-A060-5F31613A4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603"/>
                  <a:ext cx="10" cy="77"/>
                </a:xfrm>
                <a:custGeom>
                  <a:avLst/>
                  <a:gdLst>
                    <a:gd name="T0" fmla="*/ 0 w 10"/>
                    <a:gd name="T1" fmla="*/ 0 h 77"/>
                    <a:gd name="T2" fmla="*/ 0 w 10"/>
                    <a:gd name="T3" fmla="*/ 4 h 77"/>
                    <a:gd name="T4" fmla="*/ 0 w 10"/>
                    <a:gd name="T5" fmla="*/ 9 h 77"/>
                    <a:gd name="T6" fmla="*/ 0 w 10"/>
                    <a:gd name="T7" fmla="*/ 14 h 77"/>
                    <a:gd name="T8" fmla="*/ 0 w 10"/>
                    <a:gd name="T9" fmla="*/ 19 h 77"/>
                    <a:gd name="T10" fmla="*/ 5 w 10"/>
                    <a:gd name="T11" fmla="*/ 24 h 77"/>
                    <a:gd name="T12" fmla="*/ 5 w 10"/>
                    <a:gd name="T13" fmla="*/ 29 h 77"/>
                    <a:gd name="T14" fmla="*/ 5 w 10"/>
                    <a:gd name="T15" fmla="*/ 33 h 77"/>
                    <a:gd name="T16" fmla="*/ 5 w 10"/>
                    <a:gd name="T17" fmla="*/ 38 h 77"/>
                    <a:gd name="T18" fmla="*/ 5 w 10"/>
                    <a:gd name="T19" fmla="*/ 43 h 77"/>
                    <a:gd name="T20" fmla="*/ 5 w 10"/>
                    <a:gd name="T21" fmla="*/ 48 h 77"/>
                    <a:gd name="T22" fmla="*/ 5 w 10"/>
                    <a:gd name="T23" fmla="*/ 53 h 77"/>
                    <a:gd name="T24" fmla="*/ 5 w 10"/>
                    <a:gd name="T25" fmla="*/ 58 h 77"/>
                    <a:gd name="T26" fmla="*/ 10 w 10"/>
                    <a:gd name="T27" fmla="*/ 62 h 77"/>
                    <a:gd name="T28" fmla="*/ 10 w 10"/>
                    <a:gd name="T29" fmla="*/ 67 h 77"/>
                    <a:gd name="T30" fmla="*/ 10 w 10"/>
                    <a:gd name="T31" fmla="*/ 72 h 77"/>
                    <a:gd name="T32" fmla="*/ 10 w 10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77"/>
                    <a:gd name="T53" fmla="*/ 10 w 10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7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3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10" y="62"/>
                      </a:lnTo>
                      <a:lnTo>
                        <a:pt x="10" y="67"/>
                      </a:lnTo>
                      <a:lnTo>
                        <a:pt x="10" y="72"/>
                      </a:lnTo>
                      <a:lnTo>
                        <a:pt x="1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7" name="Line 556">
                  <a:extLst>
                    <a:ext uri="{FF2B5EF4-FFF2-40B4-BE49-F238E27FC236}">
                      <a16:creationId xmlns:a16="http://schemas.microsoft.com/office/drawing/2014/main" id="{EDC642CD-C572-4E33-9836-46F79AD15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69" y="680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8" name="Freeform 557">
                  <a:extLst>
                    <a:ext uri="{FF2B5EF4-FFF2-40B4-BE49-F238E27FC236}">
                      <a16:creationId xmlns:a16="http://schemas.microsoft.com/office/drawing/2014/main" id="{8AEA3E9B-7D08-4E62-97C8-D27B3533D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680"/>
                  <a:ext cx="10" cy="82"/>
                </a:xfrm>
                <a:custGeom>
                  <a:avLst/>
                  <a:gdLst>
                    <a:gd name="T0" fmla="*/ 5 w 10"/>
                    <a:gd name="T1" fmla="*/ 0 h 82"/>
                    <a:gd name="T2" fmla="*/ 5 w 10"/>
                    <a:gd name="T3" fmla="*/ 5 h 82"/>
                    <a:gd name="T4" fmla="*/ 5 w 10"/>
                    <a:gd name="T5" fmla="*/ 14 h 82"/>
                    <a:gd name="T6" fmla="*/ 5 w 10"/>
                    <a:gd name="T7" fmla="*/ 19 h 82"/>
                    <a:gd name="T8" fmla="*/ 10 w 10"/>
                    <a:gd name="T9" fmla="*/ 24 h 82"/>
                    <a:gd name="T10" fmla="*/ 10 w 10"/>
                    <a:gd name="T11" fmla="*/ 29 h 82"/>
                    <a:gd name="T12" fmla="*/ 10 w 10"/>
                    <a:gd name="T13" fmla="*/ 34 h 82"/>
                    <a:gd name="T14" fmla="*/ 10 w 10"/>
                    <a:gd name="T15" fmla="*/ 38 h 82"/>
                    <a:gd name="T16" fmla="*/ 10 w 10"/>
                    <a:gd name="T17" fmla="*/ 43 h 82"/>
                    <a:gd name="T18" fmla="*/ 10 w 10"/>
                    <a:gd name="T19" fmla="*/ 48 h 82"/>
                    <a:gd name="T20" fmla="*/ 5 w 10"/>
                    <a:gd name="T21" fmla="*/ 53 h 82"/>
                    <a:gd name="T22" fmla="*/ 5 w 10"/>
                    <a:gd name="T23" fmla="*/ 58 h 82"/>
                    <a:gd name="T24" fmla="*/ 5 w 10"/>
                    <a:gd name="T25" fmla="*/ 63 h 82"/>
                    <a:gd name="T26" fmla="*/ 5 w 10"/>
                    <a:gd name="T27" fmla="*/ 67 h 82"/>
                    <a:gd name="T28" fmla="*/ 5 w 10"/>
                    <a:gd name="T29" fmla="*/ 72 h 82"/>
                    <a:gd name="T30" fmla="*/ 0 w 10"/>
                    <a:gd name="T31" fmla="*/ 77 h 82"/>
                    <a:gd name="T32" fmla="*/ 0 w 10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82"/>
                    <a:gd name="T53" fmla="*/ 10 w 10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82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8"/>
                      </a:lnTo>
                      <a:lnTo>
                        <a:pt x="10" y="43"/>
                      </a:lnTo>
                      <a:lnTo>
                        <a:pt x="10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5" y="67"/>
                      </a:lnTo>
                      <a:lnTo>
                        <a:pt x="5" y="72"/>
                      </a:lnTo>
                      <a:lnTo>
                        <a:pt x="0" y="77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9" name="Freeform 558">
                  <a:extLst>
                    <a:ext uri="{FF2B5EF4-FFF2-40B4-BE49-F238E27FC236}">
                      <a16:creationId xmlns:a16="http://schemas.microsoft.com/office/drawing/2014/main" id="{BD85FD83-5D98-4C5A-A2A0-E9522CE25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5" y="762"/>
                  <a:ext cx="19" cy="19"/>
                </a:xfrm>
                <a:custGeom>
                  <a:avLst/>
                  <a:gdLst>
                    <a:gd name="T0" fmla="*/ 19 w 19"/>
                    <a:gd name="T1" fmla="*/ 0 h 19"/>
                    <a:gd name="T2" fmla="*/ 19 w 19"/>
                    <a:gd name="T3" fmla="*/ 5 h 19"/>
                    <a:gd name="T4" fmla="*/ 19 w 19"/>
                    <a:gd name="T5" fmla="*/ 5 h 19"/>
                    <a:gd name="T6" fmla="*/ 19 w 19"/>
                    <a:gd name="T7" fmla="*/ 10 h 19"/>
                    <a:gd name="T8" fmla="*/ 19 w 19"/>
                    <a:gd name="T9" fmla="*/ 10 h 19"/>
                    <a:gd name="T10" fmla="*/ 19 w 19"/>
                    <a:gd name="T11" fmla="*/ 10 h 19"/>
                    <a:gd name="T12" fmla="*/ 19 w 19"/>
                    <a:gd name="T13" fmla="*/ 14 h 19"/>
                    <a:gd name="T14" fmla="*/ 14 w 19"/>
                    <a:gd name="T15" fmla="*/ 14 h 19"/>
                    <a:gd name="T16" fmla="*/ 14 w 19"/>
                    <a:gd name="T17" fmla="*/ 14 h 19"/>
                    <a:gd name="T18" fmla="*/ 14 w 19"/>
                    <a:gd name="T19" fmla="*/ 14 h 19"/>
                    <a:gd name="T20" fmla="*/ 14 w 19"/>
                    <a:gd name="T21" fmla="*/ 19 h 19"/>
                    <a:gd name="T22" fmla="*/ 10 w 19"/>
                    <a:gd name="T23" fmla="*/ 19 h 19"/>
                    <a:gd name="T24" fmla="*/ 10 w 19"/>
                    <a:gd name="T25" fmla="*/ 19 h 19"/>
                    <a:gd name="T26" fmla="*/ 5 w 19"/>
                    <a:gd name="T27" fmla="*/ 19 h 19"/>
                    <a:gd name="T28" fmla="*/ 5 w 19"/>
                    <a:gd name="T29" fmla="*/ 19 h 19"/>
                    <a:gd name="T30" fmla="*/ 5 w 19"/>
                    <a:gd name="T31" fmla="*/ 19 h 19"/>
                    <a:gd name="T32" fmla="*/ 0 w 19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9"/>
                    <a:gd name="T53" fmla="*/ 19 w 1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9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0" name="Line 559">
                  <a:extLst>
                    <a:ext uri="{FF2B5EF4-FFF2-40B4-BE49-F238E27FC236}">
                      <a16:creationId xmlns:a16="http://schemas.microsoft.com/office/drawing/2014/main" id="{0DCF2D95-CA5F-41F0-800B-B2F5FAA54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40" y="781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1" name="Freeform 560">
                  <a:extLst>
                    <a:ext uri="{FF2B5EF4-FFF2-40B4-BE49-F238E27FC236}">
                      <a16:creationId xmlns:a16="http://schemas.microsoft.com/office/drawing/2014/main" id="{EC827C14-8682-4633-869A-17B737E0E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641"/>
                  <a:ext cx="5" cy="140"/>
                </a:xfrm>
                <a:custGeom>
                  <a:avLst/>
                  <a:gdLst>
                    <a:gd name="T0" fmla="*/ 0 w 5"/>
                    <a:gd name="T1" fmla="*/ 140 h 140"/>
                    <a:gd name="T2" fmla="*/ 0 w 5"/>
                    <a:gd name="T3" fmla="*/ 135 h 140"/>
                    <a:gd name="T4" fmla="*/ 0 w 5"/>
                    <a:gd name="T5" fmla="*/ 126 h 140"/>
                    <a:gd name="T6" fmla="*/ 0 w 5"/>
                    <a:gd name="T7" fmla="*/ 116 h 140"/>
                    <a:gd name="T8" fmla="*/ 0 w 5"/>
                    <a:gd name="T9" fmla="*/ 106 h 140"/>
                    <a:gd name="T10" fmla="*/ 5 w 5"/>
                    <a:gd name="T11" fmla="*/ 97 h 140"/>
                    <a:gd name="T12" fmla="*/ 5 w 5"/>
                    <a:gd name="T13" fmla="*/ 92 h 140"/>
                    <a:gd name="T14" fmla="*/ 5 w 5"/>
                    <a:gd name="T15" fmla="*/ 82 h 140"/>
                    <a:gd name="T16" fmla="*/ 5 w 5"/>
                    <a:gd name="T17" fmla="*/ 73 h 140"/>
                    <a:gd name="T18" fmla="*/ 5 w 5"/>
                    <a:gd name="T19" fmla="*/ 63 h 140"/>
                    <a:gd name="T20" fmla="*/ 5 w 5"/>
                    <a:gd name="T21" fmla="*/ 53 h 140"/>
                    <a:gd name="T22" fmla="*/ 5 w 5"/>
                    <a:gd name="T23" fmla="*/ 44 h 140"/>
                    <a:gd name="T24" fmla="*/ 5 w 5"/>
                    <a:gd name="T25" fmla="*/ 34 h 140"/>
                    <a:gd name="T26" fmla="*/ 5 w 5"/>
                    <a:gd name="T27" fmla="*/ 24 h 140"/>
                    <a:gd name="T28" fmla="*/ 5 w 5"/>
                    <a:gd name="T29" fmla="*/ 20 h 140"/>
                    <a:gd name="T30" fmla="*/ 0 w 5"/>
                    <a:gd name="T31" fmla="*/ 10 h 140"/>
                    <a:gd name="T32" fmla="*/ 0 w 5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40"/>
                    <a:gd name="T53" fmla="*/ 5 w 5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40">
                      <a:moveTo>
                        <a:pt x="0" y="140"/>
                      </a:moveTo>
                      <a:lnTo>
                        <a:pt x="0" y="135"/>
                      </a:lnTo>
                      <a:lnTo>
                        <a:pt x="0" y="126"/>
                      </a:lnTo>
                      <a:lnTo>
                        <a:pt x="0" y="116"/>
                      </a:lnTo>
                      <a:lnTo>
                        <a:pt x="0" y="106"/>
                      </a:lnTo>
                      <a:lnTo>
                        <a:pt x="5" y="97"/>
                      </a:lnTo>
                      <a:lnTo>
                        <a:pt x="5" y="92"/>
                      </a:lnTo>
                      <a:lnTo>
                        <a:pt x="5" y="82"/>
                      </a:lnTo>
                      <a:lnTo>
                        <a:pt x="5" y="73"/>
                      </a:lnTo>
                      <a:lnTo>
                        <a:pt x="5" y="63"/>
                      </a:lnTo>
                      <a:lnTo>
                        <a:pt x="5" y="53"/>
                      </a:lnTo>
                      <a:lnTo>
                        <a:pt x="5" y="44"/>
                      </a:lnTo>
                      <a:lnTo>
                        <a:pt x="5" y="34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2" name="Freeform 561">
                  <a:extLst>
                    <a:ext uri="{FF2B5EF4-FFF2-40B4-BE49-F238E27FC236}">
                      <a16:creationId xmlns:a16="http://schemas.microsoft.com/office/drawing/2014/main" id="{B4ECE788-2A68-44F3-AF3B-484B9FB2D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641"/>
                  <a:ext cx="1" cy="63"/>
                </a:xfrm>
                <a:custGeom>
                  <a:avLst/>
                  <a:gdLst>
                    <a:gd name="T0" fmla="*/ 0 w 1"/>
                    <a:gd name="T1" fmla="*/ 0 h 63"/>
                    <a:gd name="T2" fmla="*/ 0 w 1"/>
                    <a:gd name="T3" fmla="*/ 63 h 63"/>
                    <a:gd name="T4" fmla="*/ 0 w 1"/>
                    <a:gd name="T5" fmla="*/ 63 h 6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3"/>
                    <a:gd name="T11" fmla="*/ 1 w 1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3">
                      <a:moveTo>
                        <a:pt x="0" y="0"/>
                      </a:move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3" name="Freeform 562">
                  <a:extLst>
                    <a:ext uri="{FF2B5EF4-FFF2-40B4-BE49-F238E27FC236}">
                      <a16:creationId xmlns:a16="http://schemas.microsoft.com/office/drawing/2014/main" id="{54680F58-9DF4-48D5-8B18-0575F2D87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704"/>
                  <a:ext cx="1" cy="10"/>
                </a:xfrm>
                <a:custGeom>
                  <a:avLst/>
                  <a:gdLst>
                    <a:gd name="T0" fmla="*/ 0 w 1"/>
                    <a:gd name="T1" fmla="*/ 0 h 10"/>
                    <a:gd name="T2" fmla="*/ 0 w 1"/>
                    <a:gd name="T3" fmla="*/ 0 h 10"/>
                    <a:gd name="T4" fmla="*/ 0 w 1"/>
                    <a:gd name="T5" fmla="*/ 0 h 10"/>
                    <a:gd name="T6" fmla="*/ 0 w 1"/>
                    <a:gd name="T7" fmla="*/ 0 h 10"/>
                    <a:gd name="T8" fmla="*/ 0 w 1"/>
                    <a:gd name="T9" fmla="*/ 5 h 10"/>
                    <a:gd name="T10" fmla="*/ 0 w 1"/>
                    <a:gd name="T11" fmla="*/ 5 h 10"/>
                    <a:gd name="T12" fmla="*/ 0 w 1"/>
                    <a:gd name="T13" fmla="*/ 5 h 10"/>
                    <a:gd name="T14" fmla="*/ 0 w 1"/>
                    <a:gd name="T15" fmla="*/ 5 h 10"/>
                    <a:gd name="T16" fmla="*/ 0 w 1"/>
                    <a:gd name="T17" fmla="*/ 5 h 10"/>
                    <a:gd name="T18" fmla="*/ 0 w 1"/>
                    <a:gd name="T19" fmla="*/ 5 h 10"/>
                    <a:gd name="T20" fmla="*/ 0 w 1"/>
                    <a:gd name="T21" fmla="*/ 10 h 10"/>
                    <a:gd name="T22" fmla="*/ 0 w 1"/>
                    <a:gd name="T23" fmla="*/ 10 h 10"/>
                    <a:gd name="T24" fmla="*/ 0 w 1"/>
                    <a:gd name="T25" fmla="*/ 10 h 10"/>
                    <a:gd name="T26" fmla="*/ 0 w 1"/>
                    <a:gd name="T27" fmla="*/ 10 h 10"/>
                    <a:gd name="T28" fmla="*/ 0 w 1"/>
                    <a:gd name="T29" fmla="*/ 10 h 10"/>
                    <a:gd name="T30" fmla="*/ 0 w 1"/>
                    <a:gd name="T31" fmla="*/ 10 h 10"/>
                    <a:gd name="T32" fmla="*/ 0 w 1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0"/>
                    <a:gd name="T53" fmla="*/ 1 w 1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4" name="Line 563">
                  <a:extLst>
                    <a:ext uri="{FF2B5EF4-FFF2-40B4-BE49-F238E27FC236}">
                      <a16:creationId xmlns:a16="http://schemas.microsoft.com/office/drawing/2014/main" id="{6D02B523-8761-4BC0-9F65-6D778672F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0" y="71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5" name="Freeform 564">
                  <a:extLst>
                    <a:ext uri="{FF2B5EF4-FFF2-40B4-BE49-F238E27FC236}">
                      <a16:creationId xmlns:a16="http://schemas.microsoft.com/office/drawing/2014/main" id="{FF9D3D42-3576-4416-8BE2-9E7118C95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0" y="714"/>
                  <a:ext cx="10" cy="67"/>
                </a:xfrm>
                <a:custGeom>
                  <a:avLst/>
                  <a:gdLst>
                    <a:gd name="T0" fmla="*/ 10 w 10"/>
                    <a:gd name="T1" fmla="*/ 0 h 67"/>
                    <a:gd name="T2" fmla="*/ 10 w 10"/>
                    <a:gd name="T3" fmla="*/ 4 h 67"/>
                    <a:gd name="T4" fmla="*/ 10 w 10"/>
                    <a:gd name="T5" fmla="*/ 4 h 67"/>
                    <a:gd name="T6" fmla="*/ 5 w 10"/>
                    <a:gd name="T7" fmla="*/ 9 h 67"/>
                    <a:gd name="T8" fmla="*/ 5 w 10"/>
                    <a:gd name="T9" fmla="*/ 14 h 67"/>
                    <a:gd name="T10" fmla="*/ 5 w 10"/>
                    <a:gd name="T11" fmla="*/ 19 h 67"/>
                    <a:gd name="T12" fmla="*/ 5 w 10"/>
                    <a:gd name="T13" fmla="*/ 24 h 67"/>
                    <a:gd name="T14" fmla="*/ 5 w 10"/>
                    <a:gd name="T15" fmla="*/ 29 h 67"/>
                    <a:gd name="T16" fmla="*/ 5 w 10"/>
                    <a:gd name="T17" fmla="*/ 33 h 67"/>
                    <a:gd name="T18" fmla="*/ 5 w 10"/>
                    <a:gd name="T19" fmla="*/ 38 h 67"/>
                    <a:gd name="T20" fmla="*/ 5 w 10"/>
                    <a:gd name="T21" fmla="*/ 43 h 67"/>
                    <a:gd name="T22" fmla="*/ 5 w 10"/>
                    <a:gd name="T23" fmla="*/ 43 h 67"/>
                    <a:gd name="T24" fmla="*/ 0 w 10"/>
                    <a:gd name="T25" fmla="*/ 48 h 67"/>
                    <a:gd name="T26" fmla="*/ 5 w 10"/>
                    <a:gd name="T27" fmla="*/ 53 h 67"/>
                    <a:gd name="T28" fmla="*/ 5 w 10"/>
                    <a:gd name="T29" fmla="*/ 58 h 67"/>
                    <a:gd name="T30" fmla="*/ 5 w 10"/>
                    <a:gd name="T31" fmla="*/ 62 h 67"/>
                    <a:gd name="T32" fmla="*/ 5 w 10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67"/>
                    <a:gd name="T53" fmla="*/ 10 w 10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67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3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2"/>
                      </a:lnTo>
                      <a:lnTo>
                        <a:pt x="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6" name="Line 565">
                  <a:extLst>
                    <a:ext uri="{FF2B5EF4-FFF2-40B4-BE49-F238E27FC236}">
                      <a16:creationId xmlns:a16="http://schemas.microsoft.com/office/drawing/2014/main" id="{DC9B5C5B-D84B-4738-9638-D05B3C217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1" y="781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7" name="Freeform 566">
                  <a:extLst>
                    <a:ext uri="{FF2B5EF4-FFF2-40B4-BE49-F238E27FC236}">
                      <a16:creationId xmlns:a16="http://schemas.microsoft.com/office/drawing/2014/main" id="{86EA28CA-075B-49B7-9DF3-5CD755980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709"/>
                  <a:ext cx="1" cy="72"/>
                </a:xfrm>
                <a:custGeom>
                  <a:avLst/>
                  <a:gdLst>
                    <a:gd name="T0" fmla="*/ 0 w 1"/>
                    <a:gd name="T1" fmla="*/ 72 h 72"/>
                    <a:gd name="T2" fmla="*/ 0 w 1"/>
                    <a:gd name="T3" fmla="*/ 67 h 72"/>
                    <a:gd name="T4" fmla="*/ 0 w 1"/>
                    <a:gd name="T5" fmla="*/ 63 h 72"/>
                    <a:gd name="T6" fmla="*/ 0 w 1"/>
                    <a:gd name="T7" fmla="*/ 63 h 72"/>
                    <a:gd name="T8" fmla="*/ 0 w 1"/>
                    <a:gd name="T9" fmla="*/ 58 h 72"/>
                    <a:gd name="T10" fmla="*/ 0 w 1"/>
                    <a:gd name="T11" fmla="*/ 53 h 72"/>
                    <a:gd name="T12" fmla="*/ 0 w 1"/>
                    <a:gd name="T13" fmla="*/ 48 h 72"/>
                    <a:gd name="T14" fmla="*/ 0 w 1"/>
                    <a:gd name="T15" fmla="*/ 43 h 72"/>
                    <a:gd name="T16" fmla="*/ 0 w 1"/>
                    <a:gd name="T17" fmla="*/ 38 h 72"/>
                    <a:gd name="T18" fmla="*/ 0 w 1"/>
                    <a:gd name="T19" fmla="*/ 34 h 72"/>
                    <a:gd name="T20" fmla="*/ 0 w 1"/>
                    <a:gd name="T21" fmla="*/ 29 h 72"/>
                    <a:gd name="T22" fmla="*/ 0 w 1"/>
                    <a:gd name="T23" fmla="*/ 24 h 72"/>
                    <a:gd name="T24" fmla="*/ 0 w 1"/>
                    <a:gd name="T25" fmla="*/ 19 h 72"/>
                    <a:gd name="T26" fmla="*/ 0 w 1"/>
                    <a:gd name="T27" fmla="*/ 14 h 72"/>
                    <a:gd name="T28" fmla="*/ 0 w 1"/>
                    <a:gd name="T29" fmla="*/ 9 h 72"/>
                    <a:gd name="T30" fmla="*/ 0 w 1"/>
                    <a:gd name="T31" fmla="*/ 5 h 72"/>
                    <a:gd name="T32" fmla="*/ 0 w 1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72"/>
                    <a:gd name="T53" fmla="*/ 1 w 1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72">
                      <a:moveTo>
                        <a:pt x="0" y="72"/>
                      </a:moveTo>
                      <a:lnTo>
                        <a:pt x="0" y="67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8" name="Freeform 567">
                  <a:extLst>
                    <a:ext uri="{FF2B5EF4-FFF2-40B4-BE49-F238E27FC236}">
                      <a16:creationId xmlns:a16="http://schemas.microsoft.com/office/drawing/2014/main" id="{FAFE7BD1-94A2-466D-B920-21C3365D2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1" y="709"/>
                  <a:ext cx="20" cy="67"/>
                </a:xfrm>
                <a:custGeom>
                  <a:avLst/>
                  <a:gdLst>
                    <a:gd name="T0" fmla="*/ 20 w 20"/>
                    <a:gd name="T1" fmla="*/ 0 h 67"/>
                    <a:gd name="T2" fmla="*/ 10 w 20"/>
                    <a:gd name="T3" fmla="*/ 67 h 67"/>
                    <a:gd name="T4" fmla="*/ 0 w 20"/>
                    <a:gd name="T5" fmla="*/ 63 h 67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67"/>
                    <a:gd name="T11" fmla="*/ 20 w 20"/>
                    <a:gd name="T12" fmla="*/ 67 h 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67">
                      <a:moveTo>
                        <a:pt x="20" y="0"/>
                      </a:moveTo>
                      <a:lnTo>
                        <a:pt x="10" y="67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9" name="Freeform 568">
                  <a:extLst>
                    <a:ext uri="{FF2B5EF4-FFF2-40B4-BE49-F238E27FC236}">
                      <a16:creationId xmlns:a16="http://schemas.microsoft.com/office/drawing/2014/main" id="{2A79037C-571E-4785-8DCA-D6D47FB8E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1" y="714"/>
                  <a:ext cx="5" cy="58"/>
                </a:xfrm>
                <a:custGeom>
                  <a:avLst/>
                  <a:gdLst>
                    <a:gd name="T0" fmla="*/ 0 w 5"/>
                    <a:gd name="T1" fmla="*/ 58 h 58"/>
                    <a:gd name="T2" fmla="*/ 0 w 5"/>
                    <a:gd name="T3" fmla="*/ 53 h 58"/>
                    <a:gd name="T4" fmla="*/ 0 w 5"/>
                    <a:gd name="T5" fmla="*/ 53 h 58"/>
                    <a:gd name="T6" fmla="*/ 0 w 5"/>
                    <a:gd name="T7" fmla="*/ 48 h 58"/>
                    <a:gd name="T8" fmla="*/ 0 w 5"/>
                    <a:gd name="T9" fmla="*/ 43 h 58"/>
                    <a:gd name="T10" fmla="*/ 0 w 5"/>
                    <a:gd name="T11" fmla="*/ 38 h 58"/>
                    <a:gd name="T12" fmla="*/ 5 w 5"/>
                    <a:gd name="T13" fmla="*/ 38 h 58"/>
                    <a:gd name="T14" fmla="*/ 5 w 5"/>
                    <a:gd name="T15" fmla="*/ 33 h 58"/>
                    <a:gd name="T16" fmla="*/ 5 w 5"/>
                    <a:gd name="T17" fmla="*/ 29 h 58"/>
                    <a:gd name="T18" fmla="*/ 5 w 5"/>
                    <a:gd name="T19" fmla="*/ 29 h 58"/>
                    <a:gd name="T20" fmla="*/ 5 w 5"/>
                    <a:gd name="T21" fmla="*/ 24 h 58"/>
                    <a:gd name="T22" fmla="*/ 5 w 5"/>
                    <a:gd name="T23" fmla="*/ 19 h 58"/>
                    <a:gd name="T24" fmla="*/ 5 w 5"/>
                    <a:gd name="T25" fmla="*/ 14 h 58"/>
                    <a:gd name="T26" fmla="*/ 5 w 5"/>
                    <a:gd name="T27" fmla="*/ 14 h 58"/>
                    <a:gd name="T28" fmla="*/ 5 w 5"/>
                    <a:gd name="T29" fmla="*/ 9 h 58"/>
                    <a:gd name="T30" fmla="*/ 5 w 5"/>
                    <a:gd name="T31" fmla="*/ 4 h 58"/>
                    <a:gd name="T32" fmla="*/ 5 w 5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8"/>
                    <a:gd name="T53" fmla="*/ 5 w 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8">
                      <a:moveTo>
                        <a:pt x="0" y="58"/>
                      </a:move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0" name="Freeform 569">
                  <a:extLst>
                    <a:ext uri="{FF2B5EF4-FFF2-40B4-BE49-F238E27FC236}">
                      <a16:creationId xmlns:a16="http://schemas.microsoft.com/office/drawing/2014/main" id="{A116CABA-CEBB-4C65-985E-0368D12F4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7" y="714"/>
                  <a:ext cx="19" cy="53"/>
                </a:xfrm>
                <a:custGeom>
                  <a:avLst/>
                  <a:gdLst>
                    <a:gd name="T0" fmla="*/ 19 w 19"/>
                    <a:gd name="T1" fmla="*/ 0 h 53"/>
                    <a:gd name="T2" fmla="*/ 5 w 19"/>
                    <a:gd name="T3" fmla="*/ 53 h 53"/>
                    <a:gd name="T4" fmla="*/ 0 w 19"/>
                    <a:gd name="T5" fmla="*/ 53 h 53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53"/>
                    <a:gd name="T11" fmla="*/ 19 w 19"/>
                    <a:gd name="T12" fmla="*/ 53 h 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53">
                      <a:moveTo>
                        <a:pt x="19" y="0"/>
                      </a:moveTo>
                      <a:lnTo>
                        <a:pt x="5" y="53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1" name="Freeform 570">
                  <a:extLst>
                    <a:ext uri="{FF2B5EF4-FFF2-40B4-BE49-F238E27FC236}">
                      <a16:creationId xmlns:a16="http://schemas.microsoft.com/office/drawing/2014/main" id="{5F5A868C-7B19-4C5F-A3AC-EF7EC4894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7" y="641"/>
                  <a:ext cx="1" cy="126"/>
                </a:xfrm>
                <a:custGeom>
                  <a:avLst/>
                  <a:gdLst>
                    <a:gd name="T0" fmla="*/ 0 w 1"/>
                    <a:gd name="T1" fmla="*/ 126 h 126"/>
                    <a:gd name="T2" fmla="*/ 0 w 1"/>
                    <a:gd name="T3" fmla="*/ 116 h 126"/>
                    <a:gd name="T4" fmla="*/ 0 w 1"/>
                    <a:gd name="T5" fmla="*/ 106 h 126"/>
                    <a:gd name="T6" fmla="*/ 0 w 1"/>
                    <a:gd name="T7" fmla="*/ 102 h 126"/>
                    <a:gd name="T8" fmla="*/ 0 w 1"/>
                    <a:gd name="T9" fmla="*/ 92 h 126"/>
                    <a:gd name="T10" fmla="*/ 0 w 1"/>
                    <a:gd name="T11" fmla="*/ 87 h 126"/>
                    <a:gd name="T12" fmla="*/ 0 w 1"/>
                    <a:gd name="T13" fmla="*/ 77 h 126"/>
                    <a:gd name="T14" fmla="*/ 0 w 1"/>
                    <a:gd name="T15" fmla="*/ 73 h 126"/>
                    <a:gd name="T16" fmla="*/ 0 w 1"/>
                    <a:gd name="T17" fmla="*/ 63 h 126"/>
                    <a:gd name="T18" fmla="*/ 0 w 1"/>
                    <a:gd name="T19" fmla="*/ 53 h 126"/>
                    <a:gd name="T20" fmla="*/ 0 w 1"/>
                    <a:gd name="T21" fmla="*/ 49 h 126"/>
                    <a:gd name="T22" fmla="*/ 0 w 1"/>
                    <a:gd name="T23" fmla="*/ 39 h 126"/>
                    <a:gd name="T24" fmla="*/ 0 w 1"/>
                    <a:gd name="T25" fmla="*/ 34 h 126"/>
                    <a:gd name="T26" fmla="*/ 0 w 1"/>
                    <a:gd name="T27" fmla="*/ 24 h 126"/>
                    <a:gd name="T28" fmla="*/ 0 w 1"/>
                    <a:gd name="T29" fmla="*/ 15 h 126"/>
                    <a:gd name="T30" fmla="*/ 0 w 1"/>
                    <a:gd name="T31" fmla="*/ 10 h 126"/>
                    <a:gd name="T32" fmla="*/ 0 w 1"/>
                    <a:gd name="T33" fmla="*/ 0 h 1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26"/>
                    <a:gd name="T53" fmla="*/ 1 w 1"/>
                    <a:gd name="T54" fmla="*/ 126 h 1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26">
                      <a:moveTo>
                        <a:pt x="0" y="126"/>
                      </a:moveTo>
                      <a:lnTo>
                        <a:pt x="0" y="116"/>
                      </a:lnTo>
                      <a:lnTo>
                        <a:pt x="0" y="106"/>
                      </a:lnTo>
                      <a:lnTo>
                        <a:pt x="0" y="102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4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2" name="Freeform 571">
                  <a:extLst>
                    <a:ext uri="{FF2B5EF4-FFF2-40B4-BE49-F238E27FC236}">
                      <a16:creationId xmlns:a16="http://schemas.microsoft.com/office/drawing/2014/main" id="{BBC46DC4-CBAD-4003-9E72-F86864252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641"/>
                  <a:ext cx="10" cy="116"/>
                </a:xfrm>
                <a:custGeom>
                  <a:avLst/>
                  <a:gdLst>
                    <a:gd name="T0" fmla="*/ 10 w 10"/>
                    <a:gd name="T1" fmla="*/ 0 h 116"/>
                    <a:gd name="T2" fmla="*/ 10 w 10"/>
                    <a:gd name="T3" fmla="*/ 10 h 116"/>
                    <a:gd name="T4" fmla="*/ 10 w 10"/>
                    <a:gd name="T5" fmla="*/ 15 h 116"/>
                    <a:gd name="T6" fmla="*/ 10 w 10"/>
                    <a:gd name="T7" fmla="*/ 20 h 116"/>
                    <a:gd name="T8" fmla="*/ 10 w 10"/>
                    <a:gd name="T9" fmla="*/ 29 h 116"/>
                    <a:gd name="T10" fmla="*/ 10 w 10"/>
                    <a:gd name="T11" fmla="*/ 34 h 116"/>
                    <a:gd name="T12" fmla="*/ 10 w 10"/>
                    <a:gd name="T13" fmla="*/ 44 h 116"/>
                    <a:gd name="T14" fmla="*/ 5 w 10"/>
                    <a:gd name="T15" fmla="*/ 49 h 116"/>
                    <a:gd name="T16" fmla="*/ 5 w 10"/>
                    <a:gd name="T17" fmla="*/ 58 h 116"/>
                    <a:gd name="T18" fmla="*/ 5 w 10"/>
                    <a:gd name="T19" fmla="*/ 63 h 116"/>
                    <a:gd name="T20" fmla="*/ 5 w 10"/>
                    <a:gd name="T21" fmla="*/ 73 h 116"/>
                    <a:gd name="T22" fmla="*/ 5 w 10"/>
                    <a:gd name="T23" fmla="*/ 77 h 116"/>
                    <a:gd name="T24" fmla="*/ 5 w 10"/>
                    <a:gd name="T25" fmla="*/ 87 h 116"/>
                    <a:gd name="T26" fmla="*/ 5 w 10"/>
                    <a:gd name="T27" fmla="*/ 92 h 116"/>
                    <a:gd name="T28" fmla="*/ 5 w 10"/>
                    <a:gd name="T29" fmla="*/ 102 h 116"/>
                    <a:gd name="T30" fmla="*/ 0 w 10"/>
                    <a:gd name="T31" fmla="*/ 106 h 116"/>
                    <a:gd name="T32" fmla="*/ 0 w 10"/>
                    <a:gd name="T33" fmla="*/ 116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16"/>
                    <a:gd name="T53" fmla="*/ 10 w 10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16">
                      <a:moveTo>
                        <a:pt x="10" y="0"/>
                      </a:move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44"/>
                      </a:lnTo>
                      <a:lnTo>
                        <a:pt x="5" y="49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5" y="73"/>
                      </a:lnTo>
                      <a:lnTo>
                        <a:pt x="5" y="77"/>
                      </a:lnTo>
                      <a:lnTo>
                        <a:pt x="5" y="87"/>
                      </a:lnTo>
                      <a:lnTo>
                        <a:pt x="5" y="92"/>
                      </a:lnTo>
                      <a:lnTo>
                        <a:pt x="5" y="102"/>
                      </a:lnTo>
                      <a:lnTo>
                        <a:pt x="0" y="106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3" name="Freeform 572">
                  <a:extLst>
                    <a:ext uri="{FF2B5EF4-FFF2-40B4-BE49-F238E27FC236}">
                      <a16:creationId xmlns:a16="http://schemas.microsoft.com/office/drawing/2014/main" id="{489E1EC8-F050-4A95-8BFA-30882B6E9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733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24 h 24"/>
                    <a:gd name="T4" fmla="*/ 0 w 1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4"/>
                    <a:gd name="T11" fmla="*/ 1 w 1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4" name="Freeform 573">
                  <a:extLst>
                    <a:ext uri="{FF2B5EF4-FFF2-40B4-BE49-F238E27FC236}">
                      <a16:creationId xmlns:a16="http://schemas.microsoft.com/office/drawing/2014/main" id="{A79742C5-7D81-4497-BFF3-004EF3FAE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733"/>
                  <a:ext cx="19" cy="24"/>
                </a:xfrm>
                <a:custGeom>
                  <a:avLst/>
                  <a:gdLst>
                    <a:gd name="T0" fmla="*/ 19 w 19"/>
                    <a:gd name="T1" fmla="*/ 0 h 24"/>
                    <a:gd name="T2" fmla="*/ 19 w 19"/>
                    <a:gd name="T3" fmla="*/ 0 h 24"/>
                    <a:gd name="T4" fmla="*/ 14 w 19"/>
                    <a:gd name="T5" fmla="*/ 5 h 24"/>
                    <a:gd name="T6" fmla="*/ 14 w 19"/>
                    <a:gd name="T7" fmla="*/ 5 h 24"/>
                    <a:gd name="T8" fmla="*/ 14 w 19"/>
                    <a:gd name="T9" fmla="*/ 5 h 24"/>
                    <a:gd name="T10" fmla="*/ 14 w 19"/>
                    <a:gd name="T11" fmla="*/ 10 h 24"/>
                    <a:gd name="T12" fmla="*/ 14 w 19"/>
                    <a:gd name="T13" fmla="*/ 10 h 24"/>
                    <a:gd name="T14" fmla="*/ 14 w 19"/>
                    <a:gd name="T15" fmla="*/ 14 h 24"/>
                    <a:gd name="T16" fmla="*/ 14 w 19"/>
                    <a:gd name="T17" fmla="*/ 14 h 24"/>
                    <a:gd name="T18" fmla="*/ 10 w 19"/>
                    <a:gd name="T19" fmla="*/ 19 h 24"/>
                    <a:gd name="T20" fmla="*/ 10 w 19"/>
                    <a:gd name="T21" fmla="*/ 19 h 24"/>
                    <a:gd name="T22" fmla="*/ 10 w 19"/>
                    <a:gd name="T23" fmla="*/ 24 h 24"/>
                    <a:gd name="T24" fmla="*/ 10 w 19"/>
                    <a:gd name="T25" fmla="*/ 24 h 24"/>
                    <a:gd name="T26" fmla="*/ 5 w 19"/>
                    <a:gd name="T27" fmla="*/ 24 h 24"/>
                    <a:gd name="T28" fmla="*/ 5 w 19"/>
                    <a:gd name="T29" fmla="*/ 24 h 24"/>
                    <a:gd name="T30" fmla="*/ 0 w 19"/>
                    <a:gd name="T31" fmla="*/ 24 h 24"/>
                    <a:gd name="T32" fmla="*/ 0 w 1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4"/>
                    <a:gd name="T53" fmla="*/ 19 w 1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4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5" y="2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5" name="Freeform 574">
                  <a:extLst>
                    <a:ext uri="{FF2B5EF4-FFF2-40B4-BE49-F238E27FC236}">
                      <a16:creationId xmlns:a16="http://schemas.microsoft.com/office/drawing/2014/main" id="{1698850E-A5E8-4A2E-9D54-79E0BD80B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675"/>
                  <a:ext cx="10" cy="82"/>
                </a:xfrm>
                <a:custGeom>
                  <a:avLst/>
                  <a:gdLst>
                    <a:gd name="T0" fmla="*/ 0 w 10"/>
                    <a:gd name="T1" fmla="*/ 82 h 82"/>
                    <a:gd name="T2" fmla="*/ 0 w 10"/>
                    <a:gd name="T3" fmla="*/ 77 h 82"/>
                    <a:gd name="T4" fmla="*/ 0 w 10"/>
                    <a:gd name="T5" fmla="*/ 72 h 82"/>
                    <a:gd name="T6" fmla="*/ 0 w 10"/>
                    <a:gd name="T7" fmla="*/ 68 h 82"/>
                    <a:gd name="T8" fmla="*/ 0 w 10"/>
                    <a:gd name="T9" fmla="*/ 63 h 82"/>
                    <a:gd name="T10" fmla="*/ 0 w 10"/>
                    <a:gd name="T11" fmla="*/ 58 h 82"/>
                    <a:gd name="T12" fmla="*/ 0 w 10"/>
                    <a:gd name="T13" fmla="*/ 53 h 82"/>
                    <a:gd name="T14" fmla="*/ 5 w 10"/>
                    <a:gd name="T15" fmla="*/ 48 h 82"/>
                    <a:gd name="T16" fmla="*/ 5 w 10"/>
                    <a:gd name="T17" fmla="*/ 43 h 82"/>
                    <a:gd name="T18" fmla="*/ 5 w 10"/>
                    <a:gd name="T19" fmla="*/ 39 h 82"/>
                    <a:gd name="T20" fmla="*/ 5 w 10"/>
                    <a:gd name="T21" fmla="*/ 34 h 82"/>
                    <a:gd name="T22" fmla="*/ 5 w 10"/>
                    <a:gd name="T23" fmla="*/ 29 h 82"/>
                    <a:gd name="T24" fmla="*/ 10 w 10"/>
                    <a:gd name="T25" fmla="*/ 24 h 82"/>
                    <a:gd name="T26" fmla="*/ 10 w 10"/>
                    <a:gd name="T27" fmla="*/ 19 h 82"/>
                    <a:gd name="T28" fmla="*/ 10 w 10"/>
                    <a:gd name="T29" fmla="*/ 10 h 82"/>
                    <a:gd name="T30" fmla="*/ 10 w 10"/>
                    <a:gd name="T31" fmla="*/ 5 h 82"/>
                    <a:gd name="T32" fmla="*/ 5 w 10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82"/>
                    <a:gd name="T53" fmla="*/ 10 w 10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82">
                      <a:moveTo>
                        <a:pt x="0" y="82"/>
                      </a:moveTo>
                      <a:lnTo>
                        <a:pt x="0" y="77"/>
                      </a:lnTo>
                      <a:lnTo>
                        <a:pt x="0" y="72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6" name="Line 575">
                  <a:extLst>
                    <a:ext uri="{FF2B5EF4-FFF2-40B4-BE49-F238E27FC236}">
                      <a16:creationId xmlns:a16="http://schemas.microsoft.com/office/drawing/2014/main" id="{3A788227-5A5D-4251-9C83-546F3E195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48" y="675"/>
                  <a:ext cx="15" cy="8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7" name="Freeform 576">
                  <a:extLst>
                    <a:ext uri="{FF2B5EF4-FFF2-40B4-BE49-F238E27FC236}">
                      <a16:creationId xmlns:a16="http://schemas.microsoft.com/office/drawing/2014/main" id="{35C50D38-19A6-4E18-BCE8-3DC8EE4F8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757"/>
                  <a:ext cx="14" cy="5"/>
                </a:xfrm>
                <a:custGeom>
                  <a:avLst/>
                  <a:gdLst>
                    <a:gd name="T0" fmla="*/ 14 w 14"/>
                    <a:gd name="T1" fmla="*/ 0 h 5"/>
                    <a:gd name="T2" fmla="*/ 14 w 14"/>
                    <a:gd name="T3" fmla="*/ 0 h 5"/>
                    <a:gd name="T4" fmla="*/ 14 w 14"/>
                    <a:gd name="T5" fmla="*/ 0 h 5"/>
                    <a:gd name="T6" fmla="*/ 14 w 14"/>
                    <a:gd name="T7" fmla="*/ 0 h 5"/>
                    <a:gd name="T8" fmla="*/ 9 w 14"/>
                    <a:gd name="T9" fmla="*/ 5 h 5"/>
                    <a:gd name="T10" fmla="*/ 9 w 14"/>
                    <a:gd name="T11" fmla="*/ 5 h 5"/>
                    <a:gd name="T12" fmla="*/ 9 w 14"/>
                    <a:gd name="T13" fmla="*/ 5 h 5"/>
                    <a:gd name="T14" fmla="*/ 9 w 14"/>
                    <a:gd name="T15" fmla="*/ 5 h 5"/>
                    <a:gd name="T16" fmla="*/ 9 w 14"/>
                    <a:gd name="T17" fmla="*/ 5 h 5"/>
                    <a:gd name="T18" fmla="*/ 5 w 14"/>
                    <a:gd name="T19" fmla="*/ 5 h 5"/>
                    <a:gd name="T20" fmla="*/ 5 w 14"/>
                    <a:gd name="T21" fmla="*/ 5 h 5"/>
                    <a:gd name="T22" fmla="*/ 5 w 14"/>
                    <a:gd name="T23" fmla="*/ 5 h 5"/>
                    <a:gd name="T24" fmla="*/ 5 w 14"/>
                    <a:gd name="T25" fmla="*/ 5 h 5"/>
                    <a:gd name="T26" fmla="*/ 0 w 14"/>
                    <a:gd name="T27" fmla="*/ 5 h 5"/>
                    <a:gd name="T28" fmla="*/ 0 w 14"/>
                    <a:gd name="T29" fmla="*/ 5 h 5"/>
                    <a:gd name="T30" fmla="*/ 0 w 14"/>
                    <a:gd name="T31" fmla="*/ 5 h 5"/>
                    <a:gd name="T32" fmla="*/ 0 w 1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"/>
                    <a:gd name="T53" fmla="*/ 14 w 1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8" name="Freeform 577">
                  <a:extLst>
                    <a:ext uri="{FF2B5EF4-FFF2-40B4-BE49-F238E27FC236}">
                      <a16:creationId xmlns:a16="http://schemas.microsoft.com/office/drawing/2014/main" id="{91B5BA1E-37A0-4F3A-B79A-ECC9D7631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661"/>
                  <a:ext cx="19" cy="101"/>
                </a:xfrm>
                <a:custGeom>
                  <a:avLst/>
                  <a:gdLst>
                    <a:gd name="T0" fmla="*/ 0 w 19"/>
                    <a:gd name="T1" fmla="*/ 101 h 101"/>
                    <a:gd name="T2" fmla="*/ 0 w 19"/>
                    <a:gd name="T3" fmla="*/ 96 h 101"/>
                    <a:gd name="T4" fmla="*/ 0 w 19"/>
                    <a:gd name="T5" fmla="*/ 91 h 101"/>
                    <a:gd name="T6" fmla="*/ 5 w 19"/>
                    <a:gd name="T7" fmla="*/ 82 h 101"/>
                    <a:gd name="T8" fmla="*/ 5 w 19"/>
                    <a:gd name="T9" fmla="*/ 77 h 101"/>
                    <a:gd name="T10" fmla="*/ 5 w 19"/>
                    <a:gd name="T11" fmla="*/ 72 h 101"/>
                    <a:gd name="T12" fmla="*/ 5 w 19"/>
                    <a:gd name="T13" fmla="*/ 62 h 101"/>
                    <a:gd name="T14" fmla="*/ 9 w 19"/>
                    <a:gd name="T15" fmla="*/ 57 h 101"/>
                    <a:gd name="T16" fmla="*/ 9 w 19"/>
                    <a:gd name="T17" fmla="*/ 53 h 101"/>
                    <a:gd name="T18" fmla="*/ 9 w 19"/>
                    <a:gd name="T19" fmla="*/ 43 h 101"/>
                    <a:gd name="T20" fmla="*/ 14 w 19"/>
                    <a:gd name="T21" fmla="*/ 38 h 101"/>
                    <a:gd name="T22" fmla="*/ 14 w 19"/>
                    <a:gd name="T23" fmla="*/ 33 h 101"/>
                    <a:gd name="T24" fmla="*/ 14 w 19"/>
                    <a:gd name="T25" fmla="*/ 24 h 101"/>
                    <a:gd name="T26" fmla="*/ 14 w 19"/>
                    <a:gd name="T27" fmla="*/ 19 h 101"/>
                    <a:gd name="T28" fmla="*/ 14 w 19"/>
                    <a:gd name="T29" fmla="*/ 9 h 101"/>
                    <a:gd name="T30" fmla="*/ 19 w 19"/>
                    <a:gd name="T31" fmla="*/ 4 h 101"/>
                    <a:gd name="T32" fmla="*/ 19 w 19"/>
                    <a:gd name="T33" fmla="*/ 0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1"/>
                    <a:gd name="T53" fmla="*/ 19 w 19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1">
                      <a:moveTo>
                        <a:pt x="0" y="101"/>
                      </a:moveTo>
                      <a:lnTo>
                        <a:pt x="0" y="96"/>
                      </a:lnTo>
                      <a:lnTo>
                        <a:pt x="0" y="91"/>
                      </a:lnTo>
                      <a:lnTo>
                        <a:pt x="5" y="82"/>
                      </a:lnTo>
                      <a:lnTo>
                        <a:pt x="5" y="77"/>
                      </a:lnTo>
                      <a:lnTo>
                        <a:pt x="5" y="72"/>
                      </a:lnTo>
                      <a:lnTo>
                        <a:pt x="5" y="62"/>
                      </a:lnTo>
                      <a:lnTo>
                        <a:pt x="9" y="57"/>
                      </a:lnTo>
                      <a:lnTo>
                        <a:pt x="9" y="53"/>
                      </a:lnTo>
                      <a:lnTo>
                        <a:pt x="9" y="43"/>
                      </a:lnTo>
                      <a:lnTo>
                        <a:pt x="14" y="38"/>
                      </a:lnTo>
                      <a:lnTo>
                        <a:pt x="14" y="33"/>
                      </a:lnTo>
                      <a:lnTo>
                        <a:pt x="14" y="24"/>
                      </a:lnTo>
                      <a:lnTo>
                        <a:pt x="14" y="19"/>
                      </a:lnTo>
                      <a:lnTo>
                        <a:pt x="14" y="9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9" name="Line 578">
                  <a:extLst>
                    <a:ext uri="{FF2B5EF4-FFF2-40B4-BE49-F238E27FC236}">
                      <a16:creationId xmlns:a16="http://schemas.microsoft.com/office/drawing/2014/main" id="{BA761055-8A07-4A76-84D1-75032757CA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24" y="661"/>
                  <a:ext cx="29" cy="1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0" name="Freeform 579">
                  <a:extLst>
                    <a:ext uri="{FF2B5EF4-FFF2-40B4-BE49-F238E27FC236}">
                      <a16:creationId xmlns:a16="http://schemas.microsoft.com/office/drawing/2014/main" id="{59BCB5BA-4C25-4C3A-8BE1-97501AAF6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5" y="767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9 w 9"/>
                    <a:gd name="T3" fmla="*/ 0 h 1"/>
                    <a:gd name="T4" fmla="*/ 9 w 9"/>
                    <a:gd name="T5" fmla="*/ 0 h 1"/>
                    <a:gd name="T6" fmla="*/ 9 w 9"/>
                    <a:gd name="T7" fmla="*/ 0 h 1"/>
                    <a:gd name="T8" fmla="*/ 9 w 9"/>
                    <a:gd name="T9" fmla="*/ 0 h 1"/>
                    <a:gd name="T10" fmla="*/ 4 w 9"/>
                    <a:gd name="T11" fmla="*/ 0 h 1"/>
                    <a:gd name="T12" fmla="*/ 4 w 9"/>
                    <a:gd name="T13" fmla="*/ 0 h 1"/>
                    <a:gd name="T14" fmla="*/ 4 w 9"/>
                    <a:gd name="T15" fmla="*/ 0 h 1"/>
                    <a:gd name="T16" fmla="*/ 4 w 9"/>
                    <a:gd name="T17" fmla="*/ 0 h 1"/>
                    <a:gd name="T18" fmla="*/ 4 w 9"/>
                    <a:gd name="T19" fmla="*/ 0 h 1"/>
                    <a:gd name="T20" fmla="*/ 4 w 9"/>
                    <a:gd name="T21" fmla="*/ 0 h 1"/>
                    <a:gd name="T22" fmla="*/ 0 w 9"/>
                    <a:gd name="T23" fmla="*/ 0 h 1"/>
                    <a:gd name="T24" fmla="*/ 0 w 9"/>
                    <a:gd name="T25" fmla="*/ 0 h 1"/>
                    <a:gd name="T26" fmla="*/ 0 w 9"/>
                    <a:gd name="T27" fmla="*/ 0 h 1"/>
                    <a:gd name="T28" fmla="*/ 0 w 9"/>
                    <a:gd name="T29" fmla="*/ 0 h 1"/>
                    <a:gd name="T30" fmla="*/ 0 w 9"/>
                    <a:gd name="T31" fmla="*/ 0 h 1"/>
                    <a:gd name="T32" fmla="*/ 0 w 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"/>
                    <a:gd name="T53" fmla="*/ 9 w 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1" name="Freeform 580">
                  <a:extLst>
                    <a:ext uri="{FF2B5EF4-FFF2-40B4-BE49-F238E27FC236}">
                      <a16:creationId xmlns:a16="http://schemas.microsoft.com/office/drawing/2014/main" id="{9DBF34F7-54EA-464B-A241-DE3FBD769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5" y="699"/>
                  <a:ext cx="9" cy="68"/>
                </a:xfrm>
                <a:custGeom>
                  <a:avLst/>
                  <a:gdLst>
                    <a:gd name="T0" fmla="*/ 0 w 9"/>
                    <a:gd name="T1" fmla="*/ 68 h 68"/>
                    <a:gd name="T2" fmla="*/ 0 w 9"/>
                    <a:gd name="T3" fmla="*/ 63 h 68"/>
                    <a:gd name="T4" fmla="*/ 0 w 9"/>
                    <a:gd name="T5" fmla="*/ 58 h 68"/>
                    <a:gd name="T6" fmla="*/ 0 w 9"/>
                    <a:gd name="T7" fmla="*/ 53 h 68"/>
                    <a:gd name="T8" fmla="*/ 0 w 9"/>
                    <a:gd name="T9" fmla="*/ 48 h 68"/>
                    <a:gd name="T10" fmla="*/ 4 w 9"/>
                    <a:gd name="T11" fmla="*/ 48 h 68"/>
                    <a:gd name="T12" fmla="*/ 4 w 9"/>
                    <a:gd name="T13" fmla="*/ 44 h 68"/>
                    <a:gd name="T14" fmla="*/ 4 w 9"/>
                    <a:gd name="T15" fmla="*/ 39 h 68"/>
                    <a:gd name="T16" fmla="*/ 4 w 9"/>
                    <a:gd name="T17" fmla="*/ 34 h 68"/>
                    <a:gd name="T18" fmla="*/ 4 w 9"/>
                    <a:gd name="T19" fmla="*/ 29 h 68"/>
                    <a:gd name="T20" fmla="*/ 4 w 9"/>
                    <a:gd name="T21" fmla="*/ 24 h 68"/>
                    <a:gd name="T22" fmla="*/ 9 w 9"/>
                    <a:gd name="T23" fmla="*/ 19 h 68"/>
                    <a:gd name="T24" fmla="*/ 9 w 9"/>
                    <a:gd name="T25" fmla="*/ 15 h 68"/>
                    <a:gd name="T26" fmla="*/ 9 w 9"/>
                    <a:gd name="T27" fmla="*/ 10 h 68"/>
                    <a:gd name="T28" fmla="*/ 9 w 9"/>
                    <a:gd name="T29" fmla="*/ 10 h 68"/>
                    <a:gd name="T30" fmla="*/ 9 w 9"/>
                    <a:gd name="T31" fmla="*/ 5 h 68"/>
                    <a:gd name="T32" fmla="*/ 9 w 9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68"/>
                    <a:gd name="T53" fmla="*/ 9 w 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68">
                      <a:moveTo>
                        <a:pt x="0" y="68"/>
                      </a:move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4" y="48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9" y="19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2" name="Freeform 581">
                  <a:extLst>
                    <a:ext uri="{FF2B5EF4-FFF2-40B4-BE49-F238E27FC236}">
                      <a16:creationId xmlns:a16="http://schemas.microsoft.com/office/drawing/2014/main" id="{8C1689DE-3387-4A59-8676-74D3ED24C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" y="699"/>
                  <a:ext cx="19" cy="68"/>
                </a:xfrm>
                <a:custGeom>
                  <a:avLst/>
                  <a:gdLst>
                    <a:gd name="T0" fmla="*/ 19 w 19"/>
                    <a:gd name="T1" fmla="*/ 0 h 68"/>
                    <a:gd name="T2" fmla="*/ 19 w 19"/>
                    <a:gd name="T3" fmla="*/ 5 h 68"/>
                    <a:gd name="T4" fmla="*/ 19 w 19"/>
                    <a:gd name="T5" fmla="*/ 10 h 68"/>
                    <a:gd name="T6" fmla="*/ 19 w 19"/>
                    <a:gd name="T7" fmla="*/ 15 h 68"/>
                    <a:gd name="T8" fmla="*/ 14 w 19"/>
                    <a:gd name="T9" fmla="*/ 15 h 68"/>
                    <a:gd name="T10" fmla="*/ 14 w 19"/>
                    <a:gd name="T11" fmla="*/ 19 h 68"/>
                    <a:gd name="T12" fmla="*/ 14 w 19"/>
                    <a:gd name="T13" fmla="*/ 24 h 68"/>
                    <a:gd name="T14" fmla="*/ 14 w 19"/>
                    <a:gd name="T15" fmla="*/ 29 h 68"/>
                    <a:gd name="T16" fmla="*/ 10 w 19"/>
                    <a:gd name="T17" fmla="*/ 34 h 68"/>
                    <a:gd name="T18" fmla="*/ 10 w 19"/>
                    <a:gd name="T19" fmla="*/ 39 h 68"/>
                    <a:gd name="T20" fmla="*/ 10 w 19"/>
                    <a:gd name="T21" fmla="*/ 44 h 68"/>
                    <a:gd name="T22" fmla="*/ 5 w 19"/>
                    <a:gd name="T23" fmla="*/ 48 h 68"/>
                    <a:gd name="T24" fmla="*/ 5 w 19"/>
                    <a:gd name="T25" fmla="*/ 53 h 68"/>
                    <a:gd name="T26" fmla="*/ 5 w 19"/>
                    <a:gd name="T27" fmla="*/ 53 h 68"/>
                    <a:gd name="T28" fmla="*/ 0 w 19"/>
                    <a:gd name="T29" fmla="*/ 58 h 68"/>
                    <a:gd name="T30" fmla="*/ 0 w 19"/>
                    <a:gd name="T31" fmla="*/ 63 h 68"/>
                    <a:gd name="T32" fmla="*/ 0 w 19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68"/>
                    <a:gd name="T53" fmla="*/ 19 w 1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68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3" name="Line 582">
                  <a:extLst>
                    <a:ext uri="{FF2B5EF4-FFF2-40B4-BE49-F238E27FC236}">
                      <a16:creationId xmlns:a16="http://schemas.microsoft.com/office/drawing/2014/main" id="{66981743-D489-46BB-943C-5329A2377C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00" y="767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4" name="Freeform 583">
                  <a:extLst>
                    <a:ext uri="{FF2B5EF4-FFF2-40B4-BE49-F238E27FC236}">
                      <a16:creationId xmlns:a16="http://schemas.microsoft.com/office/drawing/2014/main" id="{2922D7F4-AEDA-4C5E-8301-08582041F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714"/>
                  <a:ext cx="10" cy="53"/>
                </a:xfrm>
                <a:custGeom>
                  <a:avLst/>
                  <a:gdLst>
                    <a:gd name="T0" fmla="*/ 0 w 10"/>
                    <a:gd name="T1" fmla="*/ 53 h 53"/>
                    <a:gd name="T2" fmla="*/ 0 w 10"/>
                    <a:gd name="T3" fmla="*/ 48 h 53"/>
                    <a:gd name="T4" fmla="*/ 0 w 10"/>
                    <a:gd name="T5" fmla="*/ 43 h 53"/>
                    <a:gd name="T6" fmla="*/ 0 w 10"/>
                    <a:gd name="T7" fmla="*/ 43 h 53"/>
                    <a:gd name="T8" fmla="*/ 0 w 10"/>
                    <a:gd name="T9" fmla="*/ 38 h 53"/>
                    <a:gd name="T10" fmla="*/ 0 w 10"/>
                    <a:gd name="T11" fmla="*/ 33 h 53"/>
                    <a:gd name="T12" fmla="*/ 5 w 10"/>
                    <a:gd name="T13" fmla="*/ 33 h 53"/>
                    <a:gd name="T14" fmla="*/ 5 w 10"/>
                    <a:gd name="T15" fmla="*/ 29 h 53"/>
                    <a:gd name="T16" fmla="*/ 5 w 10"/>
                    <a:gd name="T17" fmla="*/ 24 h 53"/>
                    <a:gd name="T18" fmla="*/ 5 w 10"/>
                    <a:gd name="T19" fmla="*/ 24 h 53"/>
                    <a:gd name="T20" fmla="*/ 5 w 10"/>
                    <a:gd name="T21" fmla="*/ 19 h 53"/>
                    <a:gd name="T22" fmla="*/ 10 w 10"/>
                    <a:gd name="T23" fmla="*/ 14 h 53"/>
                    <a:gd name="T24" fmla="*/ 10 w 10"/>
                    <a:gd name="T25" fmla="*/ 14 h 53"/>
                    <a:gd name="T26" fmla="*/ 10 w 10"/>
                    <a:gd name="T27" fmla="*/ 9 h 53"/>
                    <a:gd name="T28" fmla="*/ 10 w 10"/>
                    <a:gd name="T29" fmla="*/ 4 h 53"/>
                    <a:gd name="T30" fmla="*/ 10 w 10"/>
                    <a:gd name="T31" fmla="*/ 0 h 53"/>
                    <a:gd name="T32" fmla="*/ 10 w 10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3"/>
                    <a:gd name="T53" fmla="*/ 10 w 10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3">
                      <a:moveTo>
                        <a:pt x="0" y="53"/>
                      </a:move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10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5" name="Freeform 584">
                  <a:extLst>
                    <a:ext uri="{FF2B5EF4-FFF2-40B4-BE49-F238E27FC236}">
                      <a16:creationId xmlns:a16="http://schemas.microsoft.com/office/drawing/2014/main" id="{CE9BFCDC-BE07-4A2B-85FF-8618E0D6F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5" y="714"/>
                  <a:ext cx="15" cy="43"/>
                </a:xfrm>
                <a:custGeom>
                  <a:avLst/>
                  <a:gdLst>
                    <a:gd name="T0" fmla="*/ 15 w 15"/>
                    <a:gd name="T1" fmla="*/ 0 h 43"/>
                    <a:gd name="T2" fmla="*/ 15 w 15"/>
                    <a:gd name="T3" fmla="*/ 0 h 43"/>
                    <a:gd name="T4" fmla="*/ 15 w 15"/>
                    <a:gd name="T5" fmla="*/ 4 h 43"/>
                    <a:gd name="T6" fmla="*/ 10 w 15"/>
                    <a:gd name="T7" fmla="*/ 4 h 43"/>
                    <a:gd name="T8" fmla="*/ 10 w 15"/>
                    <a:gd name="T9" fmla="*/ 9 h 43"/>
                    <a:gd name="T10" fmla="*/ 10 w 15"/>
                    <a:gd name="T11" fmla="*/ 14 h 43"/>
                    <a:gd name="T12" fmla="*/ 10 w 15"/>
                    <a:gd name="T13" fmla="*/ 14 h 43"/>
                    <a:gd name="T14" fmla="*/ 5 w 15"/>
                    <a:gd name="T15" fmla="*/ 19 h 43"/>
                    <a:gd name="T16" fmla="*/ 5 w 15"/>
                    <a:gd name="T17" fmla="*/ 19 h 43"/>
                    <a:gd name="T18" fmla="*/ 5 w 15"/>
                    <a:gd name="T19" fmla="*/ 24 h 43"/>
                    <a:gd name="T20" fmla="*/ 5 w 15"/>
                    <a:gd name="T21" fmla="*/ 29 h 43"/>
                    <a:gd name="T22" fmla="*/ 5 w 15"/>
                    <a:gd name="T23" fmla="*/ 29 h 43"/>
                    <a:gd name="T24" fmla="*/ 0 w 15"/>
                    <a:gd name="T25" fmla="*/ 33 h 43"/>
                    <a:gd name="T26" fmla="*/ 0 w 15"/>
                    <a:gd name="T27" fmla="*/ 33 h 43"/>
                    <a:gd name="T28" fmla="*/ 0 w 15"/>
                    <a:gd name="T29" fmla="*/ 38 h 43"/>
                    <a:gd name="T30" fmla="*/ 0 w 15"/>
                    <a:gd name="T31" fmla="*/ 43 h 43"/>
                    <a:gd name="T32" fmla="*/ 0 w 15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43"/>
                    <a:gd name="T53" fmla="*/ 15 w 15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43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6" name="Freeform 585">
                  <a:extLst>
                    <a:ext uri="{FF2B5EF4-FFF2-40B4-BE49-F238E27FC236}">
                      <a16:creationId xmlns:a16="http://schemas.microsoft.com/office/drawing/2014/main" id="{D0C96CBC-F44C-4F47-A486-3F1115ACE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685"/>
                  <a:ext cx="10" cy="72"/>
                </a:xfrm>
                <a:custGeom>
                  <a:avLst/>
                  <a:gdLst>
                    <a:gd name="T0" fmla="*/ 5 w 10"/>
                    <a:gd name="T1" fmla="*/ 72 h 72"/>
                    <a:gd name="T2" fmla="*/ 0 w 10"/>
                    <a:gd name="T3" fmla="*/ 67 h 72"/>
                    <a:gd name="T4" fmla="*/ 0 w 10"/>
                    <a:gd name="T5" fmla="*/ 62 h 72"/>
                    <a:gd name="T6" fmla="*/ 0 w 10"/>
                    <a:gd name="T7" fmla="*/ 58 h 72"/>
                    <a:gd name="T8" fmla="*/ 0 w 10"/>
                    <a:gd name="T9" fmla="*/ 58 h 72"/>
                    <a:gd name="T10" fmla="*/ 0 w 10"/>
                    <a:gd name="T11" fmla="*/ 53 h 72"/>
                    <a:gd name="T12" fmla="*/ 0 w 10"/>
                    <a:gd name="T13" fmla="*/ 48 h 72"/>
                    <a:gd name="T14" fmla="*/ 0 w 10"/>
                    <a:gd name="T15" fmla="*/ 43 h 72"/>
                    <a:gd name="T16" fmla="*/ 0 w 10"/>
                    <a:gd name="T17" fmla="*/ 38 h 72"/>
                    <a:gd name="T18" fmla="*/ 5 w 10"/>
                    <a:gd name="T19" fmla="*/ 33 h 72"/>
                    <a:gd name="T20" fmla="*/ 5 w 10"/>
                    <a:gd name="T21" fmla="*/ 29 h 72"/>
                    <a:gd name="T22" fmla="*/ 5 w 10"/>
                    <a:gd name="T23" fmla="*/ 24 h 72"/>
                    <a:gd name="T24" fmla="*/ 5 w 10"/>
                    <a:gd name="T25" fmla="*/ 19 h 72"/>
                    <a:gd name="T26" fmla="*/ 10 w 10"/>
                    <a:gd name="T27" fmla="*/ 14 h 72"/>
                    <a:gd name="T28" fmla="*/ 10 w 10"/>
                    <a:gd name="T29" fmla="*/ 9 h 72"/>
                    <a:gd name="T30" fmla="*/ 10 w 10"/>
                    <a:gd name="T31" fmla="*/ 5 h 72"/>
                    <a:gd name="T32" fmla="*/ 10 w 10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72"/>
                    <a:gd name="T53" fmla="*/ 10 w 10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72">
                      <a:moveTo>
                        <a:pt x="5" y="72"/>
                      </a:moveTo>
                      <a:lnTo>
                        <a:pt x="0" y="67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7" name="Freeform 586">
                  <a:extLst>
                    <a:ext uri="{FF2B5EF4-FFF2-40B4-BE49-F238E27FC236}">
                      <a16:creationId xmlns:a16="http://schemas.microsoft.com/office/drawing/2014/main" id="{F7E7E9C5-1EFC-467D-AA8F-940932DD8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617"/>
                  <a:ext cx="19" cy="68"/>
                </a:xfrm>
                <a:custGeom>
                  <a:avLst/>
                  <a:gdLst>
                    <a:gd name="T0" fmla="*/ 0 w 19"/>
                    <a:gd name="T1" fmla="*/ 68 h 68"/>
                    <a:gd name="T2" fmla="*/ 0 w 19"/>
                    <a:gd name="T3" fmla="*/ 63 h 68"/>
                    <a:gd name="T4" fmla="*/ 0 w 19"/>
                    <a:gd name="T5" fmla="*/ 58 h 68"/>
                    <a:gd name="T6" fmla="*/ 5 w 19"/>
                    <a:gd name="T7" fmla="*/ 58 h 68"/>
                    <a:gd name="T8" fmla="*/ 5 w 19"/>
                    <a:gd name="T9" fmla="*/ 53 h 68"/>
                    <a:gd name="T10" fmla="*/ 5 w 19"/>
                    <a:gd name="T11" fmla="*/ 48 h 68"/>
                    <a:gd name="T12" fmla="*/ 5 w 19"/>
                    <a:gd name="T13" fmla="*/ 44 h 68"/>
                    <a:gd name="T14" fmla="*/ 10 w 19"/>
                    <a:gd name="T15" fmla="*/ 39 h 68"/>
                    <a:gd name="T16" fmla="*/ 10 w 19"/>
                    <a:gd name="T17" fmla="*/ 34 h 68"/>
                    <a:gd name="T18" fmla="*/ 10 w 19"/>
                    <a:gd name="T19" fmla="*/ 29 h 68"/>
                    <a:gd name="T20" fmla="*/ 10 w 19"/>
                    <a:gd name="T21" fmla="*/ 24 h 68"/>
                    <a:gd name="T22" fmla="*/ 15 w 19"/>
                    <a:gd name="T23" fmla="*/ 19 h 68"/>
                    <a:gd name="T24" fmla="*/ 15 w 19"/>
                    <a:gd name="T25" fmla="*/ 15 h 68"/>
                    <a:gd name="T26" fmla="*/ 15 w 19"/>
                    <a:gd name="T27" fmla="*/ 10 h 68"/>
                    <a:gd name="T28" fmla="*/ 15 w 19"/>
                    <a:gd name="T29" fmla="*/ 5 h 68"/>
                    <a:gd name="T30" fmla="*/ 15 w 19"/>
                    <a:gd name="T31" fmla="*/ 5 h 68"/>
                    <a:gd name="T32" fmla="*/ 19 w 19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68"/>
                    <a:gd name="T53" fmla="*/ 19 w 1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68">
                      <a:moveTo>
                        <a:pt x="0" y="68"/>
                      </a:move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4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5" y="19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5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8" name="Freeform 587">
                  <a:extLst>
                    <a:ext uri="{FF2B5EF4-FFF2-40B4-BE49-F238E27FC236}">
                      <a16:creationId xmlns:a16="http://schemas.microsoft.com/office/drawing/2014/main" id="{197C3271-404D-4F85-B66E-3F519089C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617"/>
                  <a:ext cx="48" cy="111"/>
                </a:xfrm>
                <a:custGeom>
                  <a:avLst/>
                  <a:gdLst>
                    <a:gd name="T0" fmla="*/ 48 w 48"/>
                    <a:gd name="T1" fmla="*/ 0 h 111"/>
                    <a:gd name="T2" fmla="*/ 44 w 48"/>
                    <a:gd name="T3" fmla="*/ 5 h 111"/>
                    <a:gd name="T4" fmla="*/ 39 w 48"/>
                    <a:gd name="T5" fmla="*/ 15 h 111"/>
                    <a:gd name="T6" fmla="*/ 39 w 48"/>
                    <a:gd name="T7" fmla="*/ 19 h 111"/>
                    <a:gd name="T8" fmla="*/ 34 w 48"/>
                    <a:gd name="T9" fmla="*/ 29 h 111"/>
                    <a:gd name="T10" fmla="*/ 34 w 48"/>
                    <a:gd name="T11" fmla="*/ 34 h 111"/>
                    <a:gd name="T12" fmla="*/ 29 w 48"/>
                    <a:gd name="T13" fmla="*/ 39 h 111"/>
                    <a:gd name="T14" fmla="*/ 24 w 48"/>
                    <a:gd name="T15" fmla="*/ 48 h 111"/>
                    <a:gd name="T16" fmla="*/ 24 w 48"/>
                    <a:gd name="T17" fmla="*/ 53 h 111"/>
                    <a:gd name="T18" fmla="*/ 19 w 48"/>
                    <a:gd name="T19" fmla="*/ 63 h 111"/>
                    <a:gd name="T20" fmla="*/ 19 w 48"/>
                    <a:gd name="T21" fmla="*/ 68 h 111"/>
                    <a:gd name="T22" fmla="*/ 15 w 48"/>
                    <a:gd name="T23" fmla="*/ 73 h 111"/>
                    <a:gd name="T24" fmla="*/ 15 w 48"/>
                    <a:gd name="T25" fmla="*/ 82 h 111"/>
                    <a:gd name="T26" fmla="*/ 10 w 48"/>
                    <a:gd name="T27" fmla="*/ 87 h 111"/>
                    <a:gd name="T28" fmla="*/ 5 w 48"/>
                    <a:gd name="T29" fmla="*/ 97 h 111"/>
                    <a:gd name="T30" fmla="*/ 5 w 48"/>
                    <a:gd name="T31" fmla="*/ 101 h 111"/>
                    <a:gd name="T32" fmla="*/ 0 w 48"/>
                    <a:gd name="T33" fmla="*/ 111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111"/>
                    <a:gd name="T53" fmla="*/ 48 w 48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111">
                      <a:moveTo>
                        <a:pt x="48" y="0"/>
                      </a:moveTo>
                      <a:lnTo>
                        <a:pt x="44" y="5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4" y="29"/>
                      </a:lnTo>
                      <a:lnTo>
                        <a:pt x="34" y="34"/>
                      </a:lnTo>
                      <a:lnTo>
                        <a:pt x="29" y="39"/>
                      </a:lnTo>
                      <a:lnTo>
                        <a:pt x="24" y="48"/>
                      </a:lnTo>
                      <a:lnTo>
                        <a:pt x="24" y="53"/>
                      </a:lnTo>
                      <a:lnTo>
                        <a:pt x="19" y="63"/>
                      </a:lnTo>
                      <a:lnTo>
                        <a:pt x="19" y="68"/>
                      </a:lnTo>
                      <a:lnTo>
                        <a:pt x="15" y="73"/>
                      </a:lnTo>
                      <a:lnTo>
                        <a:pt x="15" y="82"/>
                      </a:lnTo>
                      <a:lnTo>
                        <a:pt x="10" y="87"/>
                      </a:lnTo>
                      <a:lnTo>
                        <a:pt x="5" y="97"/>
                      </a:lnTo>
                      <a:lnTo>
                        <a:pt x="5" y="101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9" name="Freeform 588">
                  <a:extLst>
                    <a:ext uri="{FF2B5EF4-FFF2-40B4-BE49-F238E27FC236}">
                      <a16:creationId xmlns:a16="http://schemas.microsoft.com/office/drawing/2014/main" id="{89EBA7DD-D147-4408-A3C0-9D9A8E6B3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656"/>
                  <a:ext cx="15" cy="72"/>
                </a:xfrm>
                <a:custGeom>
                  <a:avLst/>
                  <a:gdLst>
                    <a:gd name="T0" fmla="*/ 0 w 15"/>
                    <a:gd name="T1" fmla="*/ 72 h 72"/>
                    <a:gd name="T2" fmla="*/ 0 w 15"/>
                    <a:gd name="T3" fmla="*/ 67 h 72"/>
                    <a:gd name="T4" fmla="*/ 0 w 15"/>
                    <a:gd name="T5" fmla="*/ 62 h 72"/>
                    <a:gd name="T6" fmla="*/ 0 w 15"/>
                    <a:gd name="T7" fmla="*/ 58 h 72"/>
                    <a:gd name="T8" fmla="*/ 5 w 15"/>
                    <a:gd name="T9" fmla="*/ 53 h 72"/>
                    <a:gd name="T10" fmla="*/ 5 w 15"/>
                    <a:gd name="T11" fmla="*/ 48 h 72"/>
                    <a:gd name="T12" fmla="*/ 5 w 15"/>
                    <a:gd name="T13" fmla="*/ 43 h 72"/>
                    <a:gd name="T14" fmla="*/ 5 w 15"/>
                    <a:gd name="T15" fmla="*/ 38 h 72"/>
                    <a:gd name="T16" fmla="*/ 5 w 15"/>
                    <a:gd name="T17" fmla="*/ 34 h 72"/>
                    <a:gd name="T18" fmla="*/ 5 w 15"/>
                    <a:gd name="T19" fmla="*/ 29 h 72"/>
                    <a:gd name="T20" fmla="*/ 10 w 15"/>
                    <a:gd name="T21" fmla="*/ 24 h 72"/>
                    <a:gd name="T22" fmla="*/ 10 w 15"/>
                    <a:gd name="T23" fmla="*/ 19 h 72"/>
                    <a:gd name="T24" fmla="*/ 10 w 15"/>
                    <a:gd name="T25" fmla="*/ 14 h 72"/>
                    <a:gd name="T26" fmla="*/ 10 w 15"/>
                    <a:gd name="T27" fmla="*/ 14 h 72"/>
                    <a:gd name="T28" fmla="*/ 10 w 15"/>
                    <a:gd name="T29" fmla="*/ 9 h 72"/>
                    <a:gd name="T30" fmla="*/ 15 w 15"/>
                    <a:gd name="T31" fmla="*/ 5 h 72"/>
                    <a:gd name="T32" fmla="*/ 15 w 15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72"/>
                    <a:gd name="T53" fmla="*/ 15 w 15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72">
                      <a:moveTo>
                        <a:pt x="0" y="72"/>
                      </a:moveTo>
                      <a:lnTo>
                        <a:pt x="0" y="67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0" name="Freeform 589">
                  <a:extLst>
                    <a:ext uri="{FF2B5EF4-FFF2-40B4-BE49-F238E27FC236}">
                      <a16:creationId xmlns:a16="http://schemas.microsoft.com/office/drawing/2014/main" id="{F043AA18-A12D-4142-A9F3-F118B5FE3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6" y="656"/>
                  <a:ext cx="20" cy="72"/>
                </a:xfrm>
                <a:custGeom>
                  <a:avLst/>
                  <a:gdLst>
                    <a:gd name="T0" fmla="*/ 20 w 20"/>
                    <a:gd name="T1" fmla="*/ 0 h 72"/>
                    <a:gd name="T2" fmla="*/ 15 w 20"/>
                    <a:gd name="T3" fmla="*/ 5 h 72"/>
                    <a:gd name="T4" fmla="*/ 15 w 20"/>
                    <a:gd name="T5" fmla="*/ 9 h 72"/>
                    <a:gd name="T6" fmla="*/ 15 w 20"/>
                    <a:gd name="T7" fmla="*/ 14 h 72"/>
                    <a:gd name="T8" fmla="*/ 10 w 20"/>
                    <a:gd name="T9" fmla="*/ 19 h 72"/>
                    <a:gd name="T10" fmla="*/ 10 w 20"/>
                    <a:gd name="T11" fmla="*/ 24 h 72"/>
                    <a:gd name="T12" fmla="*/ 10 w 20"/>
                    <a:gd name="T13" fmla="*/ 24 h 72"/>
                    <a:gd name="T14" fmla="*/ 10 w 20"/>
                    <a:gd name="T15" fmla="*/ 29 h 72"/>
                    <a:gd name="T16" fmla="*/ 5 w 20"/>
                    <a:gd name="T17" fmla="*/ 34 h 72"/>
                    <a:gd name="T18" fmla="*/ 5 w 20"/>
                    <a:gd name="T19" fmla="*/ 38 h 72"/>
                    <a:gd name="T20" fmla="*/ 5 w 20"/>
                    <a:gd name="T21" fmla="*/ 43 h 72"/>
                    <a:gd name="T22" fmla="*/ 5 w 20"/>
                    <a:gd name="T23" fmla="*/ 48 h 72"/>
                    <a:gd name="T24" fmla="*/ 0 w 20"/>
                    <a:gd name="T25" fmla="*/ 53 h 72"/>
                    <a:gd name="T26" fmla="*/ 0 w 20"/>
                    <a:gd name="T27" fmla="*/ 58 h 72"/>
                    <a:gd name="T28" fmla="*/ 0 w 20"/>
                    <a:gd name="T29" fmla="*/ 62 h 72"/>
                    <a:gd name="T30" fmla="*/ 0 w 20"/>
                    <a:gd name="T31" fmla="*/ 67 h 72"/>
                    <a:gd name="T32" fmla="*/ 0 w 20"/>
                    <a:gd name="T33" fmla="*/ 7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72"/>
                    <a:gd name="T53" fmla="*/ 20 w 20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72">
                      <a:moveTo>
                        <a:pt x="20" y="0"/>
                      </a:moveTo>
                      <a:lnTo>
                        <a:pt x="15" y="5"/>
                      </a:lnTo>
                      <a:lnTo>
                        <a:pt x="15" y="9"/>
                      </a:lnTo>
                      <a:lnTo>
                        <a:pt x="15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5" y="34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62"/>
                      </a:lnTo>
                      <a:lnTo>
                        <a:pt x="0" y="6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1" name="Line 590">
                  <a:extLst>
                    <a:ext uri="{FF2B5EF4-FFF2-40B4-BE49-F238E27FC236}">
                      <a16:creationId xmlns:a16="http://schemas.microsoft.com/office/drawing/2014/main" id="{2A56BB3F-EF3D-417B-A905-5E88F851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57" y="728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2" name="Freeform 591">
                  <a:extLst>
                    <a:ext uri="{FF2B5EF4-FFF2-40B4-BE49-F238E27FC236}">
                      <a16:creationId xmlns:a16="http://schemas.microsoft.com/office/drawing/2014/main" id="{594A87A5-F1CA-4E40-B06D-0953EB21D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675"/>
                  <a:ext cx="9" cy="53"/>
                </a:xfrm>
                <a:custGeom>
                  <a:avLst/>
                  <a:gdLst>
                    <a:gd name="T0" fmla="*/ 0 w 9"/>
                    <a:gd name="T1" fmla="*/ 53 h 53"/>
                    <a:gd name="T2" fmla="*/ 0 w 9"/>
                    <a:gd name="T3" fmla="*/ 48 h 53"/>
                    <a:gd name="T4" fmla="*/ 0 w 9"/>
                    <a:gd name="T5" fmla="*/ 48 h 53"/>
                    <a:gd name="T6" fmla="*/ 0 w 9"/>
                    <a:gd name="T7" fmla="*/ 43 h 53"/>
                    <a:gd name="T8" fmla="*/ 0 w 9"/>
                    <a:gd name="T9" fmla="*/ 39 h 53"/>
                    <a:gd name="T10" fmla="*/ 0 w 9"/>
                    <a:gd name="T11" fmla="*/ 39 h 53"/>
                    <a:gd name="T12" fmla="*/ 0 w 9"/>
                    <a:gd name="T13" fmla="*/ 34 h 53"/>
                    <a:gd name="T14" fmla="*/ 4 w 9"/>
                    <a:gd name="T15" fmla="*/ 29 h 53"/>
                    <a:gd name="T16" fmla="*/ 4 w 9"/>
                    <a:gd name="T17" fmla="*/ 29 h 53"/>
                    <a:gd name="T18" fmla="*/ 4 w 9"/>
                    <a:gd name="T19" fmla="*/ 24 h 53"/>
                    <a:gd name="T20" fmla="*/ 4 w 9"/>
                    <a:gd name="T21" fmla="*/ 19 h 53"/>
                    <a:gd name="T22" fmla="*/ 4 w 9"/>
                    <a:gd name="T23" fmla="*/ 19 h 53"/>
                    <a:gd name="T24" fmla="*/ 9 w 9"/>
                    <a:gd name="T25" fmla="*/ 15 h 53"/>
                    <a:gd name="T26" fmla="*/ 9 w 9"/>
                    <a:gd name="T27" fmla="*/ 10 h 53"/>
                    <a:gd name="T28" fmla="*/ 9 w 9"/>
                    <a:gd name="T29" fmla="*/ 10 h 53"/>
                    <a:gd name="T30" fmla="*/ 9 w 9"/>
                    <a:gd name="T31" fmla="*/ 5 h 53"/>
                    <a:gd name="T32" fmla="*/ 9 w 9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3"/>
                    <a:gd name="T53" fmla="*/ 9 w 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3">
                      <a:moveTo>
                        <a:pt x="0" y="53"/>
                      </a:move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3" name="Freeform 592">
                  <a:extLst>
                    <a:ext uri="{FF2B5EF4-FFF2-40B4-BE49-F238E27FC236}">
                      <a16:creationId xmlns:a16="http://schemas.microsoft.com/office/drawing/2014/main" id="{248A1367-1694-4B4C-91B7-8432A95B7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651"/>
                  <a:ext cx="38" cy="77"/>
                </a:xfrm>
                <a:custGeom>
                  <a:avLst/>
                  <a:gdLst>
                    <a:gd name="T0" fmla="*/ 38 w 38"/>
                    <a:gd name="T1" fmla="*/ 24 h 77"/>
                    <a:gd name="T2" fmla="*/ 19 w 38"/>
                    <a:gd name="T3" fmla="*/ 77 h 77"/>
                    <a:gd name="T4" fmla="*/ 0 w 38"/>
                    <a:gd name="T5" fmla="*/ 72 h 77"/>
                    <a:gd name="T6" fmla="*/ 19 w 38"/>
                    <a:gd name="T7" fmla="*/ 0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77"/>
                    <a:gd name="T14" fmla="*/ 38 w 38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77">
                      <a:moveTo>
                        <a:pt x="38" y="24"/>
                      </a:moveTo>
                      <a:lnTo>
                        <a:pt x="19" y="77"/>
                      </a:lnTo>
                      <a:lnTo>
                        <a:pt x="0" y="72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4" name="Freeform 593">
                  <a:extLst>
                    <a:ext uri="{FF2B5EF4-FFF2-40B4-BE49-F238E27FC236}">
                      <a16:creationId xmlns:a16="http://schemas.microsoft.com/office/drawing/2014/main" id="{E7272DB2-8980-4319-A733-BDA233DB2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3" y="651"/>
                  <a:ext cx="24" cy="72"/>
                </a:xfrm>
                <a:custGeom>
                  <a:avLst/>
                  <a:gdLst>
                    <a:gd name="T0" fmla="*/ 24 w 24"/>
                    <a:gd name="T1" fmla="*/ 0 h 72"/>
                    <a:gd name="T2" fmla="*/ 24 w 24"/>
                    <a:gd name="T3" fmla="*/ 5 h 72"/>
                    <a:gd name="T4" fmla="*/ 19 w 24"/>
                    <a:gd name="T5" fmla="*/ 10 h 72"/>
                    <a:gd name="T6" fmla="*/ 19 w 24"/>
                    <a:gd name="T7" fmla="*/ 14 h 72"/>
                    <a:gd name="T8" fmla="*/ 14 w 24"/>
                    <a:gd name="T9" fmla="*/ 19 h 72"/>
                    <a:gd name="T10" fmla="*/ 14 w 24"/>
                    <a:gd name="T11" fmla="*/ 24 h 72"/>
                    <a:gd name="T12" fmla="*/ 14 w 24"/>
                    <a:gd name="T13" fmla="*/ 29 h 72"/>
                    <a:gd name="T14" fmla="*/ 9 w 24"/>
                    <a:gd name="T15" fmla="*/ 29 h 72"/>
                    <a:gd name="T16" fmla="*/ 9 w 24"/>
                    <a:gd name="T17" fmla="*/ 34 h 72"/>
                    <a:gd name="T18" fmla="*/ 9 w 24"/>
                    <a:gd name="T19" fmla="*/ 39 h 72"/>
                    <a:gd name="T20" fmla="*/ 5 w 24"/>
                    <a:gd name="T21" fmla="*/ 43 h 72"/>
                    <a:gd name="T22" fmla="*/ 5 w 24"/>
                    <a:gd name="T23" fmla="*/ 48 h 72"/>
                    <a:gd name="T24" fmla="*/ 5 w 24"/>
                    <a:gd name="T25" fmla="*/ 53 h 72"/>
                    <a:gd name="T26" fmla="*/ 5 w 24"/>
                    <a:gd name="T27" fmla="*/ 58 h 72"/>
                    <a:gd name="T28" fmla="*/ 0 w 24"/>
                    <a:gd name="T29" fmla="*/ 63 h 72"/>
                    <a:gd name="T30" fmla="*/ 0 w 24"/>
                    <a:gd name="T31" fmla="*/ 67 h 72"/>
                    <a:gd name="T32" fmla="*/ 0 w 24"/>
                    <a:gd name="T33" fmla="*/ 7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72"/>
                    <a:gd name="T53" fmla="*/ 24 w 24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72">
                      <a:moveTo>
                        <a:pt x="24" y="0"/>
                      </a:moveTo>
                      <a:lnTo>
                        <a:pt x="24" y="5"/>
                      </a:lnTo>
                      <a:lnTo>
                        <a:pt x="19" y="10"/>
                      </a:lnTo>
                      <a:lnTo>
                        <a:pt x="19" y="14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9" y="34"/>
                      </a:lnTo>
                      <a:lnTo>
                        <a:pt x="9" y="39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5" name="Line 594">
                  <a:extLst>
                    <a:ext uri="{FF2B5EF4-FFF2-40B4-BE49-F238E27FC236}">
                      <a16:creationId xmlns:a16="http://schemas.microsoft.com/office/drawing/2014/main" id="{DC38E38A-181A-4B60-8C59-30E4A1A837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13" y="718"/>
                  <a:ext cx="10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6" name="Freeform 595">
                  <a:extLst>
                    <a:ext uri="{FF2B5EF4-FFF2-40B4-BE49-F238E27FC236}">
                      <a16:creationId xmlns:a16="http://schemas.microsoft.com/office/drawing/2014/main" id="{6FE1E237-EDD6-4DF4-AEDB-C82454750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3" y="680"/>
                  <a:ext cx="10" cy="38"/>
                </a:xfrm>
                <a:custGeom>
                  <a:avLst/>
                  <a:gdLst>
                    <a:gd name="T0" fmla="*/ 0 w 10"/>
                    <a:gd name="T1" fmla="*/ 38 h 38"/>
                    <a:gd name="T2" fmla="*/ 0 w 10"/>
                    <a:gd name="T3" fmla="*/ 38 h 38"/>
                    <a:gd name="T4" fmla="*/ 0 w 10"/>
                    <a:gd name="T5" fmla="*/ 34 h 38"/>
                    <a:gd name="T6" fmla="*/ 0 w 10"/>
                    <a:gd name="T7" fmla="*/ 34 h 38"/>
                    <a:gd name="T8" fmla="*/ 0 w 10"/>
                    <a:gd name="T9" fmla="*/ 29 h 38"/>
                    <a:gd name="T10" fmla="*/ 0 w 10"/>
                    <a:gd name="T11" fmla="*/ 29 h 38"/>
                    <a:gd name="T12" fmla="*/ 5 w 10"/>
                    <a:gd name="T13" fmla="*/ 24 h 38"/>
                    <a:gd name="T14" fmla="*/ 5 w 10"/>
                    <a:gd name="T15" fmla="*/ 24 h 38"/>
                    <a:gd name="T16" fmla="*/ 5 w 10"/>
                    <a:gd name="T17" fmla="*/ 19 h 38"/>
                    <a:gd name="T18" fmla="*/ 5 w 10"/>
                    <a:gd name="T19" fmla="*/ 19 h 38"/>
                    <a:gd name="T20" fmla="*/ 5 w 10"/>
                    <a:gd name="T21" fmla="*/ 14 h 38"/>
                    <a:gd name="T22" fmla="*/ 10 w 10"/>
                    <a:gd name="T23" fmla="*/ 14 h 38"/>
                    <a:gd name="T24" fmla="*/ 10 w 10"/>
                    <a:gd name="T25" fmla="*/ 10 h 38"/>
                    <a:gd name="T26" fmla="*/ 10 w 10"/>
                    <a:gd name="T27" fmla="*/ 10 h 38"/>
                    <a:gd name="T28" fmla="*/ 10 w 10"/>
                    <a:gd name="T29" fmla="*/ 5 h 38"/>
                    <a:gd name="T30" fmla="*/ 10 w 10"/>
                    <a:gd name="T31" fmla="*/ 5 h 38"/>
                    <a:gd name="T32" fmla="*/ 10 w 10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8"/>
                    <a:gd name="T53" fmla="*/ 10 w 10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7" name="Freeform 596">
                  <a:extLst>
                    <a:ext uri="{FF2B5EF4-FFF2-40B4-BE49-F238E27FC236}">
                      <a16:creationId xmlns:a16="http://schemas.microsoft.com/office/drawing/2014/main" id="{7AF7F0A7-AFA6-4FE9-9D33-285A1ABEE8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680"/>
                  <a:ext cx="29" cy="38"/>
                </a:xfrm>
                <a:custGeom>
                  <a:avLst/>
                  <a:gdLst>
                    <a:gd name="T0" fmla="*/ 29 w 29"/>
                    <a:gd name="T1" fmla="*/ 0 h 38"/>
                    <a:gd name="T2" fmla="*/ 24 w 29"/>
                    <a:gd name="T3" fmla="*/ 5 h 38"/>
                    <a:gd name="T4" fmla="*/ 24 w 29"/>
                    <a:gd name="T5" fmla="*/ 5 h 38"/>
                    <a:gd name="T6" fmla="*/ 24 w 29"/>
                    <a:gd name="T7" fmla="*/ 10 h 38"/>
                    <a:gd name="T8" fmla="*/ 19 w 29"/>
                    <a:gd name="T9" fmla="*/ 14 h 38"/>
                    <a:gd name="T10" fmla="*/ 19 w 29"/>
                    <a:gd name="T11" fmla="*/ 14 h 38"/>
                    <a:gd name="T12" fmla="*/ 19 w 29"/>
                    <a:gd name="T13" fmla="*/ 19 h 38"/>
                    <a:gd name="T14" fmla="*/ 19 w 29"/>
                    <a:gd name="T15" fmla="*/ 24 h 38"/>
                    <a:gd name="T16" fmla="*/ 14 w 29"/>
                    <a:gd name="T17" fmla="*/ 29 h 38"/>
                    <a:gd name="T18" fmla="*/ 14 w 29"/>
                    <a:gd name="T19" fmla="*/ 29 h 38"/>
                    <a:gd name="T20" fmla="*/ 14 w 29"/>
                    <a:gd name="T21" fmla="*/ 34 h 38"/>
                    <a:gd name="T22" fmla="*/ 14 w 29"/>
                    <a:gd name="T23" fmla="*/ 34 h 38"/>
                    <a:gd name="T24" fmla="*/ 9 w 29"/>
                    <a:gd name="T25" fmla="*/ 38 h 38"/>
                    <a:gd name="T26" fmla="*/ 9 w 29"/>
                    <a:gd name="T27" fmla="*/ 38 h 38"/>
                    <a:gd name="T28" fmla="*/ 5 w 29"/>
                    <a:gd name="T29" fmla="*/ 38 h 38"/>
                    <a:gd name="T30" fmla="*/ 0 w 29"/>
                    <a:gd name="T31" fmla="*/ 34 h 38"/>
                    <a:gd name="T32" fmla="*/ 0 w 29"/>
                    <a:gd name="T33" fmla="*/ 34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8"/>
                    <a:gd name="T53" fmla="*/ 29 w 2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8">
                      <a:moveTo>
                        <a:pt x="29" y="0"/>
                      </a:move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9" y="38"/>
                      </a:lnTo>
                      <a:lnTo>
                        <a:pt x="5" y="3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8" name="Freeform 597">
                  <a:extLst>
                    <a:ext uri="{FF2B5EF4-FFF2-40B4-BE49-F238E27FC236}">
                      <a16:creationId xmlns:a16="http://schemas.microsoft.com/office/drawing/2014/main" id="{9E53F8C2-642F-4721-8F1E-7E9E4A966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670"/>
                  <a:ext cx="10" cy="44"/>
                </a:xfrm>
                <a:custGeom>
                  <a:avLst/>
                  <a:gdLst>
                    <a:gd name="T0" fmla="*/ 5 w 10"/>
                    <a:gd name="T1" fmla="*/ 44 h 44"/>
                    <a:gd name="T2" fmla="*/ 0 w 10"/>
                    <a:gd name="T3" fmla="*/ 39 h 44"/>
                    <a:gd name="T4" fmla="*/ 0 w 10"/>
                    <a:gd name="T5" fmla="*/ 39 h 44"/>
                    <a:gd name="T6" fmla="*/ 0 w 10"/>
                    <a:gd name="T7" fmla="*/ 34 h 44"/>
                    <a:gd name="T8" fmla="*/ 0 w 10"/>
                    <a:gd name="T9" fmla="*/ 34 h 44"/>
                    <a:gd name="T10" fmla="*/ 0 w 10"/>
                    <a:gd name="T11" fmla="*/ 29 h 44"/>
                    <a:gd name="T12" fmla="*/ 0 w 10"/>
                    <a:gd name="T13" fmla="*/ 24 h 44"/>
                    <a:gd name="T14" fmla="*/ 0 w 10"/>
                    <a:gd name="T15" fmla="*/ 24 h 44"/>
                    <a:gd name="T16" fmla="*/ 5 w 10"/>
                    <a:gd name="T17" fmla="*/ 20 h 44"/>
                    <a:gd name="T18" fmla="*/ 5 w 10"/>
                    <a:gd name="T19" fmla="*/ 20 h 44"/>
                    <a:gd name="T20" fmla="*/ 5 w 10"/>
                    <a:gd name="T21" fmla="*/ 15 h 44"/>
                    <a:gd name="T22" fmla="*/ 5 w 10"/>
                    <a:gd name="T23" fmla="*/ 10 h 44"/>
                    <a:gd name="T24" fmla="*/ 10 w 10"/>
                    <a:gd name="T25" fmla="*/ 10 h 44"/>
                    <a:gd name="T26" fmla="*/ 10 w 10"/>
                    <a:gd name="T27" fmla="*/ 5 h 44"/>
                    <a:gd name="T28" fmla="*/ 10 w 10"/>
                    <a:gd name="T29" fmla="*/ 5 h 44"/>
                    <a:gd name="T30" fmla="*/ 10 w 10"/>
                    <a:gd name="T31" fmla="*/ 0 h 44"/>
                    <a:gd name="T32" fmla="*/ 10 w 10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4"/>
                    <a:gd name="T53" fmla="*/ 10 w 10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4">
                      <a:moveTo>
                        <a:pt x="5" y="44"/>
                      </a:move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9" name="Line 598">
                  <a:extLst>
                    <a:ext uri="{FF2B5EF4-FFF2-40B4-BE49-F238E27FC236}">
                      <a16:creationId xmlns:a16="http://schemas.microsoft.com/office/drawing/2014/main" id="{5076606A-24CC-44FF-8623-11B36C35A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89" y="670"/>
                  <a:ext cx="10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0" name="Freeform 599">
                  <a:extLst>
                    <a:ext uri="{FF2B5EF4-FFF2-40B4-BE49-F238E27FC236}">
                      <a16:creationId xmlns:a16="http://schemas.microsoft.com/office/drawing/2014/main" id="{4B294E61-6FF8-426D-8A36-C42A65A57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574"/>
                  <a:ext cx="53" cy="111"/>
                </a:xfrm>
                <a:custGeom>
                  <a:avLst/>
                  <a:gdLst>
                    <a:gd name="T0" fmla="*/ 0 w 53"/>
                    <a:gd name="T1" fmla="*/ 111 h 111"/>
                    <a:gd name="T2" fmla="*/ 0 w 53"/>
                    <a:gd name="T3" fmla="*/ 106 h 111"/>
                    <a:gd name="T4" fmla="*/ 5 w 53"/>
                    <a:gd name="T5" fmla="*/ 96 h 111"/>
                    <a:gd name="T6" fmla="*/ 5 w 53"/>
                    <a:gd name="T7" fmla="*/ 91 h 111"/>
                    <a:gd name="T8" fmla="*/ 10 w 53"/>
                    <a:gd name="T9" fmla="*/ 82 h 111"/>
                    <a:gd name="T10" fmla="*/ 14 w 53"/>
                    <a:gd name="T11" fmla="*/ 77 h 111"/>
                    <a:gd name="T12" fmla="*/ 14 w 53"/>
                    <a:gd name="T13" fmla="*/ 67 h 111"/>
                    <a:gd name="T14" fmla="*/ 19 w 53"/>
                    <a:gd name="T15" fmla="*/ 62 h 111"/>
                    <a:gd name="T16" fmla="*/ 24 w 53"/>
                    <a:gd name="T17" fmla="*/ 53 h 111"/>
                    <a:gd name="T18" fmla="*/ 29 w 53"/>
                    <a:gd name="T19" fmla="*/ 48 h 111"/>
                    <a:gd name="T20" fmla="*/ 29 w 53"/>
                    <a:gd name="T21" fmla="*/ 43 h 111"/>
                    <a:gd name="T22" fmla="*/ 34 w 53"/>
                    <a:gd name="T23" fmla="*/ 33 h 111"/>
                    <a:gd name="T24" fmla="*/ 39 w 53"/>
                    <a:gd name="T25" fmla="*/ 29 h 111"/>
                    <a:gd name="T26" fmla="*/ 43 w 53"/>
                    <a:gd name="T27" fmla="*/ 19 h 111"/>
                    <a:gd name="T28" fmla="*/ 43 w 53"/>
                    <a:gd name="T29" fmla="*/ 14 h 111"/>
                    <a:gd name="T30" fmla="*/ 48 w 53"/>
                    <a:gd name="T31" fmla="*/ 9 h 111"/>
                    <a:gd name="T32" fmla="*/ 53 w 53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11"/>
                    <a:gd name="T53" fmla="*/ 53 w 53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11">
                      <a:moveTo>
                        <a:pt x="0" y="111"/>
                      </a:moveTo>
                      <a:lnTo>
                        <a:pt x="0" y="106"/>
                      </a:lnTo>
                      <a:lnTo>
                        <a:pt x="5" y="96"/>
                      </a:lnTo>
                      <a:lnTo>
                        <a:pt x="5" y="91"/>
                      </a:lnTo>
                      <a:lnTo>
                        <a:pt x="10" y="82"/>
                      </a:lnTo>
                      <a:lnTo>
                        <a:pt x="14" y="77"/>
                      </a:lnTo>
                      <a:lnTo>
                        <a:pt x="14" y="67"/>
                      </a:lnTo>
                      <a:lnTo>
                        <a:pt x="19" y="62"/>
                      </a:lnTo>
                      <a:lnTo>
                        <a:pt x="24" y="53"/>
                      </a:lnTo>
                      <a:lnTo>
                        <a:pt x="29" y="48"/>
                      </a:lnTo>
                      <a:lnTo>
                        <a:pt x="29" y="43"/>
                      </a:lnTo>
                      <a:lnTo>
                        <a:pt x="34" y="33"/>
                      </a:lnTo>
                      <a:lnTo>
                        <a:pt x="39" y="29"/>
                      </a:lnTo>
                      <a:lnTo>
                        <a:pt x="43" y="19"/>
                      </a:lnTo>
                      <a:lnTo>
                        <a:pt x="43" y="14"/>
                      </a:lnTo>
                      <a:lnTo>
                        <a:pt x="48" y="9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1" name="Freeform 600">
                  <a:extLst>
                    <a:ext uri="{FF2B5EF4-FFF2-40B4-BE49-F238E27FC236}">
                      <a16:creationId xmlns:a16="http://schemas.microsoft.com/office/drawing/2014/main" id="{34D91526-3E35-4232-AB09-E3C77D9FA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9" y="574"/>
                  <a:ext cx="63" cy="125"/>
                </a:xfrm>
                <a:custGeom>
                  <a:avLst/>
                  <a:gdLst>
                    <a:gd name="T0" fmla="*/ 63 w 63"/>
                    <a:gd name="T1" fmla="*/ 0 h 125"/>
                    <a:gd name="T2" fmla="*/ 58 w 63"/>
                    <a:gd name="T3" fmla="*/ 9 h 125"/>
                    <a:gd name="T4" fmla="*/ 53 w 63"/>
                    <a:gd name="T5" fmla="*/ 14 h 125"/>
                    <a:gd name="T6" fmla="*/ 49 w 63"/>
                    <a:gd name="T7" fmla="*/ 24 h 125"/>
                    <a:gd name="T8" fmla="*/ 44 w 63"/>
                    <a:gd name="T9" fmla="*/ 29 h 125"/>
                    <a:gd name="T10" fmla="*/ 39 w 63"/>
                    <a:gd name="T11" fmla="*/ 38 h 125"/>
                    <a:gd name="T12" fmla="*/ 34 w 63"/>
                    <a:gd name="T13" fmla="*/ 43 h 125"/>
                    <a:gd name="T14" fmla="*/ 29 w 63"/>
                    <a:gd name="T15" fmla="*/ 53 h 125"/>
                    <a:gd name="T16" fmla="*/ 24 w 63"/>
                    <a:gd name="T17" fmla="*/ 58 h 125"/>
                    <a:gd name="T18" fmla="*/ 24 w 63"/>
                    <a:gd name="T19" fmla="*/ 67 h 125"/>
                    <a:gd name="T20" fmla="*/ 20 w 63"/>
                    <a:gd name="T21" fmla="*/ 77 h 125"/>
                    <a:gd name="T22" fmla="*/ 15 w 63"/>
                    <a:gd name="T23" fmla="*/ 82 h 125"/>
                    <a:gd name="T24" fmla="*/ 15 w 63"/>
                    <a:gd name="T25" fmla="*/ 91 h 125"/>
                    <a:gd name="T26" fmla="*/ 10 w 63"/>
                    <a:gd name="T27" fmla="*/ 101 h 125"/>
                    <a:gd name="T28" fmla="*/ 5 w 63"/>
                    <a:gd name="T29" fmla="*/ 106 h 125"/>
                    <a:gd name="T30" fmla="*/ 5 w 63"/>
                    <a:gd name="T31" fmla="*/ 116 h 125"/>
                    <a:gd name="T32" fmla="*/ 0 w 63"/>
                    <a:gd name="T33" fmla="*/ 125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25"/>
                    <a:gd name="T53" fmla="*/ 63 w 63"/>
                    <a:gd name="T54" fmla="*/ 125 h 1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25">
                      <a:moveTo>
                        <a:pt x="63" y="0"/>
                      </a:moveTo>
                      <a:lnTo>
                        <a:pt x="58" y="9"/>
                      </a:lnTo>
                      <a:lnTo>
                        <a:pt x="53" y="14"/>
                      </a:lnTo>
                      <a:lnTo>
                        <a:pt x="49" y="24"/>
                      </a:lnTo>
                      <a:lnTo>
                        <a:pt x="44" y="29"/>
                      </a:lnTo>
                      <a:lnTo>
                        <a:pt x="39" y="38"/>
                      </a:lnTo>
                      <a:lnTo>
                        <a:pt x="34" y="43"/>
                      </a:lnTo>
                      <a:lnTo>
                        <a:pt x="29" y="53"/>
                      </a:lnTo>
                      <a:lnTo>
                        <a:pt x="24" y="58"/>
                      </a:lnTo>
                      <a:lnTo>
                        <a:pt x="24" y="67"/>
                      </a:lnTo>
                      <a:lnTo>
                        <a:pt x="20" y="77"/>
                      </a:lnTo>
                      <a:lnTo>
                        <a:pt x="15" y="82"/>
                      </a:lnTo>
                      <a:lnTo>
                        <a:pt x="15" y="91"/>
                      </a:lnTo>
                      <a:lnTo>
                        <a:pt x="10" y="101"/>
                      </a:lnTo>
                      <a:lnTo>
                        <a:pt x="5" y="106"/>
                      </a:lnTo>
                      <a:lnTo>
                        <a:pt x="5" y="116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2" name="Freeform 601">
                  <a:extLst>
                    <a:ext uri="{FF2B5EF4-FFF2-40B4-BE49-F238E27FC236}">
                      <a16:creationId xmlns:a16="http://schemas.microsoft.com/office/drawing/2014/main" id="{63D1803D-370A-4F8F-A1B9-0CE110432A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9" y="632"/>
                  <a:ext cx="20" cy="67"/>
                </a:xfrm>
                <a:custGeom>
                  <a:avLst/>
                  <a:gdLst>
                    <a:gd name="T0" fmla="*/ 0 w 20"/>
                    <a:gd name="T1" fmla="*/ 67 h 67"/>
                    <a:gd name="T2" fmla="*/ 0 w 20"/>
                    <a:gd name="T3" fmla="*/ 62 h 67"/>
                    <a:gd name="T4" fmla="*/ 0 w 20"/>
                    <a:gd name="T5" fmla="*/ 58 h 67"/>
                    <a:gd name="T6" fmla="*/ 0 w 20"/>
                    <a:gd name="T7" fmla="*/ 53 h 67"/>
                    <a:gd name="T8" fmla="*/ 5 w 20"/>
                    <a:gd name="T9" fmla="*/ 48 h 67"/>
                    <a:gd name="T10" fmla="*/ 5 w 20"/>
                    <a:gd name="T11" fmla="*/ 48 h 67"/>
                    <a:gd name="T12" fmla="*/ 5 w 20"/>
                    <a:gd name="T13" fmla="*/ 43 h 67"/>
                    <a:gd name="T14" fmla="*/ 10 w 20"/>
                    <a:gd name="T15" fmla="*/ 38 h 67"/>
                    <a:gd name="T16" fmla="*/ 10 w 20"/>
                    <a:gd name="T17" fmla="*/ 33 h 67"/>
                    <a:gd name="T18" fmla="*/ 10 w 20"/>
                    <a:gd name="T19" fmla="*/ 29 h 67"/>
                    <a:gd name="T20" fmla="*/ 15 w 20"/>
                    <a:gd name="T21" fmla="*/ 24 h 67"/>
                    <a:gd name="T22" fmla="*/ 15 w 20"/>
                    <a:gd name="T23" fmla="*/ 19 h 67"/>
                    <a:gd name="T24" fmla="*/ 15 w 20"/>
                    <a:gd name="T25" fmla="*/ 19 h 67"/>
                    <a:gd name="T26" fmla="*/ 15 w 20"/>
                    <a:gd name="T27" fmla="*/ 14 h 67"/>
                    <a:gd name="T28" fmla="*/ 20 w 20"/>
                    <a:gd name="T29" fmla="*/ 9 h 67"/>
                    <a:gd name="T30" fmla="*/ 20 w 20"/>
                    <a:gd name="T31" fmla="*/ 4 h 67"/>
                    <a:gd name="T32" fmla="*/ 20 w 20"/>
                    <a:gd name="T33" fmla="*/ 0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67"/>
                    <a:gd name="T53" fmla="*/ 20 w 20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67">
                      <a:moveTo>
                        <a:pt x="0" y="67"/>
                      </a:move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10" y="38"/>
                      </a:lnTo>
                      <a:lnTo>
                        <a:pt x="10" y="33"/>
                      </a:lnTo>
                      <a:lnTo>
                        <a:pt x="10" y="29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20" y="9"/>
                      </a:lnTo>
                      <a:lnTo>
                        <a:pt x="20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3" name="Freeform 602">
                  <a:extLst>
                    <a:ext uri="{FF2B5EF4-FFF2-40B4-BE49-F238E27FC236}">
                      <a16:creationId xmlns:a16="http://schemas.microsoft.com/office/drawing/2014/main" id="{EC2E8D9C-42E6-45EF-9527-010F16457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632"/>
                  <a:ext cx="58" cy="67"/>
                </a:xfrm>
                <a:custGeom>
                  <a:avLst/>
                  <a:gdLst>
                    <a:gd name="T0" fmla="*/ 58 w 58"/>
                    <a:gd name="T1" fmla="*/ 0 h 67"/>
                    <a:gd name="T2" fmla="*/ 53 w 58"/>
                    <a:gd name="T3" fmla="*/ 4 h 67"/>
                    <a:gd name="T4" fmla="*/ 48 w 58"/>
                    <a:gd name="T5" fmla="*/ 9 h 67"/>
                    <a:gd name="T6" fmla="*/ 48 w 58"/>
                    <a:gd name="T7" fmla="*/ 14 h 67"/>
                    <a:gd name="T8" fmla="*/ 43 w 58"/>
                    <a:gd name="T9" fmla="*/ 24 h 67"/>
                    <a:gd name="T10" fmla="*/ 43 w 58"/>
                    <a:gd name="T11" fmla="*/ 29 h 67"/>
                    <a:gd name="T12" fmla="*/ 38 w 58"/>
                    <a:gd name="T13" fmla="*/ 33 h 67"/>
                    <a:gd name="T14" fmla="*/ 38 w 58"/>
                    <a:gd name="T15" fmla="*/ 43 h 67"/>
                    <a:gd name="T16" fmla="*/ 38 w 58"/>
                    <a:gd name="T17" fmla="*/ 48 h 67"/>
                    <a:gd name="T18" fmla="*/ 34 w 58"/>
                    <a:gd name="T19" fmla="*/ 53 h 67"/>
                    <a:gd name="T20" fmla="*/ 29 w 58"/>
                    <a:gd name="T21" fmla="*/ 58 h 67"/>
                    <a:gd name="T22" fmla="*/ 29 w 58"/>
                    <a:gd name="T23" fmla="*/ 62 h 67"/>
                    <a:gd name="T24" fmla="*/ 24 w 58"/>
                    <a:gd name="T25" fmla="*/ 62 h 67"/>
                    <a:gd name="T26" fmla="*/ 19 w 58"/>
                    <a:gd name="T27" fmla="*/ 67 h 67"/>
                    <a:gd name="T28" fmla="*/ 14 w 58"/>
                    <a:gd name="T29" fmla="*/ 67 h 67"/>
                    <a:gd name="T30" fmla="*/ 5 w 58"/>
                    <a:gd name="T31" fmla="*/ 67 h 67"/>
                    <a:gd name="T32" fmla="*/ 0 w 58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67"/>
                    <a:gd name="T53" fmla="*/ 58 w 58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67">
                      <a:moveTo>
                        <a:pt x="58" y="0"/>
                      </a:moveTo>
                      <a:lnTo>
                        <a:pt x="53" y="4"/>
                      </a:lnTo>
                      <a:lnTo>
                        <a:pt x="48" y="9"/>
                      </a:lnTo>
                      <a:lnTo>
                        <a:pt x="48" y="14"/>
                      </a:lnTo>
                      <a:lnTo>
                        <a:pt x="43" y="24"/>
                      </a:lnTo>
                      <a:lnTo>
                        <a:pt x="43" y="29"/>
                      </a:lnTo>
                      <a:lnTo>
                        <a:pt x="38" y="33"/>
                      </a:lnTo>
                      <a:lnTo>
                        <a:pt x="38" y="43"/>
                      </a:lnTo>
                      <a:lnTo>
                        <a:pt x="38" y="48"/>
                      </a:lnTo>
                      <a:lnTo>
                        <a:pt x="34" y="53"/>
                      </a:lnTo>
                      <a:lnTo>
                        <a:pt x="29" y="58"/>
                      </a:lnTo>
                      <a:lnTo>
                        <a:pt x="29" y="62"/>
                      </a:lnTo>
                      <a:lnTo>
                        <a:pt x="24" y="62"/>
                      </a:lnTo>
                      <a:lnTo>
                        <a:pt x="19" y="67"/>
                      </a:lnTo>
                      <a:lnTo>
                        <a:pt x="14" y="67"/>
                      </a:lnTo>
                      <a:lnTo>
                        <a:pt x="5" y="67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4" name="Freeform 603">
                  <a:extLst>
                    <a:ext uri="{FF2B5EF4-FFF2-40B4-BE49-F238E27FC236}">
                      <a16:creationId xmlns:a16="http://schemas.microsoft.com/office/drawing/2014/main" id="{468D9837-55BA-4067-96C8-694861591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1" y="651"/>
                  <a:ext cx="10" cy="48"/>
                </a:xfrm>
                <a:custGeom>
                  <a:avLst/>
                  <a:gdLst>
                    <a:gd name="T0" fmla="*/ 10 w 10"/>
                    <a:gd name="T1" fmla="*/ 48 h 48"/>
                    <a:gd name="T2" fmla="*/ 5 w 10"/>
                    <a:gd name="T3" fmla="*/ 43 h 48"/>
                    <a:gd name="T4" fmla="*/ 0 w 10"/>
                    <a:gd name="T5" fmla="*/ 43 h 48"/>
                    <a:gd name="T6" fmla="*/ 0 w 10"/>
                    <a:gd name="T7" fmla="*/ 43 h 48"/>
                    <a:gd name="T8" fmla="*/ 0 w 10"/>
                    <a:gd name="T9" fmla="*/ 39 h 48"/>
                    <a:gd name="T10" fmla="*/ 0 w 10"/>
                    <a:gd name="T11" fmla="*/ 39 h 48"/>
                    <a:gd name="T12" fmla="*/ 0 w 10"/>
                    <a:gd name="T13" fmla="*/ 34 h 48"/>
                    <a:gd name="T14" fmla="*/ 0 w 10"/>
                    <a:gd name="T15" fmla="*/ 29 h 48"/>
                    <a:gd name="T16" fmla="*/ 0 w 10"/>
                    <a:gd name="T17" fmla="*/ 29 h 48"/>
                    <a:gd name="T18" fmla="*/ 0 w 10"/>
                    <a:gd name="T19" fmla="*/ 24 h 48"/>
                    <a:gd name="T20" fmla="*/ 0 w 10"/>
                    <a:gd name="T21" fmla="*/ 19 h 48"/>
                    <a:gd name="T22" fmla="*/ 5 w 10"/>
                    <a:gd name="T23" fmla="*/ 14 h 48"/>
                    <a:gd name="T24" fmla="*/ 5 w 10"/>
                    <a:gd name="T25" fmla="*/ 14 h 48"/>
                    <a:gd name="T26" fmla="*/ 5 w 10"/>
                    <a:gd name="T27" fmla="*/ 10 h 48"/>
                    <a:gd name="T28" fmla="*/ 10 w 10"/>
                    <a:gd name="T29" fmla="*/ 5 h 48"/>
                    <a:gd name="T30" fmla="*/ 10 w 10"/>
                    <a:gd name="T31" fmla="*/ 5 h 48"/>
                    <a:gd name="T32" fmla="*/ 10 w 10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8"/>
                    <a:gd name="T53" fmla="*/ 10 w 10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8">
                      <a:moveTo>
                        <a:pt x="10" y="48"/>
                      </a:moveTo>
                      <a:lnTo>
                        <a:pt x="5" y="43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5" name="Freeform 604">
                  <a:extLst>
                    <a:ext uri="{FF2B5EF4-FFF2-40B4-BE49-F238E27FC236}">
                      <a16:creationId xmlns:a16="http://schemas.microsoft.com/office/drawing/2014/main" id="{1B09E1D5-CA7A-4F0A-A98D-0AEFE738F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651"/>
                  <a:ext cx="20" cy="39"/>
                </a:xfrm>
                <a:custGeom>
                  <a:avLst/>
                  <a:gdLst>
                    <a:gd name="T0" fmla="*/ 20 w 20"/>
                    <a:gd name="T1" fmla="*/ 0 h 39"/>
                    <a:gd name="T2" fmla="*/ 20 w 20"/>
                    <a:gd name="T3" fmla="*/ 0 h 39"/>
                    <a:gd name="T4" fmla="*/ 15 w 20"/>
                    <a:gd name="T5" fmla="*/ 5 h 39"/>
                    <a:gd name="T6" fmla="*/ 15 w 20"/>
                    <a:gd name="T7" fmla="*/ 5 h 39"/>
                    <a:gd name="T8" fmla="*/ 10 w 20"/>
                    <a:gd name="T9" fmla="*/ 5 h 39"/>
                    <a:gd name="T10" fmla="*/ 10 w 20"/>
                    <a:gd name="T11" fmla="*/ 10 h 39"/>
                    <a:gd name="T12" fmla="*/ 10 w 20"/>
                    <a:gd name="T13" fmla="*/ 10 h 39"/>
                    <a:gd name="T14" fmla="*/ 10 w 20"/>
                    <a:gd name="T15" fmla="*/ 14 h 39"/>
                    <a:gd name="T16" fmla="*/ 5 w 20"/>
                    <a:gd name="T17" fmla="*/ 14 h 39"/>
                    <a:gd name="T18" fmla="*/ 5 w 20"/>
                    <a:gd name="T19" fmla="*/ 19 h 39"/>
                    <a:gd name="T20" fmla="*/ 5 w 20"/>
                    <a:gd name="T21" fmla="*/ 19 h 39"/>
                    <a:gd name="T22" fmla="*/ 5 w 20"/>
                    <a:gd name="T23" fmla="*/ 24 h 39"/>
                    <a:gd name="T24" fmla="*/ 0 w 20"/>
                    <a:gd name="T25" fmla="*/ 29 h 39"/>
                    <a:gd name="T26" fmla="*/ 0 w 20"/>
                    <a:gd name="T27" fmla="*/ 29 h 39"/>
                    <a:gd name="T28" fmla="*/ 0 w 20"/>
                    <a:gd name="T29" fmla="*/ 34 h 39"/>
                    <a:gd name="T30" fmla="*/ 0 w 20"/>
                    <a:gd name="T31" fmla="*/ 34 h 39"/>
                    <a:gd name="T32" fmla="*/ 0 w 20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39"/>
                    <a:gd name="T53" fmla="*/ 20 w 20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3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6" name="Line 605">
                  <a:extLst>
                    <a:ext uri="{FF2B5EF4-FFF2-40B4-BE49-F238E27FC236}">
                      <a16:creationId xmlns:a16="http://schemas.microsoft.com/office/drawing/2014/main" id="{C197D139-3D57-4426-BD72-1DE2C57BA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112" y="685"/>
                  <a:ext cx="9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7" name="Freeform 606">
                  <a:extLst>
                    <a:ext uri="{FF2B5EF4-FFF2-40B4-BE49-F238E27FC236}">
                      <a16:creationId xmlns:a16="http://schemas.microsoft.com/office/drawing/2014/main" id="{A60D4E41-1E4C-474E-9132-B9A4AA014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680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5 h 5"/>
                    <a:gd name="T4" fmla="*/ 0 w 1"/>
                    <a:gd name="T5" fmla="*/ 5 h 5"/>
                    <a:gd name="T6" fmla="*/ 0 w 1"/>
                    <a:gd name="T7" fmla="*/ 5 h 5"/>
                    <a:gd name="T8" fmla="*/ 0 w 1"/>
                    <a:gd name="T9" fmla="*/ 5 h 5"/>
                    <a:gd name="T10" fmla="*/ 0 w 1"/>
                    <a:gd name="T11" fmla="*/ 5 h 5"/>
                    <a:gd name="T12" fmla="*/ 0 w 1"/>
                    <a:gd name="T13" fmla="*/ 5 h 5"/>
                    <a:gd name="T14" fmla="*/ 0 w 1"/>
                    <a:gd name="T15" fmla="*/ 5 h 5"/>
                    <a:gd name="T16" fmla="*/ 0 w 1"/>
                    <a:gd name="T17" fmla="*/ 5 h 5"/>
                    <a:gd name="T18" fmla="*/ 0 w 1"/>
                    <a:gd name="T19" fmla="*/ 5 h 5"/>
                    <a:gd name="T20" fmla="*/ 0 w 1"/>
                    <a:gd name="T21" fmla="*/ 5 h 5"/>
                    <a:gd name="T22" fmla="*/ 0 w 1"/>
                    <a:gd name="T23" fmla="*/ 5 h 5"/>
                    <a:gd name="T24" fmla="*/ 0 w 1"/>
                    <a:gd name="T25" fmla="*/ 5 h 5"/>
                    <a:gd name="T26" fmla="*/ 0 w 1"/>
                    <a:gd name="T27" fmla="*/ 5 h 5"/>
                    <a:gd name="T28" fmla="*/ 0 w 1"/>
                    <a:gd name="T29" fmla="*/ 5 h 5"/>
                    <a:gd name="T30" fmla="*/ 0 w 1"/>
                    <a:gd name="T31" fmla="*/ 0 h 5"/>
                    <a:gd name="T32" fmla="*/ 0 w 1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5"/>
                    <a:gd name="T53" fmla="*/ 1 w 1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8" name="Freeform 607">
                  <a:extLst>
                    <a:ext uri="{FF2B5EF4-FFF2-40B4-BE49-F238E27FC236}">
                      <a16:creationId xmlns:a16="http://schemas.microsoft.com/office/drawing/2014/main" id="{942D8BBF-D515-4C98-AB8F-38F90BD7B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3" y="680"/>
                  <a:ext cx="39" cy="14"/>
                </a:xfrm>
                <a:custGeom>
                  <a:avLst/>
                  <a:gdLst>
                    <a:gd name="T0" fmla="*/ 39 w 39"/>
                    <a:gd name="T1" fmla="*/ 0 h 14"/>
                    <a:gd name="T2" fmla="*/ 39 w 39"/>
                    <a:gd name="T3" fmla="*/ 5 h 14"/>
                    <a:gd name="T4" fmla="*/ 39 w 39"/>
                    <a:gd name="T5" fmla="*/ 5 h 14"/>
                    <a:gd name="T6" fmla="*/ 34 w 39"/>
                    <a:gd name="T7" fmla="*/ 5 h 14"/>
                    <a:gd name="T8" fmla="*/ 34 w 39"/>
                    <a:gd name="T9" fmla="*/ 5 h 14"/>
                    <a:gd name="T10" fmla="*/ 29 w 39"/>
                    <a:gd name="T11" fmla="*/ 5 h 14"/>
                    <a:gd name="T12" fmla="*/ 29 w 39"/>
                    <a:gd name="T13" fmla="*/ 5 h 14"/>
                    <a:gd name="T14" fmla="*/ 24 w 39"/>
                    <a:gd name="T15" fmla="*/ 5 h 14"/>
                    <a:gd name="T16" fmla="*/ 19 w 39"/>
                    <a:gd name="T17" fmla="*/ 5 h 14"/>
                    <a:gd name="T18" fmla="*/ 19 w 39"/>
                    <a:gd name="T19" fmla="*/ 10 h 14"/>
                    <a:gd name="T20" fmla="*/ 15 w 39"/>
                    <a:gd name="T21" fmla="*/ 10 h 14"/>
                    <a:gd name="T22" fmla="*/ 15 w 39"/>
                    <a:gd name="T23" fmla="*/ 10 h 14"/>
                    <a:gd name="T24" fmla="*/ 10 w 39"/>
                    <a:gd name="T25" fmla="*/ 10 h 14"/>
                    <a:gd name="T26" fmla="*/ 10 w 39"/>
                    <a:gd name="T27" fmla="*/ 10 h 14"/>
                    <a:gd name="T28" fmla="*/ 5 w 39"/>
                    <a:gd name="T29" fmla="*/ 10 h 14"/>
                    <a:gd name="T30" fmla="*/ 5 w 39"/>
                    <a:gd name="T31" fmla="*/ 14 h 14"/>
                    <a:gd name="T32" fmla="*/ 0 w 3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4"/>
                    <a:gd name="T53" fmla="*/ 39 w 3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4">
                      <a:moveTo>
                        <a:pt x="39" y="0"/>
                      </a:moveTo>
                      <a:lnTo>
                        <a:pt x="39" y="5"/>
                      </a:ln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9" name="Freeform 608">
                  <a:extLst>
                    <a:ext uri="{FF2B5EF4-FFF2-40B4-BE49-F238E27FC236}">
                      <a16:creationId xmlns:a16="http://schemas.microsoft.com/office/drawing/2014/main" id="{DCA9B26C-08F9-4B2A-A2E0-11243033A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3" y="675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0 w 5"/>
                    <a:gd name="T3" fmla="*/ 19 h 19"/>
                    <a:gd name="T4" fmla="*/ 0 w 5"/>
                    <a:gd name="T5" fmla="*/ 15 h 19"/>
                    <a:gd name="T6" fmla="*/ 0 w 5"/>
                    <a:gd name="T7" fmla="*/ 15 h 19"/>
                    <a:gd name="T8" fmla="*/ 0 w 5"/>
                    <a:gd name="T9" fmla="*/ 15 h 19"/>
                    <a:gd name="T10" fmla="*/ 0 w 5"/>
                    <a:gd name="T11" fmla="*/ 15 h 19"/>
                    <a:gd name="T12" fmla="*/ 0 w 5"/>
                    <a:gd name="T13" fmla="*/ 10 h 19"/>
                    <a:gd name="T14" fmla="*/ 0 w 5"/>
                    <a:gd name="T15" fmla="*/ 10 h 19"/>
                    <a:gd name="T16" fmla="*/ 0 w 5"/>
                    <a:gd name="T17" fmla="*/ 10 h 19"/>
                    <a:gd name="T18" fmla="*/ 5 w 5"/>
                    <a:gd name="T19" fmla="*/ 10 h 19"/>
                    <a:gd name="T20" fmla="*/ 5 w 5"/>
                    <a:gd name="T21" fmla="*/ 5 h 19"/>
                    <a:gd name="T22" fmla="*/ 5 w 5"/>
                    <a:gd name="T23" fmla="*/ 5 h 19"/>
                    <a:gd name="T24" fmla="*/ 5 w 5"/>
                    <a:gd name="T25" fmla="*/ 5 h 19"/>
                    <a:gd name="T26" fmla="*/ 5 w 5"/>
                    <a:gd name="T27" fmla="*/ 5 h 19"/>
                    <a:gd name="T28" fmla="*/ 5 w 5"/>
                    <a:gd name="T29" fmla="*/ 0 h 19"/>
                    <a:gd name="T30" fmla="*/ 5 w 5"/>
                    <a:gd name="T31" fmla="*/ 0 h 19"/>
                    <a:gd name="T32" fmla="*/ 5 w 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0" name="Line 609">
                  <a:extLst>
                    <a:ext uri="{FF2B5EF4-FFF2-40B4-BE49-F238E27FC236}">
                      <a16:creationId xmlns:a16="http://schemas.microsoft.com/office/drawing/2014/main" id="{DE98736B-8084-40BD-B7F0-238210DD1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8" y="675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610">
                <a:extLst>
                  <a:ext uri="{FF2B5EF4-FFF2-40B4-BE49-F238E27FC236}">
                    <a16:creationId xmlns:a16="http://schemas.microsoft.com/office/drawing/2014/main" id="{4B80C8FF-104C-447F-9E94-7CA79C63A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8" y="438"/>
                <a:ext cx="2174" cy="445"/>
                <a:chOff x="1528" y="438"/>
                <a:chExt cx="2174" cy="445"/>
              </a:xfrm>
            </p:grpSpPr>
            <p:sp>
              <p:nvSpPr>
                <p:cNvPr id="1671" name="Freeform 611">
                  <a:extLst>
                    <a:ext uri="{FF2B5EF4-FFF2-40B4-BE49-F238E27FC236}">
                      <a16:creationId xmlns:a16="http://schemas.microsoft.com/office/drawing/2014/main" id="{FC3E9D15-5B77-477E-80DE-EDBF5F233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661"/>
                  <a:ext cx="5" cy="24"/>
                </a:xfrm>
                <a:custGeom>
                  <a:avLst/>
                  <a:gdLst>
                    <a:gd name="T0" fmla="*/ 0 w 5"/>
                    <a:gd name="T1" fmla="*/ 24 h 24"/>
                    <a:gd name="T2" fmla="*/ 0 w 5"/>
                    <a:gd name="T3" fmla="*/ 24 h 24"/>
                    <a:gd name="T4" fmla="*/ 0 w 5"/>
                    <a:gd name="T5" fmla="*/ 24 h 24"/>
                    <a:gd name="T6" fmla="*/ 0 w 5"/>
                    <a:gd name="T7" fmla="*/ 24 h 24"/>
                    <a:gd name="T8" fmla="*/ 0 w 5"/>
                    <a:gd name="T9" fmla="*/ 19 h 24"/>
                    <a:gd name="T10" fmla="*/ 0 w 5"/>
                    <a:gd name="T11" fmla="*/ 19 h 24"/>
                    <a:gd name="T12" fmla="*/ 0 w 5"/>
                    <a:gd name="T13" fmla="*/ 19 h 24"/>
                    <a:gd name="T14" fmla="*/ 0 w 5"/>
                    <a:gd name="T15" fmla="*/ 14 h 24"/>
                    <a:gd name="T16" fmla="*/ 0 w 5"/>
                    <a:gd name="T17" fmla="*/ 14 h 24"/>
                    <a:gd name="T18" fmla="*/ 0 w 5"/>
                    <a:gd name="T19" fmla="*/ 9 h 24"/>
                    <a:gd name="T20" fmla="*/ 0 w 5"/>
                    <a:gd name="T21" fmla="*/ 9 h 24"/>
                    <a:gd name="T22" fmla="*/ 0 w 5"/>
                    <a:gd name="T23" fmla="*/ 4 h 24"/>
                    <a:gd name="T24" fmla="*/ 0 w 5"/>
                    <a:gd name="T25" fmla="*/ 4 h 24"/>
                    <a:gd name="T26" fmla="*/ 0 w 5"/>
                    <a:gd name="T27" fmla="*/ 4 h 24"/>
                    <a:gd name="T28" fmla="*/ 0 w 5"/>
                    <a:gd name="T29" fmla="*/ 0 h 24"/>
                    <a:gd name="T30" fmla="*/ 5 w 5"/>
                    <a:gd name="T31" fmla="*/ 0 h 24"/>
                    <a:gd name="T32" fmla="*/ 5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2" name="Line 612">
                  <a:extLst>
                    <a:ext uri="{FF2B5EF4-FFF2-40B4-BE49-F238E27FC236}">
                      <a16:creationId xmlns:a16="http://schemas.microsoft.com/office/drawing/2014/main" id="{EFA6B8D9-0E38-4EC7-8C88-911F6299F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8" y="661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3" name="Freeform 613">
                  <a:extLst>
                    <a:ext uri="{FF2B5EF4-FFF2-40B4-BE49-F238E27FC236}">
                      <a16:creationId xmlns:a16="http://schemas.microsoft.com/office/drawing/2014/main" id="{A6A173A9-FACF-4EFE-AC96-B65057100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438"/>
                  <a:ext cx="256" cy="223"/>
                </a:xfrm>
                <a:custGeom>
                  <a:avLst/>
                  <a:gdLst>
                    <a:gd name="T0" fmla="*/ 0 w 256"/>
                    <a:gd name="T1" fmla="*/ 223 h 223"/>
                    <a:gd name="T2" fmla="*/ 10 w 256"/>
                    <a:gd name="T3" fmla="*/ 198 h 223"/>
                    <a:gd name="T4" fmla="*/ 20 w 256"/>
                    <a:gd name="T5" fmla="*/ 179 h 223"/>
                    <a:gd name="T6" fmla="*/ 29 w 256"/>
                    <a:gd name="T7" fmla="*/ 165 h 223"/>
                    <a:gd name="T8" fmla="*/ 39 w 256"/>
                    <a:gd name="T9" fmla="*/ 145 h 223"/>
                    <a:gd name="T10" fmla="*/ 53 w 256"/>
                    <a:gd name="T11" fmla="*/ 126 h 223"/>
                    <a:gd name="T12" fmla="*/ 68 w 256"/>
                    <a:gd name="T13" fmla="*/ 112 h 223"/>
                    <a:gd name="T14" fmla="*/ 82 w 256"/>
                    <a:gd name="T15" fmla="*/ 97 h 223"/>
                    <a:gd name="T16" fmla="*/ 102 w 256"/>
                    <a:gd name="T17" fmla="*/ 78 h 223"/>
                    <a:gd name="T18" fmla="*/ 116 w 256"/>
                    <a:gd name="T19" fmla="*/ 68 h 223"/>
                    <a:gd name="T20" fmla="*/ 135 w 256"/>
                    <a:gd name="T21" fmla="*/ 54 h 223"/>
                    <a:gd name="T22" fmla="*/ 155 w 256"/>
                    <a:gd name="T23" fmla="*/ 39 h 223"/>
                    <a:gd name="T24" fmla="*/ 174 w 256"/>
                    <a:gd name="T25" fmla="*/ 29 h 223"/>
                    <a:gd name="T26" fmla="*/ 193 w 256"/>
                    <a:gd name="T27" fmla="*/ 20 h 223"/>
                    <a:gd name="T28" fmla="*/ 213 w 256"/>
                    <a:gd name="T29" fmla="*/ 15 h 223"/>
                    <a:gd name="T30" fmla="*/ 232 w 256"/>
                    <a:gd name="T31" fmla="*/ 5 h 223"/>
                    <a:gd name="T32" fmla="*/ 256 w 256"/>
                    <a:gd name="T33" fmla="*/ 0 h 2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6"/>
                    <a:gd name="T52" fmla="*/ 0 h 223"/>
                    <a:gd name="T53" fmla="*/ 256 w 256"/>
                    <a:gd name="T54" fmla="*/ 223 h 2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6" h="223">
                      <a:moveTo>
                        <a:pt x="0" y="223"/>
                      </a:moveTo>
                      <a:lnTo>
                        <a:pt x="10" y="198"/>
                      </a:lnTo>
                      <a:lnTo>
                        <a:pt x="20" y="179"/>
                      </a:lnTo>
                      <a:lnTo>
                        <a:pt x="29" y="165"/>
                      </a:lnTo>
                      <a:lnTo>
                        <a:pt x="39" y="145"/>
                      </a:lnTo>
                      <a:lnTo>
                        <a:pt x="53" y="126"/>
                      </a:lnTo>
                      <a:lnTo>
                        <a:pt x="68" y="112"/>
                      </a:lnTo>
                      <a:lnTo>
                        <a:pt x="82" y="97"/>
                      </a:lnTo>
                      <a:lnTo>
                        <a:pt x="102" y="78"/>
                      </a:lnTo>
                      <a:lnTo>
                        <a:pt x="116" y="68"/>
                      </a:lnTo>
                      <a:lnTo>
                        <a:pt x="135" y="54"/>
                      </a:lnTo>
                      <a:lnTo>
                        <a:pt x="155" y="39"/>
                      </a:lnTo>
                      <a:lnTo>
                        <a:pt x="174" y="29"/>
                      </a:lnTo>
                      <a:lnTo>
                        <a:pt x="193" y="20"/>
                      </a:lnTo>
                      <a:lnTo>
                        <a:pt x="213" y="15"/>
                      </a:lnTo>
                      <a:lnTo>
                        <a:pt x="232" y="5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4" name="Freeform 614">
                  <a:extLst>
                    <a:ext uri="{FF2B5EF4-FFF2-40B4-BE49-F238E27FC236}">
                      <a16:creationId xmlns:a16="http://schemas.microsoft.com/office/drawing/2014/main" id="{BD38AA3B-26E4-42D5-A04A-1C0F12361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" y="438"/>
                  <a:ext cx="58" cy="5"/>
                </a:xfrm>
                <a:custGeom>
                  <a:avLst/>
                  <a:gdLst>
                    <a:gd name="T0" fmla="*/ 0 w 58"/>
                    <a:gd name="T1" fmla="*/ 0 h 5"/>
                    <a:gd name="T2" fmla="*/ 0 w 58"/>
                    <a:gd name="T3" fmla="*/ 0 h 5"/>
                    <a:gd name="T4" fmla="*/ 5 w 58"/>
                    <a:gd name="T5" fmla="*/ 0 h 5"/>
                    <a:gd name="T6" fmla="*/ 10 w 58"/>
                    <a:gd name="T7" fmla="*/ 0 h 5"/>
                    <a:gd name="T8" fmla="*/ 15 w 58"/>
                    <a:gd name="T9" fmla="*/ 0 h 5"/>
                    <a:gd name="T10" fmla="*/ 19 w 58"/>
                    <a:gd name="T11" fmla="*/ 0 h 5"/>
                    <a:gd name="T12" fmla="*/ 19 w 58"/>
                    <a:gd name="T13" fmla="*/ 0 h 5"/>
                    <a:gd name="T14" fmla="*/ 24 w 58"/>
                    <a:gd name="T15" fmla="*/ 0 h 5"/>
                    <a:gd name="T16" fmla="*/ 29 w 58"/>
                    <a:gd name="T17" fmla="*/ 0 h 5"/>
                    <a:gd name="T18" fmla="*/ 34 w 58"/>
                    <a:gd name="T19" fmla="*/ 0 h 5"/>
                    <a:gd name="T20" fmla="*/ 39 w 58"/>
                    <a:gd name="T21" fmla="*/ 0 h 5"/>
                    <a:gd name="T22" fmla="*/ 39 w 58"/>
                    <a:gd name="T23" fmla="*/ 5 h 5"/>
                    <a:gd name="T24" fmla="*/ 44 w 58"/>
                    <a:gd name="T25" fmla="*/ 5 h 5"/>
                    <a:gd name="T26" fmla="*/ 48 w 58"/>
                    <a:gd name="T27" fmla="*/ 5 h 5"/>
                    <a:gd name="T28" fmla="*/ 53 w 58"/>
                    <a:gd name="T29" fmla="*/ 5 h 5"/>
                    <a:gd name="T30" fmla="*/ 58 w 58"/>
                    <a:gd name="T31" fmla="*/ 5 h 5"/>
                    <a:gd name="T32" fmla="*/ 58 w 58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5"/>
                    <a:gd name="T53" fmla="*/ 58 w 58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44" y="5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5" name="Rectangle 615">
                  <a:extLst>
                    <a:ext uri="{FF2B5EF4-FFF2-40B4-BE49-F238E27FC236}">
                      <a16:creationId xmlns:a16="http://schemas.microsoft.com/office/drawing/2014/main" id="{B29A7D57-7F24-48AC-9E59-AED690196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438"/>
                  <a:ext cx="5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6" name="Rectangle 616">
                  <a:extLst>
                    <a:ext uri="{FF2B5EF4-FFF2-40B4-BE49-F238E27FC236}">
                      <a16:creationId xmlns:a16="http://schemas.microsoft.com/office/drawing/2014/main" id="{691E71B4-8A02-4144-8EFF-5FFFA7962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438"/>
                  <a:ext cx="5" cy="1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7" name="Freeform 617">
                  <a:extLst>
                    <a:ext uri="{FF2B5EF4-FFF2-40B4-BE49-F238E27FC236}">
                      <a16:creationId xmlns:a16="http://schemas.microsoft.com/office/drawing/2014/main" id="{54BF7B62-B63D-419F-90E0-ABBBA8C3E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438"/>
                  <a:ext cx="53" cy="25"/>
                </a:xfrm>
                <a:custGeom>
                  <a:avLst/>
                  <a:gdLst>
                    <a:gd name="T0" fmla="*/ 53 w 53"/>
                    <a:gd name="T1" fmla="*/ 0 h 25"/>
                    <a:gd name="T2" fmla="*/ 53 w 53"/>
                    <a:gd name="T3" fmla="*/ 5 h 25"/>
                    <a:gd name="T4" fmla="*/ 48 w 53"/>
                    <a:gd name="T5" fmla="*/ 5 h 25"/>
                    <a:gd name="T6" fmla="*/ 48 w 53"/>
                    <a:gd name="T7" fmla="*/ 5 h 25"/>
                    <a:gd name="T8" fmla="*/ 48 w 53"/>
                    <a:gd name="T9" fmla="*/ 10 h 25"/>
                    <a:gd name="T10" fmla="*/ 48 w 53"/>
                    <a:gd name="T11" fmla="*/ 10 h 25"/>
                    <a:gd name="T12" fmla="*/ 48 w 53"/>
                    <a:gd name="T13" fmla="*/ 10 h 25"/>
                    <a:gd name="T14" fmla="*/ 48 w 53"/>
                    <a:gd name="T15" fmla="*/ 15 h 25"/>
                    <a:gd name="T16" fmla="*/ 48 w 53"/>
                    <a:gd name="T17" fmla="*/ 15 h 25"/>
                    <a:gd name="T18" fmla="*/ 48 w 53"/>
                    <a:gd name="T19" fmla="*/ 20 h 25"/>
                    <a:gd name="T20" fmla="*/ 43 w 53"/>
                    <a:gd name="T21" fmla="*/ 20 h 25"/>
                    <a:gd name="T22" fmla="*/ 43 w 53"/>
                    <a:gd name="T23" fmla="*/ 20 h 25"/>
                    <a:gd name="T24" fmla="*/ 43 w 53"/>
                    <a:gd name="T25" fmla="*/ 20 h 25"/>
                    <a:gd name="T26" fmla="*/ 43 w 53"/>
                    <a:gd name="T27" fmla="*/ 25 h 25"/>
                    <a:gd name="T28" fmla="*/ 39 w 53"/>
                    <a:gd name="T29" fmla="*/ 20 h 25"/>
                    <a:gd name="T30" fmla="*/ 39 w 53"/>
                    <a:gd name="T31" fmla="*/ 20 h 25"/>
                    <a:gd name="T32" fmla="*/ 34 w 53"/>
                    <a:gd name="T33" fmla="*/ 20 h 25"/>
                    <a:gd name="T34" fmla="*/ 34 w 53"/>
                    <a:gd name="T35" fmla="*/ 20 h 25"/>
                    <a:gd name="T36" fmla="*/ 29 w 53"/>
                    <a:gd name="T37" fmla="*/ 20 h 25"/>
                    <a:gd name="T38" fmla="*/ 29 w 53"/>
                    <a:gd name="T39" fmla="*/ 20 h 25"/>
                    <a:gd name="T40" fmla="*/ 24 w 53"/>
                    <a:gd name="T41" fmla="*/ 20 h 25"/>
                    <a:gd name="T42" fmla="*/ 24 w 53"/>
                    <a:gd name="T43" fmla="*/ 20 h 25"/>
                    <a:gd name="T44" fmla="*/ 19 w 53"/>
                    <a:gd name="T45" fmla="*/ 20 h 25"/>
                    <a:gd name="T46" fmla="*/ 19 w 53"/>
                    <a:gd name="T47" fmla="*/ 25 h 25"/>
                    <a:gd name="T48" fmla="*/ 14 w 53"/>
                    <a:gd name="T49" fmla="*/ 25 h 25"/>
                    <a:gd name="T50" fmla="*/ 14 w 53"/>
                    <a:gd name="T51" fmla="*/ 25 h 25"/>
                    <a:gd name="T52" fmla="*/ 10 w 53"/>
                    <a:gd name="T53" fmla="*/ 25 h 25"/>
                    <a:gd name="T54" fmla="*/ 10 w 53"/>
                    <a:gd name="T55" fmla="*/ 25 h 25"/>
                    <a:gd name="T56" fmla="*/ 5 w 53"/>
                    <a:gd name="T57" fmla="*/ 25 h 25"/>
                    <a:gd name="T58" fmla="*/ 5 w 53"/>
                    <a:gd name="T59" fmla="*/ 25 h 25"/>
                    <a:gd name="T60" fmla="*/ 0 w 53"/>
                    <a:gd name="T61" fmla="*/ 25 h 25"/>
                    <a:gd name="T62" fmla="*/ 0 w 53"/>
                    <a:gd name="T63" fmla="*/ 25 h 25"/>
                    <a:gd name="T64" fmla="*/ 0 w 53"/>
                    <a:gd name="T65" fmla="*/ 20 h 25"/>
                    <a:gd name="T66" fmla="*/ 0 w 53"/>
                    <a:gd name="T67" fmla="*/ 20 h 25"/>
                    <a:gd name="T68" fmla="*/ 5 w 53"/>
                    <a:gd name="T69" fmla="*/ 15 h 25"/>
                    <a:gd name="T70" fmla="*/ 10 w 53"/>
                    <a:gd name="T71" fmla="*/ 15 h 25"/>
                    <a:gd name="T72" fmla="*/ 10 w 53"/>
                    <a:gd name="T73" fmla="*/ 15 h 25"/>
                    <a:gd name="T74" fmla="*/ 14 w 53"/>
                    <a:gd name="T75" fmla="*/ 15 h 25"/>
                    <a:gd name="T76" fmla="*/ 19 w 53"/>
                    <a:gd name="T77" fmla="*/ 10 h 25"/>
                    <a:gd name="T78" fmla="*/ 19 w 53"/>
                    <a:gd name="T79" fmla="*/ 10 h 25"/>
                    <a:gd name="T80" fmla="*/ 24 w 53"/>
                    <a:gd name="T81" fmla="*/ 10 h 25"/>
                    <a:gd name="T82" fmla="*/ 29 w 53"/>
                    <a:gd name="T83" fmla="*/ 10 h 25"/>
                    <a:gd name="T84" fmla="*/ 29 w 53"/>
                    <a:gd name="T85" fmla="*/ 5 h 25"/>
                    <a:gd name="T86" fmla="*/ 34 w 53"/>
                    <a:gd name="T87" fmla="*/ 5 h 25"/>
                    <a:gd name="T88" fmla="*/ 39 w 53"/>
                    <a:gd name="T89" fmla="*/ 5 h 25"/>
                    <a:gd name="T90" fmla="*/ 43 w 53"/>
                    <a:gd name="T91" fmla="*/ 5 h 25"/>
                    <a:gd name="T92" fmla="*/ 43 w 53"/>
                    <a:gd name="T93" fmla="*/ 5 h 25"/>
                    <a:gd name="T94" fmla="*/ 48 w 53"/>
                    <a:gd name="T95" fmla="*/ 5 h 25"/>
                    <a:gd name="T96" fmla="*/ 53 w 53"/>
                    <a:gd name="T97" fmla="*/ 0 h 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3"/>
                    <a:gd name="T148" fmla="*/ 0 h 25"/>
                    <a:gd name="T149" fmla="*/ 53 w 53"/>
                    <a:gd name="T150" fmla="*/ 25 h 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3" h="25">
                      <a:moveTo>
                        <a:pt x="53" y="0"/>
                      </a:moveTo>
                      <a:lnTo>
                        <a:pt x="53" y="5"/>
                      </a:lnTo>
                      <a:lnTo>
                        <a:pt x="48" y="5"/>
                      </a:lnTo>
                      <a:lnTo>
                        <a:pt x="48" y="10"/>
                      </a:lnTo>
                      <a:lnTo>
                        <a:pt x="48" y="15"/>
                      </a:lnTo>
                      <a:lnTo>
                        <a:pt x="48" y="20"/>
                      </a:lnTo>
                      <a:lnTo>
                        <a:pt x="43" y="20"/>
                      </a:lnTo>
                      <a:lnTo>
                        <a:pt x="43" y="25"/>
                      </a:lnTo>
                      <a:lnTo>
                        <a:pt x="39" y="20"/>
                      </a:lnTo>
                      <a:lnTo>
                        <a:pt x="34" y="20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9" y="25"/>
                      </a:lnTo>
                      <a:lnTo>
                        <a:pt x="14" y="25"/>
                      </a:lnTo>
                      <a:lnTo>
                        <a:pt x="10" y="25"/>
                      </a:lnTo>
                      <a:lnTo>
                        <a:pt x="5" y="25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5" y="15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8" name="Freeform 618">
                  <a:extLst>
                    <a:ext uri="{FF2B5EF4-FFF2-40B4-BE49-F238E27FC236}">
                      <a16:creationId xmlns:a16="http://schemas.microsoft.com/office/drawing/2014/main" id="{A81EFF3B-E014-41EE-A70F-8FE7C5ABE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438"/>
                  <a:ext cx="19" cy="25"/>
                </a:xfrm>
                <a:custGeom>
                  <a:avLst/>
                  <a:gdLst>
                    <a:gd name="T0" fmla="*/ 19 w 19"/>
                    <a:gd name="T1" fmla="*/ 0 h 25"/>
                    <a:gd name="T2" fmla="*/ 19 w 19"/>
                    <a:gd name="T3" fmla="*/ 5 h 25"/>
                    <a:gd name="T4" fmla="*/ 14 w 19"/>
                    <a:gd name="T5" fmla="*/ 5 h 25"/>
                    <a:gd name="T6" fmla="*/ 14 w 19"/>
                    <a:gd name="T7" fmla="*/ 5 h 25"/>
                    <a:gd name="T8" fmla="*/ 14 w 19"/>
                    <a:gd name="T9" fmla="*/ 10 h 25"/>
                    <a:gd name="T10" fmla="*/ 14 w 19"/>
                    <a:gd name="T11" fmla="*/ 10 h 25"/>
                    <a:gd name="T12" fmla="*/ 14 w 19"/>
                    <a:gd name="T13" fmla="*/ 10 h 25"/>
                    <a:gd name="T14" fmla="*/ 14 w 19"/>
                    <a:gd name="T15" fmla="*/ 15 h 25"/>
                    <a:gd name="T16" fmla="*/ 14 w 19"/>
                    <a:gd name="T17" fmla="*/ 15 h 25"/>
                    <a:gd name="T18" fmla="*/ 14 w 19"/>
                    <a:gd name="T19" fmla="*/ 20 h 25"/>
                    <a:gd name="T20" fmla="*/ 9 w 19"/>
                    <a:gd name="T21" fmla="*/ 20 h 25"/>
                    <a:gd name="T22" fmla="*/ 9 w 19"/>
                    <a:gd name="T23" fmla="*/ 20 h 25"/>
                    <a:gd name="T24" fmla="*/ 9 w 19"/>
                    <a:gd name="T25" fmla="*/ 20 h 25"/>
                    <a:gd name="T26" fmla="*/ 9 w 19"/>
                    <a:gd name="T27" fmla="*/ 25 h 25"/>
                    <a:gd name="T28" fmla="*/ 5 w 19"/>
                    <a:gd name="T29" fmla="*/ 20 h 25"/>
                    <a:gd name="T30" fmla="*/ 5 w 19"/>
                    <a:gd name="T31" fmla="*/ 20 h 25"/>
                    <a:gd name="T32" fmla="*/ 0 w 19"/>
                    <a:gd name="T33" fmla="*/ 2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5"/>
                    <a:gd name="T53" fmla="*/ 19 w 19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5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9" y="20"/>
                      </a:lnTo>
                      <a:lnTo>
                        <a:pt x="9" y="25"/>
                      </a:lnTo>
                      <a:lnTo>
                        <a:pt x="5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9" name="Freeform 619">
                  <a:extLst>
                    <a:ext uri="{FF2B5EF4-FFF2-40B4-BE49-F238E27FC236}">
                      <a16:creationId xmlns:a16="http://schemas.microsoft.com/office/drawing/2014/main" id="{9782C1B4-46B6-4E64-BDB9-73334142C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458"/>
                  <a:ext cx="34" cy="5"/>
                </a:xfrm>
                <a:custGeom>
                  <a:avLst/>
                  <a:gdLst>
                    <a:gd name="T0" fmla="*/ 34 w 34"/>
                    <a:gd name="T1" fmla="*/ 0 h 5"/>
                    <a:gd name="T2" fmla="*/ 34 w 34"/>
                    <a:gd name="T3" fmla="*/ 0 h 5"/>
                    <a:gd name="T4" fmla="*/ 29 w 34"/>
                    <a:gd name="T5" fmla="*/ 0 h 5"/>
                    <a:gd name="T6" fmla="*/ 29 w 34"/>
                    <a:gd name="T7" fmla="*/ 0 h 5"/>
                    <a:gd name="T8" fmla="*/ 24 w 34"/>
                    <a:gd name="T9" fmla="*/ 0 h 5"/>
                    <a:gd name="T10" fmla="*/ 24 w 34"/>
                    <a:gd name="T11" fmla="*/ 0 h 5"/>
                    <a:gd name="T12" fmla="*/ 19 w 34"/>
                    <a:gd name="T13" fmla="*/ 0 h 5"/>
                    <a:gd name="T14" fmla="*/ 19 w 34"/>
                    <a:gd name="T15" fmla="*/ 5 h 5"/>
                    <a:gd name="T16" fmla="*/ 14 w 34"/>
                    <a:gd name="T17" fmla="*/ 5 h 5"/>
                    <a:gd name="T18" fmla="*/ 14 w 34"/>
                    <a:gd name="T19" fmla="*/ 5 h 5"/>
                    <a:gd name="T20" fmla="*/ 10 w 34"/>
                    <a:gd name="T21" fmla="*/ 5 h 5"/>
                    <a:gd name="T22" fmla="*/ 10 w 34"/>
                    <a:gd name="T23" fmla="*/ 5 h 5"/>
                    <a:gd name="T24" fmla="*/ 5 w 34"/>
                    <a:gd name="T25" fmla="*/ 5 h 5"/>
                    <a:gd name="T26" fmla="*/ 5 w 34"/>
                    <a:gd name="T27" fmla="*/ 5 h 5"/>
                    <a:gd name="T28" fmla="*/ 0 w 34"/>
                    <a:gd name="T29" fmla="*/ 5 h 5"/>
                    <a:gd name="T30" fmla="*/ 0 w 34"/>
                    <a:gd name="T31" fmla="*/ 5 h 5"/>
                    <a:gd name="T32" fmla="*/ 0 w 3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"/>
                    <a:gd name="T53" fmla="*/ 34 w 3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0" name="Freeform 620">
                  <a:extLst>
                    <a:ext uri="{FF2B5EF4-FFF2-40B4-BE49-F238E27FC236}">
                      <a16:creationId xmlns:a16="http://schemas.microsoft.com/office/drawing/2014/main" id="{643F8E35-13CF-41B0-AC5F-16F28CC08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438"/>
                  <a:ext cx="53" cy="20"/>
                </a:xfrm>
                <a:custGeom>
                  <a:avLst/>
                  <a:gdLst>
                    <a:gd name="T0" fmla="*/ 0 w 53"/>
                    <a:gd name="T1" fmla="*/ 20 h 20"/>
                    <a:gd name="T2" fmla="*/ 0 w 53"/>
                    <a:gd name="T3" fmla="*/ 20 h 20"/>
                    <a:gd name="T4" fmla="*/ 5 w 53"/>
                    <a:gd name="T5" fmla="*/ 15 h 20"/>
                    <a:gd name="T6" fmla="*/ 10 w 53"/>
                    <a:gd name="T7" fmla="*/ 15 h 20"/>
                    <a:gd name="T8" fmla="*/ 10 w 53"/>
                    <a:gd name="T9" fmla="*/ 15 h 20"/>
                    <a:gd name="T10" fmla="*/ 14 w 53"/>
                    <a:gd name="T11" fmla="*/ 15 h 20"/>
                    <a:gd name="T12" fmla="*/ 19 w 53"/>
                    <a:gd name="T13" fmla="*/ 10 h 20"/>
                    <a:gd name="T14" fmla="*/ 19 w 53"/>
                    <a:gd name="T15" fmla="*/ 10 h 20"/>
                    <a:gd name="T16" fmla="*/ 24 w 53"/>
                    <a:gd name="T17" fmla="*/ 10 h 20"/>
                    <a:gd name="T18" fmla="*/ 29 w 53"/>
                    <a:gd name="T19" fmla="*/ 10 h 20"/>
                    <a:gd name="T20" fmla="*/ 29 w 53"/>
                    <a:gd name="T21" fmla="*/ 5 h 20"/>
                    <a:gd name="T22" fmla="*/ 34 w 53"/>
                    <a:gd name="T23" fmla="*/ 5 h 20"/>
                    <a:gd name="T24" fmla="*/ 39 w 53"/>
                    <a:gd name="T25" fmla="*/ 5 h 20"/>
                    <a:gd name="T26" fmla="*/ 43 w 53"/>
                    <a:gd name="T27" fmla="*/ 5 h 20"/>
                    <a:gd name="T28" fmla="*/ 43 w 53"/>
                    <a:gd name="T29" fmla="*/ 5 h 20"/>
                    <a:gd name="T30" fmla="*/ 48 w 53"/>
                    <a:gd name="T31" fmla="*/ 5 h 20"/>
                    <a:gd name="T32" fmla="*/ 53 w 53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0"/>
                    <a:gd name="T53" fmla="*/ 53 w 53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5" y="15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1" name="Rectangle 621">
                  <a:extLst>
                    <a:ext uri="{FF2B5EF4-FFF2-40B4-BE49-F238E27FC236}">
                      <a16:creationId xmlns:a16="http://schemas.microsoft.com/office/drawing/2014/main" id="{8878A74C-26E9-42FC-AFAF-3F3825D0F5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1" y="448"/>
                  <a:ext cx="1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2" name="Rectangle 622">
                  <a:extLst>
                    <a:ext uri="{FF2B5EF4-FFF2-40B4-BE49-F238E27FC236}">
                      <a16:creationId xmlns:a16="http://schemas.microsoft.com/office/drawing/2014/main" id="{77770131-1062-4FF8-AE12-31FCEA244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1" y="448"/>
                  <a:ext cx="1" cy="1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3" name="Freeform 623">
                  <a:extLst>
                    <a:ext uri="{FF2B5EF4-FFF2-40B4-BE49-F238E27FC236}">
                      <a16:creationId xmlns:a16="http://schemas.microsoft.com/office/drawing/2014/main" id="{ADFF0A69-04B9-4387-AE45-91EEFDEA4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6" y="453"/>
                  <a:ext cx="53" cy="24"/>
                </a:xfrm>
                <a:custGeom>
                  <a:avLst/>
                  <a:gdLst>
                    <a:gd name="T0" fmla="*/ 53 w 53"/>
                    <a:gd name="T1" fmla="*/ 0 h 24"/>
                    <a:gd name="T2" fmla="*/ 0 w 53"/>
                    <a:gd name="T3" fmla="*/ 24 h 24"/>
                    <a:gd name="T4" fmla="*/ 0 w 53"/>
                    <a:gd name="T5" fmla="*/ 24 h 24"/>
                    <a:gd name="T6" fmla="*/ 5 w 53"/>
                    <a:gd name="T7" fmla="*/ 19 h 24"/>
                    <a:gd name="T8" fmla="*/ 10 w 53"/>
                    <a:gd name="T9" fmla="*/ 19 h 24"/>
                    <a:gd name="T10" fmla="*/ 10 w 53"/>
                    <a:gd name="T11" fmla="*/ 14 h 24"/>
                    <a:gd name="T12" fmla="*/ 14 w 53"/>
                    <a:gd name="T13" fmla="*/ 14 h 24"/>
                    <a:gd name="T14" fmla="*/ 19 w 53"/>
                    <a:gd name="T15" fmla="*/ 10 h 24"/>
                    <a:gd name="T16" fmla="*/ 24 w 53"/>
                    <a:gd name="T17" fmla="*/ 10 h 24"/>
                    <a:gd name="T18" fmla="*/ 24 w 53"/>
                    <a:gd name="T19" fmla="*/ 10 h 24"/>
                    <a:gd name="T20" fmla="*/ 29 w 53"/>
                    <a:gd name="T21" fmla="*/ 5 h 24"/>
                    <a:gd name="T22" fmla="*/ 34 w 53"/>
                    <a:gd name="T23" fmla="*/ 5 h 24"/>
                    <a:gd name="T24" fmla="*/ 34 w 53"/>
                    <a:gd name="T25" fmla="*/ 5 h 24"/>
                    <a:gd name="T26" fmla="*/ 39 w 53"/>
                    <a:gd name="T27" fmla="*/ 5 h 24"/>
                    <a:gd name="T28" fmla="*/ 43 w 53"/>
                    <a:gd name="T29" fmla="*/ 0 h 24"/>
                    <a:gd name="T30" fmla="*/ 48 w 53"/>
                    <a:gd name="T31" fmla="*/ 0 h 24"/>
                    <a:gd name="T32" fmla="*/ 48 w 53"/>
                    <a:gd name="T33" fmla="*/ 0 h 24"/>
                    <a:gd name="T34" fmla="*/ 53 w 53"/>
                    <a:gd name="T35" fmla="*/ 0 h 24"/>
                    <a:gd name="T36" fmla="*/ 53 w 53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"/>
                    <a:gd name="T58" fmla="*/ 0 h 24"/>
                    <a:gd name="T59" fmla="*/ 53 w 53"/>
                    <a:gd name="T60" fmla="*/ 24 h 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" h="24">
                      <a:moveTo>
                        <a:pt x="53" y="0"/>
                      </a:move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4" y="14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4" name="Line 624">
                  <a:extLst>
                    <a:ext uri="{FF2B5EF4-FFF2-40B4-BE49-F238E27FC236}">
                      <a16:creationId xmlns:a16="http://schemas.microsoft.com/office/drawing/2014/main" id="{6FBB9EF3-2CF3-4A5C-BF8A-F725148EB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6" y="453"/>
                  <a:ext cx="53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5" name="Freeform 625">
                  <a:extLst>
                    <a:ext uri="{FF2B5EF4-FFF2-40B4-BE49-F238E27FC236}">
                      <a16:creationId xmlns:a16="http://schemas.microsoft.com/office/drawing/2014/main" id="{3DADC28E-54FC-48CB-9440-13308F6A8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6" y="453"/>
                  <a:ext cx="53" cy="24"/>
                </a:xfrm>
                <a:custGeom>
                  <a:avLst/>
                  <a:gdLst>
                    <a:gd name="T0" fmla="*/ 0 w 53"/>
                    <a:gd name="T1" fmla="*/ 24 h 24"/>
                    <a:gd name="T2" fmla="*/ 0 w 53"/>
                    <a:gd name="T3" fmla="*/ 24 h 24"/>
                    <a:gd name="T4" fmla="*/ 5 w 53"/>
                    <a:gd name="T5" fmla="*/ 19 h 24"/>
                    <a:gd name="T6" fmla="*/ 10 w 53"/>
                    <a:gd name="T7" fmla="*/ 19 h 24"/>
                    <a:gd name="T8" fmla="*/ 10 w 53"/>
                    <a:gd name="T9" fmla="*/ 14 h 24"/>
                    <a:gd name="T10" fmla="*/ 14 w 53"/>
                    <a:gd name="T11" fmla="*/ 14 h 24"/>
                    <a:gd name="T12" fmla="*/ 19 w 53"/>
                    <a:gd name="T13" fmla="*/ 10 h 24"/>
                    <a:gd name="T14" fmla="*/ 24 w 53"/>
                    <a:gd name="T15" fmla="*/ 10 h 24"/>
                    <a:gd name="T16" fmla="*/ 24 w 53"/>
                    <a:gd name="T17" fmla="*/ 10 h 24"/>
                    <a:gd name="T18" fmla="*/ 29 w 53"/>
                    <a:gd name="T19" fmla="*/ 5 h 24"/>
                    <a:gd name="T20" fmla="*/ 34 w 53"/>
                    <a:gd name="T21" fmla="*/ 5 h 24"/>
                    <a:gd name="T22" fmla="*/ 34 w 53"/>
                    <a:gd name="T23" fmla="*/ 5 h 24"/>
                    <a:gd name="T24" fmla="*/ 39 w 53"/>
                    <a:gd name="T25" fmla="*/ 5 h 24"/>
                    <a:gd name="T26" fmla="*/ 43 w 53"/>
                    <a:gd name="T27" fmla="*/ 0 h 24"/>
                    <a:gd name="T28" fmla="*/ 48 w 53"/>
                    <a:gd name="T29" fmla="*/ 0 h 24"/>
                    <a:gd name="T30" fmla="*/ 48 w 53"/>
                    <a:gd name="T31" fmla="*/ 0 h 24"/>
                    <a:gd name="T32" fmla="*/ 53 w 53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4"/>
                    <a:gd name="T53" fmla="*/ 53 w 53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4" y="14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6" name="Rectangle 626">
                  <a:extLst>
                    <a:ext uri="{FF2B5EF4-FFF2-40B4-BE49-F238E27FC236}">
                      <a16:creationId xmlns:a16="http://schemas.microsoft.com/office/drawing/2014/main" id="{ADFA4843-08B8-470A-87C9-6FAE02B95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453"/>
                  <a:ext cx="1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7" name="Rectangle 627">
                  <a:extLst>
                    <a:ext uri="{FF2B5EF4-FFF2-40B4-BE49-F238E27FC236}">
                      <a16:creationId xmlns:a16="http://schemas.microsoft.com/office/drawing/2014/main" id="{8F29CB59-8B3E-443C-AC43-946A610FD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453"/>
                  <a:ext cx="1" cy="1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8" name="Rectangle 628">
                  <a:extLst>
                    <a:ext uri="{FF2B5EF4-FFF2-40B4-BE49-F238E27FC236}">
                      <a16:creationId xmlns:a16="http://schemas.microsoft.com/office/drawing/2014/main" id="{301FD58C-10D6-4887-934A-9678312F6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" y="458"/>
                  <a:ext cx="5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9" name="Rectangle 629">
                  <a:extLst>
                    <a:ext uri="{FF2B5EF4-FFF2-40B4-BE49-F238E27FC236}">
                      <a16:creationId xmlns:a16="http://schemas.microsoft.com/office/drawing/2014/main" id="{4BEFACCD-2108-4267-A03B-490BBB0CF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" y="458"/>
                  <a:ext cx="5" cy="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0" name="Freeform 630">
                  <a:extLst>
                    <a:ext uri="{FF2B5EF4-FFF2-40B4-BE49-F238E27FC236}">
                      <a16:creationId xmlns:a16="http://schemas.microsoft.com/office/drawing/2014/main" id="{C3625735-BDA5-4ABC-939D-69F346A33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" y="458"/>
                  <a:ext cx="19" cy="14"/>
                </a:xfrm>
                <a:custGeom>
                  <a:avLst/>
                  <a:gdLst>
                    <a:gd name="T0" fmla="*/ 0 w 19"/>
                    <a:gd name="T1" fmla="*/ 14 h 14"/>
                    <a:gd name="T2" fmla="*/ 0 w 19"/>
                    <a:gd name="T3" fmla="*/ 14 h 14"/>
                    <a:gd name="T4" fmla="*/ 0 w 19"/>
                    <a:gd name="T5" fmla="*/ 14 h 14"/>
                    <a:gd name="T6" fmla="*/ 0 w 19"/>
                    <a:gd name="T7" fmla="*/ 9 h 14"/>
                    <a:gd name="T8" fmla="*/ 0 w 19"/>
                    <a:gd name="T9" fmla="*/ 9 h 14"/>
                    <a:gd name="T10" fmla="*/ 5 w 19"/>
                    <a:gd name="T11" fmla="*/ 9 h 14"/>
                    <a:gd name="T12" fmla="*/ 5 w 19"/>
                    <a:gd name="T13" fmla="*/ 9 h 14"/>
                    <a:gd name="T14" fmla="*/ 5 w 19"/>
                    <a:gd name="T15" fmla="*/ 9 h 14"/>
                    <a:gd name="T16" fmla="*/ 5 w 19"/>
                    <a:gd name="T17" fmla="*/ 5 h 14"/>
                    <a:gd name="T18" fmla="*/ 10 w 19"/>
                    <a:gd name="T19" fmla="*/ 5 h 14"/>
                    <a:gd name="T20" fmla="*/ 10 w 19"/>
                    <a:gd name="T21" fmla="*/ 5 h 14"/>
                    <a:gd name="T22" fmla="*/ 10 w 19"/>
                    <a:gd name="T23" fmla="*/ 5 h 14"/>
                    <a:gd name="T24" fmla="*/ 14 w 19"/>
                    <a:gd name="T25" fmla="*/ 5 h 14"/>
                    <a:gd name="T26" fmla="*/ 14 w 19"/>
                    <a:gd name="T27" fmla="*/ 5 h 14"/>
                    <a:gd name="T28" fmla="*/ 14 w 19"/>
                    <a:gd name="T29" fmla="*/ 5 h 14"/>
                    <a:gd name="T30" fmla="*/ 14 w 19"/>
                    <a:gd name="T31" fmla="*/ 0 h 14"/>
                    <a:gd name="T32" fmla="*/ 19 w 19"/>
                    <a:gd name="T33" fmla="*/ 0 h 14"/>
                    <a:gd name="T34" fmla="*/ 19 w 19"/>
                    <a:gd name="T35" fmla="*/ 0 h 14"/>
                    <a:gd name="T36" fmla="*/ 0 w 19"/>
                    <a:gd name="T37" fmla="*/ 14 h 14"/>
                    <a:gd name="T38" fmla="*/ 0 w 19"/>
                    <a:gd name="T39" fmla="*/ 14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9"/>
                    <a:gd name="T61" fmla="*/ 0 h 14"/>
                    <a:gd name="T62" fmla="*/ 19 w 19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9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1" name="Freeform 631">
                  <a:extLst>
                    <a:ext uri="{FF2B5EF4-FFF2-40B4-BE49-F238E27FC236}">
                      <a16:creationId xmlns:a16="http://schemas.microsoft.com/office/drawing/2014/main" id="{FC6AC3D3-49F2-42D3-8A8B-2AF086BC4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" y="458"/>
                  <a:ext cx="19" cy="14"/>
                </a:xfrm>
                <a:custGeom>
                  <a:avLst/>
                  <a:gdLst>
                    <a:gd name="T0" fmla="*/ 0 w 19"/>
                    <a:gd name="T1" fmla="*/ 14 h 14"/>
                    <a:gd name="T2" fmla="*/ 0 w 19"/>
                    <a:gd name="T3" fmla="*/ 14 h 14"/>
                    <a:gd name="T4" fmla="*/ 0 w 19"/>
                    <a:gd name="T5" fmla="*/ 14 h 14"/>
                    <a:gd name="T6" fmla="*/ 0 w 19"/>
                    <a:gd name="T7" fmla="*/ 9 h 14"/>
                    <a:gd name="T8" fmla="*/ 0 w 19"/>
                    <a:gd name="T9" fmla="*/ 9 h 14"/>
                    <a:gd name="T10" fmla="*/ 5 w 19"/>
                    <a:gd name="T11" fmla="*/ 9 h 14"/>
                    <a:gd name="T12" fmla="*/ 5 w 19"/>
                    <a:gd name="T13" fmla="*/ 9 h 14"/>
                    <a:gd name="T14" fmla="*/ 5 w 19"/>
                    <a:gd name="T15" fmla="*/ 9 h 14"/>
                    <a:gd name="T16" fmla="*/ 5 w 19"/>
                    <a:gd name="T17" fmla="*/ 5 h 14"/>
                    <a:gd name="T18" fmla="*/ 10 w 19"/>
                    <a:gd name="T19" fmla="*/ 5 h 14"/>
                    <a:gd name="T20" fmla="*/ 10 w 19"/>
                    <a:gd name="T21" fmla="*/ 5 h 14"/>
                    <a:gd name="T22" fmla="*/ 10 w 19"/>
                    <a:gd name="T23" fmla="*/ 5 h 14"/>
                    <a:gd name="T24" fmla="*/ 14 w 19"/>
                    <a:gd name="T25" fmla="*/ 5 h 14"/>
                    <a:gd name="T26" fmla="*/ 14 w 19"/>
                    <a:gd name="T27" fmla="*/ 5 h 14"/>
                    <a:gd name="T28" fmla="*/ 14 w 19"/>
                    <a:gd name="T29" fmla="*/ 5 h 14"/>
                    <a:gd name="T30" fmla="*/ 14 w 19"/>
                    <a:gd name="T31" fmla="*/ 0 h 14"/>
                    <a:gd name="T32" fmla="*/ 19 w 19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4"/>
                    <a:gd name="T53" fmla="*/ 19 w 1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2" name="Line 632">
                  <a:extLst>
                    <a:ext uri="{FF2B5EF4-FFF2-40B4-BE49-F238E27FC236}">
                      <a16:creationId xmlns:a16="http://schemas.microsoft.com/office/drawing/2014/main" id="{137D3F16-6B7C-4F72-A97C-1C4F20435C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05" y="458"/>
                  <a:ext cx="19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3" name="Freeform 633">
                  <a:extLst>
                    <a:ext uri="{FF2B5EF4-FFF2-40B4-BE49-F238E27FC236}">
                      <a16:creationId xmlns:a16="http://schemas.microsoft.com/office/drawing/2014/main" id="{B61C7A90-30CC-4D81-A806-CECE59466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7" y="463"/>
                  <a:ext cx="1" cy="19"/>
                </a:xfrm>
                <a:custGeom>
                  <a:avLst/>
                  <a:gdLst>
                    <a:gd name="T0" fmla="*/ 0 w 1"/>
                    <a:gd name="T1" fmla="*/ 0 h 19"/>
                    <a:gd name="T2" fmla="*/ 0 w 1"/>
                    <a:gd name="T3" fmla="*/ 19 h 19"/>
                    <a:gd name="T4" fmla="*/ 0 w 1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"/>
                    <a:gd name="T11" fmla="*/ 1 w 1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4" name="Freeform 634">
                  <a:extLst>
                    <a:ext uri="{FF2B5EF4-FFF2-40B4-BE49-F238E27FC236}">
                      <a16:creationId xmlns:a16="http://schemas.microsoft.com/office/drawing/2014/main" id="{C364975D-564D-428E-B625-23B4214B5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7" y="463"/>
                  <a:ext cx="1" cy="19"/>
                </a:xfrm>
                <a:custGeom>
                  <a:avLst/>
                  <a:gdLst>
                    <a:gd name="T0" fmla="*/ 0 w 1"/>
                    <a:gd name="T1" fmla="*/ 0 h 19"/>
                    <a:gd name="T2" fmla="*/ 0 w 1"/>
                    <a:gd name="T3" fmla="*/ 19 h 19"/>
                    <a:gd name="T4" fmla="*/ 0 w 1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"/>
                    <a:gd name="T11" fmla="*/ 1 w 1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5" name="Freeform 635">
                  <a:extLst>
                    <a:ext uri="{FF2B5EF4-FFF2-40B4-BE49-F238E27FC236}">
                      <a16:creationId xmlns:a16="http://schemas.microsoft.com/office/drawing/2014/main" id="{D6323653-D87A-41F5-A6A4-6CA3F5E6D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467"/>
                  <a:ext cx="4" cy="15"/>
                </a:xfrm>
                <a:custGeom>
                  <a:avLst/>
                  <a:gdLst>
                    <a:gd name="T0" fmla="*/ 4 w 4"/>
                    <a:gd name="T1" fmla="*/ 0 h 15"/>
                    <a:gd name="T2" fmla="*/ 0 w 4"/>
                    <a:gd name="T3" fmla="*/ 15 h 15"/>
                    <a:gd name="T4" fmla="*/ 4 w 4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5"/>
                    <a:gd name="T11" fmla="*/ 4 w 4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5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6" name="Freeform 636">
                  <a:extLst>
                    <a:ext uri="{FF2B5EF4-FFF2-40B4-BE49-F238E27FC236}">
                      <a16:creationId xmlns:a16="http://schemas.microsoft.com/office/drawing/2014/main" id="{28F7CF1D-D093-475F-8763-4EEDD8B8F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467"/>
                  <a:ext cx="4" cy="15"/>
                </a:xfrm>
                <a:custGeom>
                  <a:avLst/>
                  <a:gdLst>
                    <a:gd name="T0" fmla="*/ 4 w 4"/>
                    <a:gd name="T1" fmla="*/ 0 h 15"/>
                    <a:gd name="T2" fmla="*/ 0 w 4"/>
                    <a:gd name="T3" fmla="*/ 15 h 15"/>
                    <a:gd name="T4" fmla="*/ 4 w 4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5"/>
                    <a:gd name="T11" fmla="*/ 4 w 4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5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7" name="Freeform 637">
                  <a:extLst>
                    <a:ext uri="{FF2B5EF4-FFF2-40B4-BE49-F238E27FC236}">
                      <a16:creationId xmlns:a16="http://schemas.microsoft.com/office/drawing/2014/main" id="{324646DB-EEA7-45DB-B062-99C1A3970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467"/>
                  <a:ext cx="179" cy="155"/>
                </a:xfrm>
                <a:custGeom>
                  <a:avLst/>
                  <a:gdLst>
                    <a:gd name="T0" fmla="*/ 58 w 179"/>
                    <a:gd name="T1" fmla="*/ 29 h 155"/>
                    <a:gd name="T2" fmla="*/ 58 w 179"/>
                    <a:gd name="T3" fmla="*/ 44 h 155"/>
                    <a:gd name="T4" fmla="*/ 58 w 179"/>
                    <a:gd name="T5" fmla="*/ 63 h 155"/>
                    <a:gd name="T6" fmla="*/ 58 w 179"/>
                    <a:gd name="T7" fmla="*/ 83 h 155"/>
                    <a:gd name="T8" fmla="*/ 63 w 179"/>
                    <a:gd name="T9" fmla="*/ 102 h 155"/>
                    <a:gd name="T10" fmla="*/ 63 w 179"/>
                    <a:gd name="T11" fmla="*/ 116 h 155"/>
                    <a:gd name="T12" fmla="*/ 67 w 179"/>
                    <a:gd name="T13" fmla="*/ 131 h 155"/>
                    <a:gd name="T14" fmla="*/ 77 w 179"/>
                    <a:gd name="T15" fmla="*/ 140 h 155"/>
                    <a:gd name="T16" fmla="*/ 92 w 179"/>
                    <a:gd name="T17" fmla="*/ 140 h 155"/>
                    <a:gd name="T18" fmla="*/ 111 w 179"/>
                    <a:gd name="T19" fmla="*/ 140 h 155"/>
                    <a:gd name="T20" fmla="*/ 125 w 179"/>
                    <a:gd name="T21" fmla="*/ 136 h 155"/>
                    <a:gd name="T22" fmla="*/ 140 w 179"/>
                    <a:gd name="T23" fmla="*/ 131 h 155"/>
                    <a:gd name="T24" fmla="*/ 150 w 179"/>
                    <a:gd name="T25" fmla="*/ 126 h 155"/>
                    <a:gd name="T26" fmla="*/ 154 w 179"/>
                    <a:gd name="T27" fmla="*/ 121 h 155"/>
                    <a:gd name="T28" fmla="*/ 164 w 179"/>
                    <a:gd name="T29" fmla="*/ 111 h 155"/>
                    <a:gd name="T30" fmla="*/ 169 w 179"/>
                    <a:gd name="T31" fmla="*/ 102 h 155"/>
                    <a:gd name="T32" fmla="*/ 164 w 179"/>
                    <a:gd name="T33" fmla="*/ 97 h 155"/>
                    <a:gd name="T34" fmla="*/ 150 w 179"/>
                    <a:gd name="T35" fmla="*/ 92 h 155"/>
                    <a:gd name="T36" fmla="*/ 145 w 179"/>
                    <a:gd name="T37" fmla="*/ 87 h 155"/>
                    <a:gd name="T38" fmla="*/ 140 w 179"/>
                    <a:gd name="T39" fmla="*/ 78 h 155"/>
                    <a:gd name="T40" fmla="*/ 145 w 179"/>
                    <a:gd name="T41" fmla="*/ 78 h 155"/>
                    <a:gd name="T42" fmla="*/ 150 w 179"/>
                    <a:gd name="T43" fmla="*/ 83 h 155"/>
                    <a:gd name="T44" fmla="*/ 154 w 179"/>
                    <a:gd name="T45" fmla="*/ 87 h 155"/>
                    <a:gd name="T46" fmla="*/ 159 w 179"/>
                    <a:gd name="T47" fmla="*/ 87 h 155"/>
                    <a:gd name="T48" fmla="*/ 164 w 179"/>
                    <a:gd name="T49" fmla="*/ 87 h 155"/>
                    <a:gd name="T50" fmla="*/ 174 w 179"/>
                    <a:gd name="T51" fmla="*/ 87 h 155"/>
                    <a:gd name="T52" fmla="*/ 174 w 179"/>
                    <a:gd name="T53" fmla="*/ 92 h 155"/>
                    <a:gd name="T54" fmla="*/ 179 w 179"/>
                    <a:gd name="T55" fmla="*/ 97 h 155"/>
                    <a:gd name="T56" fmla="*/ 174 w 179"/>
                    <a:gd name="T57" fmla="*/ 111 h 155"/>
                    <a:gd name="T58" fmla="*/ 159 w 179"/>
                    <a:gd name="T59" fmla="*/ 131 h 155"/>
                    <a:gd name="T60" fmla="*/ 145 w 179"/>
                    <a:gd name="T61" fmla="*/ 145 h 155"/>
                    <a:gd name="T62" fmla="*/ 125 w 179"/>
                    <a:gd name="T63" fmla="*/ 155 h 155"/>
                    <a:gd name="T64" fmla="*/ 106 w 179"/>
                    <a:gd name="T65" fmla="*/ 155 h 155"/>
                    <a:gd name="T66" fmla="*/ 92 w 179"/>
                    <a:gd name="T67" fmla="*/ 155 h 155"/>
                    <a:gd name="T68" fmla="*/ 77 w 179"/>
                    <a:gd name="T69" fmla="*/ 150 h 155"/>
                    <a:gd name="T70" fmla="*/ 67 w 179"/>
                    <a:gd name="T71" fmla="*/ 140 h 155"/>
                    <a:gd name="T72" fmla="*/ 58 w 179"/>
                    <a:gd name="T73" fmla="*/ 121 h 155"/>
                    <a:gd name="T74" fmla="*/ 53 w 179"/>
                    <a:gd name="T75" fmla="*/ 97 h 155"/>
                    <a:gd name="T76" fmla="*/ 53 w 179"/>
                    <a:gd name="T77" fmla="*/ 68 h 155"/>
                    <a:gd name="T78" fmla="*/ 53 w 179"/>
                    <a:gd name="T79" fmla="*/ 39 h 155"/>
                    <a:gd name="T80" fmla="*/ 48 w 179"/>
                    <a:gd name="T81" fmla="*/ 29 h 155"/>
                    <a:gd name="T82" fmla="*/ 39 w 179"/>
                    <a:gd name="T83" fmla="*/ 34 h 155"/>
                    <a:gd name="T84" fmla="*/ 29 w 179"/>
                    <a:gd name="T85" fmla="*/ 39 h 155"/>
                    <a:gd name="T86" fmla="*/ 14 w 179"/>
                    <a:gd name="T87" fmla="*/ 44 h 155"/>
                    <a:gd name="T88" fmla="*/ 5 w 179"/>
                    <a:gd name="T89" fmla="*/ 49 h 155"/>
                    <a:gd name="T90" fmla="*/ 0 w 179"/>
                    <a:gd name="T91" fmla="*/ 49 h 155"/>
                    <a:gd name="T92" fmla="*/ 0 w 179"/>
                    <a:gd name="T93" fmla="*/ 49 h 155"/>
                    <a:gd name="T94" fmla="*/ 0 w 179"/>
                    <a:gd name="T95" fmla="*/ 49 h 155"/>
                    <a:gd name="T96" fmla="*/ 0 w 179"/>
                    <a:gd name="T97" fmla="*/ 49 h 155"/>
                    <a:gd name="T98" fmla="*/ 14 w 179"/>
                    <a:gd name="T99" fmla="*/ 39 h 155"/>
                    <a:gd name="T100" fmla="*/ 34 w 179"/>
                    <a:gd name="T101" fmla="*/ 29 h 155"/>
                    <a:gd name="T102" fmla="*/ 48 w 179"/>
                    <a:gd name="T103" fmla="*/ 20 h 155"/>
                    <a:gd name="T104" fmla="*/ 53 w 179"/>
                    <a:gd name="T105" fmla="*/ 0 h 155"/>
                    <a:gd name="T106" fmla="*/ 58 w 179"/>
                    <a:gd name="T107" fmla="*/ 0 h 155"/>
                    <a:gd name="T108" fmla="*/ 63 w 179"/>
                    <a:gd name="T109" fmla="*/ 5 h 155"/>
                    <a:gd name="T110" fmla="*/ 63 w 179"/>
                    <a:gd name="T111" fmla="*/ 10 h 155"/>
                    <a:gd name="T112" fmla="*/ 67 w 179"/>
                    <a:gd name="T113" fmla="*/ 15 h 15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9"/>
                    <a:gd name="T172" fmla="*/ 0 h 155"/>
                    <a:gd name="T173" fmla="*/ 179 w 179"/>
                    <a:gd name="T174" fmla="*/ 155 h 15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9" h="155">
                      <a:moveTo>
                        <a:pt x="67" y="15"/>
                      </a:moveTo>
                      <a:lnTo>
                        <a:pt x="63" y="20"/>
                      </a:lnTo>
                      <a:lnTo>
                        <a:pt x="63" y="25"/>
                      </a:lnTo>
                      <a:lnTo>
                        <a:pt x="58" y="29"/>
                      </a:lnTo>
                      <a:lnTo>
                        <a:pt x="58" y="34"/>
                      </a:lnTo>
                      <a:lnTo>
                        <a:pt x="58" y="39"/>
                      </a:lnTo>
                      <a:lnTo>
                        <a:pt x="58" y="44"/>
                      </a:lnTo>
                      <a:lnTo>
                        <a:pt x="58" y="49"/>
                      </a:lnTo>
                      <a:lnTo>
                        <a:pt x="58" y="54"/>
                      </a:lnTo>
                      <a:lnTo>
                        <a:pt x="58" y="58"/>
                      </a:lnTo>
                      <a:lnTo>
                        <a:pt x="58" y="63"/>
                      </a:lnTo>
                      <a:lnTo>
                        <a:pt x="58" y="68"/>
                      </a:lnTo>
                      <a:lnTo>
                        <a:pt x="58" y="73"/>
                      </a:lnTo>
                      <a:lnTo>
                        <a:pt x="58" y="78"/>
                      </a:lnTo>
                      <a:lnTo>
                        <a:pt x="58" y="83"/>
                      </a:lnTo>
                      <a:lnTo>
                        <a:pt x="63" y="87"/>
                      </a:lnTo>
                      <a:lnTo>
                        <a:pt x="63" y="92"/>
                      </a:lnTo>
                      <a:lnTo>
                        <a:pt x="63" y="97"/>
                      </a:lnTo>
                      <a:lnTo>
                        <a:pt x="63" y="102"/>
                      </a:lnTo>
                      <a:lnTo>
                        <a:pt x="63" y="107"/>
                      </a:lnTo>
                      <a:lnTo>
                        <a:pt x="63" y="111"/>
                      </a:lnTo>
                      <a:lnTo>
                        <a:pt x="63" y="116"/>
                      </a:lnTo>
                      <a:lnTo>
                        <a:pt x="67" y="121"/>
                      </a:lnTo>
                      <a:lnTo>
                        <a:pt x="67" y="126"/>
                      </a:lnTo>
                      <a:lnTo>
                        <a:pt x="67" y="131"/>
                      </a:lnTo>
                      <a:lnTo>
                        <a:pt x="72" y="131"/>
                      </a:lnTo>
                      <a:lnTo>
                        <a:pt x="72" y="136"/>
                      </a:lnTo>
                      <a:lnTo>
                        <a:pt x="77" y="136"/>
                      </a:lnTo>
                      <a:lnTo>
                        <a:pt x="77" y="140"/>
                      </a:lnTo>
                      <a:lnTo>
                        <a:pt x="82" y="140"/>
                      </a:lnTo>
                      <a:lnTo>
                        <a:pt x="87" y="140"/>
                      </a:lnTo>
                      <a:lnTo>
                        <a:pt x="92" y="140"/>
                      </a:lnTo>
                      <a:lnTo>
                        <a:pt x="96" y="140"/>
                      </a:lnTo>
                      <a:lnTo>
                        <a:pt x="101" y="140"/>
                      </a:lnTo>
                      <a:lnTo>
                        <a:pt x="106" y="140"/>
                      </a:lnTo>
                      <a:lnTo>
                        <a:pt x="111" y="140"/>
                      </a:lnTo>
                      <a:lnTo>
                        <a:pt x="116" y="140"/>
                      </a:lnTo>
                      <a:lnTo>
                        <a:pt x="121" y="140"/>
                      </a:lnTo>
                      <a:lnTo>
                        <a:pt x="125" y="136"/>
                      </a:lnTo>
                      <a:lnTo>
                        <a:pt x="130" y="136"/>
                      </a:lnTo>
                      <a:lnTo>
                        <a:pt x="135" y="136"/>
                      </a:lnTo>
                      <a:lnTo>
                        <a:pt x="140" y="131"/>
                      </a:lnTo>
                      <a:lnTo>
                        <a:pt x="145" y="131"/>
                      </a:lnTo>
                      <a:lnTo>
                        <a:pt x="150" y="131"/>
                      </a:lnTo>
                      <a:lnTo>
                        <a:pt x="150" y="126"/>
                      </a:lnTo>
                      <a:lnTo>
                        <a:pt x="154" y="121"/>
                      </a:lnTo>
                      <a:lnTo>
                        <a:pt x="159" y="116"/>
                      </a:lnTo>
                      <a:lnTo>
                        <a:pt x="159" y="111"/>
                      </a:lnTo>
                      <a:lnTo>
                        <a:pt x="164" y="111"/>
                      </a:lnTo>
                      <a:lnTo>
                        <a:pt x="164" y="107"/>
                      </a:lnTo>
                      <a:lnTo>
                        <a:pt x="169" y="102"/>
                      </a:lnTo>
                      <a:lnTo>
                        <a:pt x="164" y="97"/>
                      </a:lnTo>
                      <a:lnTo>
                        <a:pt x="159" y="97"/>
                      </a:lnTo>
                      <a:lnTo>
                        <a:pt x="159" y="92"/>
                      </a:lnTo>
                      <a:lnTo>
                        <a:pt x="154" y="92"/>
                      </a:lnTo>
                      <a:lnTo>
                        <a:pt x="150" y="92"/>
                      </a:lnTo>
                      <a:lnTo>
                        <a:pt x="145" y="87"/>
                      </a:lnTo>
                      <a:lnTo>
                        <a:pt x="140" y="83"/>
                      </a:lnTo>
                      <a:lnTo>
                        <a:pt x="140" y="78"/>
                      </a:lnTo>
                      <a:lnTo>
                        <a:pt x="140" y="73"/>
                      </a:lnTo>
                      <a:lnTo>
                        <a:pt x="145" y="73"/>
                      </a:lnTo>
                      <a:lnTo>
                        <a:pt x="145" y="78"/>
                      </a:lnTo>
                      <a:lnTo>
                        <a:pt x="150" y="78"/>
                      </a:lnTo>
                      <a:lnTo>
                        <a:pt x="150" y="83"/>
                      </a:lnTo>
                      <a:lnTo>
                        <a:pt x="154" y="87"/>
                      </a:lnTo>
                      <a:lnTo>
                        <a:pt x="159" y="87"/>
                      </a:lnTo>
                      <a:lnTo>
                        <a:pt x="164" y="87"/>
                      </a:lnTo>
                      <a:lnTo>
                        <a:pt x="169" y="87"/>
                      </a:lnTo>
                      <a:lnTo>
                        <a:pt x="174" y="87"/>
                      </a:lnTo>
                      <a:lnTo>
                        <a:pt x="174" y="92"/>
                      </a:lnTo>
                      <a:lnTo>
                        <a:pt x="179" y="92"/>
                      </a:lnTo>
                      <a:lnTo>
                        <a:pt x="179" y="97"/>
                      </a:lnTo>
                      <a:lnTo>
                        <a:pt x="174" y="102"/>
                      </a:lnTo>
                      <a:lnTo>
                        <a:pt x="174" y="107"/>
                      </a:lnTo>
                      <a:lnTo>
                        <a:pt x="174" y="111"/>
                      </a:lnTo>
                      <a:lnTo>
                        <a:pt x="169" y="116"/>
                      </a:lnTo>
                      <a:lnTo>
                        <a:pt x="164" y="121"/>
                      </a:lnTo>
                      <a:lnTo>
                        <a:pt x="164" y="126"/>
                      </a:lnTo>
                      <a:lnTo>
                        <a:pt x="159" y="131"/>
                      </a:lnTo>
                      <a:lnTo>
                        <a:pt x="154" y="136"/>
                      </a:lnTo>
                      <a:lnTo>
                        <a:pt x="154" y="140"/>
                      </a:lnTo>
                      <a:lnTo>
                        <a:pt x="150" y="140"/>
                      </a:lnTo>
                      <a:lnTo>
                        <a:pt x="145" y="145"/>
                      </a:lnTo>
                      <a:lnTo>
                        <a:pt x="140" y="150"/>
                      </a:lnTo>
                      <a:lnTo>
                        <a:pt x="135" y="150"/>
                      </a:lnTo>
                      <a:lnTo>
                        <a:pt x="130" y="155"/>
                      </a:lnTo>
                      <a:lnTo>
                        <a:pt x="125" y="155"/>
                      </a:lnTo>
                      <a:lnTo>
                        <a:pt x="116" y="155"/>
                      </a:lnTo>
                      <a:lnTo>
                        <a:pt x="111" y="155"/>
                      </a:lnTo>
                      <a:lnTo>
                        <a:pt x="106" y="155"/>
                      </a:lnTo>
                      <a:lnTo>
                        <a:pt x="101" y="155"/>
                      </a:lnTo>
                      <a:lnTo>
                        <a:pt x="96" y="155"/>
                      </a:lnTo>
                      <a:lnTo>
                        <a:pt x="92" y="155"/>
                      </a:lnTo>
                      <a:lnTo>
                        <a:pt x="87" y="155"/>
                      </a:lnTo>
                      <a:lnTo>
                        <a:pt x="82" y="150"/>
                      </a:lnTo>
                      <a:lnTo>
                        <a:pt x="77" y="150"/>
                      </a:lnTo>
                      <a:lnTo>
                        <a:pt x="72" y="145"/>
                      </a:lnTo>
                      <a:lnTo>
                        <a:pt x="67" y="145"/>
                      </a:lnTo>
                      <a:lnTo>
                        <a:pt x="67" y="140"/>
                      </a:lnTo>
                      <a:lnTo>
                        <a:pt x="63" y="140"/>
                      </a:lnTo>
                      <a:lnTo>
                        <a:pt x="63" y="136"/>
                      </a:lnTo>
                      <a:lnTo>
                        <a:pt x="58" y="126"/>
                      </a:lnTo>
                      <a:lnTo>
                        <a:pt x="58" y="121"/>
                      </a:lnTo>
                      <a:lnTo>
                        <a:pt x="58" y="116"/>
                      </a:lnTo>
                      <a:lnTo>
                        <a:pt x="53" y="107"/>
                      </a:lnTo>
                      <a:lnTo>
                        <a:pt x="53" y="102"/>
                      </a:lnTo>
                      <a:lnTo>
                        <a:pt x="53" y="97"/>
                      </a:lnTo>
                      <a:lnTo>
                        <a:pt x="53" y="87"/>
                      </a:lnTo>
                      <a:lnTo>
                        <a:pt x="53" y="83"/>
                      </a:lnTo>
                      <a:lnTo>
                        <a:pt x="53" y="78"/>
                      </a:lnTo>
                      <a:lnTo>
                        <a:pt x="53" y="68"/>
                      </a:lnTo>
                      <a:lnTo>
                        <a:pt x="53" y="63"/>
                      </a:lnTo>
                      <a:lnTo>
                        <a:pt x="53" y="54"/>
                      </a:lnTo>
                      <a:lnTo>
                        <a:pt x="53" y="49"/>
                      </a:lnTo>
                      <a:lnTo>
                        <a:pt x="53" y="39"/>
                      </a:lnTo>
                      <a:lnTo>
                        <a:pt x="53" y="34"/>
                      </a:lnTo>
                      <a:lnTo>
                        <a:pt x="48" y="29"/>
                      </a:lnTo>
                      <a:lnTo>
                        <a:pt x="48" y="34"/>
                      </a:lnTo>
                      <a:lnTo>
                        <a:pt x="43" y="34"/>
                      </a:lnTo>
                      <a:lnTo>
                        <a:pt x="39" y="34"/>
                      </a:lnTo>
                      <a:lnTo>
                        <a:pt x="34" y="34"/>
                      </a:lnTo>
                      <a:lnTo>
                        <a:pt x="34" y="39"/>
                      </a:lnTo>
                      <a:lnTo>
                        <a:pt x="29" y="39"/>
                      </a:lnTo>
                      <a:lnTo>
                        <a:pt x="24" y="39"/>
                      </a:lnTo>
                      <a:lnTo>
                        <a:pt x="19" y="39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10" y="44"/>
                      </a:lnTo>
                      <a:lnTo>
                        <a:pt x="5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39"/>
                      </a:lnTo>
                      <a:lnTo>
                        <a:pt x="10" y="39"/>
                      </a:lnTo>
                      <a:lnTo>
                        <a:pt x="14" y="39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9" y="29"/>
                      </a:lnTo>
                      <a:lnTo>
                        <a:pt x="34" y="29"/>
                      </a:lnTo>
                      <a:lnTo>
                        <a:pt x="39" y="29"/>
                      </a:lnTo>
                      <a:lnTo>
                        <a:pt x="39" y="25"/>
                      </a:lnTo>
                      <a:lnTo>
                        <a:pt x="43" y="20"/>
                      </a:lnTo>
                      <a:lnTo>
                        <a:pt x="48" y="20"/>
                      </a:lnTo>
                      <a:lnTo>
                        <a:pt x="48" y="15"/>
                      </a:lnTo>
                      <a:lnTo>
                        <a:pt x="53" y="10"/>
                      </a:lnTo>
                      <a:lnTo>
                        <a:pt x="53" y="5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63" y="5"/>
                      </a:lnTo>
                      <a:lnTo>
                        <a:pt x="63" y="10"/>
                      </a:lnTo>
                      <a:lnTo>
                        <a:pt x="67" y="10"/>
                      </a:lnTo>
                      <a:lnTo>
                        <a:pt x="6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8" name="Freeform 638">
                  <a:extLst>
                    <a:ext uri="{FF2B5EF4-FFF2-40B4-BE49-F238E27FC236}">
                      <a16:creationId xmlns:a16="http://schemas.microsoft.com/office/drawing/2014/main" id="{1E0D0419-E9BA-49A9-B8A2-638A7CB09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482"/>
                  <a:ext cx="9" cy="72"/>
                </a:xfrm>
                <a:custGeom>
                  <a:avLst/>
                  <a:gdLst>
                    <a:gd name="T0" fmla="*/ 9 w 9"/>
                    <a:gd name="T1" fmla="*/ 0 h 72"/>
                    <a:gd name="T2" fmla="*/ 5 w 9"/>
                    <a:gd name="T3" fmla="*/ 5 h 72"/>
                    <a:gd name="T4" fmla="*/ 5 w 9"/>
                    <a:gd name="T5" fmla="*/ 10 h 72"/>
                    <a:gd name="T6" fmla="*/ 0 w 9"/>
                    <a:gd name="T7" fmla="*/ 14 h 72"/>
                    <a:gd name="T8" fmla="*/ 0 w 9"/>
                    <a:gd name="T9" fmla="*/ 19 h 72"/>
                    <a:gd name="T10" fmla="*/ 0 w 9"/>
                    <a:gd name="T11" fmla="*/ 24 h 72"/>
                    <a:gd name="T12" fmla="*/ 0 w 9"/>
                    <a:gd name="T13" fmla="*/ 29 h 72"/>
                    <a:gd name="T14" fmla="*/ 0 w 9"/>
                    <a:gd name="T15" fmla="*/ 29 h 72"/>
                    <a:gd name="T16" fmla="*/ 0 w 9"/>
                    <a:gd name="T17" fmla="*/ 34 h 72"/>
                    <a:gd name="T18" fmla="*/ 0 w 9"/>
                    <a:gd name="T19" fmla="*/ 39 h 72"/>
                    <a:gd name="T20" fmla="*/ 0 w 9"/>
                    <a:gd name="T21" fmla="*/ 43 h 72"/>
                    <a:gd name="T22" fmla="*/ 0 w 9"/>
                    <a:gd name="T23" fmla="*/ 48 h 72"/>
                    <a:gd name="T24" fmla="*/ 0 w 9"/>
                    <a:gd name="T25" fmla="*/ 53 h 72"/>
                    <a:gd name="T26" fmla="*/ 0 w 9"/>
                    <a:gd name="T27" fmla="*/ 58 h 72"/>
                    <a:gd name="T28" fmla="*/ 0 w 9"/>
                    <a:gd name="T29" fmla="*/ 63 h 72"/>
                    <a:gd name="T30" fmla="*/ 0 w 9"/>
                    <a:gd name="T31" fmla="*/ 68 h 72"/>
                    <a:gd name="T32" fmla="*/ 5 w 9"/>
                    <a:gd name="T33" fmla="*/ 7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72"/>
                    <a:gd name="T53" fmla="*/ 9 w 9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72">
                      <a:moveTo>
                        <a:pt x="9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68"/>
                      </a:lnTo>
                      <a:lnTo>
                        <a:pt x="5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9" name="Freeform 639">
                  <a:extLst>
                    <a:ext uri="{FF2B5EF4-FFF2-40B4-BE49-F238E27FC236}">
                      <a16:creationId xmlns:a16="http://schemas.microsoft.com/office/drawing/2014/main" id="{9CBC4460-4537-4B27-B824-920AC4F08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554"/>
                  <a:ext cx="19" cy="53"/>
                </a:xfrm>
                <a:custGeom>
                  <a:avLst/>
                  <a:gdLst>
                    <a:gd name="T0" fmla="*/ 0 w 19"/>
                    <a:gd name="T1" fmla="*/ 0 h 53"/>
                    <a:gd name="T2" fmla="*/ 0 w 19"/>
                    <a:gd name="T3" fmla="*/ 5 h 53"/>
                    <a:gd name="T4" fmla="*/ 0 w 19"/>
                    <a:gd name="T5" fmla="*/ 10 h 53"/>
                    <a:gd name="T6" fmla="*/ 0 w 19"/>
                    <a:gd name="T7" fmla="*/ 15 h 53"/>
                    <a:gd name="T8" fmla="*/ 0 w 19"/>
                    <a:gd name="T9" fmla="*/ 15 h 53"/>
                    <a:gd name="T10" fmla="*/ 0 w 19"/>
                    <a:gd name="T11" fmla="*/ 20 h 53"/>
                    <a:gd name="T12" fmla="*/ 0 w 19"/>
                    <a:gd name="T13" fmla="*/ 24 h 53"/>
                    <a:gd name="T14" fmla="*/ 0 w 19"/>
                    <a:gd name="T15" fmla="*/ 29 h 53"/>
                    <a:gd name="T16" fmla="*/ 4 w 19"/>
                    <a:gd name="T17" fmla="*/ 34 h 53"/>
                    <a:gd name="T18" fmla="*/ 4 w 19"/>
                    <a:gd name="T19" fmla="*/ 34 h 53"/>
                    <a:gd name="T20" fmla="*/ 4 w 19"/>
                    <a:gd name="T21" fmla="*/ 39 h 53"/>
                    <a:gd name="T22" fmla="*/ 4 w 19"/>
                    <a:gd name="T23" fmla="*/ 44 h 53"/>
                    <a:gd name="T24" fmla="*/ 9 w 19"/>
                    <a:gd name="T25" fmla="*/ 44 h 53"/>
                    <a:gd name="T26" fmla="*/ 9 w 19"/>
                    <a:gd name="T27" fmla="*/ 49 h 53"/>
                    <a:gd name="T28" fmla="*/ 14 w 19"/>
                    <a:gd name="T29" fmla="*/ 49 h 53"/>
                    <a:gd name="T30" fmla="*/ 14 w 19"/>
                    <a:gd name="T31" fmla="*/ 53 h 53"/>
                    <a:gd name="T32" fmla="*/ 19 w 19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3"/>
                    <a:gd name="T53" fmla="*/ 19 w 1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4" y="34"/>
                      </a:lnTo>
                      <a:lnTo>
                        <a:pt x="4" y="39"/>
                      </a:lnTo>
                      <a:lnTo>
                        <a:pt x="4" y="44"/>
                      </a:lnTo>
                      <a:lnTo>
                        <a:pt x="9" y="44"/>
                      </a:lnTo>
                      <a:lnTo>
                        <a:pt x="9" y="49"/>
                      </a:lnTo>
                      <a:lnTo>
                        <a:pt x="14" y="49"/>
                      </a:lnTo>
                      <a:lnTo>
                        <a:pt x="14" y="53"/>
                      </a:lnTo>
                      <a:lnTo>
                        <a:pt x="19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0" name="Freeform 640">
                  <a:extLst>
                    <a:ext uri="{FF2B5EF4-FFF2-40B4-BE49-F238E27FC236}">
                      <a16:creationId xmlns:a16="http://schemas.microsoft.com/office/drawing/2014/main" id="{3C3A0FE2-55C2-440F-9A99-1320B4EE4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598"/>
                  <a:ext cx="63" cy="9"/>
                </a:xfrm>
                <a:custGeom>
                  <a:avLst/>
                  <a:gdLst>
                    <a:gd name="T0" fmla="*/ 0 w 63"/>
                    <a:gd name="T1" fmla="*/ 9 h 9"/>
                    <a:gd name="T2" fmla="*/ 5 w 63"/>
                    <a:gd name="T3" fmla="*/ 9 h 9"/>
                    <a:gd name="T4" fmla="*/ 10 w 63"/>
                    <a:gd name="T5" fmla="*/ 9 h 9"/>
                    <a:gd name="T6" fmla="*/ 10 w 63"/>
                    <a:gd name="T7" fmla="*/ 9 h 9"/>
                    <a:gd name="T8" fmla="*/ 14 w 63"/>
                    <a:gd name="T9" fmla="*/ 9 h 9"/>
                    <a:gd name="T10" fmla="*/ 19 w 63"/>
                    <a:gd name="T11" fmla="*/ 9 h 9"/>
                    <a:gd name="T12" fmla="*/ 24 w 63"/>
                    <a:gd name="T13" fmla="*/ 9 h 9"/>
                    <a:gd name="T14" fmla="*/ 29 w 63"/>
                    <a:gd name="T15" fmla="*/ 9 h 9"/>
                    <a:gd name="T16" fmla="*/ 34 w 63"/>
                    <a:gd name="T17" fmla="*/ 9 h 9"/>
                    <a:gd name="T18" fmla="*/ 39 w 63"/>
                    <a:gd name="T19" fmla="*/ 9 h 9"/>
                    <a:gd name="T20" fmla="*/ 39 w 63"/>
                    <a:gd name="T21" fmla="*/ 9 h 9"/>
                    <a:gd name="T22" fmla="*/ 43 w 63"/>
                    <a:gd name="T23" fmla="*/ 5 h 9"/>
                    <a:gd name="T24" fmla="*/ 48 w 63"/>
                    <a:gd name="T25" fmla="*/ 5 h 9"/>
                    <a:gd name="T26" fmla="*/ 53 w 63"/>
                    <a:gd name="T27" fmla="*/ 5 h 9"/>
                    <a:gd name="T28" fmla="*/ 53 w 63"/>
                    <a:gd name="T29" fmla="*/ 5 h 9"/>
                    <a:gd name="T30" fmla="*/ 58 w 63"/>
                    <a:gd name="T31" fmla="*/ 0 h 9"/>
                    <a:gd name="T32" fmla="*/ 63 w 63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9"/>
                    <a:gd name="T53" fmla="*/ 63 w 63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9">
                      <a:moveTo>
                        <a:pt x="0" y="9"/>
                      </a:move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4" y="9"/>
                      </a:lnTo>
                      <a:lnTo>
                        <a:pt x="39" y="9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1" name="Freeform 641">
                  <a:extLst>
                    <a:ext uri="{FF2B5EF4-FFF2-40B4-BE49-F238E27FC236}">
                      <a16:creationId xmlns:a16="http://schemas.microsoft.com/office/drawing/2014/main" id="{18BBF703-A478-47DE-B775-DA44E166C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569"/>
                  <a:ext cx="24" cy="29"/>
                </a:xfrm>
                <a:custGeom>
                  <a:avLst/>
                  <a:gdLst>
                    <a:gd name="T0" fmla="*/ 0 w 24"/>
                    <a:gd name="T1" fmla="*/ 29 h 29"/>
                    <a:gd name="T2" fmla="*/ 0 w 24"/>
                    <a:gd name="T3" fmla="*/ 29 h 29"/>
                    <a:gd name="T4" fmla="*/ 5 w 24"/>
                    <a:gd name="T5" fmla="*/ 29 h 29"/>
                    <a:gd name="T6" fmla="*/ 5 w 24"/>
                    <a:gd name="T7" fmla="*/ 24 h 29"/>
                    <a:gd name="T8" fmla="*/ 5 w 24"/>
                    <a:gd name="T9" fmla="*/ 24 h 29"/>
                    <a:gd name="T10" fmla="*/ 9 w 24"/>
                    <a:gd name="T11" fmla="*/ 19 h 29"/>
                    <a:gd name="T12" fmla="*/ 9 w 24"/>
                    <a:gd name="T13" fmla="*/ 19 h 29"/>
                    <a:gd name="T14" fmla="*/ 9 w 24"/>
                    <a:gd name="T15" fmla="*/ 19 h 29"/>
                    <a:gd name="T16" fmla="*/ 14 w 24"/>
                    <a:gd name="T17" fmla="*/ 14 h 29"/>
                    <a:gd name="T18" fmla="*/ 14 w 24"/>
                    <a:gd name="T19" fmla="*/ 14 h 29"/>
                    <a:gd name="T20" fmla="*/ 14 w 24"/>
                    <a:gd name="T21" fmla="*/ 9 h 29"/>
                    <a:gd name="T22" fmla="*/ 19 w 24"/>
                    <a:gd name="T23" fmla="*/ 9 h 29"/>
                    <a:gd name="T24" fmla="*/ 19 w 24"/>
                    <a:gd name="T25" fmla="*/ 9 h 29"/>
                    <a:gd name="T26" fmla="*/ 19 w 24"/>
                    <a:gd name="T27" fmla="*/ 5 h 29"/>
                    <a:gd name="T28" fmla="*/ 19 w 24"/>
                    <a:gd name="T29" fmla="*/ 5 h 29"/>
                    <a:gd name="T30" fmla="*/ 24 w 24"/>
                    <a:gd name="T31" fmla="*/ 0 h 29"/>
                    <a:gd name="T32" fmla="*/ 24 w 24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9"/>
                    <a:gd name="T53" fmla="*/ 24 w 2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9" y="19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19" y="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2" name="Freeform 642">
                  <a:extLst>
                    <a:ext uri="{FF2B5EF4-FFF2-40B4-BE49-F238E27FC236}">
                      <a16:creationId xmlns:a16="http://schemas.microsoft.com/office/drawing/2014/main" id="{9246028A-7FB7-4E1A-8F3C-50AE00F8D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540"/>
                  <a:ext cx="29" cy="29"/>
                </a:xfrm>
                <a:custGeom>
                  <a:avLst/>
                  <a:gdLst>
                    <a:gd name="T0" fmla="*/ 29 w 29"/>
                    <a:gd name="T1" fmla="*/ 29 h 29"/>
                    <a:gd name="T2" fmla="*/ 29 w 29"/>
                    <a:gd name="T3" fmla="*/ 29 h 29"/>
                    <a:gd name="T4" fmla="*/ 24 w 29"/>
                    <a:gd name="T5" fmla="*/ 24 h 29"/>
                    <a:gd name="T6" fmla="*/ 24 w 29"/>
                    <a:gd name="T7" fmla="*/ 24 h 29"/>
                    <a:gd name="T8" fmla="*/ 19 w 29"/>
                    <a:gd name="T9" fmla="*/ 24 h 29"/>
                    <a:gd name="T10" fmla="*/ 19 w 29"/>
                    <a:gd name="T11" fmla="*/ 19 h 29"/>
                    <a:gd name="T12" fmla="*/ 14 w 29"/>
                    <a:gd name="T13" fmla="*/ 19 h 29"/>
                    <a:gd name="T14" fmla="*/ 10 w 29"/>
                    <a:gd name="T15" fmla="*/ 19 h 29"/>
                    <a:gd name="T16" fmla="*/ 10 w 29"/>
                    <a:gd name="T17" fmla="*/ 19 h 29"/>
                    <a:gd name="T18" fmla="*/ 5 w 29"/>
                    <a:gd name="T19" fmla="*/ 14 h 29"/>
                    <a:gd name="T20" fmla="*/ 5 w 29"/>
                    <a:gd name="T21" fmla="*/ 14 h 29"/>
                    <a:gd name="T22" fmla="*/ 5 w 29"/>
                    <a:gd name="T23" fmla="*/ 14 h 29"/>
                    <a:gd name="T24" fmla="*/ 0 w 29"/>
                    <a:gd name="T25" fmla="*/ 10 h 29"/>
                    <a:gd name="T26" fmla="*/ 0 w 29"/>
                    <a:gd name="T27" fmla="*/ 10 h 29"/>
                    <a:gd name="T28" fmla="*/ 0 w 29"/>
                    <a:gd name="T29" fmla="*/ 5 h 29"/>
                    <a:gd name="T30" fmla="*/ 0 w 29"/>
                    <a:gd name="T31" fmla="*/ 5 h 29"/>
                    <a:gd name="T32" fmla="*/ 0 w 2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"/>
                    <a:gd name="T53" fmla="*/ 29 w 2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">
                      <a:moveTo>
                        <a:pt x="29" y="29"/>
                      </a:moveTo>
                      <a:lnTo>
                        <a:pt x="29" y="29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3" name="Freeform 643">
                  <a:extLst>
                    <a:ext uri="{FF2B5EF4-FFF2-40B4-BE49-F238E27FC236}">
                      <a16:creationId xmlns:a16="http://schemas.microsoft.com/office/drawing/2014/main" id="{38CA1EB0-4F59-4C35-AE50-931AD08BC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540"/>
                  <a:ext cx="24" cy="14"/>
                </a:xfrm>
                <a:custGeom>
                  <a:avLst/>
                  <a:gdLst>
                    <a:gd name="T0" fmla="*/ 0 w 24"/>
                    <a:gd name="T1" fmla="*/ 0 h 14"/>
                    <a:gd name="T2" fmla="*/ 5 w 24"/>
                    <a:gd name="T3" fmla="*/ 0 h 14"/>
                    <a:gd name="T4" fmla="*/ 5 w 24"/>
                    <a:gd name="T5" fmla="*/ 5 h 14"/>
                    <a:gd name="T6" fmla="*/ 5 w 24"/>
                    <a:gd name="T7" fmla="*/ 5 h 14"/>
                    <a:gd name="T8" fmla="*/ 5 w 24"/>
                    <a:gd name="T9" fmla="*/ 5 h 14"/>
                    <a:gd name="T10" fmla="*/ 5 w 24"/>
                    <a:gd name="T11" fmla="*/ 5 h 14"/>
                    <a:gd name="T12" fmla="*/ 10 w 24"/>
                    <a:gd name="T13" fmla="*/ 5 h 14"/>
                    <a:gd name="T14" fmla="*/ 10 w 24"/>
                    <a:gd name="T15" fmla="*/ 10 h 14"/>
                    <a:gd name="T16" fmla="*/ 10 w 24"/>
                    <a:gd name="T17" fmla="*/ 10 h 14"/>
                    <a:gd name="T18" fmla="*/ 10 w 24"/>
                    <a:gd name="T19" fmla="*/ 10 h 14"/>
                    <a:gd name="T20" fmla="*/ 14 w 24"/>
                    <a:gd name="T21" fmla="*/ 14 h 14"/>
                    <a:gd name="T22" fmla="*/ 14 w 24"/>
                    <a:gd name="T23" fmla="*/ 14 h 14"/>
                    <a:gd name="T24" fmla="*/ 14 w 24"/>
                    <a:gd name="T25" fmla="*/ 14 h 14"/>
                    <a:gd name="T26" fmla="*/ 14 w 24"/>
                    <a:gd name="T27" fmla="*/ 14 h 14"/>
                    <a:gd name="T28" fmla="*/ 19 w 24"/>
                    <a:gd name="T29" fmla="*/ 14 h 14"/>
                    <a:gd name="T30" fmla="*/ 19 w 24"/>
                    <a:gd name="T31" fmla="*/ 14 h 14"/>
                    <a:gd name="T32" fmla="*/ 24 w 24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"/>
                    <a:gd name="T53" fmla="*/ 24 w 2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4" y="14"/>
                      </a:lnTo>
                      <a:lnTo>
                        <a:pt x="19" y="14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4" name="Freeform 644">
                  <a:extLst>
                    <a:ext uri="{FF2B5EF4-FFF2-40B4-BE49-F238E27FC236}">
                      <a16:creationId xmlns:a16="http://schemas.microsoft.com/office/drawing/2014/main" id="{2B01B462-C132-4426-B89F-3FE1C1E11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554"/>
                  <a:ext cx="15" cy="10"/>
                </a:xfrm>
                <a:custGeom>
                  <a:avLst/>
                  <a:gdLst>
                    <a:gd name="T0" fmla="*/ 0 w 15"/>
                    <a:gd name="T1" fmla="*/ 0 h 10"/>
                    <a:gd name="T2" fmla="*/ 0 w 15"/>
                    <a:gd name="T3" fmla="*/ 0 h 10"/>
                    <a:gd name="T4" fmla="*/ 0 w 15"/>
                    <a:gd name="T5" fmla="*/ 0 h 10"/>
                    <a:gd name="T6" fmla="*/ 0 w 15"/>
                    <a:gd name="T7" fmla="*/ 0 h 10"/>
                    <a:gd name="T8" fmla="*/ 5 w 15"/>
                    <a:gd name="T9" fmla="*/ 0 h 10"/>
                    <a:gd name="T10" fmla="*/ 5 w 15"/>
                    <a:gd name="T11" fmla="*/ 0 h 10"/>
                    <a:gd name="T12" fmla="*/ 5 w 15"/>
                    <a:gd name="T13" fmla="*/ 0 h 10"/>
                    <a:gd name="T14" fmla="*/ 10 w 15"/>
                    <a:gd name="T15" fmla="*/ 0 h 10"/>
                    <a:gd name="T16" fmla="*/ 10 w 15"/>
                    <a:gd name="T17" fmla="*/ 0 h 10"/>
                    <a:gd name="T18" fmla="*/ 10 w 15"/>
                    <a:gd name="T19" fmla="*/ 0 h 10"/>
                    <a:gd name="T20" fmla="*/ 10 w 15"/>
                    <a:gd name="T21" fmla="*/ 5 h 10"/>
                    <a:gd name="T22" fmla="*/ 10 w 15"/>
                    <a:gd name="T23" fmla="*/ 5 h 10"/>
                    <a:gd name="T24" fmla="*/ 15 w 15"/>
                    <a:gd name="T25" fmla="*/ 5 h 10"/>
                    <a:gd name="T26" fmla="*/ 15 w 15"/>
                    <a:gd name="T27" fmla="*/ 5 h 10"/>
                    <a:gd name="T28" fmla="*/ 15 w 15"/>
                    <a:gd name="T29" fmla="*/ 5 h 10"/>
                    <a:gd name="T30" fmla="*/ 15 w 15"/>
                    <a:gd name="T31" fmla="*/ 10 h 10"/>
                    <a:gd name="T32" fmla="*/ 15 w 1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0"/>
                    <a:gd name="T53" fmla="*/ 15 w 1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5" name="Freeform 645">
                  <a:extLst>
                    <a:ext uri="{FF2B5EF4-FFF2-40B4-BE49-F238E27FC236}">
                      <a16:creationId xmlns:a16="http://schemas.microsoft.com/office/drawing/2014/main" id="{906D16D8-1255-452B-B295-974239614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4" y="564"/>
                  <a:ext cx="63" cy="58"/>
                </a:xfrm>
                <a:custGeom>
                  <a:avLst/>
                  <a:gdLst>
                    <a:gd name="T0" fmla="*/ 63 w 63"/>
                    <a:gd name="T1" fmla="*/ 0 h 58"/>
                    <a:gd name="T2" fmla="*/ 58 w 63"/>
                    <a:gd name="T3" fmla="*/ 5 h 58"/>
                    <a:gd name="T4" fmla="*/ 58 w 63"/>
                    <a:gd name="T5" fmla="*/ 10 h 58"/>
                    <a:gd name="T6" fmla="*/ 58 w 63"/>
                    <a:gd name="T7" fmla="*/ 14 h 58"/>
                    <a:gd name="T8" fmla="*/ 53 w 63"/>
                    <a:gd name="T9" fmla="*/ 19 h 58"/>
                    <a:gd name="T10" fmla="*/ 48 w 63"/>
                    <a:gd name="T11" fmla="*/ 24 h 58"/>
                    <a:gd name="T12" fmla="*/ 48 w 63"/>
                    <a:gd name="T13" fmla="*/ 29 h 58"/>
                    <a:gd name="T14" fmla="*/ 43 w 63"/>
                    <a:gd name="T15" fmla="*/ 34 h 58"/>
                    <a:gd name="T16" fmla="*/ 38 w 63"/>
                    <a:gd name="T17" fmla="*/ 39 h 58"/>
                    <a:gd name="T18" fmla="*/ 38 w 63"/>
                    <a:gd name="T19" fmla="*/ 43 h 58"/>
                    <a:gd name="T20" fmla="*/ 34 w 63"/>
                    <a:gd name="T21" fmla="*/ 43 h 58"/>
                    <a:gd name="T22" fmla="*/ 29 w 63"/>
                    <a:gd name="T23" fmla="*/ 48 h 58"/>
                    <a:gd name="T24" fmla="*/ 24 w 63"/>
                    <a:gd name="T25" fmla="*/ 53 h 58"/>
                    <a:gd name="T26" fmla="*/ 19 w 63"/>
                    <a:gd name="T27" fmla="*/ 53 h 58"/>
                    <a:gd name="T28" fmla="*/ 14 w 63"/>
                    <a:gd name="T29" fmla="*/ 58 h 58"/>
                    <a:gd name="T30" fmla="*/ 9 w 63"/>
                    <a:gd name="T31" fmla="*/ 58 h 58"/>
                    <a:gd name="T32" fmla="*/ 0 w 63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58"/>
                    <a:gd name="T53" fmla="*/ 63 w 63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58">
                      <a:moveTo>
                        <a:pt x="63" y="0"/>
                      </a:moveTo>
                      <a:lnTo>
                        <a:pt x="58" y="5"/>
                      </a:lnTo>
                      <a:lnTo>
                        <a:pt x="58" y="10"/>
                      </a:lnTo>
                      <a:lnTo>
                        <a:pt x="58" y="14"/>
                      </a:lnTo>
                      <a:lnTo>
                        <a:pt x="53" y="19"/>
                      </a:lnTo>
                      <a:lnTo>
                        <a:pt x="48" y="24"/>
                      </a:lnTo>
                      <a:lnTo>
                        <a:pt x="48" y="29"/>
                      </a:lnTo>
                      <a:lnTo>
                        <a:pt x="43" y="34"/>
                      </a:lnTo>
                      <a:lnTo>
                        <a:pt x="38" y="39"/>
                      </a:lnTo>
                      <a:lnTo>
                        <a:pt x="38" y="43"/>
                      </a:lnTo>
                      <a:lnTo>
                        <a:pt x="34" y="43"/>
                      </a:lnTo>
                      <a:lnTo>
                        <a:pt x="29" y="48"/>
                      </a:lnTo>
                      <a:lnTo>
                        <a:pt x="24" y="53"/>
                      </a:lnTo>
                      <a:lnTo>
                        <a:pt x="19" y="53"/>
                      </a:lnTo>
                      <a:lnTo>
                        <a:pt x="14" y="58"/>
                      </a:lnTo>
                      <a:lnTo>
                        <a:pt x="9" y="58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6" name="Freeform 646">
                  <a:extLst>
                    <a:ext uri="{FF2B5EF4-FFF2-40B4-BE49-F238E27FC236}">
                      <a16:creationId xmlns:a16="http://schemas.microsoft.com/office/drawing/2014/main" id="{5909FC3D-1DD5-4F8A-83FD-24564328F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607"/>
                  <a:ext cx="53" cy="15"/>
                </a:xfrm>
                <a:custGeom>
                  <a:avLst/>
                  <a:gdLst>
                    <a:gd name="T0" fmla="*/ 53 w 53"/>
                    <a:gd name="T1" fmla="*/ 15 h 15"/>
                    <a:gd name="T2" fmla="*/ 53 w 53"/>
                    <a:gd name="T3" fmla="*/ 15 h 15"/>
                    <a:gd name="T4" fmla="*/ 48 w 53"/>
                    <a:gd name="T5" fmla="*/ 15 h 15"/>
                    <a:gd name="T6" fmla="*/ 43 w 53"/>
                    <a:gd name="T7" fmla="*/ 15 h 15"/>
                    <a:gd name="T8" fmla="*/ 38 w 53"/>
                    <a:gd name="T9" fmla="*/ 15 h 15"/>
                    <a:gd name="T10" fmla="*/ 33 w 53"/>
                    <a:gd name="T11" fmla="*/ 15 h 15"/>
                    <a:gd name="T12" fmla="*/ 33 w 53"/>
                    <a:gd name="T13" fmla="*/ 15 h 15"/>
                    <a:gd name="T14" fmla="*/ 29 w 53"/>
                    <a:gd name="T15" fmla="*/ 15 h 15"/>
                    <a:gd name="T16" fmla="*/ 24 w 53"/>
                    <a:gd name="T17" fmla="*/ 15 h 15"/>
                    <a:gd name="T18" fmla="*/ 24 w 53"/>
                    <a:gd name="T19" fmla="*/ 15 h 15"/>
                    <a:gd name="T20" fmla="*/ 19 w 53"/>
                    <a:gd name="T21" fmla="*/ 10 h 15"/>
                    <a:gd name="T22" fmla="*/ 14 w 53"/>
                    <a:gd name="T23" fmla="*/ 10 h 15"/>
                    <a:gd name="T24" fmla="*/ 14 w 53"/>
                    <a:gd name="T25" fmla="*/ 10 h 15"/>
                    <a:gd name="T26" fmla="*/ 9 w 53"/>
                    <a:gd name="T27" fmla="*/ 5 h 15"/>
                    <a:gd name="T28" fmla="*/ 4 w 53"/>
                    <a:gd name="T29" fmla="*/ 5 h 15"/>
                    <a:gd name="T30" fmla="*/ 4 w 53"/>
                    <a:gd name="T31" fmla="*/ 0 h 15"/>
                    <a:gd name="T32" fmla="*/ 0 w 53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5"/>
                    <a:gd name="T53" fmla="*/ 53 w 5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5">
                      <a:moveTo>
                        <a:pt x="53" y="15"/>
                      </a:moveTo>
                      <a:lnTo>
                        <a:pt x="53" y="15"/>
                      </a:lnTo>
                      <a:lnTo>
                        <a:pt x="48" y="15"/>
                      </a:lnTo>
                      <a:lnTo>
                        <a:pt x="43" y="15"/>
                      </a:lnTo>
                      <a:lnTo>
                        <a:pt x="38" y="15"/>
                      </a:lnTo>
                      <a:lnTo>
                        <a:pt x="33" y="15"/>
                      </a:lnTo>
                      <a:lnTo>
                        <a:pt x="29" y="15"/>
                      </a:lnTo>
                      <a:lnTo>
                        <a:pt x="24" y="1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7" name="Freeform 647">
                  <a:extLst>
                    <a:ext uri="{FF2B5EF4-FFF2-40B4-BE49-F238E27FC236}">
                      <a16:creationId xmlns:a16="http://schemas.microsoft.com/office/drawing/2014/main" id="{274B160D-D7C1-4EDB-9BC7-1C819593A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501"/>
                  <a:ext cx="10" cy="106"/>
                </a:xfrm>
                <a:custGeom>
                  <a:avLst/>
                  <a:gdLst>
                    <a:gd name="T0" fmla="*/ 10 w 10"/>
                    <a:gd name="T1" fmla="*/ 106 h 106"/>
                    <a:gd name="T2" fmla="*/ 10 w 10"/>
                    <a:gd name="T3" fmla="*/ 102 h 106"/>
                    <a:gd name="T4" fmla="*/ 5 w 10"/>
                    <a:gd name="T5" fmla="*/ 92 h 106"/>
                    <a:gd name="T6" fmla="*/ 5 w 10"/>
                    <a:gd name="T7" fmla="*/ 87 h 106"/>
                    <a:gd name="T8" fmla="*/ 5 w 10"/>
                    <a:gd name="T9" fmla="*/ 82 h 106"/>
                    <a:gd name="T10" fmla="*/ 0 w 10"/>
                    <a:gd name="T11" fmla="*/ 73 h 106"/>
                    <a:gd name="T12" fmla="*/ 0 w 10"/>
                    <a:gd name="T13" fmla="*/ 68 h 106"/>
                    <a:gd name="T14" fmla="*/ 0 w 10"/>
                    <a:gd name="T15" fmla="*/ 63 h 106"/>
                    <a:gd name="T16" fmla="*/ 0 w 10"/>
                    <a:gd name="T17" fmla="*/ 53 h 106"/>
                    <a:gd name="T18" fmla="*/ 0 w 10"/>
                    <a:gd name="T19" fmla="*/ 49 h 106"/>
                    <a:gd name="T20" fmla="*/ 0 w 10"/>
                    <a:gd name="T21" fmla="*/ 44 h 106"/>
                    <a:gd name="T22" fmla="*/ 0 w 10"/>
                    <a:gd name="T23" fmla="*/ 34 h 106"/>
                    <a:gd name="T24" fmla="*/ 0 w 10"/>
                    <a:gd name="T25" fmla="*/ 29 h 106"/>
                    <a:gd name="T26" fmla="*/ 0 w 10"/>
                    <a:gd name="T27" fmla="*/ 20 h 106"/>
                    <a:gd name="T28" fmla="*/ 0 w 10"/>
                    <a:gd name="T29" fmla="*/ 15 h 106"/>
                    <a:gd name="T30" fmla="*/ 0 w 10"/>
                    <a:gd name="T31" fmla="*/ 5 h 106"/>
                    <a:gd name="T32" fmla="*/ 0 w 10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6"/>
                    <a:gd name="T53" fmla="*/ 10 w 10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6">
                      <a:moveTo>
                        <a:pt x="10" y="106"/>
                      </a:moveTo>
                      <a:lnTo>
                        <a:pt x="10" y="102"/>
                      </a:lnTo>
                      <a:lnTo>
                        <a:pt x="5" y="92"/>
                      </a:ln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8" name="Line 648">
                  <a:extLst>
                    <a:ext uri="{FF2B5EF4-FFF2-40B4-BE49-F238E27FC236}">
                      <a16:creationId xmlns:a16="http://schemas.microsoft.com/office/drawing/2014/main" id="{86B9D8AA-877A-4C18-8D1E-25489C03F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26" y="496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9" name="Freeform 649">
                  <a:extLst>
                    <a:ext uri="{FF2B5EF4-FFF2-40B4-BE49-F238E27FC236}">
                      <a16:creationId xmlns:a16="http://schemas.microsoft.com/office/drawing/2014/main" id="{CB215AC3-A6C3-45BD-B6DC-B79B3EF2F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3" y="496"/>
                  <a:ext cx="43" cy="20"/>
                </a:xfrm>
                <a:custGeom>
                  <a:avLst/>
                  <a:gdLst>
                    <a:gd name="T0" fmla="*/ 43 w 43"/>
                    <a:gd name="T1" fmla="*/ 0 h 20"/>
                    <a:gd name="T2" fmla="*/ 43 w 43"/>
                    <a:gd name="T3" fmla="*/ 5 h 20"/>
                    <a:gd name="T4" fmla="*/ 38 w 43"/>
                    <a:gd name="T5" fmla="*/ 5 h 20"/>
                    <a:gd name="T6" fmla="*/ 38 w 43"/>
                    <a:gd name="T7" fmla="*/ 5 h 20"/>
                    <a:gd name="T8" fmla="*/ 34 w 43"/>
                    <a:gd name="T9" fmla="*/ 5 h 20"/>
                    <a:gd name="T10" fmla="*/ 29 w 43"/>
                    <a:gd name="T11" fmla="*/ 5 h 20"/>
                    <a:gd name="T12" fmla="*/ 29 w 43"/>
                    <a:gd name="T13" fmla="*/ 10 h 20"/>
                    <a:gd name="T14" fmla="*/ 24 w 43"/>
                    <a:gd name="T15" fmla="*/ 10 h 20"/>
                    <a:gd name="T16" fmla="*/ 24 w 43"/>
                    <a:gd name="T17" fmla="*/ 10 h 20"/>
                    <a:gd name="T18" fmla="*/ 19 w 43"/>
                    <a:gd name="T19" fmla="*/ 10 h 20"/>
                    <a:gd name="T20" fmla="*/ 14 w 43"/>
                    <a:gd name="T21" fmla="*/ 10 h 20"/>
                    <a:gd name="T22" fmla="*/ 14 w 43"/>
                    <a:gd name="T23" fmla="*/ 15 h 20"/>
                    <a:gd name="T24" fmla="*/ 9 w 43"/>
                    <a:gd name="T25" fmla="*/ 15 h 20"/>
                    <a:gd name="T26" fmla="*/ 5 w 43"/>
                    <a:gd name="T27" fmla="*/ 15 h 20"/>
                    <a:gd name="T28" fmla="*/ 5 w 43"/>
                    <a:gd name="T29" fmla="*/ 15 h 20"/>
                    <a:gd name="T30" fmla="*/ 0 w 43"/>
                    <a:gd name="T31" fmla="*/ 20 h 20"/>
                    <a:gd name="T32" fmla="*/ 0 w 43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0"/>
                    <a:gd name="T53" fmla="*/ 43 w 43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0">
                      <a:moveTo>
                        <a:pt x="43" y="0"/>
                      </a:moveTo>
                      <a:lnTo>
                        <a:pt x="43" y="5"/>
                      </a:lnTo>
                      <a:lnTo>
                        <a:pt x="38" y="5"/>
                      </a:ln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5" y="15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0" name="Freeform 650">
                  <a:extLst>
                    <a:ext uri="{FF2B5EF4-FFF2-40B4-BE49-F238E27FC236}">
                      <a16:creationId xmlns:a16="http://schemas.microsoft.com/office/drawing/2014/main" id="{A5CEB817-457A-4814-884E-A70FB6F40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516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0 w 5"/>
                    <a:gd name="T5" fmla="*/ 0 h 1"/>
                    <a:gd name="T6" fmla="*/ 0 w 5"/>
                    <a:gd name="T7" fmla="*/ 0 h 1"/>
                    <a:gd name="T8" fmla="*/ 0 w 5"/>
                    <a:gd name="T9" fmla="*/ 0 h 1"/>
                    <a:gd name="T10" fmla="*/ 0 w 5"/>
                    <a:gd name="T11" fmla="*/ 0 h 1"/>
                    <a:gd name="T12" fmla="*/ 0 w 5"/>
                    <a:gd name="T13" fmla="*/ 0 h 1"/>
                    <a:gd name="T14" fmla="*/ 0 w 5"/>
                    <a:gd name="T15" fmla="*/ 0 h 1"/>
                    <a:gd name="T16" fmla="*/ 0 w 5"/>
                    <a:gd name="T17" fmla="*/ 0 h 1"/>
                    <a:gd name="T18" fmla="*/ 0 w 5"/>
                    <a:gd name="T19" fmla="*/ 0 h 1"/>
                    <a:gd name="T20" fmla="*/ 0 w 5"/>
                    <a:gd name="T21" fmla="*/ 0 h 1"/>
                    <a:gd name="T22" fmla="*/ 0 w 5"/>
                    <a:gd name="T23" fmla="*/ 0 h 1"/>
                    <a:gd name="T24" fmla="*/ 0 w 5"/>
                    <a:gd name="T25" fmla="*/ 0 h 1"/>
                    <a:gd name="T26" fmla="*/ 0 w 5"/>
                    <a:gd name="T27" fmla="*/ 0 h 1"/>
                    <a:gd name="T28" fmla="*/ 0 w 5"/>
                    <a:gd name="T29" fmla="*/ 0 h 1"/>
                    <a:gd name="T30" fmla="*/ 0 w 5"/>
                    <a:gd name="T31" fmla="*/ 0 h 1"/>
                    <a:gd name="T32" fmla="*/ 0 w 5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"/>
                    <a:gd name="T53" fmla="*/ 5 w 5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1" name="Freeform 651">
                  <a:extLst>
                    <a:ext uri="{FF2B5EF4-FFF2-40B4-BE49-F238E27FC236}">
                      <a16:creationId xmlns:a16="http://schemas.microsoft.com/office/drawing/2014/main" id="{BA1F8570-CF35-494B-870A-8C72B48A2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467"/>
                  <a:ext cx="53" cy="49"/>
                </a:xfrm>
                <a:custGeom>
                  <a:avLst/>
                  <a:gdLst>
                    <a:gd name="T0" fmla="*/ 0 w 53"/>
                    <a:gd name="T1" fmla="*/ 49 h 49"/>
                    <a:gd name="T2" fmla="*/ 0 w 53"/>
                    <a:gd name="T3" fmla="*/ 44 h 49"/>
                    <a:gd name="T4" fmla="*/ 5 w 53"/>
                    <a:gd name="T5" fmla="*/ 39 h 49"/>
                    <a:gd name="T6" fmla="*/ 10 w 53"/>
                    <a:gd name="T7" fmla="*/ 39 h 49"/>
                    <a:gd name="T8" fmla="*/ 14 w 53"/>
                    <a:gd name="T9" fmla="*/ 39 h 49"/>
                    <a:gd name="T10" fmla="*/ 19 w 53"/>
                    <a:gd name="T11" fmla="*/ 34 h 49"/>
                    <a:gd name="T12" fmla="*/ 24 w 53"/>
                    <a:gd name="T13" fmla="*/ 34 h 49"/>
                    <a:gd name="T14" fmla="*/ 29 w 53"/>
                    <a:gd name="T15" fmla="*/ 29 h 49"/>
                    <a:gd name="T16" fmla="*/ 34 w 53"/>
                    <a:gd name="T17" fmla="*/ 29 h 49"/>
                    <a:gd name="T18" fmla="*/ 39 w 53"/>
                    <a:gd name="T19" fmla="*/ 29 h 49"/>
                    <a:gd name="T20" fmla="*/ 39 w 53"/>
                    <a:gd name="T21" fmla="*/ 25 h 49"/>
                    <a:gd name="T22" fmla="*/ 43 w 53"/>
                    <a:gd name="T23" fmla="*/ 20 h 49"/>
                    <a:gd name="T24" fmla="*/ 48 w 53"/>
                    <a:gd name="T25" fmla="*/ 20 h 49"/>
                    <a:gd name="T26" fmla="*/ 48 w 53"/>
                    <a:gd name="T27" fmla="*/ 15 h 49"/>
                    <a:gd name="T28" fmla="*/ 53 w 53"/>
                    <a:gd name="T29" fmla="*/ 10 h 49"/>
                    <a:gd name="T30" fmla="*/ 53 w 53"/>
                    <a:gd name="T31" fmla="*/ 5 h 49"/>
                    <a:gd name="T32" fmla="*/ 53 w 53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49"/>
                    <a:gd name="T53" fmla="*/ 53 w 53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49">
                      <a:moveTo>
                        <a:pt x="0" y="49"/>
                      </a:moveTo>
                      <a:lnTo>
                        <a:pt x="0" y="44"/>
                      </a:lnTo>
                      <a:lnTo>
                        <a:pt x="5" y="39"/>
                      </a:lnTo>
                      <a:lnTo>
                        <a:pt x="10" y="39"/>
                      </a:lnTo>
                      <a:lnTo>
                        <a:pt x="14" y="39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9" y="29"/>
                      </a:lnTo>
                      <a:lnTo>
                        <a:pt x="34" y="29"/>
                      </a:lnTo>
                      <a:lnTo>
                        <a:pt x="39" y="29"/>
                      </a:lnTo>
                      <a:lnTo>
                        <a:pt x="39" y="25"/>
                      </a:lnTo>
                      <a:lnTo>
                        <a:pt x="43" y="20"/>
                      </a:lnTo>
                      <a:lnTo>
                        <a:pt x="48" y="20"/>
                      </a:lnTo>
                      <a:lnTo>
                        <a:pt x="48" y="15"/>
                      </a:lnTo>
                      <a:lnTo>
                        <a:pt x="53" y="10"/>
                      </a:lnTo>
                      <a:lnTo>
                        <a:pt x="53" y="5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2" name="Freeform 652">
                  <a:extLst>
                    <a:ext uri="{FF2B5EF4-FFF2-40B4-BE49-F238E27FC236}">
                      <a16:creationId xmlns:a16="http://schemas.microsoft.com/office/drawing/2014/main" id="{37947C83-A383-4B91-82FC-E6ED50BB7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467"/>
                  <a:ext cx="14" cy="15"/>
                </a:xfrm>
                <a:custGeom>
                  <a:avLst/>
                  <a:gdLst>
                    <a:gd name="T0" fmla="*/ 0 w 14"/>
                    <a:gd name="T1" fmla="*/ 0 h 15"/>
                    <a:gd name="T2" fmla="*/ 0 w 14"/>
                    <a:gd name="T3" fmla="*/ 0 h 15"/>
                    <a:gd name="T4" fmla="*/ 5 w 14"/>
                    <a:gd name="T5" fmla="*/ 0 h 15"/>
                    <a:gd name="T6" fmla="*/ 5 w 14"/>
                    <a:gd name="T7" fmla="*/ 0 h 15"/>
                    <a:gd name="T8" fmla="*/ 5 w 14"/>
                    <a:gd name="T9" fmla="*/ 0 h 15"/>
                    <a:gd name="T10" fmla="*/ 5 w 14"/>
                    <a:gd name="T11" fmla="*/ 5 h 15"/>
                    <a:gd name="T12" fmla="*/ 10 w 14"/>
                    <a:gd name="T13" fmla="*/ 5 h 15"/>
                    <a:gd name="T14" fmla="*/ 10 w 14"/>
                    <a:gd name="T15" fmla="*/ 5 h 15"/>
                    <a:gd name="T16" fmla="*/ 10 w 14"/>
                    <a:gd name="T17" fmla="*/ 5 h 15"/>
                    <a:gd name="T18" fmla="*/ 10 w 14"/>
                    <a:gd name="T19" fmla="*/ 5 h 15"/>
                    <a:gd name="T20" fmla="*/ 10 w 14"/>
                    <a:gd name="T21" fmla="*/ 10 h 15"/>
                    <a:gd name="T22" fmla="*/ 10 w 14"/>
                    <a:gd name="T23" fmla="*/ 10 h 15"/>
                    <a:gd name="T24" fmla="*/ 10 w 14"/>
                    <a:gd name="T25" fmla="*/ 10 h 15"/>
                    <a:gd name="T26" fmla="*/ 14 w 14"/>
                    <a:gd name="T27" fmla="*/ 10 h 15"/>
                    <a:gd name="T28" fmla="*/ 14 w 14"/>
                    <a:gd name="T29" fmla="*/ 15 h 15"/>
                    <a:gd name="T30" fmla="*/ 14 w 14"/>
                    <a:gd name="T31" fmla="*/ 15 h 15"/>
                    <a:gd name="T32" fmla="*/ 14 w 1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5"/>
                    <a:gd name="T53" fmla="*/ 14 w 1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4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3" name="Freeform 653">
                  <a:extLst>
                    <a:ext uri="{FF2B5EF4-FFF2-40B4-BE49-F238E27FC236}">
                      <a16:creationId xmlns:a16="http://schemas.microsoft.com/office/drawing/2014/main" id="{208B22D3-D29D-4718-BCAE-5E3A0B234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467"/>
                  <a:ext cx="5" cy="25"/>
                </a:xfrm>
                <a:custGeom>
                  <a:avLst/>
                  <a:gdLst>
                    <a:gd name="T0" fmla="*/ 5 w 5"/>
                    <a:gd name="T1" fmla="*/ 25 h 25"/>
                    <a:gd name="T2" fmla="*/ 5 w 5"/>
                    <a:gd name="T3" fmla="*/ 20 h 25"/>
                    <a:gd name="T4" fmla="*/ 5 w 5"/>
                    <a:gd name="T5" fmla="*/ 20 h 25"/>
                    <a:gd name="T6" fmla="*/ 5 w 5"/>
                    <a:gd name="T7" fmla="*/ 20 h 25"/>
                    <a:gd name="T8" fmla="*/ 5 w 5"/>
                    <a:gd name="T9" fmla="*/ 20 h 25"/>
                    <a:gd name="T10" fmla="*/ 5 w 5"/>
                    <a:gd name="T11" fmla="*/ 15 h 25"/>
                    <a:gd name="T12" fmla="*/ 5 w 5"/>
                    <a:gd name="T13" fmla="*/ 15 h 25"/>
                    <a:gd name="T14" fmla="*/ 0 w 5"/>
                    <a:gd name="T15" fmla="*/ 15 h 25"/>
                    <a:gd name="T16" fmla="*/ 0 w 5"/>
                    <a:gd name="T17" fmla="*/ 10 h 25"/>
                    <a:gd name="T18" fmla="*/ 0 w 5"/>
                    <a:gd name="T19" fmla="*/ 10 h 25"/>
                    <a:gd name="T20" fmla="*/ 0 w 5"/>
                    <a:gd name="T21" fmla="*/ 10 h 25"/>
                    <a:gd name="T22" fmla="*/ 0 w 5"/>
                    <a:gd name="T23" fmla="*/ 5 h 25"/>
                    <a:gd name="T24" fmla="*/ 0 w 5"/>
                    <a:gd name="T25" fmla="*/ 5 h 25"/>
                    <a:gd name="T26" fmla="*/ 0 w 5"/>
                    <a:gd name="T27" fmla="*/ 5 h 25"/>
                    <a:gd name="T28" fmla="*/ 0 w 5"/>
                    <a:gd name="T29" fmla="*/ 5 h 25"/>
                    <a:gd name="T30" fmla="*/ 0 w 5"/>
                    <a:gd name="T31" fmla="*/ 0 h 25"/>
                    <a:gd name="T32" fmla="*/ 5 w 5"/>
                    <a:gd name="T33" fmla="*/ 0 h 25"/>
                    <a:gd name="T34" fmla="*/ 5 w 5"/>
                    <a:gd name="T35" fmla="*/ 25 h 25"/>
                    <a:gd name="T36" fmla="*/ 5 w 5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"/>
                    <a:gd name="T58" fmla="*/ 0 h 25"/>
                    <a:gd name="T59" fmla="*/ 5 w 5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" h="25">
                      <a:moveTo>
                        <a:pt x="5" y="25"/>
                      </a:move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4" name="Freeform 654">
                  <a:extLst>
                    <a:ext uri="{FF2B5EF4-FFF2-40B4-BE49-F238E27FC236}">
                      <a16:creationId xmlns:a16="http://schemas.microsoft.com/office/drawing/2014/main" id="{EE20DF29-5AE5-4B6D-8E16-9431EAA46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467"/>
                  <a:ext cx="5" cy="25"/>
                </a:xfrm>
                <a:custGeom>
                  <a:avLst/>
                  <a:gdLst>
                    <a:gd name="T0" fmla="*/ 5 w 5"/>
                    <a:gd name="T1" fmla="*/ 25 h 25"/>
                    <a:gd name="T2" fmla="*/ 5 w 5"/>
                    <a:gd name="T3" fmla="*/ 20 h 25"/>
                    <a:gd name="T4" fmla="*/ 5 w 5"/>
                    <a:gd name="T5" fmla="*/ 20 h 25"/>
                    <a:gd name="T6" fmla="*/ 5 w 5"/>
                    <a:gd name="T7" fmla="*/ 20 h 25"/>
                    <a:gd name="T8" fmla="*/ 5 w 5"/>
                    <a:gd name="T9" fmla="*/ 20 h 25"/>
                    <a:gd name="T10" fmla="*/ 5 w 5"/>
                    <a:gd name="T11" fmla="*/ 15 h 25"/>
                    <a:gd name="T12" fmla="*/ 5 w 5"/>
                    <a:gd name="T13" fmla="*/ 15 h 25"/>
                    <a:gd name="T14" fmla="*/ 0 w 5"/>
                    <a:gd name="T15" fmla="*/ 15 h 25"/>
                    <a:gd name="T16" fmla="*/ 0 w 5"/>
                    <a:gd name="T17" fmla="*/ 10 h 25"/>
                    <a:gd name="T18" fmla="*/ 0 w 5"/>
                    <a:gd name="T19" fmla="*/ 10 h 25"/>
                    <a:gd name="T20" fmla="*/ 0 w 5"/>
                    <a:gd name="T21" fmla="*/ 10 h 25"/>
                    <a:gd name="T22" fmla="*/ 0 w 5"/>
                    <a:gd name="T23" fmla="*/ 5 h 25"/>
                    <a:gd name="T24" fmla="*/ 0 w 5"/>
                    <a:gd name="T25" fmla="*/ 5 h 25"/>
                    <a:gd name="T26" fmla="*/ 0 w 5"/>
                    <a:gd name="T27" fmla="*/ 5 h 25"/>
                    <a:gd name="T28" fmla="*/ 0 w 5"/>
                    <a:gd name="T29" fmla="*/ 5 h 25"/>
                    <a:gd name="T30" fmla="*/ 0 w 5"/>
                    <a:gd name="T31" fmla="*/ 0 h 25"/>
                    <a:gd name="T32" fmla="*/ 5 w 5"/>
                    <a:gd name="T33" fmla="*/ 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5"/>
                    <a:gd name="T53" fmla="*/ 5 w 5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5">
                      <a:moveTo>
                        <a:pt x="5" y="25"/>
                      </a:move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5" name="Line 655">
                  <a:extLst>
                    <a:ext uri="{FF2B5EF4-FFF2-40B4-BE49-F238E27FC236}">
                      <a16:creationId xmlns:a16="http://schemas.microsoft.com/office/drawing/2014/main" id="{3F683A46-5FEC-44BA-A250-64B4D13BC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2" y="467"/>
                  <a:ext cx="1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6" name="Freeform 656">
                  <a:extLst>
                    <a:ext uri="{FF2B5EF4-FFF2-40B4-BE49-F238E27FC236}">
                      <a16:creationId xmlns:a16="http://schemas.microsoft.com/office/drawing/2014/main" id="{380E1CC0-664F-422B-9E5E-8060B25EF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467"/>
                  <a:ext cx="1" cy="44"/>
                </a:xfrm>
                <a:custGeom>
                  <a:avLst/>
                  <a:gdLst>
                    <a:gd name="T0" fmla="*/ 0 w 1"/>
                    <a:gd name="T1" fmla="*/ 0 h 44"/>
                    <a:gd name="T2" fmla="*/ 0 w 1"/>
                    <a:gd name="T3" fmla="*/ 44 h 44"/>
                    <a:gd name="T4" fmla="*/ 0 w 1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4"/>
                    <a:gd name="T11" fmla="*/ 1 w 1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4">
                      <a:moveTo>
                        <a:pt x="0" y="0"/>
                      </a:move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7" name="Freeform 657">
                  <a:extLst>
                    <a:ext uri="{FF2B5EF4-FFF2-40B4-BE49-F238E27FC236}">
                      <a16:creationId xmlns:a16="http://schemas.microsoft.com/office/drawing/2014/main" id="{CC6C2028-D093-4AC4-9A9B-89ED02C93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467"/>
                  <a:ext cx="1" cy="44"/>
                </a:xfrm>
                <a:custGeom>
                  <a:avLst/>
                  <a:gdLst>
                    <a:gd name="T0" fmla="*/ 0 w 1"/>
                    <a:gd name="T1" fmla="*/ 0 h 44"/>
                    <a:gd name="T2" fmla="*/ 0 w 1"/>
                    <a:gd name="T3" fmla="*/ 44 h 44"/>
                    <a:gd name="T4" fmla="*/ 0 w 1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4"/>
                    <a:gd name="T11" fmla="*/ 1 w 1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4">
                      <a:moveTo>
                        <a:pt x="0" y="0"/>
                      </a:moveTo>
                      <a:lnTo>
                        <a:pt x="0" y="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8" name="Freeform 658">
                  <a:extLst>
                    <a:ext uri="{FF2B5EF4-FFF2-40B4-BE49-F238E27FC236}">
                      <a16:creationId xmlns:a16="http://schemas.microsoft.com/office/drawing/2014/main" id="{57E080E1-4F1C-45A3-811F-293530998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3" y="467"/>
                  <a:ext cx="183" cy="198"/>
                </a:xfrm>
                <a:custGeom>
                  <a:avLst/>
                  <a:gdLst>
                    <a:gd name="T0" fmla="*/ 0 w 183"/>
                    <a:gd name="T1" fmla="*/ 194 h 198"/>
                    <a:gd name="T2" fmla="*/ 5 w 183"/>
                    <a:gd name="T3" fmla="*/ 179 h 198"/>
                    <a:gd name="T4" fmla="*/ 14 w 183"/>
                    <a:gd name="T5" fmla="*/ 165 h 198"/>
                    <a:gd name="T6" fmla="*/ 19 w 183"/>
                    <a:gd name="T7" fmla="*/ 155 h 198"/>
                    <a:gd name="T8" fmla="*/ 29 w 183"/>
                    <a:gd name="T9" fmla="*/ 140 h 198"/>
                    <a:gd name="T10" fmla="*/ 34 w 183"/>
                    <a:gd name="T11" fmla="*/ 131 h 198"/>
                    <a:gd name="T12" fmla="*/ 43 w 183"/>
                    <a:gd name="T13" fmla="*/ 121 h 198"/>
                    <a:gd name="T14" fmla="*/ 48 w 183"/>
                    <a:gd name="T15" fmla="*/ 107 h 198"/>
                    <a:gd name="T16" fmla="*/ 48 w 183"/>
                    <a:gd name="T17" fmla="*/ 102 h 198"/>
                    <a:gd name="T18" fmla="*/ 53 w 183"/>
                    <a:gd name="T19" fmla="*/ 102 h 198"/>
                    <a:gd name="T20" fmla="*/ 53 w 183"/>
                    <a:gd name="T21" fmla="*/ 102 h 198"/>
                    <a:gd name="T22" fmla="*/ 53 w 183"/>
                    <a:gd name="T23" fmla="*/ 107 h 198"/>
                    <a:gd name="T24" fmla="*/ 53 w 183"/>
                    <a:gd name="T25" fmla="*/ 107 h 198"/>
                    <a:gd name="T26" fmla="*/ 53 w 183"/>
                    <a:gd name="T27" fmla="*/ 107 h 198"/>
                    <a:gd name="T28" fmla="*/ 53 w 183"/>
                    <a:gd name="T29" fmla="*/ 107 h 198"/>
                    <a:gd name="T30" fmla="*/ 58 w 183"/>
                    <a:gd name="T31" fmla="*/ 102 h 198"/>
                    <a:gd name="T32" fmla="*/ 96 w 183"/>
                    <a:gd name="T33" fmla="*/ 63 h 198"/>
                    <a:gd name="T34" fmla="*/ 96 w 183"/>
                    <a:gd name="T35" fmla="*/ 63 h 198"/>
                    <a:gd name="T36" fmla="*/ 106 w 183"/>
                    <a:gd name="T37" fmla="*/ 54 h 198"/>
                    <a:gd name="T38" fmla="*/ 116 w 183"/>
                    <a:gd name="T39" fmla="*/ 44 h 198"/>
                    <a:gd name="T40" fmla="*/ 125 w 183"/>
                    <a:gd name="T41" fmla="*/ 34 h 198"/>
                    <a:gd name="T42" fmla="*/ 135 w 183"/>
                    <a:gd name="T43" fmla="*/ 29 h 198"/>
                    <a:gd name="T44" fmla="*/ 149 w 183"/>
                    <a:gd name="T45" fmla="*/ 20 h 198"/>
                    <a:gd name="T46" fmla="*/ 159 w 183"/>
                    <a:gd name="T47" fmla="*/ 15 h 198"/>
                    <a:gd name="T48" fmla="*/ 174 w 183"/>
                    <a:gd name="T49" fmla="*/ 10 h 198"/>
                    <a:gd name="T50" fmla="*/ 183 w 183"/>
                    <a:gd name="T51" fmla="*/ 0 h 198"/>
                    <a:gd name="T52" fmla="*/ 154 w 183"/>
                    <a:gd name="T53" fmla="*/ 20 h 198"/>
                    <a:gd name="T54" fmla="*/ 125 w 183"/>
                    <a:gd name="T55" fmla="*/ 39 h 198"/>
                    <a:gd name="T56" fmla="*/ 101 w 183"/>
                    <a:gd name="T57" fmla="*/ 63 h 198"/>
                    <a:gd name="T58" fmla="*/ 72 w 183"/>
                    <a:gd name="T59" fmla="*/ 87 h 198"/>
                    <a:gd name="T60" fmla="*/ 48 w 183"/>
                    <a:gd name="T61" fmla="*/ 111 h 198"/>
                    <a:gd name="T62" fmla="*/ 29 w 183"/>
                    <a:gd name="T63" fmla="*/ 140 h 198"/>
                    <a:gd name="T64" fmla="*/ 9 w 183"/>
                    <a:gd name="T65" fmla="*/ 169 h 198"/>
                    <a:gd name="T66" fmla="*/ 0 w 183"/>
                    <a:gd name="T67" fmla="*/ 198 h 19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3"/>
                    <a:gd name="T103" fmla="*/ 0 h 198"/>
                    <a:gd name="T104" fmla="*/ 183 w 183"/>
                    <a:gd name="T105" fmla="*/ 198 h 19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3" h="198">
                      <a:moveTo>
                        <a:pt x="0" y="198"/>
                      </a:moveTo>
                      <a:lnTo>
                        <a:pt x="0" y="194"/>
                      </a:lnTo>
                      <a:lnTo>
                        <a:pt x="5" y="184"/>
                      </a:lnTo>
                      <a:lnTo>
                        <a:pt x="5" y="179"/>
                      </a:lnTo>
                      <a:lnTo>
                        <a:pt x="9" y="174"/>
                      </a:lnTo>
                      <a:lnTo>
                        <a:pt x="14" y="165"/>
                      </a:lnTo>
                      <a:lnTo>
                        <a:pt x="14" y="160"/>
                      </a:lnTo>
                      <a:lnTo>
                        <a:pt x="19" y="155"/>
                      </a:lnTo>
                      <a:lnTo>
                        <a:pt x="24" y="150"/>
                      </a:lnTo>
                      <a:lnTo>
                        <a:pt x="29" y="140"/>
                      </a:lnTo>
                      <a:lnTo>
                        <a:pt x="34" y="136"/>
                      </a:lnTo>
                      <a:lnTo>
                        <a:pt x="34" y="131"/>
                      </a:lnTo>
                      <a:lnTo>
                        <a:pt x="38" y="126"/>
                      </a:lnTo>
                      <a:lnTo>
                        <a:pt x="43" y="121"/>
                      </a:lnTo>
                      <a:lnTo>
                        <a:pt x="43" y="111"/>
                      </a:lnTo>
                      <a:lnTo>
                        <a:pt x="48" y="107"/>
                      </a:lnTo>
                      <a:lnTo>
                        <a:pt x="53" y="102"/>
                      </a:lnTo>
                      <a:lnTo>
                        <a:pt x="48" y="102"/>
                      </a:lnTo>
                      <a:lnTo>
                        <a:pt x="53" y="102"/>
                      </a:lnTo>
                      <a:lnTo>
                        <a:pt x="53" y="107"/>
                      </a:lnTo>
                      <a:lnTo>
                        <a:pt x="58" y="102"/>
                      </a:lnTo>
                      <a:lnTo>
                        <a:pt x="53" y="102"/>
                      </a:lnTo>
                      <a:lnTo>
                        <a:pt x="96" y="63"/>
                      </a:lnTo>
                      <a:lnTo>
                        <a:pt x="101" y="58"/>
                      </a:lnTo>
                      <a:lnTo>
                        <a:pt x="106" y="54"/>
                      </a:lnTo>
                      <a:lnTo>
                        <a:pt x="111" y="49"/>
                      </a:lnTo>
                      <a:lnTo>
                        <a:pt x="116" y="44"/>
                      </a:lnTo>
                      <a:lnTo>
                        <a:pt x="120" y="39"/>
                      </a:lnTo>
                      <a:lnTo>
                        <a:pt x="125" y="34"/>
                      </a:lnTo>
                      <a:lnTo>
                        <a:pt x="130" y="29"/>
                      </a:lnTo>
                      <a:lnTo>
                        <a:pt x="135" y="29"/>
                      </a:lnTo>
                      <a:lnTo>
                        <a:pt x="145" y="25"/>
                      </a:lnTo>
                      <a:lnTo>
                        <a:pt x="149" y="20"/>
                      </a:lnTo>
                      <a:lnTo>
                        <a:pt x="154" y="20"/>
                      </a:lnTo>
                      <a:lnTo>
                        <a:pt x="159" y="15"/>
                      </a:lnTo>
                      <a:lnTo>
                        <a:pt x="164" y="10"/>
                      </a:lnTo>
                      <a:lnTo>
                        <a:pt x="174" y="10"/>
                      </a:lnTo>
                      <a:lnTo>
                        <a:pt x="178" y="5"/>
                      </a:lnTo>
                      <a:lnTo>
                        <a:pt x="183" y="0"/>
                      </a:lnTo>
                      <a:lnTo>
                        <a:pt x="169" y="10"/>
                      </a:lnTo>
                      <a:lnTo>
                        <a:pt x="154" y="20"/>
                      </a:lnTo>
                      <a:lnTo>
                        <a:pt x="140" y="29"/>
                      </a:lnTo>
                      <a:lnTo>
                        <a:pt x="125" y="39"/>
                      </a:lnTo>
                      <a:lnTo>
                        <a:pt x="116" y="49"/>
                      </a:lnTo>
                      <a:lnTo>
                        <a:pt x="101" y="63"/>
                      </a:lnTo>
                      <a:lnTo>
                        <a:pt x="87" y="73"/>
                      </a:lnTo>
                      <a:lnTo>
                        <a:pt x="72" y="87"/>
                      </a:lnTo>
                      <a:lnTo>
                        <a:pt x="63" y="97"/>
                      </a:lnTo>
                      <a:lnTo>
                        <a:pt x="48" y="111"/>
                      </a:lnTo>
                      <a:lnTo>
                        <a:pt x="38" y="126"/>
                      </a:lnTo>
                      <a:lnTo>
                        <a:pt x="29" y="140"/>
                      </a:lnTo>
                      <a:lnTo>
                        <a:pt x="19" y="155"/>
                      </a:lnTo>
                      <a:lnTo>
                        <a:pt x="9" y="169"/>
                      </a:lnTo>
                      <a:lnTo>
                        <a:pt x="5" y="18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9" name="Freeform 659">
                  <a:extLst>
                    <a:ext uri="{FF2B5EF4-FFF2-40B4-BE49-F238E27FC236}">
                      <a16:creationId xmlns:a16="http://schemas.microsoft.com/office/drawing/2014/main" id="{E811AD67-44D3-4EF1-9EC7-F11BF3385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3" y="569"/>
                  <a:ext cx="53" cy="96"/>
                </a:xfrm>
                <a:custGeom>
                  <a:avLst/>
                  <a:gdLst>
                    <a:gd name="T0" fmla="*/ 0 w 53"/>
                    <a:gd name="T1" fmla="*/ 96 h 96"/>
                    <a:gd name="T2" fmla="*/ 0 w 53"/>
                    <a:gd name="T3" fmla="*/ 92 h 96"/>
                    <a:gd name="T4" fmla="*/ 5 w 53"/>
                    <a:gd name="T5" fmla="*/ 82 h 96"/>
                    <a:gd name="T6" fmla="*/ 5 w 53"/>
                    <a:gd name="T7" fmla="*/ 77 h 96"/>
                    <a:gd name="T8" fmla="*/ 9 w 53"/>
                    <a:gd name="T9" fmla="*/ 72 h 96"/>
                    <a:gd name="T10" fmla="*/ 14 w 53"/>
                    <a:gd name="T11" fmla="*/ 63 h 96"/>
                    <a:gd name="T12" fmla="*/ 14 w 53"/>
                    <a:gd name="T13" fmla="*/ 58 h 96"/>
                    <a:gd name="T14" fmla="*/ 19 w 53"/>
                    <a:gd name="T15" fmla="*/ 53 h 96"/>
                    <a:gd name="T16" fmla="*/ 24 w 53"/>
                    <a:gd name="T17" fmla="*/ 48 h 96"/>
                    <a:gd name="T18" fmla="*/ 29 w 53"/>
                    <a:gd name="T19" fmla="*/ 38 h 96"/>
                    <a:gd name="T20" fmla="*/ 34 w 53"/>
                    <a:gd name="T21" fmla="*/ 34 h 96"/>
                    <a:gd name="T22" fmla="*/ 34 w 53"/>
                    <a:gd name="T23" fmla="*/ 29 h 96"/>
                    <a:gd name="T24" fmla="*/ 38 w 53"/>
                    <a:gd name="T25" fmla="*/ 24 h 96"/>
                    <a:gd name="T26" fmla="*/ 43 w 53"/>
                    <a:gd name="T27" fmla="*/ 19 h 96"/>
                    <a:gd name="T28" fmla="*/ 43 w 53"/>
                    <a:gd name="T29" fmla="*/ 9 h 96"/>
                    <a:gd name="T30" fmla="*/ 48 w 53"/>
                    <a:gd name="T31" fmla="*/ 5 h 96"/>
                    <a:gd name="T32" fmla="*/ 53 w 53"/>
                    <a:gd name="T33" fmla="*/ 0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96"/>
                    <a:gd name="T53" fmla="*/ 53 w 53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96">
                      <a:moveTo>
                        <a:pt x="0" y="96"/>
                      </a:moveTo>
                      <a:lnTo>
                        <a:pt x="0" y="92"/>
                      </a:lnTo>
                      <a:lnTo>
                        <a:pt x="5" y="82"/>
                      </a:lnTo>
                      <a:lnTo>
                        <a:pt x="5" y="77"/>
                      </a:lnTo>
                      <a:lnTo>
                        <a:pt x="9" y="72"/>
                      </a:lnTo>
                      <a:lnTo>
                        <a:pt x="14" y="63"/>
                      </a:lnTo>
                      <a:lnTo>
                        <a:pt x="14" y="58"/>
                      </a:lnTo>
                      <a:lnTo>
                        <a:pt x="19" y="53"/>
                      </a:lnTo>
                      <a:lnTo>
                        <a:pt x="24" y="48"/>
                      </a:lnTo>
                      <a:lnTo>
                        <a:pt x="29" y="38"/>
                      </a:lnTo>
                      <a:lnTo>
                        <a:pt x="34" y="34"/>
                      </a:lnTo>
                      <a:lnTo>
                        <a:pt x="34" y="29"/>
                      </a:lnTo>
                      <a:lnTo>
                        <a:pt x="38" y="24"/>
                      </a:lnTo>
                      <a:lnTo>
                        <a:pt x="43" y="19"/>
                      </a:lnTo>
                      <a:lnTo>
                        <a:pt x="43" y="9"/>
                      </a:lnTo>
                      <a:lnTo>
                        <a:pt x="48" y="5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0" name="Freeform 660">
                  <a:extLst>
                    <a:ext uri="{FF2B5EF4-FFF2-40B4-BE49-F238E27FC236}">
                      <a16:creationId xmlns:a16="http://schemas.microsoft.com/office/drawing/2014/main" id="{82D2D3C7-18A1-401B-98F5-810C9D24A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1" y="56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0 h 5"/>
                    <a:gd name="T6" fmla="*/ 5 w 5"/>
                    <a:gd name="T7" fmla="*/ 0 h 5"/>
                    <a:gd name="T8" fmla="*/ 5 w 5"/>
                    <a:gd name="T9" fmla="*/ 0 h 5"/>
                    <a:gd name="T10" fmla="*/ 5 w 5"/>
                    <a:gd name="T11" fmla="*/ 0 h 5"/>
                    <a:gd name="T12" fmla="*/ 5 w 5"/>
                    <a:gd name="T13" fmla="*/ 0 h 5"/>
                    <a:gd name="T14" fmla="*/ 5 w 5"/>
                    <a:gd name="T15" fmla="*/ 5 h 5"/>
                    <a:gd name="T16" fmla="*/ 5 w 5"/>
                    <a:gd name="T17" fmla="*/ 5 h 5"/>
                    <a:gd name="T18" fmla="*/ 5 w 5"/>
                    <a:gd name="T19" fmla="*/ 5 h 5"/>
                    <a:gd name="T20" fmla="*/ 5 w 5"/>
                    <a:gd name="T21" fmla="*/ 5 h 5"/>
                    <a:gd name="T22" fmla="*/ 5 w 5"/>
                    <a:gd name="T23" fmla="*/ 5 h 5"/>
                    <a:gd name="T24" fmla="*/ 5 w 5"/>
                    <a:gd name="T25" fmla="*/ 5 h 5"/>
                    <a:gd name="T26" fmla="*/ 5 w 5"/>
                    <a:gd name="T27" fmla="*/ 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"/>
                    <a:gd name="T43" fmla="*/ 0 h 5"/>
                    <a:gd name="T44" fmla="*/ 5 w 5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1" name="Freeform 661">
                  <a:extLst>
                    <a:ext uri="{FF2B5EF4-FFF2-40B4-BE49-F238E27FC236}">
                      <a16:creationId xmlns:a16="http://schemas.microsoft.com/office/drawing/2014/main" id="{4FADFA9E-B0D2-4B82-BF2A-5CBE19EFA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530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5 w 43"/>
                    <a:gd name="T3" fmla="*/ 39 h 44"/>
                    <a:gd name="T4" fmla="*/ 0 w 43"/>
                    <a:gd name="T5" fmla="*/ 39 h 44"/>
                    <a:gd name="T6" fmla="*/ 43 w 43"/>
                    <a:gd name="T7" fmla="*/ 0 h 44"/>
                    <a:gd name="T8" fmla="*/ 43 w 4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4"/>
                      </a:moveTo>
                      <a:lnTo>
                        <a:pt x="5" y="39"/>
                      </a:lnTo>
                      <a:lnTo>
                        <a:pt x="0" y="39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2" name="Freeform 662">
                  <a:extLst>
                    <a:ext uri="{FF2B5EF4-FFF2-40B4-BE49-F238E27FC236}">
                      <a16:creationId xmlns:a16="http://schemas.microsoft.com/office/drawing/2014/main" id="{9378BDC6-9EDF-40FA-A58F-332AB7F3F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9" y="467"/>
                  <a:ext cx="87" cy="63"/>
                </a:xfrm>
                <a:custGeom>
                  <a:avLst/>
                  <a:gdLst>
                    <a:gd name="T0" fmla="*/ 0 w 87"/>
                    <a:gd name="T1" fmla="*/ 63 h 63"/>
                    <a:gd name="T2" fmla="*/ 5 w 87"/>
                    <a:gd name="T3" fmla="*/ 58 h 63"/>
                    <a:gd name="T4" fmla="*/ 10 w 87"/>
                    <a:gd name="T5" fmla="*/ 54 h 63"/>
                    <a:gd name="T6" fmla="*/ 15 w 87"/>
                    <a:gd name="T7" fmla="*/ 49 h 63"/>
                    <a:gd name="T8" fmla="*/ 20 w 87"/>
                    <a:gd name="T9" fmla="*/ 44 h 63"/>
                    <a:gd name="T10" fmla="*/ 24 w 87"/>
                    <a:gd name="T11" fmla="*/ 39 h 63"/>
                    <a:gd name="T12" fmla="*/ 29 w 87"/>
                    <a:gd name="T13" fmla="*/ 34 h 63"/>
                    <a:gd name="T14" fmla="*/ 34 w 87"/>
                    <a:gd name="T15" fmla="*/ 29 h 63"/>
                    <a:gd name="T16" fmla="*/ 39 w 87"/>
                    <a:gd name="T17" fmla="*/ 29 h 63"/>
                    <a:gd name="T18" fmla="*/ 49 w 87"/>
                    <a:gd name="T19" fmla="*/ 25 h 63"/>
                    <a:gd name="T20" fmla="*/ 53 w 87"/>
                    <a:gd name="T21" fmla="*/ 20 h 63"/>
                    <a:gd name="T22" fmla="*/ 58 w 87"/>
                    <a:gd name="T23" fmla="*/ 20 h 63"/>
                    <a:gd name="T24" fmla="*/ 63 w 87"/>
                    <a:gd name="T25" fmla="*/ 15 h 63"/>
                    <a:gd name="T26" fmla="*/ 68 w 87"/>
                    <a:gd name="T27" fmla="*/ 10 h 63"/>
                    <a:gd name="T28" fmla="*/ 78 w 87"/>
                    <a:gd name="T29" fmla="*/ 10 h 63"/>
                    <a:gd name="T30" fmla="*/ 82 w 87"/>
                    <a:gd name="T31" fmla="*/ 5 h 63"/>
                    <a:gd name="T32" fmla="*/ 87 w 87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63"/>
                    <a:gd name="T53" fmla="*/ 87 w 87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63">
                      <a:moveTo>
                        <a:pt x="0" y="63"/>
                      </a:moveTo>
                      <a:lnTo>
                        <a:pt x="5" y="58"/>
                      </a:lnTo>
                      <a:lnTo>
                        <a:pt x="10" y="54"/>
                      </a:lnTo>
                      <a:lnTo>
                        <a:pt x="15" y="49"/>
                      </a:lnTo>
                      <a:lnTo>
                        <a:pt x="20" y="44"/>
                      </a:lnTo>
                      <a:lnTo>
                        <a:pt x="24" y="39"/>
                      </a:lnTo>
                      <a:lnTo>
                        <a:pt x="29" y="34"/>
                      </a:lnTo>
                      <a:lnTo>
                        <a:pt x="34" y="29"/>
                      </a:lnTo>
                      <a:lnTo>
                        <a:pt x="39" y="29"/>
                      </a:lnTo>
                      <a:lnTo>
                        <a:pt x="49" y="25"/>
                      </a:lnTo>
                      <a:lnTo>
                        <a:pt x="53" y="20"/>
                      </a:lnTo>
                      <a:lnTo>
                        <a:pt x="58" y="20"/>
                      </a:lnTo>
                      <a:lnTo>
                        <a:pt x="63" y="15"/>
                      </a:lnTo>
                      <a:lnTo>
                        <a:pt x="68" y="10"/>
                      </a:lnTo>
                      <a:lnTo>
                        <a:pt x="78" y="10"/>
                      </a:lnTo>
                      <a:lnTo>
                        <a:pt x="82" y="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3" name="Freeform 663">
                  <a:extLst>
                    <a:ext uri="{FF2B5EF4-FFF2-40B4-BE49-F238E27FC236}">
                      <a16:creationId xmlns:a16="http://schemas.microsoft.com/office/drawing/2014/main" id="{962D3C7E-0C47-454E-AFDD-72B796E0D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3" y="467"/>
                  <a:ext cx="183" cy="198"/>
                </a:xfrm>
                <a:custGeom>
                  <a:avLst/>
                  <a:gdLst>
                    <a:gd name="T0" fmla="*/ 183 w 183"/>
                    <a:gd name="T1" fmla="*/ 0 h 198"/>
                    <a:gd name="T2" fmla="*/ 169 w 183"/>
                    <a:gd name="T3" fmla="*/ 10 h 198"/>
                    <a:gd name="T4" fmla="*/ 154 w 183"/>
                    <a:gd name="T5" fmla="*/ 20 h 198"/>
                    <a:gd name="T6" fmla="*/ 140 w 183"/>
                    <a:gd name="T7" fmla="*/ 29 h 198"/>
                    <a:gd name="T8" fmla="*/ 125 w 183"/>
                    <a:gd name="T9" fmla="*/ 39 h 198"/>
                    <a:gd name="T10" fmla="*/ 116 w 183"/>
                    <a:gd name="T11" fmla="*/ 49 h 198"/>
                    <a:gd name="T12" fmla="*/ 101 w 183"/>
                    <a:gd name="T13" fmla="*/ 63 h 198"/>
                    <a:gd name="T14" fmla="*/ 87 w 183"/>
                    <a:gd name="T15" fmla="*/ 73 h 198"/>
                    <a:gd name="T16" fmla="*/ 72 w 183"/>
                    <a:gd name="T17" fmla="*/ 87 h 198"/>
                    <a:gd name="T18" fmla="*/ 63 w 183"/>
                    <a:gd name="T19" fmla="*/ 97 h 198"/>
                    <a:gd name="T20" fmla="*/ 48 w 183"/>
                    <a:gd name="T21" fmla="*/ 111 h 198"/>
                    <a:gd name="T22" fmla="*/ 38 w 183"/>
                    <a:gd name="T23" fmla="*/ 126 h 198"/>
                    <a:gd name="T24" fmla="*/ 29 w 183"/>
                    <a:gd name="T25" fmla="*/ 140 h 198"/>
                    <a:gd name="T26" fmla="*/ 19 w 183"/>
                    <a:gd name="T27" fmla="*/ 155 h 198"/>
                    <a:gd name="T28" fmla="*/ 9 w 183"/>
                    <a:gd name="T29" fmla="*/ 169 h 198"/>
                    <a:gd name="T30" fmla="*/ 5 w 183"/>
                    <a:gd name="T31" fmla="*/ 184 h 198"/>
                    <a:gd name="T32" fmla="*/ 0 w 183"/>
                    <a:gd name="T33" fmla="*/ 198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3"/>
                    <a:gd name="T52" fmla="*/ 0 h 198"/>
                    <a:gd name="T53" fmla="*/ 183 w 183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3" h="198">
                      <a:moveTo>
                        <a:pt x="183" y="0"/>
                      </a:moveTo>
                      <a:lnTo>
                        <a:pt x="169" y="10"/>
                      </a:lnTo>
                      <a:lnTo>
                        <a:pt x="154" y="20"/>
                      </a:lnTo>
                      <a:lnTo>
                        <a:pt x="140" y="29"/>
                      </a:lnTo>
                      <a:lnTo>
                        <a:pt x="125" y="39"/>
                      </a:lnTo>
                      <a:lnTo>
                        <a:pt x="116" y="49"/>
                      </a:lnTo>
                      <a:lnTo>
                        <a:pt x="101" y="63"/>
                      </a:lnTo>
                      <a:lnTo>
                        <a:pt x="87" y="73"/>
                      </a:lnTo>
                      <a:lnTo>
                        <a:pt x="72" y="87"/>
                      </a:lnTo>
                      <a:lnTo>
                        <a:pt x="63" y="97"/>
                      </a:lnTo>
                      <a:lnTo>
                        <a:pt x="48" y="111"/>
                      </a:lnTo>
                      <a:lnTo>
                        <a:pt x="38" y="126"/>
                      </a:lnTo>
                      <a:lnTo>
                        <a:pt x="29" y="140"/>
                      </a:lnTo>
                      <a:lnTo>
                        <a:pt x="19" y="155"/>
                      </a:lnTo>
                      <a:lnTo>
                        <a:pt x="9" y="169"/>
                      </a:lnTo>
                      <a:lnTo>
                        <a:pt x="5" y="184"/>
                      </a:lnTo>
                      <a:lnTo>
                        <a:pt x="0" y="1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4" name="Freeform 664">
                  <a:extLst>
                    <a:ext uri="{FF2B5EF4-FFF2-40B4-BE49-F238E27FC236}">
                      <a16:creationId xmlns:a16="http://schemas.microsoft.com/office/drawing/2014/main" id="{0D4AF9AC-7AEF-44DE-817E-4C3004EB3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472"/>
                  <a:ext cx="29" cy="24"/>
                </a:xfrm>
                <a:custGeom>
                  <a:avLst/>
                  <a:gdLst>
                    <a:gd name="T0" fmla="*/ 29 w 29"/>
                    <a:gd name="T1" fmla="*/ 0 h 24"/>
                    <a:gd name="T2" fmla="*/ 0 w 29"/>
                    <a:gd name="T3" fmla="*/ 24 h 24"/>
                    <a:gd name="T4" fmla="*/ 29 w 29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24"/>
                    <a:gd name="T11" fmla="*/ 29 w 29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24">
                      <a:moveTo>
                        <a:pt x="29" y="0"/>
                      </a:moveTo>
                      <a:lnTo>
                        <a:pt x="0" y="2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5" name="Freeform 665">
                  <a:extLst>
                    <a:ext uri="{FF2B5EF4-FFF2-40B4-BE49-F238E27FC236}">
                      <a16:creationId xmlns:a16="http://schemas.microsoft.com/office/drawing/2014/main" id="{7DB5EFFA-7A5E-4334-BCDC-35947142C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472"/>
                  <a:ext cx="29" cy="24"/>
                </a:xfrm>
                <a:custGeom>
                  <a:avLst/>
                  <a:gdLst>
                    <a:gd name="T0" fmla="*/ 29 w 29"/>
                    <a:gd name="T1" fmla="*/ 0 h 24"/>
                    <a:gd name="T2" fmla="*/ 0 w 29"/>
                    <a:gd name="T3" fmla="*/ 24 h 24"/>
                    <a:gd name="T4" fmla="*/ 29 w 29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24"/>
                    <a:gd name="T11" fmla="*/ 29 w 29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24">
                      <a:moveTo>
                        <a:pt x="29" y="0"/>
                      </a:moveTo>
                      <a:lnTo>
                        <a:pt x="0" y="24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6" name="Freeform 666">
                  <a:extLst>
                    <a:ext uri="{FF2B5EF4-FFF2-40B4-BE49-F238E27FC236}">
                      <a16:creationId xmlns:a16="http://schemas.microsoft.com/office/drawing/2014/main" id="{1CE05E16-A89B-46E0-865B-BE490D119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482"/>
                  <a:ext cx="34" cy="24"/>
                </a:xfrm>
                <a:custGeom>
                  <a:avLst/>
                  <a:gdLst>
                    <a:gd name="T0" fmla="*/ 34 w 34"/>
                    <a:gd name="T1" fmla="*/ 0 h 24"/>
                    <a:gd name="T2" fmla="*/ 0 w 34"/>
                    <a:gd name="T3" fmla="*/ 24 h 24"/>
                    <a:gd name="T4" fmla="*/ 34 w 34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24"/>
                    <a:gd name="T11" fmla="*/ 34 w 34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24">
                      <a:moveTo>
                        <a:pt x="34" y="0"/>
                      </a:moveTo>
                      <a:lnTo>
                        <a:pt x="0" y="2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7" name="Freeform 667">
                  <a:extLst>
                    <a:ext uri="{FF2B5EF4-FFF2-40B4-BE49-F238E27FC236}">
                      <a16:creationId xmlns:a16="http://schemas.microsoft.com/office/drawing/2014/main" id="{32D5C18A-4604-43C7-B231-EB73F66FF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482"/>
                  <a:ext cx="34" cy="24"/>
                </a:xfrm>
                <a:custGeom>
                  <a:avLst/>
                  <a:gdLst>
                    <a:gd name="T0" fmla="*/ 34 w 34"/>
                    <a:gd name="T1" fmla="*/ 0 h 24"/>
                    <a:gd name="T2" fmla="*/ 0 w 34"/>
                    <a:gd name="T3" fmla="*/ 24 h 24"/>
                    <a:gd name="T4" fmla="*/ 34 w 34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24"/>
                    <a:gd name="T11" fmla="*/ 34 w 34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24">
                      <a:moveTo>
                        <a:pt x="34" y="0"/>
                      </a:moveTo>
                      <a:lnTo>
                        <a:pt x="0" y="24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8" name="Freeform 668">
                  <a:extLst>
                    <a:ext uri="{FF2B5EF4-FFF2-40B4-BE49-F238E27FC236}">
                      <a16:creationId xmlns:a16="http://schemas.microsoft.com/office/drawing/2014/main" id="{D9A750D6-CE5E-4FF0-96EB-1E32D7D7D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" y="482"/>
                  <a:ext cx="5" cy="19"/>
                </a:xfrm>
                <a:custGeom>
                  <a:avLst/>
                  <a:gdLst>
                    <a:gd name="T0" fmla="*/ 0 w 5"/>
                    <a:gd name="T1" fmla="*/ 0 h 19"/>
                    <a:gd name="T2" fmla="*/ 5 w 5"/>
                    <a:gd name="T3" fmla="*/ 19 h 19"/>
                    <a:gd name="T4" fmla="*/ 0 w 5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9"/>
                    <a:gd name="T11" fmla="*/ 5 w 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9">
                      <a:moveTo>
                        <a:pt x="0" y="0"/>
                      </a:moveTo>
                      <a:lnTo>
                        <a:pt x="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9" name="Freeform 669">
                  <a:extLst>
                    <a:ext uri="{FF2B5EF4-FFF2-40B4-BE49-F238E27FC236}">
                      <a16:creationId xmlns:a16="http://schemas.microsoft.com/office/drawing/2014/main" id="{856049CE-20CE-458D-BB49-D99E412A2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" y="482"/>
                  <a:ext cx="5" cy="19"/>
                </a:xfrm>
                <a:custGeom>
                  <a:avLst/>
                  <a:gdLst>
                    <a:gd name="T0" fmla="*/ 0 w 5"/>
                    <a:gd name="T1" fmla="*/ 0 h 19"/>
                    <a:gd name="T2" fmla="*/ 5 w 5"/>
                    <a:gd name="T3" fmla="*/ 19 h 19"/>
                    <a:gd name="T4" fmla="*/ 0 w 5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9"/>
                    <a:gd name="T11" fmla="*/ 5 w 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9">
                      <a:moveTo>
                        <a:pt x="0" y="0"/>
                      </a:moveTo>
                      <a:lnTo>
                        <a:pt x="5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0" name="Rectangle 670">
                  <a:extLst>
                    <a:ext uri="{FF2B5EF4-FFF2-40B4-BE49-F238E27FC236}">
                      <a16:creationId xmlns:a16="http://schemas.microsoft.com/office/drawing/2014/main" id="{9A7303E2-2A6A-42D7-94A2-D1B0A3FB0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487"/>
                  <a:ext cx="1" cy="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1" name="Rectangle 671">
                  <a:extLst>
                    <a:ext uri="{FF2B5EF4-FFF2-40B4-BE49-F238E27FC236}">
                      <a16:creationId xmlns:a16="http://schemas.microsoft.com/office/drawing/2014/main" id="{31442EC7-E287-4C59-860A-BB029506E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487"/>
                  <a:ext cx="1" cy="9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2" name="Freeform 672">
                  <a:extLst>
                    <a:ext uri="{FF2B5EF4-FFF2-40B4-BE49-F238E27FC236}">
                      <a16:creationId xmlns:a16="http://schemas.microsoft.com/office/drawing/2014/main" id="{F60EE95D-AFF0-4D94-9122-747746BAE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501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3" name="Freeform 673">
                  <a:extLst>
                    <a:ext uri="{FF2B5EF4-FFF2-40B4-BE49-F238E27FC236}">
                      <a16:creationId xmlns:a16="http://schemas.microsoft.com/office/drawing/2014/main" id="{C7561C94-B174-4866-A61D-F7BF19344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501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4" name="Freeform 674">
                  <a:extLst>
                    <a:ext uri="{FF2B5EF4-FFF2-40B4-BE49-F238E27FC236}">
                      <a16:creationId xmlns:a16="http://schemas.microsoft.com/office/drawing/2014/main" id="{C52F1A7A-6E1B-47C7-97A7-7C53E5F9E1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501"/>
                  <a:ext cx="5" cy="20"/>
                </a:xfrm>
                <a:custGeom>
                  <a:avLst/>
                  <a:gdLst>
                    <a:gd name="T0" fmla="*/ 0 w 5"/>
                    <a:gd name="T1" fmla="*/ 0 h 20"/>
                    <a:gd name="T2" fmla="*/ 5 w 5"/>
                    <a:gd name="T3" fmla="*/ 20 h 20"/>
                    <a:gd name="T4" fmla="*/ 0 w 5"/>
                    <a:gd name="T5" fmla="*/ 0 h 2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0"/>
                    <a:gd name="T11" fmla="*/ 5 w 5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0">
                      <a:moveTo>
                        <a:pt x="0" y="0"/>
                      </a:moveTo>
                      <a:lnTo>
                        <a:pt x="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5" name="Freeform 675">
                  <a:extLst>
                    <a:ext uri="{FF2B5EF4-FFF2-40B4-BE49-F238E27FC236}">
                      <a16:creationId xmlns:a16="http://schemas.microsoft.com/office/drawing/2014/main" id="{B5EF67E7-E76C-46A2-90FB-4BCA2A874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501"/>
                  <a:ext cx="5" cy="20"/>
                </a:xfrm>
                <a:custGeom>
                  <a:avLst/>
                  <a:gdLst>
                    <a:gd name="T0" fmla="*/ 0 w 5"/>
                    <a:gd name="T1" fmla="*/ 0 h 20"/>
                    <a:gd name="T2" fmla="*/ 5 w 5"/>
                    <a:gd name="T3" fmla="*/ 20 h 20"/>
                    <a:gd name="T4" fmla="*/ 0 w 5"/>
                    <a:gd name="T5" fmla="*/ 0 h 2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0"/>
                    <a:gd name="T11" fmla="*/ 5 w 5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0">
                      <a:moveTo>
                        <a:pt x="0" y="0"/>
                      </a:moveTo>
                      <a:lnTo>
                        <a:pt x="5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6" name="Freeform 676">
                  <a:extLst>
                    <a:ext uri="{FF2B5EF4-FFF2-40B4-BE49-F238E27FC236}">
                      <a16:creationId xmlns:a16="http://schemas.microsoft.com/office/drawing/2014/main" id="{4128060F-786D-4FCC-BDEE-E4609248C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501"/>
                  <a:ext cx="5" cy="39"/>
                </a:xfrm>
                <a:custGeom>
                  <a:avLst/>
                  <a:gdLst>
                    <a:gd name="T0" fmla="*/ 5 w 5"/>
                    <a:gd name="T1" fmla="*/ 0 h 39"/>
                    <a:gd name="T2" fmla="*/ 0 w 5"/>
                    <a:gd name="T3" fmla="*/ 39 h 39"/>
                    <a:gd name="T4" fmla="*/ 5 w 5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9"/>
                    <a:gd name="T11" fmla="*/ 5 w 5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9">
                      <a:moveTo>
                        <a:pt x="5" y="0"/>
                      </a:moveTo>
                      <a:lnTo>
                        <a:pt x="0" y="3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7" name="Freeform 677">
                  <a:extLst>
                    <a:ext uri="{FF2B5EF4-FFF2-40B4-BE49-F238E27FC236}">
                      <a16:creationId xmlns:a16="http://schemas.microsoft.com/office/drawing/2014/main" id="{39AD61E8-1E64-47D1-8A1C-E4F120BE9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501"/>
                  <a:ext cx="5" cy="39"/>
                </a:xfrm>
                <a:custGeom>
                  <a:avLst/>
                  <a:gdLst>
                    <a:gd name="T0" fmla="*/ 5 w 5"/>
                    <a:gd name="T1" fmla="*/ 0 h 39"/>
                    <a:gd name="T2" fmla="*/ 0 w 5"/>
                    <a:gd name="T3" fmla="*/ 39 h 39"/>
                    <a:gd name="T4" fmla="*/ 5 w 5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9"/>
                    <a:gd name="T11" fmla="*/ 5 w 5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9">
                      <a:moveTo>
                        <a:pt x="5" y="0"/>
                      </a:moveTo>
                      <a:lnTo>
                        <a:pt x="0" y="3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8" name="Freeform 678">
                  <a:extLst>
                    <a:ext uri="{FF2B5EF4-FFF2-40B4-BE49-F238E27FC236}">
                      <a16:creationId xmlns:a16="http://schemas.microsoft.com/office/drawing/2014/main" id="{8F4DF817-7E1A-478E-9458-83CC6E811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2" y="511"/>
                  <a:ext cx="10" cy="10"/>
                </a:xfrm>
                <a:custGeom>
                  <a:avLst/>
                  <a:gdLst>
                    <a:gd name="T0" fmla="*/ 10 w 10"/>
                    <a:gd name="T1" fmla="*/ 0 h 10"/>
                    <a:gd name="T2" fmla="*/ 0 w 10"/>
                    <a:gd name="T3" fmla="*/ 1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9" name="Freeform 679">
                  <a:extLst>
                    <a:ext uri="{FF2B5EF4-FFF2-40B4-BE49-F238E27FC236}">
                      <a16:creationId xmlns:a16="http://schemas.microsoft.com/office/drawing/2014/main" id="{9771D7A3-C8EA-4E19-AC9A-864306146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2" y="511"/>
                  <a:ext cx="10" cy="10"/>
                </a:xfrm>
                <a:custGeom>
                  <a:avLst/>
                  <a:gdLst>
                    <a:gd name="T0" fmla="*/ 10 w 10"/>
                    <a:gd name="T1" fmla="*/ 0 h 10"/>
                    <a:gd name="T2" fmla="*/ 0 w 10"/>
                    <a:gd name="T3" fmla="*/ 1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0" name="Rectangle 680">
                  <a:extLst>
                    <a:ext uri="{FF2B5EF4-FFF2-40B4-BE49-F238E27FC236}">
                      <a16:creationId xmlns:a16="http://schemas.microsoft.com/office/drawing/2014/main" id="{8F13681F-D502-49A8-8CBB-291127419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7" y="511"/>
                  <a:ext cx="1" cy="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1" name="Rectangle 681">
                  <a:extLst>
                    <a:ext uri="{FF2B5EF4-FFF2-40B4-BE49-F238E27FC236}">
                      <a16:creationId xmlns:a16="http://schemas.microsoft.com/office/drawing/2014/main" id="{3F8418DF-A4A3-4397-A409-250790730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7" y="511"/>
                  <a:ext cx="1" cy="2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2" name="Freeform 682">
                  <a:extLst>
                    <a:ext uri="{FF2B5EF4-FFF2-40B4-BE49-F238E27FC236}">
                      <a16:creationId xmlns:a16="http://schemas.microsoft.com/office/drawing/2014/main" id="{315CA65A-E448-430D-B895-C106266CE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3" y="511"/>
                  <a:ext cx="9" cy="10"/>
                </a:xfrm>
                <a:custGeom>
                  <a:avLst/>
                  <a:gdLst>
                    <a:gd name="T0" fmla="*/ 9 w 9"/>
                    <a:gd name="T1" fmla="*/ 0 h 10"/>
                    <a:gd name="T2" fmla="*/ 0 w 9"/>
                    <a:gd name="T3" fmla="*/ 10 h 10"/>
                    <a:gd name="T4" fmla="*/ 9 w 9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0"/>
                    <a:gd name="T11" fmla="*/ 9 w 9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0">
                      <a:moveTo>
                        <a:pt x="9" y="0"/>
                      </a:moveTo>
                      <a:lnTo>
                        <a:pt x="0" y="1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3" name="Freeform 683">
                  <a:extLst>
                    <a:ext uri="{FF2B5EF4-FFF2-40B4-BE49-F238E27FC236}">
                      <a16:creationId xmlns:a16="http://schemas.microsoft.com/office/drawing/2014/main" id="{7F86DDEC-935B-47C9-8ABD-885A90A12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3" y="511"/>
                  <a:ext cx="9" cy="10"/>
                </a:xfrm>
                <a:custGeom>
                  <a:avLst/>
                  <a:gdLst>
                    <a:gd name="T0" fmla="*/ 9 w 9"/>
                    <a:gd name="T1" fmla="*/ 0 h 10"/>
                    <a:gd name="T2" fmla="*/ 0 w 9"/>
                    <a:gd name="T3" fmla="*/ 10 h 10"/>
                    <a:gd name="T4" fmla="*/ 9 w 9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0"/>
                    <a:gd name="T11" fmla="*/ 9 w 9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0">
                      <a:moveTo>
                        <a:pt x="9" y="0"/>
                      </a:moveTo>
                      <a:lnTo>
                        <a:pt x="0" y="1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4" name="Freeform 684">
                  <a:extLst>
                    <a:ext uri="{FF2B5EF4-FFF2-40B4-BE49-F238E27FC236}">
                      <a16:creationId xmlns:a16="http://schemas.microsoft.com/office/drawing/2014/main" id="{1D50207F-C191-4D43-858C-3EC10DCB8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511"/>
                  <a:ext cx="4" cy="43"/>
                </a:xfrm>
                <a:custGeom>
                  <a:avLst/>
                  <a:gdLst>
                    <a:gd name="T0" fmla="*/ 0 w 4"/>
                    <a:gd name="T1" fmla="*/ 0 h 43"/>
                    <a:gd name="T2" fmla="*/ 4 w 4"/>
                    <a:gd name="T3" fmla="*/ 43 h 43"/>
                    <a:gd name="T4" fmla="*/ 0 w 4"/>
                    <a:gd name="T5" fmla="*/ 0 h 4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3"/>
                    <a:gd name="T11" fmla="*/ 4 w 4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3">
                      <a:moveTo>
                        <a:pt x="0" y="0"/>
                      </a:moveTo>
                      <a:lnTo>
                        <a:pt x="4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5" name="Freeform 685">
                  <a:extLst>
                    <a:ext uri="{FF2B5EF4-FFF2-40B4-BE49-F238E27FC236}">
                      <a16:creationId xmlns:a16="http://schemas.microsoft.com/office/drawing/2014/main" id="{0BDAB48D-BB72-43EE-9E2C-CF0E207D7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511"/>
                  <a:ext cx="4" cy="43"/>
                </a:xfrm>
                <a:custGeom>
                  <a:avLst/>
                  <a:gdLst>
                    <a:gd name="T0" fmla="*/ 0 w 4"/>
                    <a:gd name="T1" fmla="*/ 0 h 43"/>
                    <a:gd name="T2" fmla="*/ 4 w 4"/>
                    <a:gd name="T3" fmla="*/ 43 h 43"/>
                    <a:gd name="T4" fmla="*/ 0 w 4"/>
                    <a:gd name="T5" fmla="*/ 0 h 4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3"/>
                    <a:gd name="T11" fmla="*/ 4 w 4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3">
                      <a:moveTo>
                        <a:pt x="0" y="0"/>
                      </a:moveTo>
                      <a:lnTo>
                        <a:pt x="4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6" name="Freeform 686">
                  <a:extLst>
                    <a:ext uri="{FF2B5EF4-FFF2-40B4-BE49-F238E27FC236}">
                      <a16:creationId xmlns:a16="http://schemas.microsoft.com/office/drawing/2014/main" id="{7616B87F-BB52-4481-85D4-5BC70F542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530"/>
                  <a:ext cx="68" cy="246"/>
                </a:xfrm>
                <a:custGeom>
                  <a:avLst/>
                  <a:gdLst>
                    <a:gd name="T0" fmla="*/ 68 w 68"/>
                    <a:gd name="T1" fmla="*/ 246 h 246"/>
                    <a:gd name="T2" fmla="*/ 68 w 68"/>
                    <a:gd name="T3" fmla="*/ 227 h 246"/>
                    <a:gd name="T4" fmla="*/ 68 w 68"/>
                    <a:gd name="T5" fmla="*/ 213 h 246"/>
                    <a:gd name="T6" fmla="*/ 63 w 68"/>
                    <a:gd name="T7" fmla="*/ 198 h 246"/>
                    <a:gd name="T8" fmla="*/ 63 w 68"/>
                    <a:gd name="T9" fmla="*/ 184 h 246"/>
                    <a:gd name="T10" fmla="*/ 63 w 68"/>
                    <a:gd name="T11" fmla="*/ 164 h 246"/>
                    <a:gd name="T12" fmla="*/ 58 w 68"/>
                    <a:gd name="T13" fmla="*/ 150 h 246"/>
                    <a:gd name="T14" fmla="*/ 54 w 68"/>
                    <a:gd name="T15" fmla="*/ 135 h 246"/>
                    <a:gd name="T16" fmla="*/ 54 w 68"/>
                    <a:gd name="T17" fmla="*/ 116 h 246"/>
                    <a:gd name="T18" fmla="*/ 49 w 68"/>
                    <a:gd name="T19" fmla="*/ 102 h 246"/>
                    <a:gd name="T20" fmla="*/ 44 w 68"/>
                    <a:gd name="T21" fmla="*/ 87 h 246"/>
                    <a:gd name="T22" fmla="*/ 39 w 68"/>
                    <a:gd name="T23" fmla="*/ 73 h 246"/>
                    <a:gd name="T24" fmla="*/ 34 w 68"/>
                    <a:gd name="T25" fmla="*/ 58 h 246"/>
                    <a:gd name="T26" fmla="*/ 25 w 68"/>
                    <a:gd name="T27" fmla="*/ 44 h 246"/>
                    <a:gd name="T28" fmla="*/ 20 w 68"/>
                    <a:gd name="T29" fmla="*/ 29 h 246"/>
                    <a:gd name="T30" fmla="*/ 10 w 68"/>
                    <a:gd name="T31" fmla="*/ 15 h 246"/>
                    <a:gd name="T32" fmla="*/ 0 w 68"/>
                    <a:gd name="T33" fmla="*/ 0 h 246"/>
                    <a:gd name="T34" fmla="*/ 10 w 68"/>
                    <a:gd name="T35" fmla="*/ 15 h 246"/>
                    <a:gd name="T36" fmla="*/ 20 w 68"/>
                    <a:gd name="T37" fmla="*/ 29 h 246"/>
                    <a:gd name="T38" fmla="*/ 25 w 68"/>
                    <a:gd name="T39" fmla="*/ 44 h 246"/>
                    <a:gd name="T40" fmla="*/ 34 w 68"/>
                    <a:gd name="T41" fmla="*/ 58 h 246"/>
                    <a:gd name="T42" fmla="*/ 39 w 68"/>
                    <a:gd name="T43" fmla="*/ 73 h 246"/>
                    <a:gd name="T44" fmla="*/ 44 w 68"/>
                    <a:gd name="T45" fmla="*/ 87 h 246"/>
                    <a:gd name="T46" fmla="*/ 49 w 68"/>
                    <a:gd name="T47" fmla="*/ 102 h 246"/>
                    <a:gd name="T48" fmla="*/ 54 w 68"/>
                    <a:gd name="T49" fmla="*/ 116 h 246"/>
                    <a:gd name="T50" fmla="*/ 58 w 68"/>
                    <a:gd name="T51" fmla="*/ 131 h 246"/>
                    <a:gd name="T52" fmla="*/ 58 w 68"/>
                    <a:gd name="T53" fmla="*/ 145 h 246"/>
                    <a:gd name="T54" fmla="*/ 63 w 68"/>
                    <a:gd name="T55" fmla="*/ 164 h 246"/>
                    <a:gd name="T56" fmla="*/ 63 w 68"/>
                    <a:gd name="T57" fmla="*/ 179 h 246"/>
                    <a:gd name="T58" fmla="*/ 68 w 68"/>
                    <a:gd name="T59" fmla="*/ 193 h 246"/>
                    <a:gd name="T60" fmla="*/ 68 w 68"/>
                    <a:gd name="T61" fmla="*/ 213 h 246"/>
                    <a:gd name="T62" fmla="*/ 68 w 68"/>
                    <a:gd name="T63" fmla="*/ 227 h 246"/>
                    <a:gd name="T64" fmla="*/ 68 w 68"/>
                    <a:gd name="T65" fmla="*/ 246 h 2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8"/>
                    <a:gd name="T100" fmla="*/ 0 h 246"/>
                    <a:gd name="T101" fmla="*/ 68 w 68"/>
                    <a:gd name="T102" fmla="*/ 246 h 2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8" h="246">
                      <a:moveTo>
                        <a:pt x="68" y="246"/>
                      </a:moveTo>
                      <a:lnTo>
                        <a:pt x="68" y="227"/>
                      </a:lnTo>
                      <a:lnTo>
                        <a:pt x="68" y="213"/>
                      </a:lnTo>
                      <a:lnTo>
                        <a:pt x="63" y="198"/>
                      </a:lnTo>
                      <a:lnTo>
                        <a:pt x="63" y="184"/>
                      </a:lnTo>
                      <a:lnTo>
                        <a:pt x="63" y="164"/>
                      </a:lnTo>
                      <a:lnTo>
                        <a:pt x="58" y="150"/>
                      </a:lnTo>
                      <a:lnTo>
                        <a:pt x="54" y="135"/>
                      </a:lnTo>
                      <a:lnTo>
                        <a:pt x="54" y="116"/>
                      </a:lnTo>
                      <a:lnTo>
                        <a:pt x="49" y="102"/>
                      </a:lnTo>
                      <a:lnTo>
                        <a:pt x="44" y="87"/>
                      </a:lnTo>
                      <a:lnTo>
                        <a:pt x="39" y="73"/>
                      </a:lnTo>
                      <a:lnTo>
                        <a:pt x="34" y="58"/>
                      </a:lnTo>
                      <a:lnTo>
                        <a:pt x="25" y="44"/>
                      </a:lnTo>
                      <a:lnTo>
                        <a:pt x="20" y="29"/>
                      </a:lnTo>
                      <a:lnTo>
                        <a:pt x="10" y="15"/>
                      </a:lnTo>
                      <a:lnTo>
                        <a:pt x="0" y="0"/>
                      </a:lnTo>
                      <a:lnTo>
                        <a:pt x="10" y="15"/>
                      </a:lnTo>
                      <a:lnTo>
                        <a:pt x="20" y="29"/>
                      </a:lnTo>
                      <a:lnTo>
                        <a:pt x="25" y="44"/>
                      </a:lnTo>
                      <a:lnTo>
                        <a:pt x="34" y="58"/>
                      </a:lnTo>
                      <a:lnTo>
                        <a:pt x="39" y="73"/>
                      </a:lnTo>
                      <a:lnTo>
                        <a:pt x="44" y="87"/>
                      </a:lnTo>
                      <a:lnTo>
                        <a:pt x="49" y="102"/>
                      </a:lnTo>
                      <a:lnTo>
                        <a:pt x="54" y="116"/>
                      </a:lnTo>
                      <a:lnTo>
                        <a:pt x="58" y="131"/>
                      </a:lnTo>
                      <a:lnTo>
                        <a:pt x="58" y="145"/>
                      </a:lnTo>
                      <a:lnTo>
                        <a:pt x="63" y="164"/>
                      </a:lnTo>
                      <a:lnTo>
                        <a:pt x="63" y="179"/>
                      </a:lnTo>
                      <a:lnTo>
                        <a:pt x="68" y="193"/>
                      </a:lnTo>
                      <a:lnTo>
                        <a:pt x="68" y="213"/>
                      </a:lnTo>
                      <a:lnTo>
                        <a:pt x="68" y="227"/>
                      </a:lnTo>
                      <a:lnTo>
                        <a:pt x="68" y="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7" name="Freeform 687">
                  <a:extLst>
                    <a:ext uri="{FF2B5EF4-FFF2-40B4-BE49-F238E27FC236}">
                      <a16:creationId xmlns:a16="http://schemas.microsoft.com/office/drawing/2014/main" id="{8D790E7A-0758-41B2-96DD-405B3E980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530"/>
                  <a:ext cx="68" cy="246"/>
                </a:xfrm>
                <a:custGeom>
                  <a:avLst/>
                  <a:gdLst>
                    <a:gd name="T0" fmla="*/ 68 w 68"/>
                    <a:gd name="T1" fmla="*/ 246 h 246"/>
                    <a:gd name="T2" fmla="*/ 68 w 68"/>
                    <a:gd name="T3" fmla="*/ 227 h 246"/>
                    <a:gd name="T4" fmla="*/ 68 w 68"/>
                    <a:gd name="T5" fmla="*/ 213 h 246"/>
                    <a:gd name="T6" fmla="*/ 63 w 68"/>
                    <a:gd name="T7" fmla="*/ 198 h 246"/>
                    <a:gd name="T8" fmla="*/ 63 w 68"/>
                    <a:gd name="T9" fmla="*/ 184 h 246"/>
                    <a:gd name="T10" fmla="*/ 63 w 68"/>
                    <a:gd name="T11" fmla="*/ 164 h 246"/>
                    <a:gd name="T12" fmla="*/ 58 w 68"/>
                    <a:gd name="T13" fmla="*/ 150 h 246"/>
                    <a:gd name="T14" fmla="*/ 54 w 68"/>
                    <a:gd name="T15" fmla="*/ 135 h 246"/>
                    <a:gd name="T16" fmla="*/ 54 w 68"/>
                    <a:gd name="T17" fmla="*/ 116 h 246"/>
                    <a:gd name="T18" fmla="*/ 49 w 68"/>
                    <a:gd name="T19" fmla="*/ 102 h 246"/>
                    <a:gd name="T20" fmla="*/ 44 w 68"/>
                    <a:gd name="T21" fmla="*/ 87 h 246"/>
                    <a:gd name="T22" fmla="*/ 39 w 68"/>
                    <a:gd name="T23" fmla="*/ 73 h 246"/>
                    <a:gd name="T24" fmla="*/ 34 w 68"/>
                    <a:gd name="T25" fmla="*/ 58 h 246"/>
                    <a:gd name="T26" fmla="*/ 25 w 68"/>
                    <a:gd name="T27" fmla="*/ 44 h 246"/>
                    <a:gd name="T28" fmla="*/ 20 w 68"/>
                    <a:gd name="T29" fmla="*/ 29 h 246"/>
                    <a:gd name="T30" fmla="*/ 10 w 68"/>
                    <a:gd name="T31" fmla="*/ 15 h 246"/>
                    <a:gd name="T32" fmla="*/ 0 w 68"/>
                    <a:gd name="T33" fmla="*/ 0 h 2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246"/>
                    <a:gd name="T53" fmla="*/ 68 w 68"/>
                    <a:gd name="T54" fmla="*/ 246 h 2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246">
                      <a:moveTo>
                        <a:pt x="68" y="246"/>
                      </a:moveTo>
                      <a:lnTo>
                        <a:pt x="68" y="227"/>
                      </a:lnTo>
                      <a:lnTo>
                        <a:pt x="68" y="213"/>
                      </a:lnTo>
                      <a:lnTo>
                        <a:pt x="63" y="198"/>
                      </a:lnTo>
                      <a:lnTo>
                        <a:pt x="63" y="184"/>
                      </a:lnTo>
                      <a:lnTo>
                        <a:pt x="63" y="164"/>
                      </a:lnTo>
                      <a:lnTo>
                        <a:pt x="58" y="150"/>
                      </a:lnTo>
                      <a:lnTo>
                        <a:pt x="54" y="135"/>
                      </a:lnTo>
                      <a:lnTo>
                        <a:pt x="54" y="116"/>
                      </a:lnTo>
                      <a:lnTo>
                        <a:pt x="49" y="102"/>
                      </a:lnTo>
                      <a:lnTo>
                        <a:pt x="44" y="87"/>
                      </a:lnTo>
                      <a:lnTo>
                        <a:pt x="39" y="73"/>
                      </a:lnTo>
                      <a:lnTo>
                        <a:pt x="34" y="58"/>
                      </a:lnTo>
                      <a:lnTo>
                        <a:pt x="25" y="44"/>
                      </a:lnTo>
                      <a:lnTo>
                        <a:pt x="20" y="29"/>
                      </a:lnTo>
                      <a:lnTo>
                        <a:pt x="1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8" name="Freeform 688">
                  <a:extLst>
                    <a:ext uri="{FF2B5EF4-FFF2-40B4-BE49-F238E27FC236}">
                      <a16:creationId xmlns:a16="http://schemas.microsoft.com/office/drawing/2014/main" id="{9580CA2C-A15F-451A-BF9B-93964A3EB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530"/>
                  <a:ext cx="68" cy="246"/>
                </a:xfrm>
                <a:custGeom>
                  <a:avLst/>
                  <a:gdLst>
                    <a:gd name="T0" fmla="*/ 0 w 68"/>
                    <a:gd name="T1" fmla="*/ 0 h 246"/>
                    <a:gd name="T2" fmla="*/ 10 w 68"/>
                    <a:gd name="T3" fmla="*/ 15 h 246"/>
                    <a:gd name="T4" fmla="*/ 20 w 68"/>
                    <a:gd name="T5" fmla="*/ 29 h 246"/>
                    <a:gd name="T6" fmla="*/ 25 w 68"/>
                    <a:gd name="T7" fmla="*/ 44 h 246"/>
                    <a:gd name="T8" fmla="*/ 34 w 68"/>
                    <a:gd name="T9" fmla="*/ 58 h 246"/>
                    <a:gd name="T10" fmla="*/ 39 w 68"/>
                    <a:gd name="T11" fmla="*/ 73 h 246"/>
                    <a:gd name="T12" fmla="*/ 44 w 68"/>
                    <a:gd name="T13" fmla="*/ 87 h 246"/>
                    <a:gd name="T14" fmla="*/ 49 w 68"/>
                    <a:gd name="T15" fmla="*/ 102 h 246"/>
                    <a:gd name="T16" fmla="*/ 54 w 68"/>
                    <a:gd name="T17" fmla="*/ 116 h 246"/>
                    <a:gd name="T18" fmla="*/ 58 w 68"/>
                    <a:gd name="T19" fmla="*/ 131 h 246"/>
                    <a:gd name="T20" fmla="*/ 58 w 68"/>
                    <a:gd name="T21" fmla="*/ 145 h 246"/>
                    <a:gd name="T22" fmla="*/ 63 w 68"/>
                    <a:gd name="T23" fmla="*/ 164 h 246"/>
                    <a:gd name="T24" fmla="*/ 63 w 68"/>
                    <a:gd name="T25" fmla="*/ 179 h 246"/>
                    <a:gd name="T26" fmla="*/ 68 w 68"/>
                    <a:gd name="T27" fmla="*/ 193 h 246"/>
                    <a:gd name="T28" fmla="*/ 68 w 68"/>
                    <a:gd name="T29" fmla="*/ 213 h 246"/>
                    <a:gd name="T30" fmla="*/ 68 w 68"/>
                    <a:gd name="T31" fmla="*/ 227 h 246"/>
                    <a:gd name="T32" fmla="*/ 68 w 68"/>
                    <a:gd name="T33" fmla="*/ 246 h 2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246"/>
                    <a:gd name="T53" fmla="*/ 68 w 68"/>
                    <a:gd name="T54" fmla="*/ 246 h 2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246">
                      <a:moveTo>
                        <a:pt x="0" y="0"/>
                      </a:moveTo>
                      <a:lnTo>
                        <a:pt x="10" y="15"/>
                      </a:lnTo>
                      <a:lnTo>
                        <a:pt x="20" y="29"/>
                      </a:lnTo>
                      <a:lnTo>
                        <a:pt x="25" y="44"/>
                      </a:lnTo>
                      <a:lnTo>
                        <a:pt x="34" y="58"/>
                      </a:lnTo>
                      <a:lnTo>
                        <a:pt x="39" y="73"/>
                      </a:lnTo>
                      <a:lnTo>
                        <a:pt x="44" y="87"/>
                      </a:lnTo>
                      <a:lnTo>
                        <a:pt x="49" y="102"/>
                      </a:lnTo>
                      <a:lnTo>
                        <a:pt x="54" y="116"/>
                      </a:lnTo>
                      <a:lnTo>
                        <a:pt x="58" y="131"/>
                      </a:lnTo>
                      <a:lnTo>
                        <a:pt x="58" y="145"/>
                      </a:lnTo>
                      <a:lnTo>
                        <a:pt x="63" y="164"/>
                      </a:lnTo>
                      <a:lnTo>
                        <a:pt x="63" y="179"/>
                      </a:lnTo>
                      <a:lnTo>
                        <a:pt x="68" y="193"/>
                      </a:lnTo>
                      <a:lnTo>
                        <a:pt x="68" y="213"/>
                      </a:lnTo>
                      <a:lnTo>
                        <a:pt x="68" y="227"/>
                      </a:lnTo>
                      <a:lnTo>
                        <a:pt x="68" y="2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9" name="Freeform 689">
                  <a:extLst>
                    <a:ext uri="{FF2B5EF4-FFF2-40B4-BE49-F238E27FC236}">
                      <a16:creationId xmlns:a16="http://schemas.microsoft.com/office/drawing/2014/main" id="{470C64B9-7C62-4DD5-99BD-5A107B30A1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535"/>
                  <a:ext cx="4" cy="10"/>
                </a:xfrm>
                <a:custGeom>
                  <a:avLst/>
                  <a:gdLst>
                    <a:gd name="T0" fmla="*/ 4 w 4"/>
                    <a:gd name="T1" fmla="*/ 0 h 10"/>
                    <a:gd name="T2" fmla="*/ 0 w 4"/>
                    <a:gd name="T3" fmla="*/ 1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0" name="Freeform 690">
                  <a:extLst>
                    <a:ext uri="{FF2B5EF4-FFF2-40B4-BE49-F238E27FC236}">
                      <a16:creationId xmlns:a16="http://schemas.microsoft.com/office/drawing/2014/main" id="{583E2EEB-FB1A-4C7F-A711-51EF7ACAB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535"/>
                  <a:ext cx="4" cy="10"/>
                </a:xfrm>
                <a:custGeom>
                  <a:avLst/>
                  <a:gdLst>
                    <a:gd name="T0" fmla="*/ 4 w 4"/>
                    <a:gd name="T1" fmla="*/ 0 h 10"/>
                    <a:gd name="T2" fmla="*/ 0 w 4"/>
                    <a:gd name="T3" fmla="*/ 1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1" name="Freeform 691">
                  <a:extLst>
                    <a:ext uri="{FF2B5EF4-FFF2-40B4-BE49-F238E27FC236}">
                      <a16:creationId xmlns:a16="http://schemas.microsoft.com/office/drawing/2014/main" id="{1E48C646-E158-4815-96D0-33E35E233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535"/>
                  <a:ext cx="24" cy="24"/>
                </a:xfrm>
                <a:custGeom>
                  <a:avLst/>
                  <a:gdLst>
                    <a:gd name="T0" fmla="*/ 24 w 24"/>
                    <a:gd name="T1" fmla="*/ 0 h 24"/>
                    <a:gd name="T2" fmla="*/ 0 w 24"/>
                    <a:gd name="T3" fmla="*/ 24 h 24"/>
                    <a:gd name="T4" fmla="*/ 24 w 24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24"/>
                    <a:gd name="T11" fmla="*/ 24 w 24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24">
                      <a:moveTo>
                        <a:pt x="24" y="0"/>
                      </a:moveTo>
                      <a:lnTo>
                        <a:pt x="0" y="2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2" name="Freeform 692">
                  <a:extLst>
                    <a:ext uri="{FF2B5EF4-FFF2-40B4-BE49-F238E27FC236}">
                      <a16:creationId xmlns:a16="http://schemas.microsoft.com/office/drawing/2014/main" id="{C7EF571E-8783-4D6A-9E7D-C3A21AA05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535"/>
                  <a:ext cx="24" cy="24"/>
                </a:xfrm>
                <a:custGeom>
                  <a:avLst/>
                  <a:gdLst>
                    <a:gd name="T0" fmla="*/ 24 w 24"/>
                    <a:gd name="T1" fmla="*/ 0 h 24"/>
                    <a:gd name="T2" fmla="*/ 0 w 24"/>
                    <a:gd name="T3" fmla="*/ 24 h 24"/>
                    <a:gd name="T4" fmla="*/ 24 w 24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24"/>
                    <a:gd name="T11" fmla="*/ 24 w 24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24">
                      <a:moveTo>
                        <a:pt x="24" y="0"/>
                      </a:moveTo>
                      <a:lnTo>
                        <a:pt x="0" y="24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3" name="Freeform 693">
                  <a:extLst>
                    <a:ext uri="{FF2B5EF4-FFF2-40B4-BE49-F238E27FC236}">
                      <a16:creationId xmlns:a16="http://schemas.microsoft.com/office/drawing/2014/main" id="{4E0C9AF2-1A88-4EC6-928B-BAECB3760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535"/>
                  <a:ext cx="53" cy="208"/>
                </a:xfrm>
                <a:custGeom>
                  <a:avLst/>
                  <a:gdLst>
                    <a:gd name="T0" fmla="*/ 53 w 53"/>
                    <a:gd name="T1" fmla="*/ 208 h 208"/>
                    <a:gd name="T2" fmla="*/ 53 w 53"/>
                    <a:gd name="T3" fmla="*/ 208 h 208"/>
                    <a:gd name="T4" fmla="*/ 53 w 53"/>
                    <a:gd name="T5" fmla="*/ 203 h 208"/>
                    <a:gd name="T6" fmla="*/ 53 w 53"/>
                    <a:gd name="T7" fmla="*/ 203 h 208"/>
                    <a:gd name="T8" fmla="*/ 53 w 53"/>
                    <a:gd name="T9" fmla="*/ 198 h 208"/>
                    <a:gd name="T10" fmla="*/ 53 w 53"/>
                    <a:gd name="T11" fmla="*/ 198 h 208"/>
                    <a:gd name="T12" fmla="*/ 53 w 53"/>
                    <a:gd name="T13" fmla="*/ 193 h 208"/>
                    <a:gd name="T14" fmla="*/ 53 w 53"/>
                    <a:gd name="T15" fmla="*/ 193 h 208"/>
                    <a:gd name="T16" fmla="*/ 48 w 53"/>
                    <a:gd name="T17" fmla="*/ 188 h 208"/>
                    <a:gd name="T18" fmla="*/ 48 w 53"/>
                    <a:gd name="T19" fmla="*/ 188 h 208"/>
                    <a:gd name="T20" fmla="*/ 48 w 53"/>
                    <a:gd name="T21" fmla="*/ 179 h 208"/>
                    <a:gd name="T22" fmla="*/ 44 w 53"/>
                    <a:gd name="T23" fmla="*/ 155 h 208"/>
                    <a:gd name="T24" fmla="*/ 44 w 53"/>
                    <a:gd name="T25" fmla="*/ 130 h 208"/>
                    <a:gd name="T26" fmla="*/ 39 w 53"/>
                    <a:gd name="T27" fmla="*/ 106 h 208"/>
                    <a:gd name="T28" fmla="*/ 29 w 53"/>
                    <a:gd name="T29" fmla="*/ 82 h 208"/>
                    <a:gd name="T30" fmla="*/ 24 w 53"/>
                    <a:gd name="T31" fmla="*/ 58 h 208"/>
                    <a:gd name="T32" fmla="*/ 15 w 53"/>
                    <a:gd name="T33" fmla="*/ 39 h 208"/>
                    <a:gd name="T34" fmla="*/ 5 w 53"/>
                    <a:gd name="T35" fmla="*/ 15 h 208"/>
                    <a:gd name="T36" fmla="*/ 0 w 53"/>
                    <a:gd name="T37" fmla="*/ 5 h 208"/>
                    <a:gd name="T38" fmla="*/ 0 w 53"/>
                    <a:gd name="T39" fmla="*/ 10 h 208"/>
                    <a:gd name="T40" fmla="*/ 5 w 53"/>
                    <a:gd name="T41" fmla="*/ 10 h 208"/>
                    <a:gd name="T42" fmla="*/ 5 w 53"/>
                    <a:gd name="T43" fmla="*/ 15 h 208"/>
                    <a:gd name="T44" fmla="*/ 5 w 53"/>
                    <a:gd name="T45" fmla="*/ 15 h 208"/>
                    <a:gd name="T46" fmla="*/ 5 w 53"/>
                    <a:gd name="T47" fmla="*/ 19 h 208"/>
                    <a:gd name="T48" fmla="*/ 10 w 53"/>
                    <a:gd name="T49" fmla="*/ 19 h 208"/>
                    <a:gd name="T50" fmla="*/ 10 w 53"/>
                    <a:gd name="T51" fmla="*/ 24 h 208"/>
                    <a:gd name="T52" fmla="*/ 10 w 53"/>
                    <a:gd name="T53" fmla="*/ 24 h 208"/>
                    <a:gd name="T54" fmla="*/ 10 w 53"/>
                    <a:gd name="T55" fmla="*/ 19 h 208"/>
                    <a:gd name="T56" fmla="*/ 10 w 53"/>
                    <a:gd name="T57" fmla="*/ 19 h 208"/>
                    <a:gd name="T58" fmla="*/ 10 w 53"/>
                    <a:gd name="T59" fmla="*/ 15 h 208"/>
                    <a:gd name="T60" fmla="*/ 10 w 53"/>
                    <a:gd name="T61" fmla="*/ 10 h 208"/>
                    <a:gd name="T62" fmla="*/ 10 w 53"/>
                    <a:gd name="T63" fmla="*/ 10 h 208"/>
                    <a:gd name="T64" fmla="*/ 10 w 53"/>
                    <a:gd name="T65" fmla="*/ 5 h 208"/>
                    <a:gd name="T66" fmla="*/ 5 w 53"/>
                    <a:gd name="T67" fmla="*/ 0 h 208"/>
                    <a:gd name="T68" fmla="*/ 10 w 53"/>
                    <a:gd name="T69" fmla="*/ 10 h 208"/>
                    <a:gd name="T70" fmla="*/ 15 w 53"/>
                    <a:gd name="T71" fmla="*/ 24 h 208"/>
                    <a:gd name="T72" fmla="*/ 19 w 53"/>
                    <a:gd name="T73" fmla="*/ 39 h 208"/>
                    <a:gd name="T74" fmla="*/ 24 w 53"/>
                    <a:gd name="T75" fmla="*/ 58 h 208"/>
                    <a:gd name="T76" fmla="*/ 29 w 53"/>
                    <a:gd name="T77" fmla="*/ 72 h 208"/>
                    <a:gd name="T78" fmla="*/ 34 w 53"/>
                    <a:gd name="T79" fmla="*/ 87 h 208"/>
                    <a:gd name="T80" fmla="*/ 39 w 53"/>
                    <a:gd name="T81" fmla="*/ 106 h 208"/>
                    <a:gd name="T82" fmla="*/ 44 w 53"/>
                    <a:gd name="T83" fmla="*/ 121 h 20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"/>
                    <a:gd name="T127" fmla="*/ 0 h 208"/>
                    <a:gd name="T128" fmla="*/ 53 w 53"/>
                    <a:gd name="T129" fmla="*/ 208 h 20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" h="208">
                      <a:moveTo>
                        <a:pt x="44" y="130"/>
                      </a:moveTo>
                      <a:lnTo>
                        <a:pt x="53" y="208"/>
                      </a:lnTo>
                      <a:lnTo>
                        <a:pt x="53" y="203"/>
                      </a:lnTo>
                      <a:lnTo>
                        <a:pt x="53" y="198"/>
                      </a:lnTo>
                      <a:lnTo>
                        <a:pt x="53" y="193"/>
                      </a:lnTo>
                      <a:lnTo>
                        <a:pt x="48" y="188"/>
                      </a:lnTo>
                      <a:lnTo>
                        <a:pt x="48" y="179"/>
                      </a:lnTo>
                      <a:lnTo>
                        <a:pt x="48" y="164"/>
                      </a:lnTo>
                      <a:lnTo>
                        <a:pt x="44" y="155"/>
                      </a:lnTo>
                      <a:lnTo>
                        <a:pt x="44" y="140"/>
                      </a:lnTo>
                      <a:lnTo>
                        <a:pt x="44" y="130"/>
                      </a:lnTo>
                      <a:lnTo>
                        <a:pt x="39" y="116"/>
                      </a:lnTo>
                      <a:lnTo>
                        <a:pt x="39" y="106"/>
                      </a:lnTo>
                      <a:lnTo>
                        <a:pt x="34" y="97"/>
                      </a:lnTo>
                      <a:lnTo>
                        <a:pt x="29" y="82"/>
                      </a:lnTo>
                      <a:lnTo>
                        <a:pt x="29" y="72"/>
                      </a:lnTo>
                      <a:lnTo>
                        <a:pt x="24" y="58"/>
                      </a:lnTo>
                      <a:lnTo>
                        <a:pt x="19" y="48"/>
                      </a:lnTo>
                      <a:lnTo>
                        <a:pt x="15" y="39"/>
                      </a:lnTo>
                      <a:lnTo>
                        <a:pt x="10" y="24"/>
                      </a:lnTo>
                      <a:lnTo>
                        <a:pt x="5" y="1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5" y="24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24" y="48"/>
                      </a:lnTo>
                      <a:lnTo>
                        <a:pt x="24" y="58"/>
                      </a:lnTo>
                      <a:lnTo>
                        <a:pt x="29" y="63"/>
                      </a:lnTo>
                      <a:lnTo>
                        <a:pt x="29" y="72"/>
                      </a:lnTo>
                      <a:lnTo>
                        <a:pt x="34" y="82"/>
                      </a:lnTo>
                      <a:lnTo>
                        <a:pt x="34" y="87"/>
                      </a:lnTo>
                      <a:lnTo>
                        <a:pt x="39" y="97"/>
                      </a:lnTo>
                      <a:lnTo>
                        <a:pt x="39" y="106"/>
                      </a:lnTo>
                      <a:lnTo>
                        <a:pt x="39" y="111"/>
                      </a:lnTo>
                      <a:lnTo>
                        <a:pt x="44" y="121"/>
                      </a:lnTo>
                      <a:lnTo>
                        <a:pt x="44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4" name="Line 694">
                  <a:extLst>
                    <a:ext uri="{FF2B5EF4-FFF2-40B4-BE49-F238E27FC236}">
                      <a16:creationId xmlns:a16="http://schemas.microsoft.com/office/drawing/2014/main" id="{596B357C-4F6A-419B-AE6D-19E967CB2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4" y="665"/>
                  <a:ext cx="9" cy="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5" name="Freeform 695">
                  <a:extLst>
                    <a:ext uri="{FF2B5EF4-FFF2-40B4-BE49-F238E27FC236}">
                      <a16:creationId xmlns:a16="http://schemas.microsoft.com/office/drawing/2014/main" id="{D0FDE3D9-F640-46DF-8A98-2247B141A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723"/>
                  <a:ext cx="5" cy="20"/>
                </a:xfrm>
                <a:custGeom>
                  <a:avLst/>
                  <a:gdLst>
                    <a:gd name="T0" fmla="*/ 5 w 5"/>
                    <a:gd name="T1" fmla="*/ 20 h 20"/>
                    <a:gd name="T2" fmla="*/ 5 w 5"/>
                    <a:gd name="T3" fmla="*/ 20 h 20"/>
                    <a:gd name="T4" fmla="*/ 5 w 5"/>
                    <a:gd name="T5" fmla="*/ 20 h 20"/>
                    <a:gd name="T6" fmla="*/ 5 w 5"/>
                    <a:gd name="T7" fmla="*/ 20 h 20"/>
                    <a:gd name="T8" fmla="*/ 5 w 5"/>
                    <a:gd name="T9" fmla="*/ 15 h 20"/>
                    <a:gd name="T10" fmla="*/ 5 w 5"/>
                    <a:gd name="T11" fmla="*/ 15 h 20"/>
                    <a:gd name="T12" fmla="*/ 5 w 5"/>
                    <a:gd name="T13" fmla="*/ 15 h 20"/>
                    <a:gd name="T14" fmla="*/ 5 w 5"/>
                    <a:gd name="T15" fmla="*/ 15 h 20"/>
                    <a:gd name="T16" fmla="*/ 5 w 5"/>
                    <a:gd name="T17" fmla="*/ 10 h 20"/>
                    <a:gd name="T18" fmla="*/ 5 w 5"/>
                    <a:gd name="T19" fmla="*/ 10 h 20"/>
                    <a:gd name="T20" fmla="*/ 5 w 5"/>
                    <a:gd name="T21" fmla="*/ 10 h 20"/>
                    <a:gd name="T22" fmla="*/ 5 w 5"/>
                    <a:gd name="T23" fmla="*/ 5 h 20"/>
                    <a:gd name="T24" fmla="*/ 5 w 5"/>
                    <a:gd name="T25" fmla="*/ 5 h 20"/>
                    <a:gd name="T26" fmla="*/ 5 w 5"/>
                    <a:gd name="T27" fmla="*/ 5 h 20"/>
                    <a:gd name="T28" fmla="*/ 5 w 5"/>
                    <a:gd name="T29" fmla="*/ 5 h 20"/>
                    <a:gd name="T30" fmla="*/ 0 w 5"/>
                    <a:gd name="T31" fmla="*/ 0 h 20"/>
                    <a:gd name="T32" fmla="*/ 0 w 5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0"/>
                    <a:gd name="T53" fmla="*/ 5 w 5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0">
                      <a:moveTo>
                        <a:pt x="5" y="20"/>
                      </a:move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6" name="Line 696">
                  <a:extLst>
                    <a:ext uri="{FF2B5EF4-FFF2-40B4-BE49-F238E27FC236}">
                      <a16:creationId xmlns:a16="http://schemas.microsoft.com/office/drawing/2014/main" id="{06AD54A3-91B4-4A4E-A271-8A645D755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8" y="72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7" name="Freeform 697">
                  <a:extLst>
                    <a:ext uri="{FF2B5EF4-FFF2-40B4-BE49-F238E27FC236}">
                      <a16:creationId xmlns:a16="http://schemas.microsoft.com/office/drawing/2014/main" id="{3C3523F2-40C7-483A-A911-C9559B2D3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540"/>
                  <a:ext cx="48" cy="183"/>
                </a:xfrm>
                <a:custGeom>
                  <a:avLst/>
                  <a:gdLst>
                    <a:gd name="T0" fmla="*/ 48 w 48"/>
                    <a:gd name="T1" fmla="*/ 183 h 183"/>
                    <a:gd name="T2" fmla="*/ 48 w 48"/>
                    <a:gd name="T3" fmla="*/ 174 h 183"/>
                    <a:gd name="T4" fmla="*/ 48 w 48"/>
                    <a:gd name="T5" fmla="*/ 159 h 183"/>
                    <a:gd name="T6" fmla="*/ 44 w 48"/>
                    <a:gd name="T7" fmla="*/ 150 h 183"/>
                    <a:gd name="T8" fmla="*/ 44 w 48"/>
                    <a:gd name="T9" fmla="*/ 135 h 183"/>
                    <a:gd name="T10" fmla="*/ 44 w 48"/>
                    <a:gd name="T11" fmla="*/ 125 h 183"/>
                    <a:gd name="T12" fmla="*/ 39 w 48"/>
                    <a:gd name="T13" fmla="*/ 111 h 183"/>
                    <a:gd name="T14" fmla="*/ 39 w 48"/>
                    <a:gd name="T15" fmla="*/ 101 h 183"/>
                    <a:gd name="T16" fmla="*/ 34 w 48"/>
                    <a:gd name="T17" fmla="*/ 92 h 183"/>
                    <a:gd name="T18" fmla="*/ 29 w 48"/>
                    <a:gd name="T19" fmla="*/ 77 h 183"/>
                    <a:gd name="T20" fmla="*/ 29 w 48"/>
                    <a:gd name="T21" fmla="*/ 67 h 183"/>
                    <a:gd name="T22" fmla="*/ 24 w 48"/>
                    <a:gd name="T23" fmla="*/ 53 h 183"/>
                    <a:gd name="T24" fmla="*/ 19 w 48"/>
                    <a:gd name="T25" fmla="*/ 43 h 183"/>
                    <a:gd name="T26" fmla="*/ 15 w 48"/>
                    <a:gd name="T27" fmla="*/ 34 h 183"/>
                    <a:gd name="T28" fmla="*/ 10 w 48"/>
                    <a:gd name="T29" fmla="*/ 19 h 183"/>
                    <a:gd name="T30" fmla="*/ 5 w 48"/>
                    <a:gd name="T31" fmla="*/ 10 h 183"/>
                    <a:gd name="T32" fmla="*/ 0 w 48"/>
                    <a:gd name="T33" fmla="*/ 0 h 1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183"/>
                    <a:gd name="T53" fmla="*/ 48 w 48"/>
                    <a:gd name="T54" fmla="*/ 183 h 1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183">
                      <a:moveTo>
                        <a:pt x="48" y="183"/>
                      </a:moveTo>
                      <a:lnTo>
                        <a:pt x="48" y="174"/>
                      </a:lnTo>
                      <a:lnTo>
                        <a:pt x="48" y="159"/>
                      </a:lnTo>
                      <a:lnTo>
                        <a:pt x="44" y="150"/>
                      </a:lnTo>
                      <a:lnTo>
                        <a:pt x="44" y="135"/>
                      </a:lnTo>
                      <a:lnTo>
                        <a:pt x="44" y="125"/>
                      </a:lnTo>
                      <a:lnTo>
                        <a:pt x="39" y="111"/>
                      </a:lnTo>
                      <a:lnTo>
                        <a:pt x="39" y="101"/>
                      </a:lnTo>
                      <a:lnTo>
                        <a:pt x="34" y="92"/>
                      </a:lnTo>
                      <a:lnTo>
                        <a:pt x="29" y="77"/>
                      </a:lnTo>
                      <a:lnTo>
                        <a:pt x="29" y="67"/>
                      </a:lnTo>
                      <a:lnTo>
                        <a:pt x="24" y="53"/>
                      </a:lnTo>
                      <a:lnTo>
                        <a:pt x="19" y="43"/>
                      </a:lnTo>
                      <a:lnTo>
                        <a:pt x="15" y="34"/>
                      </a:lnTo>
                      <a:lnTo>
                        <a:pt x="10" y="19"/>
                      </a:ln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8" name="Freeform 698">
                  <a:extLst>
                    <a:ext uri="{FF2B5EF4-FFF2-40B4-BE49-F238E27FC236}">
                      <a16:creationId xmlns:a16="http://schemas.microsoft.com/office/drawing/2014/main" id="{375B5CB0-711B-4F4A-9257-DF2F01A51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540"/>
                  <a:ext cx="10" cy="19"/>
                </a:xfrm>
                <a:custGeom>
                  <a:avLst/>
                  <a:gdLst>
                    <a:gd name="T0" fmla="*/ 0 w 10"/>
                    <a:gd name="T1" fmla="*/ 0 h 19"/>
                    <a:gd name="T2" fmla="*/ 0 w 10"/>
                    <a:gd name="T3" fmla="*/ 0 h 19"/>
                    <a:gd name="T4" fmla="*/ 0 w 10"/>
                    <a:gd name="T5" fmla="*/ 0 h 19"/>
                    <a:gd name="T6" fmla="*/ 0 w 10"/>
                    <a:gd name="T7" fmla="*/ 5 h 19"/>
                    <a:gd name="T8" fmla="*/ 0 w 10"/>
                    <a:gd name="T9" fmla="*/ 5 h 19"/>
                    <a:gd name="T10" fmla="*/ 5 w 10"/>
                    <a:gd name="T11" fmla="*/ 5 h 19"/>
                    <a:gd name="T12" fmla="*/ 5 w 10"/>
                    <a:gd name="T13" fmla="*/ 5 h 19"/>
                    <a:gd name="T14" fmla="*/ 5 w 10"/>
                    <a:gd name="T15" fmla="*/ 10 h 19"/>
                    <a:gd name="T16" fmla="*/ 5 w 10"/>
                    <a:gd name="T17" fmla="*/ 10 h 19"/>
                    <a:gd name="T18" fmla="*/ 5 w 10"/>
                    <a:gd name="T19" fmla="*/ 10 h 19"/>
                    <a:gd name="T20" fmla="*/ 5 w 10"/>
                    <a:gd name="T21" fmla="*/ 14 h 19"/>
                    <a:gd name="T22" fmla="*/ 5 w 10"/>
                    <a:gd name="T23" fmla="*/ 14 h 19"/>
                    <a:gd name="T24" fmla="*/ 5 w 10"/>
                    <a:gd name="T25" fmla="*/ 14 h 19"/>
                    <a:gd name="T26" fmla="*/ 10 w 10"/>
                    <a:gd name="T27" fmla="*/ 14 h 19"/>
                    <a:gd name="T28" fmla="*/ 10 w 10"/>
                    <a:gd name="T29" fmla="*/ 19 h 19"/>
                    <a:gd name="T30" fmla="*/ 10 w 10"/>
                    <a:gd name="T31" fmla="*/ 19 h 19"/>
                    <a:gd name="T32" fmla="*/ 10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9" name="Freeform 699">
                  <a:extLst>
                    <a:ext uri="{FF2B5EF4-FFF2-40B4-BE49-F238E27FC236}">
                      <a16:creationId xmlns:a16="http://schemas.microsoft.com/office/drawing/2014/main" id="{E9BA93DE-394B-4C2F-8159-1932D5D56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" y="535"/>
                  <a:ext cx="5" cy="24"/>
                </a:xfrm>
                <a:custGeom>
                  <a:avLst/>
                  <a:gdLst>
                    <a:gd name="T0" fmla="*/ 5 w 5"/>
                    <a:gd name="T1" fmla="*/ 24 h 24"/>
                    <a:gd name="T2" fmla="*/ 5 w 5"/>
                    <a:gd name="T3" fmla="*/ 24 h 24"/>
                    <a:gd name="T4" fmla="*/ 5 w 5"/>
                    <a:gd name="T5" fmla="*/ 19 h 24"/>
                    <a:gd name="T6" fmla="*/ 5 w 5"/>
                    <a:gd name="T7" fmla="*/ 19 h 24"/>
                    <a:gd name="T8" fmla="*/ 5 w 5"/>
                    <a:gd name="T9" fmla="*/ 19 h 24"/>
                    <a:gd name="T10" fmla="*/ 5 w 5"/>
                    <a:gd name="T11" fmla="*/ 19 h 24"/>
                    <a:gd name="T12" fmla="*/ 5 w 5"/>
                    <a:gd name="T13" fmla="*/ 15 h 24"/>
                    <a:gd name="T14" fmla="*/ 5 w 5"/>
                    <a:gd name="T15" fmla="*/ 15 h 24"/>
                    <a:gd name="T16" fmla="*/ 5 w 5"/>
                    <a:gd name="T17" fmla="*/ 15 h 24"/>
                    <a:gd name="T18" fmla="*/ 5 w 5"/>
                    <a:gd name="T19" fmla="*/ 10 h 24"/>
                    <a:gd name="T20" fmla="*/ 5 w 5"/>
                    <a:gd name="T21" fmla="*/ 10 h 24"/>
                    <a:gd name="T22" fmla="*/ 5 w 5"/>
                    <a:gd name="T23" fmla="*/ 10 h 24"/>
                    <a:gd name="T24" fmla="*/ 5 w 5"/>
                    <a:gd name="T25" fmla="*/ 5 h 24"/>
                    <a:gd name="T26" fmla="*/ 5 w 5"/>
                    <a:gd name="T27" fmla="*/ 5 h 24"/>
                    <a:gd name="T28" fmla="*/ 0 w 5"/>
                    <a:gd name="T29" fmla="*/ 5 h 24"/>
                    <a:gd name="T30" fmla="*/ 0 w 5"/>
                    <a:gd name="T31" fmla="*/ 0 h 24"/>
                    <a:gd name="T32" fmla="*/ 0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5" y="24"/>
                      </a:move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0" name="Freeform 700">
                  <a:extLst>
                    <a:ext uri="{FF2B5EF4-FFF2-40B4-BE49-F238E27FC236}">
                      <a16:creationId xmlns:a16="http://schemas.microsoft.com/office/drawing/2014/main" id="{C65F3D3F-C09F-4754-8AC4-7BAC6A98C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" y="535"/>
                  <a:ext cx="39" cy="130"/>
                </a:xfrm>
                <a:custGeom>
                  <a:avLst/>
                  <a:gdLst>
                    <a:gd name="T0" fmla="*/ 0 w 39"/>
                    <a:gd name="T1" fmla="*/ 0 h 130"/>
                    <a:gd name="T2" fmla="*/ 5 w 39"/>
                    <a:gd name="T3" fmla="*/ 10 h 130"/>
                    <a:gd name="T4" fmla="*/ 5 w 39"/>
                    <a:gd name="T5" fmla="*/ 15 h 130"/>
                    <a:gd name="T6" fmla="*/ 10 w 39"/>
                    <a:gd name="T7" fmla="*/ 24 h 130"/>
                    <a:gd name="T8" fmla="*/ 14 w 39"/>
                    <a:gd name="T9" fmla="*/ 34 h 130"/>
                    <a:gd name="T10" fmla="*/ 14 w 39"/>
                    <a:gd name="T11" fmla="*/ 39 h 130"/>
                    <a:gd name="T12" fmla="*/ 19 w 39"/>
                    <a:gd name="T13" fmla="*/ 48 h 130"/>
                    <a:gd name="T14" fmla="*/ 19 w 39"/>
                    <a:gd name="T15" fmla="*/ 58 h 130"/>
                    <a:gd name="T16" fmla="*/ 24 w 39"/>
                    <a:gd name="T17" fmla="*/ 63 h 130"/>
                    <a:gd name="T18" fmla="*/ 24 w 39"/>
                    <a:gd name="T19" fmla="*/ 72 h 130"/>
                    <a:gd name="T20" fmla="*/ 29 w 39"/>
                    <a:gd name="T21" fmla="*/ 82 h 130"/>
                    <a:gd name="T22" fmla="*/ 29 w 39"/>
                    <a:gd name="T23" fmla="*/ 87 h 130"/>
                    <a:gd name="T24" fmla="*/ 34 w 39"/>
                    <a:gd name="T25" fmla="*/ 97 h 130"/>
                    <a:gd name="T26" fmla="*/ 34 w 39"/>
                    <a:gd name="T27" fmla="*/ 106 h 130"/>
                    <a:gd name="T28" fmla="*/ 34 w 39"/>
                    <a:gd name="T29" fmla="*/ 111 h 130"/>
                    <a:gd name="T30" fmla="*/ 39 w 39"/>
                    <a:gd name="T31" fmla="*/ 121 h 130"/>
                    <a:gd name="T32" fmla="*/ 39 w 39"/>
                    <a:gd name="T33" fmla="*/ 13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30"/>
                    <a:gd name="T53" fmla="*/ 39 w 39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30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10" y="24"/>
                      </a:lnTo>
                      <a:lnTo>
                        <a:pt x="14" y="34"/>
                      </a:lnTo>
                      <a:lnTo>
                        <a:pt x="14" y="39"/>
                      </a:lnTo>
                      <a:lnTo>
                        <a:pt x="19" y="48"/>
                      </a:lnTo>
                      <a:lnTo>
                        <a:pt x="19" y="58"/>
                      </a:lnTo>
                      <a:lnTo>
                        <a:pt x="24" y="63"/>
                      </a:lnTo>
                      <a:lnTo>
                        <a:pt x="24" y="72"/>
                      </a:lnTo>
                      <a:lnTo>
                        <a:pt x="29" y="82"/>
                      </a:lnTo>
                      <a:lnTo>
                        <a:pt x="29" y="87"/>
                      </a:lnTo>
                      <a:lnTo>
                        <a:pt x="34" y="97"/>
                      </a:lnTo>
                      <a:lnTo>
                        <a:pt x="34" y="106"/>
                      </a:lnTo>
                      <a:lnTo>
                        <a:pt x="34" y="111"/>
                      </a:lnTo>
                      <a:lnTo>
                        <a:pt x="39" y="121"/>
                      </a:lnTo>
                      <a:lnTo>
                        <a:pt x="39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1" name="Freeform 701">
                  <a:extLst>
                    <a:ext uri="{FF2B5EF4-FFF2-40B4-BE49-F238E27FC236}">
                      <a16:creationId xmlns:a16="http://schemas.microsoft.com/office/drawing/2014/main" id="{D69F0663-2DFE-414A-928E-6430F2381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540"/>
                  <a:ext cx="1" cy="34"/>
                </a:xfrm>
                <a:custGeom>
                  <a:avLst/>
                  <a:gdLst>
                    <a:gd name="T0" fmla="*/ 0 w 1"/>
                    <a:gd name="T1" fmla="*/ 0 h 34"/>
                    <a:gd name="T2" fmla="*/ 0 w 1"/>
                    <a:gd name="T3" fmla="*/ 34 h 34"/>
                    <a:gd name="T4" fmla="*/ 0 w 1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4"/>
                    <a:gd name="T11" fmla="*/ 1 w 1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2" name="Freeform 702">
                  <a:extLst>
                    <a:ext uri="{FF2B5EF4-FFF2-40B4-BE49-F238E27FC236}">
                      <a16:creationId xmlns:a16="http://schemas.microsoft.com/office/drawing/2014/main" id="{58CD8757-D5AF-4154-B373-D60F4E85E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540"/>
                  <a:ext cx="1" cy="34"/>
                </a:xfrm>
                <a:custGeom>
                  <a:avLst/>
                  <a:gdLst>
                    <a:gd name="T0" fmla="*/ 0 w 1"/>
                    <a:gd name="T1" fmla="*/ 0 h 34"/>
                    <a:gd name="T2" fmla="*/ 0 w 1"/>
                    <a:gd name="T3" fmla="*/ 34 h 34"/>
                    <a:gd name="T4" fmla="*/ 0 w 1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4"/>
                    <a:gd name="T11" fmla="*/ 1 w 1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3" name="Freeform 703">
                  <a:extLst>
                    <a:ext uri="{FF2B5EF4-FFF2-40B4-BE49-F238E27FC236}">
                      <a16:creationId xmlns:a16="http://schemas.microsoft.com/office/drawing/2014/main" id="{B78F5E83-DB4C-4BC9-866C-E60A815A3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540"/>
                  <a:ext cx="5" cy="92"/>
                </a:xfrm>
                <a:custGeom>
                  <a:avLst/>
                  <a:gdLst>
                    <a:gd name="T0" fmla="*/ 0 w 5"/>
                    <a:gd name="T1" fmla="*/ 92 h 92"/>
                    <a:gd name="T2" fmla="*/ 5 w 5"/>
                    <a:gd name="T3" fmla="*/ 0 h 92"/>
                    <a:gd name="T4" fmla="*/ 5 w 5"/>
                    <a:gd name="T5" fmla="*/ 0 h 92"/>
                    <a:gd name="T6" fmla="*/ 5 w 5"/>
                    <a:gd name="T7" fmla="*/ 5 h 92"/>
                    <a:gd name="T8" fmla="*/ 5 w 5"/>
                    <a:gd name="T9" fmla="*/ 10 h 92"/>
                    <a:gd name="T10" fmla="*/ 5 w 5"/>
                    <a:gd name="T11" fmla="*/ 14 h 92"/>
                    <a:gd name="T12" fmla="*/ 5 w 5"/>
                    <a:gd name="T13" fmla="*/ 19 h 92"/>
                    <a:gd name="T14" fmla="*/ 5 w 5"/>
                    <a:gd name="T15" fmla="*/ 29 h 92"/>
                    <a:gd name="T16" fmla="*/ 5 w 5"/>
                    <a:gd name="T17" fmla="*/ 34 h 92"/>
                    <a:gd name="T18" fmla="*/ 5 w 5"/>
                    <a:gd name="T19" fmla="*/ 38 h 92"/>
                    <a:gd name="T20" fmla="*/ 5 w 5"/>
                    <a:gd name="T21" fmla="*/ 43 h 92"/>
                    <a:gd name="T22" fmla="*/ 5 w 5"/>
                    <a:gd name="T23" fmla="*/ 48 h 92"/>
                    <a:gd name="T24" fmla="*/ 5 w 5"/>
                    <a:gd name="T25" fmla="*/ 53 h 92"/>
                    <a:gd name="T26" fmla="*/ 0 w 5"/>
                    <a:gd name="T27" fmla="*/ 63 h 92"/>
                    <a:gd name="T28" fmla="*/ 0 w 5"/>
                    <a:gd name="T29" fmla="*/ 67 h 92"/>
                    <a:gd name="T30" fmla="*/ 0 w 5"/>
                    <a:gd name="T31" fmla="*/ 72 h 92"/>
                    <a:gd name="T32" fmla="*/ 0 w 5"/>
                    <a:gd name="T33" fmla="*/ 77 h 92"/>
                    <a:gd name="T34" fmla="*/ 0 w 5"/>
                    <a:gd name="T35" fmla="*/ 82 h 92"/>
                    <a:gd name="T36" fmla="*/ 0 w 5"/>
                    <a:gd name="T37" fmla="*/ 9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"/>
                    <a:gd name="T58" fmla="*/ 0 h 92"/>
                    <a:gd name="T59" fmla="*/ 5 w 5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" h="92">
                      <a:moveTo>
                        <a:pt x="0" y="92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4" name="Line 704">
                  <a:extLst>
                    <a:ext uri="{FF2B5EF4-FFF2-40B4-BE49-F238E27FC236}">
                      <a16:creationId xmlns:a16="http://schemas.microsoft.com/office/drawing/2014/main" id="{BBD8E93A-C1A3-4437-A152-61C5362C4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77" y="540"/>
                  <a:ext cx="5" cy="9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5" name="Freeform 705">
                  <a:extLst>
                    <a:ext uri="{FF2B5EF4-FFF2-40B4-BE49-F238E27FC236}">
                      <a16:creationId xmlns:a16="http://schemas.microsoft.com/office/drawing/2014/main" id="{12C6A98E-C456-4A24-9A37-9E6122C16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540"/>
                  <a:ext cx="5" cy="92"/>
                </a:xfrm>
                <a:custGeom>
                  <a:avLst/>
                  <a:gdLst>
                    <a:gd name="T0" fmla="*/ 5 w 5"/>
                    <a:gd name="T1" fmla="*/ 0 h 92"/>
                    <a:gd name="T2" fmla="*/ 5 w 5"/>
                    <a:gd name="T3" fmla="*/ 5 h 92"/>
                    <a:gd name="T4" fmla="*/ 5 w 5"/>
                    <a:gd name="T5" fmla="*/ 10 h 92"/>
                    <a:gd name="T6" fmla="*/ 5 w 5"/>
                    <a:gd name="T7" fmla="*/ 14 h 92"/>
                    <a:gd name="T8" fmla="*/ 5 w 5"/>
                    <a:gd name="T9" fmla="*/ 19 h 92"/>
                    <a:gd name="T10" fmla="*/ 5 w 5"/>
                    <a:gd name="T11" fmla="*/ 29 h 92"/>
                    <a:gd name="T12" fmla="*/ 5 w 5"/>
                    <a:gd name="T13" fmla="*/ 34 h 92"/>
                    <a:gd name="T14" fmla="*/ 5 w 5"/>
                    <a:gd name="T15" fmla="*/ 38 h 92"/>
                    <a:gd name="T16" fmla="*/ 5 w 5"/>
                    <a:gd name="T17" fmla="*/ 43 h 92"/>
                    <a:gd name="T18" fmla="*/ 5 w 5"/>
                    <a:gd name="T19" fmla="*/ 48 h 92"/>
                    <a:gd name="T20" fmla="*/ 5 w 5"/>
                    <a:gd name="T21" fmla="*/ 53 h 92"/>
                    <a:gd name="T22" fmla="*/ 0 w 5"/>
                    <a:gd name="T23" fmla="*/ 63 h 92"/>
                    <a:gd name="T24" fmla="*/ 0 w 5"/>
                    <a:gd name="T25" fmla="*/ 67 h 92"/>
                    <a:gd name="T26" fmla="*/ 0 w 5"/>
                    <a:gd name="T27" fmla="*/ 72 h 92"/>
                    <a:gd name="T28" fmla="*/ 0 w 5"/>
                    <a:gd name="T29" fmla="*/ 77 h 92"/>
                    <a:gd name="T30" fmla="*/ 0 w 5"/>
                    <a:gd name="T31" fmla="*/ 82 h 92"/>
                    <a:gd name="T32" fmla="*/ 0 w 5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92"/>
                    <a:gd name="T53" fmla="*/ 5 w 5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92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6" name="Freeform 706">
                  <a:extLst>
                    <a:ext uri="{FF2B5EF4-FFF2-40B4-BE49-F238E27FC236}">
                      <a16:creationId xmlns:a16="http://schemas.microsoft.com/office/drawing/2014/main" id="{2703731F-5EF0-467D-AACE-3EA19CC86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54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5 h 10"/>
                    <a:gd name="T6" fmla="*/ 0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7" name="Freeform 707">
                  <a:extLst>
                    <a:ext uri="{FF2B5EF4-FFF2-40B4-BE49-F238E27FC236}">
                      <a16:creationId xmlns:a16="http://schemas.microsoft.com/office/drawing/2014/main" id="{E2C03DD9-2AC7-4F20-B6E2-066165FF9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54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5 h 10"/>
                    <a:gd name="T6" fmla="*/ 0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8" name="Freeform 708">
                  <a:extLst>
                    <a:ext uri="{FF2B5EF4-FFF2-40B4-BE49-F238E27FC236}">
                      <a16:creationId xmlns:a16="http://schemas.microsoft.com/office/drawing/2014/main" id="{0DE149BB-F3EE-42BF-B454-ABA08F17E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540"/>
                  <a:ext cx="24" cy="29"/>
                </a:xfrm>
                <a:custGeom>
                  <a:avLst/>
                  <a:gdLst>
                    <a:gd name="T0" fmla="*/ 24 w 24"/>
                    <a:gd name="T1" fmla="*/ 0 h 29"/>
                    <a:gd name="T2" fmla="*/ 0 w 24"/>
                    <a:gd name="T3" fmla="*/ 29 h 29"/>
                    <a:gd name="T4" fmla="*/ 24 w 24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29"/>
                    <a:gd name="T11" fmla="*/ 24 w 24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29">
                      <a:moveTo>
                        <a:pt x="24" y="0"/>
                      </a:moveTo>
                      <a:lnTo>
                        <a:pt x="0" y="2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9" name="Freeform 709">
                  <a:extLst>
                    <a:ext uri="{FF2B5EF4-FFF2-40B4-BE49-F238E27FC236}">
                      <a16:creationId xmlns:a16="http://schemas.microsoft.com/office/drawing/2014/main" id="{C9504139-3631-4B6F-84CA-49D540507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540"/>
                  <a:ext cx="24" cy="29"/>
                </a:xfrm>
                <a:custGeom>
                  <a:avLst/>
                  <a:gdLst>
                    <a:gd name="T0" fmla="*/ 24 w 24"/>
                    <a:gd name="T1" fmla="*/ 0 h 29"/>
                    <a:gd name="T2" fmla="*/ 0 w 24"/>
                    <a:gd name="T3" fmla="*/ 29 h 29"/>
                    <a:gd name="T4" fmla="*/ 24 w 24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29"/>
                    <a:gd name="T11" fmla="*/ 24 w 24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29">
                      <a:moveTo>
                        <a:pt x="24" y="0"/>
                      </a:moveTo>
                      <a:lnTo>
                        <a:pt x="0" y="29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0" name="Freeform 710">
                  <a:extLst>
                    <a:ext uri="{FF2B5EF4-FFF2-40B4-BE49-F238E27FC236}">
                      <a16:creationId xmlns:a16="http://schemas.microsoft.com/office/drawing/2014/main" id="{B32B2695-5551-4121-B38A-D19D808B7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540"/>
                  <a:ext cx="48" cy="63"/>
                </a:xfrm>
                <a:custGeom>
                  <a:avLst/>
                  <a:gdLst>
                    <a:gd name="T0" fmla="*/ 0 w 48"/>
                    <a:gd name="T1" fmla="*/ 63 h 63"/>
                    <a:gd name="T2" fmla="*/ 0 w 48"/>
                    <a:gd name="T3" fmla="*/ 58 h 63"/>
                    <a:gd name="T4" fmla="*/ 5 w 48"/>
                    <a:gd name="T5" fmla="*/ 58 h 63"/>
                    <a:gd name="T6" fmla="*/ 5 w 48"/>
                    <a:gd name="T7" fmla="*/ 53 h 63"/>
                    <a:gd name="T8" fmla="*/ 10 w 48"/>
                    <a:gd name="T9" fmla="*/ 48 h 63"/>
                    <a:gd name="T10" fmla="*/ 14 w 48"/>
                    <a:gd name="T11" fmla="*/ 43 h 63"/>
                    <a:gd name="T12" fmla="*/ 14 w 48"/>
                    <a:gd name="T13" fmla="*/ 38 h 63"/>
                    <a:gd name="T14" fmla="*/ 19 w 48"/>
                    <a:gd name="T15" fmla="*/ 34 h 63"/>
                    <a:gd name="T16" fmla="*/ 24 w 48"/>
                    <a:gd name="T17" fmla="*/ 29 h 63"/>
                    <a:gd name="T18" fmla="*/ 24 w 48"/>
                    <a:gd name="T19" fmla="*/ 29 h 63"/>
                    <a:gd name="T20" fmla="*/ 29 w 48"/>
                    <a:gd name="T21" fmla="*/ 24 h 63"/>
                    <a:gd name="T22" fmla="*/ 29 w 48"/>
                    <a:gd name="T23" fmla="*/ 19 h 63"/>
                    <a:gd name="T24" fmla="*/ 34 w 48"/>
                    <a:gd name="T25" fmla="*/ 14 h 63"/>
                    <a:gd name="T26" fmla="*/ 39 w 48"/>
                    <a:gd name="T27" fmla="*/ 14 h 63"/>
                    <a:gd name="T28" fmla="*/ 39 w 48"/>
                    <a:gd name="T29" fmla="*/ 10 h 63"/>
                    <a:gd name="T30" fmla="*/ 43 w 48"/>
                    <a:gd name="T31" fmla="*/ 5 h 63"/>
                    <a:gd name="T32" fmla="*/ 48 w 48"/>
                    <a:gd name="T33" fmla="*/ 0 h 63"/>
                    <a:gd name="T34" fmla="*/ 48 w 48"/>
                    <a:gd name="T35" fmla="*/ 0 h 63"/>
                    <a:gd name="T36" fmla="*/ 0 w 48"/>
                    <a:gd name="T37" fmla="*/ 63 h 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8"/>
                    <a:gd name="T58" fmla="*/ 0 h 63"/>
                    <a:gd name="T59" fmla="*/ 48 w 48"/>
                    <a:gd name="T60" fmla="*/ 63 h 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8" h="63">
                      <a:moveTo>
                        <a:pt x="0" y="6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10" y="48"/>
                      </a:lnTo>
                      <a:lnTo>
                        <a:pt x="14" y="43"/>
                      </a:lnTo>
                      <a:lnTo>
                        <a:pt x="14" y="38"/>
                      </a:lnTo>
                      <a:lnTo>
                        <a:pt x="19" y="34"/>
                      </a:lnTo>
                      <a:lnTo>
                        <a:pt x="24" y="29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34" y="14"/>
                      </a:lnTo>
                      <a:lnTo>
                        <a:pt x="39" y="14"/>
                      </a:lnTo>
                      <a:lnTo>
                        <a:pt x="39" y="10"/>
                      </a:lnTo>
                      <a:lnTo>
                        <a:pt x="43" y="5"/>
                      </a:lnTo>
                      <a:lnTo>
                        <a:pt x="48" y="0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1" name="Freeform 711">
                  <a:extLst>
                    <a:ext uri="{FF2B5EF4-FFF2-40B4-BE49-F238E27FC236}">
                      <a16:creationId xmlns:a16="http://schemas.microsoft.com/office/drawing/2014/main" id="{0C4ECB72-819F-4F77-9FF0-698BF0C58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540"/>
                  <a:ext cx="48" cy="63"/>
                </a:xfrm>
                <a:custGeom>
                  <a:avLst/>
                  <a:gdLst>
                    <a:gd name="T0" fmla="*/ 0 w 48"/>
                    <a:gd name="T1" fmla="*/ 63 h 63"/>
                    <a:gd name="T2" fmla="*/ 0 w 48"/>
                    <a:gd name="T3" fmla="*/ 58 h 63"/>
                    <a:gd name="T4" fmla="*/ 5 w 48"/>
                    <a:gd name="T5" fmla="*/ 58 h 63"/>
                    <a:gd name="T6" fmla="*/ 5 w 48"/>
                    <a:gd name="T7" fmla="*/ 53 h 63"/>
                    <a:gd name="T8" fmla="*/ 10 w 48"/>
                    <a:gd name="T9" fmla="*/ 48 h 63"/>
                    <a:gd name="T10" fmla="*/ 14 w 48"/>
                    <a:gd name="T11" fmla="*/ 43 h 63"/>
                    <a:gd name="T12" fmla="*/ 14 w 48"/>
                    <a:gd name="T13" fmla="*/ 38 h 63"/>
                    <a:gd name="T14" fmla="*/ 19 w 48"/>
                    <a:gd name="T15" fmla="*/ 34 h 63"/>
                    <a:gd name="T16" fmla="*/ 24 w 48"/>
                    <a:gd name="T17" fmla="*/ 29 h 63"/>
                    <a:gd name="T18" fmla="*/ 24 w 48"/>
                    <a:gd name="T19" fmla="*/ 29 h 63"/>
                    <a:gd name="T20" fmla="*/ 29 w 48"/>
                    <a:gd name="T21" fmla="*/ 24 h 63"/>
                    <a:gd name="T22" fmla="*/ 29 w 48"/>
                    <a:gd name="T23" fmla="*/ 19 h 63"/>
                    <a:gd name="T24" fmla="*/ 34 w 48"/>
                    <a:gd name="T25" fmla="*/ 14 h 63"/>
                    <a:gd name="T26" fmla="*/ 39 w 48"/>
                    <a:gd name="T27" fmla="*/ 14 h 63"/>
                    <a:gd name="T28" fmla="*/ 39 w 48"/>
                    <a:gd name="T29" fmla="*/ 10 h 63"/>
                    <a:gd name="T30" fmla="*/ 43 w 48"/>
                    <a:gd name="T31" fmla="*/ 5 h 63"/>
                    <a:gd name="T32" fmla="*/ 48 w 48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63"/>
                    <a:gd name="T53" fmla="*/ 48 w 48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63">
                      <a:moveTo>
                        <a:pt x="0" y="6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10" y="48"/>
                      </a:lnTo>
                      <a:lnTo>
                        <a:pt x="14" y="43"/>
                      </a:lnTo>
                      <a:lnTo>
                        <a:pt x="14" y="38"/>
                      </a:lnTo>
                      <a:lnTo>
                        <a:pt x="19" y="34"/>
                      </a:lnTo>
                      <a:lnTo>
                        <a:pt x="24" y="29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34" y="14"/>
                      </a:lnTo>
                      <a:lnTo>
                        <a:pt x="39" y="14"/>
                      </a:lnTo>
                      <a:lnTo>
                        <a:pt x="39" y="10"/>
                      </a:lnTo>
                      <a:lnTo>
                        <a:pt x="43" y="5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2" name="Line 712">
                  <a:extLst>
                    <a:ext uri="{FF2B5EF4-FFF2-40B4-BE49-F238E27FC236}">
                      <a16:creationId xmlns:a16="http://schemas.microsoft.com/office/drawing/2014/main" id="{2F315978-C6A8-4DC9-B98C-893F16C34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89" y="540"/>
                  <a:ext cx="48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3" name="Freeform 713">
                  <a:extLst>
                    <a:ext uri="{FF2B5EF4-FFF2-40B4-BE49-F238E27FC236}">
                      <a16:creationId xmlns:a16="http://schemas.microsoft.com/office/drawing/2014/main" id="{027CA9A2-8C61-4F39-B652-1909FD9F3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545"/>
                  <a:ext cx="43" cy="33"/>
                </a:xfrm>
                <a:custGeom>
                  <a:avLst/>
                  <a:gdLst>
                    <a:gd name="T0" fmla="*/ 14 w 43"/>
                    <a:gd name="T1" fmla="*/ 0 h 33"/>
                    <a:gd name="T2" fmla="*/ 14 w 43"/>
                    <a:gd name="T3" fmla="*/ 0 h 33"/>
                    <a:gd name="T4" fmla="*/ 19 w 43"/>
                    <a:gd name="T5" fmla="*/ 0 h 33"/>
                    <a:gd name="T6" fmla="*/ 19 w 43"/>
                    <a:gd name="T7" fmla="*/ 0 h 33"/>
                    <a:gd name="T8" fmla="*/ 19 w 43"/>
                    <a:gd name="T9" fmla="*/ 0 h 33"/>
                    <a:gd name="T10" fmla="*/ 24 w 43"/>
                    <a:gd name="T11" fmla="*/ 5 h 33"/>
                    <a:gd name="T12" fmla="*/ 24 w 43"/>
                    <a:gd name="T13" fmla="*/ 5 h 33"/>
                    <a:gd name="T14" fmla="*/ 29 w 43"/>
                    <a:gd name="T15" fmla="*/ 5 h 33"/>
                    <a:gd name="T16" fmla="*/ 29 w 43"/>
                    <a:gd name="T17" fmla="*/ 5 h 33"/>
                    <a:gd name="T18" fmla="*/ 29 w 43"/>
                    <a:gd name="T19" fmla="*/ 5 h 33"/>
                    <a:gd name="T20" fmla="*/ 34 w 43"/>
                    <a:gd name="T21" fmla="*/ 5 h 33"/>
                    <a:gd name="T22" fmla="*/ 34 w 43"/>
                    <a:gd name="T23" fmla="*/ 9 h 33"/>
                    <a:gd name="T24" fmla="*/ 38 w 43"/>
                    <a:gd name="T25" fmla="*/ 9 h 33"/>
                    <a:gd name="T26" fmla="*/ 38 w 43"/>
                    <a:gd name="T27" fmla="*/ 9 h 33"/>
                    <a:gd name="T28" fmla="*/ 38 w 43"/>
                    <a:gd name="T29" fmla="*/ 9 h 33"/>
                    <a:gd name="T30" fmla="*/ 43 w 43"/>
                    <a:gd name="T31" fmla="*/ 14 h 33"/>
                    <a:gd name="T32" fmla="*/ 43 w 43"/>
                    <a:gd name="T33" fmla="*/ 14 h 33"/>
                    <a:gd name="T34" fmla="*/ 43 w 43"/>
                    <a:gd name="T35" fmla="*/ 14 h 33"/>
                    <a:gd name="T36" fmla="*/ 43 w 43"/>
                    <a:gd name="T37" fmla="*/ 19 h 33"/>
                    <a:gd name="T38" fmla="*/ 43 w 43"/>
                    <a:gd name="T39" fmla="*/ 19 h 33"/>
                    <a:gd name="T40" fmla="*/ 43 w 43"/>
                    <a:gd name="T41" fmla="*/ 19 h 33"/>
                    <a:gd name="T42" fmla="*/ 38 w 43"/>
                    <a:gd name="T43" fmla="*/ 19 h 33"/>
                    <a:gd name="T44" fmla="*/ 38 w 43"/>
                    <a:gd name="T45" fmla="*/ 19 h 33"/>
                    <a:gd name="T46" fmla="*/ 38 w 43"/>
                    <a:gd name="T47" fmla="*/ 19 h 33"/>
                    <a:gd name="T48" fmla="*/ 34 w 43"/>
                    <a:gd name="T49" fmla="*/ 19 h 33"/>
                    <a:gd name="T50" fmla="*/ 34 w 43"/>
                    <a:gd name="T51" fmla="*/ 19 h 33"/>
                    <a:gd name="T52" fmla="*/ 29 w 43"/>
                    <a:gd name="T53" fmla="*/ 19 h 33"/>
                    <a:gd name="T54" fmla="*/ 29 w 43"/>
                    <a:gd name="T55" fmla="*/ 19 h 33"/>
                    <a:gd name="T56" fmla="*/ 24 w 43"/>
                    <a:gd name="T57" fmla="*/ 19 h 33"/>
                    <a:gd name="T58" fmla="*/ 24 w 43"/>
                    <a:gd name="T59" fmla="*/ 19 h 33"/>
                    <a:gd name="T60" fmla="*/ 19 w 43"/>
                    <a:gd name="T61" fmla="*/ 19 h 33"/>
                    <a:gd name="T62" fmla="*/ 19 w 43"/>
                    <a:gd name="T63" fmla="*/ 19 h 33"/>
                    <a:gd name="T64" fmla="*/ 19 w 43"/>
                    <a:gd name="T65" fmla="*/ 19 h 33"/>
                    <a:gd name="T66" fmla="*/ 19 w 43"/>
                    <a:gd name="T67" fmla="*/ 24 h 33"/>
                    <a:gd name="T68" fmla="*/ 5 w 43"/>
                    <a:gd name="T69" fmla="*/ 33 h 33"/>
                    <a:gd name="T70" fmla="*/ 5 w 43"/>
                    <a:gd name="T71" fmla="*/ 33 h 33"/>
                    <a:gd name="T72" fmla="*/ 5 w 43"/>
                    <a:gd name="T73" fmla="*/ 29 h 33"/>
                    <a:gd name="T74" fmla="*/ 0 w 43"/>
                    <a:gd name="T75" fmla="*/ 29 h 33"/>
                    <a:gd name="T76" fmla="*/ 0 w 43"/>
                    <a:gd name="T77" fmla="*/ 29 h 33"/>
                    <a:gd name="T78" fmla="*/ 0 w 43"/>
                    <a:gd name="T79" fmla="*/ 29 h 33"/>
                    <a:gd name="T80" fmla="*/ 0 w 43"/>
                    <a:gd name="T81" fmla="*/ 29 h 33"/>
                    <a:gd name="T82" fmla="*/ 0 w 43"/>
                    <a:gd name="T83" fmla="*/ 29 h 33"/>
                    <a:gd name="T84" fmla="*/ 0 w 43"/>
                    <a:gd name="T85" fmla="*/ 24 h 33"/>
                    <a:gd name="T86" fmla="*/ 0 w 43"/>
                    <a:gd name="T87" fmla="*/ 24 h 33"/>
                    <a:gd name="T88" fmla="*/ 0 w 43"/>
                    <a:gd name="T89" fmla="*/ 24 h 33"/>
                    <a:gd name="T90" fmla="*/ 0 w 43"/>
                    <a:gd name="T91" fmla="*/ 24 h 33"/>
                    <a:gd name="T92" fmla="*/ 0 w 43"/>
                    <a:gd name="T93" fmla="*/ 19 h 33"/>
                    <a:gd name="T94" fmla="*/ 0 w 43"/>
                    <a:gd name="T95" fmla="*/ 19 h 33"/>
                    <a:gd name="T96" fmla="*/ 0 w 43"/>
                    <a:gd name="T97" fmla="*/ 19 h 33"/>
                    <a:gd name="T98" fmla="*/ 0 w 43"/>
                    <a:gd name="T99" fmla="*/ 19 h 33"/>
                    <a:gd name="T100" fmla="*/ 0 w 43"/>
                    <a:gd name="T101" fmla="*/ 14 h 33"/>
                    <a:gd name="T102" fmla="*/ 0 w 43"/>
                    <a:gd name="T103" fmla="*/ 14 h 33"/>
                    <a:gd name="T104" fmla="*/ 0 w 43"/>
                    <a:gd name="T105" fmla="*/ 14 h 33"/>
                    <a:gd name="T106" fmla="*/ 14 w 43"/>
                    <a:gd name="T107" fmla="*/ 0 h 33"/>
                    <a:gd name="T108" fmla="*/ 14 w 43"/>
                    <a:gd name="T109" fmla="*/ 0 h 33"/>
                    <a:gd name="T110" fmla="*/ 14 w 43"/>
                    <a:gd name="T111" fmla="*/ 0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3"/>
                    <a:gd name="T169" fmla="*/ 0 h 33"/>
                    <a:gd name="T170" fmla="*/ 43 w 43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3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4" y="9"/>
                      </a:lnTo>
                      <a:lnTo>
                        <a:pt x="38" y="9"/>
                      </a:lnTo>
                      <a:lnTo>
                        <a:pt x="43" y="14"/>
                      </a:lnTo>
                      <a:lnTo>
                        <a:pt x="43" y="19"/>
                      </a:lnTo>
                      <a:lnTo>
                        <a:pt x="38" y="19"/>
                      </a:lnTo>
                      <a:lnTo>
                        <a:pt x="34" y="19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4" name="Freeform 714">
                  <a:extLst>
                    <a:ext uri="{FF2B5EF4-FFF2-40B4-BE49-F238E27FC236}">
                      <a16:creationId xmlns:a16="http://schemas.microsoft.com/office/drawing/2014/main" id="{FFE229A0-521A-46CB-B92A-2464D8D03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545"/>
                  <a:ext cx="29" cy="14"/>
                </a:xfrm>
                <a:custGeom>
                  <a:avLst/>
                  <a:gdLst>
                    <a:gd name="T0" fmla="*/ 0 w 29"/>
                    <a:gd name="T1" fmla="*/ 0 h 14"/>
                    <a:gd name="T2" fmla="*/ 0 w 29"/>
                    <a:gd name="T3" fmla="*/ 0 h 14"/>
                    <a:gd name="T4" fmla="*/ 5 w 29"/>
                    <a:gd name="T5" fmla="*/ 0 h 14"/>
                    <a:gd name="T6" fmla="*/ 5 w 29"/>
                    <a:gd name="T7" fmla="*/ 0 h 14"/>
                    <a:gd name="T8" fmla="*/ 5 w 29"/>
                    <a:gd name="T9" fmla="*/ 0 h 14"/>
                    <a:gd name="T10" fmla="*/ 10 w 29"/>
                    <a:gd name="T11" fmla="*/ 5 h 14"/>
                    <a:gd name="T12" fmla="*/ 10 w 29"/>
                    <a:gd name="T13" fmla="*/ 5 h 14"/>
                    <a:gd name="T14" fmla="*/ 15 w 29"/>
                    <a:gd name="T15" fmla="*/ 5 h 14"/>
                    <a:gd name="T16" fmla="*/ 15 w 29"/>
                    <a:gd name="T17" fmla="*/ 5 h 14"/>
                    <a:gd name="T18" fmla="*/ 15 w 29"/>
                    <a:gd name="T19" fmla="*/ 5 h 14"/>
                    <a:gd name="T20" fmla="*/ 20 w 29"/>
                    <a:gd name="T21" fmla="*/ 5 h 14"/>
                    <a:gd name="T22" fmla="*/ 20 w 29"/>
                    <a:gd name="T23" fmla="*/ 9 h 14"/>
                    <a:gd name="T24" fmla="*/ 24 w 29"/>
                    <a:gd name="T25" fmla="*/ 9 h 14"/>
                    <a:gd name="T26" fmla="*/ 24 w 29"/>
                    <a:gd name="T27" fmla="*/ 9 h 14"/>
                    <a:gd name="T28" fmla="*/ 24 w 29"/>
                    <a:gd name="T29" fmla="*/ 9 h 14"/>
                    <a:gd name="T30" fmla="*/ 29 w 29"/>
                    <a:gd name="T31" fmla="*/ 14 h 14"/>
                    <a:gd name="T32" fmla="*/ 29 w 2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0" y="9"/>
                      </a:lnTo>
                      <a:lnTo>
                        <a:pt x="24" y="9"/>
                      </a:lnTo>
                      <a:lnTo>
                        <a:pt x="2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5" name="Freeform 715">
                  <a:extLst>
                    <a:ext uri="{FF2B5EF4-FFF2-40B4-BE49-F238E27FC236}">
                      <a16:creationId xmlns:a16="http://schemas.microsoft.com/office/drawing/2014/main" id="{C5FBB4E5-B60A-4BE2-BB74-B1D672CC0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559"/>
                  <a:ext cx="24" cy="5"/>
                </a:xfrm>
                <a:custGeom>
                  <a:avLst/>
                  <a:gdLst>
                    <a:gd name="T0" fmla="*/ 24 w 24"/>
                    <a:gd name="T1" fmla="*/ 0 h 5"/>
                    <a:gd name="T2" fmla="*/ 24 w 24"/>
                    <a:gd name="T3" fmla="*/ 0 h 5"/>
                    <a:gd name="T4" fmla="*/ 24 w 24"/>
                    <a:gd name="T5" fmla="*/ 5 h 5"/>
                    <a:gd name="T6" fmla="*/ 24 w 24"/>
                    <a:gd name="T7" fmla="*/ 5 h 5"/>
                    <a:gd name="T8" fmla="*/ 24 w 24"/>
                    <a:gd name="T9" fmla="*/ 5 h 5"/>
                    <a:gd name="T10" fmla="*/ 19 w 24"/>
                    <a:gd name="T11" fmla="*/ 5 h 5"/>
                    <a:gd name="T12" fmla="*/ 19 w 24"/>
                    <a:gd name="T13" fmla="*/ 5 h 5"/>
                    <a:gd name="T14" fmla="*/ 19 w 24"/>
                    <a:gd name="T15" fmla="*/ 5 h 5"/>
                    <a:gd name="T16" fmla="*/ 15 w 24"/>
                    <a:gd name="T17" fmla="*/ 5 h 5"/>
                    <a:gd name="T18" fmla="*/ 15 w 24"/>
                    <a:gd name="T19" fmla="*/ 5 h 5"/>
                    <a:gd name="T20" fmla="*/ 10 w 24"/>
                    <a:gd name="T21" fmla="*/ 5 h 5"/>
                    <a:gd name="T22" fmla="*/ 10 w 24"/>
                    <a:gd name="T23" fmla="*/ 5 h 5"/>
                    <a:gd name="T24" fmla="*/ 5 w 24"/>
                    <a:gd name="T25" fmla="*/ 5 h 5"/>
                    <a:gd name="T26" fmla="*/ 5 w 24"/>
                    <a:gd name="T27" fmla="*/ 5 h 5"/>
                    <a:gd name="T28" fmla="*/ 0 w 24"/>
                    <a:gd name="T29" fmla="*/ 5 h 5"/>
                    <a:gd name="T30" fmla="*/ 0 w 24"/>
                    <a:gd name="T31" fmla="*/ 5 h 5"/>
                    <a:gd name="T32" fmla="*/ 0 w 2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6" name="Line 716">
                  <a:extLst>
                    <a:ext uri="{FF2B5EF4-FFF2-40B4-BE49-F238E27FC236}">
                      <a16:creationId xmlns:a16="http://schemas.microsoft.com/office/drawing/2014/main" id="{20DBBA88-8B29-4DFA-A7CE-17D75FBC65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0" y="569"/>
                  <a:ext cx="14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7" name="Freeform 717">
                  <a:extLst>
                    <a:ext uri="{FF2B5EF4-FFF2-40B4-BE49-F238E27FC236}">
                      <a16:creationId xmlns:a16="http://schemas.microsoft.com/office/drawing/2014/main" id="{704A8822-7F9C-408F-B754-5B4AD6546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559"/>
                  <a:ext cx="5" cy="19"/>
                </a:xfrm>
                <a:custGeom>
                  <a:avLst/>
                  <a:gdLst>
                    <a:gd name="T0" fmla="*/ 5 w 5"/>
                    <a:gd name="T1" fmla="*/ 19 h 19"/>
                    <a:gd name="T2" fmla="*/ 5 w 5"/>
                    <a:gd name="T3" fmla="*/ 15 h 19"/>
                    <a:gd name="T4" fmla="*/ 0 w 5"/>
                    <a:gd name="T5" fmla="*/ 15 h 19"/>
                    <a:gd name="T6" fmla="*/ 0 w 5"/>
                    <a:gd name="T7" fmla="*/ 15 h 19"/>
                    <a:gd name="T8" fmla="*/ 0 w 5"/>
                    <a:gd name="T9" fmla="*/ 15 h 19"/>
                    <a:gd name="T10" fmla="*/ 0 w 5"/>
                    <a:gd name="T11" fmla="*/ 15 h 19"/>
                    <a:gd name="T12" fmla="*/ 0 w 5"/>
                    <a:gd name="T13" fmla="*/ 15 h 19"/>
                    <a:gd name="T14" fmla="*/ 0 w 5"/>
                    <a:gd name="T15" fmla="*/ 10 h 19"/>
                    <a:gd name="T16" fmla="*/ 0 w 5"/>
                    <a:gd name="T17" fmla="*/ 10 h 19"/>
                    <a:gd name="T18" fmla="*/ 0 w 5"/>
                    <a:gd name="T19" fmla="*/ 10 h 19"/>
                    <a:gd name="T20" fmla="*/ 0 w 5"/>
                    <a:gd name="T21" fmla="*/ 10 h 19"/>
                    <a:gd name="T22" fmla="*/ 0 w 5"/>
                    <a:gd name="T23" fmla="*/ 5 h 19"/>
                    <a:gd name="T24" fmla="*/ 0 w 5"/>
                    <a:gd name="T25" fmla="*/ 5 h 19"/>
                    <a:gd name="T26" fmla="*/ 0 w 5"/>
                    <a:gd name="T27" fmla="*/ 5 h 19"/>
                    <a:gd name="T28" fmla="*/ 0 w 5"/>
                    <a:gd name="T29" fmla="*/ 5 h 19"/>
                    <a:gd name="T30" fmla="*/ 0 w 5"/>
                    <a:gd name="T31" fmla="*/ 0 h 19"/>
                    <a:gd name="T32" fmla="*/ 0 w 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19"/>
                      </a:move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8" name="Freeform 718">
                  <a:extLst>
                    <a:ext uri="{FF2B5EF4-FFF2-40B4-BE49-F238E27FC236}">
                      <a16:creationId xmlns:a16="http://schemas.microsoft.com/office/drawing/2014/main" id="{660D9439-4313-436A-B901-D0AA20323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545"/>
                  <a:ext cx="14" cy="14"/>
                </a:xfrm>
                <a:custGeom>
                  <a:avLst/>
                  <a:gdLst>
                    <a:gd name="T0" fmla="*/ 0 w 14"/>
                    <a:gd name="T1" fmla="*/ 14 h 14"/>
                    <a:gd name="T2" fmla="*/ 14 w 14"/>
                    <a:gd name="T3" fmla="*/ 0 h 14"/>
                    <a:gd name="T4" fmla="*/ 14 w 14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14"/>
                    <a:gd name="T11" fmla="*/ 14 w 14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14">
                      <a:moveTo>
                        <a:pt x="0" y="14"/>
                      </a:move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9" name="Freeform 719">
                  <a:extLst>
                    <a:ext uri="{FF2B5EF4-FFF2-40B4-BE49-F238E27FC236}">
                      <a16:creationId xmlns:a16="http://schemas.microsoft.com/office/drawing/2014/main" id="{D60813F2-7A1B-438E-8401-B0145AFAD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554"/>
                  <a:ext cx="9" cy="15"/>
                </a:xfrm>
                <a:custGeom>
                  <a:avLst/>
                  <a:gdLst>
                    <a:gd name="T0" fmla="*/ 9 w 9"/>
                    <a:gd name="T1" fmla="*/ 0 h 15"/>
                    <a:gd name="T2" fmla="*/ 0 w 9"/>
                    <a:gd name="T3" fmla="*/ 15 h 15"/>
                    <a:gd name="T4" fmla="*/ 9 w 9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5"/>
                    <a:gd name="T11" fmla="*/ 9 w 9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5">
                      <a:moveTo>
                        <a:pt x="9" y="0"/>
                      </a:moveTo>
                      <a:lnTo>
                        <a:pt x="0" y="1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0" name="Freeform 720">
                  <a:extLst>
                    <a:ext uri="{FF2B5EF4-FFF2-40B4-BE49-F238E27FC236}">
                      <a16:creationId xmlns:a16="http://schemas.microsoft.com/office/drawing/2014/main" id="{4CFC6DBB-23D6-4CB0-A606-1CFC27752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554"/>
                  <a:ext cx="9" cy="15"/>
                </a:xfrm>
                <a:custGeom>
                  <a:avLst/>
                  <a:gdLst>
                    <a:gd name="T0" fmla="*/ 9 w 9"/>
                    <a:gd name="T1" fmla="*/ 0 h 15"/>
                    <a:gd name="T2" fmla="*/ 0 w 9"/>
                    <a:gd name="T3" fmla="*/ 15 h 15"/>
                    <a:gd name="T4" fmla="*/ 9 w 9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5"/>
                    <a:gd name="T11" fmla="*/ 9 w 9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5">
                      <a:moveTo>
                        <a:pt x="9" y="0"/>
                      </a:moveTo>
                      <a:lnTo>
                        <a:pt x="0" y="1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1" name="Freeform 721">
                  <a:extLst>
                    <a:ext uri="{FF2B5EF4-FFF2-40B4-BE49-F238E27FC236}">
                      <a16:creationId xmlns:a16="http://schemas.microsoft.com/office/drawing/2014/main" id="{88A06AFD-A138-4941-9D60-F20D36FBD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559"/>
                  <a:ext cx="24" cy="145"/>
                </a:xfrm>
                <a:custGeom>
                  <a:avLst/>
                  <a:gdLst>
                    <a:gd name="T0" fmla="*/ 10 w 24"/>
                    <a:gd name="T1" fmla="*/ 15 h 145"/>
                    <a:gd name="T2" fmla="*/ 10 w 24"/>
                    <a:gd name="T3" fmla="*/ 19 h 145"/>
                    <a:gd name="T4" fmla="*/ 10 w 24"/>
                    <a:gd name="T5" fmla="*/ 29 h 145"/>
                    <a:gd name="T6" fmla="*/ 10 w 24"/>
                    <a:gd name="T7" fmla="*/ 34 h 145"/>
                    <a:gd name="T8" fmla="*/ 10 w 24"/>
                    <a:gd name="T9" fmla="*/ 44 h 145"/>
                    <a:gd name="T10" fmla="*/ 15 w 24"/>
                    <a:gd name="T11" fmla="*/ 48 h 145"/>
                    <a:gd name="T12" fmla="*/ 15 w 24"/>
                    <a:gd name="T13" fmla="*/ 58 h 145"/>
                    <a:gd name="T14" fmla="*/ 15 w 24"/>
                    <a:gd name="T15" fmla="*/ 63 h 145"/>
                    <a:gd name="T16" fmla="*/ 15 w 24"/>
                    <a:gd name="T17" fmla="*/ 73 h 145"/>
                    <a:gd name="T18" fmla="*/ 15 w 24"/>
                    <a:gd name="T19" fmla="*/ 63 h 145"/>
                    <a:gd name="T20" fmla="*/ 19 w 24"/>
                    <a:gd name="T21" fmla="*/ 58 h 145"/>
                    <a:gd name="T22" fmla="*/ 19 w 24"/>
                    <a:gd name="T23" fmla="*/ 48 h 145"/>
                    <a:gd name="T24" fmla="*/ 19 w 24"/>
                    <a:gd name="T25" fmla="*/ 44 h 145"/>
                    <a:gd name="T26" fmla="*/ 19 w 24"/>
                    <a:gd name="T27" fmla="*/ 34 h 145"/>
                    <a:gd name="T28" fmla="*/ 19 w 24"/>
                    <a:gd name="T29" fmla="*/ 29 h 145"/>
                    <a:gd name="T30" fmla="*/ 19 w 24"/>
                    <a:gd name="T31" fmla="*/ 19 h 145"/>
                    <a:gd name="T32" fmla="*/ 19 w 24"/>
                    <a:gd name="T33" fmla="*/ 15 h 145"/>
                    <a:gd name="T34" fmla="*/ 19 w 24"/>
                    <a:gd name="T35" fmla="*/ 24 h 145"/>
                    <a:gd name="T36" fmla="*/ 19 w 24"/>
                    <a:gd name="T37" fmla="*/ 39 h 145"/>
                    <a:gd name="T38" fmla="*/ 19 w 24"/>
                    <a:gd name="T39" fmla="*/ 53 h 145"/>
                    <a:gd name="T40" fmla="*/ 19 w 24"/>
                    <a:gd name="T41" fmla="*/ 68 h 145"/>
                    <a:gd name="T42" fmla="*/ 24 w 24"/>
                    <a:gd name="T43" fmla="*/ 82 h 145"/>
                    <a:gd name="T44" fmla="*/ 24 w 24"/>
                    <a:gd name="T45" fmla="*/ 102 h 145"/>
                    <a:gd name="T46" fmla="*/ 19 w 24"/>
                    <a:gd name="T47" fmla="*/ 116 h 145"/>
                    <a:gd name="T48" fmla="*/ 15 w 24"/>
                    <a:gd name="T49" fmla="*/ 126 h 145"/>
                    <a:gd name="T50" fmla="*/ 15 w 24"/>
                    <a:gd name="T51" fmla="*/ 145 h 145"/>
                    <a:gd name="T52" fmla="*/ 15 w 24"/>
                    <a:gd name="T53" fmla="*/ 145 h 145"/>
                    <a:gd name="T54" fmla="*/ 10 w 24"/>
                    <a:gd name="T55" fmla="*/ 135 h 145"/>
                    <a:gd name="T56" fmla="*/ 10 w 24"/>
                    <a:gd name="T57" fmla="*/ 131 h 145"/>
                    <a:gd name="T58" fmla="*/ 10 w 24"/>
                    <a:gd name="T59" fmla="*/ 126 h 145"/>
                    <a:gd name="T60" fmla="*/ 10 w 24"/>
                    <a:gd name="T61" fmla="*/ 116 h 145"/>
                    <a:gd name="T62" fmla="*/ 10 w 24"/>
                    <a:gd name="T63" fmla="*/ 111 h 145"/>
                    <a:gd name="T64" fmla="*/ 10 w 24"/>
                    <a:gd name="T65" fmla="*/ 102 h 145"/>
                    <a:gd name="T66" fmla="*/ 10 w 24"/>
                    <a:gd name="T67" fmla="*/ 97 h 145"/>
                    <a:gd name="T68" fmla="*/ 5 w 24"/>
                    <a:gd name="T69" fmla="*/ 92 h 145"/>
                    <a:gd name="T70" fmla="*/ 5 w 24"/>
                    <a:gd name="T71" fmla="*/ 97 h 145"/>
                    <a:gd name="T72" fmla="*/ 5 w 24"/>
                    <a:gd name="T73" fmla="*/ 97 h 145"/>
                    <a:gd name="T74" fmla="*/ 5 w 24"/>
                    <a:gd name="T75" fmla="*/ 97 h 145"/>
                    <a:gd name="T76" fmla="*/ 5 w 24"/>
                    <a:gd name="T77" fmla="*/ 97 h 145"/>
                    <a:gd name="T78" fmla="*/ 5 w 24"/>
                    <a:gd name="T79" fmla="*/ 97 h 145"/>
                    <a:gd name="T80" fmla="*/ 5 w 24"/>
                    <a:gd name="T81" fmla="*/ 97 h 145"/>
                    <a:gd name="T82" fmla="*/ 5 w 24"/>
                    <a:gd name="T83" fmla="*/ 97 h 145"/>
                    <a:gd name="T84" fmla="*/ 0 w 24"/>
                    <a:gd name="T85" fmla="*/ 92 h 145"/>
                    <a:gd name="T86" fmla="*/ 5 w 24"/>
                    <a:gd name="T87" fmla="*/ 82 h 145"/>
                    <a:gd name="T88" fmla="*/ 5 w 24"/>
                    <a:gd name="T89" fmla="*/ 68 h 145"/>
                    <a:gd name="T90" fmla="*/ 5 w 24"/>
                    <a:gd name="T91" fmla="*/ 58 h 145"/>
                    <a:gd name="T92" fmla="*/ 0 w 24"/>
                    <a:gd name="T93" fmla="*/ 48 h 145"/>
                    <a:gd name="T94" fmla="*/ 0 w 24"/>
                    <a:gd name="T95" fmla="*/ 34 h 145"/>
                    <a:gd name="T96" fmla="*/ 0 w 24"/>
                    <a:gd name="T97" fmla="*/ 24 h 145"/>
                    <a:gd name="T98" fmla="*/ 0 w 24"/>
                    <a:gd name="T99" fmla="*/ 10 h 145"/>
                    <a:gd name="T100" fmla="*/ 0 w 24"/>
                    <a:gd name="T101" fmla="*/ 0 h 145"/>
                    <a:gd name="T102" fmla="*/ 5 w 24"/>
                    <a:gd name="T103" fmla="*/ 10 h 14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4"/>
                    <a:gd name="T157" fmla="*/ 0 h 145"/>
                    <a:gd name="T158" fmla="*/ 24 w 24"/>
                    <a:gd name="T159" fmla="*/ 145 h 14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4" h="145">
                      <a:moveTo>
                        <a:pt x="5" y="10"/>
                      </a:moveTo>
                      <a:lnTo>
                        <a:pt x="10" y="15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15" y="48"/>
                      </a:lnTo>
                      <a:lnTo>
                        <a:pt x="15" y="53"/>
                      </a:lnTo>
                      <a:lnTo>
                        <a:pt x="15" y="58"/>
                      </a:lnTo>
                      <a:lnTo>
                        <a:pt x="15" y="63"/>
                      </a:lnTo>
                      <a:lnTo>
                        <a:pt x="15" y="68"/>
                      </a:lnTo>
                      <a:lnTo>
                        <a:pt x="15" y="73"/>
                      </a:lnTo>
                      <a:lnTo>
                        <a:pt x="15" y="68"/>
                      </a:lnTo>
                      <a:lnTo>
                        <a:pt x="15" y="63"/>
                      </a:lnTo>
                      <a:lnTo>
                        <a:pt x="19" y="63"/>
                      </a:lnTo>
                      <a:lnTo>
                        <a:pt x="19" y="58"/>
                      </a:lnTo>
                      <a:lnTo>
                        <a:pt x="19" y="53"/>
                      </a:lnTo>
                      <a:lnTo>
                        <a:pt x="19" y="48"/>
                      </a:lnTo>
                      <a:lnTo>
                        <a:pt x="19" y="44"/>
                      </a:lnTo>
                      <a:lnTo>
                        <a:pt x="19" y="39"/>
                      </a:lnTo>
                      <a:lnTo>
                        <a:pt x="19" y="34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19" y="15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9" y="48"/>
                      </a:lnTo>
                      <a:lnTo>
                        <a:pt x="19" y="53"/>
                      </a:lnTo>
                      <a:lnTo>
                        <a:pt x="19" y="63"/>
                      </a:lnTo>
                      <a:lnTo>
                        <a:pt x="19" y="68"/>
                      </a:lnTo>
                      <a:lnTo>
                        <a:pt x="19" y="77"/>
                      </a:lnTo>
                      <a:lnTo>
                        <a:pt x="24" y="82"/>
                      </a:lnTo>
                      <a:lnTo>
                        <a:pt x="24" y="92"/>
                      </a:lnTo>
                      <a:lnTo>
                        <a:pt x="24" y="102"/>
                      </a:lnTo>
                      <a:lnTo>
                        <a:pt x="19" y="106"/>
                      </a:lnTo>
                      <a:lnTo>
                        <a:pt x="19" y="116"/>
                      </a:lnTo>
                      <a:lnTo>
                        <a:pt x="19" y="121"/>
                      </a:lnTo>
                      <a:lnTo>
                        <a:pt x="15" y="126"/>
                      </a:lnTo>
                      <a:lnTo>
                        <a:pt x="15" y="145"/>
                      </a:lnTo>
                      <a:lnTo>
                        <a:pt x="15" y="140"/>
                      </a:lnTo>
                      <a:lnTo>
                        <a:pt x="10" y="135"/>
                      </a:lnTo>
                      <a:lnTo>
                        <a:pt x="10" y="131"/>
                      </a:lnTo>
                      <a:lnTo>
                        <a:pt x="10" y="126"/>
                      </a:lnTo>
                      <a:lnTo>
                        <a:pt x="10" y="121"/>
                      </a:lnTo>
                      <a:lnTo>
                        <a:pt x="10" y="116"/>
                      </a:lnTo>
                      <a:lnTo>
                        <a:pt x="10" y="111"/>
                      </a:lnTo>
                      <a:lnTo>
                        <a:pt x="10" y="106"/>
                      </a:lnTo>
                      <a:lnTo>
                        <a:pt x="10" y="102"/>
                      </a:lnTo>
                      <a:lnTo>
                        <a:pt x="10" y="97"/>
                      </a:lnTo>
                      <a:lnTo>
                        <a:pt x="10" y="92"/>
                      </a:lnTo>
                      <a:lnTo>
                        <a:pt x="5" y="92"/>
                      </a:lnTo>
                      <a:lnTo>
                        <a:pt x="5" y="97"/>
                      </a:lnTo>
                      <a:lnTo>
                        <a:pt x="5" y="102"/>
                      </a:lnTo>
                      <a:lnTo>
                        <a:pt x="0" y="92"/>
                      </a:ln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5" y="73"/>
                      </a:ln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73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2" name="Line 722">
                  <a:extLst>
                    <a:ext uri="{FF2B5EF4-FFF2-40B4-BE49-F238E27FC236}">
                      <a16:creationId xmlns:a16="http://schemas.microsoft.com/office/drawing/2014/main" id="{102C2B2E-85C3-4F76-8B02-66E1FD231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7" y="569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3" name="Freeform 723">
                  <a:extLst>
                    <a:ext uri="{FF2B5EF4-FFF2-40B4-BE49-F238E27FC236}">
                      <a16:creationId xmlns:a16="http://schemas.microsoft.com/office/drawing/2014/main" id="{041B0E7C-1B3F-4A27-92AA-1F112305F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" y="574"/>
                  <a:ext cx="5" cy="58"/>
                </a:xfrm>
                <a:custGeom>
                  <a:avLst/>
                  <a:gdLst>
                    <a:gd name="T0" fmla="*/ 0 w 5"/>
                    <a:gd name="T1" fmla="*/ 0 h 58"/>
                    <a:gd name="T2" fmla="*/ 0 w 5"/>
                    <a:gd name="T3" fmla="*/ 0 h 58"/>
                    <a:gd name="T4" fmla="*/ 0 w 5"/>
                    <a:gd name="T5" fmla="*/ 4 h 58"/>
                    <a:gd name="T6" fmla="*/ 0 w 5"/>
                    <a:gd name="T7" fmla="*/ 9 h 58"/>
                    <a:gd name="T8" fmla="*/ 0 w 5"/>
                    <a:gd name="T9" fmla="*/ 14 h 58"/>
                    <a:gd name="T10" fmla="*/ 0 w 5"/>
                    <a:gd name="T11" fmla="*/ 14 h 58"/>
                    <a:gd name="T12" fmla="*/ 0 w 5"/>
                    <a:gd name="T13" fmla="*/ 19 h 58"/>
                    <a:gd name="T14" fmla="*/ 0 w 5"/>
                    <a:gd name="T15" fmla="*/ 24 h 58"/>
                    <a:gd name="T16" fmla="*/ 0 w 5"/>
                    <a:gd name="T17" fmla="*/ 29 h 58"/>
                    <a:gd name="T18" fmla="*/ 0 w 5"/>
                    <a:gd name="T19" fmla="*/ 33 h 58"/>
                    <a:gd name="T20" fmla="*/ 5 w 5"/>
                    <a:gd name="T21" fmla="*/ 33 h 58"/>
                    <a:gd name="T22" fmla="*/ 5 w 5"/>
                    <a:gd name="T23" fmla="*/ 38 h 58"/>
                    <a:gd name="T24" fmla="*/ 5 w 5"/>
                    <a:gd name="T25" fmla="*/ 43 h 58"/>
                    <a:gd name="T26" fmla="*/ 5 w 5"/>
                    <a:gd name="T27" fmla="*/ 48 h 58"/>
                    <a:gd name="T28" fmla="*/ 5 w 5"/>
                    <a:gd name="T29" fmla="*/ 48 h 58"/>
                    <a:gd name="T30" fmla="*/ 5 w 5"/>
                    <a:gd name="T31" fmla="*/ 53 h 58"/>
                    <a:gd name="T32" fmla="*/ 5 w 5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8"/>
                    <a:gd name="T53" fmla="*/ 5 w 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5" y="33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4" name="Freeform 724">
                  <a:extLst>
                    <a:ext uri="{FF2B5EF4-FFF2-40B4-BE49-F238E27FC236}">
                      <a16:creationId xmlns:a16="http://schemas.microsoft.com/office/drawing/2014/main" id="{0F72CA36-9243-4C02-8102-E781F3CF7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574"/>
                  <a:ext cx="4" cy="58"/>
                </a:xfrm>
                <a:custGeom>
                  <a:avLst/>
                  <a:gdLst>
                    <a:gd name="T0" fmla="*/ 0 w 4"/>
                    <a:gd name="T1" fmla="*/ 58 h 58"/>
                    <a:gd name="T2" fmla="*/ 0 w 4"/>
                    <a:gd name="T3" fmla="*/ 53 h 58"/>
                    <a:gd name="T4" fmla="*/ 0 w 4"/>
                    <a:gd name="T5" fmla="*/ 48 h 58"/>
                    <a:gd name="T6" fmla="*/ 4 w 4"/>
                    <a:gd name="T7" fmla="*/ 48 h 58"/>
                    <a:gd name="T8" fmla="*/ 4 w 4"/>
                    <a:gd name="T9" fmla="*/ 43 h 58"/>
                    <a:gd name="T10" fmla="*/ 4 w 4"/>
                    <a:gd name="T11" fmla="*/ 38 h 58"/>
                    <a:gd name="T12" fmla="*/ 4 w 4"/>
                    <a:gd name="T13" fmla="*/ 33 h 58"/>
                    <a:gd name="T14" fmla="*/ 4 w 4"/>
                    <a:gd name="T15" fmla="*/ 33 h 58"/>
                    <a:gd name="T16" fmla="*/ 4 w 4"/>
                    <a:gd name="T17" fmla="*/ 29 h 58"/>
                    <a:gd name="T18" fmla="*/ 4 w 4"/>
                    <a:gd name="T19" fmla="*/ 24 h 58"/>
                    <a:gd name="T20" fmla="*/ 4 w 4"/>
                    <a:gd name="T21" fmla="*/ 19 h 58"/>
                    <a:gd name="T22" fmla="*/ 4 w 4"/>
                    <a:gd name="T23" fmla="*/ 14 h 58"/>
                    <a:gd name="T24" fmla="*/ 4 w 4"/>
                    <a:gd name="T25" fmla="*/ 14 h 58"/>
                    <a:gd name="T26" fmla="*/ 4 w 4"/>
                    <a:gd name="T27" fmla="*/ 9 h 58"/>
                    <a:gd name="T28" fmla="*/ 4 w 4"/>
                    <a:gd name="T29" fmla="*/ 4 h 58"/>
                    <a:gd name="T30" fmla="*/ 4 w 4"/>
                    <a:gd name="T31" fmla="*/ 4 h 58"/>
                    <a:gd name="T32" fmla="*/ 4 w 4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58"/>
                    <a:gd name="T53" fmla="*/ 4 w 4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58">
                      <a:moveTo>
                        <a:pt x="0" y="58"/>
                      </a:move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4" y="48"/>
                      </a:lnTo>
                      <a:lnTo>
                        <a:pt x="4" y="43"/>
                      </a:lnTo>
                      <a:lnTo>
                        <a:pt x="4" y="38"/>
                      </a:lnTo>
                      <a:lnTo>
                        <a:pt x="4" y="33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5" name="Freeform 725">
                  <a:extLst>
                    <a:ext uri="{FF2B5EF4-FFF2-40B4-BE49-F238E27FC236}">
                      <a16:creationId xmlns:a16="http://schemas.microsoft.com/office/drawing/2014/main" id="{BC56FD67-1844-4173-99CB-565AE3777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574"/>
                  <a:ext cx="9" cy="111"/>
                </a:xfrm>
                <a:custGeom>
                  <a:avLst/>
                  <a:gdLst>
                    <a:gd name="T0" fmla="*/ 4 w 9"/>
                    <a:gd name="T1" fmla="*/ 0 h 111"/>
                    <a:gd name="T2" fmla="*/ 4 w 9"/>
                    <a:gd name="T3" fmla="*/ 4 h 111"/>
                    <a:gd name="T4" fmla="*/ 4 w 9"/>
                    <a:gd name="T5" fmla="*/ 9 h 111"/>
                    <a:gd name="T6" fmla="*/ 4 w 9"/>
                    <a:gd name="T7" fmla="*/ 19 h 111"/>
                    <a:gd name="T8" fmla="*/ 4 w 9"/>
                    <a:gd name="T9" fmla="*/ 24 h 111"/>
                    <a:gd name="T10" fmla="*/ 4 w 9"/>
                    <a:gd name="T11" fmla="*/ 33 h 111"/>
                    <a:gd name="T12" fmla="*/ 4 w 9"/>
                    <a:gd name="T13" fmla="*/ 38 h 111"/>
                    <a:gd name="T14" fmla="*/ 4 w 9"/>
                    <a:gd name="T15" fmla="*/ 48 h 111"/>
                    <a:gd name="T16" fmla="*/ 4 w 9"/>
                    <a:gd name="T17" fmla="*/ 53 h 111"/>
                    <a:gd name="T18" fmla="*/ 4 w 9"/>
                    <a:gd name="T19" fmla="*/ 62 h 111"/>
                    <a:gd name="T20" fmla="*/ 9 w 9"/>
                    <a:gd name="T21" fmla="*/ 67 h 111"/>
                    <a:gd name="T22" fmla="*/ 9 w 9"/>
                    <a:gd name="T23" fmla="*/ 77 h 111"/>
                    <a:gd name="T24" fmla="*/ 9 w 9"/>
                    <a:gd name="T25" fmla="*/ 87 h 111"/>
                    <a:gd name="T26" fmla="*/ 4 w 9"/>
                    <a:gd name="T27" fmla="*/ 91 h 111"/>
                    <a:gd name="T28" fmla="*/ 4 w 9"/>
                    <a:gd name="T29" fmla="*/ 101 h 111"/>
                    <a:gd name="T30" fmla="*/ 4 w 9"/>
                    <a:gd name="T31" fmla="*/ 106 h 111"/>
                    <a:gd name="T32" fmla="*/ 0 w 9"/>
                    <a:gd name="T33" fmla="*/ 111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11"/>
                    <a:gd name="T53" fmla="*/ 9 w 9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11">
                      <a:moveTo>
                        <a:pt x="4" y="0"/>
                      </a:move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33"/>
                      </a:lnTo>
                      <a:lnTo>
                        <a:pt x="4" y="38"/>
                      </a:lnTo>
                      <a:lnTo>
                        <a:pt x="4" y="48"/>
                      </a:lnTo>
                      <a:lnTo>
                        <a:pt x="4" y="53"/>
                      </a:lnTo>
                      <a:lnTo>
                        <a:pt x="4" y="62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7"/>
                      </a:lnTo>
                      <a:lnTo>
                        <a:pt x="4" y="91"/>
                      </a:lnTo>
                      <a:lnTo>
                        <a:pt x="4" y="101"/>
                      </a:lnTo>
                      <a:lnTo>
                        <a:pt x="4" y="106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6" name="Line 726">
                  <a:extLst>
                    <a:ext uri="{FF2B5EF4-FFF2-40B4-BE49-F238E27FC236}">
                      <a16:creationId xmlns:a16="http://schemas.microsoft.com/office/drawing/2014/main" id="{93C42741-75AB-4E27-9DF6-9295A22E5C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7" y="685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7" name="Freeform 727">
                  <a:extLst>
                    <a:ext uri="{FF2B5EF4-FFF2-40B4-BE49-F238E27FC236}">
                      <a16:creationId xmlns:a16="http://schemas.microsoft.com/office/drawing/2014/main" id="{8D19A96B-A8B4-4FF8-A4AC-0B3893DA1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" y="651"/>
                  <a:ext cx="5" cy="53"/>
                </a:xfrm>
                <a:custGeom>
                  <a:avLst/>
                  <a:gdLst>
                    <a:gd name="T0" fmla="*/ 5 w 5"/>
                    <a:gd name="T1" fmla="*/ 53 h 53"/>
                    <a:gd name="T2" fmla="*/ 5 w 5"/>
                    <a:gd name="T3" fmla="*/ 53 h 53"/>
                    <a:gd name="T4" fmla="*/ 5 w 5"/>
                    <a:gd name="T5" fmla="*/ 48 h 53"/>
                    <a:gd name="T6" fmla="*/ 0 w 5"/>
                    <a:gd name="T7" fmla="*/ 43 h 53"/>
                    <a:gd name="T8" fmla="*/ 0 w 5"/>
                    <a:gd name="T9" fmla="*/ 43 h 53"/>
                    <a:gd name="T10" fmla="*/ 0 w 5"/>
                    <a:gd name="T11" fmla="*/ 39 h 53"/>
                    <a:gd name="T12" fmla="*/ 0 w 5"/>
                    <a:gd name="T13" fmla="*/ 34 h 53"/>
                    <a:gd name="T14" fmla="*/ 0 w 5"/>
                    <a:gd name="T15" fmla="*/ 34 h 53"/>
                    <a:gd name="T16" fmla="*/ 0 w 5"/>
                    <a:gd name="T17" fmla="*/ 29 h 53"/>
                    <a:gd name="T18" fmla="*/ 0 w 5"/>
                    <a:gd name="T19" fmla="*/ 24 h 53"/>
                    <a:gd name="T20" fmla="*/ 0 w 5"/>
                    <a:gd name="T21" fmla="*/ 24 h 53"/>
                    <a:gd name="T22" fmla="*/ 0 w 5"/>
                    <a:gd name="T23" fmla="*/ 19 h 53"/>
                    <a:gd name="T24" fmla="*/ 0 w 5"/>
                    <a:gd name="T25" fmla="*/ 14 h 53"/>
                    <a:gd name="T26" fmla="*/ 0 w 5"/>
                    <a:gd name="T27" fmla="*/ 10 h 53"/>
                    <a:gd name="T28" fmla="*/ 0 w 5"/>
                    <a:gd name="T29" fmla="*/ 10 h 53"/>
                    <a:gd name="T30" fmla="*/ 0 w 5"/>
                    <a:gd name="T31" fmla="*/ 5 h 53"/>
                    <a:gd name="T32" fmla="*/ 0 w 5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3"/>
                    <a:gd name="T53" fmla="*/ 5 w 5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3">
                      <a:moveTo>
                        <a:pt x="5" y="53"/>
                      </a:move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8" name="Freeform 728">
                  <a:extLst>
                    <a:ext uri="{FF2B5EF4-FFF2-40B4-BE49-F238E27FC236}">
                      <a16:creationId xmlns:a16="http://schemas.microsoft.com/office/drawing/2014/main" id="{E0482888-4F42-418B-B163-B3EA00B89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7" y="651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0 w 5"/>
                    <a:gd name="T3" fmla="*/ 0 h 10"/>
                    <a:gd name="T4" fmla="*/ 0 w 5"/>
                    <a:gd name="T5" fmla="*/ 0 h 10"/>
                    <a:gd name="T6" fmla="*/ 0 w 5"/>
                    <a:gd name="T7" fmla="*/ 5 h 10"/>
                    <a:gd name="T8" fmla="*/ 0 w 5"/>
                    <a:gd name="T9" fmla="*/ 5 h 10"/>
                    <a:gd name="T10" fmla="*/ 0 w 5"/>
                    <a:gd name="T11" fmla="*/ 5 h 10"/>
                    <a:gd name="T12" fmla="*/ 0 w 5"/>
                    <a:gd name="T13" fmla="*/ 5 h 10"/>
                    <a:gd name="T14" fmla="*/ 0 w 5"/>
                    <a:gd name="T15" fmla="*/ 5 h 10"/>
                    <a:gd name="T16" fmla="*/ 0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0 w 5"/>
                    <a:gd name="T23" fmla="*/ 5 h 10"/>
                    <a:gd name="T24" fmla="*/ 0 w 5"/>
                    <a:gd name="T25" fmla="*/ 5 h 10"/>
                    <a:gd name="T26" fmla="*/ 0 w 5"/>
                    <a:gd name="T27" fmla="*/ 5 h 10"/>
                    <a:gd name="T28" fmla="*/ 0 w 5"/>
                    <a:gd name="T29" fmla="*/ 5 h 10"/>
                    <a:gd name="T30" fmla="*/ 0 w 5"/>
                    <a:gd name="T31" fmla="*/ 5 h 10"/>
                    <a:gd name="T32" fmla="*/ 0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9" name="Line 729">
                  <a:extLst>
                    <a:ext uri="{FF2B5EF4-FFF2-40B4-BE49-F238E27FC236}">
                      <a16:creationId xmlns:a16="http://schemas.microsoft.com/office/drawing/2014/main" id="{6CA29766-BFF0-4AEC-9385-3DF4E9EA32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62" y="651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0" name="Freeform 730">
                  <a:extLst>
                    <a:ext uri="{FF2B5EF4-FFF2-40B4-BE49-F238E27FC236}">
                      <a16:creationId xmlns:a16="http://schemas.microsoft.com/office/drawing/2014/main" id="{07645F17-E5F3-4427-A0AC-E35AF0800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559"/>
                  <a:ext cx="5" cy="92"/>
                </a:xfrm>
                <a:custGeom>
                  <a:avLst/>
                  <a:gdLst>
                    <a:gd name="T0" fmla="*/ 0 w 5"/>
                    <a:gd name="T1" fmla="*/ 92 h 92"/>
                    <a:gd name="T2" fmla="*/ 5 w 5"/>
                    <a:gd name="T3" fmla="*/ 87 h 92"/>
                    <a:gd name="T4" fmla="*/ 5 w 5"/>
                    <a:gd name="T5" fmla="*/ 82 h 92"/>
                    <a:gd name="T6" fmla="*/ 5 w 5"/>
                    <a:gd name="T7" fmla="*/ 73 h 92"/>
                    <a:gd name="T8" fmla="*/ 5 w 5"/>
                    <a:gd name="T9" fmla="*/ 68 h 92"/>
                    <a:gd name="T10" fmla="*/ 5 w 5"/>
                    <a:gd name="T11" fmla="*/ 63 h 92"/>
                    <a:gd name="T12" fmla="*/ 5 w 5"/>
                    <a:gd name="T13" fmla="*/ 58 h 92"/>
                    <a:gd name="T14" fmla="*/ 0 w 5"/>
                    <a:gd name="T15" fmla="*/ 53 h 92"/>
                    <a:gd name="T16" fmla="*/ 0 w 5"/>
                    <a:gd name="T17" fmla="*/ 48 h 92"/>
                    <a:gd name="T18" fmla="*/ 0 w 5"/>
                    <a:gd name="T19" fmla="*/ 39 h 92"/>
                    <a:gd name="T20" fmla="*/ 0 w 5"/>
                    <a:gd name="T21" fmla="*/ 34 h 92"/>
                    <a:gd name="T22" fmla="*/ 0 w 5"/>
                    <a:gd name="T23" fmla="*/ 29 h 92"/>
                    <a:gd name="T24" fmla="*/ 0 w 5"/>
                    <a:gd name="T25" fmla="*/ 24 h 92"/>
                    <a:gd name="T26" fmla="*/ 0 w 5"/>
                    <a:gd name="T27" fmla="*/ 19 h 92"/>
                    <a:gd name="T28" fmla="*/ 0 w 5"/>
                    <a:gd name="T29" fmla="*/ 10 h 92"/>
                    <a:gd name="T30" fmla="*/ 0 w 5"/>
                    <a:gd name="T31" fmla="*/ 5 h 92"/>
                    <a:gd name="T32" fmla="*/ 0 w 5"/>
                    <a:gd name="T33" fmla="*/ 0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92"/>
                    <a:gd name="T53" fmla="*/ 5 w 5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92">
                      <a:moveTo>
                        <a:pt x="0" y="92"/>
                      </a:move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5" y="73"/>
                      </a:ln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1" name="Freeform 731">
                  <a:extLst>
                    <a:ext uri="{FF2B5EF4-FFF2-40B4-BE49-F238E27FC236}">
                      <a16:creationId xmlns:a16="http://schemas.microsoft.com/office/drawing/2014/main" id="{B7E9A474-BDA5-4150-894A-0AF7C31EF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559"/>
                  <a:ext cx="5" cy="73"/>
                </a:xfrm>
                <a:custGeom>
                  <a:avLst/>
                  <a:gdLst>
                    <a:gd name="T0" fmla="*/ 0 w 5"/>
                    <a:gd name="T1" fmla="*/ 0 h 73"/>
                    <a:gd name="T2" fmla="*/ 5 w 5"/>
                    <a:gd name="T3" fmla="*/ 73 h 73"/>
                    <a:gd name="T4" fmla="*/ 5 w 5"/>
                    <a:gd name="T5" fmla="*/ 10 h 7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73"/>
                    <a:gd name="T11" fmla="*/ 5 w 5"/>
                    <a:gd name="T12" fmla="*/ 73 h 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73">
                      <a:moveTo>
                        <a:pt x="0" y="0"/>
                      </a:moveTo>
                      <a:lnTo>
                        <a:pt x="5" y="73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2" name="Freeform 732">
                  <a:extLst>
                    <a:ext uri="{FF2B5EF4-FFF2-40B4-BE49-F238E27FC236}">
                      <a16:creationId xmlns:a16="http://schemas.microsoft.com/office/drawing/2014/main" id="{0D66F399-17A6-4C96-AE22-3C574DC34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5" y="559"/>
                  <a:ext cx="4" cy="10"/>
                </a:xfrm>
                <a:custGeom>
                  <a:avLst/>
                  <a:gdLst>
                    <a:gd name="T0" fmla="*/ 4 w 4"/>
                    <a:gd name="T1" fmla="*/ 0 h 10"/>
                    <a:gd name="T2" fmla="*/ 0 w 4"/>
                    <a:gd name="T3" fmla="*/ 1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3" name="Freeform 733">
                  <a:extLst>
                    <a:ext uri="{FF2B5EF4-FFF2-40B4-BE49-F238E27FC236}">
                      <a16:creationId xmlns:a16="http://schemas.microsoft.com/office/drawing/2014/main" id="{7ACD01D1-38CA-43A9-9223-B5AC9FE7D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5" y="559"/>
                  <a:ext cx="4" cy="10"/>
                </a:xfrm>
                <a:custGeom>
                  <a:avLst/>
                  <a:gdLst>
                    <a:gd name="T0" fmla="*/ 4 w 4"/>
                    <a:gd name="T1" fmla="*/ 0 h 10"/>
                    <a:gd name="T2" fmla="*/ 0 w 4"/>
                    <a:gd name="T3" fmla="*/ 1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4" name="Freeform 734">
                  <a:extLst>
                    <a:ext uri="{FF2B5EF4-FFF2-40B4-BE49-F238E27FC236}">
                      <a16:creationId xmlns:a16="http://schemas.microsoft.com/office/drawing/2014/main" id="{3DF057EF-D3C1-4D8B-9C2A-FC6BC1F2D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564"/>
                  <a:ext cx="9" cy="39"/>
                </a:xfrm>
                <a:custGeom>
                  <a:avLst/>
                  <a:gdLst>
                    <a:gd name="T0" fmla="*/ 9 w 9"/>
                    <a:gd name="T1" fmla="*/ 39 h 39"/>
                    <a:gd name="T2" fmla="*/ 0 w 9"/>
                    <a:gd name="T3" fmla="*/ 0 h 39"/>
                    <a:gd name="T4" fmla="*/ 9 w 9"/>
                    <a:gd name="T5" fmla="*/ 34 h 39"/>
                    <a:gd name="T6" fmla="*/ 9 w 9"/>
                    <a:gd name="T7" fmla="*/ 39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39"/>
                    <a:gd name="T14" fmla="*/ 9 w 9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39">
                      <a:moveTo>
                        <a:pt x="9" y="39"/>
                      </a:moveTo>
                      <a:lnTo>
                        <a:pt x="0" y="0"/>
                      </a:lnTo>
                      <a:lnTo>
                        <a:pt x="9" y="34"/>
                      </a:lnTo>
                      <a:lnTo>
                        <a:pt x="9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5" name="Freeform 735">
                  <a:extLst>
                    <a:ext uri="{FF2B5EF4-FFF2-40B4-BE49-F238E27FC236}">
                      <a16:creationId xmlns:a16="http://schemas.microsoft.com/office/drawing/2014/main" id="{2EECA763-A6E1-4ACF-8F79-679F0CA3C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564"/>
                  <a:ext cx="9" cy="39"/>
                </a:xfrm>
                <a:custGeom>
                  <a:avLst/>
                  <a:gdLst>
                    <a:gd name="T0" fmla="*/ 9 w 9"/>
                    <a:gd name="T1" fmla="*/ 39 h 39"/>
                    <a:gd name="T2" fmla="*/ 0 w 9"/>
                    <a:gd name="T3" fmla="*/ 0 h 39"/>
                    <a:gd name="T4" fmla="*/ 9 w 9"/>
                    <a:gd name="T5" fmla="*/ 34 h 39"/>
                    <a:gd name="T6" fmla="*/ 9 w 9"/>
                    <a:gd name="T7" fmla="*/ 39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39"/>
                    <a:gd name="T14" fmla="*/ 9 w 9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39">
                      <a:moveTo>
                        <a:pt x="9" y="39"/>
                      </a:moveTo>
                      <a:lnTo>
                        <a:pt x="0" y="0"/>
                      </a:lnTo>
                      <a:lnTo>
                        <a:pt x="9" y="34"/>
                      </a:lnTo>
                      <a:lnTo>
                        <a:pt x="9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6" name="Freeform 736">
                  <a:extLst>
                    <a:ext uri="{FF2B5EF4-FFF2-40B4-BE49-F238E27FC236}">
                      <a16:creationId xmlns:a16="http://schemas.microsoft.com/office/drawing/2014/main" id="{36BB2BAD-BABC-427C-9657-79A870948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564"/>
                  <a:ext cx="10" cy="111"/>
                </a:xfrm>
                <a:custGeom>
                  <a:avLst/>
                  <a:gdLst>
                    <a:gd name="T0" fmla="*/ 5 w 10"/>
                    <a:gd name="T1" fmla="*/ 82 h 111"/>
                    <a:gd name="T2" fmla="*/ 10 w 10"/>
                    <a:gd name="T3" fmla="*/ 72 h 111"/>
                    <a:gd name="T4" fmla="*/ 10 w 10"/>
                    <a:gd name="T5" fmla="*/ 63 h 111"/>
                    <a:gd name="T6" fmla="*/ 10 w 10"/>
                    <a:gd name="T7" fmla="*/ 53 h 111"/>
                    <a:gd name="T8" fmla="*/ 10 w 10"/>
                    <a:gd name="T9" fmla="*/ 39 h 111"/>
                    <a:gd name="T10" fmla="*/ 10 w 10"/>
                    <a:gd name="T11" fmla="*/ 29 h 111"/>
                    <a:gd name="T12" fmla="*/ 10 w 10"/>
                    <a:gd name="T13" fmla="*/ 19 h 111"/>
                    <a:gd name="T14" fmla="*/ 10 w 10"/>
                    <a:gd name="T15" fmla="*/ 10 h 111"/>
                    <a:gd name="T16" fmla="*/ 10 w 10"/>
                    <a:gd name="T17" fmla="*/ 10 h 111"/>
                    <a:gd name="T18" fmla="*/ 10 w 10"/>
                    <a:gd name="T19" fmla="*/ 24 h 111"/>
                    <a:gd name="T20" fmla="*/ 10 w 10"/>
                    <a:gd name="T21" fmla="*/ 34 h 111"/>
                    <a:gd name="T22" fmla="*/ 10 w 10"/>
                    <a:gd name="T23" fmla="*/ 48 h 111"/>
                    <a:gd name="T24" fmla="*/ 10 w 10"/>
                    <a:gd name="T25" fmla="*/ 58 h 111"/>
                    <a:gd name="T26" fmla="*/ 10 w 10"/>
                    <a:gd name="T27" fmla="*/ 68 h 111"/>
                    <a:gd name="T28" fmla="*/ 10 w 10"/>
                    <a:gd name="T29" fmla="*/ 82 h 111"/>
                    <a:gd name="T30" fmla="*/ 10 w 10"/>
                    <a:gd name="T31" fmla="*/ 92 h 111"/>
                    <a:gd name="T32" fmla="*/ 10 w 10"/>
                    <a:gd name="T33" fmla="*/ 97 h 111"/>
                    <a:gd name="T34" fmla="*/ 10 w 10"/>
                    <a:gd name="T35" fmla="*/ 97 h 111"/>
                    <a:gd name="T36" fmla="*/ 5 w 10"/>
                    <a:gd name="T37" fmla="*/ 97 h 111"/>
                    <a:gd name="T38" fmla="*/ 5 w 10"/>
                    <a:gd name="T39" fmla="*/ 97 h 111"/>
                    <a:gd name="T40" fmla="*/ 5 w 10"/>
                    <a:gd name="T41" fmla="*/ 92 h 111"/>
                    <a:gd name="T42" fmla="*/ 5 w 10"/>
                    <a:gd name="T43" fmla="*/ 92 h 111"/>
                    <a:gd name="T44" fmla="*/ 5 w 10"/>
                    <a:gd name="T45" fmla="*/ 92 h 111"/>
                    <a:gd name="T46" fmla="*/ 5 w 10"/>
                    <a:gd name="T47" fmla="*/ 92 h 111"/>
                    <a:gd name="T48" fmla="*/ 5 w 10"/>
                    <a:gd name="T49" fmla="*/ 92 h 111"/>
                    <a:gd name="T50" fmla="*/ 0 w 10"/>
                    <a:gd name="T51" fmla="*/ 92 h 111"/>
                    <a:gd name="T52" fmla="*/ 0 w 10"/>
                    <a:gd name="T53" fmla="*/ 97 h 111"/>
                    <a:gd name="T54" fmla="*/ 0 w 10"/>
                    <a:gd name="T55" fmla="*/ 97 h 111"/>
                    <a:gd name="T56" fmla="*/ 0 w 10"/>
                    <a:gd name="T57" fmla="*/ 101 h 111"/>
                    <a:gd name="T58" fmla="*/ 0 w 10"/>
                    <a:gd name="T59" fmla="*/ 101 h 111"/>
                    <a:gd name="T60" fmla="*/ 0 w 10"/>
                    <a:gd name="T61" fmla="*/ 106 h 111"/>
                    <a:gd name="T62" fmla="*/ 0 w 10"/>
                    <a:gd name="T63" fmla="*/ 106 h 111"/>
                    <a:gd name="T64" fmla="*/ 0 w 10"/>
                    <a:gd name="T65" fmla="*/ 111 h 111"/>
                    <a:gd name="T66" fmla="*/ 0 w 10"/>
                    <a:gd name="T67" fmla="*/ 101 h 111"/>
                    <a:gd name="T68" fmla="*/ 0 w 10"/>
                    <a:gd name="T69" fmla="*/ 87 h 111"/>
                    <a:gd name="T70" fmla="*/ 0 w 10"/>
                    <a:gd name="T71" fmla="*/ 72 h 111"/>
                    <a:gd name="T72" fmla="*/ 0 w 10"/>
                    <a:gd name="T73" fmla="*/ 63 h 111"/>
                    <a:gd name="T74" fmla="*/ 0 w 10"/>
                    <a:gd name="T75" fmla="*/ 48 h 111"/>
                    <a:gd name="T76" fmla="*/ 0 w 10"/>
                    <a:gd name="T77" fmla="*/ 34 h 111"/>
                    <a:gd name="T78" fmla="*/ 0 w 10"/>
                    <a:gd name="T79" fmla="*/ 19 h 111"/>
                    <a:gd name="T80" fmla="*/ 0 w 10"/>
                    <a:gd name="T81" fmla="*/ 10 h 111"/>
                    <a:gd name="T82" fmla="*/ 5 w 10"/>
                    <a:gd name="T83" fmla="*/ 5 h 111"/>
                    <a:gd name="T84" fmla="*/ 5 w 10"/>
                    <a:gd name="T85" fmla="*/ 14 h 111"/>
                    <a:gd name="T86" fmla="*/ 5 w 10"/>
                    <a:gd name="T87" fmla="*/ 29 h 111"/>
                    <a:gd name="T88" fmla="*/ 5 w 10"/>
                    <a:gd name="T89" fmla="*/ 39 h 111"/>
                    <a:gd name="T90" fmla="*/ 5 w 10"/>
                    <a:gd name="T91" fmla="*/ 48 h 111"/>
                    <a:gd name="T92" fmla="*/ 5 w 10"/>
                    <a:gd name="T93" fmla="*/ 58 h 111"/>
                    <a:gd name="T94" fmla="*/ 5 w 10"/>
                    <a:gd name="T95" fmla="*/ 68 h 111"/>
                    <a:gd name="T96" fmla="*/ 5 w 10"/>
                    <a:gd name="T97" fmla="*/ 82 h 11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"/>
                    <a:gd name="T148" fmla="*/ 0 h 111"/>
                    <a:gd name="T149" fmla="*/ 10 w 10"/>
                    <a:gd name="T150" fmla="*/ 111 h 11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" h="111">
                      <a:moveTo>
                        <a:pt x="5" y="87"/>
                      </a:moveTo>
                      <a:lnTo>
                        <a:pt x="5" y="82"/>
                      </a:lnTo>
                      <a:lnTo>
                        <a:pt x="5" y="77"/>
                      </a:lnTo>
                      <a:lnTo>
                        <a:pt x="10" y="72"/>
                      </a:lnTo>
                      <a:lnTo>
                        <a:pt x="10" y="68"/>
                      </a:ln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8"/>
                      </a:lnTo>
                      <a:lnTo>
                        <a:pt x="10" y="63"/>
                      </a:lnTo>
                      <a:lnTo>
                        <a:pt x="10" y="68"/>
                      </a:lnTo>
                      <a:lnTo>
                        <a:pt x="10" y="77"/>
                      </a:lnTo>
                      <a:lnTo>
                        <a:pt x="10" y="82"/>
                      </a:lnTo>
                      <a:lnTo>
                        <a:pt x="10" y="87"/>
                      </a:lnTo>
                      <a:lnTo>
                        <a:pt x="10" y="92"/>
                      </a:lnTo>
                      <a:lnTo>
                        <a:pt x="10" y="101"/>
                      </a:lnTo>
                      <a:lnTo>
                        <a:pt x="10" y="97"/>
                      </a:lnTo>
                      <a:lnTo>
                        <a:pt x="5" y="97"/>
                      </a:lnTo>
                      <a:lnTo>
                        <a:pt x="5" y="92"/>
                      </a:lnTo>
                      <a:lnTo>
                        <a:pt x="0" y="92"/>
                      </a:lnTo>
                      <a:lnTo>
                        <a:pt x="0" y="97"/>
                      </a:lnTo>
                      <a:lnTo>
                        <a:pt x="0" y="101"/>
                      </a:lnTo>
                      <a:lnTo>
                        <a:pt x="0" y="106"/>
                      </a:lnTo>
                      <a:lnTo>
                        <a:pt x="0" y="111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2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5" y="68"/>
                      </a:lnTo>
                      <a:lnTo>
                        <a:pt x="5" y="72"/>
                      </a:lnTo>
                      <a:lnTo>
                        <a:pt x="5" y="82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7" name="Freeform 737">
                  <a:extLst>
                    <a:ext uri="{FF2B5EF4-FFF2-40B4-BE49-F238E27FC236}">
                      <a16:creationId xmlns:a16="http://schemas.microsoft.com/office/drawing/2014/main" id="{04166AC6-C159-472C-AF59-B5AA8B163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6" y="569"/>
                  <a:ext cx="5" cy="82"/>
                </a:xfrm>
                <a:custGeom>
                  <a:avLst/>
                  <a:gdLst>
                    <a:gd name="T0" fmla="*/ 0 w 5"/>
                    <a:gd name="T1" fmla="*/ 82 h 82"/>
                    <a:gd name="T2" fmla="*/ 0 w 5"/>
                    <a:gd name="T3" fmla="*/ 77 h 82"/>
                    <a:gd name="T4" fmla="*/ 0 w 5"/>
                    <a:gd name="T5" fmla="*/ 72 h 82"/>
                    <a:gd name="T6" fmla="*/ 5 w 5"/>
                    <a:gd name="T7" fmla="*/ 67 h 82"/>
                    <a:gd name="T8" fmla="*/ 5 w 5"/>
                    <a:gd name="T9" fmla="*/ 63 h 82"/>
                    <a:gd name="T10" fmla="*/ 5 w 5"/>
                    <a:gd name="T11" fmla="*/ 58 h 82"/>
                    <a:gd name="T12" fmla="*/ 5 w 5"/>
                    <a:gd name="T13" fmla="*/ 53 h 82"/>
                    <a:gd name="T14" fmla="*/ 5 w 5"/>
                    <a:gd name="T15" fmla="*/ 48 h 82"/>
                    <a:gd name="T16" fmla="*/ 5 w 5"/>
                    <a:gd name="T17" fmla="*/ 43 h 82"/>
                    <a:gd name="T18" fmla="*/ 5 w 5"/>
                    <a:gd name="T19" fmla="*/ 34 h 82"/>
                    <a:gd name="T20" fmla="*/ 5 w 5"/>
                    <a:gd name="T21" fmla="*/ 29 h 82"/>
                    <a:gd name="T22" fmla="*/ 5 w 5"/>
                    <a:gd name="T23" fmla="*/ 24 h 82"/>
                    <a:gd name="T24" fmla="*/ 5 w 5"/>
                    <a:gd name="T25" fmla="*/ 19 h 82"/>
                    <a:gd name="T26" fmla="*/ 5 w 5"/>
                    <a:gd name="T27" fmla="*/ 14 h 82"/>
                    <a:gd name="T28" fmla="*/ 5 w 5"/>
                    <a:gd name="T29" fmla="*/ 9 h 82"/>
                    <a:gd name="T30" fmla="*/ 5 w 5"/>
                    <a:gd name="T31" fmla="*/ 5 h 82"/>
                    <a:gd name="T32" fmla="*/ 5 w 5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82"/>
                    <a:gd name="T53" fmla="*/ 5 w 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82">
                      <a:moveTo>
                        <a:pt x="0" y="82"/>
                      </a:moveTo>
                      <a:lnTo>
                        <a:pt x="0" y="77"/>
                      </a:lnTo>
                      <a:lnTo>
                        <a:pt x="0" y="72"/>
                      </a:lnTo>
                      <a:lnTo>
                        <a:pt x="5" y="67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8" name="Freeform 738">
                  <a:extLst>
                    <a:ext uri="{FF2B5EF4-FFF2-40B4-BE49-F238E27FC236}">
                      <a16:creationId xmlns:a16="http://schemas.microsoft.com/office/drawing/2014/main" id="{D82FD19D-70D4-4B67-8AC1-774686451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1" y="569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5 h 96"/>
                    <a:gd name="T4" fmla="*/ 0 w 1"/>
                    <a:gd name="T5" fmla="*/ 9 h 96"/>
                    <a:gd name="T6" fmla="*/ 0 w 1"/>
                    <a:gd name="T7" fmla="*/ 19 h 96"/>
                    <a:gd name="T8" fmla="*/ 0 w 1"/>
                    <a:gd name="T9" fmla="*/ 24 h 96"/>
                    <a:gd name="T10" fmla="*/ 0 w 1"/>
                    <a:gd name="T11" fmla="*/ 29 h 96"/>
                    <a:gd name="T12" fmla="*/ 0 w 1"/>
                    <a:gd name="T13" fmla="*/ 34 h 96"/>
                    <a:gd name="T14" fmla="*/ 0 w 1"/>
                    <a:gd name="T15" fmla="*/ 43 h 96"/>
                    <a:gd name="T16" fmla="*/ 0 w 1"/>
                    <a:gd name="T17" fmla="*/ 48 h 96"/>
                    <a:gd name="T18" fmla="*/ 0 w 1"/>
                    <a:gd name="T19" fmla="*/ 53 h 96"/>
                    <a:gd name="T20" fmla="*/ 0 w 1"/>
                    <a:gd name="T21" fmla="*/ 58 h 96"/>
                    <a:gd name="T22" fmla="*/ 0 w 1"/>
                    <a:gd name="T23" fmla="*/ 63 h 96"/>
                    <a:gd name="T24" fmla="*/ 0 w 1"/>
                    <a:gd name="T25" fmla="*/ 72 h 96"/>
                    <a:gd name="T26" fmla="*/ 0 w 1"/>
                    <a:gd name="T27" fmla="*/ 77 h 96"/>
                    <a:gd name="T28" fmla="*/ 0 w 1"/>
                    <a:gd name="T29" fmla="*/ 82 h 96"/>
                    <a:gd name="T30" fmla="*/ 0 w 1"/>
                    <a:gd name="T31" fmla="*/ 87 h 96"/>
                    <a:gd name="T32" fmla="*/ 0 w 1"/>
                    <a:gd name="T33" fmla="*/ 96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96"/>
                    <a:gd name="T53" fmla="*/ 1 w 1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9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7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9" name="Freeform 739">
                  <a:extLst>
                    <a:ext uri="{FF2B5EF4-FFF2-40B4-BE49-F238E27FC236}">
                      <a16:creationId xmlns:a16="http://schemas.microsoft.com/office/drawing/2014/main" id="{F7793731-FB67-463F-97CE-C9317A976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6" y="656"/>
                  <a:ext cx="5" cy="9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5 h 9"/>
                    <a:gd name="T4" fmla="*/ 5 w 5"/>
                    <a:gd name="T5" fmla="*/ 5 h 9"/>
                    <a:gd name="T6" fmla="*/ 5 w 5"/>
                    <a:gd name="T7" fmla="*/ 5 h 9"/>
                    <a:gd name="T8" fmla="*/ 0 w 5"/>
                    <a:gd name="T9" fmla="*/ 5 h 9"/>
                    <a:gd name="T10" fmla="*/ 0 w 5"/>
                    <a:gd name="T11" fmla="*/ 5 h 9"/>
                    <a:gd name="T12" fmla="*/ 0 w 5"/>
                    <a:gd name="T13" fmla="*/ 5 h 9"/>
                    <a:gd name="T14" fmla="*/ 0 w 5"/>
                    <a:gd name="T15" fmla="*/ 5 h 9"/>
                    <a:gd name="T16" fmla="*/ 0 w 5"/>
                    <a:gd name="T17" fmla="*/ 5 h 9"/>
                    <a:gd name="T18" fmla="*/ 0 w 5"/>
                    <a:gd name="T19" fmla="*/ 0 h 9"/>
                    <a:gd name="T20" fmla="*/ 0 w 5"/>
                    <a:gd name="T21" fmla="*/ 0 h 9"/>
                    <a:gd name="T22" fmla="*/ 0 w 5"/>
                    <a:gd name="T23" fmla="*/ 0 h 9"/>
                    <a:gd name="T24" fmla="*/ 0 w 5"/>
                    <a:gd name="T25" fmla="*/ 0 h 9"/>
                    <a:gd name="T26" fmla="*/ 0 w 5"/>
                    <a:gd name="T27" fmla="*/ 0 h 9"/>
                    <a:gd name="T28" fmla="*/ 0 w 5"/>
                    <a:gd name="T29" fmla="*/ 0 h 9"/>
                    <a:gd name="T30" fmla="*/ 0 w 5"/>
                    <a:gd name="T31" fmla="*/ 0 h 9"/>
                    <a:gd name="T32" fmla="*/ 0 w 5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9"/>
                    <a:gd name="T53" fmla="*/ 5 w 5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9">
                      <a:moveTo>
                        <a:pt x="5" y="9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0" name="Freeform 740">
                  <a:extLst>
                    <a:ext uri="{FF2B5EF4-FFF2-40B4-BE49-F238E27FC236}">
                      <a16:creationId xmlns:a16="http://schemas.microsoft.com/office/drawing/2014/main" id="{0B92BE0B-CDE2-4F2D-8B1A-DAD08EFA8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656"/>
                  <a:ext cx="5" cy="19"/>
                </a:xfrm>
                <a:custGeom>
                  <a:avLst/>
                  <a:gdLst>
                    <a:gd name="T0" fmla="*/ 5 w 5"/>
                    <a:gd name="T1" fmla="*/ 0 h 19"/>
                    <a:gd name="T2" fmla="*/ 5 w 5"/>
                    <a:gd name="T3" fmla="*/ 0 h 19"/>
                    <a:gd name="T4" fmla="*/ 5 w 5"/>
                    <a:gd name="T5" fmla="*/ 0 h 19"/>
                    <a:gd name="T6" fmla="*/ 0 w 5"/>
                    <a:gd name="T7" fmla="*/ 0 h 19"/>
                    <a:gd name="T8" fmla="*/ 0 w 5"/>
                    <a:gd name="T9" fmla="*/ 5 h 19"/>
                    <a:gd name="T10" fmla="*/ 0 w 5"/>
                    <a:gd name="T11" fmla="*/ 5 h 19"/>
                    <a:gd name="T12" fmla="*/ 0 w 5"/>
                    <a:gd name="T13" fmla="*/ 5 h 19"/>
                    <a:gd name="T14" fmla="*/ 0 w 5"/>
                    <a:gd name="T15" fmla="*/ 5 h 19"/>
                    <a:gd name="T16" fmla="*/ 0 w 5"/>
                    <a:gd name="T17" fmla="*/ 9 h 19"/>
                    <a:gd name="T18" fmla="*/ 0 w 5"/>
                    <a:gd name="T19" fmla="*/ 9 h 19"/>
                    <a:gd name="T20" fmla="*/ 0 w 5"/>
                    <a:gd name="T21" fmla="*/ 9 h 19"/>
                    <a:gd name="T22" fmla="*/ 0 w 5"/>
                    <a:gd name="T23" fmla="*/ 9 h 19"/>
                    <a:gd name="T24" fmla="*/ 0 w 5"/>
                    <a:gd name="T25" fmla="*/ 14 h 19"/>
                    <a:gd name="T26" fmla="*/ 0 w 5"/>
                    <a:gd name="T27" fmla="*/ 14 h 19"/>
                    <a:gd name="T28" fmla="*/ 0 w 5"/>
                    <a:gd name="T29" fmla="*/ 14 h 19"/>
                    <a:gd name="T30" fmla="*/ 0 w 5"/>
                    <a:gd name="T31" fmla="*/ 14 h 19"/>
                    <a:gd name="T32" fmla="*/ 0 w 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1" name="Line 741">
                  <a:extLst>
                    <a:ext uri="{FF2B5EF4-FFF2-40B4-BE49-F238E27FC236}">
                      <a16:creationId xmlns:a16="http://schemas.microsoft.com/office/drawing/2014/main" id="{CBA11DCF-6C58-4150-BECC-3E0B8FEDD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1" y="67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2" name="Freeform 742">
                  <a:extLst>
                    <a:ext uri="{FF2B5EF4-FFF2-40B4-BE49-F238E27FC236}">
                      <a16:creationId xmlns:a16="http://schemas.microsoft.com/office/drawing/2014/main" id="{4BCAE444-4F93-4810-BD50-FD79EB073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564"/>
                  <a:ext cx="1" cy="111"/>
                </a:xfrm>
                <a:custGeom>
                  <a:avLst/>
                  <a:gdLst>
                    <a:gd name="T0" fmla="*/ 0 w 1"/>
                    <a:gd name="T1" fmla="*/ 111 h 111"/>
                    <a:gd name="T2" fmla="*/ 0 w 1"/>
                    <a:gd name="T3" fmla="*/ 101 h 111"/>
                    <a:gd name="T4" fmla="*/ 0 w 1"/>
                    <a:gd name="T5" fmla="*/ 97 h 111"/>
                    <a:gd name="T6" fmla="*/ 0 w 1"/>
                    <a:gd name="T7" fmla="*/ 87 h 111"/>
                    <a:gd name="T8" fmla="*/ 0 w 1"/>
                    <a:gd name="T9" fmla="*/ 82 h 111"/>
                    <a:gd name="T10" fmla="*/ 0 w 1"/>
                    <a:gd name="T11" fmla="*/ 72 h 111"/>
                    <a:gd name="T12" fmla="*/ 0 w 1"/>
                    <a:gd name="T13" fmla="*/ 68 h 111"/>
                    <a:gd name="T14" fmla="*/ 0 w 1"/>
                    <a:gd name="T15" fmla="*/ 63 h 111"/>
                    <a:gd name="T16" fmla="*/ 0 w 1"/>
                    <a:gd name="T17" fmla="*/ 53 h 111"/>
                    <a:gd name="T18" fmla="*/ 0 w 1"/>
                    <a:gd name="T19" fmla="*/ 48 h 111"/>
                    <a:gd name="T20" fmla="*/ 0 w 1"/>
                    <a:gd name="T21" fmla="*/ 39 h 111"/>
                    <a:gd name="T22" fmla="*/ 0 w 1"/>
                    <a:gd name="T23" fmla="*/ 34 h 111"/>
                    <a:gd name="T24" fmla="*/ 0 w 1"/>
                    <a:gd name="T25" fmla="*/ 29 h 111"/>
                    <a:gd name="T26" fmla="*/ 0 w 1"/>
                    <a:gd name="T27" fmla="*/ 19 h 111"/>
                    <a:gd name="T28" fmla="*/ 0 w 1"/>
                    <a:gd name="T29" fmla="*/ 14 h 111"/>
                    <a:gd name="T30" fmla="*/ 0 w 1"/>
                    <a:gd name="T31" fmla="*/ 10 h 111"/>
                    <a:gd name="T32" fmla="*/ 0 w 1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11"/>
                    <a:gd name="T53" fmla="*/ 1 w 1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11">
                      <a:moveTo>
                        <a:pt x="0" y="111"/>
                      </a:move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2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3" name="Freeform 743">
                  <a:extLst>
                    <a:ext uri="{FF2B5EF4-FFF2-40B4-BE49-F238E27FC236}">
                      <a16:creationId xmlns:a16="http://schemas.microsoft.com/office/drawing/2014/main" id="{A61BD7A3-0FB4-46F0-A710-53D4DDFE4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564"/>
                  <a:ext cx="5" cy="87"/>
                </a:xfrm>
                <a:custGeom>
                  <a:avLst/>
                  <a:gdLst>
                    <a:gd name="T0" fmla="*/ 0 w 5"/>
                    <a:gd name="T1" fmla="*/ 0 h 87"/>
                    <a:gd name="T2" fmla="*/ 5 w 5"/>
                    <a:gd name="T3" fmla="*/ 5 h 87"/>
                    <a:gd name="T4" fmla="*/ 5 w 5"/>
                    <a:gd name="T5" fmla="*/ 10 h 87"/>
                    <a:gd name="T6" fmla="*/ 5 w 5"/>
                    <a:gd name="T7" fmla="*/ 14 h 87"/>
                    <a:gd name="T8" fmla="*/ 5 w 5"/>
                    <a:gd name="T9" fmla="*/ 24 h 87"/>
                    <a:gd name="T10" fmla="*/ 5 w 5"/>
                    <a:gd name="T11" fmla="*/ 29 h 87"/>
                    <a:gd name="T12" fmla="*/ 5 w 5"/>
                    <a:gd name="T13" fmla="*/ 34 h 87"/>
                    <a:gd name="T14" fmla="*/ 5 w 5"/>
                    <a:gd name="T15" fmla="*/ 39 h 87"/>
                    <a:gd name="T16" fmla="*/ 5 w 5"/>
                    <a:gd name="T17" fmla="*/ 43 h 87"/>
                    <a:gd name="T18" fmla="*/ 5 w 5"/>
                    <a:gd name="T19" fmla="*/ 48 h 87"/>
                    <a:gd name="T20" fmla="*/ 5 w 5"/>
                    <a:gd name="T21" fmla="*/ 53 h 87"/>
                    <a:gd name="T22" fmla="*/ 5 w 5"/>
                    <a:gd name="T23" fmla="*/ 58 h 87"/>
                    <a:gd name="T24" fmla="*/ 5 w 5"/>
                    <a:gd name="T25" fmla="*/ 63 h 87"/>
                    <a:gd name="T26" fmla="*/ 5 w 5"/>
                    <a:gd name="T27" fmla="*/ 68 h 87"/>
                    <a:gd name="T28" fmla="*/ 5 w 5"/>
                    <a:gd name="T29" fmla="*/ 72 h 87"/>
                    <a:gd name="T30" fmla="*/ 5 w 5"/>
                    <a:gd name="T31" fmla="*/ 82 h 87"/>
                    <a:gd name="T32" fmla="*/ 5 w 5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87"/>
                    <a:gd name="T53" fmla="*/ 5 w 5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8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5" y="68"/>
                      </a:lnTo>
                      <a:lnTo>
                        <a:pt x="5" y="72"/>
                      </a:lnTo>
                      <a:lnTo>
                        <a:pt x="5" y="82"/>
                      </a:lnTo>
                      <a:lnTo>
                        <a:pt x="5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4" name="Freeform 744">
                  <a:extLst>
                    <a:ext uri="{FF2B5EF4-FFF2-40B4-BE49-F238E27FC236}">
                      <a16:creationId xmlns:a16="http://schemas.microsoft.com/office/drawing/2014/main" id="{57C25797-65E3-4F87-B63F-3D9126C33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569"/>
                  <a:ext cx="34" cy="43"/>
                </a:xfrm>
                <a:custGeom>
                  <a:avLst/>
                  <a:gdLst>
                    <a:gd name="T0" fmla="*/ 34 w 34"/>
                    <a:gd name="T1" fmla="*/ 0 h 43"/>
                    <a:gd name="T2" fmla="*/ 0 w 34"/>
                    <a:gd name="T3" fmla="*/ 43 h 43"/>
                    <a:gd name="T4" fmla="*/ 34 w 34"/>
                    <a:gd name="T5" fmla="*/ 0 h 43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43"/>
                    <a:gd name="T11" fmla="*/ 34 w 34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43">
                      <a:moveTo>
                        <a:pt x="34" y="0"/>
                      </a:moveTo>
                      <a:lnTo>
                        <a:pt x="0" y="43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5" name="Freeform 745">
                  <a:extLst>
                    <a:ext uri="{FF2B5EF4-FFF2-40B4-BE49-F238E27FC236}">
                      <a16:creationId xmlns:a16="http://schemas.microsoft.com/office/drawing/2014/main" id="{1E0346BC-34BE-40DA-8A9E-2C81591BB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569"/>
                  <a:ext cx="34" cy="43"/>
                </a:xfrm>
                <a:custGeom>
                  <a:avLst/>
                  <a:gdLst>
                    <a:gd name="T0" fmla="*/ 34 w 34"/>
                    <a:gd name="T1" fmla="*/ 0 h 43"/>
                    <a:gd name="T2" fmla="*/ 0 w 34"/>
                    <a:gd name="T3" fmla="*/ 43 h 43"/>
                    <a:gd name="T4" fmla="*/ 34 w 34"/>
                    <a:gd name="T5" fmla="*/ 0 h 43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43"/>
                    <a:gd name="T11" fmla="*/ 34 w 34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43">
                      <a:moveTo>
                        <a:pt x="34" y="0"/>
                      </a:moveTo>
                      <a:lnTo>
                        <a:pt x="0" y="43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6" name="Freeform 746">
                  <a:extLst>
                    <a:ext uri="{FF2B5EF4-FFF2-40B4-BE49-F238E27FC236}">
                      <a16:creationId xmlns:a16="http://schemas.microsoft.com/office/drawing/2014/main" id="{8E785F7E-7F4B-4999-8281-DD982D2E3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569"/>
                  <a:ext cx="10" cy="72"/>
                </a:xfrm>
                <a:custGeom>
                  <a:avLst/>
                  <a:gdLst>
                    <a:gd name="T0" fmla="*/ 10 w 10"/>
                    <a:gd name="T1" fmla="*/ 72 h 72"/>
                    <a:gd name="T2" fmla="*/ 0 w 10"/>
                    <a:gd name="T3" fmla="*/ 0 h 72"/>
                    <a:gd name="T4" fmla="*/ 10 w 10"/>
                    <a:gd name="T5" fmla="*/ 67 h 72"/>
                    <a:gd name="T6" fmla="*/ 10 w 10"/>
                    <a:gd name="T7" fmla="*/ 72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72"/>
                    <a:gd name="T14" fmla="*/ 10 w 10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72">
                      <a:moveTo>
                        <a:pt x="10" y="72"/>
                      </a:moveTo>
                      <a:lnTo>
                        <a:pt x="0" y="0"/>
                      </a:lnTo>
                      <a:lnTo>
                        <a:pt x="10" y="67"/>
                      </a:lnTo>
                      <a:lnTo>
                        <a:pt x="1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7" name="Freeform 747">
                  <a:extLst>
                    <a:ext uri="{FF2B5EF4-FFF2-40B4-BE49-F238E27FC236}">
                      <a16:creationId xmlns:a16="http://schemas.microsoft.com/office/drawing/2014/main" id="{4B346490-4CFA-4808-BF06-51699D9BE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569"/>
                  <a:ext cx="10" cy="72"/>
                </a:xfrm>
                <a:custGeom>
                  <a:avLst/>
                  <a:gdLst>
                    <a:gd name="T0" fmla="*/ 10 w 10"/>
                    <a:gd name="T1" fmla="*/ 72 h 72"/>
                    <a:gd name="T2" fmla="*/ 0 w 10"/>
                    <a:gd name="T3" fmla="*/ 0 h 72"/>
                    <a:gd name="T4" fmla="*/ 10 w 10"/>
                    <a:gd name="T5" fmla="*/ 67 h 72"/>
                    <a:gd name="T6" fmla="*/ 10 w 10"/>
                    <a:gd name="T7" fmla="*/ 72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72"/>
                    <a:gd name="T14" fmla="*/ 10 w 10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72">
                      <a:moveTo>
                        <a:pt x="10" y="72"/>
                      </a:moveTo>
                      <a:lnTo>
                        <a:pt x="0" y="0"/>
                      </a:lnTo>
                      <a:lnTo>
                        <a:pt x="10" y="67"/>
                      </a:lnTo>
                      <a:lnTo>
                        <a:pt x="1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8" name="Freeform 748">
                  <a:extLst>
                    <a:ext uri="{FF2B5EF4-FFF2-40B4-BE49-F238E27FC236}">
                      <a16:creationId xmlns:a16="http://schemas.microsoft.com/office/drawing/2014/main" id="{3D849D23-0F98-421E-A238-178399652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574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0 w 10"/>
                    <a:gd name="T3" fmla="*/ 9 h 9"/>
                    <a:gd name="T4" fmla="*/ 10 w 10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9" name="Freeform 749">
                  <a:extLst>
                    <a:ext uri="{FF2B5EF4-FFF2-40B4-BE49-F238E27FC236}">
                      <a16:creationId xmlns:a16="http://schemas.microsoft.com/office/drawing/2014/main" id="{F4D291CA-B1DE-4E82-B7D0-14F48774D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574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0 w 10"/>
                    <a:gd name="T3" fmla="*/ 9 h 9"/>
                    <a:gd name="T4" fmla="*/ 10 w 10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0" name="Freeform 750">
                  <a:extLst>
                    <a:ext uri="{FF2B5EF4-FFF2-40B4-BE49-F238E27FC236}">
                      <a16:creationId xmlns:a16="http://schemas.microsoft.com/office/drawing/2014/main" id="{689736CA-DF41-4764-9D29-C23F9B61C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574"/>
                  <a:ext cx="290" cy="309"/>
                </a:xfrm>
                <a:custGeom>
                  <a:avLst/>
                  <a:gdLst>
                    <a:gd name="T0" fmla="*/ 280 w 290"/>
                    <a:gd name="T1" fmla="*/ 96 h 309"/>
                    <a:gd name="T2" fmla="*/ 271 w 290"/>
                    <a:gd name="T3" fmla="*/ 91 h 309"/>
                    <a:gd name="T4" fmla="*/ 261 w 290"/>
                    <a:gd name="T5" fmla="*/ 82 h 309"/>
                    <a:gd name="T6" fmla="*/ 251 w 290"/>
                    <a:gd name="T7" fmla="*/ 77 h 309"/>
                    <a:gd name="T8" fmla="*/ 242 w 290"/>
                    <a:gd name="T9" fmla="*/ 77 h 309"/>
                    <a:gd name="T10" fmla="*/ 232 w 290"/>
                    <a:gd name="T11" fmla="*/ 77 h 309"/>
                    <a:gd name="T12" fmla="*/ 222 w 290"/>
                    <a:gd name="T13" fmla="*/ 82 h 309"/>
                    <a:gd name="T14" fmla="*/ 213 w 290"/>
                    <a:gd name="T15" fmla="*/ 87 h 309"/>
                    <a:gd name="T16" fmla="*/ 198 w 290"/>
                    <a:gd name="T17" fmla="*/ 96 h 309"/>
                    <a:gd name="T18" fmla="*/ 188 w 290"/>
                    <a:gd name="T19" fmla="*/ 116 h 309"/>
                    <a:gd name="T20" fmla="*/ 184 w 290"/>
                    <a:gd name="T21" fmla="*/ 140 h 309"/>
                    <a:gd name="T22" fmla="*/ 184 w 290"/>
                    <a:gd name="T23" fmla="*/ 159 h 309"/>
                    <a:gd name="T24" fmla="*/ 174 w 290"/>
                    <a:gd name="T25" fmla="*/ 173 h 309"/>
                    <a:gd name="T26" fmla="*/ 159 w 290"/>
                    <a:gd name="T27" fmla="*/ 178 h 309"/>
                    <a:gd name="T28" fmla="*/ 145 w 290"/>
                    <a:gd name="T29" fmla="*/ 188 h 309"/>
                    <a:gd name="T30" fmla="*/ 135 w 290"/>
                    <a:gd name="T31" fmla="*/ 198 h 309"/>
                    <a:gd name="T32" fmla="*/ 121 w 290"/>
                    <a:gd name="T33" fmla="*/ 193 h 309"/>
                    <a:gd name="T34" fmla="*/ 102 w 290"/>
                    <a:gd name="T35" fmla="*/ 188 h 309"/>
                    <a:gd name="T36" fmla="*/ 82 w 290"/>
                    <a:gd name="T37" fmla="*/ 193 h 309"/>
                    <a:gd name="T38" fmla="*/ 63 w 290"/>
                    <a:gd name="T39" fmla="*/ 198 h 309"/>
                    <a:gd name="T40" fmla="*/ 48 w 290"/>
                    <a:gd name="T41" fmla="*/ 212 h 309"/>
                    <a:gd name="T42" fmla="*/ 39 w 290"/>
                    <a:gd name="T43" fmla="*/ 231 h 309"/>
                    <a:gd name="T44" fmla="*/ 29 w 290"/>
                    <a:gd name="T45" fmla="*/ 251 h 309"/>
                    <a:gd name="T46" fmla="*/ 29 w 290"/>
                    <a:gd name="T47" fmla="*/ 275 h 309"/>
                    <a:gd name="T48" fmla="*/ 19 w 290"/>
                    <a:gd name="T49" fmla="*/ 284 h 309"/>
                    <a:gd name="T50" fmla="*/ 15 w 290"/>
                    <a:gd name="T51" fmla="*/ 294 h 309"/>
                    <a:gd name="T52" fmla="*/ 10 w 290"/>
                    <a:gd name="T53" fmla="*/ 299 h 309"/>
                    <a:gd name="T54" fmla="*/ 5 w 290"/>
                    <a:gd name="T55" fmla="*/ 309 h 309"/>
                    <a:gd name="T56" fmla="*/ 0 w 290"/>
                    <a:gd name="T57" fmla="*/ 260 h 309"/>
                    <a:gd name="T58" fmla="*/ 5 w 290"/>
                    <a:gd name="T59" fmla="*/ 202 h 309"/>
                    <a:gd name="T60" fmla="*/ 24 w 290"/>
                    <a:gd name="T61" fmla="*/ 149 h 309"/>
                    <a:gd name="T62" fmla="*/ 48 w 290"/>
                    <a:gd name="T63" fmla="*/ 96 h 309"/>
                    <a:gd name="T64" fmla="*/ 63 w 290"/>
                    <a:gd name="T65" fmla="*/ 77 h 309"/>
                    <a:gd name="T66" fmla="*/ 82 w 290"/>
                    <a:gd name="T67" fmla="*/ 72 h 309"/>
                    <a:gd name="T68" fmla="*/ 97 w 290"/>
                    <a:gd name="T69" fmla="*/ 67 h 309"/>
                    <a:gd name="T70" fmla="*/ 116 w 290"/>
                    <a:gd name="T71" fmla="*/ 58 h 309"/>
                    <a:gd name="T72" fmla="*/ 131 w 290"/>
                    <a:gd name="T73" fmla="*/ 43 h 309"/>
                    <a:gd name="T74" fmla="*/ 150 w 290"/>
                    <a:gd name="T75" fmla="*/ 29 h 309"/>
                    <a:gd name="T76" fmla="*/ 169 w 290"/>
                    <a:gd name="T77" fmla="*/ 14 h 309"/>
                    <a:gd name="T78" fmla="*/ 188 w 290"/>
                    <a:gd name="T79" fmla="*/ 4 h 309"/>
                    <a:gd name="T80" fmla="*/ 217 w 290"/>
                    <a:gd name="T81" fmla="*/ 0 h 309"/>
                    <a:gd name="T82" fmla="*/ 242 w 290"/>
                    <a:gd name="T83" fmla="*/ 14 h 309"/>
                    <a:gd name="T84" fmla="*/ 261 w 290"/>
                    <a:gd name="T85" fmla="*/ 38 h 309"/>
                    <a:gd name="T86" fmla="*/ 275 w 290"/>
                    <a:gd name="T87" fmla="*/ 62 h 309"/>
                    <a:gd name="T88" fmla="*/ 280 w 290"/>
                    <a:gd name="T89" fmla="*/ 72 h 309"/>
                    <a:gd name="T90" fmla="*/ 285 w 290"/>
                    <a:gd name="T91" fmla="*/ 77 h 309"/>
                    <a:gd name="T92" fmla="*/ 290 w 290"/>
                    <a:gd name="T93" fmla="*/ 87 h 309"/>
                    <a:gd name="T94" fmla="*/ 290 w 290"/>
                    <a:gd name="T95" fmla="*/ 91 h 30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0"/>
                    <a:gd name="T145" fmla="*/ 0 h 309"/>
                    <a:gd name="T146" fmla="*/ 290 w 290"/>
                    <a:gd name="T147" fmla="*/ 309 h 30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0" h="309">
                      <a:moveTo>
                        <a:pt x="290" y="91"/>
                      </a:moveTo>
                      <a:lnTo>
                        <a:pt x="285" y="96"/>
                      </a:lnTo>
                      <a:lnTo>
                        <a:pt x="280" y="96"/>
                      </a:lnTo>
                      <a:lnTo>
                        <a:pt x="275" y="96"/>
                      </a:lnTo>
                      <a:lnTo>
                        <a:pt x="271" y="91"/>
                      </a:lnTo>
                      <a:lnTo>
                        <a:pt x="266" y="91"/>
                      </a:lnTo>
                      <a:lnTo>
                        <a:pt x="266" y="87"/>
                      </a:lnTo>
                      <a:lnTo>
                        <a:pt x="261" y="87"/>
                      </a:lnTo>
                      <a:lnTo>
                        <a:pt x="261" y="82"/>
                      </a:lnTo>
                      <a:lnTo>
                        <a:pt x="256" y="82"/>
                      </a:lnTo>
                      <a:lnTo>
                        <a:pt x="251" y="77"/>
                      </a:lnTo>
                      <a:lnTo>
                        <a:pt x="246" y="77"/>
                      </a:lnTo>
                      <a:lnTo>
                        <a:pt x="242" y="77"/>
                      </a:lnTo>
                      <a:lnTo>
                        <a:pt x="237" y="77"/>
                      </a:lnTo>
                      <a:lnTo>
                        <a:pt x="232" y="77"/>
                      </a:lnTo>
                      <a:lnTo>
                        <a:pt x="227" y="77"/>
                      </a:lnTo>
                      <a:lnTo>
                        <a:pt x="222" y="82"/>
                      </a:lnTo>
                      <a:lnTo>
                        <a:pt x="217" y="82"/>
                      </a:lnTo>
                      <a:lnTo>
                        <a:pt x="213" y="82"/>
                      </a:lnTo>
                      <a:lnTo>
                        <a:pt x="213" y="87"/>
                      </a:lnTo>
                      <a:lnTo>
                        <a:pt x="208" y="87"/>
                      </a:lnTo>
                      <a:lnTo>
                        <a:pt x="208" y="91"/>
                      </a:lnTo>
                      <a:lnTo>
                        <a:pt x="203" y="91"/>
                      </a:lnTo>
                      <a:lnTo>
                        <a:pt x="198" y="96"/>
                      </a:lnTo>
                      <a:lnTo>
                        <a:pt x="193" y="101"/>
                      </a:lnTo>
                      <a:lnTo>
                        <a:pt x="193" y="106"/>
                      </a:lnTo>
                      <a:lnTo>
                        <a:pt x="188" y="111"/>
                      </a:lnTo>
                      <a:lnTo>
                        <a:pt x="188" y="116"/>
                      </a:lnTo>
                      <a:lnTo>
                        <a:pt x="184" y="120"/>
                      </a:lnTo>
                      <a:lnTo>
                        <a:pt x="184" y="125"/>
                      </a:lnTo>
                      <a:lnTo>
                        <a:pt x="184" y="135"/>
                      </a:lnTo>
                      <a:lnTo>
                        <a:pt x="184" y="140"/>
                      </a:lnTo>
                      <a:lnTo>
                        <a:pt x="184" y="144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4" y="159"/>
                      </a:lnTo>
                      <a:lnTo>
                        <a:pt x="184" y="164"/>
                      </a:lnTo>
                      <a:lnTo>
                        <a:pt x="179" y="169"/>
                      </a:lnTo>
                      <a:lnTo>
                        <a:pt x="174" y="173"/>
                      </a:lnTo>
                      <a:lnTo>
                        <a:pt x="169" y="173"/>
                      </a:lnTo>
                      <a:lnTo>
                        <a:pt x="164" y="178"/>
                      </a:lnTo>
                      <a:lnTo>
                        <a:pt x="159" y="178"/>
                      </a:lnTo>
                      <a:lnTo>
                        <a:pt x="155" y="178"/>
                      </a:lnTo>
                      <a:lnTo>
                        <a:pt x="155" y="183"/>
                      </a:lnTo>
                      <a:lnTo>
                        <a:pt x="150" y="183"/>
                      </a:lnTo>
                      <a:lnTo>
                        <a:pt x="145" y="188"/>
                      </a:lnTo>
                      <a:lnTo>
                        <a:pt x="140" y="193"/>
                      </a:lnTo>
                      <a:lnTo>
                        <a:pt x="135" y="193"/>
                      </a:lnTo>
                      <a:lnTo>
                        <a:pt x="135" y="198"/>
                      </a:lnTo>
                      <a:lnTo>
                        <a:pt x="131" y="198"/>
                      </a:lnTo>
                      <a:lnTo>
                        <a:pt x="126" y="198"/>
                      </a:lnTo>
                      <a:lnTo>
                        <a:pt x="121" y="198"/>
                      </a:lnTo>
                      <a:lnTo>
                        <a:pt x="121" y="193"/>
                      </a:lnTo>
                      <a:lnTo>
                        <a:pt x="116" y="193"/>
                      </a:lnTo>
                      <a:lnTo>
                        <a:pt x="111" y="193"/>
                      </a:lnTo>
                      <a:lnTo>
                        <a:pt x="106" y="193"/>
                      </a:lnTo>
                      <a:lnTo>
                        <a:pt x="102" y="188"/>
                      </a:lnTo>
                      <a:lnTo>
                        <a:pt x="97" y="188"/>
                      </a:lnTo>
                      <a:lnTo>
                        <a:pt x="92" y="188"/>
                      </a:lnTo>
                      <a:lnTo>
                        <a:pt x="87" y="193"/>
                      </a:lnTo>
                      <a:lnTo>
                        <a:pt x="82" y="193"/>
                      </a:lnTo>
                      <a:lnTo>
                        <a:pt x="77" y="193"/>
                      </a:lnTo>
                      <a:lnTo>
                        <a:pt x="73" y="193"/>
                      </a:lnTo>
                      <a:lnTo>
                        <a:pt x="68" y="193"/>
                      </a:lnTo>
                      <a:lnTo>
                        <a:pt x="63" y="198"/>
                      </a:lnTo>
                      <a:lnTo>
                        <a:pt x="58" y="198"/>
                      </a:lnTo>
                      <a:lnTo>
                        <a:pt x="53" y="202"/>
                      </a:lnTo>
                      <a:lnTo>
                        <a:pt x="53" y="207"/>
                      </a:lnTo>
                      <a:lnTo>
                        <a:pt x="48" y="212"/>
                      </a:lnTo>
                      <a:lnTo>
                        <a:pt x="44" y="217"/>
                      </a:lnTo>
                      <a:lnTo>
                        <a:pt x="44" y="222"/>
                      </a:lnTo>
                      <a:lnTo>
                        <a:pt x="39" y="227"/>
                      </a:lnTo>
                      <a:lnTo>
                        <a:pt x="39" y="231"/>
                      </a:lnTo>
                      <a:lnTo>
                        <a:pt x="34" y="236"/>
                      </a:lnTo>
                      <a:lnTo>
                        <a:pt x="34" y="241"/>
                      </a:lnTo>
                      <a:lnTo>
                        <a:pt x="29" y="246"/>
                      </a:lnTo>
                      <a:lnTo>
                        <a:pt x="29" y="251"/>
                      </a:lnTo>
                      <a:lnTo>
                        <a:pt x="29" y="260"/>
                      </a:lnTo>
                      <a:lnTo>
                        <a:pt x="29" y="265"/>
                      </a:lnTo>
                      <a:lnTo>
                        <a:pt x="29" y="270"/>
                      </a:lnTo>
                      <a:lnTo>
                        <a:pt x="29" y="275"/>
                      </a:lnTo>
                      <a:lnTo>
                        <a:pt x="29" y="280"/>
                      </a:lnTo>
                      <a:lnTo>
                        <a:pt x="24" y="280"/>
                      </a:lnTo>
                      <a:lnTo>
                        <a:pt x="24" y="284"/>
                      </a:lnTo>
                      <a:lnTo>
                        <a:pt x="19" y="284"/>
                      </a:lnTo>
                      <a:lnTo>
                        <a:pt x="19" y="289"/>
                      </a:lnTo>
                      <a:lnTo>
                        <a:pt x="15" y="294"/>
                      </a:lnTo>
                      <a:lnTo>
                        <a:pt x="15" y="299"/>
                      </a:lnTo>
                      <a:lnTo>
                        <a:pt x="10" y="299"/>
                      </a:lnTo>
                      <a:lnTo>
                        <a:pt x="10" y="304"/>
                      </a:lnTo>
                      <a:lnTo>
                        <a:pt x="5" y="309"/>
                      </a:lnTo>
                      <a:lnTo>
                        <a:pt x="0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60"/>
                      </a:lnTo>
                      <a:lnTo>
                        <a:pt x="0" y="246"/>
                      </a:lnTo>
                      <a:lnTo>
                        <a:pt x="0" y="231"/>
                      </a:lnTo>
                      <a:lnTo>
                        <a:pt x="5" y="217"/>
                      </a:lnTo>
                      <a:lnTo>
                        <a:pt x="5" y="202"/>
                      </a:lnTo>
                      <a:lnTo>
                        <a:pt x="10" y="188"/>
                      </a:lnTo>
                      <a:lnTo>
                        <a:pt x="15" y="178"/>
                      </a:lnTo>
                      <a:lnTo>
                        <a:pt x="19" y="164"/>
                      </a:lnTo>
                      <a:lnTo>
                        <a:pt x="24" y="149"/>
                      </a:lnTo>
                      <a:lnTo>
                        <a:pt x="29" y="135"/>
                      </a:lnTo>
                      <a:lnTo>
                        <a:pt x="34" y="125"/>
                      </a:lnTo>
                      <a:lnTo>
                        <a:pt x="39" y="111"/>
                      </a:lnTo>
                      <a:lnTo>
                        <a:pt x="48" y="96"/>
                      </a:lnTo>
                      <a:lnTo>
                        <a:pt x="53" y="87"/>
                      </a:lnTo>
                      <a:lnTo>
                        <a:pt x="58" y="82"/>
                      </a:lnTo>
                      <a:lnTo>
                        <a:pt x="63" y="77"/>
                      </a:lnTo>
                      <a:lnTo>
                        <a:pt x="68" y="72"/>
                      </a:lnTo>
                      <a:lnTo>
                        <a:pt x="73" y="72"/>
                      </a:lnTo>
                      <a:lnTo>
                        <a:pt x="77" y="72"/>
                      </a:lnTo>
                      <a:lnTo>
                        <a:pt x="82" y="72"/>
                      </a:lnTo>
                      <a:lnTo>
                        <a:pt x="87" y="67"/>
                      </a:lnTo>
                      <a:lnTo>
                        <a:pt x="92" y="67"/>
                      </a:lnTo>
                      <a:lnTo>
                        <a:pt x="97" y="67"/>
                      </a:lnTo>
                      <a:lnTo>
                        <a:pt x="102" y="67"/>
                      </a:lnTo>
                      <a:lnTo>
                        <a:pt x="106" y="62"/>
                      </a:lnTo>
                      <a:lnTo>
                        <a:pt x="111" y="62"/>
                      </a:lnTo>
                      <a:lnTo>
                        <a:pt x="116" y="58"/>
                      </a:lnTo>
                      <a:lnTo>
                        <a:pt x="121" y="53"/>
                      </a:lnTo>
                      <a:lnTo>
                        <a:pt x="126" y="48"/>
                      </a:lnTo>
                      <a:lnTo>
                        <a:pt x="131" y="43"/>
                      </a:lnTo>
                      <a:lnTo>
                        <a:pt x="135" y="38"/>
                      </a:lnTo>
                      <a:lnTo>
                        <a:pt x="140" y="33"/>
                      </a:lnTo>
                      <a:lnTo>
                        <a:pt x="145" y="33"/>
                      </a:lnTo>
                      <a:lnTo>
                        <a:pt x="150" y="29"/>
                      </a:lnTo>
                      <a:lnTo>
                        <a:pt x="155" y="24"/>
                      </a:lnTo>
                      <a:lnTo>
                        <a:pt x="159" y="24"/>
                      </a:lnTo>
                      <a:lnTo>
                        <a:pt x="164" y="19"/>
                      </a:lnTo>
                      <a:lnTo>
                        <a:pt x="169" y="14"/>
                      </a:lnTo>
                      <a:lnTo>
                        <a:pt x="174" y="14"/>
                      </a:lnTo>
                      <a:lnTo>
                        <a:pt x="179" y="9"/>
                      </a:lnTo>
                      <a:lnTo>
                        <a:pt x="184" y="4"/>
                      </a:lnTo>
                      <a:lnTo>
                        <a:pt x="188" y="4"/>
                      </a:lnTo>
                      <a:lnTo>
                        <a:pt x="193" y="0"/>
                      </a:lnTo>
                      <a:lnTo>
                        <a:pt x="203" y="0"/>
                      </a:lnTo>
                      <a:lnTo>
                        <a:pt x="208" y="0"/>
                      </a:lnTo>
                      <a:lnTo>
                        <a:pt x="217" y="0"/>
                      </a:lnTo>
                      <a:lnTo>
                        <a:pt x="222" y="4"/>
                      </a:lnTo>
                      <a:lnTo>
                        <a:pt x="227" y="4"/>
                      </a:lnTo>
                      <a:lnTo>
                        <a:pt x="237" y="9"/>
                      </a:lnTo>
                      <a:lnTo>
                        <a:pt x="242" y="14"/>
                      </a:lnTo>
                      <a:lnTo>
                        <a:pt x="246" y="19"/>
                      </a:lnTo>
                      <a:lnTo>
                        <a:pt x="251" y="24"/>
                      </a:lnTo>
                      <a:lnTo>
                        <a:pt x="256" y="33"/>
                      </a:lnTo>
                      <a:lnTo>
                        <a:pt x="261" y="38"/>
                      </a:lnTo>
                      <a:lnTo>
                        <a:pt x="266" y="43"/>
                      </a:lnTo>
                      <a:lnTo>
                        <a:pt x="271" y="53"/>
                      </a:lnTo>
                      <a:lnTo>
                        <a:pt x="271" y="58"/>
                      </a:lnTo>
                      <a:lnTo>
                        <a:pt x="275" y="62"/>
                      </a:lnTo>
                      <a:lnTo>
                        <a:pt x="280" y="67"/>
                      </a:lnTo>
                      <a:lnTo>
                        <a:pt x="280" y="72"/>
                      </a:lnTo>
                      <a:lnTo>
                        <a:pt x="285" y="77"/>
                      </a:lnTo>
                      <a:lnTo>
                        <a:pt x="285" y="82"/>
                      </a:lnTo>
                      <a:lnTo>
                        <a:pt x="290" y="87"/>
                      </a:lnTo>
                      <a:lnTo>
                        <a:pt x="290" y="91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1" name="Freeform 751">
                  <a:extLst>
                    <a:ext uri="{FF2B5EF4-FFF2-40B4-BE49-F238E27FC236}">
                      <a16:creationId xmlns:a16="http://schemas.microsoft.com/office/drawing/2014/main" id="{1B4E64B0-B32E-4CD2-9D92-8DA9EF5BA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651"/>
                  <a:ext cx="44" cy="19"/>
                </a:xfrm>
                <a:custGeom>
                  <a:avLst/>
                  <a:gdLst>
                    <a:gd name="T0" fmla="*/ 44 w 44"/>
                    <a:gd name="T1" fmla="*/ 14 h 19"/>
                    <a:gd name="T2" fmla="*/ 39 w 44"/>
                    <a:gd name="T3" fmla="*/ 19 h 19"/>
                    <a:gd name="T4" fmla="*/ 34 w 44"/>
                    <a:gd name="T5" fmla="*/ 19 h 19"/>
                    <a:gd name="T6" fmla="*/ 34 w 44"/>
                    <a:gd name="T7" fmla="*/ 19 h 19"/>
                    <a:gd name="T8" fmla="*/ 29 w 44"/>
                    <a:gd name="T9" fmla="*/ 19 h 19"/>
                    <a:gd name="T10" fmla="*/ 29 w 44"/>
                    <a:gd name="T11" fmla="*/ 19 h 19"/>
                    <a:gd name="T12" fmla="*/ 25 w 44"/>
                    <a:gd name="T13" fmla="*/ 14 h 19"/>
                    <a:gd name="T14" fmla="*/ 25 w 44"/>
                    <a:gd name="T15" fmla="*/ 14 h 19"/>
                    <a:gd name="T16" fmla="*/ 20 w 44"/>
                    <a:gd name="T17" fmla="*/ 14 h 19"/>
                    <a:gd name="T18" fmla="*/ 20 w 44"/>
                    <a:gd name="T19" fmla="*/ 10 h 19"/>
                    <a:gd name="T20" fmla="*/ 15 w 44"/>
                    <a:gd name="T21" fmla="*/ 10 h 19"/>
                    <a:gd name="T22" fmla="*/ 15 w 44"/>
                    <a:gd name="T23" fmla="*/ 5 h 19"/>
                    <a:gd name="T24" fmla="*/ 10 w 44"/>
                    <a:gd name="T25" fmla="*/ 5 h 19"/>
                    <a:gd name="T26" fmla="*/ 10 w 44"/>
                    <a:gd name="T27" fmla="*/ 5 h 19"/>
                    <a:gd name="T28" fmla="*/ 5 w 44"/>
                    <a:gd name="T29" fmla="*/ 0 h 19"/>
                    <a:gd name="T30" fmla="*/ 5 w 44"/>
                    <a:gd name="T31" fmla="*/ 0 h 19"/>
                    <a:gd name="T32" fmla="*/ 0 w 4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9"/>
                    <a:gd name="T53" fmla="*/ 44 w 4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9">
                      <a:moveTo>
                        <a:pt x="44" y="14"/>
                      </a:moveTo>
                      <a:lnTo>
                        <a:pt x="39" y="19"/>
                      </a:lnTo>
                      <a:lnTo>
                        <a:pt x="34" y="19"/>
                      </a:lnTo>
                      <a:lnTo>
                        <a:pt x="29" y="19"/>
                      </a:lnTo>
                      <a:lnTo>
                        <a:pt x="25" y="14"/>
                      </a:lnTo>
                      <a:lnTo>
                        <a:pt x="20" y="14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2" name="Freeform 752">
                  <a:extLst>
                    <a:ext uri="{FF2B5EF4-FFF2-40B4-BE49-F238E27FC236}">
                      <a16:creationId xmlns:a16="http://schemas.microsoft.com/office/drawing/2014/main" id="{DE1D6035-E775-45B7-8B36-2DE07E183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651"/>
                  <a:ext cx="38" cy="10"/>
                </a:xfrm>
                <a:custGeom>
                  <a:avLst/>
                  <a:gdLst>
                    <a:gd name="T0" fmla="*/ 38 w 38"/>
                    <a:gd name="T1" fmla="*/ 0 h 10"/>
                    <a:gd name="T2" fmla="*/ 38 w 38"/>
                    <a:gd name="T3" fmla="*/ 0 h 10"/>
                    <a:gd name="T4" fmla="*/ 34 w 38"/>
                    <a:gd name="T5" fmla="*/ 0 h 10"/>
                    <a:gd name="T6" fmla="*/ 34 w 38"/>
                    <a:gd name="T7" fmla="*/ 0 h 10"/>
                    <a:gd name="T8" fmla="*/ 29 w 38"/>
                    <a:gd name="T9" fmla="*/ 0 h 10"/>
                    <a:gd name="T10" fmla="*/ 29 w 38"/>
                    <a:gd name="T11" fmla="*/ 0 h 10"/>
                    <a:gd name="T12" fmla="*/ 24 w 38"/>
                    <a:gd name="T13" fmla="*/ 0 h 10"/>
                    <a:gd name="T14" fmla="*/ 24 w 38"/>
                    <a:gd name="T15" fmla="*/ 0 h 10"/>
                    <a:gd name="T16" fmla="*/ 19 w 38"/>
                    <a:gd name="T17" fmla="*/ 0 h 10"/>
                    <a:gd name="T18" fmla="*/ 19 w 38"/>
                    <a:gd name="T19" fmla="*/ 0 h 10"/>
                    <a:gd name="T20" fmla="*/ 14 w 38"/>
                    <a:gd name="T21" fmla="*/ 5 h 10"/>
                    <a:gd name="T22" fmla="*/ 14 w 38"/>
                    <a:gd name="T23" fmla="*/ 5 h 10"/>
                    <a:gd name="T24" fmla="*/ 9 w 38"/>
                    <a:gd name="T25" fmla="*/ 5 h 10"/>
                    <a:gd name="T26" fmla="*/ 9 w 38"/>
                    <a:gd name="T27" fmla="*/ 5 h 10"/>
                    <a:gd name="T28" fmla="*/ 5 w 38"/>
                    <a:gd name="T29" fmla="*/ 5 h 10"/>
                    <a:gd name="T30" fmla="*/ 5 w 38"/>
                    <a:gd name="T31" fmla="*/ 10 h 10"/>
                    <a:gd name="T32" fmla="*/ 0 w 38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0"/>
                    <a:gd name="T53" fmla="*/ 38 w 3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0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3" name="Freeform 753">
                  <a:extLst>
                    <a:ext uri="{FF2B5EF4-FFF2-40B4-BE49-F238E27FC236}">
                      <a16:creationId xmlns:a16="http://schemas.microsoft.com/office/drawing/2014/main" id="{45EE714D-1D22-4DC2-86BF-3D4B55520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661"/>
                  <a:ext cx="24" cy="77"/>
                </a:xfrm>
                <a:custGeom>
                  <a:avLst/>
                  <a:gdLst>
                    <a:gd name="T0" fmla="*/ 24 w 24"/>
                    <a:gd name="T1" fmla="*/ 0 h 77"/>
                    <a:gd name="T2" fmla="*/ 24 w 24"/>
                    <a:gd name="T3" fmla="*/ 4 h 77"/>
                    <a:gd name="T4" fmla="*/ 19 w 24"/>
                    <a:gd name="T5" fmla="*/ 4 h 77"/>
                    <a:gd name="T6" fmla="*/ 14 w 24"/>
                    <a:gd name="T7" fmla="*/ 9 h 77"/>
                    <a:gd name="T8" fmla="*/ 9 w 24"/>
                    <a:gd name="T9" fmla="*/ 14 h 77"/>
                    <a:gd name="T10" fmla="*/ 9 w 24"/>
                    <a:gd name="T11" fmla="*/ 19 h 77"/>
                    <a:gd name="T12" fmla="*/ 4 w 24"/>
                    <a:gd name="T13" fmla="*/ 24 h 77"/>
                    <a:gd name="T14" fmla="*/ 4 w 24"/>
                    <a:gd name="T15" fmla="*/ 29 h 77"/>
                    <a:gd name="T16" fmla="*/ 0 w 24"/>
                    <a:gd name="T17" fmla="*/ 33 h 77"/>
                    <a:gd name="T18" fmla="*/ 0 w 24"/>
                    <a:gd name="T19" fmla="*/ 38 h 77"/>
                    <a:gd name="T20" fmla="*/ 0 w 24"/>
                    <a:gd name="T21" fmla="*/ 48 h 77"/>
                    <a:gd name="T22" fmla="*/ 0 w 24"/>
                    <a:gd name="T23" fmla="*/ 53 h 77"/>
                    <a:gd name="T24" fmla="*/ 0 w 24"/>
                    <a:gd name="T25" fmla="*/ 57 h 77"/>
                    <a:gd name="T26" fmla="*/ 0 w 24"/>
                    <a:gd name="T27" fmla="*/ 62 h 77"/>
                    <a:gd name="T28" fmla="*/ 0 w 24"/>
                    <a:gd name="T29" fmla="*/ 67 h 77"/>
                    <a:gd name="T30" fmla="*/ 0 w 24"/>
                    <a:gd name="T31" fmla="*/ 72 h 77"/>
                    <a:gd name="T32" fmla="*/ 0 w 24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77"/>
                    <a:gd name="T53" fmla="*/ 24 w 24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77">
                      <a:moveTo>
                        <a:pt x="24" y="0"/>
                      </a:moveTo>
                      <a:lnTo>
                        <a:pt x="24" y="4"/>
                      </a:lnTo>
                      <a:lnTo>
                        <a:pt x="19" y="4"/>
                      </a:lnTo>
                      <a:lnTo>
                        <a:pt x="14" y="9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7"/>
                      </a:lnTo>
                      <a:lnTo>
                        <a:pt x="0" y="62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4" name="Freeform 754">
                  <a:extLst>
                    <a:ext uri="{FF2B5EF4-FFF2-40B4-BE49-F238E27FC236}">
                      <a16:creationId xmlns:a16="http://schemas.microsoft.com/office/drawing/2014/main" id="{BD31D761-C819-4E87-9D62-00565CB09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" y="738"/>
                  <a:ext cx="53" cy="34"/>
                </a:xfrm>
                <a:custGeom>
                  <a:avLst/>
                  <a:gdLst>
                    <a:gd name="T0" fmla="*/ 53 w 53"/>
                    <a:gd name="T1" fmla="*/ 0 h 34"/>
                    <a:gd name="T2" fmla="*/ 48 w 53"/>
                    <a:gd name="T3" fmla="*/ 5 h 34"/>
                    <a:gd name="T4" fmla="*/ 48 w 53"/>
                    <a:gd name="T5" fmla="*/ 5 h 34"/>
                    <a:gd name="T6" fmla="*/ 43 w 53"/>
                    <a:gd name="T7" fmla="*/ 9 h 34"/>
                    <a:gd name="T8" fmla="*/ 38 w 53"/>
                    <a:gd name="T9" fmla="*/ 9 h 34"/>
                    <a:gd name="T10" fmla="*/ 38 w 53"/>
                    <a:gd name="T11" fmla="*/ 9 h 34"/>
                    <a:gd name="T12" fmla="*/ 33 w 53"/>
                    <a:gd name="T13" fmla="*/ 14 h 34"/>
                    <a:gd name="T14" fmla="*/ 28 w 53"/>
                    <a:gd name="T15" fmla="*/ 14 h 34"/>
                    <a:gd name="T16" fmla="*/ 24 w 53"/>
                    <a:gd name="T17" fmla="*/ 14 h 34"/>
                    <a:gd name="T18" fmla="*/ 24 w 53"/>
                    <a:gd name="T19" fmla="*/ 19 h 34"/>
                    <a:gd name="T20" fmla="*/ 19 w 53"/>
                    <a:gd name="T21" fmla="*/ 19 h 34"/>
                    <a:gd name="T22" fmla="*/ 14 w 53"/>
                    <a:gd name="T23" fmla="*/ 24 h 34"/>
                    <a:gd name="T24" fmla="*/ 14 w 53"/>
                    <a:gd name="T25" fmla="*/ 24 h 34"/>
                    <a:gd name="T26" fmla="*/ 9 w 53"/>
                    <a:gd name="T27" fmla="*/ 29 h 34"/>
                    <a:gd name="T28" fmla="*/ 4 w 53"/>
                    <a:gd name="T29" fmla="*/ 29 h 34"/>
                    <a:gd name="T30" fmla="*/ 4 w 53"/>
                    <a:gd name="T31" fmla="*/ 34 h 34"/>
                    <a:gd name="T32" fmla="*/ 0 w 53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34"/>
                    <a:gd name="T53" fmla="*/ 53 w 5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34">
                      <a:moveTo>
                        <a:pt x="53" y="0"/>
                      </a:moveTo>
                      <a:lnTo>
                        <a:pt x="48" y="5"/>
                      </a:lnTo>
                      <a:lnTo>
                        <a:pt x="43" y="9"/>
                      </a:lnTo>
                      <a:lnTo>
                        <a:pt x="38" y="9"/>
                      </a:lnTo>
                      <a:lnTo>
                        <a:pt x="33" y="14"/>
                      </a:lnTo>
                      <a:lnTo>
                        <a:pt x="28" y="14"/>
                      </a:lnTo>
                      <a:lnTo>
                        <a:pt x="24" y="14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4" y="24"/>
                      </a:lnTo>
                      <a:lnTo>
                        <a:pt x="9" y="29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5" name="Freeform 755">
                  <a:extLst>
                    <a:ext uri="{FF2B5EF4-FFF2-40B4-BE49-F238E27FC236}">
                      <a16:creationId xmlns:a16="http://schemas.microsoft.com/office/drawing/2014/main" id="{6E775075-A2D0-4468-9BCF-1C4633F82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762"/>
                  <a:ext cx="73" cy="10"/>
                </a:xfrm>
                <a:custGeom>
                  <a:avLst/>
                  <a:gdLst>
                    <a:gd name="T0" fmla="*/ 73 w 73"/>
                    <a:gd name="T1" fmla="*/ 10 h 10"/>
                    <a:gd name="T2" fmla="*/ 68 w 73"/>
                    <a:gd name="T3" fmla="*/ 10 h 10"/>
                    <a:gd name="T4" fmla="*/ 63 w 73"/>
                    <a:gd name="T5" fmla="*/ 10 h 10"/>
                    <a:gd name="T6" fmla="*/ 63 w 73"/>
                    <a:gd name="T7" fmla="*/ 5 h 10"/>
                    <a:gd name="T8" fmla="*/ 58 w 73"/>
                    <a:gd name="T9" fmla="*/ 5 h 10"/>
                    <a:gd name="T10" fmla="*/ 53 w 73"/>
                    <a:gd name="T11" fmla="*/ 5 h 10"/>
                    <a:gd name="T12" fmla="*/ 48 w 73"/>
                    <a:gd name="T13" fmla="*/ 5 h 10"/>
                    <a:gd name="T14" fmla="*/ 44 w 73"/>
                    <a:gd name="T15" fmla="*/ 0 h 10"/>
                    <a:gd name="T16" fmla="*/ 39 w 73"/>
                    <a:gd name="T17" fmla="*/ 0 h 10"/>
                    <a:gd name="T18" fmla="*/ 34 w 73"/>
                    <a:gd name="T19" fmla="*/ 0 h 10"/>
                    <a:gd name="T20" fmla="*/ 29 w 73"/>
                    <a:gd name="T21" fmla="*/ 5 h 10"/>
                    <a:gd name="T22" fmla="*/ 24 w 73"/>
                    <a:gd name="T23" fmla="*/ 5 h 10"/>
                    <a:gd name="T24" fmla="*/ 19 w 73"/>
                    <a:gd name="T25" fmla="*/ 5 h 10"/>
                    <a:gd name="T26" fmla="*/ 15 w 73"/>
                    <a:gd name="T27" fmla="*/ 5 h 10"/>
                    <a:gd name="T28" fmla="*/ 10 w 73"/>
                    <a:gd name="T29" fmla="*/ 5 h 10"/>
                    <a:gd name="T30" fmla="*/ 5 w 73"/>
                    <a:gd name="T31" fmla="*/ 10 h 10"/>
                    <a:gd name="T32" fmla="*/ 0 w 73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0"/>
                    <a:gd name="T53" fmla="*/ 73 w 73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0">
                      <a:moveTo>
                        <a:pt x="73" y="10"/>
                      </a:moveTo>
                      <a:lnTo>
                        <a:pt x="68" y="10"/>
                      </a:lnTo>
                      <a:lnTo>
                        <a:pt x="63" y="10"/>
                      </a:lnTo>
                      <a:lnTo>
                        <a:pt x="63" y="5"/>
                      </a:lnTo>
                      <a:lnTo>
                        <a:pt x="58" y="5"/>
                      </a:lnTo>
                      <a:lnTo>
                        <a:pt x="53" y="5"/>
                      </a:lnTo>
                      <a:lnTo>
                        <a:pt x="48" y="5"/>
                      </a:ln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6" name="Freeform 756">
                  <a:extLst>
                    <a:ext uri="{FF2B5EF4-FFF2-40B4-BE49-F238E27FC236}">
                      <a16:creationId xmlns:a16="http://schemas.microsoft.com/office/drawing/2014/main" id="{9AF09613-8B0B-419F-A4B3-4060B17DD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772"/>
                  <a:ext cx="29" cy="82"/>
                </a:xfrm>
                <a:custGeom>
                  <a:avLst/>
                  <a:gdLst>
                    <a:gd name="T0" fmla="*/ 29 w 29"/>
                    <a:gd name="T1" fmla="*/ 0 h 82"/>
                    <a:gd name="T2" fmla="*/ 24 w 29"/>
                    <a:gd name="T3" fmla="*/ 4 h 82"/>
                    <a:gd name="T4" fmla="*/ 24 w 29"/>
                    <a:gd name="T5" fmla="*/ 9 h 82"/>
                    <a:gd name="T6" fmla="*/ 19 w 29"/>
                    <a:gd name="T7" fmla="*/ 14 h 82"/>
                    <a:gd name="T8" fmla="*/ 15 w 29"/>
                    <a:gd name="T9" fmla="*/ 19 h 82"/>
                    <a:gd name="T10" fmla="*/ 15 w 29"/>
                    <a:gd name="T11" fmla="*/ 24 h 82"/>
                    <a:gd name="T12" fmla="*/ 10 w 29"/>
                    <a:gd name="T13" fmla="*/ 29 h 82"/>
                    <a:gd name="T14" fmla="*/ 10 w 29"/>
                    <a:gd name="T15" fmla="*/ 33 h 82"/>
                    <a:gd name="T16" fmla="*/ 5 w 29"/>
                    <a:gd name="T17" fmla="*/ 38 h 82"/>
                    <a:gd name="T18" fmla="*/ 5 w 29"/>
                    <a:gd name="T19" fmla="*/ 43 h 82"/>
                    <a:gd name="T20" fmla="*/ 0 w 29"/>
                    <a:gd name="T21" fmla="*/ 48 h 82"/>
                    <a:gd name="T22" fmla="*/ 0 w 29"/>
                    <a:gd name="T23" fmla="*/ 53 h 82"/>
                    <a:gd name="T24" fmla="*/ 0 w 29"/>
                    <a:gd name="T25" fmla="*/ 62 h 82"/>
                    <a:gd name="T26" fmla="*/ 0 w 29"/>
                    <a:gd name="T27" fmla="*/ 67 h 82"/>
                    <a:gd name="T28" fmla="*/ 0 w 29"/>
                    <a:gd name="T29" fmla="*/ 72 h 82"/>
                    <a:gd name="T30" fmla="*/ 0 w 29"/>
                    <a:gd name="T31" fmla="*/ 77 h 82"/>
                    <a:gd name="T32" fmla="*/ 0 w 29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82"/>
                    <a:gd name="T53" fmla="*/ 29 w 29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82">
                      <a:moveTo>
                        <a:pt x="29" y="0"/>
                      </a:moveTo>
                      <a:lnTo>
                        <a:pt x="24" y="4"/>
                      </a:lnTo>
                      <a:lnTo>
                        <a:pt x="24" y="9"/>
                      </a:lnTo>
                      <a:lnTo>
                        <a:pt x="19" y="14"/>
                      </a:lnTo>
                      <a:lnTo>
                        <a:pt x="15" y="19"/>
                      </a:lnTo>
                      <a:lnTo>
                        <a:pt x="15" y="24"/>
                      </a:lnTo>
                      <a:lnTo>
                        <a:pt x="10" y="29"/>
                      </a:lnTo>
                      <a:lnTo>
                        <a:pt x="10" y="33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62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7" name="Freeform 757">
                  <a:extLst>
                    <a:ext uri="{FF2B5EF4-FFF2-40B4-BE49-F238E27FC236}">
                      <a16:creationId xmlns:a16="http://schemas.microsoft.com/office/drawing/2014/main" id="{6049E3DE-D201-404B-B821-91A9AB861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854"/>
                  <a:ext cx="29" cy="29"/>
                </a:xfrm>
                <a:custGeom>
                  <a:avLst/>
                  <a:gdLst>
                    <a:gd name="T0" fmla="*/ 29 w 29"/>
                    <a:gd name="T1" fmla="*/ 0 h 29"/>
                    <a:gd name="T2" fmla="*/ 24 w 29"/>
                    <a:gd name="T3" fmla="*/ 0 h 29"/>
                    <a:gd name="T4" fmla="*/ 24 w 29"/>
                    <a:gd name="T5" fmla="*/ 4 h 29"/>
                    <a:gd name="T6" fmla="*/ 19 w 29"/>
                    <a:gd name="T7" fmla="*/ 4 h 29"/>
                    <a:gd name="T8" fmla="*/ 19 w 29"/>
                    <a:gd name="T9" fmla="*/ 4 h 29"/>
                    <a:gd name="T10" fmla="*/ 19 w 29"/>
                    <a:gd name="T11" fmla="*/ 9 h 29"/>
                    <a:gd name="T12" fmla="*/ 19 w 29"/>
                    <a:gd name="T13" fmla="*/ 9 h 29"/>
                    <a:gd name="T14" fmla="*/ 15 w 29"/>
                    <a:gd name="T15" fmla="*/ 14 h 29"/>
                    <a:gd name="T16" fmla="*/ 15 w 29"/>
                    <a:gd name="T17" fmla="*/ 14 h 29"/>
                    <a:gd name="T18" fmla="*/ 15 w 29"/>
                    <a:gd name="T19" fmla="*/ 19 h 29"/>
                    <a:gd name="T20" fmla="*/ 15 w 29"/>
                    <a:gd name="T21" fmla="*/ 19 h 29"/>
                    <a:gd name="T22" fmla="*/ 10 w 29"/>
                    <a:gd name="T23" fmla="*/ 19 h 29"/>
                    <a:gd name="T24" fmla="*/ 10 w 29"/>
                    <a:gd name="T25" fmla="*/ 24 h 29"/>
                    <a:gd name="T26" fmla="*/ 10 w 29"/>
                    <a:gd name="T27" fmla="*/ 24 h 29"/>
                    <a:gd name="T28" fmla="*/ 5 w 29"/>
                    <a:gd name="T29" fmla="*/ 29 h 29"/>
                    <a:gd name="T30" fmla="*/ 5 w 29"/>
                    <a:gd name="T31" fmla="*/ 29 h 29"/>
                    <a:gd name="T32" fmla="*/ 0 w 2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"/>
                    <a:gd name="T53" fmla="*/ 29 w 2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">
                      <a:moveTo>
                        <a:pt x="29" y="0"/>
                      </a:moveTo>
                      <a:lnTo>
                        <a:pt x="24" y="0"/>
                      </a:lnTo>
                      <a:lnTo>
                        <a:pt x="24" y="4"/>
                      </a:lnTo>
                      <a:lnTo>
                        <a:pt x="19" y="4"/>
                      </a:lnTo>
                      <a:lnTo>
                        <a:pt x="19" y="9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8" name="Freeform 758">
                  <a:extLst>
                    <a:ext uri="{FF2B5EF4-FFF2-40B4-BE49-F238E27FC236}">
                      <a16:creationId xmlns:a16="http://schemas.microsoft.com/office/drawing/2014/main" id="{C4748408-0402-434E-8C1F-F58CD54E2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661"/>
                  <a:ext cx="53" cy="222"/>
                </a:xfrm>
                <a:custGeom>
                  <a:avLst/>
                  <a:gdLst>
                    <a:gd name="T0" fmla="*/ 0 w 53"/>
                    <a:gd name="T1" fmla="*/ 222 h 222"/>
                    <a:gd name="T2" fmla="*/ 0 w 53"/>
                    <a:gd name="T3" fmla="*/ 207 h 222"/>
                    <a:gd name="T4" fmla="*/ 0 w 53"/>
                    <a:gd name="T5" fmla="*/ 193 h 222"/>
                    <a:gd name="T6" fmla="*/ 0 w 53"/>
                    <a:gd name="T7" fmla="*/ 173 h 222"/>
                    <a:gd name="T8" fmla="*/ 0 w 53"/>
                    <a:gd name="T9" fmla="*/ 159 h 222"/>
                    <a:gd name="T10" fmla="*/ 0 w 53"/>
                    <a:gd name="T11" fmla="*/ 144 h 222"/>
                    <a:gd name="T12" fmla="*/ 5 w 53"/>
                    <a:gd name="T13" fmla="*/ 130 h 222"/>
                    <a:gd name="T14" fmla="*/ 5 w 53"/>
                    <a:gd name="T15" fmla="*/ 115 h 222"/>
                    <a:gd name="T16" fmla="*/ 10 w 53"/>
                    <a:gd name="T17" fmla="*/ 101 h 222"/>
                    <a:gd name="T18" fmla="*/ 15 w 53"/>
                    <a:gd name="T19" fmla="*/ 91 h 222"/>
                    <a:gd name="T20" fmla="*/ 19 w 53"/>
                    <a:gd name="T21" fmla="*/ 77 h 222"/>
                    <a:gd name="T22" fmla="*/ 24 w 53"/>
                    <a:gd name="T23" fmla="*/ 62 h 222"/>
                    <a:gd name="T24" fmla="*/ 29 w 53"/>
                    <a:gd name="T25" fmla="*/ 48 h 222"/>
                    <a:gd name="T26" fmla="*/ 34 w 53"/>
                    <a:gd name="T27" fmla="*/ 38 h 222"/>
                    <a:gd name="T28" fmla="*/ 39 w 53"/>
                    <a:gd name="T29" fmla="*/ 24 h 222"/>
                    <a:gd name="T30" fmla="*/ 48 w 53"/>
                    <a:gd name="T31" fmla="*/ 9 h 222"/>
                    <a:gd name="T32" fmla="*/ 53 w 53"/>
                    <a:gd name="T33" fmla="*/ 0 h 2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22"/>
                    <a:gd name="T53" fmla="*/ 53 w 53"/>
                    <a:gd name="T54" fmla="*/ 222 h 2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22">
                      <a:moveTo>
                        <a:pt x="0" y="222"/>
                      </a:moveTo>
                      <a:lnTo>
                        <a:pt x="0" y="207"/>
                      </a:lnTo>
                      <a:lnTo>
                        <a:pt x="0" y="193"/>
                      </a:lnTo>
                      <a:lnTo>
                        <a:pt x="0" y="173"/>
                      </a:lnTo>
                      <a:lnTo>
                        <a:pt x="0" y="159"/>
                      </a:lnTo>
                      <a:lnTo>
                        <a:pt x="0" y="144"/>
                      </a:lnTo>
                      <a:lnTo>
                        <a:pt x="5" y="130"/>
                      </a:lnTo>
                      <a:lnTo>
                        <a:pt x="5" y="115"/>
                      </a:lnTo>
                      <a:lnTo>
                        <a:pt x="10" y="101"/>
                      </a:lnTo>
                      <a:lnTo>
                        <a:pt x="15" y="91"/>
                      </a:lnTo>
                      <a:lnTo>
                        <a:pt x="19" y="77"/>
                      </a:lnTo>
                      <a:lnTo>
                        <a:pt x="24" y="62"/>
                      </a:lnTo>
                      <a:lnTo>
                        <a:pt x="29" y="48"/>
                      </a:lnTo>
                      <a:lnTo>
                        <a:pt x="34" y="38"/>
                      </a:lnTo>
                      <a:lnTo>
                        <a:pt x="39" y="24"/>
                      </a:lnTo>
                      <a:lnTo>
                        <a:pt x="48" y="9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9" name="Freeform 759">
                  <a:extLst>
                    <a:ext uri="{FF2B5EF4-FFF2-40B4-BE49-F238E27FC236}">
                      <a16:creationId xmlns:a16="http://schemas.microsoft.com/office/drawing/2014/main" id="{6ABCD701-AA3A-4105-AB98-EC91C1529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632"/>
                  <a:ext cx="63" cy="29"/>
                </a:xfrm>
                <a:custGeom>
                  <a:avLst/>
                  <a:gdLst>
                    <a:gd name="T0" fmla="*/ 0 w 63"/>
                    <a:gd name="T1" fmla="*/ 29 h 29"/>
                    <a:gd name="T2" fmla="*/ 5 w 63"/>
                    <a:gd name="T3" fmla="*/ 24 h 29"/>
                    <a:gd name="T4" fmla="*/ 10 w 63"/>
                    <a:gd name="T5" fmla="*/ 19 h 29"/>
                    <a:gd name="T6" fmla="*/ 10 w 63"/>
                    <a:gd name="T7" fmla="*/ 19 h 29"/>
                    <a:gd name="T8" fmla="*/ 15 w 63"/>
                    <a:gd name="T9" fmla="*/ 14 h 29"/>
                    <a:gd name="T10" fmla="*/ 20 w 63"/>
                    <a:gd name="T11" fmla="*/ 14 h 29"/>
                    <a:gd name="T12" fmla="*/ 24 w 63"/>
                    <a:gd name="T13" fmla="*/ 14 h 29"/>
                    <a:gd name="T14" fmla="*/ 29 w 63"/>
                    <a:gd name="T15" fmla="*/ 14 h 29"/>
                    <a:gd name="T16" fmla="*/ 34 w 63"/>
                    <a:gd name="T17" fmla="*/ 9 h 29"/>
                    <a:gd name="T18" fmla="*/ 39 w 63"/>
                    <a:gd name="T19" fmla="*/ 9 h 29"/>
                    <a:gd name="T20" fmla="*/ 44 w 63"/>
                    <a:gd name="T21" fmla="*/ 9 h 29"/>
                    <a:gd name="T22" fmla="*/ 44 w 63"/>
                    <a:gd name="T23" fmla="*/ 9 h 29"/>
                    <a:gd name="T24" fmla="*/ 49 w 63"/>
                    <a:gd name="T25" fmla="*/ 9 h 29"/>
                    <a:gd name="T26" fmla="*/ 53 w 63"/>
                    <a:gd name="T27" fmla="*/ 4 h 29"/>
                    <a:gd name="T28" fmla="*/ 58 w 63"/>
                    <a:gd name="T29" fmla="*/ 4 h 29"/>
                    <a:gd name="T30" fmla="*/ 63 w 63"/>
                    <a:gd name="T31" fmla="*/ 0 h 29"/>
                    <a:gd name="T32" fmla="*/ 63 w 63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29"/>
                    <a:gd name="T53" fmla="*/ 63 w 6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29">
                      <a:moveTo>
                        <a:pt x="0" y="29"/>
                      </a:moveTo>
                      <a:lnTo>
                        <a:pt x="5" y="24"/>
                      </a:lnTo>
                      <a:lnTo>
                        <a:pt x="10" y="19"/>
                      </a:lnTo>
                      <a:lnTo>
                        <a:pt x="15" y="14"/>
                      </a:lnTo>
                      <a:lnTo>
                        <a:pt x="20" y="14"/>
                      </a:lnTo>
                      <a:lnTo>
                        <a:pt x="24" y="14"/>
                      </a:lnTo>
                      <a:lnTo>
                        <a:pt x="29" y="14"/>
                      </a:lnTo>
                      <a:lnTo>
                        <a:pt x="34" y="9"/>
                      </a:lnTo>
                      <a:lnTo>
                        <a:pt x="39" y="9"/>
                      </a:lnTo>
                      <a:lnTo>
                        <a:pt x="44" y="9"/>
                      </a:lnTo>
                      <a:lnTo>
                        <a:pt x="49" y="9"/>
                      </a:lnTo>
                      <a:lnTo>
                        <a:pt x="53" y="4"/>
                      </a:lnTo>
                      <a:lnTo>
                        <a:pt x="58" y="4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0" name="Freeform 760">
                  <a:extLst>
                    <a:ext uri="{FF2B5EF4-FFF2-40B4-BE49-F238E27FC236}">
                      <a16:creationId xmlns:a16="http://schemas.microsoft.com/office/drawing/2014/main" id="{BE863073-D992-4312-85A3-A2C1EA9D9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" y="574"/>
                  <a:ext cx="77" cy="58"/>
                </a:xfrm>
                <a:custGeom>
                  <a:avLst/>
                  <a:gdLst>
                    <a:gd name="T0" fmla="*/ 0 w 77"/>
                    <a:gd name="T1" fmla="*/ 58 h 58"/>
                    <a:gd name="T2" fmla="*/ 5 w 77"/>
                    <a:gd name="T3" fmla="*/ 53 h 58"/>
                    <a:gd name="T4" fmla="*/ 10 w 77"/>
                    <a:gd name="T5" fmla="*/ 48 h 58"/>
                    <a:gd name="T6" fmla="*/ 15 w 77"/>
                    <a:gd name="T7" fmla="*/ 43 h 58"/>
                    <a:gd name="T8" fmla="*/ 19 w 77"/>
                    <a:gd name="T9" fmla="*/ 38 h 58"/>
                    <a:gd name="T10" fmla="*/ 24 w 77"/>
                    <a:gd name="T11" fmla="*/ 33 h 58"/>
                    <a:gd name="T12" fmla="*/ 29 w 77"/>
                    <a:gd name="T13" fmla="*/ 33 h 58"/>
                    <a:gd name="T14" fmla="*/ 34 w 77"/>
                    <a:gd name="T15" fmla="*/ 29 h 58"/>
                    <a:gd name="T16" fmla="*/ 39 w 77"/>
                    <a:gd name="T17" fmla="*/ 24 h 58"/>
                    <a:gd name="T18" fmla="*/ 43 w 77"/>
                    <a:gd name="T19" fmla="*/ 24 h 58"/>
                    <a:gd name="T20" fmla="*/ 48 w 77"/>
                    <a:gd name="T21" fmla="*/ 19 h 58"/>
                    <a:gd name="T22" fmla="*/ 53 w 77"/>
                    <a:gd name="T23" fmla="*/ 14 h 58"/>
                    <a:gd name="T24" fmla="*/ 58 w 77"/>
                    <a:gd name="T25" fmla="*/ 14 h 58"/>
                    <a:gd name="T26" fmla="*/ 63 w 77"/>
                    <a:gd name="T27" fmla="*/ 9 h 58"/>
                    <a:gd name="T28" fmla="*/ 68 w 77"/>
                    <a:gd name="T29" fmla="*/ 4 h 58"/>
                    <a:gd name="T30" fmla="*/ 72 w 77"/>
                    <a:gd name="T31" fmla="*/ 4 h 58"/>
                    <a:gd name="T32" fmla="*/ 77 w 77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58"/>
                    <a:gd name="T53" fmla="*/ 77 w 77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0" y="48"/>
                      </a:lnTo>
                      <a:lnTo>
                        <a:pt x="15" y="43"/>
                      </a:lnTo>
                      <a:lnTo>
                        <a:pt x="19" y="38"/>
                      </a:lnTo>
                      <a:lnTo>
                        <a:pt x="24" y="33"/>
                      </a:lnTo>
                      <a:lnTo>
                        <a:pt x="29" y="33"/>
                      </a:lnTo>
                      <a:lnTo>
                        <a:pt x="34" y="29"/>
                      </a:lnTo>
                      <a:lnTo>
                        <a:pt x="39" y="24"/>
                      </a:lnTo>
                      <a:lnTo>
                        <a:pt x="43" y="24"/>
                      </a:lnTo>
                      <a:lnTo>
                        <a:pt x="48" y="19"/>
                      </a:lnTo>
                      <a:lnTo>
                        <a:pt x="53" y="14"/>
                      </a:lnTo>
                      <a:lnTo>
                        <a:pt x="58" y="14"/>
                      </a:lnTo>
                      <a:lnTo>
                        <a:pt x="63" y="9"/>
                      </a:lnTo>
                      <a:lnTo>
                        <a:pt x="68" y="4"/>
                      </a:lnTo>
                      <a:lnTo>
                        <a:pt x="72" y="4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1" name="Freeform 761">
                  <a:extLst>
                    <a:ext uri="{FF2B5EF4-FFF2-40B4-BE49-F238E27FC236}">
                      <a16:creationId xmlns:a16="http://schemas.microsoft.com/office/drawing/2014/main" id="{B4388068-D4C3-44EF-927E-57A62AF6C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574"/>
                  <a:ext cx="87" cy="67"/>
                </a:xfrm>
                <a:custGeom>
                  <a:avLst/>
                  <a:gdLst>
                    <a:gd name="T0" fmla="*/ 0 w 87"/>
                    <a:gd name="T1" fmla="*/ 0 h 67"/>
                    <a:gd name="T2" fmla="*/ 10 w 87"/>
                    <a:gd name="T3" fmla="*/ 0 h 67"/>
                    <a:gd name="T4" fmla="*/ 15 w 87"/>
                    <a:gd name="T5" fmla="*/ 0 h 67"/>
                    <a:gd name="T6" fmla="*/ 24 w 87"/>
                    <a:gd name="T7" fmla="*/ 0 h 67"/>
                    <a:gd name="T8" fmla="*/ 29 w 87"/>
                    <a:gd name="T9" fmla="*/ 4 h 67"/>
                    <a:gd name="T10" fmla="*/ 34 w 87"/>
                    <a:gd name="T11" fmla="*/ 4 h 67"/>
                    <a:gd name="T12" fmla="*/ 44 w 87"/>
                    <a:gd name="T13" fmla="*/ 9 h 67"/>
                    <a:gd name="T14" fmla="*/ 49 w 87"/>
                    <a:gd name="T15" fmla="*/ 14 h 67"/>
                    <a:gd name="T16" fmla="*/ 53 w 87"/>
                    <a:gd name="T17" fmla="*/ 19 h 67"/>
                    <a:gd name="T18" fmla="*/ 58 w 87"/>
                    <a:gd name="T19" fmla="*/ 24 h 67"/>
                    <a:gd name="T20" fmla="*/ 63 w 87"/>
                    <a:gd name="T21" fmla="*/ 33 h 67"/>
                    <a:gd name="T22" fmla="*/ 68 w 87"/>
                    <a:gd name="T23" fmla="*/ 38 h 67"/>
                    <a:gd name="T24" fmla="*/ 73 w 87"/>
                    <a:gd name="T25" fmla="*/ 43 h 67"/>
                    <a:gd name="T26" fmla="*/ 78 w 87"/>
                    <a:gd name="T27" fmla="*/ 53 h 67"/>
                    <a:gd name="T28" fmla="*/ 78 w 87"/>
                    <a:gd name="T29" fmla="*/ 58 h 67"/>
                    <a:gd name="T30" fmla="*/ 82 w 87"/>
                    <a:gd name="T31" fmla="*/ 62 h 67"/>
                    <a:gd name="T32" fmla="*/ 87 w 87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67"/>
                    <a:gd name="T53" fmla="*/ 87 w 87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6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0"/>
                      </a:lnTo>
                      <a:lnTo>
                        <a:pt x="29" y="4"/>
                      </a:lnTo>
                      <a:lnTo>
                        <a:pt x="34" y="4"/>
                      </a:lnTo>
                      <a:lnTo>
                        <a:pt x="44" y="9"/>
                      </a:lnTo>
                      <a:lnTo>
                        <a:pt x="49" y="14"/>
                      </a:lnTo>
                      <a:lnTo>
                        <a:pt x="53" y="19"/>
                      </a:lnTo>
                      <a:lnTo>
                        <a:pt x="58" y="24"/>
                      </a:lnTo>
                      <a:lnTo>
                        <a:pt x="63" y="33"/>
                      </a:lnTo>
                      <a:lnTo>
                        <a:pt x="68" y="38"/>
                      </a:lnTo>
                      <a:lnTo>
                        <a:pt x="73" y="43"/>
                      </a:lnTo>
                      <a:lnTo>
                        <a:pt x="78" y="53"/>
                      </a:lnTo>
                      <a:lnTo>
                        <a:pt x="78" y="58"/>
                      </a:lnTo>
                      <a:lnTo>
                        <a:pt x="82" y="62"/>
                      </a:lnTo>
                      <a:lnTo>
                        <a:pt x="87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2" name="Freeform 762">
                  <a:extLst>
                    <a:ext uri="{FF2B5EF4-FFF2-40B4-BE49-F238E27FC236}">
                      <a16:creationId xmlns:a16="http://schemas.microsoft.com/office/drawing/2014/main" id="{DB04BA14-76F1-4988-BAE4-E0C7003CF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641"/>
                  <a:ext cx="10" cy="24"/>
                </a:xfrm>
                <a:custGeom>
                  <a:avLst/>
                  <a:gdLst>
                    <a:gd name="T0" fmla="*/ 0 w 10"/>
                    <a:gd name="T1" fmla="*/ 0 h 24"/>
                    <a:gd name="T2" fmla="*/ 0 w 10"/>
                    <a:gd name="T3" fmla="*/ 5 h 24"/>
                    <a:gd name="T4" fmla="*/ 0 w 10"/>
                    <a:gd name="T5" fmla="*/ 5 h 24"/>
                    <a:gd name="T6" fmla="*/ 0 w 10"/>
                    <a:gd name="T7" fmla="*/ 5 h 24"/>
                    <a:gd name="T8" fmla="*/ 5 w 10"/>
                    <a:gd name="T9" fmla="*/ 10 h 24"/>
                    <a:gd name="T10" fmla="*/ 5 w 10"/>
                    <a:gd name="T11" fmla="*/ 10 h 24"/>
                    <a:gd name="T12" fmla="*/ 5 w 10"/>
                    <a:gd name="T13" fmla="*/ 10 h 24"/>
                    <a:gd name="T14" fmla="*/ 5 w 10"/>
                    <a:gd name="T15" fmla="*/ 10 h 24"/>
                    <a:gd name="T16" fmla="*/ 5 w 10"/>
                    <a:gd name="T17" fmla="*/ 15 h 24"/>
                    <a:gd name="T18" fmla="*/ 5 w 10"/>
                    <a:gd name="T19" fmla="*/ 15 h 24"/>
                    <a:gd name="T20" fmla="*/ 5 w 10"/>
                    <a:gd name="T21" fmla="*/ 15 h 24"/>
                    <a:gd name="T22" fmla="*/ 10 w 10"/>
                    <a:gd name="T23" fmla="*/ 20 h 24"/>
                    <a:gd name="T24" fmla="*/ 10 w 10"/>
                    <a:gd name="T25" fmla="*/ 20 h 24"/>
                    <a:gd name="T26" fmla="*/ 10 w 10"/>
                    <a:gd name="T27" fmla="*/ 20 h 24"/>
                    <a:gd name="T28" fmla="*/ 10 w 10"/>
                    <a:gd name="T29" fmla="*/ 20 h 24"/>
                    <a:gd name="T30" fmla="*/ 10 w 10"/>
                    <a:gd name="T31" fmla="*/ 24 h 24"/>
                    <a:gd name="T32" fmla="*/ 10 w 10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4"/>
                    <a:gd name="T53" fmla="*/ 10 w 1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10" y="20"/>
                      </a:lnTo>
                      <a:lnTo>
                        <a:pt x="1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3" name="Freeform 763">
                  <a:extLst>
                    <a:ext uri="{FF2B5EF4-FFF2-40B4-BE49-F238E27FC236}">
                      <a16:creationId xmlns:a16="http://schemas.microsoft.com/office/drawing/2014/main" id="{C4AA07D3-9F40-48F6-B838-343A26EBB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583"/>
                  <a:ext cx="43" cy="68"/>
                </a:xfrm>
                <a:custGeom>
                  <a:avLst/>
                  <a:gdLst>
                    <a:gd name="T0" fmla="*/ 0 w 43"/>
                    <a:gd name="T1" fmla="*/ 68 h 68"/>
                    <a:gd name="T2" fmla="*/ 0 w 43"/>
                    <a:gd name="T3" fmla="*/ 63 h 68"/>
                    <a:gd name="T4" fmla="*/ 5 w 43"/>
                    <a:gd name="T5" fmla="*/ 58 h 68"/>
                    <a:gd name="T6" fmla="*/ 5 w 43"/>
                    <a:gd name="T7" fmla="*/ 53 h 68"/>
                    <a:gd name="T8" fmla="*/ 9 w 43"/>
                    <a:gd name="T9" fmla="*/ 49 h 68"/>
                    <a:gd name="T10" fmla="*/ 9 w 43"/>
                    <a:gd name="T11" fmla="*/ 44 h 68"/>
                    <a:gd name="T12" fmla="*/ 14 w 43"/>
                    <a:gd name="T13" fmla="*/ 39 h 68"/>
                    <a:gd name="T14" fmla="*/ 14 w 43"/>
                    <a:gd name="T15" fmla="*/ 34 h 68"/>
                    <a:gd name="T16" fmla="*/ 19 w 43"/>
                    <a:gd name="T17" fmla="*/ 29 h 68"/>
                    <a:gd name="T18" fmla="*/ 19 w 43"/>
                    <a:gd name="T19" fmla="*/ 29 h 68"/>
                    <a:gd name="T20" fmla="*/ 24 w 43"/>
                    <a:gd name="T21" fmla="*/ 24 h 68"/>
                    <a:gd name="T22" fmla="*/ 24 w 43"/>
                    <a:gd name="T23" fmla="*/ 20 h 68"/>
                    <a:gd name="T24" fmla="*/ 29 w 43"/>
                    <a:gd name="T25" fmla="*/ 15 h 68"/>
                    <a:gd name="T26" fmla="*/ 34 w 43"/>
                    <a:gd name="T27" fmla="*/ 10 h 68"/>
                    <a:gd name="T28" fmla="*/ 34 w 43"/>
                    <a:gd name="T29" fmla="*/ 5 h 68"/>
                    <a:gd name="T30" fmla="*/ 38 w 43"/>
                    <a:gd name="T31" fmla="*/ 0 h 68"/>
                    <a:gd name="T32" fmla="*/ 43 w 43"/>
                    <a:gd name="T33" fmla="*/ 0 h 68"/>
                    <a:gd name="T34" fmla="*/ 38 w 43"/>
                    <a:gd name="T35" fmla="*/ 5 h 68"/>
                    <a:gd name="T36" fmla="*/ 38 w 43"/>
                    <a:gd name="T37" fmla="*/ 5 h 68"/>
                    <a:gd name="T38" fmla="*/ 34 w 43"/>
                    <a:gd name="T39" fmla="*/ 10 h 68"/>
                    <a:gd name="T40" fmla="*/ 29 w 43"/>
                    <a:gd name="T41" fmla="*/ 15 h 68"/>
                    <a:gd name="T42" fmla="*/ 29 w 43"/>
                    <a:gd name="T43" fmla="*/ 20 h 68"/>
                    <a:gd name="T44" fmla="*/ 24 w 43"/>
                    <a:gd name="T45" fmla="*/ 24 h 68"/>
                    <a:gd name="T46" fmla="*/ 24 w 43"/>
                    <a:gd name="T47" fmla="*/ 29 h 68"/>
                    <a:gd name="T48" fmla="*/ 19 w 43"/>
                    <a:gd name="T49" fmla="*/ 34 h 68"/>
                    <a:gd name="T50" fmla="*/ 14 w 43"/>
                    <a:gd name="T51" fmla="*/ 34 h 68"/>
                    <a:gd name="T52" fmla="*/ 14 w 43"/>
                    <a:gd name="T53" fmla="*/ 39 h 68"/>
                    <a:gd name="T54" fmla="*/ 9 w 43"/>
                    <a:gd name="T55" fmla="*/ 44 h 68"/>
                    <a:gd name="T56" fmla="*/ 9 w 43"/>
                    <a:gd name="T57" fmla="*/ 49 h 68"/>
                    <a:gd name="T58" fmla="*/ 5 w 43"/>
                    <a:gd name="T59" fmla="*/ 53 h 68"/>
                    <a:gd name="T60" fmla="*/ 5 w 43"/>
                    <a:gd name="T61" fmla="*/ 58 h 68"/>
                    <a:gd name="T62" fmla="*/ 0 w 43"/>
                    <a:gd name="T63" fmla="*/ 63 h 68"/>
                    <a:gd name="T64" fmla="*/ 0 w 43"/>
                    <a:gd name="T65" fmla="*/ 68 h 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68"/>
                    <a:gd name="T101" fmla="*/ 43 w 43"/>
                    <a:gd name="T102" fmla="*/ 68 h 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68">
                      <a:moveTo>
                        <a:pt x="0" y="68"/>
                      </a:moveTo>
                      <a:lnTo>
                        <a:pt x="0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9" y="49"/>
                      </a:lnTo>
                      <a:lnTo>
                        <a:pt x="9" y="44"/>
                      </a:lnTo>
                      <a:lnTo>
                        <a:pt x="14" y="39"/>
                      </a:lnTo>
                      <a:lnTo>
                        <a:pt x="14" y="34"/>
                      </a:lnTo>
                      <a:lnTo>
                        <a:pt x="19" y="29"/>
                      </a:lnTo>
                      <a:lnTo>
                        <a:pt x="24" y="24"/>
                      </a:lnTo>
                      <a:lnTo>
                        <a:pt x="24" y="20"/>
                      </a:lnTo>
                      <a:lnTo>
                        <a:pt x="29" y="15"/>
                      </a:lnTo>
                      <a:lnTo>
                        <a:pt x="34" y="10"/>
                      </a:lnTo>
                      <a:lnTo>
                        <a:pt x="34" y="5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38" y="5"/>
                      </a:lnTo>
                      <a:lnTo>
                        <a:pt x="34" y="10"/>
                      </a:lnTo>
                      <a:lnTo>
                        <a:pt x="29" y="15"/>
                      </a:lnTo>
                      <a:lnTo>
                        <a:pt x="29" y="20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19" y="34"/>
                      </a:lnTo>
                      <a:lnTo>
                        <a:pt x="14" y="34"/>
                      </a:lnTo>
                      <a:lnTo>
                        <a:pt x="14" y="39"/>
                      </a:lnTo>
                      <a:lnTo>
                        <a:pt x="9" y="44"/>
                      </a:lnTo>
                      <a:lnTo>
                        <a:pt x="9" y="49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0" y="63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4" name="Freeform 764">
                  <a:extLst>
                    <a:ext uri="{FF2B5EF4-FFF2-40B4-BE49-F238E27FC236}">
                      <a16:creationId xmlns:a16="http://schemas.microsoft.com/office/drawing/2014/main" id="{2E5DC647-2FC8-4099-995D-F922690A4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583"/>
                  <a:ext cx="43" cy="68"/>
                </a:xfrm>
                <a:custGeom>
                  <a:avLst/>
                  <a:gdLst>
                    <a:gd name="T0" fmla="*/ 0 w 43"/>
                    <a:gd name="T1" fmla="*/ 68 h 68"/>
                    <a:gd name="T2" fmla="*/ 0 w 43"/>
                    <a:gd name="T3" fmla="*/ 63 h 68"/>
                    <a:gd name="T4" fmla="*/ 5 w 43"/>
                    <a:gd name="T5" fmla="*/ 58 h 68"/>
                    <a:gd name="T6" fmla="*/ 5 w 43"/>
                    <a:gd name="T7" fmla="*/ 53 h 68"/>
                    <a:gd name="T8" fmla="*/ 9 w 43"/>
                    <a:gd name="T9" fmla="*/ 49 h 68"/>
                    <a:gd name="T10" fmla="*/ 9 w 43"/>
                    <a:gd name="T11" fmla="*/ 44 h 68"/>
                    <a:gd name="T12" fmla="*/ 14 w 43"/>
                    <a:gd name="T13" fmla="*/ 39 h 68"/>
                    <a:gd name="T14" fmla="*/ 14 w 43"/>
                    <a:gd name="T15" fmla="*/ 34 h 68"/>
                    <a:gd name="T16" fmla="*/ 19 w 43"/>
                    <a:gd name="T17" fmla="*/ 29 h 68"/>
                    <a:gd name="T18" fmla="*/ 19 w 43"/>
                    <a:gd name="T19" fmla="*/ 29 h 68"/>
                    <a:gd name="T20" fmla="*/ 24 w 43"/>
                    <a:gd name="T21" fmla="*/ 24 h 68"/>
                    <a:gd name="T22" fmla="*/ 24 w 43"/>
                    <a:gd name="T23" fmla="*/ 20 h 68"/>
                    <a:gd name="T24" fmla="*/ 29 w 43"/>
                    <a:gd name="T25" fmla="*/ 15 h 68"/>
                    <a:gd name="T26" fmla="*/ 34 w 43"/>
                    <a:gd name="T27" fmla="*/ 10 h 68"/>
                    <a:gd name="T28" fmla="*/ 34 w 43"/>
                    <a:gd name="T29" fmla="*/ 5 h 68"/>
                    <a:gd name="T30" fmla="*/ 38 w 43"/>
                    <a:gd name="T31" fmla="*/ 0 h 68"/>
                    <a:gd name="T32" fmla="*/ 43 w 43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68"/>
                    <a:gd name="T53" fmla="*/ 43 w 4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68">
                      <a:moveTo>
                        <a:pt x="0" y="68"/>
                      </a:moveTo>
                      <a:lnTo>
                        <a:pt x="0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9" y="49"/>
                      </a:lnTo>
                      <a:lnTo>
                        <a:pt x="9" y="44"/>
                      </a:lnTo>
                      <a:lnTo>
                        <a:pt x="14" y="39"/>
                      </a:lnTo>
                      <a:lnTo>
                        <a:pt x="14" y="34"/>
                      </a:lnTo>
                      <a:lnTo>
                        <a:pt x="19" y="29"/>
                      </a:lnTo>
                      <a:lnTo>
                        <a:pt x="24" y="24"/>
                      </a:lnTo>
                      <a:lnTo>
                        <a:pt x="24" y="20"/>
                      </a:lnTo>
                      <a:lnTo>
                        <a:pt x="29" y="15"/>
                      </a:lnTo>
                      <a:lnTo>
                        <a:pt x="34" y="10"/>
                      </a:lnTo>
                      <a:lnTo>
                        <a:pt x="34" y="5"/>
                      </a:lnTo>
                      <a:lnTo>
                        <a:pt x="38" y="0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5" name="Freeform 765">
                  <a:extLst>
                    <a:ext uri="{FF2B5EF4-FFF2-40B4-BE49-F238E27FC236}">
                      <a16:creationId xmlns:a16="http://schemas.microsoft.com/office/drawing/2014/main" id="{8B2D0A7E-018E-4D25-AE88-FDAD2F5D1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583"/>
                  <a:ext cx="43" cy="68"/>
                </a:xfrm>
                <a:custGeom>
                  <a:avLst/>
                  <a:gdLst>
                    <a:gd name="T0" fmla="*/ 43 w 43"/>
                    <a:gd name="T1" fmla="*/ 0 h 68"/>
                    <a:gd name="T2" fmla="*/ 38 w 43"/>
                    <a:gd name="T3" fmla="*/ 5 h 68"/>
                    <a:gd name="T4" fmla="*/ 38 w 43"/>
                    <a:gd name="T5" fmla="*/ 5 h 68"/>
                    <a:gd name="T6" fmla="*/ 34 w 43"/>
                    <a:gd name="T7" fmla="*/ 10 h 68"/>
                    <a:gd name="T8" fmla="*/ 29 w 43"/>
                    <a:gd name="T9" fmla="*/ 15 h 68"/>
                    <a:gd name="T10" fmla="*/ 29 w 43"/>
                    <a:gd name="T11" fmla="*/ 20 h 68"/>
                    <a:gd name="T12" fmla="*/ 24 w 43"/>
                    <a:gd name="T13" fmla="*/ 24 h 68"/>
                    <a:gd name="T14" fmla="*/ 24 w 43"/>
                    <a:gd name="T15" fmla="*/ 29 h 68"/>
                    <a:gd name="T16" fmla="*/ 19 w 43"/>
                    <a:gd name="T17" fmla="*/ 34 h 68"/>
                    <a:gd name="T18" fmla="*/ 14 w 43"/>
                    <a:gd name="T19" fmla="*/ 34 h 68"/>
                    <a:gd name="T20" fmla="*/ 14 w 43"/>
                    <a:gd name="T21" fmla="*/ 39 h 68"/>
                    <a:gd name="T22" fmla="*/ 9 w 43"/>
                    <a:gd name="T23" fmla="*/ 44 h 68"/>
                    <a:gd name="T24" fmla="*/ 9 w 43"/>
                    <a:gd name="T25" fmla="*/ 49 h 68"/>
                    <a:gd name="T26" fmla="*/ 5 w 43"/>
                    <a:gd name="T27" fmla="*/ 53 h 68"/>
                    <a:gd name="T28" fmla="*/ 5 w 43"/>
                    <a:gd name="T29" fmla="*/ 58 h 68"/>
                    <a:gd name="T30" fmla="*/ 0 w 43"/>
                    <a:gd name="T31" fmla="*/ 63 h 68"/>
                    <a:gd name="T32" fmla="*/ 0 w 4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68"/>
                    <a:gd name="T53" fmla="*/ 43 w 4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68">
                      <a:moveTo>
                        <a:pt x="43" y="0"/>
                      </a:moveTo>
                      <a:lnTo>
                        <a:pt x="38" y="5"/>
                      </a:lnTo>
                      <a:lnTo>
                        <a:pt x="34" y="10"/>
                      </a:lnTo>
                      <a:lnTo>
                        <a:pt x="29" y="15"/>
                      </a:lnTo>
                      <a:lnTo>
                        <a:pt x="29" y="20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19" y="34"/>
                      </a:lnTo>
                      <a:lnTo>
                        <a:pt x="14" y="34"/>
                      </a:lnTo>
                      <a:lnTo>
                        <a:pt x="14" y="39"/>
                      </a:lnTo>
                      <a:lnTo>
                        <a:pt x="9" y="44"/>
                      </a:lnTo>
                      <a:lnTo>
                        <a:pt x="9" y="49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0" y="63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6" name="Freeform 766">
                  <a:extLst>
                    <a:ext uri="{FF2B5EF4-FFF2-40B4-BE49-F238E27FC236}">
                      <a16:creationId xmlns:a16="http://schemas.microsoft.com/office/drawing/2014/main" id="{26C1E636-6CBF-4E05-B956-857387452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7" y="588"/>
                  <a:ext cx="34" cy="145"/>
                </a:xfrm>
                <a:custGeom>
                  <a:avLst/>
                  <a:gdLst>
                    <a:gd name="T0" fmla="*/ 15 w 34"/>
                    <a:gd name="T1" fmla="*/ 53 h 145"/>
                    <a:gd name="T2" fmla="*/ 15 w 34"/>
                    <a:gd name="T3" fmla="*/ 48 h 145"/>
                    <a:gd name="T4" fmla="*/ 15 w 34"/>
                    <a:gd name="T5" fmla="*/ 48 h 145"/>
                    <a:gd name="T6" fmla="*/ 15 w 34"/>
                    <a:gd name="T7" fmla="*/ 48 h 145"/>
                    <a:gd name="T8" fmla="*/ 15 w 34"/>
                    <a:gd name="T9" fmla="*/ 48 h 145"/>
                    <a:gd name="T10" fmla="*/ 15 w 34"/>
                    <a:gd name="T11" fmla="*/ 48 h 145"/>
                    <a:gd name="T12" fmla="*/ 15 w 34"/>
                    <a:gd name="T13" fmla="*/ 48 h 145"/>
                    <a:gd name="T14" fmla="*/ 15 w 34"/>
                    <a:gd name="T15" fmla="*/ 48 h 145"/>
                    <a:gd name="T16" fmla="*/ 15 w 34"/>
                    <a:gd name="T17" fmla="*/ 53 h 145"/>
                    <a:gd name="T18" fmla="*/ 20 w 34"/>
                    <a:gd name="T19" fmla="*/ 63 h 145"/>
                    <a:gd name="T20" fmla="*/ 20 w 34"/>
                    <a:gd name="T21" fmla="*/ 77 h 145"/>
                    <a:gd name="T22" fmla="*/ 24 w 34"/>
                    <a:gd name="T23" fmla="*/ 87 h 145"/>
                    <a:gd name="T24" fmla="*/ 29 w 34"/>
                    <a:gd name="T25" fmla="*/ 102 h 145"/>
                    <a:gd name="T26" fmla="*/ 29 w 34"/>
                    <a:gd name="T27" fmla="*/ 111 h 145"/>
                    <a:gd name="T28" fmla="*/ 34 w 34"/>
                    <a:gd name="T29" fmla="*/ 126 h 145"/>
                    <a:gd name="T30" fmla="*/ 34 w 34"/>
                    <a:gd name="T31" fmla="*/ 135 h 145"/>
                    <a:gd name="T32" fmla="*/ 34 w 34"/>
                    <a:gd name="T33" fmla="*/ 135 h 145"/>
                    <a:gd name="T34" fmla="*/ 29 w 34"/>
                    <a:gd name="T35" fmla="*/ 116 h 145"/>
                    <a:gd name="T36" fmla="*/ 24 w 34"/>
                    <a:gd name="T37" fmla="*/ 97 h 145"/>
                    <a:gd name="T38" fmla="*/ 20 w 34"/>
                    <a:gd name="T39" fmla="*/ 82 h 145"/>
                    <a:gd name="T40" fmla="*/ 15 w 34"/>
                    <a:gd name="T41" fmla="*/ 63 h 145"/>
                    <a:gd name="T42" fmla="*/ 10 w 34"/>
                    <a:gd name="T43" fmla="*/ 44 h 145"/>
                    <a:gd name="T44" fmla="*/ 5 w 34"/>
                    <a:gd name="T45" fmla="*/ 29 h 145"/>
                    <a:gd name="T46" fmla="*/ 0 w 34"/>
                    <a:gd name="T47" fmla="*/ 10 h 145"/>
                    <a:gd name="T48" fmla="*/ 0 w 34"/>
                    <a:gd name="T49" fmla="*/ 5 h 145"/>
                    <a:gd name="T50" fmla="*/ 0 w 34"/>
                    <a:gd name="T51" fmla="*/ 10 h 145"/>
                    <a:gd name="T52" fmla="*/ 5 w 34"/>
                    <a:gd name="T53" fmla="*/ 15 h 145"/>
                    <a:gd name="T54" fmla="*/ 5 w 34"/>
                    <a:gd name="T55" fmla="*/ 24 h 145"/>
                    <a:gd name="T56" fmla="*/ 10 w 34"/>
                    <a:gd name="T57" fmla="*/ 29 h 145"/>
                    <a:gd name="T58" fmla="*/ 10 w 34"/>
                    <a:gd name="T59" fmla="*/ 34 h 145"/>
                    <a:gd name="T60" fmla="*/ 10 w 34"/>
                    <a:gd name="T61" fmla="*/ 44 h 145"/>
                    <a:gd name="T62" fmla="*/ 15 w 34"/>
                    <a:gd name="T63" fmla="*/ 48 h 1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"/>
                    <a:gd name="T97" fmla="*/ 0 h 145"/>
                    <a:gd name="T98" fmla="*/ 34 w 34"/>
                    <a:gd name="T99" fmla="*/ 145 h 1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" h="145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15" y="48"/>
                      </a:lnTo>
                      <a:lnTo>
                        <a:pt x="15" y="53"/>
                      </a:lnTo>
                      <a:lnTo>
                        <a:pt x="20" y="58"/>
                      </a:lnTo>
                      <a:lnTo>
                        <a:pt x="20" y="63"/>
                      </a:lnTo>
                      <a:lnTo>
                        <a:pt x="20" y="73"/>
                      </a:lnTo>
                      <a:lnTo>
                        <a:pt x="20" y="77"/>
                      </a:lnTo>
                      <a:lnTo>
                        <a:pt x="24" y="82"/>
                      </a:lnTo>
                      <a:lnTo>
                        <a:pt x="24" y="87"/>
                      </a:lnTo>
                      <a:lnTo>
                        <a:pt x="24" y="97"/>
                      </a:lnTo>
                      <a:lnTo>
                        <a:pt x="29" y="102"/>
                      </a:lnTo>
                      <a:lnTo>
                        <a:pt x="29" y="106"/>
                      </a:lnTo>
                      <a:lnTo>
                        <a:pt x="29" y="111"/>
                      </a:lnTo>
                      <a:lnTo>
                        <a:pt x="29" y="116"/>
                      </a:lnTo>
                      <a:lnTo>
                        <a:pt x="34" y="126"/>
                      </a:lnTo>
                      <a:lnTo>
                        <a:pt x="34" y="130"/>
                      </a:lnTo>
                      <a:lnTo>
                        <a:pt x="34" y="135"/>
                      </a:lnTo>
                      <a:lnTo>
                        <a:pt x="34" y="145"/>
                      </a:lnTo>
                      <a:lnTo>
                        <a:pt x="34" y="135"/>
                      </a:lnTo>
                      <a:lnTo>
                        <a:pt x="29" y="126"/>
                      </a:lnTo>
                      <a:lnTo>
                        <a:pt x="29" y="116"/>
                      </a:lnTo>
                      <a:lnTo>
                        <a:pt x="29" y="106"/>
                      </a:lnTo>
                      <a:lnTo>
                        <a:pt x="24" y="97"/>
                      </a:lnTo>
                      <a:lnTo>
                        <a:pt x="24" y="87"/>
                      </a:lnTo>
                      <a:lnTo>
                        <a:pt x="20" y="82"/>
                      </a:lnTo>
                      <a:lnTo>
                        <a:pt x="20" y="73"/>
                      </a:lnTo>
                      <a:lnTo>
                        <a:pt x="15" y="63"/>
                      </a:lnTo>
                      <a:lnTo>
                        <a:pt x="15" y="53"/>
                      </a:lnTo>
                      <a:lnTo>
                        <a:pt x="10" y="44"/>
                      </a:lnTo>
                      <a:lnTo>
                        <a:pt x="10" y="34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5" y="44"/>
                      </a:lnTo>
                      <a:lnTo>
                        <a:pt x="15" y="48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7" name="Freeform 767">
                  <a:extLst>
                    <a:ext uri="{FF2B5EF4-FFF2-40B4-BE49-F238E27FC236}">
                      <a16:creationId xmlns:a16="http://schemas.microsoft.com/office/drawing/2014/main" id="{A4BEF0D6-6C0D-4D8D-A8B7-FF422EC34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63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5 h 5"/>
                    <a:gd name="T4" fmla="*/ 0 w 1"/>
                    <a:gd name="T5" fmla="*/ 5 h 5"/>
                    <a:gd name="T6" fmla="*/ 0 w 1"/>
                    <a:gd name="T7" fmla="*/ 0 h 5"/>
                    <a:gd name="T8" fmla="*/ 0 w 1"/>
                    <a:gd name="T9" fmla="*/ 0 h 5"/>
                    <a:gd name="T10" fmla="*/ 0 w 1"/>
                    <a:gd name="T11" fmla="*/ 0 h 5"/>
                    <a:gd name="T12" fmla="*/ 0 w 1"/>
                    <a:gd name="T13" fmla="*/ 0 h 5"/>
                    <a:gd name="T14" fmla="*/ 0 w 1"/>
                    <a:gd name="T15" fmla="*/ 0 h 5"/>
                    <a:gd name="T16" fmla="*/ 0 w 1"/>
                    <a:gd name="T17" fmla="*/ 0 h 5"/>
                    <a:gd name="T18" fmla="*/ 0 w 1"/>
                    <a:gd name="T19" fmla="*/ 0 h 5"/>
                    <a:gd name="T20" fmla="*/ 0 w 1"/>
                    <a:gd name="T21" fmla="*/ 0 h 5"/>
                    <a:gd name="T22" fmla="*/ 0 w 1"/>
                    <a:gd name="T23" fmla="*/ 0 h 5"/>
                    <a:gd name="T24" fmla="*/ 0 w 1"/>
                    <a:gd name="T25" fmla="*/ 0 h 5"/>
                    <a:gd name="T26" fmla="*/ 0 w 1"/>
                    <a:gd name="T27" fmla="*/ 0 h 5"/>
                    <a:gd name="T28" fmla="*/ 0 w 1"/>
                    <a:gd name="T29" fmla="*/ 0 h 5"/>
                    <a:gd name="T30" fmla="*/ 0 w 1"/>
                    <a:gd name="T31" fmla="*/ 0 h 5"/>
                    <a:gd name="T32" fmla="*/ 0 w 1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5"/>
                    <a:gd name="T53" fmla="*/ 1 w 1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8" name="Freeform 768">
                  <a:extLst>
                    <a:ext uri="{FF2B5EF4-FFF2-40B4-BE49-F238E27FC236}">
                      <a16:creationId xmlns:a16="http://schemas.microsoft.com/office/drawing/2014/main" id="{9B714B95-BA53-4702-BD32-34B8F2D21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636"/>
                  <a:ext cx="19" cy="97"/>
                </a:xfrm>
                <a:custGeom>
                  <a:avLst/>
                  <a:gdLst>
                    <a:gd name="T0" fmla="*/ 0 w 19"/>
                    <a:gd name="T1" fmla="*/ 0 h 97"/>
                    <a:gd name="T2" fmla="*/ 0 w 19"/>
                    <a:gd name="T3" fmla="*/ 5 h 97"/>
                    <a:gd name="T4" fmla="*/ 5 w 19"/>
                    <a:gd name="T5" fmla="*/ 10 h 97"/>
                    <a:gd name="T6" fmla="*/ 5 w 19"/>
                    <a:gd name="T7" fmla="*/ 15 h 97"/>
                    <a:gd name="T8" fmla="*/ 5 w 19"/>
                    <a:gd name="T9" fmla="*/ 25 h 97"/>
                    <a:gd name="T10" fmla="*/ 5 w 19"/>
                    <a:gd name="T11" fmla="*/ 29 h 97"/>
                    <a:gd name="T12" fmla="*/ 9 w 19"/>
                    <a:gd name="T13" fmla="*/ 34 h 97"/>
                    <a:gd name="T14" fmla="*/ 9 w 19"/>
                    <a:gd name="T15" fmla="*/ 39 h 97"/>
                    <a:gd name="T16" fmla="*/ 9 w 19"/>
                    <a:gd name="T17" fmla="*/ 49 h 97"/>
                    <a:gd name="T18" fmla="*/ 14 w 19"/>
                    <a:gd name="T19" fmla="*/ 54 h 97"/>
                    <a:gd name="T20" fmla="*/ 14 w 19"/>
                    <a:gd name="T21" fmla="*/ 58 h 97"/>
                    <a:gd name="T22" fmla="*/ 14 w 19"/>
                    <a:gd name="T23" fmla="*/ 63 h 97"/>
                    <a:gd name="T24" fmla="*/ 14 w 19"/>
                    <a:gd name="T25" fmla="*/ 68 h 97"/>
                    <a:gd name="T26" fmla="*/ 19 w 19"/>
                    <a:gd name="T27" fmla="*/ 78 h 97"/>
                    <a:gd name="T28" fmla="*/ 19 w 19"/>
                    <a:gd name="T29" fmla="*/ 82 h 97"/>
                    <a:gd name="T30" fmla="*/ 19 w 19"/>
                    <a:gd name="T31" fmla="*/ 87 h 97"/>
                    <a:gd name="T32" fmla="*/ 19 w 19"/>
                    <a:gd name="T33" fmla="*/ 97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7"/>
                    <a:gd name="T53" fmla="*/ 19 w 19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5"/>
                      </a:lnTo>
                      <a:lnTo>
                        <a:pt x="5" y="29"/>
                      </a:lnTo>
                      <a:lnTo>
                        <a:pt x="9" y="34"/>
                      </a:lnTo>
                      <a:lnTo>
                        <a:pt x="9" y="39"/>
                      </a:lnTo>
                      <a:lnTo>
                        <a:pt x="9" y="49"/>
                      </a:lnTo>
                      <a:lnTo>
                        <a:pt x="14" y="54"/>
                      </a:lnTo>
                      <a:lnTo>
                        <a:pt x="14" y="58"/>
                      </a:lnTo>
                      <a:lnTo>
                        <a:pt x="14" y="63"/>
                      </a:lnTo>
                      <a:lnTo>
                        <a:pt x="14" y="68"/>
                      </a:lnTo>
                      <a:lnTo>
                        <a:pt x="19" y="78"/>
                      </a:lnTo>
                      <a:lnTo>
                        <a:pt x="19" y="82"/>
                      </a:lnTo>
                      <a:lnTo>
                        <a:pt x="19" y="87"/>
                      </a:lnTo>
                      <a:lnTo>
                        <a:pt x="19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9" name="Freeform 769">
                  <a:extLst>
                    <a:ext uri="{FF2B5EF4-FFF2-40B4-BE49-F238E27FC236}">
                      <a16:creationId xmlns:a16="http://schemas.microsoft.com/office/drawing/2014/main" id="{FD385269-A812-4242-9F25-016F8DB9F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7" y="588"/>
                  <a:ext cx="34" cy="145"/>
                </a:xfrm>
                <a:custGeom>
                  <a:avLst/>
                  <a:gdLst>
                    <a:gd name="T0" fmla="*/ 34 w 34"/>
                    <a:gd name="T1" fmla="*/ 145 h 145"/>
                    <a:gd name="T2" fmla="*/ 34 w 34"/>
                    <a:gd name="T3" fmla="*/ 135 h 145"/>
                    <a:gd name="T4" fmla="*/ 29 w 34"/>
                    <a:gd name="T5" fmla="*/ 126 h 145"/>
                    <a:gd name="T6" fmla="*/ 29 w 34"/>
                    <a:gd name="T7" fmla="*/ 116 h 145"/>
                    <a:gd name="T8" fmla="*/ 29 w 34"/>
                    <a:gd name="T9" fmla="*/ 106 h 145"/>
                    <a:gd name="T10" fmla="*/ 24 w 34"/>
                    <a:gd name="T11" fmla="*/ 97 h 145"/>
                    <a:gd name="T12" fmla="*/ 24 w 34"/>
                    <a:gd name="T13" fmla="*/ 87 h 145"/>
                    <a:gd name="T14" fmla="*/ 20 w 34"/>
                    <a:gd name="T15" fmla="*/ 82 h 145"/>
                    <a:gd name="T16" fmla="*/ 20 w 34"/>
                    <a:gd name="T17" fmla="*/ 73 h 145"/>
                    <a:gd name="T18" fmla="*/ 15 w 34"/>
                    <a:gd name="T19" fmla="*/ 63 h 145"/>
                    <a:gd name="T20" fmla="*/ 15 w 34"/>
                    <a:gd name="T21" fmla="*/ 53 h 145"/>
                    <a:gd name="T22" fmla="*/ 10 w 34"/>
                    <a:gd name="T23" fmla="*/ 44 h 145"/>
                    <a:gd name="T24" fmla="*/ 10 w 34"/>
                    <a:gd name="T25" fmla="*/ 34 h 145"/>
                    <a:gd name="T26" fmla="*/ 5 w 34"/>
                    <a:gd name="T27" fmla="*/ 29 h 145"/>
                    <a:gd name="T28" fmla="*/ 5 w 34"/>
                    <a:gd name="T29" fmla="*/ 19 h 145"/>
                    <a:gd name="T30" fmla="*/ 0 w 34"/>
                    <a:gd name="T31" fmla="*/ 10 h 145"/>
                    <a:gd name="T32" fmla="*/ 0 w 34"/>
                    <a:gd name="T33" fmla="*/ 0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45"/>
                    <a:gd name="T53" fmla="*/ 34 w 34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45">
                      <a:moveTo>
                        <a:pt x="34" y="145"/>
                      </a:moveTo>
                      <a:lnTo>
                        <a:pt x="34" y="135"/>
                      </a:lnTo>
                      <a:lnTo>
                        <a:pt x="29" y="126"/>
                      </a:lnTo>
                      <a:lnTo>
                        <a:pt x="29" y="116"/>
                      </a:lnTo>
                      <a:lnTo>
                        <a:pt x="29" y="106"/>
                      </a:lnTo>
                      <a:lnTo>
                        <a:pt x="24" y="97"/>
                      </a:lnTo>
                      <a:lnTo>
                        <a:pt x="24" y="87"/>
                      </a:lnTo>
                      <a:lnTo>
                        <a:pt x="20" y="82"/>
                      </a:lnTo>
                      <a:lnTo>
                        <a:pt x="20" y="73"/>
                      </a:lnTo>
                      <a:lnTo>
                        <a:pt x="15" y="63"/>
                      </a:lnTo>
                      <a:lnTo>
                        <a:pt x="15" y="53"/>
                      </a:lnTo>
                      <a:lnTo>
                        <a:pt x="10" y="44"/>
                      </a:lnTo>
                      <a:lnTo>
                        <a:pt x="10" y="34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0" name="Freeform 770">
                  <a:extLst>
                    <a:ext uri="{FF2B5EF4-FFF2-40B4-BE49-F238E27FC236}">
                      <a16:creationId xmlns:a16="http://schemas.microsoft.com/office/drawing/2014/main" id="{0313255D-A8EC-4E56-BD51-433E499F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7" y="588"/>
                  <a:ext cx="15" cy="53"/>
                </a:xfrm>
                <a:custGeom>
                  <a:avLst/>
                  <a:gdLst>
                    <a:gd name="T0" fmla="*/ 0 w 15"/>
                    <a:gd name="T1" fmla="*/ 0 h 53"/>
                    <a:gd name="T2" fmla="*/ 0 w 15"/>
                    <a:gd name="T3" fmla="*/ 5 h 53"/>
                    <a:gd name="T4" fmla="*/ 0 w 15"/>
                    <a:gd name="T5" fmla="*/ 5 h 53"/>
                    <a:gd name="T6" fmla="*/ 0 w 15"/>
                    <a:gd name="T7" fmla="*/ 10 h 53"/>
                    <a:gd name="T8" fmla="*/ 5 w 15"/>
                    <a:gd name="T9" fmla="*/ 15 h 53"/>
                    <a:gd name="T10" fmla="*/ 5 w 15"/>
                    <a:gd name="T11" fmla="*/ 15 h 53"/>
                    <a:gd name="T12" fmla="*/ 5 w 15"/>
                    <a:gd name="T13" fmla="*/ 19 h 53"/>
                    <a:gd name="T14" fmla="*/ 5 w 15"/>
                    <a:gd name="T15" fmla="*/ 24 h 53"/>
                    <a:gd name="T16" fmla="*/ 5 w 15"/>
                    <a:gd name="T17" fmla="*/ 24 h 53"/>
                    <a:gd name="T18" fmla="*/ 10 w 15"/>
                    <a:gd name="T19" fmla="*/ 29 h 53"/>
                    <a:gd name="T20" fmla="*/ 10 w 15"/>
                    <a:gd name="T21" fmla="*/ 34 h 53"/>
                    <a:gd name="T22" fmla="*/ 10 w 15"/>
                    <a:gd name="T23" fmla="*/ 34 h 53"/>
                    <a:gd name="T24" fmla="*/ 10 w 15"/>
                    <a:gd name="T25" fmla="*/ 39 h 53"/>
                    <a:gd name="T26" fmla="*/ 10 w 15"/>
                    <a:gd name="T27" fmla="*/ 44 h 53"/>
                    <a:gd name="T28" fmla="*/ 15 w 15"/>
                    <a:gd name="T29" fmla="*/ 44 h 53"/>
                    <a:gd name="T30" fmla="*/ 15 w 15"/>
                    <a:gd name="T31" fmla="*/ 48 h 53"/>
                    <a:gd name="T32" fmla="*/ 15 w 15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3"/>
                    <a:gd name="T53" fmla="*/ 15 w 15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5" y="44"/>
                      </a:lnTo>
                      <a:lnTo>
                        <a:pt x="15" y="48"/>
                      </a:lnTo>
                      <a:lnTo>
                        <a:pt x="15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1" name="Freeform 771">
                  <a:extLst>
                    <a:ext uri="{FF2B5EF4-FFF2-40B4-BE49-F238E27FC236}">
                      <a16:creationId xmlns:a16="http://schemas.microsoft.com/office/drawing/2014/main" id="{C9A08801-9B4F-45BD-BB04-C4C2024C3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588"/>
                  <a:ext cx="208" cy="111"/>
                </a:xfrm>
                <a:custGeom>
                  <a:avLst/>
                  <a:gdLst>
                    <a:gd name="T0" fmla="*/ 208 w 208"/>
                    <a:gd name="T1" fmla="*/ 10 h 111"/>
                    <a:gd name="T2" fmla="*/ 198 w 208"/>
                    <a:gd name="T3" fmla="*/ 19 h 111"/>
                    <a:gd name="T4" fmla="*/ 188 w 208"/>
                    <a:gd name="T5" fmla="*/ 34 h 111"/>
                    <a:gd name="T6" fmla="*/ 184 w 208"/>
                    <a:gd name="T7" fmla="*/ 44 h 111"/>
                    <a:gd name="T8" fmla="*/ 174 w 208"/>
                    <a:gd name="T9" fmla="*/ 58 h 111"/>
                    <a:gd name="T10" fmla="*/ 169 w 208"/>
                    <a:gd name="T11" fmla="*/ 68 h 111"/>
                    <a:gd name="T12" fmla="*/ 164 w 208"/>
                    <a:gd name="T13" fmla="*/ 82 h 111"/>
                    <a:gd name="T14" fmla="*/ 160 w 208"/>
                    <a:gd name="T15" fmla="*/ 97 h 111"/>
                    <a:gd name="T16" fmla="*/ 155 w 208"/>
                    <a:gd name="T17" fmla="*/ 102 h 111"/>
                    <a:gd name="T18" fmla="*/ 111 w 208"/>
                    <a:gd name="T19" fmla="*/ 111 h 111"/>
                    <a:gd name="T20" fmla="*/ 106 w 208"/>
                    <a:gd name="T21" fmla="*/ 111 h 111"/>
                    <a:gd name="T22" fmla="*/ 106 w 208"/>
                    <a:gd name="T23" fmla="*/ 106 h 111"/>
                    <a:gd name="T24" fmla="*/ 102 w 208"/>
                    <a:gd name="T25" fmla="*/ 102 h 111"/>
                    <a:gd name="T26" fmla="*/ 97 w 208"/>
                    <a:gd name="T27" fmla="*/ 102 h 111"/>
                    <a:gd name="T28" fmla="*/ 97 w 208"/>
                    <a:gd name="T29" fmla="*/ 97 h 111"/>
                    <a:gd name="T30" fmla="*/ 92 w 208"/>
                    <a:gd name="T31" fmla="*/ 97 h 111"/>
                    <a:gd name="T32" fmla="*/ 87 w 208"/>
                    <a:gd name="T33" fmla="*/ 92 h 111"/>
                    <a:gd name="T34" fmla="*/ 82 w 208"/>
                    <a:gd name="T35" fmla="*/ 92 h 111"/>
                    <a:gd name="T36" fmla="*/ 73 w 208"/>
                    <a:gd name="T37" fmla="*/ 92 h 111"/>
                    <a:gd name="T38" fmla="*/ 63 w 208"/>
                    <a:gd name="T39" fmla="*/ 92 h 111"/>
                    <a:gd name="T40" fmla="*/ 53 w 208"/>
                    <a:gd name="T41" fmla="*/ 92 h 111"/>
                    <a:gd name="T42" fmla="*/ 44 w 208"/>
                    <a:gd name="T43" fmla="*/ 92 h 111"/>
                    <a:gd name="T44" fmla="*/ 29 w 208"/>
                    <a:gd name="T45" fmla="*/ 92 h 111"/>
                    <a:gd name="T46" fmla="*/ 20 w 208"/>
                    <a:gd name="T47" fmla="*/ 92 h 111"/>
                    <a:gd name="T48" fmla="*/ 10 w 208"/>
                    <a:gd name="T49" fmla="*/ 92 h 111"/>
                    <a:gd name="T50" fmla="*/ 0 w 208"/>
                    <a:gd name="T51" fmla="*/ 92 h 111"/>
                    <a:gd name="T52" fmla="*/ 0 w 208"/>
                    <a:gd name="T53" fmla="*/ 87 h 111"/>
                    <a:gd name="T54" fmla="*/ 20 w 208"/>
                    <a:gd name="T55" fmla="*/ 82 h 111"/>
                    <a:gd name="T56" fmla="*/ 34 w 208"/>
                    <a:gd name="T57" fmla="*/ 82 h 111"/>
                    <a:gd name="T58" fmla="*/ 48 w 208"/>
                    <a:gd name="T59" fmla="*/ 82 h 111"/>
                    <a:gd name="T60" fmla="*/ 68 w 208"/>
                    <a:gd name="T61" fmla="*/ 87 h 111"/>
                    <a:gd name="T62" fmla="*/ 82 w 208"/>
                    <a:gd name="T63" fmla="*/ 87 h 111"/>
                    <a:gd name="T64" fmla="*/ 97 w 208"/>
                    <a:gd name="T65" fmla="*/ 82 h 111"/>
                    <a:gd name="T66" fmla="*/ 111 w 208"/>
                    <a:gd name="T67" fmla="*/ 77 h 111"/>
                    <a:gd name="T68" fmla="*/ 126 w 208"/>
                    <a:gd name="T69" fmla="*/ 68 h 111"/>
                    <a:gd name="T70" fmla="*/ 140 w 208"/>
                    <a:gd name="T71" fmla="*/ 68 h 111"/>
                    <a:gd name="T72" fmla="*/ 150 w 208"/>
                    <a:gd name="T73" fmla="*/ 63 h 111"/>
                    <a:gd name="T74" fmla="*/ 160 w 208"/>
                    <a:gd name="T75" fmla="*/ 53 h 111"/>
                    <a:gd name="T76" fmla="*/ 169 w 208"/>
                    <a:gd name="T77" fmla="*/ 44 h 111"/>
                    <a:gd name="T78" fmla="*/ 179 w 208"/>
                    <a:gd name="T79" fmla="*/ 34 h 111"/>
                    <a:gd name="T80" fmla="*/ 188 w 208"/>
                    <a:gd name="T81" fmla="*/ 24 h 111"/>
                    <a:gd name="T82" fmla="*/ 193 w 208"/>
                    <a:gd name="T83" fmla="*/ 10 h 111"/>
                    <a:gd name="T84" fmla="*/ 203 w 208"/>
                    <a:gd name="T85" fmla="*/ 0 h 111"/>
                    <a:gd name="T86" fmla="*/ 208 w 208"/>
                    <a:gd name="T87" fmla="*/ 0 h 11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8"/>
                    <a:gd name="T133" fmla="*/ 0 h 111"/>
                    <a:gd name="T134" fmla="*/ 208 w 208"/>
                    <a:gd name="T135" fmla="*/ 111 h 11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8" h="111">
                      <a:moveTo>
                        <a:pt x="208" y="0"/>
                      </a:moveTo>
                      <a:lnTo>
                        <a:pt x="208" y="10"/>
                      </a:lnTo>
                      <a:lnTo>
                        <a:pt x="203" y="15"/>
                      </a:lnTo>
                      <a:lnTo>
                        <a:pt x="198" y="19"/>
                      </a:lnTo>
                      <a:lnTo>
                        <a:pt x="193" y="24"/>
                      </a:lnTo>
                      <a:lnTo>
                        <a:pt x="188" y="34"/>
                      </a:lnTo>
                      <a:lnTo>
                        <a:pt x="188" y="39"/>
                      </a:lnTo>
                      <a:lnTo>
                        <a:pt x="184" y="44"/>
                      </a:lnTo>
                      <a:lnTo>
                        <a:pt x="179" y="48"/>
                      </a:lnTo>
                      <a:lnTo>
                        <a:pt x="174" y="58"/>
                      </a:lnTo>
                      <a:lnTo>
                        <a:pt x="174" y="63"/>
                      </a:lnTo>
                      <a:lnTo>
                        <a:pt x="169" y="68"/>
                      </a:lnTo>
                      <a:lnTo>
                        <a:pt x="164" y="77"/>
                      </a:lnTo>
                      <a:lnTo>
                        <a:pt x="164" y="82"/>
                      </a:lnTo>
                      <a:lnTo>
                        <a:pt x="160" y="87"/>
                      </a:lnTo>
                      <a:lnTo>
                        <a:pt x="160" y="97"/>
                      </a:lnTo>
                      <a:lnTo>
                        <a:pt x="155" y="102"/>
                      </a:lnTo>
                      <a:lnTo>
                        <a:pt x="111" y="111"/>
                      </a:lnTo>
                      <a:lnTo>
                        <a:pt x="106" y="111"/>
                      </a:lnTo>
                      <a:lnTo>
                        <a:pt x="106" y="106"/>
                      </a:lnTo>
                      <a:lnTo>
                        <a:pt x="102" y="106"/>
                      </a:lnTo>
                      <a:lnTo>
                        <a:pt x="102" y="102"/>
                      </a:lnTo>
                      <a:lnTo>
                        <a:pt x="97" y="102"/>
                      </a:lnTo>
                      <a:lnTo>
                        <a:pt x="97" y="97"/>
                      </a:lnTo>
                      <a:lnTo>
                        <a:pt x="92" y="97"/>
                      </a:lnTo>
                      <a:lnTo>
                        <a:pt x="87" y="92"/>
                      </a:lnTo>
                      <a:lnTo>
                        <a:pt x="82" y="92"/>
                      </a:lnTo>
                      <a:lnTo>
                        <a:pt x="77" y="92"/>
                      </a:lnTo>
                      <a:lnTo>
                        <a:pt x="73" y="92"/>
                      </a:lnTo>
                      <a:lnTo>
                        <a:pt x="68" y="92"/>
                      </a:lnTo>
                      <a:lnTo>
                        <a:pt x="63" y="92"/>
                      </a:lnTo>
                      <a:lnTo>
                        <a:pt x="58" y="92"/>
                      </a:lnTo>
                      <a:lnTo>
                        <a:pt x="53" y="92"/>
                      </a:lnTo>
                      <a:lnTo>
                        <a:pt x="48" y="92"/>
                      </a:lnTo>
                      <a:lnTo>
                        <a:pt x="44" y="92"/>
                      </a:lnTo>
                      <a:lnTo>
                        <a:pt x="34" y="92"/>
                      </a:lnTo>
                      <a:lnTo>
                        <a:pt x="29" y="92"/>
                      </a:lnTo>
                      <a:lnTo>
                        <a:pt x="24" y="92"/>
                      </a:lnTo>
                      <a:lnTo>
                        <a:pt x="20" y="92"/>
                      </a:lnTo>
                      <a:lnTo>
                        <a:pt x="15" y="92"/>
                      </a:lnTo>
                      <a:lnTo>
                        <a:pt x="10" y="92"/>
                      </a:lnTo>
                      <a:lnTo>
                        <a:pt x="5" y="92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10" y="87"/>
                      </a:lnTo>
                      <a:lnTo>
                        <a:pt x="20" y="82"/>
                      </a:lnTo>
                      <a:lnTo>
                        <a:pt x="24" y="82"/>
                      </a:lnTo>
                      <a:lnTo>
                        <a:pt x="34" y="82"/>
                      </a:lnTo>
                      <a:lnTo>
                        <a:pt x="44" y="82"/>
                      </a:lnTo>
                      <a:lnTo>
                        <a:pt x="48" y="82"/>
                      </a:lnTo>
                      <a:lnTo>
                        <a:pt x="58" y="82"/>
                      </a:lnTo>
                      <a:lnTo>
                        <a:pt x="68" y="87"/>
                      </a:lnTo>
                      <a:lnTo>
                        <a:pt x="73" y="87"/>
                      </a:lnTo>
                      <a:lnTo>
                        <a:pt x="82" y="87"/>
                      </a:lnTo>
                      <a:lnTo>
                        <a:pt x="92" y="87"/>
                      </a:lnTo>
                      <a:lnTo>
                        <a:pt x="97" y="82"/>
                      </a:lnTo>
                      <a:lnTo>
                        <a:pt x="106" y="82"/>
                      </a:lnTo>
                      <a:lnTo>
                        <a:pt x="111" y="77"/>
                      </a:lnTo>
                      <a:lnTo>
                        <a:pt x="116" y="73"/>
                      </a:lnTo>
                      <a:lnTo>
                        <a:pt x="126" y="68"/>
                      </a:lnTo>
                      <a:lnTo>
                        <a:pt x="131" y="68"/>
                      </a:lnTo>
                      <a:lnTo>
                        <a:pt x="140" y="68"/>
                      </a:lnTo>
                      <a:lnTo>
                        <a:pt x="145" y="63"/>
                      </a:lnTo>
                      <a:lnTo>
                        <a:pt x="150" y="63"/>
                      </a:lnTo>
                      <a:lnTo>
                        <a:pt x="155" y="58"/>
                      </a:lnTo>
                      <a:lnTo>
                        <a:pt x="160" y="53"/>
                      </a:lnTo>
                      <a:lnTo>
                        <a:pt x="164" y="48"/>
                      </a:lnTo>
                      <a:lnTo>
                        <a:pt x="169" y="44"/>
                      </a:lnTo>
                      <a:lnTo>
                        <a:pt x="174" y="39"/>
                      </a:lnTo>
                      <a:lnTo>
                        <a:pt x="179" y="34"/>
                      </a:lnTo>
                      <a:lnTo>
                        <a:pt x="184" y="29"/>
                      </a:lnTo>
                      <a:lnTo>
                        <a:pt x="188" y="24"/>
                      </a:lnTo>
                      <a:lnTo>
                        <a:pt x="193" y="15"/>
                      </a:lnTo>
                      <a:lnTo>
                        <a:pt x="193" y="10"/>
                      </a:lnTo>
                      <a:lnTo>
                        <a:pt x="198" y="5"/>
                      </a:lnTo>
                      <a:lnTo>
                        <a:pt x="203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2" name="Freeform 772">
                  <a:extLst>
                    <a:ext uri="{FF2B5EF4-FFF2-40B4-BE49-F238E27FC236}">
                      <a16:creationId xmlns:a16="http://schemas.microsoft.com/office/drawing/2014/main" id="{2FA510F8-E953-4F68-B2AA-48701CC0A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588"/>
                  <a:ext cx="53" cy="102"/>
                </a:xfrm>
                <a:custGeom>
                  <a:avLst/>
                  <a:gdLst>
                    <a:gd name="T0" fmla="*/ 53 w 53"/>
                    <a:gd name="T1" fmla="*/ 0 h 102"/>
                    <a:gd name="T2" fmla="*/ 53 w 53"/>
                    <a:gd name="T3" fmla="*/ 10 h 102"/>
                    <a:gd name="T4" fmla="*/ 48 w 53"/>
                    <a:gd name="T5" fmla="*/ 15 h 102"/>
                    <a:gd name="T6" fmla="*/ 43 w 53"/>
                    <a:gd name="T7" fmla="*/ 19 h 102"/>
                    <a:gd name="T8" fmla="*/ 38 w 53"/>
                    <a:gd name="T9" fmla="*/ 24 h 102"/>
                    <a:gd name="T10" fmla="*/ 33 w 53"/>
                    <a:gd name="T11" fmla="*/ 34 h 102"/>
                    <a:gd name="T12" fmla="*/ 33 w 53"/>
                    <a:gd name="T13" fmla="*/ 39 h 102"/>
                    <a:gd name="T14" fmla="*/ 29 w 53"/>
                    <a:gd name="T15" fmla="*/ 44 h 102"/>
                    <a:gd name="T16" fmla="*/ 24 w 53"/>
                    <a:gd name="T17" fmla="*/ 48 h 102"/>
                    <a:gd name="T18" fmla="*/ 19 w 53"/>
                    <a:gd name="T19" fmla="*/ 58 h 102"/>
                    <a:gd name="T20" fmla="*/ 19 w 53"/>
                    <a:gd name="T21" fmla="*/ 63 h 102"/>
                    <a:gd name="T22" fmla="*/ 14 w 53"/>
                    <a:gd name="T23" fmla="*/ 68 h 102"/>
                    <a:gd name="T24" fmla="*/ 9 w 53"/>
                    <a:gd name="T25" fmla="*/ 77 h 102"/>
                    <a:gd name="T26" fmla="*/ 9 w 53"/>
                    <a:gd name="T27" fmla="*/ 82 h 102"/>
                    <a:gd name="T28" fmla="*/ 5 w 53"/>
                    <a:gd name="T29" fmla="*/ 87 h 102"/>
                    <a:gd name="T30" fmla="*/ 5 w 53"/>
                    <a:gd name="T31" fmla="*/ 97 h 102"/>
                    <a:gd name="T32" fmla="*/ 0 w 53"/>
                    <a:gd name="T33" fmla="*/ 102 h 1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02"/>
                    <a:gd name="T53" fmla="*/ 53 w 53"/>
                    <a:gd name="T54" fmla="*/ 102 h 1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02">
                      <a:moveTo>
                        <a:pt x="53" y="0"/>
                      </a:moveTo>
                      <a:lnTo>
                        <a:pt x="53" y="10"/>
                      </a:lnTo>
                      <a:lnTo>
                        <a:pt x="48" y="15"/>
                      </a:lnTo>
                      <a:lnTo>
                        <a:pt x="43" y="19"/>
                      </a:lnTo>
                      <a:lnTo>
                        <a:pt x="38" y="24"/>
                      </a:lnTo>
                      <a:lnTo>
                        <a:pt x="33" y="34"/>
                      </a:lnTo>
                      <a:lnTo>
                        <a:pt x="33" y="39"/>
                      </a:lnTo>
                      <a:lnTo>
                        <a:pt x="29" y="44"/>
                      </a:lnTo>
                      <a:lnTo>
                        <a:pt x="24" y="48"/>
                      </a:lnTo>
                      <a:lnTo>
                        <a:pt x="19" y="58"/>
                      </a:lnTo>
                      <a:lnTo>
                        <a:pt x="19" y="63"/>
                      </a:lnTo>
                      <a:lnTo>
                        <a:pt x="14" y="68"/>
                      </a:lnTo>
                      <a:lnTo>
                        <a:pt x="9" y="77"/>
                      </a:lnTo>
                      <a:lnTo>
                        <a:pt x="9" y="82"/>
                      </a:lnTo>
                      <a:lnTo>
                        <a:pt x="5" y="87"/>
                      </a:lnTo>
                      <a:lnTo>
                        <a:pt x="5" y="97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3" name="Line 773">
                  <a:extLst>
                    <a:ext uri="{FF2B5EF4-FFF2-40B4-BE49-F238E27FC236}">
                      <a16:creationId xmlns:a16="http://schemas.microsoft.com/office/drawing/2014/main" id="{48ECC293-61EE-4924-9643-28E8D7328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08" y="690"/>
                  <a:ext cx="44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4" name="Freeform 774">
                  <a:extLst>
                    <a:ext uri="{FF2B5EF4-FFF2-40B4-BE49-F238E27FC236}">
                      <a16:creationId xmlns:a16="http://schemas.microsoft.com/office/drawing/2014/main" id="{1D51535B-DC12-4373-8130-45C781511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680"/>
                  <a:ext cx="29" cy="19"/>
                </a:xfrm>
                <a:custGeom>
                  <a:avLst/>
                  <a:gdLst>
                    <a:gd name="T0" fmla="*/ 29 w 29"/>
                    <a:gd name="T1" fmla="*/ 19 h 19"/>
                    <a:gd name="T2" fmla="*/ 29 w 29"/>
                    <a:gd name="T3" fmla="*/ 19 h 19"/>
                    <a:gd name="T4" fmla="*/ 24 w 29"/>
                    <a:gd name="T5" fmla="*/ 19 h 19"/>
                    <a:gd name="T6" fmla="*/ 24 w 29"/>
                    <a:gd name="T7" fmla="*/ 14 h 19"/>
                    <a:gd name="T8" fmla="*/ 24 w 29"/>
                    <a:gd name="T9" fmla="*/ 14 h 19"/>
                    <a:gd name="T10" fmla="*/ 20 w 29"/>
                    <a:gd name="T11" fmla="*/ 14 h 19"/>
                    <a:gd name="T12" fmla="*/ 20 w 29"/>
                    <a:gd name="T13" fmla="*/ 10 h 19"/>
                    <a:gd name="T14" fmla="*/ 20 w 29"/>
                    <a:gd name="T15" fmla="*/ 10 h 19"/>
                    <a:gd name="T16" fmla="*/ 15 w 29"/>
                    <a:gd name="T17" fmla="*/ 10 h 19"/>
                    <a:gd name="T18" fmla="*/ 15 w 29"/>
                    <a:gd name="T19" fmla="*/ 5 h 19"/>
                    <a:gd name="T20" fmla="*/ 15 w 29"/>
                    <a:gd name="T21" fmla="*/ 5 h 19"/>
                    <a:gd name="T22" fmla="*/ 10 w 29"/>
                    <a:gd name="T23" fmla="*/ 5 h 19"/>
                    <a:gd name="T24" fmla="*/ 10 w 29"/>
                    <a:gd name="T25" fmla="*/ 5 h 19"/>
                    <a:gd name="T26" fmla="*/ 5 w 29"/>
                    <a:gd name="T27" fmla="*/ 0 h 19"/>
                    <a:gd name="T28" fmla="*/ 5 w 29"/>
                    <a:gd name="T29" fmla="*/ 0 h 19"/>
                    <a:gd name="T30" fmla="*/ 0 w 29"/>
                    <a:gd name="T31" fmla="*/ 0 h 19"/>
                    <a:gd name="T32" fmla="*/ 0 w 2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9"/>
                    <a:gd name="T53" fmla="*/ 29 w 2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9">
                      <a:moveTo>
                        <a:pt x="29" y="19"/>
                      </a:move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20" y="14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5" name="Freeform 775">
                  <a:extLst>
                    <a:ext uri="{FF2B5EF4-FFF2-40B4-BE49-F238E27FC236}">
                      <a16:creationId xmlns:a16="http://schemas.microsoft.com/office/drawing/2014/main" id="{87695A05-F3BD-4A0F-876F-54507F162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680"/>
                  <a:ext cx="82" cy="1"/>
                </a:xfrm>
                <a:custGeom>
                  <a:avLst/>
                  <a:gdLst>
                    <a:gd name="T0" fmla="*/ 82 w 82"/>
                    <a:gd name="T1" fmla="*/ 0 h 1"/>
                    <a:gd name="T2" fmla="*/ 77 w 82"/>
                    <a:gd name="T3" fmla="*/ 0 h 1"/>
                    <a:gd name="T4" fmla="*/ 73 w 82"/>
                    <a:gd name="T5" fmla="*/ 0 h 1"/>
                    <a:gd name="T6" fmla="*/ 68 w 82"/>
                    <a:gd name="T7" fmla="*/ 0 h 1"/>
                    <a:gd name="T8" fmla="*/ 63 w 82"/>
                    <a:gd name="T9" fmla="*/ 0 h 1"/>
                    <a:gd name="T10" fmla="*/ 58 w 82"/>
                    <a:gd name="T11" fmla="*/ 0 h 1"/>
                    <a:gd name="T12" fmla="*/ 53 w 82"/>
                    <a:gd name="T13" fmla="*/ 0 h 1"/>
                    <a:gd name="T14" fmla="*/ 48 w 82"/>
                    <a:gd name="T15" fmla="*/ 0 h 1"/>
                    <a:gd name="T16" fmla="*/ 44 w 82"/>
                    <a:gd name="T17" fmla="*/ 0 h 1"/>
                    <a:gd name="T18" fmla="*/ 34 w 82"/>
                    <a:gd name="T19" fmla="*/ 0 h 1"/>
                    <a:gd name="T20" fmla="*/ 29 w 82"/>
                    <a:gd name="T21" fmla="*/ 0 h 1"/>
                    <a:gd name="T22" fmla="*/ 24 w 82"/>
                    <a:gd name="T23" fmla="*/ 0 h 1"/>
                    <a:gd name="T24" fmla="*/ 20 w 82"/>
                    <a:gd name="T25" fmla="*/ 0 h 1"/>
                    <a:gd name="T26" fmla="*/ 15 w 82"/>
                    <a:gd name="T27" fmla="*/ 0 h 1"/>
                    <a:gd name="T28" fmla="*/ 10 w 82"/>
                    <a:gd name="T29" fmla="*/ 0 h 1"/>
                    <a:gd name="T30" fmla="*/ 5 w 82"/>
                    <a:gd name="T31" fmla="*/ 0 h 1"/>
                    <a:gd name="T32" fmla="*/ 0 w 82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"/>
                    <a:gd name="T53" fmla="*/ 82 w 82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">
                      <a:moveTo>
                        <a:pt x="82" y="0"/>
                      </a:move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68" y="0"/>
                      </a:ln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6" name="Line 776">
                  <a:extLst>
                    <a:ext uri="{FF2B5EF4-FFF2-40B4-BE49-F238E27FC236}">
                      <a16:creationId xmlns:a16="http://schemas.microsoft.com/office/drawing/2014/main" id="{55F911C5-405C-4E74-BC1E-6C43BEF02B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7" y="675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7" name="Freeform 777">
                  <a:extLst>
                    <a:ext uri="{FF2B5EF4-FFF2-40B4-BE49-F238E27FC236}">
                      <a16:creationId xmlns:a16="http://schemas.microsoft.com/office/drawing/2014/main" id="{E3A6F427-61CA-4F99-B718-3AECA0686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656"/>
                  <a:ext cx="126" cy="19"/>
                </a:xfrm>
                <a:custGeom>
                  <a:avLst/>
                  <a:gdLst>
                    <a:gd name="T0" fmla="*/ 0 w 126"/>
                    <a:gd name="T1" fmla="*/ 19 h 19"/>
                    <a:gd name="T2" fmla="*/ 10 w 126"/>
                    <a:gd name="T3" fmla="*/ 19 h 19"/>
                    <a:gd name="T4" fmla="*/ 20 w 126"/>
                    <a:gd name="T5" fmla="*/ 14 h 19"/>
                    <a:gd name="T6" fmla="*/ 24 w 126"/>
                    <a:gd name="T7" fmla="*/ 14 h 19"/>
                    <a:gd name="T8" fmla="*/ 34 w 126"/>
                    <a:gd name="T9" fmla="*/ 14 h 19"/>
                    <a:gd name="T10" fmla="*/ 44 w 126"/>
                    <a:gd name="T11" fmla="*/ 14 h 19"/>
                    <a:gd name="T12" fmla="*/ 48 w 126"/>
                    <a:gd name="T13" fmla="*/ 14 h 19"/>
                    <a:gd name="T14" fmla="*/ 58 w 126"/>
                    <a:gd name="T15" fmla="*/ 14 h 19"/>
                    <a:gd name="T16" fmla="*/ 68 w 126"/>
                    <a:gd name="T17" fmla="*/ 19 h 19"/>
                    <a:gd name="T18" fmla="*/ 73 w 126"/>
                    <a:gd name="T19" fmla="*/ 19 h 19"/>
                    <a:gd name="T20" fmla="*/ 82 w 126"/>
                    <a:gd name="T21" fmla="*/ 19 h 19"/>
                    <a:gd name="T22" fmla="*/ 92 w 126"/>
                    <a:gd name="T23" fmla="*/ 19 h 19"/>
                    <a:gd name="T24" fmla="*/ 97 w 126"/>
                    <a:gd name="T25" fmla="*/ 14 h 19"/>
                    <a:gd name="T26" fmla="*/ 106 w 126"/>
                    <a:gd name="T27" fmla="*/ 14 h 19"/>
                    <a:gd name="T28" fmla="*/ 111 w 126"/>
                    <a:gd name="T29" fmla="*/ 9 h 19"/>
                    <a:gd name="T30" fmla="*/ 116 w 126"/>
                    <a:gd name="T31" fmla="*/ 5 h 19"/>
                    <a:gd name="T32" fmla="*/ 126 w 126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6"/>
                    <a:gd name="T52" fmla="*/ 0 h 19"/>
                    <a:gd name="T53" fmla="*/ 126 w 126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6" h="19">
                      <a:moveTo>
                        <a:pt x="0" y="19"/>
                      </a:moveTo>
                      <a:lnTo>
                        <a:pt x="10" y="19"/>
                      </a:lnTo>
                      <a:lnTo>
                        <a:pt x="20" y="14"/>
                      </a:lnTo>
                      <a:lnTo>
                        <a:pt x="24" y="14"/>
                      </a:lnTo>
                      <a:lnTo>
                        <a:pt x="34" y="14"/>
                      </a:lnTo>
                      <a:lnTo>
                        <a:pt x="44" y="14"/>
                      </a:lnTo>
                      <a:lnTo>
                        <a:pt x="48" y="14"/>
                      </a:lnTo>
                      <a:lnTo>
                        <a:pt x="58" y="14"/>
                      </a:lnTo>
                      <a:lnTo>
                        <a:pt x="68" y="19"/>
                      </a:lnTo>
                      <a:lnTo>
                        <a:pt x="73" y="19"/>
                      </a:lnTo>
                      <a:lnTo>
                        <a:pt x="82" y="19"/>
                      </a:lnTo>
                      <a:lnTo>
                        <a:pt x="92" y="19"/>
                      </a:lnTo>
                      <a:lnTo>
                        <a:pt x="97" y="14"/>
                      </a:lnTo>
                      <a:lnTo>
                        <a:pt x="106" y="14"/>
                      </a:lnTo>
                      <a:lnTo>
                        <a:pt x="111" y="9"/>
                      </a:lnTo>
                      <a:lnTo>
                        <a:pt x="116" y="5"/>
                      </a:lnTo>
                      <a:lnTo>
                        <a:pt x="12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8" name="Freeform 778">
                  <a:extLst>
                    <a:ext uri="{FF2B5EF4-FFF2-40B4-BE49-F238E27FC236}">
                      <a16:creationId xmlns:a16="http://schemas.microsoft.com/office/drawing/2014/main" id="{E26E4AA8-BC85-423A-BF20-8EA003554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588"/>
                  <a:ext cx="77" cy="68"/>
                </a:xfrm>
                <a:custGeom>
                  <a:avLst/>
                  <a:gdLst>
                    <a:gd name="T0" fmla="*/ 0 w 77"/>
                    <a:gd name="T1" fmla="*/ 68 h 68"/>
                    <a:gd name="T2" fmla="*/ 5 w 77"/>
                    <a:gd name="T3" fmla="*/ 68 h 68"/>
                    <a:gd name="T4" fmla="*/ 14 w 77"/>
                    <a:gd name="T5" fmla="*/ 68 h 68"/>
                    <a:gd name="T6" fmla="*/ 19 w 77"/>
                    <a:gd name="T7" fmla="*/ 63 h 68"/>
                    <a:gd name="T8" fmla="*/ 24 w 77"/>
                    <a:gd name="T9" fmla="*/ 63 h 68"/>
                    <a:gd name="T10" fmla="*/ 29 w 77"/>
                    <a:gd name="T11" fmla="*/ 58 h 68"/>
                    <a:gd name="T12" fmla="*/ 34 w 77"/>
                    <a:gd name="T13" fmla="*/ 53 h 68"/>
                    <a:gd name="T14" fmla="*/ 38 w 77"/>
                    <a:gd name="T15" fmla="*/ 48 h 68"/>
                    <a:gd name="T16" fmla="*/ 43 w 77"/>
                    <a:gd name="T17" fmla="*/ 44 h 68"/>
                    <a:gd name="T18" fmla="*/ 48 w 77"/>
                    <a:gd name="T19" fmla="*/ 39 h 68"/>
                    <a:gd name="T20" fmla="*/ 53 w 77"/>
                    <a:gd name="T21" fmla="*/ 34 h 68"/>
                    <a:gd name="T22" fmla="*/ 58 w 77"/>
                    <a:gd name="T23" fmla="*/ 29 h 68"/>
                    <a:gd name="T24" fmla="*/ 62 w 77"/>
                    <a:gd name="T25" fmla="*/ 24 h 68"/>
                    <a:gd name="T26" fmla="*/ 67 w 77"/>
                    <a:gd name="T27" fmla="*/ 15 h 68"/>
                    <a:gd name="T28" fmla="*/ 67 w 77"/>
                    <a:gd name="T29" fmla="*/ 10 h 68"/>
                    <a:gd name="T30" fmla="*/ 72 w 77"/>
                    <a:gd name="T31" fmla="*/ 5 h 68"/>
                    <a:gd name="T32" fmla="*/ 77 w 77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68"/>
                    <a:gd name="T53" fmla="*/ 77 w 77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68">
                      <a:moveTo>
                        <a:pt x="0" y="68"/>
                      </a:moveTo>
                      <a:lnTo>
                        <a:pt x="5" y="68"/>
                      </a:lnTo>
                      <a:lnTo>
                        <a:pt x="14" y="68"/>
                      </a:lnTo>
                      <a:lnTo>
                        <a:pt x="19" y="63"/>
                      </a:lnTo>
                      <a:lnTo>
                        <a:pt x="24" y="63"/>
                      </a:lnTo>
                      <a:lnTo>
                        <a:pt x="29" y="58"/>
                      </a:lnTo>
                      <a:lnTo>
                        <a:pt x="34" y="53"/>
                      </a:lnTo>
                      <a:lnTo>
                        <a:pt x="38" y="48"/>
                      </a:lnTo>
                      <a:lnTo>
                        <a:pt x="43" y="44"/>
                      </a:lnTo>
                      <a:lnTo>
                        <a:pt x="48" y="39"/>
                      </a:lnTo>
                      <a:lnTo>
                        <a:pt x="53" y="34"/>
                      </a:lnTo>
                      <a:lnTo>
                        <a:pt x="58" y="29"/>
                      </a:lnTo>
                      <a:lnTo>
                        <a:pt x="62" y="24"/>
                      </a:lnTo>
                      <a:lnTo>
                        <a:pt x="67" y="15"/>
                      </a:lnTo>
                      <a:lnTo>
                        <a:pt x="67" y="10"/>
                      </a:lnTo>
                      <a:lnTo>
                        <a:pt x="72" y="5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9" name="Line 779">
                  <a:extLst>
                    <a:ext uri="{FF2B5EF4-FFF2-40B4-BE49-F238E27FC236}">
                      <a16:creationId xmlns:a16="http://schemas.microsoft.com/office/drawing/2014/main" id="{6E207964-B960-4EF5-9922-C93733E171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0" y="588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0" name="Rectangle 780">
                  <a:extLst>
                    <a:ext uri="{FF2B5EF4-FFF2-40B4-BE49-F238E27FC236}">
                      <a16:creationId xmlns:a16="http://schemas.microsoft.com/office/drawing/2014/main" id="{52A3070F-3C96-4085-925C-A460BC835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2" y="598"/>
                  <a:ext cx="1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1" name="Rectangle 781">
                  <a:extLst>
                    <a:ext uri="{FF2B5EF4-FFF2-40B4-BE49-F238E27FC236}">
                      <a16:creationId xmlns:a16="http://schemas.microsoft.com/office/drawing/2014/main" id="{C0D0E4D0-8A19-4B97-9135-FA4F2B738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2" y="598"/>
                  <a:ext cx="1" cy="43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2" name="Freeform 782">
                  <a:extLst>
                    <a:ext uri="{FF2B5EF4-FFF2-40B4-BE49-F238E27FC236}">
                      <a16:creationId xmlns:a16="http://schemas.microsoft.com/office/drawing/2014/main" id="{A6B83C34-D551-4B6B-B9C9-8DDB14230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9" y="603"/>
                  <a:ext cx="5" cy="14"/>
                </a:xfrm>
                <a:custGeom>
                  <a:avLst/>
                  <a:gdLst>
                    <a:gd name="T0" fmla="*/ 5 w 5"/>
                    <a:gd name="T1" fmla="*/ 0 h 14"/>
                    <a:gd name="T2" fmla="*/ 0 w 5"/>
                    <a:gd name="T3" fmla="*/ 14 h 14"/>
                    <a:gd name="T4" fmla="*/ 5 w 5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4"/>
                    <a:gd name="T11" fmla="*/ 5 w 5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3" name="Freeform 783">
                  <a:extLst>
                    <a:ext uri="{FF2B5EF4-FFF2-40B4-BE49-F238E27FC236}">
                      <a16:creationId xmlns:a16="http://schemas.microsoft.com/office/drawing/2014/main" id="{C20BD049-40D0-4D2E-AAAC-2692A1FFF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9" y="603"/>
                  <a:ext cx="5" cy="14"/>
                </a:xfrm>
                <a:custGeom>
                  <a:avLst/>
                  <a:gdLst>
                    <a:gd name="T0" fmla="*/ 5 w 5"/>
                    <a:gd name="T1" fmla="*/ 0 h 14"/>
                    <a:gd name="T2" fmla="*/ 0 w 5"/>
                    <a:gd name="T3" fmla="*/ 14 h 14"/>
                    <a:gd name="T4" fmla="*/ 5 w 5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4"/>
                    <a:gd name="T11" fmla="*/ 5 w 5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" name="Freeform 784">
                  <a:extLst>
                    <a:ext uri="{FF2B5EF4-FFF2-40B4-BE49-F238E27FC236}">
                      <a16:creationId xmlns:a16="http://schemas.microsoft.com/office/drawing/2014/main" id="{00D1D787-9600-4087-B17D-0B96CC41D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603"/>
                  <a:ext cx="29" cy="169"/>
                </a:xfrm>
                <a:custGeom>
                  <a:avLst/>
                  <a:gdLst>
                    <a:gd name="T0" fmla="*/ 29 w 29"/>
                    <a:gd name="T1" fmla="*/ 169 h 169"/>
                    <a:gd name="T2" fmla="*/ 29 w 29"/>
                    <a:gd name="T3" fmla="*/ 159 h 169"/>
                    <a:gd name="T4" fmla="*/ 24 w 29"/>
                    <a:gd name="T5" fmla="*/ 149 h 169"/>
                    <a:gd name="T6" fmla="*/ 24 w 29"/>
                    <a:gd name="T7" fmla="*/ 140 h 169"/>
                    <a:gd name="T8" fmla="*/ 24 w 29"/>
                    <a:gd name="T9" fmla="*/ 125 h 169"/>
                    <a:gd name="T10" fmla="*/ 24 w 29"/>
                    <a:gd name="T11" fmla="*/ 115 h 169"/>
                    <a:gd name="T12" fmla="*/ 19 w 29"/>
                    <a:gd name="T13" fmla="*/ 106 h 169"/>
                    <a:gd name="T14" fmla="*/ 19 w 29"/>
                    <a:gd name="T15" fmla="*/ 91 h 169"/>
                    <a:gd name="T16" fmla="*/ 19 w 29"/>
                    <a:gd name="T17" fmla="*/ 82 h 169"/>
                    <a:gd name="T18" fmla="*/ 14 w 29"/>
                    <a:gd name="T19" fmla="*/ 72 h 169"/>
                    <a:gd name="T20" fmla="*/ 14 w 29"/>
                    <a:gd name="T21" fmla="*/ 62 h 169"/>
                    <a:gd name="T22" fmla="*/ 9 w 29"/>
                    <a:gd name="T23" fmla="*/ 53 h 169"/>
                    <a:gd name="T24" fmla="*/ 9 w 29"/>
                    <a:gd name="T25" fmla="*/ 43 h 169"/>
                    <a:gd name="T26" fmla="*/ 4 w 29"/>
                    <a:gd name="T27" fmla="*/ 29 h 169"/>
                    <a:gd name="T28" fmla="*/ 4 w 29"/>
                    <a:gd name="T29" fmla="*/ 19 h 169"/>
                    <a:gd name="T30" fmla="*/ 0 w 29"/>
                    <a:gd name="T31" fmla="*/ 9 h 169"/>
                    <a:gd name="T32" fmla="*/ 0 w 29"/>
                    <a:gd name="T33" fmla="*/ 0 h 169"/>
                    <a:gd name="T34" fmla="*/ 0 w 29"/>
                    <a:gd name="T35" fmla="*/ 9 h 169"/>
                    <a:gd name="T36" fmla="*/ 4 w 29"/>
                    <a:gd name="T37" fmla="*/ 19 h 169"/>
                    <a:gd name="T38" fmla="*/ 4 w 29"/>
                    <a:gd name="T39" fmla="*/ 29 h 169"/>
                    <a:gd name="T40" fmla="*/ 9 w 29"/>
                    <a:gd name="T41" fmla="*/ 43 h 169"/>
                    <a:gd name="T42" fmla="*/ 9 w 29"/>
                    <a:gd name="T43" fmla="*/ 53 h 169"/>
                    <a:gd name="T44" fmla="*/ 14 w 29"/>
                    <a:gd name="T45" fmla="*/ 62 h 169"/>
                    <a:gd name="T46" fmla="*/ 14 w 29"/>
                    <a:gd name="T47" fmla="*/ 72 h 169"/>
                    <a:gd name="T48" fmla="*/ 19 w 29"/>
                    <a:gd name="T49" fmla="*/ 82 h 169"/>
                    <a:gd name="T50" fmla="*/ 19 w 29"/>
                    <a:gd name="T51" fmla="*/ 91 h 169"/>
                    <a:gd name="T52" fmla="*/ 19 w 29"/>
                    <a:gd name="T53" fmla="*/ 106 h 169"/>
                    <a:gd name="T54" fmla="*/ 24 w 29"/>
                    <a:gd name="T55" fmla="*/ 115 h 169"/>
                    <a:gd name="T56" fmla="*/ 24 w 29"/>
                    <a:gd name="T57" fmla="*/ 125 h 169"/>
                    <a:gd name="T58" fmla="*/ 24 w 29"/>
                    <a:gd name="T59" fmla="*/ 140 h 169"/>
                    <a:gd name="T60" fmla="*/ 24 w 29"/>
                    <a:gd name="T61" fmla="*/ 149 h 169"/>
                    <a:gd name="T62" fmla="*/ 29 w 29"/>
                    <a:gd name="T63" fmla="*/ 159 h 169"/>
                    <a:gd name="T64" fmla="*/ 29 w 29"/>
                    <a:gd name="T65" fmla="*/ 169 h 1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69"/>
                    <a:gd name="T101" fmla="*/ 29 w 29"/>
                    <a:gd name="T102" fmla="*/ 169 h 1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69">
                      <a:moveTo>
                        <a:pt x="29" y="169"/>
                      </a:moveTo>
                      <a:lnTo>
                        <a:pt x="29" y="159"/>
                      </a:lnTo>
                      <a:lnTo>
                        <a:pt x="24" y="149"/>
                      </a:lnTo>
                      <a:lnTo>
                        <a:pt x="24" y="140"/>
                      </a:lnTo>
                      <a:lnTo>
                        <a:pt x="24" y="125"/>
                      </a:lnTo>
                      <a:lnTo>
                        <a:pt x="24" y="115"/>
                      </a:lnTo>
                      <a:lnTo>
                        <a:pt x="19" y="106"/>
                      </a:lnTo>
                      <a:lnTo>
                        <a:pt x="19" y="91"/>
                      </a:lnTo>
                      <a:lnTo>
                        <a:pt x="19" y="82"/>
                      </a:lnTo>
                      <a:lnTo>
                        <a:pt x="14" y="72"/>
                      </a:lnTo>
                      <a:lnTo>
                        <a:pt x="14" y="62"/>
                      </a:lnTo>
                      <a:lnTo>
                        <a:pt x="9" y="53"/>
                      </a:lnTo>
                      <a:lnTo>
                        <a:pt x="9" y="43"/>
                      </a:lnTo>
                      <a:lnTo>
                        <a:pt x="4" y="29"/>
                      </a:lnTo>
                      <a:lnTo>
                        <a:pt x="4" y="1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19"/>
                      </a:lnTo>
                      <a:lnTo>
                        <a:pt x="4" y="29"/>
                      </a:lnTo>
                      <a:lnTo>
                        <a:pt x="9" y="43"/>
                      </a:lnTo>
                      <a:lnTo>
                        <a:pt x="9" y="53"/>
                      </a:lnTo>
                      <a:lnTo>
                        <a:pt x="14" y="62"/>
                      </a:lnTo>
                      <a:lnTo>
                        <a:pt x="14" y="72"/>
                      </a:lnTo>
                      <a:lnTo>
                        <a:pt x="19" y="82"/>
                      </a:lnTo>
                      <a:lnTo>
                        <a:pt x="19" y="91"/>
                      </a:lnTo>
                      <a:lnTo>
                        <a:pt x="19" y="106"/>
                      </a:lnTo>
                      <a:lnTo>
                        <a:pt x="24" y="115"/>
                      </a:lnTo>
                      <a:lnTo>
                        <a:pt x="24" y="125"/>
                      </a:lnTo>
                      <a:lnTo>
                        <a:pt x="24" y="140"/>
                      </a:lnTo>
                      <a:lnTo>
                        <a:pt x="24" y="149"/>
                      </a:lnTo>
                      <a:lnTo>
                        <a:pt x="29" y="159"/>
                      </a:lnTo>
                      <a:lnTo>
                        <a:pt x="29" y="1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5" name="Freeform 785">
                  <a:extLst>
                    <a:ext uri="{FF2B5EF4-FFF2-40B4-BE49-F238E27FC236}">
                      <a16:creationId xmlns:a16="http://schemas.microsoft.com/office/drawing/2014/main" id="{3BEC4F08-AD50-4B54-A7B9-1A17B475D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603"/>
                  <a:ext cx="29" cy="169"/>
                </a:xfrm>
                <a:custGeom>
                  <a:avLst/>
                  <a:gdLst>
                    <a:gd name="T0" fmla="*/ 29 w 29"/>
                    <a:gd name="T1" fmla="*/ 169 h 169"/>
                    <a:gd name="T2" fmla="*/ 29 w 29"/>
                    <a:gd name="T3" fmla="*/ 159 h 169"/>
                    <a:gd name="T4" fmla="*/ 24 w 29"/>
                    <a:gd name="T5" fmla="*/ 149 h 169"/>
                    <a:gd name="T6" fmla="*/ 24 w 29"/>
                    <a:gd name="T7" fmla="*/ 140 h 169"/>
                    <a:gd name="T8" fmla="*/ 24 w 29"/>
                    <a:gd name="T9" fmla="*/ 125 h 169"/>
                    <a:gd name="T10" fmla="*/ 24 w 29"/>
                    <a:gd name="T11" fmla="*/ 115 h 169"/>
                    <a:gd name="T12" fmla="*/ 19 w 29"/>
                    <a:gd name="T13" fmla="*/ 106 h 169"/>
                    <a:gd name="T14" fmla="*/ 19 w 29"/>
                    <a:gd name="T15" fmla="*/ 91 h 169"/>
                    <a:gd name="T16" fmla="*/ 19 w 29"/>
                    <a:gd name="T17" fmla="*/ 82 h 169"/>
                    <a:gd name="T18" fmla="*/ 14 w 29"/>
                    <a:gd name="T19" fmla="*/ 72 h 169"/>
                    <a:gd name="T20" fmla="*/ 14 w 29"/>
                    <a:gd name="T21" fmla="*/ 62 h 169"/>
                    <a:gd name="T22" fmla="*/ 9 w 29"/>
                    <a:gd name="T23" fmla="*/ 53 h 169"/>
                    <a:gd name="T24" fmla="*/ 9 w 29"/>
                    <a:gd name="T25" fmla="*/ 43 h 169"/>
                    <a:gd name="T26" fmla="*/ 4 w 29"/>
                    <a:gd name="T27" fmla="*/ 29 h 169"/>
                    <a:gd name="T28" fmla="*/ 4 w 29"/>
                    <a:gd name="T29" fmla="*/ 19 h 169"/>
                    <a:gd name="T30" fmla="*/ 0 w 29"/>
                    <a:gd name="T31" fmla="*/ 9 h 169"/>
                    <a:gd name="T32" fmla="*/ 0 w 29"/>
                    <a:gd name="T33" fmla="*/ 0 h 1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69"/>
                    <a:gd name="T53" fmla="*/ 29 w 29"/>
                    <a:gd name="T54" fmla="*/ 169 h 16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69">
                      <a:moveTo>
                        <a:pt x="29" y="169"/>
                      </a:moveTo>
                      <a:lnTo>
                        <a:pt x="29" y="159"/>
                      </a:lnTo>
                      <a:lnTo>
                        <a:pt x="24" y="149"/>
                      </a:lnTo>
                      <a:lnTo>
                        <a:pt x="24" y="140"/>
                      </a:lnTo>
                      <a:lnTo>
                        <a:pt x="24" y="125"/>
                      </a:lnTo>
                      <a:lnTo>
                        <a:pt x="24" y="115"/>
                      </a:lnTo>
                      <a:lnTo>
                        <a:pt x="19" y="106"/>
                      </a:lnTo>
                      <a:lnTo>
                        <a:pt x="19" y="91"/>
                      </a:lnTo>
                      <a:lnTo>
                        <a:pt x="19" y="82"/>
                      </a:lnTo>
                      <a:lnTo>
                        <a:pt x="14" y="72"/>
                      </a:lnTo>
                      <a:lnTo>
                        <a:pt x="14" y="62"/>
                      </a:lnTo>
                      <a:lnTo>
                        <a:pt x="9" y="53"/>
                      </a:lnTo>
                      <a:lnTo>
                        <a:pt x="9" y="43"/>
                      </a:lnTo>
                      <a:lnTo>
                        <a:pt x="4" y="29"/>
                      </a:lnTo>
                      <a:lnTo>
                        <a:pt x="4" y="19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6" name="Freeform 786">
                  <a:extLst>
                    <a:ext uri="{FF2B5EF4-FFF2-40B4-BE49-F238E27FC236}">
                      <a16:creationId xmlns:a16="http://schemas.microsoft.com/office/drawing/2014/main" id="{5984AF78-794B-41F6-B1E6-5F256847A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603"/>
                  <a:ext cx="29" cy="169"/>
                </a:xfrm>
                <a:custGeom>
                  <a:avLst/>
                  <a:gdLst>
                    <a:gd name="T0" fmla="*/ 0 w 29"/>
                    <a:gd name="T1" fmla="*/ 0 h 169"/>
                    <a:gd name="T2" fmla="*/ 0 w 29"/>
                    <a:gd name="T3" fmla="*/ 9 h 169"/>
                    <a:gd name="T4" fmla="*/ 4 w 29"/>
                    <a:gd name="T5" fmla="*/ 19 h 169"/>
                    <a:gd name="T6" fmla="*/ 4 w 29"/>
                    <a:gd name="T7" fmla="*/ 29 h 169"/>
                    <a:gd name="T8" fmla="*/ 9 w 29"/>
                    <a:gd name="T9" fmla="*/ 43 h 169"/>
                    <a:gd name="T10" fmla="*/ 9 w 29"/>
                    <a:gd name="T11" fmla="*/ 53 h 169"/>
                    <a:gd name="T12" fmla="*/ 14 w 29"/>
                    <a:gd name="T13" fmla="*/ 62 h 169"/>
                    <a:gd name="T14" fmla="*/ 14 w 29"/>
                    <a:gd name="T15" fmla="*/ 72 h 169"/>
                    <a:gd name="T16" fmla="*/ 19 w 29"/>
                    <a:gd name="T17" fmla="*/ 82 h 169"/>
                    <a:gd name="T18" fmla="*/ 19 w 29"/>
                    <a:gd name="T19" fmla="*/ 91 h 169"/>
                    <a:gd name="T20" fmla="*/ 19 w 29"/>
                    <a:gd name="T21" fmla="*/ 106 h 169"/>
                    <a:gd name="T22" fmla="*/ 24 w 29"/>
                    <a:gd name="T23" fmla="*/ 115 h 169"/>
                    <a:gd name="T24" fmla="*/ 24 w 29"/>
                    <a:gd name="T25" fmla="*/ 125 h 169"/>
                    <a:gd name="T26" fmla="*/ 24 w 29"/>
                    <a:gd name="T27" fmla="*/ 140 h 169"/>
                    <a:gd name="T28" fmla="*/ 24 w 29"/>
                    <a:gd name="T29" fmla="*/ 149 h 169"/>
                    <a:gd name="T30" fmla="*/ 29 w 29"/>
                    <a:gd name="T31" fmla="*/ 159 h 169"/>
                    <a:gd name="T32" fmla="*/ 29 w 29"/>
                    <a:gd name="T33" fmla="*/ 169 h 1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69"/>
                    <a:gd name="T53" fmla="*/ 29 w 29"/>
                    <a:gd name="T54" fmla="*/ 169 h 16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6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4" y="19"/>
                      </a:lnTo>
                      <a:lnTo>
                        <a:pt x="4" y="29"/>
                      </a:lnTo>
                      <a:lnTo>
                        <a:pt x="9" y="43"/>
                      </a:lnTo>
                      <a:lnTo>
                        <a:pt x="9" y="53"/>
                      </a:lnTo>
                      <a:lnTo>
                        <a:pt x="14" y="62"/>
                      </a:lnTo>
                      <a:lnTo>
                        <a:pt x="14" y="72"/>
                      </a:lnTo>
                      <a:lnTo>
                        <a:pt x="19" y="82"/>
                      </a:lnTo>
                      <a:lnTo>
                        <a:pt x="19" y="91"/>
                      </a:lnTo>
                      <a:lnTo>
                        <a:pt x="19" y="106"/>
                      </a:lnTo>
                      <a:lnTo>
                        <a:pt x="24" y="115"/>
                      </a:lnTo>
                      <a:lnTo>
                        <a:pt x="24" y="125"/>
                      </a:lnTo>
                      <a:lnTo>
                        <a:pt x="24" y="140"/>
                      </a:lnTo>
                      <a:lnTo>
                        <a:pt x="24" y="149"/>
                      </a:lnTo>
                      <a:lnTo>
                        <a:pt x="29" y="159"/>
                      </a:lnTo>
                      <a:lnTo>
                        <a:pt x="29" y="16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7" name="Freeform 787">
                  <a:extLst>
                    <a:ext uri="{FF2B5EF4-FFF2-40B4-BE49-F238E27FC236}">
                      <a16:creationId xmlns:a16="http://schemas.microsoft.com/office/drawing/2014/main" id="{BA050313-E6BE-49BE-8FBA-4EDEDB654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3" y="607"/>
                  <a:ext cx="24" cy="44"/>
                </a:xfrm>
                <a:custGeom>
                  <a:avLst/>
                  <a:gdLst>
                    <a:gd name="T0" fmla="*/ 0 w 24"/>
                    <a:gd name="T1" fmla="*/ 44 h 44"/>
                    <a:gd name="T2" fmla="*/ 0 w 24"/>
                    <a:gd name="T3" fmla="*/ 39 h 44"/>
                    <a:gd name="T4" fmla="*/ 0 w 24"/>
                    <a:gd name="T5" fmla="*/ 39 h 44"/>
                    <a:gd name="T6" fmla="*/ 5 w 24"/>
                    <a:gd name="T7" fmla="*/ 34 h 44"/>
                    <a:gd name="T8" fmla="*/ 5 w 24"/>
                    <a:gd name="T9" fmla="*/ 34 h 44"/>
                    <a:gd name="T10" fmla="*/ 5 w 24"/>
                    <a:gd name="T11" fmla="*/ 29 h 44"/>
                    <a:gd name="T12" fmla="*/ 10 w 24"/>
                    <a:gd name="T13" fmla="*/ 29 h 44"/>
                    <a:gd name="T14" fmla="*/ 10 w 24"/>
                    <a:gd name="T15" fmla="*/ 25 h 44"/>
                    <a:gd name="T16" fmla="*/ 10 w 24"/>
                    <a:gd name="T17" fmla="*/ 25 h 44"/>
                    <a:gd name="T18" fmla="*/ 15 w 24"/>
                    <a:gd name="T19" fmla="*/ 20 h 44"/>
                    <a:gd name="T20" fmla="*/ 15 w 24"/>
                    <a:gd name="T21" fmla="*/ 20 h 44"/>
                    <a:gd name="T22" fmla="*/ 15 w 24"/>
                    <a:gd name="T23" fmla="*/ 15 h 44"/>
                    <a:gd name="T24" fmla="*/ 19 w 24"/>
                    <a:gd name="T25" fmla="*/ 10 h 44"/>
                    <a:gd name="T26" fmla="*/ 19 w 24"/>
                    <a:gd name="T27" fmla="*/ 10 h 44"/>
                    <a:gd name="T28" fmla="*/ 19 w 24"/>
                    <a:gd name="T29" fmla="*/ 5 h 44"/>
                    <a:gd name="T30" fmla="*/ 24 w 24"/>
                    <a:gd name="T31" fmla="*/ 5 h 44"/>
                    <a:gd name="T32" fmla="*/ 24 w 24"/>
                    <a:gd name="T33" fmla="*/ 0 h 44"/>
                    <a:gd name="T34" fmla="*/ 24 w 24"/>
                    <a:gd name="T35" fmla="*/ 0 h 44"/>
                    <a:gd name="T36" fmla="*/ 0 w 24"/>
                    <a:gd name="T37" fmla="*/ 44 h 44"/>
                    <a:gd name="T38" fmla="*/ 0 w 24"/>
                    <a:gd name="T39" fmla="*/ 44 h 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"/>
                    <a:gd name="T61" fmla="*/ 0 h 44"/>
                    <a:gd name="T62" fmla="*/ 24 w 24"/>
                    <a:gd name="T63" fmla="*/ 44 h 4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" h="44">
                      <a:moveTo>
                        <a:pt x="0" y="44"/>
                      </a:move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5" y="15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8" name="Freeform 788">
                  <a:extLst>
                    <a:ext uri="{FF2B5EF4-FFF2-40B4-BE49-F238E27FC236}">
                      <a16:creationId xmlns:a16="http://schemas.microsoft.com/office/drawing/2014/main" id="{ACE0D608-1BDF-4919-AFAD-9D2C55FC1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3" y="607"/>
                  <a:ext cx="24" cy="44"/>
                </a:xfrm>
                <a:custGeom>
                  <a:avLst/>
                  <a:gdLst>
                    <a:gd name="T0" fmla="*/ 0 w 24"/>
                    <a:gd name="T1" fmla="*/ 44 h 44"/>
                    <a:gd name="T2" fmla="*/ 0 w 24"/>
                    <a:gd name="T3" fmla="*/ 39 h 44"/>
                    <a:gd name="T4" fmla="*/ 0 w 24"/>
                    <a:gd name="T5" fmla="*/ 39 h 44"/>
                    <a:gd name="T6" fmla="*/ 5 w 24"/>
                    <a:gd name="T7" fmla="*/ 34 h 44"/>
                    <a:gd name="T8" fmla="*/ 5 w 24"/>
                    <a:gd name="T9" fmla="*/ 34 h 44"/>
                    <a:gd name="T10" fmla="*/ 5 w 24"/>
                    <a:gd name="T11" fmla="*/ 29 h 44"/>
                    <a:gd name="T12" fmla="*/ 10 w 24"/>
                    <a:gd name="T13" fmla="*/ 29 h 44"/>
                    <a:gd name="T14" fmla="*/ 10 w 24"/>
                    <a:gd name="T15" fmla="*/ 25 h 44"/>
                    <a:gd name="T16" fmla="*/ 10 w 24"/>
                    <a:gd name="T17" fmla="*/ 25 h 44"/>
                    <a:gd name="T18" fmla="*/ 15 w 24"/>
                    <a:gd name="T19" fmla="*/ 20 h 44"/>
                    <a:gd name="T20" fmla="*/ 15 w 24"/>
                    <a:gd name="T21" fmla="*/ 20 h 44"/>
                    <a:gd name="T22" fmla="*/ 15 w 24"/>
                    <a:gd name="T23" fmla="*/ 15 h 44"/>
                    <a:gd name="T24" fmla="*/ 19 w 24"/>
                    <a:gd name="T25" fmla="*/ 10 h 44"/>
                    <a:gd name="T26" fmla="*/ 19 w 24"/>
                    <a:gd name="T27" fmla="*/ 10 h 44"/>
                    <a:gd name="T28" fmla="*/ 19 w 24"/>
                    <a:gd name="T29" fmla="*/ 5 h 44"/>
                    <a:gd name="T30" fmla="*/ 24 w 24"/>
                    <a:gd name="T31" fmla="*/ 5 h 44"/>
                    <a:gd name="T32" fmla="*/ 24 w 24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4"/>
                    <a:gd name="T53" fmla="*/ 24 w 24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4">
                      <a:moveTo>
                        <a:pt x="0" y="44"/>
                      </a:move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5" y="15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" name="Line 789">
                  <a:extLst>
                    <a:ext uri="{FF2B5EF4-FFF2-40B4-BE49-F238E27FC236}">
                      <a16:creationId xmlns:a16="http://schemas.microsoft.com/office/drawing/2014/main" id="{569FAE16-D580-40DB-A6B5-EB8F7E448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3" y="607"/>
                  <a:ext cx="24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" name="Freeform 790">
                  <a:extLst>
                    <a:ext uri="{FF2B5EF4-FFF2-40B4-BE49-F238E27FC236}">
                      <a16:creationId xmlns:a16="http://schemas.microsoft.com/office/drawing/2014/main" id="{77B8BCA5-AAF6-4789-9CC9-73C964C71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607"/>
                  <a:ext cx="10" cy="15"/>
                </a:xfrm>
                <a:custGeom>
                  <a:avLst/>
                  <a:gdLst>
                    <a:gd name="T0" fmla="*/ 10 w 10"/>
                    <a:gd name="T1" fmla="*/ 0 h 15"/>
                    <a:gd name="T2" fmla="*/ 0 w 10"/>
                    <a:gd name="T3" fmla="*/ 15 h 15"/>
                    <a:gd name="T4" fmla="*/ 10 w 1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10" y="0"/>
                      </a:moveTo>
                      <a:lnTo>
                        <a:pt x="0" y="1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1" name="Freeform 791">
                  <a:extLst>
                    <a:ext uri="{FF2B5EF4-FFF2-40B4-BE49-F238E27FC236}">
                      <a16:creationId xmlns:a16="http://schemas.microsoft.com/office/drawing/2014/main" id="{AAE39368-6125-4DA2-BEBC-66D3F2070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607"/>
                  <a:ext cx="10" cy="15"/>
                </a:xfrm>
                <a:custGeom>
                  <a:avLst/>
                  <a:gdLst>
                    <a:gd name="T0" fmla="*/ 10 w 10"/>
                    <a:gd name="T1" fmla="*/ 0 h 15"/>
                    <a:gd name="T2" fmla="*/ 0 w 10"/>
                    <a:gd name="T3" fmla="*/ 15 h 15"/>
                    <a:gd name="T4" fmla="*/ 10 w 1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10" y="0"/>
                      </a:moveTo>
                      <a:lnTo>
                        <a:pt x="0" y="1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2" name="Freeform 792">
                  <a:extLst>
                    <a:ext uri="{FF2B5EF4-FFF2-40B4-BE49-F238E27FC236}">
                      <a16:creationId xmlns:a16="http://schemas.microsoft.com/office/drawing/2014/main" id="{993DBA18-332A-4520-BFE6-D941B546E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" y="617"/>
                  <a:ext cx="5" cy="58"/>
                </a:xfrm>
                <a:custGeom>
                  <a:avLst/>
                  <a:gdLst>
                    <a:gd name="T0" fmla="*/ 5 w 5"/>
                    <a:gd name="T1" fmla="*/ 58 h 58"/>
                    <a:gd name="T2" fmla="*/ 0 w 5"/>
                    <a:gd name="T3" fmla="*/ 0 h 58"/>
                    <a:gd name="T4" fmla="*/ 5 w 5"/>
                    <a:gd name="T5" fmla="*/ 34 h 58"/>
                    <a:gd name="T6" fmla="*/ 5 w 5"/>
                    <a:gd name="T7" fmla="*/ 58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8"/>
                    <a:gd name="T14" fmla="*/ 5 w 5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8">
                      <a:moveTo>
                        <a:pt x="5" y="58"/>
                      </a:moveTo>
                      <a:lnTo>
                        <a:pt x="0" y="0"/>
                      </a:lnTo>
                      <a:lnTo>
                        <a:pt x="5" y="34"/>
                      </a:lnTo>
                      <a:lnTo>
                        <a:pt x="5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3" name="Freeform 793">
                  <a:extLst>
                    <a:ext uri="{FF2B5EF4-FFF2-40B4-BE49-F238E27FC236}">
                      <a16:creationId xmlns:a16="http://schemas.microsoft.com/office/drawing/2014/main" id="{D2014150-0589-4C51-9E4F-EE76581DB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" y="617"/>
                  <a:ext cx="5" cy="58"/>
                </a:xfrm>
                <a:custGeom>
                  <a:avLst/>
                  <a:gdLst>
                    <a:gd name="T0" fmla="*/ 5 w 5"/>
                    <a:gd name="T1" fmla="*/ 58 h 58"/>
                    <a:gd name="T2" fmla="*/ 0 w 5"/>
                    <a:gd name="T3" fmla="*/ 0 h 58"/>
                    <a:gd name="T4" fmla="*/ 5 w 5"/>
                    <a:gd name="T5" fmla="*/ 34 h 58"/>
                    <a:gd name="T6" fmla="*/ 5 w 5"/>
                    <a:gd name="T7" fmla="*/ 58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8"/>
                    <a:gd name="T14" fmla="*/ 5 w 5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8">
                      <a:moveTo>
                        <a:pt x="5" y="58"/>
                      </a:moveTo>
                      <a:lnTo>
                        <a:pt x="0" y="0"/>
                      </a:lnTo>
                      <a:lnTo>
                        <a:pt x="5" y="34"/>
                      </a:lnTo>
                      <a:lnTo>
                        <a:pt x="5" y="58"/>
                      </a:lnTo>
                    </a:path>
                  </a:pathLst>
                </a:custGeom>
                <a:noFill/>
                <a:ln w="0">
                  <a:solidFill>
                    <a:srgbClr val="D0956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4" name="Freeform 794">
                  <a:extLst>
                    <a:ext uri="{FF2B5EF4-FFF2-40B4-BE49-F238E27FC236}">
                      <a16:creationId xmlns:a16="http://schemas.microsoft.com/office/drawing/2014/main" id="{FD6DE634-63E0-434B-9CF3-0E616F2C0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617"/>
                  <a:ext cx="34" cy="63"/>
                </a:xfrm>
                <a:custGeom>
                  <a:avLst/>
                  <a:gdLst>
                    <a:gd name="T0" fmla="*/ 34 w 34"/>
                    <a:gd name="T1" fmla="*/ 0 h 63"/>
                    <a:gd name="T2" fmla="*/ 0 w 34"/>
                    <a:gd name="T3" fmla="*/ 63 h 63"/>
                    <a:gd name="T4" fmla="*/ 34 w 34"/>
                    <a:gd name="T5" fmla="*/ 0 h 63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63"/>
                    <a:gd name="T11" fmla="*/ 34 w 34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63">
                      <a:moveTo>
                        <a:pt x="34" y="0"/>
                      </a:moveTo>
                      <a:lnTo>
                        <a:pt x="0" y="63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5" name="Freeform 795">
                  <a:extLst>
                    <a:ext uri="{FF2B5EF4-FFF2-40B4-BE49-F238E27FC236}">
                      <a16:creationId xmlns:a16="http://schemas.microsoft.com/office/drawing/2014/main" id="{C0DA7988-197F-4198-8DC4-27819BE81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617"/>
                  <a:ext cx="34" cy="63"/>
                </a:xfrm>
                <a:custGeom>
                  <a:avLst/>
                  <a:gdLst>
                    <a:gd name="T0" fmla="*/ 34 w 34"/>
                    <a:gd name="T1" fmla="*/ 0 h 63"/>
                    <a:gd name="T2" fmla="*/ 0 w 34"/>
                    <a:gd name="T3" fmla="*/ 63 h 63"/>
                    <a:gd name="T4" fmla="*/ 34 w 34"/>
                    <a:gd name="T5" fmla="*/ 0 h 63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63"/>
                    <a:gd name="T11" fmla="*/ 34 w 34"/>
                    <a:gd name="T12" fmla="*/ 63 h 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63">
                      <a:moveTo>
                        <a:pt x="34" y="0"/>
                      </a:moveTo>
                      <a:lnTo>
                        <a:pt x="0" y="63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6" name="Freeform 796">
                  <a:extLst>
                    <a:ext uri="{FF2B5EF4-FFF2-40B4-BE49-F238E27FC236}">
                      <a16:creationId xmlns:a16="http://schemas.microsoft.com/office/drawing/2014/main" id="{CAC6F553-C6CC-4850-85D1-FAF6A9D82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622"/>
                  <a:ext cx="4" cy="10"/>
                </a:xfrm>
                <a:custGeom>
                  <a:avLst/>
                  <a:gdLst>
                    <a:gd name="T0" fmla="*/ 4 w 4"/>
                    <a:gd name="T1" fmla="*/ 0 h 10"/>
                    <a:gd name="T2" fmla="*/ 0 w 4"/>
                    <a:gd name="T3" fmla="*/ 1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7" name="Freeform 797">
                  <a:extLst>
                    <a:ext uri="{FF2B5EF4-FFF2-40B4-BE49-F238E27FC236}">
                      <a16:creationId xmlns:a16="http://schemas.microsoft.com/office/drawing/2014/main" id="{0A134C72-5ADD-4DDF-BE4D-0CEA5C114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622"/>
                  <a:ext cx="4" cy="10"/>
                </a:xfrm>
                <a:custGeom>
                  <a:avLst/>
                  <a:gdLst>
                    <a:gd name="T0" fmla="*/ 4 w 4"/>
                    <a:gd name="T1" fmla="*/ 0 h 10"/>
                    <a:gd name="T2" fmla="*/ 0 w 4"/>
                    <a:gd name="T3" fmla="*/ 1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8" name="Freeform 798">
                  <a:extLst>
                    <a:ext uri="{FF2B5EF4-FFF2-40B4-BE49-F238E27FC236}">
                      <a16:creationId xmlns:a16="http://schemas.microsoft.com/office/drawing/2014/main" id="{D3AC9D10-A40A-427C-B5FA-1152E502A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622"/>
                  <a:ext cx="4" cy="14"/>
                </a:xfrm>
                <a:custGeom>
                  <a:avLst/>
                  <a:gdLst>
                    <a:gd name="T0" fmla="*/ 4 w 4"/>
                    <a:gd name="T1" fmla="*/ 0 h 14"/>
                    <a:gd name="T2" fmla="*/ 0 w 4"/>
                    <a:gd name="T3" fmla="*/ 14 h 14"/>
                    <a:gd name="T4" fmla="*/ 4 w 4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4"/>
                    <a:gd name="T11" fmla="*/ 4 w 4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4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9" name="Freeform 799">
                  <a:extLst>
                    <a:ext uri="{FF2B5EF4-FFF2-40B4-BE49-F238E27FC236}">
                      <a16:creationId xmlns:a16="http://schemas.microsoft.com/office/drawing/2014/main" id="{7E736B75-1B8D-4B3A-9DE3-F22F92D4C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622"/>
                  <a:ext cx="4" cy="14"/>
                </a:xfrm>
                <a:custGeom>
                  <a:avLst/>
                  <a:gdLst>
                    <a:gd name="T0" fmla="*/ 4 w 4"/>
                    <a:gd name="T1" fmla="*/ 0 h 14"/>
                    <a:gd name="T2" fmla="*/ 0 w 4"/>
                    <a:gd name="T3" fmla="*/ 14 h 14"/>
                    <a:gd name="T4" fmla="*/ 4 w 4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4"/>
                    <a:gd name="T11" fmla="*/ 4 w 4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4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0" name="Freeform 800">
                  <a:extLst>
                    <a:ext uri="{FF2B5EF4-FFF2-40B4-BE49-F238E27FC236}">
                      <a16:creationId xmlns:a16="http://schemas.microsoft.com/office/drawing/2014/main" id="{03513B78-386B-48FA-A68E-8CFD8C40F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632"/>
                  <a:ext cx="5" cy="9"/>
                </a:xfrm>
                <a:custGeom>
                  <a:avLst/>
                  <a:gdLst>
                    <a:gd name="T0" fmla="*/ 5 w 5"/>
                    <a:gd name="T1" fmla="*/ 0 h 9"/>
                    <a:gd name="T2" fmla="*/ 0 w 5"/>
                    <a:gd name="T3" fmla="*/ 9 h 9"/>
                    <a:gd name="T4" fmla="*/ 5 w 5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9"/>
                    <a:gd name="T11" fmla="*/ 5 w 5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9">
                      <a:moveTo>
                        <a:pt x="5" y="0"/>
                      </a:moveTo>
                      <a:lnTo>
                        <a:pt x="0" y="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1" name="Freeform 801">
                  <a:extLst>
                    <a:ext uri="{FF2B5EF4-FFF2-40B4-BE49-F238E27FC236}">
                      <a16:creationId xmlns:a16="http://schemas.microsoft.com/office/drawing/2014/main" id="{1318725D-FE68-44B8-BED4-F2503C751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632"/>
                  <a:ext cx="5" cy="9"/>
                </a:xfrm>
                <a:custGeom>
                  <a:avLst/>
                  <a:gdLst>
                    <a:gd name="T0" fmla="*/ 5 w 5"/>
                    <a:gd name="T1" fmla="*/ 0 h 9"/>
                    <a:gd name="T2" fmla="*/ 0 w 5"/>
                    <a:gd name="T3" fmla="*/ 9 h 9"/>
                    <a:gd name="T4" fmla="*/ 5 w 5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9"/>
                    <a:gd name="T11" fmla="*/ 5 w 5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9">
                      <a:moveTo>
                        <a:pt x="5" y="0"/>
                      </a:moveTo>
                      <a:lnTo>
                        <a:pt x="0" y="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2" name="Freeform 802">
                  <a:extLst>
                    <a:ext uri="{FF2B5EF4-FFF2-40B4-BE49-F238E27FC236}">
                      <a16:creationId xmlns:a16="http://schemas.microsoft.com/office/drawing/2014/main" id="{398437DF-3321-4EFA-B4F9-C9B8C930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632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0 w 10"/>
                    <a:gd name="T3" fmla="*/ 9 h 9"/>
                    <a:gd name="T4" fmla="*/ 10 w 10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3" name="Freeform 803">
                  <a:extLst>
                    <a:ext uri="{FF2B5EF4-FFF2-40B4-BE49-F238E27FC236}">
                      <a16:creationId xmlns:a16="http://schemas.microsoft.com/office/drawing/2014/main" id="{D670010F-6EC9-4D97-B07B-2D313D01D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632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0 w 10"/>
                    <a:gd name="T3" fmla="*/ 9 h 9"/>
                    <a:gd name="T4" fmla="*/ 10 w 10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4" name="Rectangle 804">
                  <a:extLst>
                    <a:ext uri="{FF2B5EF4-FFF2-40B4-BE49-F238E27FC236}">
                      <a16:creationId xmlns:a16="http://schemas.microsoft.com/office/drawing/2014/main" id="{CBDB05D5-7C0F-4253-BE45-C67BBF2F0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632"/>
                  <a:ext cx="1" cy="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5" name="Rectangle 805">
                  <a:extLst>
                    <a:ext uri="{FF2B5EF4-FFF2-40B4-BE49-F238E27FC236}">
                      <a16:creationId xmlns:a16="http://schemas.microsoft.com/office/drawing/2014/main" id="{A58008FF-3A97-4782-8ED4-7D1AF622E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7" y="632"/>
                  <a:ext cx="1" cy="9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6" name="Freeform 806">
                  <a:extLst>
                    <a:ext uri="{FF2B5EF4-FFF2-40B4-BE49-F238E27FC236}">
                      <a16:creationId xmlns:a16="http://schemas.microsoft.com/office/drawing/2014/main" id="{29819390-EB09-49DA-BE0C-832C92574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636"/>
                  <a:ext cx="19" cy="34"/>
                </a:xfrm>
                <a:custGeom>
                  <a:avLst/>
                  <a:gdLst>
                    <a:gd name="T0" fmla="*/ 19 w 19"/>
                    <a:gd name="T1" fmla="*/ 0 h 34"/>
                    <a:gd name="T2" fmla="*/ 0 w 19"/>
                    <a:gd name="T3" fmla="*/ 34 h 34"/>
                    <a:gd name="T4" fmla="*/ 19 w 19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34"/>
                    <a:gd name="T11" fmla="*/ 19 w 19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34">
                      <a:moveTo>
                        <a:pt x="19" y="0"/>
                      </a:moveTo>
                      <a:lnTo>
                        <a:pt x="0" y="3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7" name="Freeform 807">
                  <a:extLst>
                    <a:ext uri="{FF2B5EF4-FFF2-40B4-BE49-F238E27FC236}">
                      <a16:creationId xmlns:a16="http://schemas.microsoft.com/office/drawing/2014/main" id="{8F32F3D9-9F53-44CC-9F33-80C07A135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636"/>
                  <a:ext cx="19" cy="34"/>
                </a:xfrm>
                <a:custGeom>
                  <a:avLst/>
                  <a:gdLst>
                    <a:gd name="T0" fmla="*/ 19 w 19"/>
                    <a:gd name="T1" fmla="*/ 0 h 34"/>
                    <a:gd name="T2" fmla="*/ 0 w 19"/>
                    <a:gd name="T3" fmla="*/ 34 h 34"/>
                    <a:gd name="T4" fmla="*/ 19 w 19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34"/>
                    <a:gd name="T11" fmla="*/ 19 w 19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34">
                      <a:moveTo>
                        <a:pt x="19" y="0"/>
                      </a:moveTo>
                      <a:lnTo>
                        <a:pt x="0" y="3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8" name="Freeform 808">
                  <a:extLst>
                    <a:ext uri="{FF2B5EF4-FFF2-40B4-BE49-F238E27FC236}">
                      <a16:creationId xmlns:a16="http://schemas.microsoft.com/office/drawing/2014/main" id="{F2AB0F0B-A364-40F4-9D53-FA03EDD45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636"/>
                  <a:ext cx="14" cy="34"/>
                </a:xfrm>
                <a:custGeom>
                  <a:avLst/>
                  <a:gdLst>
                    <a:gd name="T0" fmla="*/ 14 w 14"/>
                    <a:gd name="T1" fmla="*/ 0 h 34"/>
                    <a:gd name="T2" fmla="*/ 0 w 14"/>
                    <a:gd name="T3" fmla="*/ 34 h 34"/>
                    <a:gd name="T4" fmla="*/ 14 w 14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34"/>
                    <a:gd name="T11" fmla="*/ 14 w 14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34">
                      <a:moveTo>
                        <a:pt x="14" y="0"/>
                      </a:moveTo>
                      <a:lnTo>
                        <a:pt x="0" y="3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9" name="Freeform 809">
                  <a:extLst>
                    <a:ext uri="{FF2B5EF4-FFF2-40B4-BE49-F238E27FC236}">
                      <a16:creationId xmlns:a16="http://schemas.microsoft.com/office/drawing/2014/main" id="{80014B44-4F61-4194-9975-E601676AF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636"/>
                  <a:ext cx="14" cy="34"/>
                </a:xfrm>
                <a:custGeom>
                  <a:avLst/>
                  <a:gdLst>
                    <a:gd name="T0" fmla="*/ 14 w 14"/>
                    <a:gd name="T1" fmla="*/ 0 h 34"/>
                    <a:gd name="T2" fmla="*/ 0 w 14"/>
                    <a:gd name="T3" fmla="*/ 34 h 34"/>
                    <a:gd name="T4" fmla="*/ 14 w 14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34"/>
                    <a:gd name="T11" fmla="*/ 14 w 14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34">
                      <a:moveTo>
                        <a:pt x="14" y="0"/>
                      </a:moveTo>
                      <a:lnTo>
                        <a:pt x="0" y="3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0" name="Freeform 810">
                  <a:extLst>
                    <a:ext uri="{FF2B5EF4-FFF2-40B4-BE49-F238E27FC236}">
                      <a16:creationId xmlns:a16="http://schemas.microsoft.com/office/drawing/2014/main" id="{5C427F7F-3AE2-40F8-80A7-8FDE5836C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641"/>
                  <a:ext cx="5" cy="20"/>
                </a:xfrm>
                <a:custGeom>
                  <a:avLst/>
                  <a:gdLst>
                    <a:gd name="T0" fmla="*/ 5 w 5"/>
                    <a:gd name="T1" fmla="*/ 20 h 20"/>
                    <a:gd name="T2" fmla="*/ 0 w 5"/>
                    <a:gd name="T3" fmla="*/ 0 h 20"/>
                    <a:gd name="T4" fmla="*/ 5 w 5"/>
                    <a:gd name="T5" fmla="*/ 15 h 20"/>
                    <a:gd name="T6" fmla="*/ 5 w 5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20"/>
                    <a:gd name="T14" fmla="*/ 5 w 5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20">
                      <a:moveTo>
                        <a:pt x="5" y="20"/>
                      </a:moveTo>
                      <a:lnTo>
                        <a:pt x="0" y="0"/>
                      </a:lnTo>
                      <a:lnTo>
                        <a:pt x="5" y="15"/>
                      </a:lnTo>
                      <a:lnTo>
                        <a:pt x="5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Group 811">
                <a:extLst>
                  <a:ext uri="{FF2B5EF4-FFF2-40B4-BE49-F238E27FC236}">
                    <a16:creationId xmlns:a16="http://schemas.microsoft.com/office/drawing/2014/main" id="{CBF215A1-3922-4068-8433-02E0E2761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5" y="641"/>
                <a:ext cx="2196" cy="749"/>
                <a:chOff x="1485" y="641"/>
                <a:chExt cx="2196" cy="749"/>
              </a:xfrm>
            </p:grpSpPr>
            <p:sp>
              <p:nvSpPr>
                <p:cNvPr id="1471" name="Freeform 812">
                  <a:extLst>
                    <a:ext uri="{FF2B5EF4-FFF2-40B4-BE49-F238E27FC236}">
                      <a16:creationId xmlns:a16="http://schemas.microsoft.com/office/drawing/2014/main" id="{C3B50EE9-15D3-436C-9696-AFDE373D0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641"/>
                  <a:ext cx="5" cy="20"/>
                </a:xfrm>
                <a:custGeom>
                  <a:avLst/>
                  <a:gdLst>
                    <a:gd name="T0" fmla="*/ 5 w 5"/>
                    <a:gd name="T1" fmla="*/ 20 h 20"/>
                    <a:gd name="T2" fmla="*/ 0 w 5"/>
                    <a:gd name="T3" fmla="*/ 0 h 20"/>
                    <a:gd name="T4" fmla="*/ 5 w 5"/>
                    <a:gd name="T5" fmla="*/ 15 h 20"/>
                    <a:gd name="T6" fmla="*/ 5 w 5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20"/>
                    <a:gd name="T14" fmla="*/ 5 w 5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20">
                      <a:moveTo>
                        <a:pt x="5" y="20"/>
                      </a:moveTo>
                      <a:lnTo>
                        <a:pt x="0" y="0"/>
                      </a:lnTo>
                      <a:lnTo>
                        <a:pt x="5" y="15"/>
                      </a:lnTo>
                      <a:lnTo>
                        <a:pt x="5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2" name="Rectangle 813">
                  <a:extLst>
                    <a:ext uri="{FF2B5EF4-FFF2-40B4-BE49-F238E27FC236}">
                      <a16:creationId xmlns:a16="http://schemas.microsoft.com/office/drawing/2014/main" id="{181C6E15-B802-4B4F-B47A-2D6B39C20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2" y="646"/>
                  <a:ext cx="5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3" name="Rectangle 814">
                  <a:extLst>
                    <a:ext uri="{FF2B5EF4-FFF2-40B4-BE49-F238E27FC236}">
                      <a16:creationId xmlns:a16="http://schemas.microsoft.com/office/drawing/2014/main" id="{4CC66B2E-487C-49A8-920B-CD9367122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2" y="646"/>
                  <a:ext cx="5" cy="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4" name="Freeform 815">
                  <a:extLst>
                    <a:ext uri="{FF2B5EF4-FFF2-40B4-BE49-F238E27FC236}">
                      <a16:creationId xmlns:a16="http://schemas.microsoft.com/office/drawing/2014/main" id="{65988A02-8E9B-46AF-860A-4A06906D8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646"/>
                  <a:ext cx="9" cy="58"/>
                </a:xfrm>
                <a:custGeom>
                  <a:avLst/>
                  <a:gdLst>
                    <a:gd name="T0" fmla="*/ 9 w 9"/>
                    <a:gd name="T1" fmla="*/ 58 h 58"/>
                    <a:gd name="T2" fmla="*/ 9 w 9"/>
                    <a:gd name="T3" fmla="*/ 53 h 58"/>
                    <a:gd name="T4" fmla="*/ 9 w 9"/>
                    <a:gd name="T5" fmla="*/ 53 h 58"/>
                    <a:gd name="T6" fmla="*/ 9 w 9"/>
                    <a:gd name="T7" fmla="*/ 48 h 58"/>
                    <a:gd name="T8" fmla="*/ 4 w 9"/>
                    <a:gd name="T9" fmla="*/ 48 h 58"/>
                    <a:gd name="T10" fmla="*/ 4 w 9"/>
                    <a:gd name="T11" fmla="*/ 48 h 58"/>
                    <a:gd name="T12" fmla="*/ 4 w 9"/>
                    <a:gd name="T13" fmla="*/ 44 h 58"/>
                    <a:gd name="T14" fmla="*/ 4 w 9"/>
                    <a:gd name="T15" fmla="*/ 44 h 58"/>
                    <a:gd name="T16" fmla="*/ 4 w 9"/>
                    <a:gd name="T17" fmla="*/ 39 h 58"/>
                    <a:gd name="T18" fmla="*/ 4 w 9"/>
                    <a:gd name="T19" fmla="*/ 39 h 58"/>
                    <a:gd name="T20" fmla="*/ 4 w 9"/>
                    <a:gd name="T21" fmla="*/ 39 h 58"/>
                    <a:gd name="T22" fmla="*/ 4 w 9"/>
                    <a:gd name="T23" fmla="*/ 34 h 58"/>
                    <a:gd name="T24" fmla="*/ 4 w 9"/>
                    <a:gd name="T25" fmla="*/ 34 h 58"/>
                    <a:gd name="T26" fmla="*/ 4 w 9"/>
                    <a:gd name="T27" fmla="*/ 34 h 58"/>
                    <a:gd name="T28" fmla="*/ 4 w 9"/>
                    <a:gd name="T29" fmla="*/ 29 h 58"/>
                    <a:gd name="T30" fmla="*/ 0 w 9"/>
                    <a:gd name="T31" fmla="*/ 29 h 58"/>
                    <a:gd name="T32" fmla="*/ 0 w 9"/>
                    <a:gd name="T33" fmla="*/ 29 h 58"/>
                    <a:gd name="T34" fmla="*/ 0 w 9"/>
                    <a:gd name="T35" fmla="*/ 29 h 58"/>
                    <a:gd name="T36" fmla="*/ 0 w 9"/>
                    <a:gd name="T37" fmla="*/ 0 h 58"/>
                    <a:gd name="T38" fmla="*/ 9 w 9"/>
                    <a:gd name="T39" fmla="*/ 58 h 5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"/>
                    <a:gd name="T61" fmla="*/ 0 h 58"/>
                    <a:gd name="T62" fmla="*/ 9 w 9"/>
                    <a:gd name="T63" fmla="*/ 58 h 5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" h="58">
                      <a:moveTo>
                        <a:pt x="9" y="58"/>
                      </a:moveTo>
                      <a:lnTo>
                        <a:pt x="9" y="53"/>
                      </a:lnTo>
                      <a:lnTo>
                        <a:pt x="9" y="48"/>
                      </a:lnTo>
                      <a:lnTo>
                        <a:pt x="4" y="48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5" name="Freeform 816">
                  <a:extLst>
                    <a:ext uri="{FF2B5EF4-FFF2-40B4-BE49-F238E27FC236}">
                      <a16:creationId xmlns:a16="http://schemas.microsoft.com/office/drawing/2014/main" id="{75CF9C03-55E6-4BF0-A994-A2C6BF86D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675"/>
                  <a:ext cx="9" cy="29"/>
                </a:xfrm>
                <a:custGeom>
                  <a:avLst/>
                  <a:gdLst>
                    <a:gd name="T0" fmla="*/ 9 w 9"/>
                    <a:gd name="T1" fmla="*/ 29 h 29"/>
                    <a:gd name="T2" fmla="*/ 9 w 9"/>
                    <a:gd name="T3" fmla="*/ 24 h 29"/>
                    <a:gd name="T4" fmla="*/ 9 w 9"/>
                    <a:gd name="T5" fmla="*/ 24 h 29"/>
                    <a:gd name="T6" fmla="*/ 9 w 9"/>
                    <a:gd name="T7" fmla="*/ 19 h 29"/>
                    <a:gd name="T8" fmla="*/ 4 w 9"/>
                    <a:gd name="T9" fmla="*/ 19 h 29"/>
                    <a:gd name="T10" fmla="*/ 4 w 9"/>
                    <a:gd name="T11" fmla="*/ 19 h 29"/>
                    <a:gd name="T12" fmla="*/ 4 w 9"/>
                    <a:gd name="T13" fmla="*/ 15 h 29"/>
                    <a:gd name="T14" fmla="*/ 4 w 9"/>
                    <a:gd name="T15" fmla="*/ 15 h 29"/>
                    <a:gd name="T16" fmla="*/ 4 w 9"/>
                    <a:gd name="T17" fmla="*/ 10 h 29"/>
                    <a:gd name="T18" fmla="*/ 4 w 9"/>
                    <a:gd name="T19" fmla="*/ 10 h 29"/>
                    <a:gd name="T20" fmla="*/ 4 w 9"/>
                    <a:gd name="T21" fmla="*/ 10 h 29"/>
                    <a:gd name="T22" fmla="*/ 4 w 9"/>
                    <a:gd name="T23" fmla="*/ 5 h 29"/>
                    <a:gd name="T24" fmla="*/ 4 w 9"/>
                    <a:gd name="T25" fmla="*/ 5 h 29"/>
                    <a:gd name="T26" fmla="*/ 4 w 9"/>
                    <a:gd name="T27" fmla="*/ 5 h 29"/>
                    <a:gd name="T28" fmla="*/ 4 w 9"/>
                    <a:gd name="T29" fmla="*/ 0 h 29"/>
                    <a:gd name="T30" fmla="*/ 0 w 9"/>
                    <a:gd name="T31" fmla="*/ 0 h 29"/>
                    <a:gd name="T32" fmla="*/ 0 w 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9"/>
                    <a:gd name="T53" fmla="*/ 9 w 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9">
                      <a:moveTo>
                        <a:pt x="9" y="29"/>
                      </a:move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6" name="Freeform 817">
                  <a:extLst>
                    <a:ext uri="{FF2B5EF4-FFF2-40B4-BE49-F238E27FC236}">
                      <a16:creationId xmlns:a16="http://schemas.microsoft.com/office/drawing/2014/main" id="{6891D0EE-3F73-46BE-9449-C50F32A21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646"/>
                  <a:ext cx="9" cy="58"/>
                </a:xfrm>
                <a:custGeom>
                  <a:avLst/>
                  <a:gdLst>
                    <a:gd name="T0" fmla="*/ 0 w 9"/>
                    <a:gd name="T1" fmla="*/ 29 h 58"/>
                    <a:gd name="T2" fmla="*/ 0 w 9"/>
                    <a:gd name="T3" fmla="*/ 0 h 58"/>
                    <a:gd name="T4" fmla="*/ 9 w 9"/>
                    <a:gd name="T5" fmla="*/ 58 h 58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58"/>
                    <a:gd name="T11" fmla="*/ 9 w 9"/>
                    <a:gd name="T12" fmla="*/ 58 h 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58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9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7" name="Freeform 818">
                  <a:extLst>
                    <a:ext uri="{FF2B5EF4-FFF2-40B4-BE49-F238E27FC236}">
                      <a16:creationId xmlns:a16="http://schemas.microsoft.com/office/drawing/2014/main" id="{2E2D9634-D7BC-4660-82EE-1BBD698BF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665"/>
                  <a:ext cx="82" cy="92"/>
                </a:xfrm>
                <a:custGeom>
                  <a:avLst/>
                  <a:gdLst>
                    <a:gd name="T0" fmla="*/ 77 w 82"/>
                    <a:gd name="T1" fmla="*/ 49 h 92"/>
                    <a:gd name="T2" fmla="*/ 77 w 82"/>
                    <a:gd name="T3" fmla="*/ 53 h 92"/>
                    <a:gd name="T4" fmla="*/ 82 w 82"/>
                    <a:gd name="T5" fmla="*/ 58 h 92"/>
                    <a:gd name="T6" fmla="*/ 82 w 82"/>
                    <a:gd name="T7" fmla="*/ 63 h 92"/>
                    <a:gd name="T8" fmla="*/ 77 w 82"/>
                    <a:gd name="T9" fmla="*/ 68 h 92"/>
                    <a:gd name="T10" fmla="*/ 77 w 82"/>
                    <a:gd name="T11" fmla="*/ 73 h 92"/>
                    <a:gd name="T12" fmla="*/ 77 w 82"/>
                    <a:gd name="T13" fmla="*/ 73 h 92"/>
                    <a:gd name="T14" fmla="*/ 77 w 82"/>
                    <a:gd name="T15" fmla="*/ 78 h 92"/>
                    <a:gd name="T16" fmla="*/ 72 w 82"/>
                    <a:gd name="T17" fmla="*/ 82 h 92"/>
                    <a:gd name="T18" fmla="*/ 67 w 82"/>
                    <a:gd name="T19" fmla="*/ 87 h 92"/>
                    <a:gd name="T20" fmla="*/ 63 w 82"/>
                    <a:gd name="T21" fmla="*/ 87 h 92"/>
                    <a:gd name="T22" fmla="*/ 58 w 82"/>
                    <a:gd name="T23" fmla="*/ 87 h 92"/>
                    <a:gd name="T24" fmla="*/ 53 w 82"/>
                    <a:gd name="T25" fmla="*/ 92 h 92"/>
                    <a:gd name="T26" fmla="*/ 48 w 82"/>
                    <a:gd name="T27" fmla="*/ 92 h 92"/>
                    <a:gd name="T28" fmla="*/ 43 w 82"/>
                    <a:gd name="T29" fmla="*/ 87 h 92"/>
                    <a:gd name="T30" fmla="*/ 38 w 82"/>
                    <a:gd name="T31" fmla="*/ 87 h 92"/>
                    <a:gd name="T32" fmla="*/ 34 w 82"/>
                    <a:gd name="T33" fmla="*/ 87 h 92"/>
                    <a:gd name="T34" fmla="*/ 24 w 82"/>
                    <a:gd name="T35" fmla="*/ 82 h 92"/>
                    <a:gd name="T36" fmla="*/ 19 w 82"/>
                    <a:gd name="T37" fmla="*/ 82 h 92"/>
                    <a:gd name="T38" fmla="*/ 14 w 82"/>
                    <a:gd name="T39" fmla="*/ 78 h 92"/>
                    <a:gd name="T40" fmla="*/ 14 w 82"/>
                    <a:gd name="T41" fmla="*/ 73 h 92"/>
                    <a:gd name="T42" fmla="*/ 9 w 82"/>
                    <a:gd name="T43" fmla="*/ 68 h 92"/>
                    <a:gd name="T44" fmla="*/ 5 w 82"/>
                    <a:gd name="T45" fmla="*/ 63 h 92"/>
                    <a:gd name="T46" fmla="*/ 5 w 82"/>
                    <a:gd name="T47" fmla="*/ 58 h 92"/>
                    <a:gd name="T48" fmla="*/ 0 w 82"/>
                    <a:gd name="T49" fmla="*/ 53 h 92"/>
                    <a:gd name="T50" fmla="*/ 0 w 82"/>
                    <a:gd name="T51" fmla="*/ 44 h 92"/>
                    <a:gd name="T52" fmla="*/ 0 w 82"/>
                    <a:gd name="T53" fmla="*/ 39 h 92"/>
                    <a:gd name="T54" fmla="*/ 0 w 82"/>
                    <a:gd name="T55" fmla="*/ 34 h 92"/>
                    <a:gd name="T56" fmla="*/ 0 w 82"/>
                    <a:gd name="T57" fmla="*/ 25 h 92"/>
                    <a:gd name="T58" fmla="*/ 0 w 82"/>
                    <a:gd name="T59" fmla="*/ 20 h 92"/>
                    <a:gd name="T60" fmla="*/ 5 w 82"/>
                    <a:gd name="T61" fmla="*/ 15 h 92"/>
                    <a:gd name="T62" fmla="*/ 5 w 82"/>
                    <a:gd name="T63" fmla="*/ 5 h 92"/>
                    <a:gd name="T64" fmla="*/ 9 w 82"/>
                    <a:gd name="T65" fmla="*/ 5 h 92"/>
                    <a:gd name="T66" fmla="*/ 14 w 82"/>
                    <a:gd name="T67" fmla="*/ 0 h 92"/>
                    <a:gd name="T68" fmla="*/ 19 w 82"/>
                    <a:gd name="T69" fmla="*/ 0 h 92"/>
                    <a:gd name="T70" fmla="*/ 24 w 82"/>
                    <a:gd name="T71" fmla="*/ 0 h 92"/>
                    <a:gd name="T72" fmla="*/ 29 w 82"/>
                    <a:gd name="T73" fmla="*/ 0 h 92"/>
                    <a:gd name="T74" fmla="*/ 34 w 82"/>
                    <a:gd name="T75" fmla="*/ 0 h 92"/>
                    <a:gd name="T76" fmla="*/ 34 w 82"/>
                    <a:gd name="T77" fmla="*/ 0 h 92"/>
                    <a:gd name="T78" fmla="*/ 38 w 82"/>
                    <a:gd name="T79" fmla="*/ 0 h 92"/>
                    <a:gd name="T80" fmla="*/ 48 w 82"/>
                    <a:gd name="T81" fmla="*/ 0 h 92"/>
                    <a:gd name="T82" fmla="*/ 53 w 82"/>
                    <a:gd name="T83" fmla="*/ 5 h 92"/>
                    <a:gd name="T84" fmla="*/ 58 w 82"/>
                    <a:gd name="T85" fmla="*/ 10 h 92"/>
                    <a:gd name="T86" fmla="*/ 63 w 82"/>
                    <a:gd name="T87" fmla="*/ 20 h 92"/>
                    <a:gd name="T88" fmla="*/ 63 w 82"/>
                    <a:gd name="T89" fmla="*/ 25 h 92"/>
                    <a:gd name="T90" fmla="*/ 67 w 82"/>
                    <a:gd name="T91" fmla="*/ 34 h 92"/>
                    <a:gd name="T92" fmla="*/ 72 w 82"/>
                    <a:gd name="T93" fmla="*/ 39 h 92"/>
                    <a:gd name="T94" fmla="*/ 77 w 82"/>
                    <a:gd name="T95" fmla="*/ 44 h 9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2"/>
                    <a:gd name="T145" fmla="*/ 0 h 92"/>
                    <a:gd name="T146" fmla="*/ 82 w 82"/>
                    <a:gd name="T147" fmla="*/ 92 h 9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2" h="92">
                      <a:moveTo>
                        <a:pt x="77" y="49"/>
                      </a:moveTo>
                      <a:lnTo>
                        <a:pt x="77" y="49"/>
                      </a:lnTo>
                      <a:lnTo>
                        <a:pt x="77" y="53"/>
                      </a:lnTo>
                      <a:lnTo>
                        <a:pt x="77" y="58"/>
                      </a:lnTo>
                      <a:lnTo>
                        <a:pt x="82" y="58"/>
                      </a:lnTo>
                      <a:lnTo>
                        <a:pt x="82" y="63"/>
                      </a:lnTo>
                      <a:lnTo>
                        <a:pt x="77" y="68"/>
                      </a:lnTo>
                      <a:lnTo>
                        <a:pt x="77" y="73"/>
                      </a:lnTo>
                      <a:lnTo>
                        <a:pt x="77" y="78"/>
                      </a:lnTo>
                      <a:lnTo>
                        <a:pt x="72" y="82"/>
                      </a:lnTo>
                      <a:lnTo>
                        <a:pt x="67" y="87"/>
                      </a:lnTo>
                      <a:lnTo>
                        <a:pt x="63" y="87"/>
                      </a:lnTo>
                      <a:lnTo>
                        <a:pt x="58" y="87"/>
                      </a:lnTo>
                      <a:lnTo>
                        <a:pt x="53" y="92"/>
                      </a:lnTo>
                      <a:lnTo>
                        <a:pt x="48" y="92"/>
                      </a:lnTo>
                      <a:lnTo>
                        <a:pt x="43" y="87"/>
                      </a:lnTo>
                      <a:lnTo>
                        <a:pt x="38" y="87"/>
                      </a:lnTo>
                      <a:lnTo>
                        <a:pt x="34" y="87"/>
                      </a:lnTo>
                      <a:lnTo>
                        <a:pt x="29" y="87"/>
                      </a:lnTo>
                      <a:lnTo>
                        <a:pt x="24" y="82"/>
                      </a:lnTo>
                      <a:lnTo>
                        <a:pt x="19" y="82"/>
                      </a:lnTo>
                      <a:lnTo>
                        <a:pt x="19" y="78"/>
                      </a:lnTo>
                      <a:lnTo>
                        <a:pt x="14" y="78"/>
                      </a:lnTo>
                      <a:lnTo>
                        <a:pt x="14" y="73"/>
                      </a:lnTo>
                      <a:lnTo>
                        <a:pt x="9" y="73"/>
                      </a:lnTo>
                      <a:lnTo>
                        <a:pt x="9" y="68"/>
                      </a:ln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58" y="15"/>
                      </a:lnTo>
                      <a:lnTo>
                        <a:pt x="63" y="20"/>
                      </a:lnTo>
                      <a:lnTo>
                        <a:pt x="63" y="25"/>
                      </a:lnTo>
                      <a:lnTo>
                        <a:pt x="67" y="29"/>
                      </a:lnTo>
                      <a:lnTo>
                        <a:pt x="67" y="34"/>
                      </a:lnTo>
                      <a:lnTo>
                        <a:pt x="72" y="34"/>
                      </a:lnTo>
                      <a:lnTo>
                        <a:pt x="72" y="39"/>
                      </a:lnTo>
                      <a:lnTo>
                        <a:pt x="72" y="44"/>
                      </a:lnTo>
                      <a:lnTo>
                        <a:pt x="77" y="44"/>
                      </a:lnTo>
                      <a:lnTo>
                        <a:pt x="77" y="49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8" name="Freeform 819">
                  <a:extLst>
                    <a:ext uri="{FF2B5EF4-FFF2-40B4-BE49-F238E27FC236}">
                      <a16:creationId xmlns:a16="http://schemas.microsoft.com/office/drawing/2014/main" id="{CD1702B4-E0C5-4F71-8A6D-72430636F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714"/>
                  <a:ext cx="5" cy="29"/>
                </a:xfrm>
                <a:custGeom>
                  <a:avLst/>
                  <a:gdLst>
                    <a:gd name="T0" fmla="*/ 0 w 5"/>
                    <a:gd name="T1" fmla="*/ 0 h 29"/>
                    <a:gd name="T2" fmla="*/ 0 w 5"/>
                    <a:gd name="T3" fmla="*/ 0 h 29"/>
                    <a:gd name="T4" fmla="*/ 0 w 5"/>
                    <a:gd name="T5" fmla="*/ 4 h 29"/>
                    <a:gd name="T6" fmla="*/ 0 w 5"/>
                    <a:gd name="T7" fmla="*/ 4 h 29"/>
                    <a:gd name="T8" fmla="*/ 0 w 5"/>
                    <a:gd name="T9" fmla="*/ 9 h 29"/>
                    <a:gd name="T10" fmla="*/ 5 w 5"/>
                    <a:gd name="T11" fmla="*/ 9 h 29"/>
                    <a:gd name="T12" fmla="*/ 5 w 5"/>
                    <a:gd name="T13" fmla="*/ 14 h 29"/>
                    <a:gd name="T14" fmla="*/ 5 w 5"/>
                    <a:gd name="T15" fmla="*/ 14 h 29"/>
                    <a:gd name="T16" fmla="*/ 5 w 5"/>
                    <a:gd name="T17" fmla="*/ 14 h 29"/>
                    <a:gd name="T18" fmla="*/ 0 w 5"/>
                    <a:gd name="T19" fmla="*/ 19 h 29"/>
                    <a:gd name="T20" fmla="*/ 0 w 5"/>
                    <a:gd name="T21" fmla="*/ 19 h 29"/>
                    <a:gd name="T22" fmla="*/ 0 w 5"/>
                    <a:gd name="T23" fmla="*/ 24 h 29"/>
                    <a:gd name="T24" fmla="*/ 0 w 5"/>
                    <a:gd name="T25" fmla="*/ 24 h 29"/>
                    <a:gd name="T26" fmla="*/ 0 w 5"/>
                    <a:gd name="T27" fmla="*/ 24 h 29"/>
                    <a:gd name="T28" fmla="*/ 0 w 5"/>
                    <a:gd name="T29" fmla="*/ 29 h 29"/>
                    <a:gd name="T30" fmla="*/ 0 w 5"/>
                    <a:gd name="T31" fmla="*/ 29 h 29"/>
                    <a:gd name="T32" fmla="*/ 0 w 5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9"/>
                    <a:gd name="T53" fmla="*/ 5 w 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9" name="Freeform 820">
                  <a:extLst>
                    <a:ext uri="{FF2B5EF4-FFF2-40B4-BE49-F238E27FC236}">
                      <a16:creationId xmlns:a16="http://schemas.microsoft.com/office/drawing/2014/main" id="{DDFE57D8-C81E-4839-AC1E-B2EDFA37D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743"/>
                  <a:ext cx="43" cy="14"/>
                </a:xfrm>
                <a:custGeom>
                  <a:avLst/>
                  <a:gdLst>
                    <a:gd name="T0" fmla="*/ 43 w 43"/>
                    <a:gd name="T1" fmla="*/ 0 h 14"/>
                    <a:gd name="T2" fmla="*/ 38 w 43"/>
                    <a:gd name="T3" fmla="*/ 4 h 14"/>
                    <a:gd name="T4" fmla="*/ 38 w 43"/>
                    <a:gd name="T5" fmla="*/ 4 h 14"/>
                    <a:gd name="T6" fmla="*/ 33 w 43"/>
                    <a:gd name="T7" fmla="*/ 9 h 14"/>
                    <a:gd name="T8" fmla="*/ 33 w 43"/>
                    <a:gd name="T9" fmla="*/ 9 h 14"/>
                    <a:gd name="T10" fmla="*/ 29 w 43"/>
                    <a:gd name="T11" fmla="*/ 9 h 14"/>
                    <a:gd name="T12" fmla="*/ 29 w 43"/>
                    <a:gd name="T13" fmla="*/ 9 h 14"/>
                    <a:gd name="T14" fmla="*/ 24 w 43"/>
                    <a:gd name="T15" fmla="*/ 9 h 14"/>
                    <a:gd name="T16" fmla="*/ 19 w 43"/>
                    <a:gd name="T17" fmla="*/ 14 h 14"/>
                    <a:gd name="T18" fmla="*/ 19 w 43"/>
                    <a:gd name="T19" fmla="*/ 14 h 14"/>
                    <a:gd name="T20" fmla="*/ 14 w 43"/>
                    <a:gd name="T21" fmla="*/ 14 h 14"/>
                    <a:gd name="T22" fmla="*/ 14 w 43"/>
                    <a:gd name="T23" fmla="*/ 14 h 14"/>
                    <a:gd name="T24" fmla="*/ 9 w 43"/>
                    <a:gd name="T25" fmla="*/ 9 h 14"/>
                    <a:gd name="T26" fmla="*/ 9 w 43"/>
                    <a:gd name="T27" fmla="*/ 9 h 14"/>
                    <a:gd name="T28" fmla="*/ 4 w 43"/>
                    <a:gd name="T29" fmla="*/ 9 h 14"/>
                    <a:gd name="T30" fmla="*/ 4 w 43"/>
                    <a:gd name="T31" fmla="*/ 9 h 14"/>
                    <a:gd name="T32" fmla="*/ 0 w 43"/>
                    <a:gd name="T33" fmla="*/ 9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4"/>
                    <a:gd name="T53" fmla="*/ 43 w 4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4">
                      <a:moveTo>
                        <a:pt x="43" y="0"/>
                      </a:moveTo>
                      <a:lnTo>
                        <a:pt x="38" y="4"/>
                      </a:lnTo>
                      <a:lnTo>
                        <a:pt x="33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9"/>
                      </a:lnTo>
                      <a:lnTo>
                        <a:pt x="4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0" name="Freeform 821">
                  <a:extLst>
                    <a:ext uri="{FF2B5EF4-FFF2-40B4-BE49-F238E27FC236}">
                      <a16:creationId xmlns:a16="http://schemas.microsoft.com/office/drawing/2014/main" id="{30390A78-6A3C-4236-94BA-3DCE4B861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723"/>
                  <a:ext cx="34" cy="29"/>
                </a:xfrm>
                <a:custGeom>
                  <a:avLst/>
                  <a:gdLst>
                    <a:gd name="T0" fmla="*/ 34 w 34"/>
                    <a:gd name="T1" fmla="*/ 29 h 29"/>
                    <a:gd name="T2" fmla="*/ 34 w 34"/>
                    <a:gd name="T3" fmla="*/ 29 h 29"/>
                    <a:gd name="T4" fmla="*/ 29 w 34"/>
                    <a:gd name="T5" fmla="*/ 29 h 29"/>
                    <a:gd name="T6" fmla="*/ 24 w 34"/>
                    <a:gd name="T7" fmla="*/ 24 h 29"/>
                    <a:gd name="T8" fmla="*/ 24 w 34"/>
                    <a:gd name="T9" fmla="*/ 24 h 29"/>
                    <a:gd name="T10" fmla="*/ 19 w 34"/>
                    <a:gd name="T11" fmla="*/ 24 h 29"/>
                    <a:gd name="T12" fmla="*/ 19 w 34"/>
                    <a:gd name="T13" fmla="*/ 20 h 29"/>
                    <a:gd name="T14" fmla="*/ 14 w 34"/>
                    <a:gd name="T15" fmla="*/ 20 h 29"/>
                    <a:gd name="T16" fmla="*/ 14 w 34"/>
                    <a:gd name="T17" fmla="*/ 20 h 29"/>
                    <a:gd name="T18" fmla="*/ 14 w 34"/>
                    <a:gd name="T19" fmla="*/ 15 h 29"/>
                    <a:gd name="T20" fmla="*/ 9 w 34"/>
                    <a:gd name="T21" fmla="*/ 15 h 29"/>
                    <a:gd name="T22" fmla="*/ 9 w 34"/>
                    <a:gd name="T23" fmla="*/ 10 h 29"/>
                    <a:gd name="T24" fmla="*/ 5 w 34"/>
                    <a:gd name="T25" fmla="*/ 10 h 29"/>
                    <a:gd name="T26" fmla="*/ 5 w 34"/>
                    <a:gd name="T27" fmla="*/ 5 h 29"/>
                    <a:gd name="T28" fmla="*/ 5 w 34"/>
                    <a:gd name="T29" fmla="*/ 5 h 29"/>
                    <a:gd name="T30" fmla="*/ 5 w 34"/>
                    <a:gd name="T31" fmla="*/ 0 h 29"/>
                    <a:gd name="T32" fmla="*/ 0 w 34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9"/>
                    <a:gd name="T53" fmla="*/ 34 w 3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9">
                      <a:moveTo>
                        <a:pt x="34" y="29"/>
                      </a:moveTo>
                      <a:lnTo>
                        <a:pt x="34" y="29"/>
                      </a:lnTo>
                      <a:lnTo>
                        <a:pt x="29" y="29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9" y="20"/>
                      </a:lnTo>
                      <a:lnTo>
                        <a:pt x="14" y="20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1" name="Freeform 822">
                  <a:extLst>
                    <a:ext uri="{FF2B5EF4-FFF2-40B4-BE49-F238E27FC236}">
                      <a16:creationId xmlns:a16="http://schemas.microsoft.com/office/drawing/2014/main" id="{2AAFDCF5-49FC-4282-A1BF-D5FDBEC96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670"/>
                  <a:ext cx="9" cy="53"/>
                </a:xfrm>
                <a:custGeom>
                  <a:avLst/>
                  <a:gdLst>
                    <a:gd name="T0" fmla="*/ 0 w 9"/>
                    <a:gd name="T1" fmla="*/ 53 h 53"/>
                    <a:gd name="T2" fmla="*/ 0 w 9"/>
                    <a:gd name="T3" fmla="*/ 48 h 53"/>
                    <a:gd name="T4" fmla="*/ 0 w 9"/>
                    <a:gd name="T5" fmla="*/ 44 h 53"/>
                    <a:gd name="T6" fmla="*/ 0 w 9"/>
                    <a:gd name="T7" fmla="*/ 39 h 53"/>
                    <a:gd name="T8" fmla="*/ 0 w 9"/>
                    <a:gd name="T9" fmla="*/ 39 h 53"/>
                    <a:gd name="T10" fmla="*/ 0 w 9"/>
                    <a:gd name="T11" fmla="*/ 34 h 53"/>
                    <a:gd name="T12" fmla="*/ 0 w 9"/>
                    <a:gd name="T13" fmla="*/ 29 h 53"/>
                    <a:gd name="T14" fmla="*/ 0 w 9"/>
                    <a:gd name="T15" fmla="*/ 29 h 53"/>
                    <a:gd name="T16" fmla="*/ 0 w 9"/>
                    <a:gd name="T17" fmla="*/ 24 h 53"/>
                    <a:gd name="T18" fmla="*/ 0 w 9"/>
                    <a:gd name="T19" fmla="*/ 20 h 53"/>
                    <a:gd name="T20" fmla="*/ 0 w 9"/>
                    <a:gd name="T21" fmla="*/ 20 h 53"/>
                    <a:gd name="T22" fmla="*/ 0 w 9"/>
                    <a:gd name="T23" fmla="*/ 15 h 53"/>
                    <a:gd name="T24" fmla="*/ 5 w 9"/>
                    <a:gd name="T25" fmla="*/ 10 h 53"/>
                    <a:gd name="T26" fmla="*/ 5 w 9"/>
                    <a:gd name="T27" fmla="*/ 10 h 53"/>
                    <a:gd name="T28" fmla="*/ 5 w 9"/>
                    <a:gd name="T29" fmla="*/ 5 h 53"/>
                    <a:gd name="T30" fmla="*/ 5 w 9"/>
                    <a:gd name="T31" fmla="*/ 0 h 53"/>
                    <a:gd name="T32" fmla="*/ 9 w 9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3"/>
                    <a:gd name="T53" fmla="*/ 9 w 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3">
                      <a:moveTo>
                        <a:pt x="0" y="53"/>
                      </a:move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2" name="Freeform 823">
                  <a:extLst>
                    <a:ext uri="{FF2B5EF4-FFF2-40B4-BE49-F238E27FC236}">
                      <a16:creationId xmlns:a16="http://schemas.microsoft.com/office/drawing/2014/main" id="{EFFA77CA-6D9F-4736-9758-F09432219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" y="665"/>
                  <a:ext cx="34" cy="5"/>
                </a:xfrm>
                <a:custGeom>
                  <a:avLst/>
                  <a:gdLst>
                    <a:gd name="T0" fmla="*/ 0 w 34"/>
                    <a:gd name="T1" fmla="*/ 5 h 5"/>
                    <a:gd name="T2" fmla="*/ 0 w 34"/>
                    <a:gd name="T3" fmla="*/ 5 h 5"/>
                    <a:gd name="T4" fmla="*/ 5 w 34"/>
                    <a:gd name="T5" fmla="*/ 0 h 5"/>
                    <a:gd name="T6" fmla="*/ 5 w 34"/>
                    <a:gd name="T7" fmla="*/ 0 h 5"/>
                    <a:gd name="T8" fmla="*/ 5 w 34"/>
                    <a:gd name="T9" fmla="*/ 0 h 5"/>
                    <a:gd name="T10" fmla="*/ 10 w 34"/>
                    <a:gd name="T11" fmla="*/ 0 h 5"/>
                    <a:gd name="T12" fmla="*/ 10 w 34"/>
                    <a:gd name="T13" fmla="*/ 0 h 5"/>
                    <a:gd name="T14" fmla="*/ 15 w 34"/>
                    <a:gd name="T15" fmla="*/ 0 h 5"/>
                    <a:gd name="T16" fmla="*/ 15 w 34"/>
                    <a:gd name="T17" fmla="*/ 0 h 5"/>
                    <a:gd name="T18" fmla="*/ 20 w 34"/>
                    <a:gd name="T19" fmla="*/ 0 h 5"/>
                    <a:gd name="T20" fmla="*/ 20 w 34"/>
                    <a:gd name="T21" fmla="*/ 0 h 5"/>
                    <a:gd name="T22" fmla="*/ 25 w 34"/>
                    <a:gd name="T23" fmla="*/ 0 h 5"/>
                    <a:gd name="T24" fmla="*/ 25 w 34"/>
                    <a:gd name="T25" fmla="*/ 0 h 5"/>
                    <a:gd name="T26" fmla="*/ 25 w 34"/>
                    <a:gd name="T27" fmla="*/ 0 h 5"/>
                    <a:gd name="T28" fmla="*/ 29 w 34"/>
                    <a:gd name="T29" fmla="*/ 0 h 5"/>
                    <a:gd name="T30" fmla="*/ 29 w 34"/>
                    <a:gd name="T31" fmla="*/ 0 h 5"/>
                    <a:gd name="T32" fmla="*/ 34 w 3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"/>
                    <a:gd name="T53" fmla="*/ 34 w 3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3" name="Freeform 824">
                  <a:extLst>
                    <a:ext uri="{FF2B5EF4-FFF2-40B4-BE49-F238E27FC236}">
                      <a16:creationId xmlns:a16="http://schemas.microsoft.com/office/drawing/2014/main" id="{1FAF93E0-CBC8-412E-B691-DCC83D414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665"/>
                  <a:ext cx="34" cy="49"/>
                </a:xfrm>
                <a:custGeom>
                  <a:avLst/>
                  <a:gdLst>
                    <a:gd name="T0" fmla="*/ 0 w 34"/>
                    <a:gd name="T1" fmla="*/ 0 h 49"/>
                    <a:gd name="T2" fmla="*/ 5 w 34"/>
                    <a:gd name="T3" fmla="*/ 0 h 49"/>
                    <a:gd name="T4" fmla="*/ 5 w 34"/>
                    <a:gd name="T5" fmla="*/ 5 h 49"/>
                    <a:gd name="T6" fmla="*/ 10 w 34"/>
                    <a:gd name="T7" fmla="*/ 5 h 49"/>
                    <a:gd name="T8" fmla="*/ 10 w 34"/>
                    <a:gd name="T9" fmla="*/ 10 h 49"/>
                    <a:gd name="T10" fmla="*/ 15 w 34"/>
                    <a:gd name="T11" fmla="*/ 10 h 49"/>
                    <a:gd name="T12" fmla="*/ 15 w 34"/>
                    <a:gd name="T13" fmla="*/ 15 h 49"/>
                    <a:gd name="T14" fmla="*/ 20 w 34"/>
                    <a:gd name="T15" fmla="*/ 20 h 49"/>
                    <a:gd name="T16" fmla="*/ 20 w 34"/>
                    <a:gd name="T17" fmla="*/ 20 h 49"/>
                    <a:gd name="T18" fmla="*/ 20 w 34"/>
                    <a:gd name="T19" fmla="*/ 25 h 49"/>
                    <a:gd name="T20" fmla="*/ 24 w 34"/>
                    <a:gd name="T21" fmla="*/ 29 h 49"/>
                    <a:gd name="T22" fmla="*/ 24 w 34"/>
                    <a:gd name="T23" fmla="*/ 34 h 49"/>
                    <a:gd name="T24" fmla="*/ 29 w 34"/>
                    <a:gd name="T25" fmla="*/ 34 h 49"/>
                    <a:gd name="T26" fmla="*/ 29 w 34"/>
                    <a:gd name="T27" fmla="*/ 39 h 49"/>
                    <a:gd name="T28" fmla="*/ 29 w 34"/>
                    <a:gd name="T29" fmla="*/ 44 h 49"/>
                    <a:gd name="T30" fmla="*/ 34 w 34"/>
                    <a:gd name="T31" fmla="*/ 44 h 49"/>
                    <a:gd name="T32" fmla="*/ 34 w 34"/>
                    <a:gd name="T33" fmla="*/ 49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49"/>
                    <a:gd name="T53" fmla="*/ 34 w 34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4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20" y="20"/>
                      </a:lnTo>
                      <a:lnTo>
                        <a:pt x="20" y="25"/>
                      </a:lnTo>
                      <a:lnTo>
                        <a:pt x="24" y="29"/>
                      </a:lnTo>
                      <a:lnTo>
                        <a:pt x="24" y="34"/>
                      </a:lnTo>
                      <a:lnTo>
                        <a:pt x="29" y="34"/>
                      </a:lnTo>
                      <a:lnTo>
                        <a:pt x="29" y="39"/>
                      </a:lnTo>
                      <a:lnTo>
                        <a:pt x="29" y="44"/>
                      </a:lnTo>
                      <a:lnTo>
                        <a:pt x="34" y="44"/>
                      </a:lnTo>
                      <a:lnTo>
                        <a:pt x="34" y="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4" name="Rectangle 825">
                  <a:extLst>
                    <a:ext uri="{FF2B5EF4-FFF2-40B4-BE49-F238E27FC236}">
                      <a16:creationId xmlns:a16="http://schemas.microsoft.com/office/drawing/2014/main" id="{66438647-98A1-41C4-BE78-AFBF3BF9E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9" y="665"/>
                  <a:ext cx="1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5" name="Rectangle 826">
                  <a:extLst>
                    <a:ext uri="{FF2B5EF4-FFF2-40B4-BE49-F238E27FC236}">
                      <a16:creationId xmlns:a16="http://schemas.microsoft.com/office/drawing/2014/main" id="{CFD3A04B-FAEA-43CF-A2DD-25EB71EAA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9" y="665"/>
                  <a:ext cx="1" cy="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6" name="Freeform 827">
                  <a:extLst>
                    <a:ext uri="{FF2B5EF4-FFF2-40B4-BE49-F238E27FC236}">
                      <a16:creationId xmlns:a16="http://schemas.microsoft.com/office/drawing/2014/main" id="{8696BCDD-551B-43CF-BD81-B3647486F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670"/>
                  <a:ext cx="10" cy="20"/>
                </a:xfrm>
                <a:custGeom>
                  <a:avLst/>
                  <a:gdLst>
                    <a:gd name="T0" fmla="*/ 10 w 10"/>
                    <a:gd name="T1" fmla="*/ 15 h 20"/>
                    <a:gd name="T2" fmla="*/ 10 w 10"/>
                    <a:gd name="T3" fmla="*/ 15 h 20"/>
                    <a:gd name="T4" fmla="*/ 10 w 10"/>
                    <a:gd name="T5" fmla="*/ 15 h 20"/>
                    <a:gd name="T6" fmla="*/ 10 w 10"/>
                    <a:gd name="T7" fmla="*/ 15 h 20"/>
                    <a:gd name="T8" fmla="*/ 10 w 10"/>
                    <a:gd name="T9" fmla="*/ 15 h 20"/>
                    <a:gd name="T10" fmla="*/ 10 w 10"/>
                    <a:gd name="T11" fmla="*/ 15 h 20"/>
                    <a:gd name="T12" fmla="*/ 10 w 10"/>
                    <a:gd name="T13" fmla="*/ 15 h 20"/>
                    <a:gd name="T14" fmla="*/ 10 w 10"/>
                    <a:gd name="T15" fmla="*/ 15 h 20"/>
                    <a:gd name="T16" fmla="*/ 10 w 10"/>
                    <a:gd name="T17" fmla="*/ 15 h 20"/>
                    <a:gd name="T18" fmla="*/ 5 w 10"/>
                    <a:gd name="T19" fmla="*/ 15 h 20"/>
                    <a:gd name="T20" fmla="*/ 5 w 10"/>
                    <a:gd name="T21" fmla="*/ 15 h 20"/>
                    <a:gd name="T22" fmla="*/ 5 w 10"/>
                    <a:gd name="T23" fmla="*/ 15 h 20"/>
                    <a:gd name="T24" fmla="*/ 5 w 10"/>
                    <a:gd name="T25" fmla="*/ 15 h 20"/>
                    <a:gd name="T26" fmla="*/ 5 w 10"/>
                    <a:gd name="T27" fmla="*/ 20 h 20"/>
                    <a:gd name="T28" fmla="*/ 5 w 10"/>
                    <a:gd name="T29" fmla="*/ 20 h 20"/>
                    <a:gd name="T30" fmla="*/ 5 w 10"/>
                    <a:gd name="T31" fmla="*/ 20 h 20"/>
                    <a:gd name="T32" fmla="*/ 5 w 10"/>
                    <a:gd name="T33" fmla="*/ 20 h 20"/>
                    <a:gd name="T34" fmla="*/ 5 w 10"/>
                    <a:gd name="T35" fmla="*/ 20 h 20"/>
                    <a:gd name="T36" fmla="*/ 0 w 10"/>
                    <a:gd name="T37" fmla="*/ 10 h 20"/>
                    <a:gd name="T38" fmla="*/ 10 w 10"/>
                    <a:gd name="T39" fmla="*/ 0 h 20"/>
                    <a:gd name="T40" fmla="*/ 10 w 10"/>
                    <a:gd name="T41" fmla="*/ 0 h 20"/>
                    <a:gd name="T42" fmla="*/ 10 w 10"/>
                    <a:gd name="T43" fmla="*/ 0 h 20"/>
                    <a:gd name="T44" fmla="*/ 10 w 10"/>
                    <a:gd name="T45" fmla="*/ 5 h 20"/>
                    <a:gd name="T46" fmla="*/ 10 w 10"/>
                    <a:gd name="T47" fmla="*/ 5 h 20"/>
                    <a:gd name="T48" fmla="*/ 10 w 10"/>
                    <a:gd name="T49" fmla="*/ 5 h 20"/>
                    <a:gd name="T50" fmla="*/ 10 w 10"/>
                    <a:gd name="T51" fmla="*/ 5 h 20"/>
                    <a:gd name="T52" fmla="*/ 10 w 10"/>
                    <a:gd name="T53" fmla="*/ 5 h 20"/>
                    <a:gd name="T54" fmla="*/ 10 w 10"/>
                    <a:gd name="T55" fmla="*/ 10 h 20"/>
                    <a:gd name="T56" fmla="*/ 10 w 10"/>
                    <a:gd name="T57" fmla="*/ 10 h 20"/>
                    <a:gd name="T58" fmla="*/ 10 w 10"/>
                    <a:gd name="T59" fmla="*/ 10 h 20"/>
                    <a:gd name="T60" fmla="*/ 10 w 10"/>
                    <a:gd name="T61" fmla="*/ 10 h 20"/>
                    <a:gd name="T62" fmla="*/ 10 w 10"/>
                    <a:gd name="T63" fmla="*/ 10 h 20"/>
                    <a:gd name="T64" fmla="*/ 10 w 10"/>
                    <a:gd name="T65" fmla="*/ 10 h 20"/>
                    <a:gd name="T66" fmla="*/ 10 w 10"/>
                    <a:gd name="T67" fmla="*/ 10 h 20"/>
                    <a:gd name="T68" fmla="*/ 10 w 10"/>
                    <a:gd name="T69" fmla="*/ 15 h 20"/>
                    <a:gd name="T70" fmla="*/ 10 w 10"/>
                    <a:gd name="T71" fmla="*/ 15 h 20"/>
                    <a:gd name="T72" fmla="*/ 10 w 10"/>
                    <a:gd name="T73" fmla="*/ 15 h 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"/>
                    <a:gd name="T112" fmla="*/ 0 h 20"/>
                    <a:gd name="T113" fmla="*/ 10 w 10"/>
                    <a:gd name="T114" fmla="*/ 20 h 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" h="20">
                      <a:moveTo>
                        <a:pt x="10" y="15"/>
                      </a:move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7" name="Freeform 828">
                  <a:extLst>
                    <a:ext uri="{FF2B5EF4-FFF2-40B4-BE49-F238E27FC236}">
                      <a16:creationId xmlns:a16="http://schemas.microsoft.com/office/drawing/2014/main" id="{55669C56-7E00-4398-9E07-6B209C1E5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685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0 h 5"/>
                    <a:gd name="T10" fmla="*/ 5 w 5"/>
                    <a:gd name="T11" fmla="*/ 0 h 5"/>
                    <a:gd name="T12" fmla="*/ 5 w 5"/>
                    <a:gd name="T13" fmla="*/ 0 h 5"/>
                    <a:gd name="T14" fmla="*/ 5 w 5"/>
                    <a:gd name="T15" fmla="*/ 0 h 5"/>
                    <a:gd name="T16" fmla="*/ 5 w 5"/>
                    <a:gd name="T17" fmla="*/ 0 h 5"/>
                    <a:gd name="T18" fmla="*/ 0 w 5"/>
                    <a:gd name="T19" fmla="*/ 0 h 5"/>
                    <a:gd name="T20" fmla="*/ 0 w 5"/>
                    <a:gd name="T21" fmla="*/ 0 h 5"/>
                    <a:gd name="T22" fmla="*/ 0 w 5"/>
                    <a:gd name="T23" fmla="*/ 0 h 5"/>
                    <a:gd name="T24" fmla="*/ 0 w 5"/>
                    <a:gd name="T25" fmla="*/ 0 h 5"/>
                    <a:gd name="T26" fmla="*/ 0 w 5"/>
                    <a:gd name="T27" fmla="*/ 5 h 5"/>
                    <a:gd name="T28" fmla="*/ 0 w 5"/>
                    <a:gd name="T29" fmla="*/ 5 h 5"/>
                    <a:gd name="T30" fmla="*/ 0 w 5"/>
                    <a:gd name="T31" fmla="*/ 5 h 5"/>
                    <a:gd name="T32" fmla="*/ 0 w 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8" name="Freeform 829">
                  <a:extLst>
                    <a:ext uri="{FF2B5EF4-FFF2-40B4-BE49-F238E27FC236}">
                      <a16:creationId xmlns:a16="http://schemas.microsoft.com/office/drawing/2014/main" id="{DB30CAD6-7A1E-4F7F-B5FA-AFBFACF6E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670"/>
                  <a:ext cx="10" cy="20"/>
                </a:xfrm>
                <a:custGeom>
                  <a:avLst/>
                  <a:gdLst>
                    <a:gd name="T0" fmla="*/ 5 w 10"/>
                    <a:gd name="T1" fmla="*/ 20 h 20"/>
                    <a:gd name="T2" fmla="*/ 0 w 10"/>
                    <a:gd name="T3" fmla="*/ 10 h 20"/>
                    <a:gd name="T4" fmla="*/ 10 w 10"/>
                    <a:gd name="T5" fmla="*/ 0 h 2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0"/>
                    <a:gd name="T11" fmla="*/ 10 w 10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0">
                      <a:moveTo>
                        <a:pt x="5" y="20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9" name="Freeform 830">
                  <a:extLst>
                    <a:ext uri="{FF2B5EF4-FFF2-40B4-BE49-F238E27FC236}">
                      <a16:creationId xmlns:a16="http://schemas.microsoft.com/office/drawing/2014/main" id="{09D6E22C-34C6-4361-B025-C2F2BF877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670"/>
                  <a:ext cx="1" cy="15"/>
                </a:xfrm>
                <a:custGeom>
                  <a:avLst/>
                  <a:gdLst>
                    <a:gd name="T0" fmla="*/ 0 w 1"/>
                    <a:gd name="T1" fmla="*/ 0 h 15"/>
                    <a:gd name="T2" fmla="*/ 0 w 1"/>
                    <a:gd name="T3" fmla="*/ 0 h 15"/>
                    <a:gd name="T4" fmla="*/ 0 w 1"/>
                    <a:gd name="T5" fmla="*/ 5 h 15"/>
                    <a:gd name="T6" fmla="*/ 0 w 1"/>
                    <a:gd name="T7" fmla="*/ 5 h 15"/>
                    <a:gd name="T8" fmla="*/ 0 w 1"/>
                    <a:gd name="T9" fmla="*/ 5 h 15"/>
                    <a:gd name="T10" fmla="*/ 0 w 1"/>
                    <a:gd name="T11" fmla="*/ 5 h 15"/>
                    <a:gd name="T12" fmla="*/ 0 w 1"/>
                    <a:gd name="T13" fmla="*/ 5 h 15"/>
                    <a:gd name="T14" fmla="*/ 0 w 1"/>
                    <a:gd name="T15" fmla="*/ 10 h 15"/>
                    <a:gd name="T16" fmla="*/ 0 w 1"/>
                    <a:gd name="T17" fmla="*/ 10 h 15"/>
                    <a:gd name="T18" fmla="*/ 0 w 1"/>
                    <a:gd name="T19" fmla="*/ 10 h 15"/>
                    <a:gd name="T20" fmla="*/ 0 w 1"/>
                    <a:gd name="T21" fmla="*/ 10 h 15"/>
                    <a:gd name="T22" fmla="*/ 0 w 1"/>
                    <a:gd name="T23" fmla="*/ 10 h 15"/>
                    <a:gd name="T24" fmla="*/ 0 w 1"/>
                    <a:gd name="T25" fmla="*/ 10 h 15"/>
                    <a:gd name="T26" fmla="*/ 0 w 1"/>
                    <a:gd name="T27" fmla="*/ 10 h 15"/>
                    <a:gd name="T28" fmla="*/ 0 w 1"/>
                    <a:gd name="T29" fmla="*/ 15 h 15"/>
                    <a:gd name="T30" fmla="*/ 0 w 1"/>
                    <a:gd name="T31" fmla="*/ 15 h 15"/>
                    <a:gd name="T32" fmla="*/ 0 w 1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5"/>
                    <a:gd name="T53" fmla="*/ 1 w 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0" name="Freeform 831">
                  <a:extLst>
                    <a:ext uri="{FF2B5EF4-FFF2-40B4-BE49-F238E27FC236}">
                      <a16:creationId xmlns:a16="http://schemas.microsoft.com/office/drawing/2014/main" id="{862BAA68-4F39-4388-93D2-D93DC4045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675"/>
                  <a:ext cx="5" cy="19"/>
                </a:xfrm>
                <a:custGeom>
                  <a:avLst/>
                  <a:gdLst>
                    <a:gd name="T0" fmla="*/ 5 w 5"/>
                    <a:gd name="T1" fmla="*/ 0 h 19"/>
                    <a:gd name="T2" fmla="*/ 0 w 5"/>
                    <a:gd name="T3" fmla="*/ 19 h 19"/>
                    <a:gd name="T4" fmla="*/ 5 w 5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9"/>
                    <a:gd name="T11" fmla="*/ 5 w 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9">
                      <a:moveTo>
                        <a:pt x="5" y="0"/>
                      </a:moveTo>
                      <a:lnTo>
                        <a:pt x="0" y="1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1" name="Freeform 832">
                  <a:extLst>
                    <a:ext uri="{FF2B5EF4-FFF2-40B4-BE49-F238E27FC236}">
                      <a16:creationId xmlns:a16="http://schemas.microsoft.com/office/drawing/2014/main" id="{7DEAEE3B-D488-41E5-8BB0-54DB8CAB6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675"/>
                  <a:ext cx="5" cy="19"/>
                </a:xfrm>
                <a:custGeom>
                  <a:avLst/>
                  <a:gdLst>
                    <a:gd name="T0" fmla="*/ 5 w 5"/>
                    <a:gd name="T1" fmla="*/ 0 h 19"/>
                    <a:gd name="T2" fmla="*/ 0 w 5"/>
                    <a:gd name="T3" fmla="*/ 19 h 19"/>
                    <a:gd name="T4" fmla="*/ 5 w 5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9"/>
                    <a:gd name="T11" fmla="*/ 5 w 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9">
                      <a:moveTo>
                        <a:pt x="5" y="0"/>
                      </a:moveTo>
                      <a:lnTo>
                        <a:pt x="0" y="1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2" name="Freeform 833">
                  <a:extLst>
                    <a:ext uri="{FF2B5EF4-FFF2-40B4-BE49-F238E27FC236}">
                      <a16:creationId xmlns:a16="http://schemas.microsoft.com/office/drawing/2014/main" id="{21540B32-07E7-44AB-95C1-AD264B692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" y="675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0 w 5"/>
                    <a:gd name="T3" fmla="*/ 10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3" name="Freeform 834">
                  <a:extLst>
                    <a:ext uri="{FF2B5EF4-FFF2-40B4-BE49-F238E27FC236}">
                      <a16:creationId xmlns:a16="http://schemas.microsoft.com/office/drawing/2014/main" id="{A7C67B14-73D3-4B19-9BE4-384F45600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" y="675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0 w 5"/>
                    <a:gd name="T3" fmla="*/ 10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4" name="Freeform 835">
                  <a:extLst>
                    <a:ext uri="{FF2B5EF4-FFF2-40B4-BE49-F238E27FC236}">
                      <a16:creationId xmlns:a16="http://schemas.microsoft.com/office/drawing/2014/main" id="{A0058179-BCD6-45CB-B1A5-1094EE5B8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680"/>
                  <a:ext cx="458" cy="671"/>
                </a:xfrm>
                <a:custGeom>
                  <a:avLst/>
                  <a:gdLst>
                    <a:gd name="T0" fmla="*/ 454 w 458"/>
                    <a:gd name="T1" fmla="*/ 178 h 671"/>
                    <a:gd name="T2" fmla="*/ 434 w 458"/>
                    <a:gd name="T3" fmla="*/ 251 h 671"/>
                    <a:gd name="T4" fmla="*/ 410 w 458"/>
                    <a:gd name="T5" fmla="*/ 314 h 671"/>
                    <a:gd name="T6" fmla="*/ 376 w 458"/>
                    <a:gd name="T7" fmla="*/ 357 h 671"/>
                    <a:gd name="T8" fmla="*/ 328 w 458"/>
                    <a:gd name="T9" fmla="*/ 372 h 671"/>
                    <a:gd name="T10" fmla="*/ 280 w 458"/>
                    <a:gd name="T11" fmla="*/ 386 h 671"/>
                    <a:gd name="T12" fmla="*/ 236 w 458"/>
                    <a:gd name="T13" fmla="*/ 405 h 671"/>
                    <a:gd name="T14" fmla="*/ 145 w 458"/>
                    <a:gd name="T15" fmla="*/ 415 h 671"/>
                    <a:gd name="T16" fmla="*/ 159 w 458"/>
                    <a:gd name="T17" fmla="*/ 420 h 671"/>
                    <a:gd name="T18" fmla="*/ 188 w 458"/>
                    <a:gd name="T19" fmla="*/ 434 h 671"/>
                    <a:gd name="T20" fmla="*/ 183 w 458"/>
                    <a:gd name="T21" fmla="*/ 473 h 671"/>
                    <a:gd name="T22" fmla="*/ 164 w 458"/>
                    <a:gd name="T23" fmla="*/ 516 h 671"/>
                    <a:gd name="T24" fmla="*/ 154 w 458"/>
                    <a:gd name="T25" fmla="*/ 541 h 671"/>
                    <a:gd name="T26" fmla="*/ 154 w 458"/>
                    <a:gd name="T27" fmla="*/ 570 h 671"/>
                    <a:gd name="T28" fmla="*/ 174 w 458"/>
                    <a:gd name="T29" fmla="*/ 584 h 671"/>
                    <a:gd name="T30" fmla="*/ 193 w 458"/>
                    <a:gd name="T31" fmla="*/ 599 h 671"/>
                    <a:gd name="T32" fmla="*/ 183 w 458"/>
                    <a:gd name="T33" fmla="*/ 632 h 671"/>
                    <a:gd name="T34" fmla="*/ 125 w 458"/>
                    <a:gd name="T35" fmla="*/ 666 h 671"/>
                    <a:gd name="T36" fmla="*/ 67 w 458"/>
                    <a:gd name="T37" fmla="*/ 666 h 671"/>
                    <a:gd name="T38" fmla="*/ 53 w 458"/>
                    <a:gd name="T39" fmla="*/ 656 h 671"/>
                    <a:gd name="T40" fmla="*/ 38 w 458"/>
                    <a:gd name="T41" fmla="*/ 647 h 671"/>
                    <a:gd name="T42" fmla="*/ 43 w 458"/>
                    <a:gd name="T43" fmla="*/ 632 h 671"/>
                    <a:gd name="T44" fmla="*/ 48 w 458"/>
                    <a:gd name="T45" fmla="*/ 618 h 671"/>
                    <a:gd name="T46" fmla="*/ 33 w 458"/>
                    <a:gd name="T47" fmla="*/ 599 h 671"/>
                    <a:gd name="T48" fmla="*/ 9 w 458"/>
                    <a:gd name="T49" fmla="*/ 594 h 671"/>
                    <a:gd name="T50" fmla="*/ 14 w 458"/>
                    <a:gd name="T51" fmla="*/ 570 h 671"/>
                    <a:gd name="T52" fmla="*/ 58 w 458"/>
                    <a:gd name="T53" fmla="*/ 502 h 671"/>
                    <a:gd name="T54" fmla="*/ 91 w 458"/>
                    <a:gd name="T55" fmla="*/ 425 h 671"/>
                    <a:gd name="T56" fmla="*/ 87 w 458"/>
                    <a:gd name="T57" fmla="*/ 405 h 671"/>
                    <a:gd name="T58" fmla="*/ 72 w 458"/>
                    <a:gd name="T59" fmla="*/ 396 h 671"/>
                    <a:gd name="T60" fmla="*/ 48 w 458"/>
                    <a:gd name="T61" fmla="*/ 386 h 671"/>
                    <a:gd name="T62" fmla="*/ 48 w 458"/>
                    <a:gd name="T63" fmla="*/ 381 h 671"/>
                    <a:gd name="T64" fmla="*/ 48 w 458"/>
                    <a:gd name="T65" fmla="*/ 376 h 671"/>
                    <a:gd name="T66" fmla="*/ 48 w 458"/>
                    <a:gd name="T67" fmla="*/ 362 h 671"/>
                    <a:gd name="T68" fmla="*/ 38 w 458"/>
                    <a:gd name="T69" fmla="*/ 347 h 671"/>
                    <a:gd name="T70" fmla="*/ 19 w 458"/>
                    <a:gd name="T71" fmla="*/ 270 h 671"/>
                    <a:gd name="T72" fmla="*/ 33 w 458"/>
                    <a:gd name="T73" fmla="*/ 304 h 671"/>
                    <a:gd name="T74" fmla="*/ 33 w 458"/>
                    <a:gd name="T75" fmla="*/ 251 h 671"/>
                    <a:gd name="T76" fmla="*/ 43 w 458"/>
                    <a:gd name="T77" fmla="*/ 270 h 671"/>
                    <a:gd name="T78" fmla="*/ 62 w 458"/>
                    <a:gd name="T79" fmla="*/ 318 h 671"/>
                    <a:gd name="T80" fmla="*/ 48 w 458"/>
                    <a:gd name="T81" fmla="*/ 232 h 671"/>
                    <a:gd name="T82" fmla="*/ 77 w 458"/>
                    <a:gd name="T83" fmla="*/ 212 h 671"/>
                    <a:gd name="T84" fmla="*/ 145 w 458"/>
                    <a:gd name="T85" fmla="*/ 227 h 671"/>
                    <a:gd name="T86" fmla="*/ 212 w 458"/>
                    <a:gd name="T87" fmla="*/ 111 h 671"/>
                    <a:gd name="T88" fmla="*/ 280 w 458"/>
                    <a:gd name="T89" fmla="*/ 111 h 671"/>
                    <a:gd name="T90" fmla="*/ 328 w 458"/>
                    <a:gd name="T91" fmla="*/ 169 h 671"/>
                    <a:gd name="T92" fmla="*/ 241 w 458"/>
                    <a:gd name="T93" fmla="*/ 227 h 671"/>
                    <a:gd name="T94" fmla="*/ 231 w 458"/>
                    <a:gd name="T95" fmla="*/ 222 h 671"/>
                    <a:gd name="T96" fmla="*/ 299 w 458"/>
                    <a:gd name="T97" fmla="*/ 217 h 671"/>
                    <a:gd name="T98" fmla="*/ 338 w 458"/>
                    <a:gd name="T99" fmla="*/ 154 h 671"/>
                    <a:gd name="T100" fmla="*/ 304 w 458"/>
                    <a:gd name="T101" fmla="*/ 121 h 671"/>
                    <a:gd name="T102" fmla="*/ 342 w 458"/>
                    <a:gd name="T103" fmla="*/ 48 h 671"/>
                    <a:gd name="T104" fmla="*/ 342 w 458"/>
                    <a:gd name="T105" fmla="*/ 24 h 671"/>
                    <a:gd name="T106" fmla="*/ 396 w 458"/>
                    <a:gd name="T107" fmla="*/ 116 h 671"/>
                    <a:gd name="T108" fmla="*/ 400 w 458"/>
                    <a:gd name="T109" fmla="*/ 67 h 671"/>
                    <a:gd name="T110" fmla="*/ 429 w 458"/>
                    <a:gd name="T111" fmla="*/ 53 h 67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58"/>
                    <a:gd name="T169" fmla="*/ 0 h 671"/>
                    <a:gd name="T170" fmla="*/ 458 w 458"/>
                    <a:gd name="T171" fmla="*/ 671 h 67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58" h="671">
                      <a:moveTo>
                        <a:pt x="454" y="106"/>
                      </a:moveTo>
                      <a:lnTo>
                        <a:pt x="454" y="121"/>
                      </a:lnTo>
                      <a:lnTo>
                        <a:pt x="458" y="130"/>
                      </a:lnTo>
                      <a:lnTo>
                        <a:pt x="458" y="145"/>
                      </a:lnTo>
                      <a:lnTo>
                        <a:pt x="458" y="154"/>
                      </a:lnTo>
                      <a:lnTo>
                        <a:pt x="454" y="164"/>
                      </a:lnTo>
                      <a:lnTo>
                        <a:pt x="454" y="178"/>
                      </a:lnTo>
                      <a:lnTo>
                        <a:pt x="454" y="188"/>
                      </a:lnTo>
                      <a:lnTo>
                        <a:pt x="449" y="198"/>
                      </a:lnTo>
                      <a:lnTo>
                        <a:pt x="449" y="207"/>
                      </a:lnTo>
                      <a:lnTo>
                        <a:pt x="444" y="217"/>
                      </a:lnTo>
                      <a:lnTo>
                        <a:pt x="439" y="232"/>
                      </a:lnTo>
                      <a:lnTo>
                        <a:pt x="439" y="241"/>
                      </a:lnTo>
                      <a:lnTo>
                        <a:pt x="434" y="251"/>
                      </a:lnTo>
                      <a:lnTo>
                        <a:pt x="429" y="261"/>
                      </a:lnTo>
                      <a:lnTo>
                        <a:pt x="425" y="270"/>
                      </a:lnTo>
                      <a:lnTo>
                        <a:pt x="425" y="285"/>
                      </a:lnTo>
                      <a:lnTo>
                        <a:pt x="420" y="290"/>
                      </a:lnTo>
                      <a:lnTo>
                        <a:pt x="415" y="299"/>
                      </a:lnTo>
                      <a:lnTo>
                        <a:pt x="410" y="304"/>
                      </a:lnTo>
                      <a:lnTo>
                        <a:pt x="410" y="314"/>
                      </a:lnTo>
                      <a:lnTo>
                        <a:pt x="405" y="318"/>
                      </a:lnTo>
                      <a:lnTo>
                        <a:pt x="400" y="328"/>
                      </a:lnTo>
                      <a:lnTo>
                        <a:pt x="396" y="333"/>
                      </a:lnTo>
                      <a:lnTo>
                        <a:pt x="391" y="343"/>
                      </a:lnTo>
                      <a:lnTo>
                        <a:pt x="386" y="347"/>
                      </a:lnTo>
                      <a:lnTo>
                        <a:pt x="381" y="352"/>
                      </a:lnTo>
                      <a:lnTo>
                        <a:pt x="376" y="357"/>
                      </a:lnTo>
                      <a:lnTo>
                        <a:pt x="371" y="362"/>
                      </a:lnTo>
                      <a:lnTo>
                        <a:pt x="367" y="367"/>
                      </a:lnTo>
                      <a:lnTo>
                        <a:pt x="357" y="372"/>
                      </a:lnTo>
                      <a:lnTo>
                        <a:pt x="352" y="372"/>
                      </a:lnTo>
                      <a:lnTo>
                        <a:pt x="342" y="372"/>
                      </a:lnTo>
                      <a:lnTo>
                        <a:pt x="333" y="372"/>
                      </a:lnTo>
                      <a:lnTo>
                        <a:pt x="328" y="372"/>
                      </a:lnTo>
                      <a:lnTo>
                        <a:pt x="318" y="372"/>
                      </a:lnTo>
                      <a:lnTo>
                        <a:pt x="314" y="376"/>
                      </a:lnTo>
                      <a:lnTo>
                        <a:pt x="304" y="376"/>
                      </a:lnTo>
                      <a:lnTo>
                        <a:pt x="299" y="376"/>
                      </a:lnTo>
                      <a:lnTo>
                        <a:pt x="294" y="381"/>
                      </a:lnTo>
                      <a:lnTo>
                        <a:pt x="285" y="386"/>
                      </a:lnTo>
                      <a:lnTo>
                        <a:pt x="280" y="386"/>
                      </a:lnTo>
                      <a:lnTo>
                        <a:pt x="275" y="391"/>
                      </a:lnTo>
                      <a:lnTo>
                        <a:pt x="265" y="396"/>
                      </a:lnTo>
                      <a:lnTo>
                        <a:pt x="260" y="396"/>
                      </a:lnTo>
                      <a:lnTo>
                        <a:pt x="256" y="401"/>
                      </a:lnTo>
                      <a:lnTo>
                        <a:pt x="246" y="401"/>
                      </a:lnTo>
                      <a:lnTo>
                        <a:pt x="241" y="405"/>
                      </a:lnTo>
                      <a:lnTo>
                        <a:pt x="236" y="405"/>
                      </a:lnTo>
                      <a:lnTo>
                        <a:pt x="231" y="405"/>
                      </a:lnTo>
                      <a:lnTo>
                        <a:pt x="145" y="410"/>
                      </a:lnTo>
                      <a:lnTo>
                        <a:pt x="145" y="415"/>
                      </a:lnTo>
                      <a:lnTo>
                        <a:pt x="145" y="420"/>
                      </a:lnTo>
                      <a:lnTo>
                        <a:pt x="149" y="420"/>
                      </a:lnTo>
                      <a:lnTo>
                        <a:pt x="154" y="420"/>
                      </a:lnTo>
                      <a:lnTo>
                        <a:pt x="159" y="420"/>
                      </a:lnTo>
                      <a:lnTo>
                        <a:pt x="164" y="425"/>
                      </a:lnTo>
                      <a:lnTo>
                        <a:pt x="169" y="425"/>
                      </a:lnTo>
                      <a:lnTo>
                        <a:pt x="174" y="425"/>
                      </a:lnTo>
                      <a:lnTo>
                        <a:pt x="178" y="430"/>
                      </a:lnTo>
                      <a:lnTo>
                        <a:pt x="188" y="434"/>
                      </a:lnTo>
                      <a:lnTo>
                        <a:pt x="193" y="439"/>
                      </a:lnTo>
                      <a:lnTo>
                        <a:pt x="193" y="444"/>
                      </a:lnTo>
                      <a:lnTo>
                        <a:pt x="193" y="449"/>
                      </a:lnTo>
                      <a:lnTo>
                        <a:pt x="193" y="459"/>
                      </a:lnTo>
                      <a:lnTo>
                        <a:pt x="188" y="463"/>
                      </a:lnTo>
                      <a:lnTo>
                        <a:pt x="188" y="468"/>
                      </a:lnTo>
                      <a:lnTo>
                        <a:pt x="183" y="473"/>
                      </a:lnTo>
                      <a:lnTo>
                        <a:pt x="178" y="478"/>
                      </a:lnTo>
                      <a:lnTo>
                        <a:pt x="174" y="483"/>
                      </a:lnTo>
                      <a:lnTo>
                        <a:pt x="169" y="492"/>
                      </a:lnTo>
                      <a:lnTo>
                        <a:pt x="169" y="497"/>
                      </a:lnTo>
                      <a:lnTo>
                        <a:pt x="164" y="502"/>
                      </a:lnTo>
                      <a:lnTo>
                        <a:pt x="164" y="507"/>
                      </a:lnTo>
                      <a:lnTo>
                        <a:pt x="164" y="516"/>
                      </a:lnTo>
                      <a:lnTo>
                        <a:pt x="164" y="521"/>
                      </a:lnTo>
                      <a:lnTo>
                        <a:pt x="159" y="521"/>
                      </a:lnTo>
                      <a:lnTo>
                        <a:pt x="159" y="526"/>
                      </a:lnTo>
                      <a:lnTo>
                        <a:pt x="159" y="531"/>
                      </a:lnTo>
                      <a:lnTo>
                        <a:pt x="159" y="536"/>
                      </a:lnTo>
                      <a:lnTo>
                        <a:pt x="154" y="536"/>
                      </a:lnTo>
                      <a:lnTo>
                        <a:pt x="154" y="541"/>
                      </a:lnTo>
                      <a:lnTo>
                        <a:pt x="154" y="545"/>
                      </a:lnTo>
                      <a:lnTo>
                        <a:pt x="154" y="550"/>
                      </a:lnTo>
                      <a:lnTo>
                        <a:pt x="154" y="555"/>
                      </a:lnTo>
                      <a:lnTo>
                        <a:pt x="154" y="560"/>
                      </a:lnTo>
                      <a:lnTo>
                        <a:pt x="154" y="565"/>
                      </a:lnTo>
                      <a:lnTo>
                        <a:pt x="154" y="570"/>
                      </a:lnTo>
                      <a:lnTo>
                        <a:pt x="154" y="574"/>
                      </a:lnTo>
                      <a:lnTo>
                        <a:pt x="159" y="579"/>
                      </a:lnTo>
                      <a:lnTo>
                        <a:pt x="164" y="579"/>
                      </a:lnTo>
                      <a:lnTo>
                        <a:pt x="169" y="579"/>
                      </a:lnTo>
                      <a:lnTo>
                        <a:pt x="174" y="584"/>
                      </a:lnTo>
                      <a:lnTo>
                        <a:pt x="178" y="584"/>
                      </a:lnTo>
                      <a:lnTo>
                        <a:pt x="183" y="589"/>
                      </a:lnTo>
                      <a:lnTo>
                        <a:pt x="188" y="589"/>
                      </a:lnTo>
                      <a:lnTo>
                        <a:pt x="188" y="594"/>
                      </a:lnTo>
                      <a:lnTo>
                        <a:pt x="193" y="594"/>
                      </a:lnTo>
                      <a:lnTo>
                        <a:pt x="193" y="599"/>
                      </a:lnTo>
                      <a:lnTo>
                        <a:pt x="198" y="603"/>
                      </a:lnTo>
                      <a:lnTo>
                        <a:pt x="198" y="608"/>
                      </a:lnTo>
                      <a:lnTo>
                        <a:pt x="202" y="608"/>
                      </a:lnTo>
                      <a:lnTo>
                        <a:pt x="202" y="613"/>
                      </a:lnTo>
                      <a:lnTo>
                        <a:pt x="198" y="618"/>
                      </a:lnTo>
                      <a:lnTo>
                        <a:pt x="188" y="627"/>
                      </a:lnTo>
                      <a:lnTo>
                        <a:pt x="183" y="632"/>
                      </a:lnTo>
                      <a:lnTo>
                        <a:pt x="174" y="637"/>
                      </a:lnTo>
                      <a:lnTo>
                        <a:pt x="169" y="642"/>
                      </a:lnTo>
                      <a:lnTo>
                        <a:pt x="159" y="652"/>
                      </a:lnTo>
                      <a:lnTo>
                        <a:pt x="149" y="652"/>
                      </a:lnTo>
                      <a:lnTo>
                        <a:pt x="145" y="656"/>
                      </a:lnTo>
                      <a:lnTo>
                        <a:pt x="135" y="661"/>
                      </a:lnTo>
                      <a:lnTo>
                        <a:pt x="125" y="666"/>
                      </a:lnTo>
                      <a:lnTo>
                        <a:pt x="116" y="666"/>
                      </a:lnTo>
                      <a:lnTo>
                        <a:pt x="111" y="671"/>
                      </a:lnTo>
                      <a:lnTo>
                        <a:pt x="101" y="671"/>
                      </a:lnTo>
                      <a:lnTo>
                        <a:pt x="91" y="671"/>
                      </a:lnTo>
                      <a:lnTo>
                        <a:pt x="82" y="666"/>
                      </a:lnTo>
                      <a:lnTo>
                        <a:pt x="72" y="666"/>
                      </a:lnTo>
                      <a:lnTo>
                        <a:pt x="67" y="666"/>
                      </a:lnTo>
                      <a:lnTo>
                        <a:pt x="67" y="661"/>
                      </a:lnTo>
                      <a:lnTo>
                        <a:pt x="62" y="661"/>
                      </a:lnTo>
                      <a:lnTo>
                        <a:pt x="58" y="656"/>
                      </a:lnTo>
                      <a:lnTo>
                        <a:pt x="53" y="656"/>
                      </a:lnTo>
                      <a:lnTo>
                        <a:pt x="53" y="652"/>
                      </a:lnTo>
                      <a:lnTo>
                        <a:pt x="48" y="652"/>
                      </a:lnTo>
                      <a:lnTo>
                        <a:pt x="43" y="652"/>
                      </a:lnTo>
                      <a:lnTo>
                        <a:pt x="43" y="647"/>
                      </a:lnTo>
                      <a:lnTo>
                        <a:pt x="38" y="647"/>
                      </a:lnTo>
                      <a:lnTo>
                        <a:pt x="38" y="642"/>
                      </a:lnTo>
                      <a:lnTo>
                        <a:pt x="43" y="642"/>
                      </a:lnTo>
                      <a:lnTo>
                        <a:pt x="43" y="637"/>
                      </a:lnTo>
                      <a:lnTo>
                        <a:pt x="43" y="632"/>
                      </a:lnTo>
                      <a:lnTo>
                        <a:pt x="48" y="627"/>
                      </a:lnTo>
                      <a:lnTo>
                        <a:pt x="48" y="623"/>
                      </a:lnTo>
                      <a:lnTo>
                        <a:pt x="48" y="618"/>
                      </a:lnTo>
                      <a:lnTo>
                        <a:pt x="43" y="613"/>
                      </a:lnTo>
                      <a:lnTo>
                        <a:pt x="43" y="608"/>
                      </a:lnTo>
                      <a:lnTo>
                        <a:pt x="38" y="608"/>
                      </a:lnTo>
                      <a:lnTo>
                        <a:pt x="38" y="603"/>
                      </a:lnTo>
                      <a:lnTo>
                        <a:pt x="33" y="603"/>
                      </a:lnTo>
                      <a:lnTo>
                        <a:pt x="33" y="599"/>
                      </a:lnTo>
                      <a:lnTo>
                        <a:pt x="29" y="599"/>
                      </a:lnTo>
                      <a:lnTo>
                        <a:pt x="24" y="599"/>
                      </a:lnTo>
                      <a:lnTo>
                        <a:pt x="19" y="599"/>
                      </a:lnTo>
                      <a:lnTo>
                        <a:pt x="14" y="594"/>
                      </a:lnTo>
                      <a:lnTo>
                        <a:pt x="9" y="594"/>
                      </a:lnTo>
                      <a:lnTo>
                        <a:pt x="5" y="594"/>
                      </a:lnTo>
                      <a:lnTo>
                        <a:pt x="0" y="589"/>
                      </a:lnTo>
                      <a:lnTo>
                        <a:pt x="5" y="579"/>
                      </a:lnTo>
                      <a:lnTo>
                        <a:pt x="14" y="570"/>
                      </a:lnTo>
                      <a:lnTo>
                        <a:pt x="19" y="560"/>
                      </a:lnTo>
                      <a:lnTo>
                        <a:pt x="24" y="550"/>
                      </a:lnTo>
                      <a:lnTo>
                        <a:pt x="33" y="541"/>
                      </a:lnTo>
                      <a:lnTo>
                        <a:pt x="38" y="531"/>
                      </a:lnTo>
                      <a:lnTo>
                        <a:pt x="43" y="521"/>
                      </a:lnTo>
                      <a:lnTo>
                        <a:pt x="53" y="512"/>
                      </a:lnTo>
                      <a:lnTo>
                        <a:pt x="58" y="502"/>
                      </a:lnTo>
                      <a:lnTo>
                        <a:pt x="62" y="487"/>
                      </a:lnTo>
                      <a:lnTo>
                        <a:pt x="67" y="478"/>
                      </a:lnTo>
                      <a:lnTo>
                        <a:pt x="72" y="468"/>
                      </a:lnTo>
                      <a:lnTo>
                        <a:pt x="77" y="459"/>
                      </a:lnTo>
                      <a:lnTo>
                        <a:pt x="82" y="449"/>
                      </a:lnTo>
                      <a:lnTo>
                        <a:pt x="87" y="434"/>
                      </a:lnTo>
                      <a:lnTo>
                        <a:pt x="91" y="425"/>
                      </a:lnTo>
                      <a:lnTo>
                        <a:pt x="91" y="420"/>
                      </a:lnTo>
                      <a:lnTo>
                        <a:pt x="91" y="415"/>
                      </a:lnTo>
                      <a:lnTo>
                        <a:pt x="91" y="410"/>
                      </a:lnTo>
                      <a:lnTo>
                        <a:pt x="87" y="405"/>
                      </a:lnTo>
                      <a:lnTo>
                        <a:pt x="82" y="405"/>
                      </a:lnTo>
                      <a:lnTo>
                        <a:pt x="82" y="401"/>
                      </a:lnTo>
                      <a:lnTo>
                        <a:pt x="77" y="401"/>
                      </a:lnTo>
                      <a:lnTo>
                        <a:pt x="72" y="396"/>
                      </a:lnTo>
                      <a:lnTo>
                        <a:pt x="67" y="396"/>
                      </a:lnTo>
                      <a:lnTo>
                        <a:pt x="67" y="391"/>
                      </a:lnTo>
                      <a:lnTo>
                        <a:pt x="48" y="386"/>
                      </a:lnTo>
                      <a:lnTo>
                        <a:pt x="48" y="381"/>
                      </a:lnTo>
                      <a:lnTo>
                        <a:pt x="48" y="376"/>
                      </a:lnTo>
                      <a:lnTo>
                        <a:pt x="48" y="372"/>
                      </a:lnTo>
                      <a:lnTo>
                        <a:pt x="48" y="367"/>
                      </a:lnTo>
                      <a:lnTo>
                        <a:pt x="48" y="362"/>
                      </a:lnTo>
                      <a:lnTo>
                        <a:pt x="43" y="357"/>
                      </a:lnTo>
                      <a:lnTo>
                        <a:pt x="38" y="352"/>
                      </a:lnTo>
                      <a:lnTo>
                        <a:pt x="38" y="347"/>
                      </a:lnTo>
                      <a:lnTo>
                        <a:pt x="38" y="343"/>
                      </a:lnTo>
                      <a:lnTo>
                        <a:pt x="33" y="328"/>
                      </a:lnTo>
                      <a:lnTo>
                        <a:pt x="29" y="314"/>
                      </a:lnTo>
                      <a:lnTo>
                        <a:pt x="24" y="299"/>
                      </a:lnTo>
                      <a:lnTo>
                        <a:pt x="24" y="285"/>
                      </a:lnTo>
                      <a:lnTo>
                        <a:pt x="19" y="270"/>
                      </a:lnTo>
                      <a:lnTo>
                        <a:pt x="19" y="265"/>
                      </a:lnTo>
                      <a:lnTo>
                        <a:pt x="19" y="275"/>
                      </a:lnTo>
                      <a:lnTo>
                        <a:pt x="24" y="280"/>
                      </a:lnTo>
                      <a:lnTo>
                        <a:pt x="29" y="290"/>
                      </a:lnTo>
                      <a:lnTo>
                        <a:pt x="33" y="294"/>
                      </a:lnTo>
                      <a:lnTo>
                        <a:pt x="33" y="304"/>
                      </a:lnTo>
                      <a:lnTo>
                        <a:pt x="33" y="294"/>
                      </a:lnTo>
                      <a:lnTo>
                        <a:pt x="33" y="285"/>
                      </a:lnTo>
                      <a:lnTo>
                        <a:pt x="33" y="275"/>
                      </a:lnTo>
                      <a:lnTo>
                        <a:pt x="33" y="265"/>
                      </a:lnTo>
                      <a:lnTo>
                        <a:pt x="29" y="256"/>
                      </a:lnTo>
                      <a:lnTo>
                        <a:pt x="29" y="251"/>
                      </a:lnTo>
                      <a:lnTo>
                        <a:pt x="33" y="251"/>
                      </a:lnTo>
                      <a:lnTo>
                        <a:pt x="33" y="246"/>
                      </a:lnTo>
                      <a:lnTo>
                        <a:pt x="38" y="246"/>
                      </a:lnTo>
                      <a:lnTo>
                        <a:pt x="38" y="261"/>
                      </a:lnTo>
                      <a:lnTo>
                        <a:pt x="43" y="270"/>
                      </a:lnTo>
                      <a:lnTo>
                        <a:pt x="48" y="285"/>
                      </a:lnTo>
                      <a:lnTo>
                        <a:pt x="48" y="299"/>
                      </a:lnTo>
                      <a:lnTo>
                        <a:pt x="58" y="314"/>
                      </a:lnTo>
                      <a:lnTo>
                        <a:pt x="58" y="318"/>
                      </a:lnTo>
                      <a:lnTo>
                        <a:pt x="62" y="318"/>
                      </a:lnTo>
                      <a:lnTo>
                        <a:pt x="58" y="304"/>
                      </a:lnTo>
                      <a:lnTo>
                        <a:pt x="53" y="290"/>
                      </a:lnTo>
                      <a:lnTo>
                        <a:pt x="53" y="275"/>
                      </a:lnTo>
                      <a:lnTo>
                        <a:pt x="53" y="261"/>
                      </a:lnTo>
                      <a:lnTo>
                        <a:pt x="48" y="246"/>
                      </a:lnTo>
                      <a:lnTo>
                        <a:pt x="48" y="241"/>
                      </a:lnTo>
                      <a:lnTo>
                        <a:pt x="48" y="232"/>
                      </a:lnTo>
                      <a:lnTo>
                        <a:pt x="53" y="227"/>
                      </a:lnTo>
                      <a:lnTo>
                        <a:pt x="58" y="222"/>
                      </a:lnTo>
                      <a:lnTo>
                        <a:pt x="62" y="222"/>
                      </a:lnTo>
                      <a:lnTo>
                        <a:pt x="67" y="217"/>
                      </a:lnTo>
                      <a:lnTo>
                        <a:pt x="67" y="212"/>
                      </a:lnTo>
                      <a:lnTo>
                        <a:pt x="72" y="212"/>
                      </a:lnTo>
                      <a:lnTo>
                        <a:pt x="77" y="212"/>
                      </a:lnTo>
                      <a:lnTo>
                        <a:pt x="77" y="217"/>
                      </a:lnTo>
                      <a:lnTo>
                        <a:pt x="82" y="217"/>
                      </a:lnTo>
                      <a:lnTo>
                        <a:pt x="82" y="212"/>
                      </a:lnTo>
                      <a:lnTo>
                        <a:pt x="87" y="212"/>
                      </a:lnTo>
                      <a:lnTo>
                        <a:pt x="101" y="222"/>
                      </a:lnTo>
                      <a:lnTo>
                        <a:pt x="120" y="227"/>
                      </a:lnTo>
                      <a:lnTo>
                        <a:pt x="145" y="227"/>
                      </a:lnTo>
                      <a:lnTo>
                        <a:pt x="164" y="222"/>
                      </a:lnTo>
                      <a:lnTo>
                        <a:pt x="183" y="217"/>
                      </a:lnTo>
                      <a:lnTo>
                        <a:pt x="188" y="217"/>
                      </a:lnTo>
                      <a:lnTo>
                        <a:pt x="207" y="198"/>
                      </a:lnTo>
                      <a:lnTo>
                        <a:pt x="212" y="169"/>
                      </a:lnTo>
                      <a:lnTo>
                        <a:pt x="212" y="140"/>
                      </a:lnTo>
                      <a:lnTo>
                        <a:pt x="212" y="111"/>
                      </a:lnTo>
                      <a:lnTo>
                        <a:pt x="227" y="92"/>
                      </a:lnTo>
                      <a:lnTo>
                        <a:pt x="241" y="87"/>
                      </a:lnTo>
                      <a:lnTo>
                        <a:pt x="246" y="96"/>
                      </a:lnTo>
                      <a:lnTo>
                        <a:pt x="251" y="101"/>
                      </a:lnTo>
                      <a:lnTo>
                        <a:pt x="260" y="101"/>
                      </a:lnTo>
                      <a:lnTo>
                        <a:pt x="270" y="106"/>
                      </a:lnTo>
                      <a:lnTo>
                        <a:pt x="280" y="111"/>
                      </a:lnTo>
                      <a:lnTo>
                        <a:pt x="289" y="121"/>
                      </a:lnTo>
                      <a:lnTo>
                        <a:pt x="304" y="125"/>
                      </a:lnTo>
                      <a:lnTo>
                        <a:pt x="318" y="135"/>
                      </a:lnTo>
                      <a:lnTo>
                        <a:pt x="328" y="150"/>
                      </a:lnTo>
                      <a:lnTo>
                        <a:pt x="328" y="164"/>
                      </a:lnTo>
                      <a:lnTo>
                        <a:pt x="328" y="169"/>
                      </a:lnTo>
                      <a:lnTo>
                        <a:pt x="318" y="188"/>
                      </a:lnTo>
                      <a:lnTo>
                        <a:pt x="304" y="203"/>
                      </a:lnTo>
                      <a:lnTo>
                        <a:pt x="289" y="217"/>
                      </a:lnTo>
                      <a:lnTo>
                        <a:pt x="275" y="227"/>
                      </a:lnTo>
                      <a:lnTo>
                        <a:pt x="256" y="232"/>
                      </a:lnTo>
                      <a:lnTo>
                        <a:pt x="246" y="232"/>
                      </a:lnTo>
                      <a:lnTo>
                        <a:pt x="241" y="227"/>
                      </a:lnTo>
                      <a:lnTo>
                        <a:pt x="236" y="222"/>
                      </a:lnTo>
                      <a:lnTo>
                        <a:pt x="236" y="212"/>
                      </a:lnTo>
                      <a:lnTo>
                        <a:pt x="231" y="212"/>
                      </a:lnTo>
                      <a:lnTo>
                        <a:pt x="227" y="207"/>
                      </a:lnTo>
                      <a:lnTo>
                        <a:pt x="222" y="212"/>
                      </a:lnTo>
                      <a:lnTo>
                        <a:pt x="227" y="217"/>
                      </a:lnTo>
                      <a:lnTo>
                        <a:pt x="231" y="222"/>
                      </a:lnTo>
                      <a:lnTo>
                        <a:pt x="231" y="232"/>
                      </a:lnTo>
                      <a:lnTo>
                        <a:pt x="236" y="236"/>
                      </a:lnTo>
                      <a:lnTo>
                        <a:pt x="246" y="241"/>
                      </a:lnTo>
                      <a:lnTo>
                        <a:pt x="265" y="236"/>
                      </a:lnTo>
                      <a:lnTo>
                        <a:pt x="285" y="227"/>
                      </a:lnTo>
                      <a:lnTo>
                        <a:pt x="299" y="217"/>
                      </a:lnTo>
                      <a:lnTo>
                        <a:pt x="314" y="203"/>
                      </a:lnTo>
                      <a:lnTo>
                        <a:pt x="328" y="188"/>
                      </a:lnTo>
                      <a:lnTo>
                        <a:pt x="333" y="183"/>
                      </a:lnTo>
                      <a:lnTo>
                        <a:pt x="333" y="174"/>
                      </a:lnTo>
                      <a:lnTo>
                        <a:pt x="338" y="169"/>
                      </a:lnTo>
                      <a:lnTo>
                        <a:pt x="338" y="159"/>
                      </a:lnTo>
                      <a:lnTo>
                        <a:pt x="338" y="154"/>
                      </a:lnTo>
                      <a:lnTo>
                        <a:pt x="338" y="145"/>
                      </a:lnTo>
                      <a:lnTo>
                        <a:pt x="333" y="145"/>
                      </a:lnTo>
                      <a:lnTo>
                        <a:pt x="328" y="135"/>
                      </a:lnTo>
                      <a:lnTo>
                        <a:pt x="323" y="130"/>
                      </a:lnTo>
                      <a:lnTo>
                        <a:pt x="318" y="125"/>
                      </a:lnTo>
                      <a:lnTo>
                        <a:pt x="314" y="121"/>
                      </a:lnTo>
                      <a:lnTo>
                        <a:pt x="304" y="121"/>
                      </a:lnTo>
                      <a:lnTo>
                        <a:pt x="304" y="116"/>
                      </a:lnTo>
                      <a:lnTo>
                        <a:pt x="314" y="111"/>
                      </a:lnTo>
                      <a:lnTo>
                        <a:pt x="323" y="96"/>
                      </a:lnTo>
                      <a:lnTo>
                        <a:pt x="333" y="82"/>
                      </a:lnTo>
                      <a:lnTo>
                        <a:pt x="338" y="67"/>
                      </a:lnTo>
                      <a:lnTo>
                        <a:pt x="342" y="53"/>
                      </a:lnTo>
                      <a:lnTo>
                        <a:pt x="342" y="48"/>
                      </a:lnTo>
                      <a:lnTo>
                        <a:pt x="342" y="43"/>
                      </a:lnTo>
                      <a:lnTo>
                        <a:pt x="342" y="38"/>
                      </a:lnTo>
                      <a:lnTo>
                        <a:pt x="338" y="34"/>
                      </a:lnTo>
                      <a:lnTo>
                        <a:pt x="338" y="29"/>
                      </a:lnTo>
                      <a:lnTo>
                        <a:pt x="342" y="24"/>
                      </a:lnTo>
                      <a:lnTo>
                        <a:pt x="347" y="19"/>
                      </a:lnTo>
                      <a:lnTo>
                        <a:pt x="357" y="38"/>
                      </a:lnTo>
                      <a:lnTo>
                        <a:pt x="367" y="53"/>
                      </a:lnTo>
                      <a:lnTo>
                        <a:pt x="376" y="72"/>
                      </a:lnTo>
                      <a:lnTo>
                        <a:pt x="381" y="92"/>
                      </a:lnTo>
                      <a:lnTo>
                        <a:pt x="391" y="111"/>
                      </a:lnTo>
                      <a:lnTo>
                        <a:pt x="396" y="116"/>
                      </a:lnTo>
                      <a:lnTo>
                        <a:pt x="405" y="121"/>
                      </a:lnTo>
                      <a:lnTo>
                        <a:pt x="410" y="106"/>
                      </a:lnTo>
                      <a:lnTo>
                        <a:pt x="410" y="96"/>
                      </a:lnTo>
                      <a:lnTo>
                        <a:pt x="405" y="82"/>
                      </a:lnTo>
                      <a:lnTo>
                        <a:pt x="400" y="67"/>
                      </a:lnTo>
                      <a:lnTo>
                        <a:pt x="396" y="58"/>
                      </a:lnTo>
                      <a:lnTo>
                        <a:pt x="391" y="53"/>
                      </a:lnTo>
                      <a:lnTo>
                        <a:pt x="376" y="0"/>
                      </a:lnTo>
                      <a:lnTo>
                        <a:pt x="400" y="14"/>
                      </a:lnTo>
                      <a:lnTo>
                        <a:pt x="415" y="34"/>
                      </a:lnTo>
                      <a:lnTo>
                        <a:pt x="429" y="53"/>
                      </a:lnTo>
                      <a:lnTo>
                        <a:pt x="439" y="77"/>
                      </a:lnTo>
                      <a:lnTo>
                        <a:pt x="449" y="96"/>
                      </a:lnTo>
                      <a:lnTo>
                        <a:pt x="454" y="106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5" name="Freeform 836">
                  <a:extLst>
                    <a:ext uri="{FF2B5EF4-FFF2-40B4-BE49-F238E27FC236}">
                      <a16:creationId xmlns:a16="http://schemas.microsoft.com/office/drawing/2014/main" id="{5D37A1B3-D435-4B74-BEEE-6B6026118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786"/>
                  <a:ext cx="33" cy="179"/>
                </a:xfrm>
                <a:custGeom>
                  <a:avLst/>
                  <a:gdLst>
                    <a:gd name="T0" fmla="*/ 29 w 33"/>
                    <a:gd name="T1" fmla="*/ 0 h 179"/>
                    <a:gd name="T2" fmla="*/ 29 w 33"/>
                    <a:gd name="T3" fmla="*/ 15 h 179"/>
                    <a:gd name="T4" fmla="*/ 33 w 33"/>
                    <a:gd name="T5" fmla="*/ 24 h 179"/>
                    <a:gd name="T6" fmla="*/ 33 w 33"/>
                    <a:gd name="T7" fmla="*/ 39 h 179"/>
                    <a:gd name="T8" fmla="*/ 33 w 33"/>
                    <a:gd name="T9" fmla="*/ 48 h 179"/>
                    <a:gd name="T10" fmla="*/ 29 w 33"/>
                    <a:gd name="T11" fmla="*/ 58 h 179"/>
                    <a:gd name="T12" fmla="*/ 29 w 33"/>
                    <a:gd name="T13" fmla="*/ 72 h 179"/>
                    <a:gd name="T14" fmla="*/ 29 w 33"/>
                    <a:gd name="T15" fmla="*/ 82 h 179"/>
                    <a:gd name="T16" fmla="*/ 24 w 33"/>
                    <a:gd name="T17" fmla="*/ 92 h 179"/>
                    <a:gd name="T18" fmla="*/ 24 w 33"/>
                    <a:gd name="T19" fmla="*/ 101 h 179"/>
                    <a:gd name="T20" fmla="*/ 19 w 33"/>
                    <a:gd name="T21" fmla="*/ 111 h 179"/>
                    <a:gd name="T22" fmla="*/ 14 w 33"/>
                    <a:gd name="T23" fmla="*/ 126 h 179"/>
                    <a:gd name="T24" fmla="*/ 14 w 33"/>
                    <a:gd name="T25" fmla="*/ 135 h 179"/>
                    <a:gd name="T26" fmla="*/ 9 w 33"/>
                    <a:gd name="T27" fmla="*/ 145 h 179"/>
                    <a:gd name="T28" fmla="*/ 4 w 33"/>
                    <a:gd name="T29" fmla="*/ 155 h 179"/>
                    <a:gd name="T30" fmla="*/ 0 w 33"/>
                    <a:gd name="T31" fmla="*/ 164 h 179"/>
                    <a:gd name="T32" fmla="*/ 0 w 33"/>
                    <a:gd name="T33" fmla="*/ 179 h 1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179"/>
                    <a:gd name="T53" fmla="*/ 33 w 33"/>
                    <a:gd name="T54" fmla="*/ 179 h 1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179">
                      <a:moveTo>
                        <a:pt x="29" y="0"/>
                      </a:moveTo>
                      <a:lnTo>
                        <a:pt x="29" y="15"/>
                      </a:lnTo>
                      <a:lnTo>
                        <a:pt x="33" y="24"/>
                      </a:lnTo>
                      <a:lnTo>
                        <a:pt x="33" y="39"/>
                      </a:lnTo>
                      <a:lnTo>
                        <a:pt x="33" y="48"/>
                      </a:lnTo>
                      <a:lnTo>
                        <a:pt x="29" y="58"/>
                      </a:lnTo>
                      <a:lnTo>
                        <a:pt x="29" y="72"/>
                      </a:lnTo>
                      <a:lnTo>
                        <a:pt x="29" y="82"/>
                      </a:lnTo>
                      <a:lnTo>
                        <a:pt x="24" y="92"/>
                      </a:lnTo>
                      <a:lnTo>
                        <a:pt x="24" y="101"/>
                      </a:lnTo>
                      <a:lnTo>
                        <a:pt x="19" y="111"/>
                      </a:lnTo>
                      <a:lnTo>
                        <a:pt x="14" y="126"/>
                      </a:lnTo>
                      <a:lnTo>
                        <a:pt x="14" y="135"/>
                      </a:lnTo>
                      <a:lnTo>
                        <a:pt x="9" y="145"/>
                      </a:lnTo>
                      <a:lnTo>
                        <a:pt x="4" y="155"/>
                      </a:lnTo>
                      <a:lnTo>
                        <a:pt x="0" y="164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6" name="Freeform 837">
                  <a:extLst>
                    <a:ext uri="{FF2B5EF4-FFF2-40B4-BE49-F238E27FC236}">
                      <a16:creationId xmlns:a16="http://schemas.microsoft.com/office/drawing/2014/main" id="{9910AA6A-6CB7-42DB-BB69-9FC6B7A08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965"/>
                  <a:ext cx="83" cy="87"/>
                </a:xfrm>
                <a:custGeom>
                  <a:avLst/>
                  <a:gdLst>
                    <a:gd name="T0" fmla="*/ 83 w 83"/>
                    <a:gd name="T1" fmla="*/ 0 h 87"/>
                    <a:gd name="T2" fmla="*/ 78 w 83"/>
                    <a:gd name="T3" fmla="*/ 5 h 87"/>
                    <a:gd name="T4" fmla="*/ 73 w 83"/>
                    <a:gd name="T5" fmla="*/ 14 h 87"/>
                    <a:gd name="T6" fmla="*/ 68 w 83"/>
                    <a:gd name="T7" fmla="*/ 19 h 87"/>
                    <a:gd name="T8" fmla="*/ 68 w 83"/>
                    <a:gd name="T9" fmla="*/ 29 h 87"/>
                    <a:gd name="T10" fmla="*/ 63 w 83"/>
                    <a:gd name="T11" fmla="*/ 33 h 87"/>
                    <a:gd name="T12" fmla="*/ 58 w 83"/>
                    <a:gd name="T13" fmla="*/ 43 h 87"/>
                    <a:gd name="T14" fmla="*/ 54 w 83"/>
                    <a:gd name="T15" fmla="*/ 48 h 87"/>
                    <a:gd name="T16" fmla="*/ 49 w 83"/>
                    <a:gd name="T17" fmla="*/ 58 h 87"/>
                    <a:gd name="T18" fmla="*/ 44 w 83"/>
                    <a:gd name="T19" fmla="*/ 62 h 87"/>
                    <a:gd name="T20" fmla="*/ 39 w 83"/>
                    <a:gd name="T21" fmla="*/ 67 h 87"/>
                    <a:gd name="T22" fmla="*/ 34 w 83"/>
                    <a:gd name="T23" fmla="*/ 72 h 87"/>
                    <a:gd name="T24" fmla="*/ 29 w 83"/>
                    <a:gd name="T25" fmla="*/ 77 h 87"/>
                    <a:gd name="T26" fmla="*/ 25 w 83"/>
                    <a:gd name="T27" fmla="*/ 82 h 87"/>
                    <a:gd name="T28" fmla="*/ 15 w 83"/>
                    <a:gd name="T29" fmla="*/ 87 h 87"/>
                    <a:gd name="T30" fmla="*/ 10 w 83"/>
                    <a:gd name="T31" fmla="*/ 87 h 87"/>
                    <a:gd name="T32" fmla="*/ 0 w 83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3"/>
                    <a:gd name="T52" fmla="*/ 0 h 87"/>
                    <a:gd name="T53" fmla="*/ 83 w 83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3" h="87">
                      <a:moveTo>
                        <a:pt x="83" y="0"/>
                      </a:moveTo>
                      <a:lnTo>
                        <a:pt x="78" y="5"/>
                      </a:lnTo>
                      <a:lnTo>
                        <a:pt x="73" y="14"/>
                      </a:lnTo>
                      <a:lnTo>
                        <a:pt x="68" y="19"/>
                      </a:lnTo>
                      <a:lnTo>
                        <a:pt x="68" y="29"/>
                      </a:lnTo>
                      <a:lnTo>
                        <a:pt x="63" y="33"/>
                      </a:lnTo>
                      <a:lnTo>
                        <a:pt x="58" y="43"/>
                      </a:lnTo>
                      <a:lnTo>
                        <a:pt x="54" y="48"/>
                      </a:lnTo>
                      <a:lnTo>
                        <a:pt x="49" y="58"/>
                      </a:lnTo>
                      <a:lnTo>
                        <a:pt x="44" y="62"/>
                      </a:lnTo>
                      <a:lnTo>
                        <a:pt x="39" y="67"/>
                      </a:lnTo>
                      <a:lnTo>
                        <a:pt x="34" y="72"/>
                      </a:lnTo>
                      <a:lnTo>
                        <a:pt x="29" y="77"/>
                      </a:lnTo>
                      <a:lnTo>
                        <a:pt x="25" y="82"/>
                      </a:lnTo>
                      <a:lnTo>
                        <a:pt x="15" y="87"/>
                      </a:lnTo>
                      <a:lnTo>
                        <a:pt x="10" y="87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7" name="Freeform 838">
                  <a:extLst>
                    <a:ext uri="{FF2B5EF4-FFF2-40B4-BE49-F238E27FC236}">
                      <a16:creationId xmlns:a16="http://schemas.microsoft.com/office/drawing/2014/main" id="{C55F2CCA-F417-4925-BDCA-8BE0F76F2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1052"/>
                  <a:ext cx="106" cy="33"/>
                </a:xfrm>
                <a:custGeom>
                  <a:avLst/>
                  <a:gdLst>
                    <a:gd name="T0" fmla="*/ 106 w 106"/>
                    <a:gd name="T1" fmla="*/ 0 h 33"/>
                    <a:gd name="T2" fmla="*/ 97 w 106"/>
                    <a:gd name="T3" fmla="*/ 0 h 33"/>
                    <a:gd name="T4" fmla="*/ 92 w 106"/>
                    <a:gd name="T5" fmla="*/ 0 h 33"/>
                    <a:gd name="T6" fmla="*/ 82 w 106"/>
                    <a:gd name="T7" fmla="*/ 0 h 33"/>
                    <a:gd name="T8" fmla="*/ 78 w 106"/>
                    <a:gd name="T9" fmla="*/ 4 h 33"/>
                    <a:gd name="T10" fmla="*/ 68 w 106"/>
                    <a:gd name="T11" fmla="*/ 4 h 33"/>
                    <a:gd name="T12" fmla="*/ 63 w 106"/>
                    <a:gd name="T13" fmla="*/ 4 h 33"/>
                    <a:gd name="T14" fmla="*/ 58 w 106"/>
                    <a:gd name="T15" fmla="*/ 9 h 33"/>
                    <a:gd name="T16" fmla="*/ 49 w 106"/>
                    <a:gd name="T17" fmla="*/ 14 h 33"/>
                    <a:gd name="T18" fmla="*/ 44 w 106"/>
                    <a:gd name="T19" fmla="*/ 14 h 33"/>
                    <a:gd name="T20" fmla="*/ 39 w 106"/>
                    <a:gd name="T21" fmla="*/ 19 h 33"/>
                    <a:gd name="T22" fmla="*/ 29 w 106"/>
                    <a:gd name="T23" fmla="*/ 24 h 33"/>
                    <a:gd name="T24" fmla="*/ 24 w 106"/>
                    <a:gd name="T25" fmla="*/ 24 h 33"/>
                    <a:gd name="T26" fmla="*/ 20 w 106"/>
                    <a:gd name="T27" fmla="*/ 29 h 33"/>
                    <a:gd name="T28" fmla="*/ 10 w 106"/>
                    <a:gd name="T29" fmla="*/ 29 h 33"/>
                    <a:gd name="T30" fmla="*/ 5 w 106"/>
                    <a:gd name="T31" fmla="*/ 33 h 33"/>
                    <a:gd name="T32" fmla="*/ 0 w 106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6"/>
                    <a:gd name="T52" fmla="*/ 0 h 33"/>
                    <a:gd name="T53" fmla="*/ 106 w 106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6" h="33">
                      <a:moveTo>
                        <a:pt x="106" y="0"/>
                      </a:moveTo>
                      <a:lnTo>
                        <a:pt x="97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8" y="4"/>
                      </a:lnTo>
                      <a:lnTo>
                        <a:pt x="68" y="4"/>
                      </a:lnTo>
                      <a:lnTo>
                        <a:pt x="63" y="4"/>
                      </a:lnTo>
                      <a:lnTo>
                        <a:pt x="58" y="9"/>
                      </a:lnTo>
                      <a:lnTo>
                        <a:pt x="49" y="14"/>
                      </a:lnTo>
                      <a:lnTo>
                        <a:pt x="44" y="14"/>
                      </a:lnTo>
                      <a:lnTo>
                        <a:pt x="39" y="19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20" y="29"/>
                      </a:lnTo>
                      <a:lnTo>
                        <a:pt x="10" y="29"/>
                      </a:lnTo>
                      <a:lnTo>
                        <a:pt x="5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8" name="Line 839">
                  <a:extLst>
                    <a:ext uri="{FF2B5EF4-FFF2-40B4-BE49-F238E27FC236}">
                      <a16:creationId xmlns:a16="http://schemas.microsoft.com/office/drawing/2014/main" id="{4D1EFA2B-05B1-4F52-8741-11F9C7952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30" y="1085"/>
                  <a:ext cx="86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9" name="Freeform 840">
                  <a:extLst>
                    <a:ext uri="{FF2B5EF4-FFF2-40B4-BE49-F238E27FC236}">
                      <a16:creationId xmlns:a16="http://schemas.microsoft.com/office/drawing/2014/main" id="{0AD1D9C9-9532-4596-A745-A7FC65E50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1090"/>
                  <a:ext cx="29" cy="15"/>
                </a:xfrm>
                <a:custGeom>
                  <a:avLst/>
                  <a:gdLst>
                    <a:gd name="T0" fmla="*/ 0 w 29"/>
                    <a:gd name="T1" fmla="*/ 0 h 15"/>
                    <a:gd name="T2" fmla="*/ 0 w 29"/>
                    <a:gd name="T3" fmla="*/ 0 h 15"/>
                    <a:gd name="T4" fmla="*/ 0 w 29"/>
                    <a:gd name="T5" fmla="*/ 5 h 15"/>
                    <a:gd name="T6" fmla="*/ 0 w 29"/>
                    <a:gd name="T7" fmla="*/ 5 h 15"/>
                    <a:gd name="T8" fmla="*/ 0 w 29"/>
                    <a:gd name="T9" fmla="*/ 5 h 15"/>
                    <a:gd name="T10" fmla="*/ 0 w 29"/>
                    <a:gd name="T11" fmla="*/ 10 h 15"/>
                    <a:gd name="T12" fmla="*/ 4 w 29"/>
                    <a:gd name="T13" fmla="*/ 10 h 15"/>
                    <a:gd name="T14" fmla="*/ 4 w 29"/>
                    <a:gd name="T15" fmla="*/ 10 h 15"/>
                    <a:gd name="T16" fmla="*/ 9 w 29"/>
                    <a:gd name="T17" fmla="*/ 10 h 15"/>
                    <a:gd name="T18" fmla="*/ 9 w 29"/>
                    <a:gd name="T19" fmla="*/ 10 h 15"/>
                    <a:gd name="T20" fmla="*/ 14 w 29"/>
                    <a:gd name="T21" fmla="*/ 10 h 15"/>
                    <a:gd name="T22" fmla="*/ 14 w 29"/>
                    <a:gd name="T23" fmla="*/ 10 h 15"/>
                    <a:gd name="T24" fmla="*/ 19 w 29"/>
                    <a:gd name="T25" fmla="*/ 15 h 15"/>
                    <a:gd name="T26" fmla="*/ 19 w 29"/>
                    <a:gd name="T27" fmla="*/ 15 h 15"/>
                    <a:gd name="T28" fmla="*/ 24 w 29"/>
                    <a:gd name="T29" fmla="*/ 15 h 15"/>
                    <a:gd name="T30" fmla="*/ 24 w 29"/>
                    <a:gd name="T31" fmla="*/ 15 h 15"/>
                    <a:gd name="T32" fmla="*/ 29 w 29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5"/>
                    <a:gd name="T53" fmla="*/ 29 w 2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0" name="Freeform 841">
                  <a:extLst>
                    <a:ext uri="{FF2B5EF4-FFF2-40B4-BE49-F238E27FC236}">
                      <a16:creationId xmlns:a16="http://schemas.microsoft.com/office/drawing/2014/main" id="{83C722FC-F7CA-4D10-808B-A1D6D4606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105"/>
                  <a:ext cx="29" cy="91"/>
                </a:xfrm>
                <a:custGeom>
                  <a:avLst/>
                  <a:gdLst>
                    <a:gd name="T0" fmla="*/ 10 w 29"/>
                    <a:gd name="T1" fmla="*/ 0 h 91"/>
                    <a:gd name="T2" fmla="*/ 14 w 29"/>
                    <a:gd name="T3" fmla="*/ 5 h 91"/>
                    <a:gd name="T4" fmla="*/ 24 w 29"/>
                    <a:gd name="T5" fmla="*/ 9 h 91"/>
                    <a:gd name="T6" fmla="*/ 29 w 29"/>
                    <a:gd name="T7" fmla="*/ 14 h 91"/>
                    <a:gd name="T8" fmla="*/ 29 w 29"/>
                    <a:gd name="T9" fmla="*/ 19 h 91"/>
                    <a:gd name="T10" fmla="*/ 29 w 29"/>
                    <a:gd name="T11" fmla="*/ 24 h 91"/>
                    <a:gd name="T12" fmla="*/ 29 w 29"/>
                    <a:gd name="T13" fmla="*/ 34 h 91"/>
                    <a:gd name="T14" fmla="*/ 24 w 29"/>
                    <a:gd name="T15" fmla="*/ 38 h 91"/>
                    <a:gd name="T16" fmla="*/ 24 w 29"/>
                    <a:gd name="T17" fmla="*/ 43 h 91"/>
                    <a:gd name="T18" fmla="*/ 19 w 29"/>
                    <a:gd name="T19" fmla="*/ 48 h 91"/>
                    <a:gd name="T20" fmla="*/ 14 w 29"/>
                    <a:gd name="T21" fmla="*/ 53 h 91"/>
                    <a:gd name="T22" fmla="*/ 10 w 29"/>
                    <a:gd name="T23" fmla="*/ 58 h 91"/>
                    <a:gd name="T24" fmla="*/ 5 w 29"/>
                    <a:gd name="T25" fmla="*/ 67 h 91"/>
                    <a:gd name="T26" fmla="*/ 5 w 29"/>
                    <a:gd name="T27" fmla="*/ 72 h 91"/>
                    <a:gd name="T28" fmla="*/ 0 w 29"/>
                    <a:gd name="T29" fmla="*/ 77 h 91"/>
                    <a:gd name="T30" fmla="*/ 0 w 29"/>
                    <a:gd name="T31" fmla="*/ 82 h 91"/>
                    <a:gd name="T32" fmla="*/ 0 w 29"/>
                    <a:gd name="T33" fmla="*/ 91 h 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1"/>
                    <a:gd name="T53" fmla="*/ 29 w 29"/>
                    <a:gd name="T54" fmla="*/ 91 h 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1">
                      <a:moveTo>
                        <a:pt x="10" y="0"/>
                      </a:moveTo>
                      <a:lnTo>
                        <a:pt x="14" y="5"/>
                      </a:lnTo>
                      <a:lnTo>
                        <a:pt x="24" y="9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29" y="34"/>
                      </a:lnTo>
                      <a:lnTo>
                        <a:pt x="24" y="38"/>
                      </a:lnTo>
                      <a:lnTo>
                        <a:pt x="24" y="43"/>
                      </a:lnTo>
                      <a:lnTo>
                        <a:pt x="19" y="48"/>
                      </a:lnTo>
                      <a:lnTo>
                        <a:pt x="14" y="53"/>
                      </a:lnTo>
                      <a:lnTo>
                        <a:pt x="10" y="58"/>
                      </a:lnTo>
                      <a:lnTo>
                        <a:pt x="5" y="67"/>
                      </a:lnTo>
                      <a:lnTo>
                        <a:pt x="5" y="72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1" name="Freeform 842">
                  <a:extLst>
                    <a:ext uri="{FF2B5EF4-FFF2-40B4-BE49-F238E27FC236}">
                      <a16:creationId xmlns:a16="http://schemas.microsoft.com/office/drawing/2014/main" id="{E8B2C792-4EEA-45F6-9C48-7A7B1F7DA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9" y="1196"/>
                  <a:ext cx="10" cy="58"/>
                </a:xfrm>
                <a:custGeom>
                  <a:avLst/>
                  <a:gdLst>
                    <a:gd name="T0" fmla="*/ 10 w 10"/>
                    <a:gd name="T1" fmla="*/ 0 h 58"/>
                    <a:gd name="T2" fmla="*/ 10 w 10"/>
                    <a:gd name="T3" fmla="*/ 5 h 58"/>
                    <a:gd name="T4" fmla="*/ 5 w 10"/>
                    <a:gd name="T5" fmla="*/ 5 h 58"/>
                    <a:gd name="T6" fmla="*/ 5 w 10"/>
                    <a:gd name="T7" fmla="*/ 10 h 58"/>
                    <a:gd name="T8" fmla="*/ 5 w 10"/>
                    <a:gd name="T9" fmla="*/ 15 h 58"/>
                    <a:gd name="T10" fmla="*/ 5 w 10"/>
                    <a:gd name="T11" fmla="*/ 20 h 58"/>
                    <a:gd name="T12" fmla="*/ 0 w 10"/>
                    <a:gd name="T13" fmla="*/ 20 h 58"/>
                    <a:gd name="T14" fmla="*/ 0 w 10"/>
                    <a:gd name="T15" fmla="*/ 25 h 58"/>
                    <a:gd name="T16" fmla="*/ 0 w 10"/>
                    <a:gd name="T17" fmla="*/ 29 h 58"/>
                    <a:gd name="T18" fmla="*/ 0 w 10"/>
                    <a:gd name="T19" fmla="*/ 34 h 58"/>
                    <a:gd name="T20" fmla="*/ 0 w 10"/>
                    <a:gd name="T21" fmla="*/ 39 h 58"/>
                    <a:gd name="T22" fmla="*/ 0 w 10"/>
                    <a:gd name="T23" fmla="*/ 39 h 58"/>
                    <a:gd name="T24" fmla="*/ 0 w 10"/>
                    <a:gd name="T25" fmla="*/ 44 h 58"/>
                    <a:gd name="T26" fmla="*/ 0 w 10"/>
                    <a:gd name="T27" fmla="*/ 49 h 58"/>
                    <a:gd name="T28" fmla="*/ 0 w 10"/>
                    <a:gd name="T29" fmla="*/ 54 h 58"/>
                    <a:gd name="T30" fmla="*/ 0 w 10"/>
                    <a:gd name="T31" fmla="*/ 58 h 58"/>
                    <a:gd name="T32" fmla="*/ 0 w 10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8"/>
                    <a:gd name="T53" fmla="*/ 10 w 10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8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2" name="Freeform 843">
                  <a:extLst>
                    <a:ext uri="{FF2B5EF4-FFF2-40B4-BE49-F238E27FC236}">
                      <a16:creationId xmlns:a16="http://schemas.microsoft.com/office/drawing/2014/main" id="{7123B64B-CAE6-423C-B8EC-D645F5AFA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9" y="1254"/>
                  <a:ext cx="48" cy="39"/>
                </a:xfrm>
                <a:custGeom>
                  <a:avLst/>
                  <a:gdLst>
                    <a:gd name="T0" fmla="*/ 0 w 48"/>
                    <a:gd name="T1" fmla="*/ 0 h 39"/>
                    <a:gd name="T2" fmla="*/ 5 w 48"/>
                    <a:gd name="T3" fmla="*/ 5 h 39"/>
                    <a:gd name="T4" fmla="*/ 5 w 48"/>
                    <a:gd name="T5" fmla="*/ 5 h 39"/>
                    <a:gd name="T6" fmla="*/ 10 w 48"/>
                    <a:gd name="T7" fmla="*/ 5 h 39"/>
                    <a:gd name="T8" fmla="*/ 15 w 48"/>
                    <a:gd name="T9" fmla="*/ 5 h 39"/>
                    <a:gd name="T10" fmla="*/ 20 w 48"/>
                    <a:gd name="T11" fmla="*/ 10 h 39"/>
                    <a:gd name="T12" fmla="*/ 20 w 48"/>
                    <a:gd name="T13" fmla="*/ 10 h 39"/>
                    <a:gd name="T14" fmla="*/ 24 w 48"/>
                    <a:gd name="T15" fmla="*/ 10 h 39"/>
                    <a:gd name="T16" fmla="*/ 29 w 48"/>
                    <a:gd name="T17" fmla="*/ 15 h 39"/>
                    <a:gd name="T18" fmla="*/ 34 w 48"/>
                    <a:gd name="T19" fmla="*/ 15 h 39"/>
                    <a:gd name="T20" fmla="*/ 34 w 48"/>
                    <a:gd name="T21" fmla="*/ 20 h 39"/>
                    <a:gd name="T22" fmla="*/ 39 w 48"/>
                    <a:gd name="T23" fmla="*/ 20 h 39"/>
                    <a:gd name="T24" fmla="*/ 39 w 48"/>
                    <a:gd name="T25" fmla="*/ 25 h 39"/>
                    <a:gd name="T26" fmla="*/ 44 w 48"/>
                    <a:gd name="T27" fmla="*/ 29 h 39"/>
                    <a:gd name="T28" fmla="*/ 44 w 48"/>
                    <a:gd name="T29" fmla="*/ 34 h 39"/>
                    <a:gd name="T30" fmla="*/ 48 w 48"/>
                    <a:gd name="T31" fmla="*/ 34 h 39"/>
                    <a:gd name="T32" fmla="*/ 48 w 48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39"/>
                    <a:gd name="T53" fmla="*/ 48 w 48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39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10"/>
                      </a:lnTo>
                      <a:lnTo>
                        <a:pt x="24" y="10"/>
                      </a:lnTo>
                      <a:lnTo>
                        <a:pt x="29" y="15"/>
                      </a:lnTo>
                      <a:lnTo>
                        <a:pt x="34" y="15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39" y="25"/>
                      </a:lnTo>
                      <a:lnTo>
                        <a:pt x="44" y="29"/>
                      </a:lnTo>
                      <a:lnTo>
                        <a:pt x="44" y="34"/>
                      </a:lnTo>
                      <a:lnTo>
                        <a:pt x="48" y="34"/>
                      </a:lnTo>
                      <a:lnTo>
                        <a:pt x="48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3" name="Freeform 844">
                  <a:extLst>
                    <a:ext uri="{FF2B5EF4-FFF2-40B4-BE49-F238E27FC236}">
                      <a16:creationId xmlns:a16="http://schemas.microsoft.com/office/drawing/2014/main" id="{CB2761BD-20AC-4AA2-B3C5-7A4C622A2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1293"/>
                  <a:ext cx="130" cy="58"/>
                </a:xfrm>
                <a:custGeom>
                  <a:avLst/>
                  <a:gdLst>
                    <a:gd name="T0" fmla="*/ 130 w 130"/>
                    <a:gd name="T1" fmla="*/ 0 h 58"/>
                    <a:gd name="T2" fmla="*/ 126 w 130"/>
                    <a:gd name="T3" fmla="*/ 5 h 58"/>
                    <a:gd name="T4" fmla="*/ 116 w 130"/>
                    <a:gd name="T5" fmla="*/ 14 h 58"/>
                    <a:gd name="T6" fmla="*/ 111 w 130"/>
                    <a:gd name="T7" fmla="*/ 19 h 58"/>
                    <a:gd name="T8" fmla="*/ 102 w 130"/>
                    <a:gd name="T9" fmla="*/ 24 h 58"/>
                    <a:gd name="T10" fmla="*/ 97 w 130"/>
                    <a:gd name="T11" fmla="*/ 29 h 58"/>
                    <a:gd name="T12" fmla="*/ 87 w 130"/>
                    <a:gd name="T13" fmla="*/ 39 h 58"/>
                    <a:gd name="T14" fmla="*/ 77 w 130"/>
                    <a:gd name="T15" fmla="*/ 39 h 58"/>
                    <a:gd name="T16" fmla="*/ 73 w 130"/>
                    <a:gd name="T17" fmla="*/ 43 h 58"/>
                    <a:gd name="T18" fmla="*/ 63 w 130"/>
                    <a:gd name="T19" fmla="*/ 48 h 58"/>
                    <a:gd name="T20" fmla="*/ 53 w 130"/>
                    <a:gd name="T21" fmla="*/ 53 h 58"/>
                    <a:gd name="T22" fmla="*/ 44 w 130"/>
                    <a:gd name="T23" fmla="*/ 53 h 58"/>
                    <a:gd name="T24" fmla="*/ 39 w 130"/>
                    <a:gd name="T25" fmla="*/ 58 h 58"/>
                    <a:gd name="T26" fmla="*/ 29 w 130"/>
                    <a:gd name="T27" fmla="*/ 58 h 58"/>
                    <a:gd name="T28" fmla="*/ 19 w 130"/>
                    <a:gd name="T29" fmla="*/ 58 h 58"/>
                    <a:gd name="T30" fmla="*/ 10 w 130"/>
                    <a:gd name="T31" fmla="*/ 53 h 58"/>
                    <a:gd name="T32" fmla="*/ 0 w 130"/>
                    <a:gd name="T33" fmla="*/ 53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58"/>
                    <a:gd name="T53" fmla="*/ 130 w 130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58">
                      <a:moveTo>
                        <a:pt x="130" y="0"/>
                      </a:moveTo>
                      <a:lnTo>
                        <a:pt x="126" y="5"/>
                      </a:lnTo>
                      <a:lnTo>
                        <a:pt x="116" y="14"/>
                      </a:lnTo>
                      <a:lnTo>
                        <a:pt x="111" y="19"/>
                      </a:lnTo>
                      <a:lnTo>
                        <a:pt x="102" y="24"/>
                      </a:lnTo>
                      <a:lnTo>
                        <a:pt x="97" y="29"/>
                      </a:lnTo>
                      <a:lnTo>
                        <a:pt x="87" y="39"/>
                      </a:lnTo>
                      <a:lnTo>
                        <a:pt x="77" y="39"/>
                      </a:lnTo>
                      <a:lnTo>
                        <a:pt x="73" y="43"/>
                      </a:lnTo>
                      <a:lnTo>
                        <a:pt x="63" y="48"/>
                      </a:lnTo>
                      <a:lnTo>
                        <a:pt x="53" y="53"/>
                      </a:lnTo>
                      <a:lnTo>
                        <a:pt x="44" y="53"/>
                      </a:lnTo>
                      <a:lnTo>
                        <a:pt x="39" y="58"/>
                      </a:lnTo>
                      <a:lnTo>
                        <a:pt x="29" y="58"/>
                      </a:lnTo>
                      <a:lnTo>
                        <a:pt x="19" y="58"/>
                      </a:lnTo>
                      <a:lnTo>
                        <a:pt x="10" y="53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4" name="Freeform 845">
                  <a:extLst>
                    <a:ext uri="{FF2B5EF4-FFF2-40B4-BE49-F238E27FC236}">
                      <a16:creationId xmlns:a16="http://schemas.microsoft.com/office/drawing/2014/main" id="{20D5F01E-A6B3-4DB8-9004-5294DA859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1327"/>
                  <a:ext cx="34" cy="19"/>
                </a:xfrm>
                <a:custGeom>
                  <a:avLst/>
                  <a:gdLst>
                    <a:gd name="T0" fmla="*/ 34 w 34"/>
                    <a:gd name="T1" fmla="*/ 19 h 19"/>
                    <a:gd name="T2" fmla="*/ 29 w 34"/>
                    <a:gd name="T3" fmla="*/ 19 h 19"/>
                    <a:gd name="T4" fmla="*/ 29 w 34"/>
                    <a:gd name="T5" fmla="*/ 14 h 19"/>
                    <a:gd name="T6" fmla="*/ 24 w 34"/>
                    <a:gd name="T7" fmla="*/ 14 h 19"/>
                    <a:gd name="T8" fmla="*/ 24 w 34"/>
                    <a:gd name="T9" fmla="*/ 14 h 19"/>
                    <a:gd name="T10" fmla="*/ 24 w 34"/>
                    <a:gd name="T11" fmla="*/ 14 h 19"/>
                    <a:gd name="T12" fmla="*/ 20 w 34"/>
                    <a:gd name="T13" fmla="*/ 9 h 19"/>
                    <a:gd name="T14" fmla="*/ 20 w 34"/>
                    <a:gd name="T15" fmla="*/ 9 h 19"/>
                    <a:gd name="T16" fmla="*/ 15 w 34"/>
                    <a:gd name="T17" fmla="*/ 9 h 19"/>
                    <a:gd name="T18" fmla="*/ 15 w 34"/>
                    <a:gd name="T19" fmla="*/ 9 h 19"/>
                    <a:gd name="T20" fmla="*/ 15 w 34"/>
                    <a:gd name="T21" fmla="*/ 5 h 19"/>
                    <a:gd name="T22" fmla="*/ 10 w 34"/>
                    <a:gd name="T23" fmla="*/ 5 h 19"/>
                    <a:gd name="T24" fmla="*/ 10 w 34"/>
                    <a:gd name="T25" fmla="*/ 5 h 19"/>
                    <a:gd name="T26" fmla="*/ 5 w 34"/>
                    <a:gd name="T27" fmla="*/ 5 h 19"/>
                    <a:gd name="T28" fmla="*/ 5 w 34"/>
                    <a:gd name="T29" fmla="*/ 0 h 19"/>
                    <a:gd name="T30" fmla="*/ 0 w 34"/>
                    <a:gd name="T31" fmla="*/ 0 h 19"/>
                    <a:gd name="T32" fmla="*/ 0 w 3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9"/>
                    <a:gd name="T53" fmla="*/ 34 w 3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9">
                      <a:moveTo>
                        <a:pt x="34" y="19"/>
                      </a:moveTo>
                      <a:lnTo>
                        <a:pt x="29" y="19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20" y="9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5" name="Freeform 846">
                  <a:extLst>
                    <a:ext uri="{FF2B5EF4-FFF2-40B4-BE49-F238E27FC236}">
                      <a16:creationId xmlns:a16="http://schemas.microsoft.com/office/drawing/2014/main" id="{10FED284-5C6D-4AAD-9159-4F054DD07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1288"/>
                  <a:ext cx="10" cy="39"/>
                </a:xfrm>
                <a:custGeom>
                  <a:avLst/>
                  <a:gdLst>
                    <a:gd name="T0" fmla="*/ 0 w 10"/>
                    <a:gd name="T1" fmla="*/ 39 h 39"/>
                    <a:gd name="T2" fmla="*/ 0 w 10"/>
                    <a:gd name="T3" fmla="*/ 34 h 39"/>
                    <a:gd name="T4" fmla="*/ 0 w 10"/>
                    <a:gd name="T5" fmla="*/ 34 h 39"/>
                    <a:gd name="T6" fmla="*/ 5 w 10"/>
                    <a:gd name="T7" fmla="*/ 34 h 39"/>
                    <a:gd name="T8" fmla="*/ 5 w 10"/>
                    <a:gd name="T9" fmla="*/ 29 h 39"/>
                    <a:gd name="T10" fmla="*/ 5 w 10"/>
                    <a:gd name="T11" fmla="*/ 29 h 39"/>
                    <a:gd name="T12" fmla="*/ 5 w 10"/>
                    <a:gd name="T13" fmla="*/ 24 h 39"/>
                    <a:gd name="T14" fmla="*/ 5 w 10"/>
                    <a:gd name="T15" fmla="*/ 24 h 39"/>
                    <a:gd name="T16" fmla="*/ 10 w 10"/>
                    <a:gd name="T17" fmla="*/ 19 h 39"/>
                    <a:gd name="T18" fmla="*/ 10 w 10"/>
                    <a:gd name="T19" fmla="*/ 19 h 39"/>
                    <a:gd name="T20" fmla="*/ 10 w 10"/>
                    <a:gd name="T21" fmla="*/ 15 h 39"/>
                    <a:gd name="T22" fmla="*/ 10 w 10"/>
                    <a:gd name="T23" fmla="*/ 15 h 39"/>
                    <a:gd name="T24" fmla="*/ 10 w 10"/>
                    <a:gd name="T25" fmla="*/ 10 h 39"/>
                    <a:gd name="T26" fmla="*/ 10 w 10"/>
                    <a:gd name="T27" fmla="*/ 10 h 39"/>
                    <a:gd name="T28" fmla="*/ 5 w 10"/>
                    <a:gd name="T29" fmla="*/ 5 h 39"/>
                    <a:gd name="T30" fmla="*/ 5 w 10"/>
                    <a:gd name="T31" fmla="*/ 5 h 39"/>
                    <a:gd name="T32" fmla="*/ 5 w 10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9"/>
                    <a:gd name="T53" fmla="*/ 10 w 10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9">
                      <a:moveTo>
                        <a:pt x="0" y="39"/>
                      </a:moveTo>
                      <a:lnTo>
                        <a:pt x="0" y="34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19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6" name="Freeform 847">
                  <a:extLst>
                    <a:ext uri="{FF2B5EF4-FFF2-40B4-BE49-F238E27FC236}">
                      <a16:creationId xmlns:a16="http://schemas.microsoft.com/office/drawing/2014/main" id="{D8461A87-CC83-4128-9364-1DBEECDFB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1269"/>
                  <a:ext cx="43" cy="19"/>
                </a:xfrm>
                <a:custGeom>
                  <a:avLst/>
                  <a:gdLst>
                    <a:gd name="T0" fmla="*/ 43 w 43"/>
                    <a:gd name="T1" fmla="*/ 19 h 19"/>
                    <a:gd name="T2" fmla="*/ 38 w 43"/>
                    <a:gd name="T3" fmla="*/ 19 h 19"/>
                    <a:gd name="T4" fmla="*/ 38 w 43"/>
                    <a:gd name="T5" fmla="*/ 14 h 19"/>
                    <a:gd name="T6" fmla="*/ 33 w 43"/>
                    <a:gd name="T7" fmla="*/ 14 h 19"/>
                    <a:gd name="T8" fmla="*/ 33 w 43"/>
                    <a:gd name="T9" fmla="*/ 10 h 19"/>
                    <a:gd name="T10" fmla="*/ 29 w 43"/>
                    <a:gd name="T11" fmla="*/ 10 h 19"/>
                    <a:gd name="T12" fmla="*/ 29 w 43"/>
                    <a:gd name="T13" fmla="*/ 10 h 19"/>
                    <a:gd name="T14" fmla="*/ 24 w 43"/>
                    <a:gd name="T15" fmla="*/ 10 h 19"/>
                    <a:gd name="T16" fmla="*/ 19 w 43"/>
                    <a:gd name="T17" fmla="*/ 10 h 19"/>
                    <a:gd name="T18" fmla="*/ 19 w 43"/>
                    <a:gd name="T19" fmla="*/ 10 h 19"/>
                    <a:gd name="T20" fmla="*/ 14 w 43"/>
                    <a:gd name="T21" fmla="*/ 5 h 19"/>
                    <a:gd name="T22" fmla="*/ 9 w 43"/>
                    <a:gd name="T23" fmla="*/ 5 h 19"/>
                    <a:gd name="T24" fmla="*/ 9 w 43"/>
                    <a:gd name="T25" fmla="*/ 5 h 19"/>
                    <a:gd name="T26" fmla="*/ 5 w 43"/>
                    <a:gd name="T27" fmla="*/ 5 h 19"/>
                    <a:gd name="T28" fmla="*/ 5 w 43"/>
                    <a:gd name="T29" fmla="*/ 5 h 19"/>
                    <a:gd name="T30" fmla="*/ 0 w 43"/>
                    <a:gd name="T31" fmla="*/ 0 h 19"/>
                    <a:gd name="T32" fmla="*/ 0 w 43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9"/>
                    <a:gd name="T53" fmla="*/ 43 w 4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9">
                      <a:moveTo>
                        <a:pt x="43" y="19"/>
                      </a:moveTo>
                      <a:lnTo>
                        <a:pt x="38" y="19"/>
                      </a:lnTo>
                      <a:lnTo>
                        <a:pt x="38" y="14"/>
                      </a:lnTo>
                      <a:lnTo>
                        <a:pt x="33" y="14"/>
                      </a:lnTo>
                      <a:lnTo>
                        <a:pt x="33" y="10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7" name="Freeform 848">
                  <a:extLst>
                    <a:ext uri="{FF2B5EF4-FFF2-40B4-BE49-F238E27FC236}">
                      <a16:creationId xmlns:a16="http://schemas.microsoft.com/office/drawing/2014/main" id="{F8E8CAE8-AD88-4FED-8255-3E0224351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1105"/>
                  <a:ext cx="91" cy="164"/>
                </a:xfrm>
                <a:custGeom>
                  <a:avLst/>
                  <a:gdLst>
                    <a:gd name="T0" fmla="*/ 0 w 91"/>
                    <a:gd name="T1" fmla="*/ 164 h 164"/>
                    <a:gd name="T2" fmla="*/ 5 w 91"/>
                    <a:gd name="T3" fmla="*/ 154 h 164"/>
                    <a:gd name="T4" fmla="*/ 14 w 91"/>
                    <a:gd name="T5" fmla="*/ 145 h 164"/>
                    <a:gd name="T6" fmla="*/ 19 w 91"/>
                    <a:gd name="T7" fmla="*/ 135 h 164"/>
                    <a:gd name="T8" fmla="*/ 24 w 91"/>
                    <a:gd name="T9" fmla="*/ 125 h 164"/>
                    <a:gd name="T10" fmla="*/ 33 w 91"/>
                    <a:gd name="T11" fmla="*/ 116 h 164"/>
                    <a:gd name="T12" fmla="*/ 38 w 91"/>
                    <a:gd name="T13" fmla="*/ 106 h 164"/>
                    <a:gd name="T14" fmla="*/ 43 w 91"/>
                    <a:gd name="T15" fmla="*/ 96 h 164"/>
                    <a:gd name="T16" fmla="*/ 53 w 91"/>
                    <a:gd name="T17" fmla="*/ 87 h 164"/>
                    <a:gd name="T18" fmla="*/ 58 w 91"/>
                    <a:gd name="T19" fmla="*/ 77 h 164"/>
                    <a:gd name="T20" fmla="*/ 62 w 91"/>
                    <a:gd name="T21" fmla="*/ 62 h 164"/>
                    <a:gd name="T22" fmla="*/ 67 w 91"/>
                    <a:gd name="T23" fmla="*/ 53 h 164"/>
                    <a:gd name="T24" fmla="*/ 72 w 91"/>
                    <a:gd name="T25" fmla="*/ 43 h 164"/>
                    <a:gd name="T26" fmla="*/ 77 w 91"/>
                    <a:gd name="T27" fmla="*/ 34 h 164"/>
                    <a:gd name="T28" fmla="*/ 82 w 91"/>
                    <a:gd name="T29" fmla="*/ 24 h 164"/>
                    <a:gd name="T30" fmla="*/ 87 w 91"/>
                    <a:gd name="T31" fmla="*/ 9 h 164"/>
                    <a:gd name="T32" fmla="*/ 91 w 91"/>
                    <a:gd name="T33" fmla="*/ 0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1"/>
                    <a:gd name="T52" fmla="*/ 0 h 164"/>
                    <a:gd name="T53" fmla="*/ 91 w 91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1" h="164">
                      <a:moveTo>
                        <a:pt x="0" y="164"/>
                      </a:moveTo>
                      <a:lnTo>
                        <a:pt x="5" y="154"/>
                      </a:lnTo>
                      <a:lnTo>
                        <a:pt x="14" y="145"/>
                      </a:lnTo>
                      <a:lnTo>
                        <a:pt x="19" y="135"/>
                      </a:lnTo>
                      <a:lnTo>
                        <a:pt x="24" y="125"/>
                      </a:lnTo>
                      <a:lnTo>
                        <a:pt x="33" y="116"/>
                      </a:lnTo>
                      <a:lnTo>
                        <a:pt x="38" y="106"/>
                      </a:lnTo>
                      <a:lnTo>
                        <a:pt x="43" y="96"/>
                      </a:lnTo>
                      <a:lnTo>
                        <a:pt x="53" y="87"/>
                      </a:lnTo>
                      <a:lnTo>
                        <a:pt x="58" y="77"/>
                      </a:lnTo>
                      <a:lnTo>
                        <a:pt x="62" y="62"/>
                      </a:lnTo>
                      <a:lnTo>
                        <a:pt x="67" y="53"/>
                      </a:lnTo>
                      <a:lnTo>
                        <a:pt x="72" y="43"/>
                      </a:lnTo>
                      <a:lnTo>
                        <a:pt x="77" y="34"/>
                      </a:lnTo>
                      <a:lnTo>
                        <a:pt x="82" y="24"/>
                      </a:lnTo>
                      <a:lnTo>
                        <a:pt x="87" y="9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8" name="Freeform 849">
                  <a:extLst>
                    <a:ext uri="{FF2B5EF4-FFF2-40B4-BE49-F238E27FC236}">
                      <a16:creationId xmlns:a16="http://schemas.microsoft.com/office/drawing/2014/main" id="{A6F3FE72-BB4C-4BA7-8C04-48F5EA779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1071"/>
                  <a:ext cx="24" cy="34"/>
                </a:xfrm>
                <a:custGeom>
                  <a:avLst/>
                  <a:gdLst>
                    <a:gd name="T0" fmla="*/ 24 w 24"/>
                    <a:gd name="T1" fmla="*/ 34 h 34"/>
                    <a:gd name="T2" fmla="*/ 24 w 24"/>
                    <a:gd name="T3" fmla="*/ 29 h 34"/>
                    <a:gd name="T4" fmla="*/ 24 w 24"/>
                    <a:gd name="T5" fmla="*/ 29 h 34"/>
                    <a:gd name="T6" fmla="*/ 24 w 24"/>
                    <a:gd name="T7" fmla="*/ 24 h 34"/>
                    <a:gd name="T8" fmla="*/ 24 w 24"/>
                    <a:gd name="T9" fmla="*/ 24 h 34"/>
                    <a:gd name="T10" fmla="*/ 24 w 24"/>
                    <a:gd name="T11" fmla="*/ 19 h 34"/>
                    <a:gd name="T12" fmla="*/ 24 w 24"/>
                    <a:gd name="T13" fmla="*/ 19 h 34"/>
                    <a:gd name="T14" fmla="*/ 20 w 24"/>
                    <a:gd name="T15" fmla="*/ 14 h 34"/>
                    <a:gd name="T16" fmla="*/ 20 w 24"/>
                    <a:gd name="T17" fmla="*/ 14 h 34"/>
                    <a:gd name="T18" fmla="*/ 15 w 24"/>
                    <a:gd name="T19" fmla="*/ 14 h 34"/>
                    <a:gd name="T20" fmla="*/ 15 w 24"/>
                    <a:gd name="T21" fmla="*/ 10 h 34"/>
                    <a:gd name="T22" fmla="*/ 10 w 24"/>
                    <a:gd name="T23" fmla="*/ 10 h 34"/>
                    <a:gd name="T24" fmla="*/ 10 w 24"/>
                    <a:gd name="T25" fmla="*/ 10 h 34"/>
                    <a:gd name="T26" fmla="*/ 5 w 24"/>
                    <a:gd name="T27" fmla="*/ 5 h 34"/>
                    <a:gd name="T28" fmla="*/ 5 w 24"/>
                    <a:gd name="T29" fmla="*/ 5 h 34"/>
                    <a:gd name="T30" fmla="*/ 0 w 24"/>
                    <a:gd name="T31" fmla="*/ 5 h 34"/>
                    <a:gd name="T32" fmla="*/ 0 w 24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"/>
                    <a:gd name="T53" fmla="*/ 24 w 2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">
                      <a:moveTo>
                        <a:pt x="24" y="34"/>
                      </a:moveTo>
                      <a:lnTo>
                        <a:pt x="24" y="29"/>
                      </a:lnTo>
                      <a:lnTo>
                        <a:pt x="24" y="24"/>
                      </a:lnTo>
                      <a:lnTo>
                        <a:pt x="24" y="19"/>
                      </a:lnTo>
                      <a:lnTo>
                        <a:pt x="20" y="14"/>
                      </a:lnTo>
                      <a:lnTo>
                        <a:pt x="15" y="14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9" name="Line 850">
                  <a:extLst>
                    <a:ext uri="{FF2B5EF4-FFF2-40B4-BE49-F238E27FC236}">
                      <a16:creationId xmlns:a16="http://schemas.microsoft.com/office/drawing/2014/main" id="{A986554E-8F57-4BC4-B866-4EE3A2B59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533" y="1066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0" name="Freeform 851">
                  <a:extLst>
                    <a:ext uri="{FF2B5EF4-FFF2-40B4-BE49-F238E27FC236}">
                      <a16:creationId xmlns:a16="http://schemas.microsoft.com/office/drawing/2014/main" id="{4A258496-9B9F-4A0F-AB82-3694BEC54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105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10 h 10"/>
                    <a:gd name="T4" fmla="*/ 0 w 1"/>
                    <a:gd name="T5" fmla="*/ 10 h 10"/>
                    <a:gd name="T6" fmla="*/ 0 w 1"/>
                    <a:gd name="T7" fmla="*/ 10 h 10"/>
                    <a:gd name="T8" fmla="*/ 0 w 1"/>
                    <a:gd name="T9" fmla="*/ 10 h 10"/>
                    <a:gd name="T10" fmla="*/ 0 w 1"/>
                    <a:gd name="T11" fmla="*/ 5 h 10"/>
                    <a:gd name="T12" fmla="*/ 0 w 1"/>
                    <a:gd name="T13" fmla="*/ 5 h 10"/>
                    <a:gd name="T14" fmla="*/ 0 w 1"/>
                    <a:gd name="T15" fmla="*/ 5 h 10"/>
                    <a:gd name="T16" fmla="*/ 0 w 1"/>
                    <a:gd name="T17" fmla="*/ 5 h 10"/>
                    <a:gd name="T18" fmla="*/ 0 w 1"/>
                    <a:gd name="T19" fmla="*/ 5 h 10"/>
                    <a:gd name="T20" fmla="*/ 0 w 1"/>
                    <a:gd name="T21" fmla="*/ 5 h 10"/>
                    <a:gd name="T22" fmla="*/ 0 w 1"/>
                    <a:gd name="T23" fmla="*/ 5 h 10"/>
                    <a:gd name="T24" fmla="*/ 0 w 1"/>
                    <a:gd name="T25" fmla="*/ 5 h 10"/>
                    <a:gd name="T26" fmla="*/ 0 w 1"/>
                    <a:gd name="T27" fmla="*/ 0 h 10"/>
                    <a:gd name="T28" fmla="*/ 0 w 1"/>
                    <a:gd name="T29" fmla="*/ 0 h 10"/>
                    <a:gd name="T30" fmla="*/ 0 w 1"/>
                    <a:gd name="T31" fmla="*/ 0 h 10"/>
                    <a:gd name="T32" fmla="*/ 0 w 1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0"/>
                    <a:gd name="T53" fmla="*/ 1 w 1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1" name="Freeform 852">
                  <a:extLst>
                    <a:ext uri="{FF2B5EF4-FFF2-40B4-BE49-F238E27FC236}">
                      <a16:creationId xmlns:a16="http://schemas.microsoft.com/office/drawing/2014/main" id="{820701FA-07C9-4EF4-BC70-D48D5F4DB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1023"/>
                  <a:ext cx="10" cy="33"/>
                </a:xfrm>
                <a:custGeom>
                  <a:avLst/>
                  <a:gdLst>
                    <a:gd name="T0" fmla="*/ 10 w 10"/>
                    <a:gd name="T1" fmla="*/ 33 h 33"/>
                    <a:gd name="T2" fmla="*/ 10 w 10"/>
                    <a:gd name="T3" fmla="*/ 33 h 33"/>
                    <a:gd name="T4" fmla="*/ 10 w 10"/>
                    <a:gd name="T5" fmla="*/ 29 h 33"/>
                    <a:gd name="T6" fmla="*/ 10 w 10"/>
                    <a:gd name="T7" fmla="*/ 29 h 33"/>
                    <a:gd name="T8" fmla="*/ 10 w 10"/>
                    <a:gd name="T9" fmla="*/ 29 h 33"/>
                    <a:gd name="T10" fmla="*/ 10 w 10"/>
                    <a:gd name="T11" fmla="*/ 24 h 33"/>
                    <a:gd name="T12" fmla="*/ 10 w 10"/>
                    <a:gd name="T13" fmla="*/ 24 h 33"/>
                    <a:gd name="T14" fmla="*/ 10 w 10"/>
                    <a:gd name="T15" fmla="*/ 19 h 33"/>
                    <a:gd name="T16" fmla="*/ 10 w 10"/>
                    <a:gd name="T17" fmla="*/ 19 h 33"/>
                    <a:gd name="T18" fmla="*/ 5 w 10"/>
                    <a:gd name="T19" fmla="*/ 14 h 33"/>
                    <a:gd name="T20" fmla="*/ 5 w 10"/>
                    <a:gd name="T21" fmla="*/ 14 h 33"/>
                    <a:gd name="T22" fmla="*/ 5 w 10"/>
                    <a:gd name="T23" fmla="*/ 14 h 33"/>
                    <a:gd name="T24" fmla="*/ 0 w 10"/>
                    <a:gd name="T25" fmla="*/ 9 h 33"/>
                    <a:gd name="T26" fmla="*/ 0 w 10"/>
                    <a:gd name="T27" fmla="*/ 9 h 33"/>
                    <a:gd name="T28" fmla="*/ 0 w 10"/>
                    <a:gd name="T29" fmla="*/ 4 h 33"/>
                    <a:gd name="T30" fmla="*/ 0 w 10"/>
                    <a:gd name="T31" fmla="*/ 4 h 33"/>
                    <a:gd name="T32" fmla="*/ 0 w 10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3"/>
                    <a:gd name="T53" fmla="*/ 10 w 10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3">
                      <a:moveTo>
                        <a:pt x="10" y="33"/>
                      </a:moveTo>
                      <a:lnTo>
                        <a:pt x="10" y="33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2" name="Freeform 853">
                  <a:extLst>
                    <a:ext uri="{FF2B5EF4-FFF2-40B4-BE49-F238E27FC236}">
                      <a16:creationId xmlns:a16="http://schemas.microsoft.com/office/drawing/2014/main" id="{B927D7C6-4820-4737-8E35-47764122B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4" y="945"/>
                  <a:ext cx="19" cy="78"/>
                </a:xfrm>
                <a:custGeom>
                  <a:avLst/>
                  <a:gdLst>
                    <a:gd name="T0" fmla="*/ 19 w 19"/>
                    <a:gd name="T1" fmla="*/ 78 h 78"/>
                    <a:gd name="T2" fmla="*/ 14 w 19"/>
                    <a:gd name="T3" fmla="*/ 73 h 78"/>
                    <a:gd name="T4" fmla="*/ 14 w 19"/>
                    <a:gd name="T5" fmla="*/ 68 h 78"/>
                    <a:gd name="T6" fmla="*/ 14 w 19"/>
                    <a:gd name="T7" fmla="*/ 63 h 78"/>
                    <a:gd name="T8" fmla="*/ 10 w 19"/>
                    <a:gd name="T9" fmla="*/ 58 h 78"/>
                    <a:gd name="T10" fmla="*/ 10 w 19"/>
                    <a:gd name="T11" fmla="*/ 53 h 78"/>
                    <a:gd name="T12" fmla="*/ 10 w 19"/>
                    <a:gd name="T13" fmla="*/ 49 h 78"/>
                    <a:gd name="T14" fmla="*/ 5 w 19"/>
                    <a:gd name="T15" fmla="*/ 44 h 78"/>
                    <a:gd name="T16" fmla="*/ 5 w 19"/>
                    <a:gd name="T17" fmla="*/ 39 h 78"/>
                    <a:gd name="T18" fmla="*/ 5 w 19"/>
                    <a:gd name="T19" fmla="*/ 34 h 78"/>
                    <a:gd name="T20" fmla="*/ 5 w 19"/>
                    <a:gd name="T21" fmla="*/ 29 h 78"/>
                    <a:gd name="T22" fmla="*/ 5 w 19"/>
                    <a:gd name="T23" fmla="*/ 25 h 78"/>
                    <a:gd name="T24" fmla="*/ 5 w 19"/>
                    <a:gd name="T25" fmla="*/ 20 h 78"/>
                    <a:gd name="T26" fmla="*/ 0 w 19"/>
                    <a:gd name="T27" fmla="*/ 15 h 78"/>
                    <a:gd name="T28" fmla="*/ 0 w 19"/>
                    <a:gd name="T29" fmla="*/ 10 h 78"/>
                    <a:gd name="T30" fmla="*/ 0 w 19"/>
                    <a:gd name="T31" fmla="*/ 5 h 78"/>
                    <a:gd name="T32" fmla="*/ 0 w 19"/>
                    <a:gd name="T33" fmla="*/ 0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78"/>
                    <a:gd name="T53" fmla="*/ 19 w 19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78">
                      <a:moveTo>
                        <a:pt x="19" y="78"/>
                      </a:moveTo>
                      <a:lnTo>
                        <a:pt x="14" y="73"/>
                      </a:lnTo>
                      <a:lnTo>
                        <a:pt x="14" y="68"/>
                      </a:lnTo>
                      <a:lnTo>
                        <a:pt x="14" y="63"/>
                      </a:ln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10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3" name="Freeform 854">
                  <a:extLst>
                    <a:ext uri="{FF2B5EF4-FFF2-40B4-BE49-F238E27FC236}">
                      <a16:creationId xmlns:a16="http://schemas.microsoft.com/office/drawing/2014/main" id="{9301A686-6898-450E-BCB3-64D2F4D69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4" y="945"/>
                  <a:ext cx="14" cy="39"/>
                </a:xfrm>
                <a:custGeom>
                  <a:avLst/>
                  <a:gdLst>
                    <a:gd name="T0" fmla="*/ 0 w 14"/>
                    <a:gd name="T1" fmla="*/ 0 h 39"/>
                    <a:gd name="T2" fmla="*/ 0 w 14"/>
                    <a:gd name="T3" fmla="*/ 0 h 39"/>
                    <a:gd name="T4" fmla="*/ 0 w 14"/>
                    <a:gd name="T5" fmla="*/ 5 h 39"/>
                    <a:gd name="T6" fmla="*/ 0 w 14"/>
                    <a:gd name="T7" fmla="*/ 10 h 39"/>
                    <a:gd name="T8" fmla="*/ 5 w 14"/>
                    <a:gd name="T9" fmla="*/ 10 h 39"/>
                    <a:gd name="T10" fmla="*/ 5 w 14"/>
                    <a:gd name="T11" fmla="*/ 15 h 39"/>
                    <a:gd name="T12" fmla="*/ 5 w 14"/>
                    <a:gd name="T13" fmla="*/ 15 h 39"/>
                    <a:gd name="T14" fmla="*/ 5 w 14"/>
                    <a:gd name="T15" fmla="*/ 20 h 39"/>
                    <a:gd name="T16" fmla="*/ 10 w 14"/>
                    <a:gd name="T17" fmla="*/ 20 h 39"/>
                    <a:gd name="T18" fmla="*/ 10 w 14"/>
                    <a:gd name="T19" fmla="*/ 25 h 39"/>
                    <a:gd name="T20" fmla="*/ 10 w 14"/>
                    <a:gd name="T21" fmla="*/ 25 h 39"/>
                    <a:gd name="T22" fmla="*/ 10 w 14"/>
                    <a:gd name="T23" fmla="*/ 29 h 39"/>
                    <a:gd name="T24" fmla="*/ 14 w 14"/>
                    <a:gd name="T25" fmla="*/ 29 h 39"/>
                    <a:gd name="T26" fmla="*/ 14 w 14"/>
                    <a:gd name="T27" fmla="*/ 34 h 39"/>
                    <a:gd name="T28" fmla="*/ 14 w 14"/>
                    <a:gd name="T29" fmla="*/ 34 h 39"/>
                    <a:gd name="T30" fmla="*/ 14 w 14"/>
                    <a:gd name="T31" fmla="*/ 39 h 39"/>
                    <a:gd name="T32" fmla="*/ 14 w 14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9"/>
                    <a:gd name="T53" fmla="*/ 14 w 14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0" y="25"/>
                      </a:lnTo>
                      <a:lnTo>
                        <a:pt x="10" y="29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14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4" name="Freeform 855">
                  <a:extLst>
                    <a:ext uri="{FF2B5EF4-FFF2-40B4-BE49-F238E27FC236}">
                      <a16:creationId xmlns:a16="http://schemas.microsoft.com/office/drawing/2014/main" id="{2E444EF6-4892-4EEF-BA36-3BAA032EB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931"/>
                  <a:ext cx="4" cy="53"/>
                </a:xfrm>
                <a:custGeom>
                  <a:avLst/>
                  <a:gdLst>
                    <a:gd name="T0" fmla="*/ 4 w 4"/>
                    <a:gd name="T1" fmla="*/ 53 h 53"/>
                    <a:gd name="T2" fmla="*/ 4 w 4"/>
                    <a:gd name="T3" fmla="*/ 53 h 53"/>
                    <a:gd name="T4" fmla="*/ 4 w 4"/>
                    <a:gd name="T5" fmla="*/ 48 h 53"/>
                    <a:gd name="T6" fmla="*/ 4 w 4"/>
                    <a:gd name="T7" fmla="*/ 43 h 53"/>
                    <a:gd name="T8" fmla="*/ 4 w 4"/>
                    <a:gd name="T9" fmla="*/ 43 h 53"/>
                    <a:gd name="T10" fmla="*/ 4 w 4"/>
                    <a:gd name="T11" fmla="*/ 39 h 53"/>
                    <a:gd name="T12" fmla="*/ 4 w 4"/>
                    <a:gd name="T13" fmla="*/ 34 h 53"/>
                    <a:gd name="T14" fmla="*/ 4 w 4"/>
                    <a:gd name="T15" fmla="*/ 34 h 53"/>
                    <a:gd name="T16" fmla="*/ 4 w 4"/>
                    <a:gd name="T17" fmla="*/ 29 h 53"/>
                    <a:gd name="T18" fmla="*/ 4 w 4"/>
                    <a:gd name="T19" fmla="*/ 24 h 53"/>
                    <a:gd name="T20" fmla="*/ 4 w 4"/>
                    <a:gd name="T21" fmla="*/ 19 h 53"/>
                    <a:gd name="T22" fmla="*/ 4 w 4"/>
                    <a:gd name="T23" fmla="*/ 19 h 53"/>
                    <a:gd name="T24" fmla="*/ 4 w 4"/>
                    <a:gd name="T25" fmla="*/ 14 h 53"/>
                    <a:gd name="T26" fmla="*/ 4 w 4"/>
                    <a:gd name="T27" fmla="*/ 10 h 53"/>
                    <a:gd name="T28" fmla="*/ 0 w 4"/>
                    <a:gd name="T29" fmla="*/ 10 h 53"/>
                    <a:gd name="T30" fmla="*/ 0 w 4"/>
                    <a:gd name="T31" fmla="*/ 5 h 53"/>
                    <a:gd name="T32" fmla="*/ 0 w 4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53"/>
                    <a:gd name="T53" fmla="*/ 4 w 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53">
                      <a:moveTo>
                        <a:pt x="4" y="53"/>
                      </a:moveTo>
                      <a:lnTo>
                        <a:pt x="4" y="53"/>
                      </a:lnTo>
                      <a:lnTo>
                        <a:pt x="4" y="48"/>
                      </a:lnTo>
                      <a:lnTo>
                        <a:pt x="4" y="43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5" name="Freeform 856">
                  <a:extLst>
                    <a:ext uri="{FF2B5EF4-FFF2-40B4-BE49-F238E27FC236}">
                      <a16:creationId xmlns:a16="http://schemas.microsoft.com/office/drawing/2014/main" id="{F2E02B0B-57D0-42E1-AE86-525E475B4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926"/>
                  <a:ext cx="9" cy="5"/>
                </a:xfrm>
                <a:custGeom>
                  <a:avLst/>
                  <a:gdLst>
                    <a:gd name="T0" fmla="*/ 0 w 9"/>
                    <a:gd name="T1" fmla="*/ 5 h 5"/>
                    <a:gd name="T2" fmla="*/ 0 w 9"/>
                    <a:gd name="T3" fmla="*/ 5 h 5"/>
                    <a:gd name="T4" fmla="*/ 0 w 9"/>
                    <a:gd name="T5" fmla="*/ 5 h 5"/>
                    <a:gd name="T6" fmla="*/ 4 w 9"/>
                    <a:gd name="T7" fmla="*/ 5 h 5"/>
                    <a:gd name="T8" fmla="*/ 4 w 9"/>
                    <a:gd name="T9" fmla="*/ 5 h 5"/>
                    <a:gd name="T10" fmla="*/ 4 w 9"/>
                    <a:gd name="T11" fmla="*/ 5 h 5"/>
                    <a:gd name="T12" fmla="*/ 4 w 9"/>
                    <a:gd name="T13" fmla="*/ 5 h 5"/>
                    <a:gd name="T14" fmla="*/ 4 w 9"/>
                    <a:gd name="T15" fmla="*/ 0 h 5"/>
                    <a:gd name="T16" fmla="*/ 4 w 9"/>
                    <a:gd name="T17" fmla="*/ 0 h 5"/>
                    <a:gd name="T18" fmla="*/ 4 w 9"/>
                    <a:gd name="T19" fmla="*/ 0 h 5"/>
                    <a:gd name="T20" fmla="*/ 4 w 9"/>
                    <a:gd name="T21" fmla="*/ 0 h 5"/>
                    <a:gd name="T22" fmla="*/ 4 w 9"/>
                    <a:gd name="T23" fmla="*/ 0 h 5"/>
                    <a:gd name="T24" fmla="*/ 9 w 9"/>
                    <a:gd name="T25" fmla="*/ 0 h 5"/>
                    <a:gd name="T26" fmla="*/ 9 w 9"/>
                    <a:gd name="T27" fmla="*/ 0 h 5"/>
                    <a:gd name="T28" fmla="*/ 9 w 9"/>
                    <a:gd name="T29" fmla="*/ 0 h 5"/>
                    <a:gd name="T30" fmla="*/ 9 w 9"/>
                    <a:gd name="T31" fmla="*/ 0 h 5"/>
                    <a:gd name="T32" fmla="*/ 9 w 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"/>
                    <a:gd name="T53" fmla="*/ 9 w 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6" name="Freeform 857">
                  <a:extLst>
                    <a:ext uri="{FF2B5EF4-FFF2-40B4-BE49-F238E27FC236}">
                      <a16:creationId xmlns:a16="http://schemas.microsoft.com/office/drawing/2014/main" id="{0654E83C-B23F-4A96-8E21-A6FDF10A8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926"/>
                  <a:ext cx="20" cy="72"/>
                </a:xfrm>
                <a:custGeom>
                  <a:avLst/>
                  <a:gdLst>
                    <a:gd name="T0" fmla="*/ 0 w 20"/>
                    <a:gd name="T1" fmla="*/ 0 h 72"/>
                    <a:gd name="T2" fmla="*/ 0 w 20"/>
                    <a:gd name="T3" fmla="*/ 5 h 72"/>
                    <a:gd name="T4" fmla="*/ 0 w 20"/>
                    <a:gd name="T5" fmla="*/ 10 h 72"/>
                    <a:gd name="T6" fmla="*/ 0 w 20"/>
                    <a:gd name="T7" fmla="*/ 15 h 72"/>
                    <a:gd name="T8" fmla="*/ 0 w 20"/>
                    <a:gd name="T9" fmla="*/ 15 h 72"/>
                    <a:gd name="T10" fmla="*/ 5 w 20"/>
                    <a:gd name="T11" fmla="*/ 19 h 72"/>
                    <a:gd name="T12" fmla="*/ 5 w 20"/>
                    <a:gd name="T13" fmla="*/ 24 h 72"/>
                    <a:gd name="T14" fmla="*/ 5 w 20"/>
                    <a:gd name="T15" fmla="*/ 29 h 72"/>
                    <a:gd name="T16" fmla="*/ 5 w 20"/>
                    <a:gd name="T17" fmla="*/ 34 h 72"/>
                    <a:gd name="T18" fmla="*/ 10 w 20"/>
                    <a:gd name="T19" fmla="*/ 39 h 72"/>
                    <a:gd name="T20" fmla="*/ 10 w 20"/>
                    <a:gd name="T21" fmla="*/ 44 h 72"/>
                    <a:gd name="T22" fmla="*/ 10 w 20"/>
                    <a:gd name="T23" fmla="*/ 48 h 72"/>
                    <a:gd name="T24" fmla="*/ 10 w 20"/>
                    <a:gd name="T25" fmla="*/ 53 h 72"/>
                    <a:gd name="T26" fmla="*/ 15 w 20"/>
                    <a:gd name="T27" fmla="*/ 58 h 72"/>
                    <a:gd name="T28" fmla="*/ 15 w 20"/>
                    <a:gd name="T29" fmla="*/ 63 h 72"/>
                    <a:gd name="T30" fmla="*/ 20 w 20"/>
                    <a:gd name="T31" fmla="*/ 68 h 72"/>
                    <a:gd name="T32" fmla="*/ 20 w 20"/>
                    <a:gd name="T33" fmla="*/ 7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72"/>
                    <a:gd name="T53" fmla="*/ 20 w 20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7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5" y="58"/>
                      </a:lnTo>
                      <a:lnTo>
                        <a:pt x="15" y="63"/>
                      </a:lnTo>
                      <a:lnTo>
                        <a:pt x="20" y="68"/>
                      </a:lnTo>
                      <a:lnTo>
                        <a:pt x="2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7" name="Line 858">
                  <a:extLst>
                    <a:ext uri="{FF2B5EF4-FFF2-40B4-BE49-F238E27FC236}">
                      <a16:creationId xmlns:a16="http://schemas.microsoft.com/office/drawing/2014/main" id="{71C3D47C-EF49-4DCE-BAA1-8F3EBEE97E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3" y="998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8" name="Freeform 859">
                  <a:extLst>
                    <a:ext uri="{FF2B5EF4-FFF2-40B4-BE49-F238E27FC236}">
                      <a16:creationId xmlns:a16="http://schemas.microsoft.com/office/drawing/2014/main" id="{177D291F-2771-4B44-883F-4974F2079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921"/>
                  <a:ext cx="14" cy="77"/>
                </a:xfrm>
                <a:custGeom>
                  <a:avLst/>
                  <a:gdLst>
                    <a:gd name="T0" fmla="*/ 14 w 14"/>
                    <a:gd name="T1" fmla="*/ 77 h 77"/>
                    <a:gd name="T2" fmla="*/ 10 w 14"/>
                    <a:gd name="T3" fmla="*/ 73 h 77"/>
                    <a:gd name="T4" fmla="*/ 10 w 14"/>
                    <a:gd name="T5" fmla="*/ 68 h 77"/>
                    <a:gd name="T6" fmla="*/ 10 w 14"/>
                    <a:gd name="T7" fmla="*/ 63 h 77"/>
                    <a:gd name="T8" fmla="*/ 10 w 14"/>
                    <a:gd name="T9" fmla="*/ 58 h 77"/>
                    <a:gd name="T10" fmla="*/ 10 w 14"/>
                    <a:gd name="T11" fmla="*/ 53 h 77"/>
                    <a:gd name="T12" fmla="*/ 5 w 14"/>
                    <a:gd name="T13" fmla="*/ 49 h 77"/>
                    <a:gd name="T14" fmla="*/ 5 w 14"/>
                    <a:gd name="T15" fmla="*/ 44 h 77"/>
                    <a:gd name="T16" fmla="*/ 5 w 14"/>
                    <a:gd name="T17" fmla="*/ 39 h 77"/>
                    <a:gd name="T18" fmla="*/ 5 w 14"/>
                    <a:gd name="T19" fmla="*/ 34 h 77"/>
                    <a:gd name="T20" fmla="*/ 5 w 14"/>
                    <a:gd name="T21" fmla="*/ 24 h 77"/>
                    <a:gd name="T22" fmla="*/ 5 w 14"/>
                    <a:gd name="T23" fmla="*/ 20 h 77"/>
                    <a:gd name="T24" fmla="*/ 5 w 14"/>
                    <a:gd name="T25" fmla="*/ 20 h 77"/>
                    <a:gd name="T26" fmla="*/ 0 w 14"/>
                    <a:gd name="T27" fmla="*/ 10 h 77"/>
                    <a:gd name="T28" fmla="*/ 0 w 14"/>
                    <a:gd name="T29" fmla="*/ 10 h 77"/>
                    <a:gd name="T30" fmla="*/ 0 w 14"/>
                    <a:gd name="T31" fmla="*/ 5 h 77"/>
                    <a:gd name="T32" fmla="*/ 0 w 14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77"/>
                    <a:gd name="T53" fmla="*/ 14 w 14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77">
                      <a:moveTo>
                        <a:pt x="14" y="77"/>
                      </a:moveTo>
                      <a:lnTo>
                        <a:pt x="10" y="73"/>
                      </a:lnTo>
                      <a:lnTo>
                        <a:pt x="10" y="68"/>
                      </a:ln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9" name="Freeform 860">
                  <a:extLst>
                    <a:ext uri="{FF2B5EF4-FFF2-40B4-BE49-F238E27FC236}">
                      <a16:creationId xmlns:a16="http://schemas.microsoft.com/office/drawing/2014/main" id="{DA2917D0-3E3E-441E-9ADD-9087A88A1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892"/>
                  <a:ext cx="19" cy="29"/>
                </a:xfrm>
                <a:custGeom>
                  <a:avLst/>
                  <a:gdLst>
                    <a:gd name="T0" fmla="*/ 0 w 19"/>
                    <a:gd name="T1" fmla="*/ 29 h 29"/>
                    <a:gd name="T2" fmla="*/ 0 w 19"/>
                    <a:gd name="T3" fmla="*/ 24 h 29"/>
                    <a:gd name="T4" fmla="*/ 0 w 19"/>
                    <a:gd name="T5" fmla="*/ 24 h 29"/>
                    <a:gd name="T6" fmla="*/ 0 w 19"/>
                    <a:gd name="T7" fmla="*/ 20 h 29"/>
                    <a:gd name="T8" fmla="*/ 0 w 19"/>
                    <a:gd name="T9" fmla="*/ 20 h 29"/>
                    <a:gd name="T10" fmla="*/ 5 w 19"/>
                    <a:gd name="T11" fmla="*/ 20 h 29"/>
                    <a:gd name="T12" fmla="*/ 5 w 19"/>
                    <a:gd name="T13" fmla="*/ 15 h 29"/>
                    <a:gd name="T14" fmla="*/ 5 w 19"/>
                    <a:gd name="T15" fmla="*/ 15 h 29"/>
                    <a:gd name="T16" fmla="*/ 10 w 19"/>
                    <a:gd name="T17" fmla="*/ 15 h 29"/>
                    <a:gd name="T18" fmla="*/ 10 w 19"/>
                    <a:gd name="T19" fmla="*/ 10 h 29"/>
                    <a:gd name="T20" fmla="*/ 10 w 19"/>
                    <a:gd name="T21" fmla="*/ 10 h 29"/>
                    <a:gd name="T22" fmla="*/ 14 w 19"/>
                    <a:gd name="T23" fmla="*/ 10 h 29"/>
                    <a:gd name="T24" fmla="*/ 14 w 19"/>
                    <a:gd name="T25" fmla="*/ 10 h 29"/>
                    <a:gd name="T26" fmla="*/ 14 w 19"/>
                    <a:gd name="T27" fmla="*/ 5 h 29"/>
                    <a:gd name="T28" fmla="*/ 19 w 19"/>
                    <a:gd name="T29" fmla="*/ 5 h 29"/>
                    <a:gd name="T30" fmla="*/ 19 w 19"/>
                    <a:gd name="T31" fmla="*/ 5 h 29"/>
                    <a:gd name="T32" fmla="*/ 19 w 1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0" name="Freeform 861">
                  <a:extLst>
                    <a:ext uri="{FF2B5EF4-FFF2-40B4-BE49-F238E27FC236}">
                      <a16:creationId xmlns:a16="http://schemas.microsoft.com/office/drawing/2014/main" id="{89856656-43A5-43F1-A87E-546F59546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892"/>
                  <a:ext cx="20" cy="5"/>
                </a:xfrm>
                <a:custGeom>
                  <a:avLst/>
                  <a:gdLst>
                    <a:gd name="T0" fmla="*/ 0 w 20"/>
                    <a:gd name="T1" fmla="*/ 0 h 5"/>
                    <a:gd name="T2" fmla="*/ 5 w 20"/>
                    <a:gd name="T3" fmla="*/ 0 h 5"/>
                    <a:gd name="T4" fmla="*/ 5 w 20"/>
                    <a:gd name="T5" fmla="*/ 0 h 5"/>
                    <a:gd name="T6" fmla="*/ 5 w 20"/>
                    <a:gd name="T7" fmla="*/ 0 h 5"/>
                    <a:gd name="T8" fmla="*/ 5 w 20"/>
                    <a:gd name="T9" fmla="*/ 0 h 5"/>
                    <a:gd name="T10" fmla="*/ 5 w 20"/>
                    <a:gd name="T11" fmla="*/ 0 h 5"/>
                    <a:gd name="T12" fmla="*/ 10 w 20"/>
                    <a:gd name="T13" fmla="*/ 0 h 5"/>
                    <a:gd name="T14" fmla="*/ 10 w 20"/>
                    <a:gd name="T15" fmla="*/ 5 h 5"/>
                    <a:gd name="T16" fmla="*/ 10 w 20"/>
                    <a:gd name="T17" fmla="*/ 5 h 5"/>
                    <a:gd name="T18" fmla="*/ 10 w 20"/>
                    <a:gd name="T19" fmla="*/ 5 h 5"/>
                    <a:gd name="T20" fmla="*/ 10 w 20"/>
                    <a:gd name="T21" fmla="*/ 5 h 5"/>
                    <a:gd name="T22" fmla="*/ 15 w 20"/>
                    <a:gd name="T23" fmla="*/ 5 h 5"/>
                    <a:gd name="T24" fmla="*/ 15 w 20"/>
                    <a:gd name="T25" fmla="*/ 5 h 5"/>
                    <a:gd name="T26" fmla="*/ 15 w 20"/>
                    <a:gd name="T27" fmla="*/ 5 h 5"/>
                    <a:gd name="T28" fmla="*/ 15 w 20"/>
                    <a:gd name="T29" fmla="*/ 5 h 5"/>
                    <a:gd name="T30" fmla="*/ 15 w 20"/>
                    <a:gd name="T31" fmla="*/ 0 h 5"/>
                    <a:gd name="T32" fmla="*/ 20 w 20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5"/>
                    <a:gd name="T53" fmla="*/ 20 w 2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1" name="Freeform 862">
                  <a:extLst>
                    <a:ext uri="{FF2B5EF4-FFF2-40B4-BE49-F238E27FC236}">
                      <a16:creationId xmlns:a16="http://schemas.microsoft.com/office/drawing/2014/main" id="{27AD8274-ED72-48CF-B745-0765C1A6E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892"/>
                  <a:ext cx="101" cy="15"/>
                </a:xfrm>
                <a:custGeom>
                  <a:avLst/>
                  <a:gdLst>
                    <a:gd name="T0" fmla="*/ 0 w 101"/>
                    <a:gd name="T1" fmla="*/ 0 h 15"/>
                    <a:gd name="T2" fmla="*/ 4 w 101"/>
                    <a:gd name="T3" fmla="*/ 5 h 15"/>
                    <a:gd name="T4" fmla="*/ 9 w 101"/>
                    <a:gd name="T5" fmla="*/ 10 h 15"/>
                    <a:gd name="T6" fmla="*/ 14 w 101"/>
                    <a:gd name="T7" fmla="*/ 10 h 15"/>
                    <a:gd name="T8" fmla="*/ 19 w 101"/>
                    <a:gd name="T9" fmla="*/ 10 h 15"/>
                    <a:gd name="T10" fmla="*/ 29 w 101"/>
                    <a:gd name="T11" fmla="*/ 15 h 15"/>
                    <a:gd name="T12" fmla="*/ 33 w 101"/>
                    <a:gd name="T13" fmla="*/ 15 h 15"/>
                    <a:gd name="T14" fmla="*/ 43 w 101"/>
                    <a:gd name="T15" fmla="*/ 15 h 15"/>
                    <a:gd name="T16" fmla="*/ 48 w 101"/>
                    <a:gd name="T17" fmla="*/ 15 h 15"/>
                    <a:gd name="T18" fmla="*/ 58 w 101"/>
                    <a:gd name="T19" fmla="*/ 15 h 15"/>
                    <a:gd name="T20" fmla="*/ 62 w 101"/>
                    <a:gd name="T21" fmla="*/ 15 h 15"/>
                    <a:gd name="T22" fmla="*/ 67 w 101"/>
                    <a:gd name="T23" fmla="*/ 15 h 15"/>
                    <a:gd name="T24" fmla="*/ 77 w 101"/>
                    <a:gd name="T25" fmla="*/ 10 h 15"/>
                    <a:gd name="T26" fmla="*/ 82 w 101"/>
                    <a:gd name="T27" fmla="*/ 10 h 15"/>
                    <a:gd name="T28" fmla="*/ 87 w 101"/>
                    <a:gd name="T29" fmla="*/ 10 h 15"/>
                    <a:gd name="T30" fmla="*/ 96 w 101"/>
                    <a:gd name="T31" fmla="*/ 5 h 15"/>
                    <a:gd name="T32" fmla="*/ 101 w 101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15"/>
                    <a:gd name="T53" fmla="*/ 101 w 10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15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9" y="15"/>
                      </a:lnTo>
                      <a:lnTo>
                        <a:pt x="33" y="15"/>
                      </a:lnTo>
                      <a:lnTo>
                        <a:pt x="43" y="15"/>
                      </a:lnTo>
                      <a:lnTo>
                        <a:pt x="48" y="15"/>
                      </a:lnTo>
                      <a:lnTo>
                        <a:pt x="58" y="15"/>
                      </a:lnTo>
                      <a:lnTo>
                        <a:pt x="62" y="15"/>
                      </a:lnTo>
                      <a:lnTo>
                        <a:pt x="67" y="15"/>
                      </a:lnTo>
                      <a:lnTo>
                        <a:pt x="77" y="10"/>
                      </a:lnTo>
                      <a:lnTo>
                        <a:pt x="82" y="10"/>
                      </a:lnTo>
                      <a:lnTo>
                        <a:pt x="87" y="10"/>
                      </a:lnTo>
                      <a:lnTo>
                        <a:pt x="96" y="5"/>
                      </a:lnTo>
                      <a:lnTo>
                        <a:pt x="10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2" name="Freeform 863">
                  <a:extLst>
                    <a:ext uri="{FF2B5EF4-FFF2-40B4-BE49-F238E27FC236}">
                      <a16:creationId xmlns:a16="http://schemas.microsoft.com/office/drawing/2014/main" id="{1A00D12F-9350-403C-B0CF-56343034F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767"/>
                  <a:ext cx="53" cy="130"/>
                </a:xfrm>
                <a:custGeom>
                  <a:avLst/>
                  <a:gdLst>
                    <a:gd name="T0" fmla="*/ 0 w 53"/>
                    <a:gd name="T1" fmla="*/ 130 h 130"/>
                    <a:gd name="T2" fmla="*/ 10 w 53"/>
                    <a:gd name="T3" fmla="*/ 125 h 130"/>
                    <a:gd name="T4" fmla="*/ 14 w 53"/>
                    <a:gd name="T5" fmla="*/ 116 h 130"/>
                    <a:gd name="T6" fmla="*/ 19 w 53"/>
                    <a:gd name="T7" fmla="*/ 111 h 130"/>
                    <a:gd name="T8" fmla="*/ 24 w 53"/>
                    <a:gd name="T9" fmla="*/ 101 h 130"/>
                    <a:gd name="T10" fmla="*/ 24 w 53"/>
                    <a:gd name="T11" fmla="*/ 91 h 130"/>
                    <a:gd name="T12" fmla="*/ 24 w 53"/>
                    <a:gd name="T13" fmla="*/ 82 h 130"/>
                    <a:gd name="T14" fmla="*/ 24 w 53"/>
                    <a:gd name="T15" fmla="*/ 72 h 130"/>
                    <a:gd name="T16" fmla="*/ 24 w 53"/>
                    <a:gd name="T17" fmla="*/ 63 h 130"/>
                    <a:gd name="T18" fmla="*/ 24 w 53"/>
                    <a:gd name="T19" fmla="*/ 53 h 130"/>
                    <a:gd name="T20" fmla="*/ 24 w 53"/>
                    <a:gd name="T21" fmla="*/ 43 h 130"/>
                    <a:gd name="T22" fmla="*/ 24 w 53"/>
                    <a:gd name="T23" fmla="*/ 34 h 130"/>
                    <a:gd name="T24" fmla="*/ 24 w 53"/>
                    <a:gd name="T25" fmla="*/ 24 h 130"/>
                    <a:gd name="T26" fmla="*/ 29 w 53"/>
                    <a:gd name="T27" fmla="*/ 19 h 130"/>
                    <a:gd name="T28" fmla="*/ 34 w 53"/>
                    <a:gd name="T29" fmla="*/ 9 h 130"/>
                    <a:gd name="T30" fmla="*/ 39 w 53"/>
                    <a:gd name="T31" fmla="*/ 5 h 130"/>
                    <a:gd name="T32" fmla="*/ 53 w 53"/>
                    <a:gd name="T33" fmla="*/ 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30"/>
                    <a:gd name="T53" fmla="*/ 53 w 53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30">
                      <a:moveTo>
                        <a:pt x="0" y="130"/>
                      </a:moveTo>
                      <a:lnTo>
                        <a:pt x="10" y="125"/>
                      </a:lnTo>
                      <a:lnTo>
                        <a:pt x="14" y="116"/>
                      </a:lnTo>
                      <a:lnTo>
                        <a:pt x="19" y="111"/>
                      </a:lnTo>
                      <a:lnTo>
                        <a:pt x="24" y="101"/>
                      </a:lnTo>
                      <a:lnTo>
                        <a:pt x="24" y="91"/>
                      </a:lnTo>
                      <a:lnTo>
                        <a:pt x="24" y="82"/>
                      </a:lnTo>
                      <a:lnTo>
                        <a:pt x="24" y="72"/>
                      </a:lnTo>
                      <a:lnTo>
                        <a:pt x="24" y="63"/>
                      </a:lnTo>
                      <a:lnTo>
                        <a:pt x="24" y="53"/>
                      </a:lnTo>
                      <a:lnTo>
                        <a:pt x="24" y="43"/>
                      </a:lnTo>
                      <a:lnTo>
                        <a:pt x="24" y="34"/>
                      </a:lnTo>
                      <a:lnTo>
                        <a:pt x="24" y="24"/>
                      </a:lnTo>
                      <a:lnTo>
                        <a:pt x="29" y="19"/>
                      </a:lnTo>
                      <a:lnTo>
                        <a:pt x="34" y="9"/>
                      </a:lnTo>
                      <a:lnTo>
                        <a:pt x="39" y="5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3" name="Freeform 864">
                  <a:extLst>
                    <a:ext uri="{FF2B5EF4-FFF2-40B4-BE49-F238E27FC236}">
                      <a16:creationId xmlns:a16="http://schemas.microsoft.com/office/drawing/2014/main" id="{26965AA0-A975-45FB-AFDD-D089C5E0C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6" y="767"/>
                  <a:ext cx="39" cy="24"/>
                </a:xfrm>
                <a:custGeom>
                  <a:avLst/>
                  <a:gdLst>
                    <a:gd name="T0" fmla="*/ 0 w 39"/>
                    <a:gd name="T1" fmla="*/ 0 h 24"/>
                    <a:gd name="T2" fmla="*/ 0 w 39"/>
                    <a:gd name="T3" fmla="*/ 5 h 24"/>
                    <a:gd name="T4" fmla="*/ 0 w 39"/>
                    <a:gd name="T5" fmla="*/ 5 h 24"/>
                    <a:gd name="T6" fmla="*/ 5 w 39"/>
                    <a:gd name="T7" fmla="*/ 9 h 24"/>
                    <a:gd name="T8" fmla="*/ 5 w 39"/>
                    <a:gd name="T9" fmla="*/ 9 h 24"/>
                    <a:gd name="T10" fmla="*/ 10 w 39"/>
                    <a:gd name="T11" fmla="*/ 9 h 24"/>
                    <a:gd name="T12" fmla="*/ 10 w 39"/>
                    <a:gd name="T13" fmla="*/ 14 h 24"/>
                    <a:gd name="T14" fmla="*/ 15 w 39"/>
                    <a:gd name="T15" fmla="*/ 14 h 24"/>
                    <a:gd name="T16" fmla="*/ 15 w 39"/>
                    <a:gd name="T17" fmla="*/ 14 h 24"/>
                    <a:gd name="T18" fmla="*/ 19 w 39"/>
                    <a:gd name="T19" fmla="*/ 14 h 24"/>
                    <a:gd name="T20" fmla="*/ 24 w 39"/>
                    <a:gd name="T21" fmla="*/ 14 h 24"/>
                    <a:gd name="T22" fmla="*/ 24 w 39"/>
                    <a:gd name="T23" fmla="*/ 19 h 24"/>
                    <a:gd name="T24" fmla="*/ 29 w 39"/>
                    <a:gd name="T25" fmla="*/ 19 h 24"/>
                    <a:gd name="T26" fmla="*/ 29 w 39"/>
                    <a:gd name="T27" fmla="*/ 19 h 24"/>
                    <a:gd name="T28" fmla="*/ 34 w 39"/>
                    <a:gd name="T29" fmla="*/ 19 h 24"/>
                    <a:gd name="T30" fmla="*/ 39 w 39"/>
                    <a:gd name="T31" fmla="*/ 24 h 24"/>
                    <a:gd name="T32" fmla="*/ 39 w 3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4"/>
                    <a:gd name="T53" fmla="*/ 39 w 3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34" y="19"/>
                      </a:lnTo>
                      <a:lnTo>
                        <a:pt x="39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4" name="Freeform 865">
                  <a:extLst>
                    <a:ext uri="{FF2B5EF4-FFF2-40B4-BE49-F238E27FC236}">
                      <a16:creationId xmlns:a16="http://schemas.microsoft.com/office/drawing/2014/main" id="{DBFE69C5-FBEE-4E97-8854-559BDEF88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791"/>
                  <a:ext cx="48" cy="58"/>
                </a:xfrm>
                <a:custGeom>
                  <a:avLst/>
                  <a:gdLst>
                    <a:gd name="T0" fmla="*/ 0 w 48"/>
                    <a:gd name="T1" fmla="*/ 0 h 58"/>
                    <a:gd name="T2" fmla="*/ 5 w 48"/>
                    <a:gd name="T3" fmla="*/ 5 h 58"/>
                    <a:gd name="T4" fmla="*/ 9 w 48"/>
                    <a:gd name="T5" fmla="*/ 5 h 58"/>
                    <a:gd name="T6" fmla="*/ 9 w 48"/>
                    <a:gd name="T7" fmla="*/ 10 h 58"/>
                    <a:gd name="T8" fmla="*/ 14 w 48"/>
                    <a:gd name="T9" fmla="*/ 10 h 58"/>
                    <a:gd name="T10" fmla="*/ 19 w 48"/>
                    <a:gd name="T11" fmla="*/ 14 h 58"/>
                    <a:gd name="T12" fmla="*/ 24 w 48"/>
                    <a:gd name="T13" fmla="*/ 14 h 58"/>
                    <a:gd name="T14" fmla="*/ 29 w 48"/>
                    <a:gd name="T15" fmla="*/ 19 h 58"/>
                    <a:gd name="T16" fmla="*/ 34 w 48"/>
                    <a:gd name="T17" fmla="*/ 24 h 58"/>
                    <a:gd name="T18" fmla="*/ 38 w 48"/>
                    <a:gd name="T19" fmla="*/ 24 h 58"/>
                    <a:gd name="T20" fmla="*/ 43 w 48"/>
                    <a:gd name="T21" fmla="*/ 29 h 58"/>
                    <a:gd name="T22" fmla="*/ 43 w 48"/>
                    <a:gd name="T23" fmla="*/ 34 h 58"/>
                    <a:gd name="T24" fmla="*/ 48 w 48"/>
                    <a:gd name="T25" fmla="*/ 39 h 58"/>
                    <a:gd name="T26" fmla="*/ 48 w 48"/>
                    <a:gd name="T27" fmla="*/ 43 h 58"/>
                    <a:gd name="T28" fmla="*/ 48 w 48"/>
                    <a:gd name="T29" fmla="*/ 48 h 58"/>
                    <a:gd name="T30" fmla="*/ 48 w 48"/>
                    <a:gd name="T31" fmla="*/ 53 h 58"/>
                    <a:gd name="T32" fmla="*/ 48 w 48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58"/>
                    <a:gd name="T53" fmla="*/ 48 w 48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58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29" y="19"/>
                      </a:lnTo>
                      <a:lnTo>
                        <a:pt x="34" y="24"/>
                      </a:lnTo>
                      <a:lnTo>
                        <a:pt x="38" y="24"/>
                      </a:lnTo>
                      <a:lnTo>
                        <a:pt x="43" y="29"/>
                      </a:lnTo>
                      <a:lnTo>
                        <a:pt x="43" y="34"/>
                      </a:lnTo>
                      <a:lnTo>
                        <a:pt x="48" y="39"/>
                      </a:lnTo>
                      <a:lnTo>
                        <a:pt x="48" y="43"/>
                      </a:lnTo>
                      <a:lnTo>
                        <a:pt x="48" y="48"/>
                      </a:lnTo>
                      <a:lnTo>
                        <a:pt x="48" y="53"/>
                      </a:lnTo>
                      <a:lnTo>
                        <a:pt x="48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5" name="Freeform 866">
                  <a:extLst>
                    <a:ext uri="{FF2B5EF4-FFF2-40B4-BE49-F238E27FC236}">
                      <a16:creationId xmlns:a16="http://schemas.microsoft.com/office/drawing/2014/main" id="{7631F0AC-7C12-4227-BC00-DF0310E17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849"/>
                  <a:ext cx="82" cy="63"/>
                </a:xfrm>
                <a:custGeom>
                  <a:avLst/>
                  <a:gdLst>
                    <a:gd name="T0" fmla="*/ 82 w 82"/>
                    <a:gd name="T1" fmla="*/ 0 h 63"/>
                    <a:gd name="T2" fmla="*/ 77 w 82"/>
                    <a:gd name="T3" fmla="*/ 5 h 63"/>
                    <a:gd name="T4" fmla="*/ 72 w 82"/>
                    <a:gd name="T5" fmla="*/ 9 h 63"/>
                    <a:gd name="T6" fmla="*/ 72 w 82"/>
                    <a:gd name="T7" fmla="*/ 19 h 63"/>
                    <a:gd name="T8" fmla="*/ 68 w 82"/>
                    <a:gd name="T9" fmla="*/ 24 h 63"/>
                    <a:gd name="T10" fmla="*/ 63 w 82"/>
                    <a:gd name="T11" fmla="*/ 29 h 63"/>
                    <a:gd name="T12" fmla="*/ 58 w 82"/>
                    <a:gd name="T13" fmla="*/ 34 h 63"/>
                    <a:gd name="T14" fmla="*/ 53 w 82"/>
                    <a:gd name="T15" fmla="*/ 38 h 63"/>
                    <a:gd name="T16" fmla="*/ 48 w 82"/>
                    <a:gd name="T17" fmla="*/ 43 h 63"/>
                    <a:gd name="T18" fmla="*/ 43 w 82"/>
                    <a:gd name="T19" fmla="*/ 48 h 63"/>
                    <a:gd name="T20" fmla="*/ 39 w 82"/>
                    <a:gd name="T21" fmla="*/ 53 h 63"/>
                    <a:gd name="T22" fmla="*/ 34 w 82"/>
                    <a:gd name="T23" fmla="*/ 53 h 63"/>
                    <a:gd name="T24" fmla="*/ 29 w 82"/>
                    <a:gd name="T25" fmla="*/ 58 h 63"/>
                    <a:gd name="T26" fmla="*/ 19 w 82"/>
                    <a:gd name="T27" fmla="*/ 63 h 63"/>
                    <a:gd name="T28" fmla="*/ 14 w 82"/>
                    <a:gd name="T29" fmla="*/ 63 h 63"/>
                    <a:gd name="T30" fmla="*/ 10 w 82"/>
                    <a:gd name="T31" fmla="*/ 63 h 63"/>
                    <a:gd name="T32" fmla="*/ 0 w 82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63"/>
                    <a:gd name="T53" fmla="*/ 82 w 82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63">
                      <a:moveTo>
                        <a:pt x="82" y="0"/>
                      </a:moveTo>
                      <a:lnTo>
                        <a:pt x="77" y="5"/>
                      </a:lnTo>
                      <a:lnTo>
                        <a:pt x="72" y="9"/>
                      </a:lnTo>
                      <a:lnTo>
                        <a:pt x="72" y="19"/>
                      </a:lnTo>
                      <a:lnTo>
                        <a:pt x="68" y="24"/>
                      </a:lnTo>
                      <a:lnTo>
                        <a:pt x="63" y="29"/>
                      </a:lnTo>
                      <a:lnTo>
                        <a:pt x="58" y="34"/>
                      </a:lnTo>
                      <a:lnTo>
                        <a:pt x="53" y="38"/>
                      </a:lnTo>
                      <a:lnTo>
                        <a:pt x="48" y="43"/>
                      </a:lnTo>
                      <a:lnTo>
                        <a:pt x="43" y="48"/>
                      </a:lnTo>
                      <a:lnTo>
                        <a:pt x="39" y="53"/>
                      </a:lnTo>
                      <a:lnTo>
                        <a:pt x="34" y="53"/>
                      </a:lnTo>
                      <a:lnTo>
                        <a:pt x="29" y="58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0" y="63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6" name="Freeform 867">
                  <a:extLst>
                    <a:ext uri="{FF2B5EF4-FFF2-40B4-BE49-F238E27FC236}">
                      <a16:creationId xmlns:a16="http://schemas.microsoft.com/office/drawing/2014/main" id="{0B5FEDF0-FDCE-44C8-B43A-58F6AD905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887"/>
                  <a:ext cx="24" cy="25"/>
                </a:xfrm>
                <a:custGeom>
                  <a:avLst/>
                  <a:gdLst>
                    <a:gd name="T0" fmla="*/ 24 w 24"/>
                    <a:gd name="T1" fmla="*/ 25 h 25"/>
                    <a:gd name="T2" fmla="*/ 24 w 24"/>
                    <a:gd name="T3" fmla="*/ 25 h 25"/>
                    <a:gd name="T4" fmla="*/ 24 w 24"/>
                    <a:gd name="T5" fmla="*/ 25 h 25"/>
                    <a:gd name="T6" fmla="*/ 19 w 24"/>
                    <a:gd name="T7" fmla="*/ 20 h 25"/>
                    <a:gd name="T8" fmla="*/ 19 w 24"/>
                    <a:gd name="T9" fmla="*/ 20 h 25"/>
                    <a:gd name="T10" fmla="*/ 19 w 24"/>
                    <a:gd name="T11" fmla="*/ 15 h 25"/>
                    <a:gd name="T12" fmla="*/ 14 w 24"/>
                    <a:gd name="T13" fmla="*/ 15 h 25"/>
                    <a:gd name="T14" fmla="*/ 14 w 24"/>
                    <a:gd name="T15" fmla="*/ 10 h 25"/>
                    <a:gd name="T16" fmla="*/ 14 w 24"/>
                    <a:gd name="T17" fmla="*/ 10 h 25"/>
                    <a:gd name="T18" fmla="*/ 14 w 24"/>
                    <a:gd name="T19" fmla="*/ 5 h 25"/>
                    <a:gd name="T20" fmla="*/ 14 w 24"/>
                    <a:gd name="T21" fmla="*/ 5 h 25"/>
                    <a:gd name="T22" fmla="*/ 9 w 24"/>
                    <a:gd name="T23" fmla="*/ 5 h 25"/>
                    <a:gd name="T24" fmla="*/ 9 w 24"/>
                    <a:gd name="T25" fmla="*/ 5 h 25"/>
                    <a:gd name="T26" fmla="*/ 9 w 24"/>
                    <a:gd name="T27" fmla="*/ 0 h 25"/>
                    <a:gd name="T28" fmla="*/ 5 w 24"/>
                    <a:gd name="T29" fmla="*/ 0 h 25"/>
                    <a:gd name="T30" fmla="*/ 5 w 24"/>
                    <a:gd name="T31" fmla="*/ 0 h 25"/>
                    <a:gd name="T32" fmla="*/ 0 w 24"/>
                    <a:gd name="T33" fmla="*/ 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5"/>
                    <a:gd name="T53" fmla="*/ 24 w 24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5">
                      <a:moveTo>
                        <a:pt x="24" y="25"/>
                      </a:moveTo>
                      <a:lnTo>
                        <a:pt x="24" y="25"/>
                      </a:lnTo>
                      <a:lnTo>
                        <a:pt x="19" y="20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7" name="Freeform 868">
                  <a:extLst>
                    <a:ext uri="{FF2B5EF4-FFF2-40B4-BE49-F238E27FC236}">
                      <a16:creationId xmlns:a16="http://schemas.microsoft.com/office/drawing/2014/main" id="{A1A04C84-FC01-4285-B783-763D503CD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892"/>
                  <a:ext cx="24" cy="29"/>
                </a:xfrm>
                <a:custGeom>
                  <a:avLst/>
                  <a:gdLst>
                    <a:gd name="T0" fmla="*/ 0 w 24"/>
                    <a:gd name="T1" fmla="*/ 0 h 29"/>
                    <a:gd name="T2" fmla="*/ 5 w 24"/>
                    <a:gd name="T3" fmla="*/ 0 h 29"/>
                    <a:gd name="T4" fmla="*/ 5 w 24"/>
                    <a:gd name="T5" fmla="*/ 5 h 29"/>
                    <a:gd name="T6" fmla="*/ 5 w 24"/>
                    <a:gd name="T7" fmla="*/ 5 h 29"/>
                    <a:gd name="T8" fmla="*/ 5 w 24"/>
                    <a:gd name="T9" fmla="*/ 10 h 29"/>
                    <a:gd name="T10" fmla="*/ 5 w 24"/>
                    <a:gd name="T11" fmla="*/ 10 h 29"/>
                    <a:gd name="T12" fmla="*/ 9 w 24"/>
                    <a:gd name="T13" fmla="*/ 10 h 29"/>
                    <a:gd name="T14" fmla="*/ 9 w 24"/>
                    <a:gd name="T15" fmla="*/ 15 h 29"/>
                    <a:gd name="T16" fmla="*/ 9 w 24"/>
                    <a:gd name="T17" fmla="*/ 15 h 29"/>
                    <a:gd name="T18" fmla="*/ 9 w 24"/>
                    <a:gd name="T19" fmla="*/ 20 h 29"/>
                    <a:gd name="T20" fmla="*/ 14 w 24"/>
                    <a:gd name="T21" fmla="*/ 20 h 29"/>
                    <a:gd name="T22" fmla="*/ 14 w 24"/>
                    <a:gd name="T23" fmla="*/ 20 h 29"/>
                    <a:gd name="T24" fmla="*/ 14 w 24"/>
                    <a:gd name="T25" fmla="*/ 24 h 29"/>
                    <a:gd name="T26" fmla="*/ 19 w 24"/>
                    <a:gd name="T27" fmla="*/ 24 h 29"/>
                    <a:gd name="T28" fmla="*/ 19 w 24"/>
                    <a:gd name="T29" fmla="*/ 29 h 29"/>
                    <a:gd name="T30" fmla="*/ 24 w 24"/>
                    <a:gd name="T31" fmla="*/ 29 h 29"/>
                    <a:gd name="T32" fmla="*/ 24 w 2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9"/>
                    <a:gd name="T53" fmla="*/ 24 w 2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20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24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8" name="Freeform 869">
                  <a:extLst>
                    <a:ext uri="{FF2B5EF4-FFF2-40B4-BE49-F238E27FC236}">
                      <a16:creationId xmlns:a16="http://schemas.microsoft.com/office/drawing/2014/main" id="{F2BE196D-1BA6-4433-A048-7C5FD5A26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863"/>
                  <a:ext cx="87" cy="58"/>
                </a:xfrm>
                <a:custGeom>
                  <a:avLst/>
                  <a:gdLst>
                    <a:gd name="T0" fmla="*/ 0 w 87"/>
                    <a:gd name="T1" fmla="*/ 58 h 58"/>
                    <a:gd name="T2" fmla="*/ 10 w 87"/>
                    <a:gd name="T3" fmla="*/ 58 h 58"/>
                    <a:gd name="T4" fmla="*/ 14 w 87"/>
                    <a:gd name="T5" fmla="*/ 58 h 58"/>
                    <a:gd name="T6" fmla="*/ 19 w 87"/>
                    <a:gd name="T7" fmla="*/ 53 h 58"/>
                    <a:gd name="T8" fmla="*/ 29 w 87"/>
                    <a:gd name="T9" fmla="*/ 53 h 58"/>
                    <a:gd name="T10" fmla="*/ 34 w 87"/>
                    <a:gd name="T11" fmla="*/ 49 h 58"/>
                    <a:gd name="T12" fmla="*/ 39 w 87"/>
                    <a:gd name="T13" fmla="*/ 44 h 58"/>
                    <a:gd name="T14" fmla="*/ 43 w 87"/>
                    <a:gd name="T15" fmla="*/ 44 h 58"/>
                    <a:gd name="T16" fmla="*/ 48 w 87"/>
                    <a:gd name="T17" fmla="*/ 39 h 58"/>
                    <a:gd name="T18" fmla="*/ 53 w 87"/>
                    <a:gd name="T19" fmla="*/ 34 h 58"/>
                    <a:gd name="T20" fmla="*/ 58 w 87"/>
                    <a:gd name="T21" fmla="*/ 29 h 58"/>
                    <a:gd name="T22" fmla="*/ 63 w 87"/>
                    <a:gd name="T23" fmla="*/ 24 h 58"/>
                    <a:gd name="T24" fmla="*/ 68 w 87"/>
                    <a:gd name="T25" fmla="*/ 20 h 58"/>
                    <a:gd name="T26" fmla="*/ 72 w 87"/>
                    <a:gd name="T27" fmla="*/ 15 h 58"/>
                    <a:gd name="T28" fmla="*/ 77 w 87"/>
                    <a:gd name="T29" fmla="*/ 10 h 58"/>
                    <a:gd name="T30" fmla="*/ 82 w 87"/>
                    <a:gd name="T31" fmla="*/ 5 h 58"/>
                    <a:gd name="T32" fmla="*/ 87 w 87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58"/>
                    <a:gd name="T53" fmla="*/ 87 w 87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58">
                      <a:moveTo>
                        <a:pt x="0" y="58"/>
                      </a:moveTo>
                      <a:lnTo>
                        <a:pt x="10" y="58"/>
                      </a:lnTo>
                      <a:lnTo>
                        <a:pt x="14" y="58"/>
                      </a:lnTo>
                      <a:lnTo>
                        <a:pt x="19" y="53"/>
                      </a:lnTo>
                      <a:lnTo>
                        <a:pt x="29" y="53"/>
                      </a:lnTo>
                      <a:lnTo>
                        <a:pt x="34" y="49"/>
                      </a:lnTo>
                      <a:lnTo>
                        <a:pt x="39" y="44"/>
                      </a:lnTo>
                      <a:lnTo>
                        <a:pt x="43" y="44"/>
                      </a:lnTo>
                      <a:lnTo>
                        <a:pt x="48" y="39"/>
                      </a:lnTo>
                      <a:lnTo>
                        <a:pt x="53" y="34"/>
                      </a:lnTo>
                      <a:lnTo>
                        <a:pt x="58" y="29"/>
                      </a:lnTo>
                      <a:lnTo>
                        <a:pt x="63" y="24"/>
                      </a:lnTo>
                      <a:lnTo>
                        <a:pt x="68" y="20"/>
                      </a:lnTo>
                      <a:lnTo>
                        <a:pt x="72" y="15"/>
                      </a:lnTo>
                      <a:lnTo>
                        <a:pt x="77" y="10"/>
                      </a:lnTo>
                      <a:lnTo>
                        <a:pt x="82" y="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9" name="Freeform 870">
                  <a:extLst>
                    <a:ext uri="{FF2B5EF4-FFF2-40B4-BE49-F238E27FC236}">
                      <a16:creationId xmlns:a16="http://schemas.microsoft.com/office/drawing/2014/main" id="{DCDF9880-FCAD-434F-8DF3-FD358F95F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825"/>
                  <a:ext cx="5" cy="38"/>
                </a:xfrm>
                <a:custGeom>
                  <a:avLst/>
                  <a:gdLst>
                    <a:gd name="T0" fmla="*/ 0 w 5"/>
                    <a:gd name="T1" fmla="*/ 38 h 38"/>
                    <a:gd name="T2" fmla="*/ 0 w 5"/>
                    <a:gd name="T3" fmla="*/ 33 h 38"/>
                    <a:gd name="T4" fmla="*/ 0 w 5"/>
                    <a:gd name="T5" fmla="*/ 33 h 38"/>
                    <a:gd name="T6" fmla="*/ 0 w 5"/>
                    <a:gd name="T7" fmla="*/ 29 h 38"/>
                    <a:gd name="T8" fmla="*/ 0 w 5"/>
                    <a:gd name="T9" fmla="*/ 29 h 38"/>
                    <a:gd name="T10" fmla="*/ 0 w 5"/>
                    <a:gd name="T11" fmla="*/ 24 h 38"/>
                    <a:gd name="T12" fmla="*/ 5 w 5"/>
                    <a:gd name="T13" fmla="*/ 24 h 38"/>
                    <a:gd name="T14" fmla="*/ 5 w 5"/>
                    <a:gd name="T15" fmla="*/ 19 h 38"/>
                    <a:gd name="T16" fmla="*/ 5 w 5"/>
                    <a:gd name="T17" fmla="*/ 19 h 38"/>
                    <a:gd name="T18" fmla="*/ 5 w 5"/>
                    <a:gd name="T19" fmla="*/ 14 h 38"/>
                    <a:gd name="T20" fmla="*/ 5 w 5"/>
                    <a:gd name="T21" fmla="*/ 14 h 38"/>
                    <a:gd name="T22" fmla="*/ 5 w 5"/>
                    <a:gd name="T23" fmla="*/ 9 h 38"/>
                    <a:gd name="T24" fmla="*/ 5 w 5"/>
                    <a:gd name="T25" fmla="*/ 9 h 38"/>
                    <a:gd name="T26" fmla="*/ 5 w 5"/>
                    <a:gd name="T27" fmla="*/ 5 h 38"/>
                    <a:gd name="T28" fmla="*/ 5 w 5"/>
                    <a:gd name="T29" fmla="*/ 5 h 38"/>
                    <a:gd name="T30" fmla="*/ 5 w 5"/>
                    <a:gd name="T31" fmla="*/ 0 h 38"/>
                    <a:gd name="T32" fmla="*/ 0 w 5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8"/>
                    <a:gd name="T53" fmla="*/ 5 w 5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8">
                      <a:moveTo>
                        <a:pt x="0" y="38"/>
                      </a:move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0" name="Freeform 871">
                  <a:extLst>
                    <a:ext uri="{FF2B5EF4-FFF2-40B4-BE49-F238E27FC236}">
                      <a16:creationId xmlns:a16="http://schemas.microsoft.com/office/drawing/2014/main" id="{0F4822CA-963D-46F7-A98B-4A3D67676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796"/>
                  <a:ext cx="29" cy="29"/>
                </a:xfrm>
                <a:custGeom>
                  <a:avLst/>
                  <a:gdLst>
                    <a:gd name="T0" fmla="*/ 29 w 29"/>
                    <a:gd name="T1" fmla="*/ 29 h 29"/>
                    <a:gd name="T2" fmla="*/ 29 w 29"/>
                    <a:gd name="T3" fmla="*/ 24 h 29"/>
                    <a:gd name="T4" fmla="*/ 29 w 29"/>
                    <a:gd name="T5" fmla="*/ 24 h 29"/>
                    <a:gd name="T6" fmla="*/ 24 w 29"/>
                    <a:gd name="T7" fmla="*/ 19 h 29"/>
                    <a:gd name="T8" fmla="*/ 24 w 29"/>
                    <a:gd name="T9" fmla="*/ 19 h 29"/>
                    <a:gd name="T10" fmla="*/ 24 w 29"/>
                    <a:gd name="T11" fmla="*/ 19 h 29"/>
                    <a:gd name="T12" fmla="*/ 19 w 29"/>
                    <a:gd name="T13" fmla="*/ 14 h 29"/>
                    <a:gd name="T14" fmla="*/ 19 w 29"/>
                    <a:gd name="T15" fmla="*/ 14 h 29"/>
                    <a:gd name="T16" fmla="*/ 14 w 29"/>
                    <a:gd name="T17" fmla="*/ 14 h 29"/>
                    <a:gd name="T18" fmla="*/ 14 w 29"/>
                    <a:gd name="T19" fmla="*/ 9 h 29"/>
                    <a:gd name="T20" fmla="*/ 10 w 29"/>
                    <a:gd name="T21" fmla="*/ 9 h 29"/>
                    <a:gd name="T22" fmla="*/ 10 w 29"/>
                    <a:gd name="T23" fmla="*/ 9 h 29"/>
                    <a:gd name="T24" fmla="*/ 10 w 29"/>
                    <a:gd name="T25" fmla="*/ 5 h 29"/>
                    <a:gd name="T26" fmla="*/ 5 w 29"/>
                    <a:gd name="T27" fmla="*/ 5 h 29"/>
                    <a:gd name="T28" fmla="*/ 5 w 29"/>
                    <a:gd name="T29" fmla="*/ 5 h 29"/>
                    <a:gd name="T30" fmla="*/ 0 w 29"/>
                    <a:gd name="T31" fmla="*/ 5 h 29"/>
                    <a:gd name="T32" fmla="*/ 0 w 2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"/>
                    <a:gd name="T53" fmla="*/ 29 w 2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">
                      <a:moveTo>
                        <a:pt x="29" y="29"/>
                      </a:moveTo>
                      <a:lnTo>
                        <a:pt x="29" y="24"/>
                      </a:lnTo>
                      <a:lnTo>
                        <a:pt x="24" y="19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1" name="Freeform 872">
                  <a:extLst>
                    <a:ext uri="{FF2B5EF4-FFF2-40B4-BE49-F238E27FC236}">
                      <a16:creationId xmlns:a16="http://schemas.microsoft.com/office/drawing/2014/main" id="{6EEE9629-AFE3-429B-A268-26BC9273E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728"/>
                  <a:ext cx="38" cy="68"/>
                </a:xfrm>
                <a:custGeom>
                  <a:avLst/>
                  <a:gdLst>
                    <a:gd name="T0" fmla="*/ 0 w 38"/>
                    <a:gd name="T1" fmla="*/ 68 h 68"/>
                    <a:gd name="T2" fmla="*/ 5 w 38"/>
                    <a:gd name="T3" fmla="*/ 68 h 68"/>
                    <a:gd name="T4" fmla="*/ 5 w 38"/>
                    <a:gd name="T5" fmla="*/ 63 h 68"/>
                    <a:gd name="T6" fmla="*/ 10 w 38"/>
                    <a:gd name="T7" fmla="*/ 63 h 68"/>
                    <a:gd name="T8" fmla="*/ 14 w 38"/>
                    <a:gd name="T9" fmla="*/ 58 h 68"/>
                    <a:gd name="T10" fmla="*/ 19 w 38"/>
                    <a:gd name="T11" fmla="*/ 53 h 68"/>
                    <a:gd name="T12" fmla="*/ 19 w 38"/>
                    <a:gd name="T13" fmla="*/ 48 h 68"/>
                    <a:gd name="T14" fmla="*/ 24 w 38"/>
                    <a:gd name="T15" fmla="*/ 44 h 68"/>
                    <a:gd name="T16" fmla="*/ 24 w 38"/>
                    <a:gd name="T17" fmla="*/ 39 h 68"/>
                    <a:gd name="T18" fmla="*/ 29 w 38"/>
                    <a:gd name="T19" fmla="*/ 34 h 68"/>
                    <a:gd name="T20" fmla="*/ 29 w 38"/>
                    <a:gd name="T21" fmla="*/ 29 h 68"/>
                    <a:gd name="T22" fmla="*/ 34 w 38"/>
                    <a:gd name="T23" fmla="*/ 24 h 68"/>
                    <a:gd name="T24" fmla="*/ 34 w 38"/>
                    <a:gd name="T25" fmla="*/ 19 h 68"/>
                    <a:gd name="T26" fmla="*/ 34 w 38"/>
                    <a:gd name="T27" fmla="*/ 15 h 68"/>
                    <a:gd name="T28" fmla="*/ 38 w 38"/>
                    <a:gd name="T29" fmla="*/ 10 h 68"/>
                    <a:gd name="T30" fmla="*/ 38 w 38"/>
                    <a:gd name="T31" fmla="*/ 5 h 68"/>
                    <a:gd name="T32" fmla="*/ 38 w 38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68"/>
                    <a:gd name="T53" fmla="*/ 38 w 38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68">
                      <a:moveTo>
                        <a:pt x="0" y="68"/>
                      </a:move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10" y="63"/>
                      </a:lnTo>
                      <a:lnTo>
                        <a:pt x="14" y="58"/>
                      </a:lnTo>
                      <a:lnTo>
                        <a:pt x="19" y="53"/>
                      </a:lnTo>
                      <a:lnTo>
                        <a:pt x="19" y="48"/>
                      </a:lnTo>
                      <a:lnTo>
                        <a:pt x="24" y="44"/>
                      </a:lnTo>
                      <a:lnTo>
                        <a:pt x="24" y="39"/>
                      </a:lnTo>
                      <a:lnTo>
                        <a:pt x="29" y="34"/>
                      </a:lnTo>
                      <a:lnTo>
                        <a:pt x="29" y="29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5"/>
                      </a:lnTo>
                      <a:lnTo>
                        <a:pt x="38" y="10"/>
                      </a:lnTo>
                      <a:lnTo>
                        <a:pt x="38" y="5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2" name="Freeform 873">
                  <a:extLst>
                    <a:ext uri="{FF2B5EF4-FFF2-40B4-BE49-F238E27FC236}">
                      <a16:creationId xmlns:a16="http://schemas.microsoft.com/office/drawing/2014/main" id="{44AE322C-7629-4C84-9698-3E78E9913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704"/>
                  <a:ext cx="4" cy="24"/>
                </a:xfrm>
                <a:custGeom>
                  <a:avLst/>
                  <a:gdLst>
                    <a:gd name="T0" fmla="*/ 4 w 4"/>
                    <a:gd name="T1" fmla="*/ 24 h 24"/>
                    <a:gd name="T2" fmla="*/ 4 w 4"/>
                    <a:gd name="T3" fmla="*/ 24 h 24"/>
                    <a:gd name="T4" fmla="*/ 4 w 4"/>
                    <a:gd name="T5" fmla="*/ 24 h 24"/>
                    <a:gd name="T6" fmla="*/ 4 w 4"/>
                    <a:gd name="T7" fmla="*/ 19 h 24"/>
                    <a:gd name="T8" fmla="*/ 4 w 4"/>
                    <a:gd name="T9" fmla="*/ 19 h 24"/>
                    <a:gd name="T10" fmla="*/ 4 w 4"/>
                    <a:gd name="T11" fmla="*/ 19 h 24"/>
                    <a:gd name="T12" fmla="*/ 4 w 4"/>
                    <a:gd name="T13" fmla="*/ 14 h 24"/>
                    <a:gd name="T14" fmla="*/ 0 w 4"/>
                    <a:gd name="T15" fmla="*/ 14 h 24"/>
                    <a:gd name="T16" fmla="*/ 0 w 4"/>
                    <a:gd name="T17" fmla="*/ 10 h 24"/>
                    <a:gd name="T18" fmla="*/ 0 w 4"/>
                    <a:gd name="T19" fmla="*/ 10 h 24"/>
                    <a:gd name="T20" fmla="*/ 0 w 4"/>
                    <a:gd name="T21" fmla="*/ 10 h 24"/>
                    <a:gd name="T22" fmla="*/ 0 w 4"/>
                    <a:gd name="T23" fmla="*/ 5 h 24"/>
                    <a:gd name="T24" fmla="*/ 0 w 4"/>
                    <a:gd name="T25" fmla="*/ 5 h 24"/>
                    <a:gd name="T26" fmla="*/ 4 w 4"/>
                    <a:gd name="T27" fmla="*/ 5 h 24"/>
                    <a:gd name="T28" fmla="*/ 4 w 4"/>
                    <a:gd name="T29" fmla="*/ 0 h 24"/>
                    <a:gd name="T30" fmla="*/ 4 w 4"/>
                    <a:gd name="T31" fmla="*/ 0 h 24"/>
                    <a:gd name="T32" fmla="*/ 4 w 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4"/>
                    <a:gd name="T53" fmla="*/ 4 w 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4">
                      <a:moveTo>
                        <a:pt x="4" y="24"/>
                      </a:move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3" name="Line 874">
                  <a:extLst>
                    <a:ext uri="{FF2B5EF4-FFF2-40B4-BE49-F238E27FC236}">
                      <a16:creationId xmlns:a16="http://schemas.microsoft.com/office/drawing/2014/main" id="{58926A3B-6217-4139-845C-9A331E89F4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7" y="699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4" name="Freeform 875">
                  <a:extLst>
                    <a:ext uri="{FF2B5EF4-FFF2-40B4-BE49-F238E27FC236}">
                      <a16:creationId xmlns:a16="http://schemas.microsoft.com/office/drawing/2014/main" id="{9488B5C4-F573-4A30-89C9-4517E7FC5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699"/>
                  <a:ext cx="49" cy="97"/>
                </a:xfrm>
                <a:custGeom>
                  <a:avLst/>
                  <a:gdLst>
                    <a:gd name="T0" fmla="*/ 0 w 49"/>
                    <a:gd name="T1" fmla="*/ 0 h 97"/>
                    <a:gd name="T2" fmla="*/ 5 w 49"/>
                    <a:gd name="T3" fmla="*/ 5 h 97"/>
                    <a:gd name="T4" fmla="*/ 10 w 49"/>
                    <a:gd name="T5" fmla="*/ 10 h 97"/>
                    <a:gd name="T6" fmla="*/ 10 w 49"/>
                    <a:gd name="T7" fmla="*/ 19 h 97"/>
                    <a:gd name="T8" fmla="*/ 15 w 49"/>
                    <a:gd name="T9" fmla="*/ 24 h 97"/>
                    <a:gd name="T10" fmla="*/ 15 w 49"/>
                    <a:gd name="T11" fmla="*/ 29 h 97"/>
                    <a:gd name="T12" fmla="*/ 20 w 49"/>
                    <a:gd name="T13" fmla="*/ 34 h 97"/>
                    <a:gd name="T14" fmla="*/ 24 w 49"/>
                    <a:gd name="T15" fmla="*/ 44 h 97"/>
                    <a:gd name="T16" fmla="*/ 24 w 49"/>
                    <a:gd name="T17" fmla="*/ 48 h 97"/>
                    <a:gd name="T18" fmla="*/ 29 w 49"/>
                    <a:gd name="T19" fmla="*/ 53 h 97"/>
                    <a:gd name="T20" fmla="*/ 29 w 49"/>
                    <a:gd name="T21" fmla="*/ 63 h 97"/>
                    <a:gd name="T22" fmla="*/ 34 w 49"/>
                    <a:gd name="T23" fmla="*/ 68 h 97"/>
                    <a:gd name="T24" fmla="*/ 34 w 49"/>
                    <a:gd name="T25" fmla="*/ 73 h 97"/>
                    <a:gd name="T26" fmla="*/ 39 w 49"/>
                    <a:gd name="T27" fmla="*/ 77 h 97"/>
                    <a:gd name="T28" fmla="*/ 44 w 49"/>
                    <a:gd name="T29" fmla="*/ 87 h 97"/>
                    <a:gd name="T30" fmla="*/ 44 w 49"/>
                    <a:gd name="T31" fmla="*/ 92 h 97"/>
                    <a:gd name="T32" fmla="*/ 49 w 49"/>
                    <a:gd name="T33" fmla="*/ 97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97"/>
                    <a:gd name="T53" fmla="*/ 49 w 49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9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0" y="19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20" y="34"/>
                      </a:lnTo>
                      <a:lnTo>
                        <a:pt x="24" y="44"/>
                      </a:lnTo>
                      <a:lnTo>
                        <a:pt x="24" y="48"/>
                      </a:lnTo>
                      <a:lnTo>
                        <a:pt x="29" y="53"/>
                      </a:lnTo>
                      <a:lnTo>
                        <a:pt x="29" y="63"/>
                      </a:lnTo>
                      <a:lnTo>
                        <a:pt x="34" y="68"/>
                      </a:lnTo>
                      <a:lnTo>
                        <a:pt x="34" y="73"/>
                      </a:lnTo>
                      <a:lnTo>
                        <a:pt x="39" y="77"/>
                      </a:lnTo>
                      <a:lnTo>
                        <a:pt x="44" y="87"/>
                      </a:lnTo>
                      <a:lnTo>
                        <a:pt x="44" y="92"/>
                      </a:lnTo>
                      <a:lnTo>
                        <a:pt x="49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5" name="Line 876">
                  <a:extLst>
                    <a:ext uri="{FF2B5EF4-FFF2-40B4-BE49-F238E27FC236}">
                      <a16:creationId xmlns:a16="http://schemas.microsoft.com/office/drawing/2014/main" id="{18BA32E8-EC6B-48BA-A679-68754DA41F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1" y="796"/>
                  <a:ext cx="9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6" name="Freeform 877">
                  <a:extLst>
                    <a:ext uri="{FF2B5EF4-FFF2-40B4-BE49-F238E27FC236}">
                      <a16:creationId xmlns:a16="http://schemas.microsoft.com/office/drawing/2014/main" id="{4EB9102C-CF30-4FC8-ADD1-F1A07C4E9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6" y="733"/>
                  <a:ext cx="19" cy="68"/>
                </a:xfrm>
                <a:custGeom>
                  <a:avLst/>
                  <a:gdLst>
                    <a:gd name="T0" fmla="*/ 14 w 19"/>
                    <a:gd name="T1" fmla="*/ 68 h 68"/>
                    <a:gd name="T2" fmla="*/ 14 w 19"/>
                    <a:gd name="T3" fmla="*/ 63 h 68"/>
                    <a:gd name="T4" fmla="*/ 19 w 19"/>
                    <a:gd name="T5" fmla="*/ 58 h 68"/>
                    <a:gd name="T6" fmla="*/ 19 w 19"/>
                    <a:gd name="T7" fmla="*/ 53 h 68"/>
                    <a:gd name="T8" fmla="*/ 19 w 19"/>
                    <a:gd name="T9" fmla="*/ 48 h 68"/>
                    <a:gd name="T10" fmla="*/ 19 w 19"/>
                    <a:gd name="T11" fmla="*/ 48 h 68"/>
                    <a:gd name="T12" fmla="*/ 19 w 19"/>
                    <a:gd name="T13" fmla="*/ 43 h 68"/>
                    <a:gd name="T14" fmla="*/ 19 w 19"/>
                    <a:gd name="T15" fmla="*/ 39 h 68"/>
                    <a:gd name="T16" fmla="*/ 14 w 19"/>
                    <a:gd name="T17" fmla="*/ 34 h 68"/>
                    <a:gd name="T18" fmla="*/ 14 w 19"/>
                    <a:gd name="T19" fmla="*/ 29 h 68"/>
                    <a:gd name="T20" fmla="*/ 14 w 19"/>
                    <a:gd name="T21" fmla="*/ 24 h 68"/>
                    <a:gd name="T22" fmla="*/ 9 w 19"/>
                    <a:gd name="T23" fmla="*/ 19 h 68"/>
                    <a:gd name="T24" fmla="*/ 9 w 19"/>
                    <a:gd name="T25" fmla="*/ 14 h 68"/>
                    <a:gd name="T26" fmla="*/ 9 w 19"/>
                    <a:gd name="T27" fmla="*/ 10 h 68"/>
                    <a:gd name="T28" fmla="*/ 5 w 19"/>
                    <a:gd name="T29" fmla="*/ 10 h 68"/>
                    <a:gd name="T30" fmla="*/ 5 w 19"/>
                    <a:gd name="T31" fmla="*/ 5 h 68"/>
                    <a:gd name="T32" fmla="*/ 0 w 19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68"/>
                    <a:gd name="T53" fmla="*/ 19 w 1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68">
                      <a:moveTo>
                        <a:pt x="14" y="68"/>
                      </a:moveTo>
                      <a:lnTo>
                        <a:pt x="14" y="63"/>
                      </a:lnTo>
                      <a:lnTo>
                        <a:pt x="19" y="58"/>
                      </a:lnTo>
                      <a:lnTo>
                        <a:pt x="19" y="53"/>
                      </a:lnTo>
                      <a:lnTo>
                        <a:pt x="19" y="48"/>
                      </a:lnTo>
                      <a:lnTo>
                        <a:pt x="19" y="43"/>
                      </a:lnTo>
                      <a:lnTo>
                        <a:pt x="19" y="39"/>
                      </a:lnTo>
                      <a:lnTo>
                        <a:pt x="14" y="34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7" name="Line 878">
                  <a:extLst>
                    <a:ext uri="{FF2B5EF4-FFF2-40B4-BE49-F238E27FC236}">
                      <a16:creationId xmlns:a16="http://schemas.microsoft.com/office/drawing/2014/main" id="{D9F0EB2E-E63C-4A7E-BB18-E521160E31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61" y="680"/>
                  <a:ext cx="15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8" name="Freeform 879">
                  <a:extLst>
                    <a:ext uri="{FF2B5EF4-FFF2-40B4-BE49-F238E27FC236}">
                      <a16:creationId xmlns:a16="http://schemas.microsoft.com/office/drawing/2014/main" id="{D98A375F-ED17-49E8-9B8F-E0D779531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1" y="680"/>
                  <a:ext cx="78" cy="106"/>
                </a:xfrm>
                <a:custGeom>
                  <a:avLst/>
                  <a:gdLst>
                    <a:gd name="T0" fmla="*/ 0 w 78"/>
                    <a:gd name="T1" fmla="*/ 0 h 106"/>
                    <a:gd name="T2" fmla="*/ 10 w 78"/>
                    <a:gd name="T3" fmla="*/ 5 h 106"/>
                    <a:gd name="T4" fmla="*/ 15 w 78"/>
                    <a:gd name="T5" fmla="*/ 10 h 106"/>
                    <a:gd name="T6" fmla="*/ 24 w 78"/>
                    <a:gd name="T7" fmla="*/ 14 h 106"/>
                    <a:gd name="T8" fmla="*/ 29 w 78"/>
                    <a:gd name="T9" fmla="*/ 19 h 106"/>
                    <a:gd name="T10" fmla="*/ 34 w 78"/>
                    <a:gd name="T11" fmla="*/ 24 h 106"/>
                    <a:gd name="T12" fmla="*/ 39 w 78"/>
                    <a:gd name="T13" fmla="*/ 34 h 106"/>
                    <a:gd name="T14" fmla="*/ 44 w 78"/>
                    <a:gd name="T15" fmla="*/ 38 h 106"/>
                    <a:gd name="T16" fmla="*/ 49 w 78"/>
                    <a:gd name="T17" fmla="*/ 43 h 106"/>
                    <a:gd name="T18" fmla="*/ 53 w 78"/>
                    <a:gd name="T19" fmla="*/ 53 h 106"/>
                    <a:gd name="T20" fmla="*/ 58 w 78"/>
                    <a:gd name="T21" fmla="*/ 63 h 106"/>
                    <a:gd name="T22" fmla="*/ 58 w 78"/>
                    <a:gd name="T23" fmla="*/ 67 h 106"/>
                    <a:gd name="T24" fmla="*/ 63 w 78"/>
                    <a:gd name="T25" fmla="*/ 77 h 106"/>
                    <a:gd name="T26" fmla="*/ 68 w 78"/>
                    <a:gd name="T27" fmla="*/ 82 h 106"/>
                    <a:gd name="T28" fmla="*/ 73 w 78"/>
                    <a:gd name="T29" fmla="*/ 92 h 106"/>
                    <a:gd name="T30" fmla="*/ 73 w 78"/>
                    <a:gd name="T31" fmla="*/ 96 h 106"/>
                    <a:gd name="T32" fmla="*/ 78 w 78"/>
                    <a:gd name="T33" fmla="*/ 106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8"/>
                    <a:gd name="T52" fmla="*/ 0 h 106"/>
                    <a:gd name="T53" fmla="*/ 78 w 78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8" h="106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15" y="10"/>
                      </a:lnTo>
                      <a:lnTo>
                        <a:pt x="24" y="14"/>
                      </a:lnTo>
                      <a:lnTo>
                        <a:pt x="29" y="19"/>
                      </a:lnTo>
                      <a:lnTo>
                        <a:pt x="34" y="24"/>
                      </a:lnTo>
                      <a:lnTo>
                        <a:pt x="39" y="34"/>
                      </a:lnTo>
                      <a:lnTo>
                        <a:pt x="44" y="38"/>
                      </a:lnTo>
                      <a:lnTo>
                        <a:pt x="49" y="43"/>
                      </a:lnTo>
                      <a:lnTo>
                        <a:pt x="53" y="53"/>
                      </a:lnTo>
                      <a:lnTo>
                        <a:pt x="58" y="63"/>
                      </a:lnTo>
                      <a:lnTo>
                        <a:pt x="58" y="67"/>
                      </a:lnTo>
                      <a:lnTo>
                        <a:pt x="63" y="77"/>
                      </a:lnTo>
                      <a:lnTo>
                        <a:pt x="68" y="82"/>
                      </a:lnTo>
                      <a:lnTo>
                        <a:pt x="73" y="92"/>
                      </a:lnTo>
                      <a:lnTo>
                        <a:pt x="73" y="96"/>
                      </a:lnTo>
                      <a:lnTo>
                        <a:pt x="78" y="10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9" name="Rectangle 880">
                  <a:extLst>
                    <a:ext uri="{FF2B5EF4-FFF2-40B4-BE49-F238E27FC236}">
                      <a16:creationId xmlns:a16="http://schemas.microsoft.com/office/drawing/2014/main" id="{8E6970B3-73D8-4D49-86C1-9AC6C0F4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8" y="685"/>
                  <a:ext cx="4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0" name="Rectangle 881">
                  <a:extLst>
                    <a:ext uri="{FF2B5EF4-FFF2-40B4-BE49-F238E27FC236}">
                      <a16:creationId xmlns:a16="http://schemas.microsoft.com/office/drawing/2014/main" id="{BC5380B2-2DF2-408C-AB34-51543938F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8" y="685"/>
                  <a:ext cx="4" cy="33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1" name="Freeform 882">
                  <a:extLst>
                    <a:ext uri="{FF2B5EF4-FFF2-40B4-BE49-F238E27FC236}">
                      <a16:creationId xmlns:a16="http://schemas.microsoft.com/office/drawing/2014/main" id="{D3C5AA86-AEA0-4AFF-B7B9-AA2F4FB6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685"/>
                  <a:ext cx="97" cy="91"/>
                </a:xfrm>
                <a:custGeom>
                  <a:avLst/>
                  <a:gdLst>
                    <a:gd name="T0" fmla="*/ 25 w 97"/>
                    <a:gd name="T1" fmla="*/ 62 h 91"/>
                    <a:gd name="T2" fmla="*/ 34 w 97"/>
                    <a:gd name="T3" fmla="*/ 67 h 91"/>
                    <a:gd name="T4" fmla="*/ 44 w 97"/>
                    <a:gd name="T5" fmla="*/ 72 h 91"/>
                    <a:gd name="T6" fmla="*/ 49 w 97"/>
                    <a:gd name="T7" fmla="*/ 77 h 91"/>
                    <a:gd name="T8" fmla="*/ 58 w 97"/>
                    <a:gd name="T9" fmla="*/ 77 h 91"/>
                    <a:gd name="T10" fmla="*/ 68 w 97"/>
                    <a:gd name="T11" fmla="*/ 77 h 91"/>
                    <a:gd name="T12" fmla="*/ 78 w 97"/>
                    <a:gd name="T13" fmla="*/ 77 h 91"/>
                    <a:gd name="T14" fmla="*/ 83 w 97"/>
                    <a:gd name="T15" fmla="*/ 77 h 91"/>
                    <a:gd name="T16" fmla="*/ 87 w 97"/>
                    <a:gd name="T17" fmla="*/ 77 h 91"/>
                    <a:gd name="T18" fmla="*/ 97 w 97"/>
                    <a:gd name="T19" fmla="*/ 72 h 91"/>
                    <a:gd name="T20" fmla="*/ 92 w 97"/>
                    <a:gd name="T21" fmla="*/ 72 h 91"/>
                    <a:gd name="T22" fmla="*/ 87 w 97"/>
                    <a:gd name="T23" fmla="*/ 77 h 91"/>
                    <a:gd name="T24" fmla="*/ 83 w 97"/>
                    <a:gd name="T25" fmla="*/ 82 h 91"/>
                    <a:gd name="T26" fmla="*/ 78 w 97"/>
                    <a:gd name="T27" fmla="*/ 87 h 91"/>
                    <a:gd name="T28" fmla="*/ 78 w 97"/>
                    <a:gd name="T29" fmla="*/ 87 h 91"/>
                    <a:gd name="T30" fmla="*/ 73 w 97"/>
                    <a:gd name="T31" fmla="*/ 91 h 91"/>
                    <a:gd name="T32" fmla="*/ 68 w 97"/>
                    <a:gd name="T33" fmla="*/ 91 h 91"/>
                    <a:gd name="T34" fmla="*/ 63 w 97"/>
                    <a:gd name="T35" fmla="*/ 91 h 91"/>
                    <a:gd name="T36" fmla="*/ 54 w 97"/>
                    <a:gd name="T37" fmla="*/ 91 h 91"/>
                    <a:gd name="T38" fmla="*/ 49 w 97"/>
                    <a:gd name="T39" fmla="*/ 91 h 91"/>
                    <a:gd name="T40" fmla="*/ 44 w 97"/>
                    <a:gd name="T41" fmla="*/ 87 h 91"/>
                    <a:gd name="T42" fmla="*/ 39 w 97"/>
                    <a:gd name="T43" fmla="*/ 87 h 91"/>
                    <a:gd name="T44" fmla="*/ 34 w 97"/>
                    <a:gd name="T45" fmla="*/ 87 h 91"/>
                    <a:gd name="T46" fmla="*/ 29 w 97"/>
                    <a:gd name="T47" fmla="*/ 82 h 91"/>
                    <a:gd name="T48" fmla="*/ 25 w 97"/>
                    <a:gd name="T49" fmla="*/ 77 h 91"/>
                    <a:gd name="T50" fmla="*/ 20 w 97"/>
                    <a:gd name="T51" fmla="*/ 77 h 91"/>
                    <a:gd name="T52" fmla="*/ 15 w 97"/>
                    <a:gd name="T53" fmla="*/ 72 h 91"/>
                    <a:gd name="T54" fmla="*/ 15 w 97"/>
                    <a:gd name="T55" fmla="*/ 72 h 91"/>
                    <a:gd name="T56" fmla="*/ 15 w 97"/>
                    <a:gd name="T57" fmla="*/ 67 h 91"/>
                    <a:gd name="T58" fmla="*/ 15 w 97"/>
                    <a:gd name="T59" fmla="*/ 62 h 91"/>
                    <a:gd name="T60" fmla="*/ 15 w 97"/>
                    <a:gd name="T61" fmla="*/ 62 h 91"/>
                    <a:gd name="T62" fmla="*/ 10 w 97"/>
                    <a:gd name="T63" fmla="*/ 58 h 91"/>
                    <a:gd name="T64" fmla="*/ 10 w 97"/>
                    <a:gd name="T65" fmla="*/ 58 h 91"/>
                    <a:gd name="T66" fmla="*/ 5 w 97"/>
                    <a:gd name="T67" fmla="*/ 58 h 91"/>
                    <a:gd name="T68" fmla="*/ 5 w 97"/>
                    <a:gd name="T69" fmla="*/ 48 h 91"/>
                    <a:gd name="T70" fmla="*/ 5 w 97"/>
                    <a:gd name="T71" fmla="*/ 43 h 91"/>
                    <a:gd name="T72" fmla="*/ 0 w 97"/>
                    <a:gd name="T73" fmla="*/ 33 h 91"/>
                    <a:gd name="T74" fmla="*/ 5 w 97"/>
                    <a:gd name="T75" fmla="*/ 29 h 91"/>
                    <a:gd name="T76" fmla="*/ 5 w 97"/>
                    <a:gd name="T77" fmla="*/ 19 h 91"/>
                    <a:gd name="T78" fmla="*/ 5 w 97"/>
                    <a:gd name="T79" fmla="*/ 14 h 91"/>
                    <a:gd name="T80" fmla="*/ 10 w 97"/>
                    <a:gd name="T81" fmla="*/ 9 h 91"/>
                    <a:gd name="T82" fmla="*/ 10 w 97"/>
                    <a:gd name="T83" fmla="*/ 0 h 91"/>
                    <a:gd name="T84" fmla="*/ 10 w 97"/>
                    <a:gd name="T85" fmla="*/ 9 h 91"/>
                    <a:gd name="T86" fmla="*/ 10 w 97"/>
                    <a:gd name="T87" fmla="*/ 19 h 91"/>
                    <a:gd name="T88" fmla="*/ 10 w 97"/>
                    <a:gd name="T89" fmla="*/ 24 h 91"/>
                    <a:gd name="T90" fmla="*/ 10 w 97"/>
                    <a:gd name="T91" fmla="*/ 33 h 91"/>
                    <a:gd name="T92" fmla="*/ 15 w 97"/>
                    <a:gd name="T93" fmla="*/ 38 h 91"/>
                    <a:gd name="T94" fmla="*/ 15 w 97"/>
                    <a:gd name="T95" fmla="*/ 43 h 91"/>
                    <a:gd name="T96" fmla="*/ 20 w 97"/>
                    <a:gd name="T97" fmla="*/ 53 h 91"/>
                    <a:gd name="T98" fmla="*/ 25 w 97"/>
                    <a:gd name="T99" fmla="*/ 58 h 9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7"/>
                    <a:gd name="T151" fmla="*/ 0 h 91"/>
                    <a:gd name="T152" fmla="*/ 97 w 97"/>
                    <a:gd name="T153" fmla="*/ 91 h 9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7" h="91">
                      <a:moveTo>
                        <a:pt x="25" y="58"/>
                      </a:moveTo>
                      <a:lnTo>
                        <a:pt x="25" y="62"/>
                      </a:lnTo>
                      <a:lnTo>
                        <a:pt x="29" y="67"/>
                      </a:lnTo>
                      <a:lnTo>
                        <a:pt x="34" y="67"/>
                      </a:lnTo>
                      <a:lnTo>
                        <a:pt x="39" y="72"/>
                      </a:lnTo>
                      <a:lnTo>
                        <a:pt x="44" y="72"/>
                      </a:lnTo>
                      <a:lnTo>
                        <a:pt x="49" y="77"/>
                      </a:lnTo>
                      <a:lnTo>
                        <a:pt x="54" y="77"/>
                      </a:lnTo>
                      <a:lnTo>
                        <a:pt x="58" y="77"/>
                      </a:lnTo>
                      <a:lnTo>
                        <a:pt x="63" y="77"/>
                      </a:lnTo>
                      <a:lnTo>
                        <a:pt x="68" y="77"/>
                      </a:lnTo>
                      <a:lnTo>
                        <a:pt x="73" y="77"/>
                      </a:lnTo>
                      <a:lnTo>
                        <a:pt x="78" y="77"/>
                      </a:lnTo>
                      <a:lnTo>
                        <a:pt x="83" y="77"/>
                      </a:lnTo>
                      <a:lnTo>
                        <a:pt x="87" y="77"/>
                      </a:lnTo>
                      <a:lnTo>
                        <a:pt x="97" y="72"/>
                      </a:lnTo>
                      <a:lnTo>
                        <a:pt x="92" y="72"/>
                      </a:lnTo>
                      <a:lnTo>
                        <a:pt x="92" y="77"/>
                      </a:lnTo>
                      <a:lnTo>
                        <a:pt x="87" y="77"/>
                      </a:lnTo>
                      <a:lnTo>
                        <a:pt x="83" y="82"/>
                      </a:lnTo>
                      <a:lnTo>
                        <a:pt x="78" y="87"/>
                      </a:lnTo>
                      <a:lnTo>
                        <a:pt x="73" y="87"/>
                      </a:lnTo>
                      <a:lnTo>
                        <a:pt x="73" y="91"/>
                      </a:lnTo>
                      <a:lnTo>
                        <a:pt x="68" y="91"/>
                      </a:lnTo>
                      <a:lnTo>
                        <a:pt x="63" y="91"/>
                      </a:lnTo>
                      <a:lnTo>
                        <a:pt x="58" y="91"/>
                      </a:lnTo>
                      <a:lnTo>
                        <a:pt x="54" y="91"/>
                      </a:lnTo>
                      <a:lnTo>
                        <a:pt x="49" y="91"/>
                      </a:lnTo>
                      <a:lnTo>
                        <a:pt x="49" y="87"/>
                      </a:lnTo>
                      <a:lnTo>
                        <a:pt x="44" y="87"/>
                      </a:lnTo>
                      <a:lnTo>
                        <a:pt x="39" y="87"/>
                      </a:lnTo>
                      <a:lnTo>
                        <a:pt x="34" y="87"/>
                      </a:lnTo>
                      <a:lnTo>
                        <a:pt x="29" y="82"/>
                      </a:lnTo>
                      <a:lnTo>
                        <a:pt x="25" y="82"/>
                      </a:lnTo>
                      <a:lnTo>
                        <a:pt x="25" y="77"/>
                      </a:lnTo>
                      <a:lnTo>
                        <a:pt x="20" y="77"/>
                      </a:lnTo>
                      <a:lnTo>
                        <a:pt x="20" y="72"/>
                      </a:lnTo>
                      <a:lnTo>
                        <a:pt x="15" y="72"/>
                      </a:lnTo>
                      <a:lnTo>
                        <a:pt x="15" y="67"/>
                      </a:lnTo>
                      <a:lnTo>
                        <a:pt x="15" y="62"/>
                      </a:lnTo>
                      <a:lnTo>
                        <a:pt x="10" y="62"/>
                      </a:lnTo>
                      <a:lnTo>
                        <a:pt x="10" y="58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0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3"/>
                      </a:lnTo>
                      <a:lnTo>
                        <a:pt x="15" y="33"/>
                      </a:lnTo>
                      <a:lnTo>
                        <a:pt x="15" y="38"/>
                      </a:lnTo>
                      <a:lnTo>
                        <a:pt x="15" y="43"/>
                      </a:lnTo>
                      <a:lnTo>
                        <a:pt x="20" y="48"/>
                      </a:lnTo>
                      <a:lnTo>
                        <a:pt x="20" y="53"/>
                      </a:lnTo>
                      <a:lnTo>
                        <a:pt x="25" y="58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2" name="Freeform 883">
                  <a:extLst>
                    <a:ext uri="{FF2B5EF4-FFF2-40B4-BE49-F238E27FC236}">
                      <a16:creationId xmlns:a16="http://schemas.microsoft.com/office/drawing/2014/main" id="{424EF86F-B6F8-4964-97F2-8E9F21AA4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743"/>
                  <a:ext cx="62" cy="19"/>
                </a:xfrm>
                <a:custGeom>
                  <a:avLst/>
                  <a:gdLst>
                    <a:gd name="T0" fmla="*/ 0 w 62"/>
                    <a:gd name="T1" fmla="*/ 0 h 19"/>
                    <a:gd name="T2" fmla="*/ 0 w 62"/>
                    <a:gd name="T3" fmla="*/ 4 h 19"/>
                    <a:gd name="T4" fmla="*/ 4 w 62"/>
                    <a:gd name="T5" fmla="*/ 9 h 19"/>
                    <a:gd name="T6" fmla="*/ 9 w 62"/>
                    <a:gd name="T7" fmla="*/ 9 h 19"/>
                    <a:gd name="T8" fmla="*/ 14 w 62"/>
                    <a:gd name="T9" fmla="*/ 14 h 19"/>
                    <a:gd name="T10" fmla="*/ 19 w 62"/>
                    <a:gd name="T11" fmla="*/ 14 h 19"/>
                    <a:gd name="T12" fmla="*/ 19 w 62"/>
                    <a:gd name="T13" fmla="*/ 14 h 19"/>
                    <a:gd name="T14" fmla="*/ 24 w 62"/>
                    <a:gd name="T15" fmla="*/ 19 h 19"/>
                    <a:gd name="T16" fmla="*/ 29 w 62"/>
                    <a:gd name="T17" fmla="*/ 19 h 19"/>
                    <a:gd name="T18" fmla="*/ 33 w 62"/>
                    <a:gd name="T19" fmla="*/ 19 h 19"/>
                    <a:gd name="T20" fmla="*/ 38 w 62"/>
                    <a:gd name="T21" fmla="*/ 19 h 19"/>
                    <a:gd name="T22" fmla="*/ 43 w 62"/>
                    <a:gd name="T23" fmla="*/ 19 h 19"/>
                    <a:gd name="T24" fmla="*/ 48 w 62"/>
                    <a:gd name="T25" fmla="*/ 19 h 19"/>
                    <a:gd name="T26" fmla="*/ 53 w 62"/>
                    <a:gd name="T27" fmla="*/ 19 h 19"/>
                    <a:gd name="T28" fmla="*/ 53 w 62"/>
                    <a:gd name="T29" fmla="*/ 19 h 19"/>
                    <a:gd name="T30" fmla="*/ 58 w 62"/>
                    <a:gd name="T31" fmla="*/ 19 h 19"/>
                    <a:gd name="T32" fmla="*/ 62 w 62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2"/>
                    <a:gd name="T52" fmla="*/ 0 h 19"/>
                    <a:gd name="T53" fmla="*/ 62 w 62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2" h="19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4" y="14"/>
                      </a:lnTo>
                      <a:lnTo>
                        <a:pt x="19" y="14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33" y="19"/>
                      </a:lnTo>
                      <a:lnTo>
                        <a:pt x="38" y="19"/>
                      </a:lnTo>
                      <a:lnTo>
                        <a:pt x="43" y="19"/>
                      </a:lnTo>
                      <a:lnTo>
                        <a:pt x="48" y="19"/>
                      </a:lnTo>
                      <a:lnTo>
                        <a:pt x="53" y="19"/>
                      </a:lnTo>
                      <a:lnTo>
                        <a:pt x="58" y="19"/>
                      </a:lnTo>
                      <a:lnTo>
                        <a:pt x="62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3" name="Line 884">
                  <a:extLst>
                    <a:ext uri="{FF2B5EF4-FFF2-40B4-BE49-F238E27FC236}">
                      <a16:creationId xmlns:a16="http://schemas.microsoft.com/office/drawing/2014/main" id="{091A1847-9232-46B5-8BE2-D65F749667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03" y="757"/>
                  <a:ext cx="10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4" name="Freeform 885">
                  <a:extLst>
                    <a:ext uri="{FF2B5EF4-FFF2-40B4-BE49-F238E27FC236}">
                      <a16:creationId xmlns:a16="http://schemas.microsoft.com/office/drawing/2014/main" id="{49DCE7E8-BEE1-4BB6-A19F-4ACF5B010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757"/>
                  <a:ext cx="34" cy="19"/>
                </a:xfrm>
                <a:custGeom>
                  <a:avLst/>
                  <a:gdLst>
                    <a:gd name="T0" fmla="*/ 34 w 34"/>
                    <a:gd name="T1" fmla="*/ 0 h 19"/>
                    <a:gd name="T2" fmla="*/ 29 w 34"/>
                    <a:gd name="T3" fmla="*/ 0 h 19"/>
                    <a:gd name="T4" fmla="*/ 29 w 34"/>
                    <a:gd name="T5" fmla="*/ 0 h 19"/>
                    <a:gd name="T6" fmla="*/ 29 w 34"/>
                    <a:gd name="T7" fmla="*/ 5 h 19"/>
                    <a:gd name="T8" fmla="*/ 24 w 34"/>
                    <a:gd name="T9" fmla="*/ 5 h 19"/>
                    <a:gd name="T10" fmla="*/ 24 w 34"/>
                    <a:gd name="T11" fmla="*/ 5 h 19"/>
                    <a:gd name="T12" fmla="*/ 20 w 34"/>
                    <a:gd name="T13" fmla="*/ 10 h 19"/>
                    <a:gd name="T14" fmla="*/ 20 w 34"/>
                    <a:gd name="T15" fmla="*/ 10 h 19"/>
                    <a:gd name="T16" fmla="*/ 15 w 34"/>
                    <a:gd name="T17" fmla="*/ 15 h 19"/>
                    <a:gd name="T18" fmla="*/ 15 w 34"/>
                    <a:gd name="T19" fmla="*/ 15 h 19"/>
                    <a:gd name="T20" fmla="*/ 15 w 34"/>
                    <a:gd name="T21" fmla="*/ 15 h 19"/>
                    <a:gd name="T22" fmla="*/ 10 w 34"/>
                    <a:gd name="T23" fmla="*/ 15 h 19"/>
                    <a:gd name="T24" fmla="*/ 10 w 34"/>
                    <a:gd name="T25" fmla="*/ 19 h 19"/>
                    <a:gd name="T26" fmla="*/ 5 w 34"/>
                    <a:gd name="T27" fmla="*/ 19 h 19"/>
                    <a:gd name="T28" fmla="*/ 5 w 34"/>
                    <a:gd name="T29" fmla="*/ 19 h 19"/>
                    <a:gd name="T30" fmla="*/ 0 w 34"/>
                    <a:gd name="T31" fmla="*/ 19 h 19"/>
                    <a:gd name="T32" fmla="*/ 0 w 34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9"/>
                    <a:gd name="T53" fmla="*/ 34 w 3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9">
                      <a:moveTo>
                        <a:pt x="34" y="0"/>
                      </a:move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10" y="15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5" name="Freeform 886">
                  <a:extLst>
                    <a:ext uri="{FF2B5EF4-FFF2-40B4-BE49-F238E27FC236}">
                      <a16:creationId xmlns:a16="http://schemas.microsoft.com/office/drawing/2014/main" id="{1EBC8571-6EEA-4617-8E28-332CC4DC3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762"/>
                  <a:ext cx="43" cy="14"/>
                </a:xfrm>
                <a:custGeom>
                  <a:avLst/>
                  <a:gdLst>
                    <a:gd name="T0" fmla="*/ 43 w 43"/>
                    <a:gd name="T1" fmla="*/ 14 h 14"/>
                    <a:gd name="T2" fmla="*/ 38 w 43"/>
                    <a:gd name="T3" fmla="*/ 14 h 14"/>
                    <a:gd name="T4" fmla="*/ 34 w 43"/>
                    <a:gd name="T5" fmla="*/ 14 h 14"/>
                    <a:gd name="T6" fmla="*/ 34 w 43"/>
                    <a:gd name="T7" fmla="*/ 14 h 14"/>
                    <a:gd name="T8" fmla="*/ 29 w 43"/>
                    <a:gd name="T9" fmla="*/ 14 h 14"/>
                    <a:gd name="T10" fmla="*/ 29 w 43"/>
                    <a:gd name="T11" fmla="*/ 10 h 14"/>
                    <a:gd name="T12" fmla="*/ 24 w 43"/>
                    <a:gd name="T13" fmla="*/ 10 h 14"/>
                    <a:gd name="T14" fmla="*/ 19 w 43"/>
                    <a:gd name="T15" fmla="*/ 10 h 14"/>
                    <a:gd name="T16" fmla="*/ 19 w 43"/>
                    <a:gd name="T17" fmla="*/ 10 h 14"/>
                    <a:gd name="T18" fmla="*/ 14 w 43"/>
                    <a:gd name="T19" fmla="*/ 10 h 14"/>
                    <a:gd name="T20" fmla="*/ 14 w 43"/>
                    <a:gd name="T21" fmla="*/ 10 h 14"/>
                    <a:gd name="T22" fmla="*/ 9 w 43"/>
                    <a:gd name="T23" fmla="*/ 5 h 14"/>
                    <a:gd name="T24" fmla="*/ 9 w 43"/>
                    <a:gd name="T25" fmla="*/ 5 h 14"/>
                    <a:gd name="T26" fmla="*/ 5 w 43"/>
                    <a:gd name="T27" fmla="*/ 5 h 14"/>
                    <a:gd name="T28" fmla="*/ 5 w 43"/>
                    <a:gd name="T29" fmla="*/ 0 h 14"/>
                    <a:gd name="T30" fmla="*/ 0 w 43"/>
                    <a:gd name="T31" fmla="*/ 0 h 14"/>
                    <a:gd name="T32" fmla="*/ 0 w 43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4"/>
                    <a:gd name="T53" fmla="*/ 43 w 4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4">
                      <a:moveTo>
                        <a:pt x="43" y="14"/>
                      </a:moveTo>
                      <a:lnTo>
                        <a:pt x="38" y="14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6" name="Freeform 887">
                  <a:extLst>
                    <a:ext uri="{FF2B5EF4-FFF2-40B4-BE49-F238E27FC236}">
                      <a16:creationId xmlns:a16="http://schemas.microsoft.com/office/drawing/2014/main" id="{1DBDA49E-3AB9-40B3-AAEE-5D35BE26F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743"/>
                  <a:ext cx="15" cy="19"/>
                </a:xfrm>
                <a:custGeom>
                  <a:avLst/>
                  <a:gdLst>
                    <a:gd name="T0" fmla="*/ 15 w 15"/>
                    <a:gd name="T1" fmla="*/ 19 h 19"/>
                    <a:gd name="T2" fmla="*/ 15 w 15"/>
                    <a:gd name="T3" fmla="*/ 14 h 19"/>
                    <a:gd name="T4" fmla="*/ 10 w 15"/>
                    <a:gd name="T5" fmla="*/ 14 h 19"/>
                    <a:gd name="T6" fmla="*/ 10 w 15"/>
                    <a:gd name="T7" fmla="*/ 14 h 19"/>
                    <a:gd name="T8" fmla="*/ 10 w 15"/>
                    <a:gd name="T9" fmla="*/ 14 h 19"/>
                    <a:gd name="T10" fmla="*/ 10 w 15"/>
                    <a:gd name="T11" fmla="*/ 9 h 19"/>
                    <a:gd name="T12" fmla="*/ 10 w 15"/>
                    <a:gd name="T13" fmla="*/ 9 h 19"/>
                    <a:gd name="T14" fmla="*/ 10 w 15"/>
                    <a:gd name="T15" fmla="*/ 9 h 19"/>
                    <a:gd name="T16" fmla="*/ 10 w 15"/>
                    <a:gd name="T17" fmla="*/ 4 h 19"/>
                    <a:gd name="T18" fmla="*/ 10 w 15"/>
                    <a:gd name="T19" fmla="*/ 4 h 19"/>
                    <a:gd name="T20" fmla="*/ 10 w 15"/>
                    <a:gd name="T21" fmla="*/ 4 h 19"/>
                    <a:gd name="T22" fmla="*/ 5 w 15"/>
                    <a:gd name="T23" fmla="*/ 4 h 19"/>
                    <a:gd name="T24" fmla="*/ 5 w 15"/>
                    <a:gd name="T25" fmla="*/ 0 h 19"/>
                    <a:gd name="T26" fmla="*/ 5 w 15"/>
                    <a:gd name="T27" fmla="*/ 0 h 19"/>
                    <a:gd name="T28" fmla="*/ 5 w 15"/>
                    <a:gd name="T29" fmla="*/ 0 h 19"/>
                    <a:gd name="T30" fmla="*/ 5 w 15"/>
                    <a:gd name="T31" fmla="*/ 0 h 19"/>
                    <a:gd name="T32" fmla="*/ 0 w 1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9"/>
                    <a:gd name="T53" fmla="*/ 15 w 1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9">
                      <a:moveTo>
                        <a:pt x="15" y="19"/>
                      </a:moveTo>
                      <a:lnTo>
                        <a:pt x="15" y="14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7" name="Freeform 888">
                  <a:extLst>
                    <a:ext uri="{FF2B5EF4-FFF2-40B4-BE49-F238E27FC236}">
                      <a16:creationId xmlns:a16="http://schemas.microsoft.com/office/drawing/2014/main" id="{F930F978-AA46-41B1-8023-5F48129EC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685"/>
                  <a:ext cx="10" cy="58"/>
                </a:xfrm>
                <a:custGeom>
                  <a:avLst/>
                  <a:gdLst>
                    <a:gd name="T0" fmla="*/ 5 w 10"/>
                    <a:gd name="T1" fmla="*/ 58 h 58"/>
                    <a:gd name="T2" fmla="*/ 5 w 10"/>
                    <a:gd name="T3" fmla="*/ 53 h 58"/>
                    <a:gd name="T4" fmla="*/ 5 w 10"/>
                    <a:gd name="T5" fmla="*/ 48 h 58"/>
                    <a:gd name="T6" fmla="*/ 5 w 10"/>
                    <a:gd name="T7" fmla="*/ 48 h 58"/>
                    <a:gd name="T8" fmla="*/ 5 w 10"/>
                    <a:gd name="T9" fmla="*/ 43 h 58"/>
                    <a:gd name="T10" fmla="*/ 5 w 10"/>
                    <a:gd name="T11" fmla="*/ 38 h 58"/>
                    <a:gd name="T12" fmla="*/ 0 w 10"/>
                    <a:gd name="T13" fmla="*/ 33 h 58"/>
                    <a:gd name="T14" fmla="*/ 0 w 10"/>
                    <a:gd name="T15" fmla="*/ 33 h 58"/>
                    <a:gd name="T16" fmla="*/ 5 w 10"/>
                    <a:gd name="T17" fmla="*/ 29 h 58"/>
                    <a:gd name="T18" fmla="*/ 5 w 10"/>
                    <a:gd name="T19" fmla="*/ 24 h 58"/>
                    <a:gd name="T20" fmla="*/ 5 w 10"/>
                    <a:gd name="T21" fmla="*/ 19 h 58"/>
                    <a:gd name="T22" fmla="*/ 5 w 10"/>
                    <a:gd name="T23" fmla="*/ 19 h 58"/>
                    <a:gd name="T24" fmla="*/ 5 w 10"/>
                    <a:gd name="T25" fmla="*/ 14 h 58"/>
                    <a:gd name="T26" fmla="*/ 5 w 10"/>
                    <a:gd name="T27" fmla="*/ 9 h 58"/>
                    <a:gd name="T28" fmla="*/ 10 w 10"/>
                    <a:gd name="T29" fmla="*/ 9 h 58"/>
                    <a:gd name="T30" fmla="*/ 10 w 10"/>
                    <a:gd name="T31" fmla="*/ 5 h 58"/>
                    <a:gd name="T32" fmla="*/ 10 w 10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8"/>
                    <a:gd name="T53" fmla="*/ 10 w 10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8">
                      <a:moveTo>
                        <a:pt x="5" y="58"/>
                      </a:move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0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8" name="Freeform 889">
                  <a:extLst>
                    <a:ext uri="{FF2B5EF4-FFF2-40B4-BE49-F238E27FC236}">
                      <a16:creationId xmlns:a16="http://schemas.microsoft.com/office/drawing/2014/main" id="{B8E1FC66-70CE-4BE3-8D48-8A223237C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6" y="685"/>
                  <a:ext cx="15" cy="58"/>
                </a:xfrm>
                <a:custGeom>
                  <a:avLst/>
                  <a:gdLst>
                    <a:gd name="T0" fmla="*/ 0 w 15"/>
                    <a:gd name="T1" fmla="*/ 0 h 58"/>
                    <a:gd name="T2" fmla="*/ 0 w 15"/>
                    <a:gd name="T3" fmla="*/ 5 h 58"/>
                    <a:gd name="T4" fmla="*/ 0 w 15"/>
                    <a:gd name="T5" fmla="*/ 9 h 58"/>
                    <a:gd name="T6" fmla="*/ 0 w 15"/>
                    <a:gd name="T7" fmla="*/ 14 h 58"/>
                    <a:gd name="T8" fmla="*/ 0 w 15"/>
                    <a:gd name="T9" fmla="*/ 19 h 58"/>
                    <a:gd name="T10" fmla="*/ 0 w 15"/>
                    <a:gd name="T11" fmla="*/ 19 h 58"/>
                    <a:gd name="T12" fmla="*/ 0 w 15"/>
                    <a:gd name="T13" fmla="*/ 24 h 58"/>
                    <a:gd name="T14" fmla="*/ 0 w 15"/>
                    <a:gd name="T15" fmla="*/ 29 h 58"/>
                    <a:gd name="T16" fmla="*/ 0 w 15"/>
                    <a:gd name="T17" fmla="*/ 33 h 58"/>
                    <a:gd name="T18" fmla="*/ 5 w 15"/>
                    <a:gd name="T19" fmla="*/ 33 h 58"/>
                    <a:gd name="T20" fmla="*/ 5 w 15"/>
                    <a:gd name="T21" fmla="*/ 38 h 58"/>
                    <a:gd name="T22" fmla="*/ 5 w 15"/>
                    <a:gd name="T23" fmla="*/ 43 h 58"/>
                    <a:gd name="T24" fmla="*/ 5 w 15"/>
                    <a:gd name="T25" fmla="*/ 43 h 58"/>
                    <a:gd name="T26" fmla="*/ 10 w 15"/>
                    <a:gd name="T27" fmla="*/ 48 h 58"/>
                    <a:gd name="T28" fmla="*/ 10 w 15"/>
                    <a:gd name="T29" fmla="*/ 53 h 58"/>
                    <a:gd name="T30" fmla="*/ 10 w 15"/>
                    <a:gd name="T31" fmla="*/ 53 h 58"/>
                    <a:gd name="T32" fmla="*/ 15 w 15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8"/>
                    <a:gd name="T53" fmla="*/ 15 w 1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5" y="33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5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9" name="Freeform 890">
                  <a:extLst>
                    <a:ext uri="{FF2B5EF4-FFF2-40B4-BE49-F238E27FC236}">
                      <a16:creationId xmlns:a16="http://schemas.microsoft.com/office/drawing/2014/main" id="{F5F92C5E-4349-436C-B7A9-1F82B14C3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685"/>
                  <a:ext cx="9" cy="29"/>
                </a:xfrm>
                <a:custGeom>
                  <a:avLst/>
                  <a:gdLst>
                    <a:gd name="T0" fmla="*/ 0 w 9"/>
                    <a:gd name="T1" fmla="*/ 29 h 29"/>
                    <a:gd name="T2" fmla="*/ 0 w 9"/>
                    <a:gd name="T3" fmla="*/ 24 h 29"/>
                    <a:gd name="T4" fmla="*/ 0 w 9"/>
                    <a:gd name="T5" fmla="*/ 24 h 29"/>
                    <a:gd name="T6" fmla="*/ 4 w 9"/>
                    <a:gd name="T7" fmla="*/ 24 h 29"/>
                    <a:gd name="T8" fmla="*/ 4 w 9"/>
                    <a:gd name="T9" fmla="*/ 19 h 29"/>
                    <a:gd name="T10" fmla="*/ 4 w 9"/>
                    <a:gd name="T11" fmla="*/ 19 h 29"/>
                    <a:gd name="T12" fmla="*/ 4 w 9"/>
                    <a:gd name="T13" fmla="*/ 19 h 29"/>
                    <a:gd name="T14" fmla="*/ 4 w 9"/>
                    <a:gd name="T15" fmla="*/ 14 h 29"/>
                    <a:gd name="T16" fmla="*/ 4 w 9"/>
                    <a:gd name="T17" fmla="*/ 14 h 29"/>
                    <a:gd name="T18" fmla="*/ 4 w 9"/>
                    <a:gd name="T19" fmla="*/ 14 h 29"/>
                    <a:gd name="T20" fmla="*/ 4 w 9"/>
                    <a:gd name="T21" fmla="*/ 9 h 29"/>
                    <a:gd name="T22" fmla="*/ 4 w 9"/>
                    <a:gd name="T23" fmla="*/ 9 h 29"/>
                    <a:gd name="T24" fmla="*/ 4 w 9"/>
                    <a:gd name="T25" fmla="*/ 9 h 29"/>
                    <a:gd name="T26" fmla="*/ 4 w 9"/>
                    <a:gd name="T27" fmla="*/ 9 h 29"/>
                    <a:gd name="T28" fmla="*/ 4 w 9"/>
                    <a:gd name="T29" fmla="*/ 5 h 29"/>
                    <a:gd name="T30" fmla="*/ 9 w 9"/>
                    <a:gd name="T31" fmla="*/ 5 h 29"/>
                    <a:gd name="T32" fmla="*/ 9 w 9"/>
                    <a:gd name="T33" fmla="*/ 0 h 29"/>
                    <a:gd name="T34" fmla="*/ 9 w 9"/>
                    <a:gd name="T35" fmla="*/ 0 h 29"/>
                    <a:gd name="T36" fmla="*/ 4 w 9"/>
                    <a:gd name="T37" fmla="*/ 29 h 29"/>
                    <a:gd name="T38" fmla="*/ 0 w 9"/>
                    <a:gd name="T39" fmla="*/ 29 h 29"/>
                    <a:gd name="T40" fmla="*/ 0 w 9"/>
                    <a:gd name="T41" fmla="*/ 29 h 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29"/>
                    <a:gd name="T65" fmla="*/ 9 w 9"/>
                    <a:gd name="T66" fmla="*/ 29 h 2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4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0" name="Freeform 891">
                  <a:extLst>
                    <a:ext uri="{FF2B5EF4-FFF2-40B4-BE49-F238E27FC236}">
                      <a16:creationId xmlns:a16="http://schemas.microsoft.com/office/drawing/2014/main" id="{49D3793D-3455-46EA-823B-2E469A84B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685"/>
                  <a:ext cx="9" cy="29"/>
                </a:xfrm>
                <a:custGeom>
                  <a:avLst/>
                  <a:gdLst>
                    <a:gd name="T0" fmla="*/ 0 w 9"/>
                    <a:gd name="T1" fmla="*/ 29 h 29"/>
                    <a:gd name="T2" fmla="*/ 0 w 9"/>
                    <a:gd name="T3" fmla="*/ 24 h 29"/>
                    <a:gd name="T4" fmla="*/ 0 w 9"/>
                    <a:gd name="T5" fmla="*/ 24 h 29"/>
                    <a:gd name="T6" fmla="*/ 4 w 9"/>
                    <a:gd name="T7" fmla="*/ 24 h 29"/>
                    <a:gd name="T8" fmla="*/ 4 w 9"/>
                    <a:gd name="T9" fmla="*/ 19 h 29"/>
                    <a:gd name="T10" fmla="*/ 4 w 9"/>
                    <a:gd name="T11" fmla="*/ 19 h 29"/>
                    <a:gd name="T12" fmla="*/ 4 w 9"/>
                    <a:gd name="T13" fmla="*/ 19 h 29"/>
                    <a:gd name="T14" fmla="*/ 4 w 9"/>
                    <a:gd name="T15" fmla="*/ 14 h 29"/>
                    <a:gd name="T16" fmla="*/ 4 w 9"/>
                    <a:gd name="T17" fmla="*/ 14 h 29"/>
                    <a:gd name="T18" fmla="*/ 4 w 9"/>
                    <a:gd name="T19" fmla="*/ 14 h 29"/>
                    <a:gd name="T20" fmla="*/ 4 w 9"/>
                    <a:gd name="T21" fmla="*/ 9 h 29"/>
                    <a:gd name="T22" fmla="*/ 4 w 9"/>
                    <a:gd name="T23" fmla="*/ 9 h 29"/>
                    <a:gd name="T24" fmla="*/ 4 w 9"/>
                    <a:gd name="T25" fmla="*/ 9 h 29"/>
                    <a:gd name="T26" fmla="*/ 4 w 9"/>
                    <a:gd name="T27" fmla="*/ 9 h 29"/>
                    <a:gd name="T28" fmla="*/ 4 w 9"/>
                    <a:gd name="T29" fmla="*/ 5 h 29"/>
                    <a:gd name="T30" fmla="*/ 9 w 9"/>
                    <a:gd name="T31" fmla="*/ 5 h 29"/>
                    <a:gd name="T32" fmla="*/ 9 w 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9"/>
                    <a:gd name="T53" fmla="*/ 9 w 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1" name="Freeform 892">
                  <a:extLst>
                    <a:ext uri="{FF2B5EF4-FFF2-40B4-BE49-F238E27FC236}">
                      <a16:creationId xmlns:a16="http://schemas.microsoft.com/office/drawing/2014/main" id="{2C870B37-B1BC-4F3A-A1C2-051CCA491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685"/>
                  <a:ext cx="9" cy="29"/>
                </a:xfrm>
                <a:custGeom>
                  <a:avLst/>
                  <a:gdLst>
                    <a:gd name="T0" fmla="*/ 9 w 9"/>
                    <a:gd name="T1" fmla="*/ 0 h 29"/>
                    <a:gd name="T2" fmla="*/ 4 w 9"/>
                    <a:gd name="T3" fmla="*/ 29 h 29"/>
                    <a:gd name="T4" fmla="*/ 0 w 9"/>
                    <a:gd name="T5" fmla="*/ 29 h 29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29"/>
                    <a:gd name="T11" fmla="*/ 9 w 9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29">
                      <a:moveTo>
                        <a:pt x="9" y="0"/>
                      </a:moveTo>
                      <a:lnTo>
                        <a:pt x="4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2" name="Freeform 893">
                  <a:extLst>
                    <a:ext uri="{FF2B5EF4-FFF2-40B4-BE49-F238E27FC236}">
                      <a16:creationId xmlns:a16="http://schemas.microsoft.com/office/drawing/2014/main" id="{7F9CD624-98C3-48A3-9AE9-789C46340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694"/>
                  <a:ext cx="9" cy="39"/>
                </a:xfrm>
                <a:custGeom>
                  <a:avLst/>
                  <a:gdLst>
                    <a:gd name="T0" fmla="*/ 0 w 9"/>
                    <a:gd name="T1" fmla="*/ 39 h 39"/>
                    <a:gd name="T2" fmla="*/ 0 w 9"/>
                    <a:gd name="T3" fmla="*/ 34 h 39"/>
                    <a:gd name="T4" fmla="*/ 0 w 9"/>
                    <a:gd name="T5" fmla="*/ 34 h 39"/>
                    <a:gd name="T6" fmla="*/ 0 w 9"/>
                    <a:gd name="T7" fmla="*/ 34 h 39"/>
                    <a:gd name="T8" fmla="*/ 0 w 9"/>
                    <a:gd name="T9" fmla="*/ 29 h 39"/>
                    <a:gd name="T10" fmla="*/ 0 w 9"/>
                    <a:gd name="T11" fmla="*/ 29 h 39"/>
                    <a:gd name="T12" fmla="*/ 0 w 9"/>
                    <a:gd name="T13" fmla="*/ 24 h 39"/>
                    <a:gd name="T14" fmla="*/ 0 w 9"/>
                    <a:gd name="T15" fmla="*/ 24 h 39"/>
                    <a:gd name="T16" fmla="*/ 5 w 9"/>
                    <a:gd name="T17" fmla="*/ 20 h 39"/>
                    <a:gd name="T18" fmla="*/ 5 w 9"/>
                    <a:gd name="T19" fmla="*/ 20 h 39"/>
                    <a:gd name="T20" fmla="*/ 5 w 9"/>
                    <a:gd name="T21" fmla="*/ 15 h 39"/>
                    <a:gd name="T22" fmla="*/ 5 w 9"/>
                    <a:gd name="T23" fmla="*/ 15 h 39"/>
                    <a:gd name="T24" fmla="*/ 5 w 9"/>
                    <a:gd name="T25" fmla="*/ 10 h 39"/>
                    <a:gd name="T26" fmla="*/ 9 w 9"/>
                    <a:gd name="T27" fmla="*/ 10 h 39"/>
                    <a:gd name="T28" fmla="*/ 9 w 9"/>
                    <a:gd name="T29" fmla="*/ 5 h 39"/>
                    <a:gd name="T30" fmla="*/ 9 w 9"/>
                    <a:gd name="T31" fmla="*/ 5 h 39"/>
                    <a:gd name="T32" fmla="*/ 9 w 9"/>
                    <a:gd name="T33" fmla="*/ 0 h 39"/>
                    <a:gd name="T34" fmla="*/ 9 w 9"/>
                    <a:gd name="T35" fmla="*/ 5 h 39"/>
                    <a:gd name="T36" fmla="*/ 9 w 9"/>
                    <a:gd name="T37" fmla="*/ 5 h 39"/>
                    <a:gd name="T38" fmla="*/ 9 w 9"/>
                    <a:gd name="T39" fmla="*/ 10 h 39"/>
                    <a:gd name="T40" fmla="*/ 9 w 9"/>
                    <a:gd name="T41" fmla="*/ 10 h 39"/>
                    <a:gd name="T42" fmla="*/ 5 w 9"/>
                    <a:gd name="T43" fmla="*/ 15 h 39"/>
                    <a:gd name="T44" fmla="*/ 5 w 9"/>
                    <a:gd name="T45" fmla="*/ 15 h 39"/>
                    <a:gd name="T46" fmla="*/ 5 w 9"/>
                    <a:gd name="T47" fmla="*/ 20 h 39"/>
                    <a:gd name="T48" fmla="*/ 5 w 9"/>
                    <a:gd name="T49" fmla="*/ 20 h 39"/>
                    <a:gd name="T50" fmla="*/ 5 w 9"/>
                    <a:gd name="T51" fmla="*/ 24 h 39"/>
                    <a:gd name="T52" fmla="*/ 5 w 9"/>
                    <a:gd name="T53" fmla="*/ 24 h 39"/>
                    <a:gd name="T54" fmla="*/ 5 w 9"/>
                    <a:gd name="T55" fmla="*/ 29 h 39"/>
                    <a:gd name="T56" fmla="*/ 5 w 9"/>
                    <a:gd name="T57" fmla="*/ 29 h 39"/>
                    <a:gd name="T58" fmla="*/ 5 w 9"/>
                    <a:gd name="T59" fmla="*/ 34 h 39"/>
                    <a:gd name="T60" fmla="*/ 0 w 9"/>
                    <a:gd name="T61" fmla="*/ 34 h 39"/>
                    <a:gd name="T62" fmla="*/ 0 w 9"/>
                    <a:gd name="T63" fmla="*/ 39 h 39"/>
                    <a:gd name="T64" fmla="*/ 0 w 9"/>
                    <a:gd name="T65" fmla="*/ 39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39"/>
                    <a:gd name="T101" fmla="*/ 9 w 9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39">
                      <a:moveTo>
                        <a:pt x="0" y="39"/>
                      </a:move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0" y="34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D0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3" name="Freeform 894">
                  <a:extLst>
                    <a:ext uri="{FF2B5EF4-FFF2-40B4-BE49-F238E27FC236}">
                      <a16:creationId xmlns:a16="http://schemas.microsoft.com/office/drawing/2014/main" id="{0C0DFE29-413F-403E-A908-CC7B30ED0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694"/>
                  <a:ext cx="9" cy="39"/>
                </a:xfrm>
                <a:custGeom>
                  <a:avLst/>
                  <a:gdLst>
                    <a:gd name="T0" fmla="*/ 0 w 9"/>
                    <a:gd name="T1" fmla="*/ 39 h 39"/>
                    <a:gd name="T2" fmla="*/ 0 w 9"/>
                    <a:gd name="T3" fmla="*/ 34 h 39"/>
                    <a:gd name="T4" fmla="*/ 0 w 9"/>
                    <a:gd name="T5" fmla="*/ 34 h 39"/>
                    <a:gd name="T6" fmla="*/ 0 w 9"/>
                    <a:gd name="T7" fmla="*/ 34 h 39"/>
                    <a:gd name="T8" fmla="*/ 0 w 9"/>
                    <a:gd name="T9" fmla="*/ 29 h 39"/>
                    <a:gd name="T10" fmla="*/ 0 w 9"/>
                    <a:gd name="T11" fmla="*/ 29 h 39"/>
                    <a:gd name="T12" fmla="*/ 0 w 9"/>
                    <a:gd name="T13" fmla="*/ 24 h 39"/>
                    <a:gd name="T14" fmla="*/ 0 w 9"/>
                    <a:gd name="T15" fmla="*/ 24 h 39"/>
                    <a:gd name="T16" fmla="*/ 5 w 9"/>
                    <a:gd name="T17" fmla="*/ 20 h 39"/>
                    <a:gd name="T18" fmla="*/ 5 w 9"/>
                    <a:gd name="T19" fmla="*/ 20 h 39"/>
                    <a:gd name="T20" fmla="*/ 5 w 9"/>
                    <a:gd name="T21" fmla="*/ 15 h 39"/>
                    <a:gd name="T22" fmla="*/ 5 w 9"/>
                    <a:gd name="T23" fmla="*/ 15 h 39"/>
                    <a:gd name="T24" fmla="*/ 5 w 9"/>
                    <a:gd name="T25" fmla="*/ 10 h 39"/>
                    <a:gd name="T26" fmla="*/ 9 w 9"/>
                    <a:gd name="T27" fmla="*/ 10 h 39"/>
                    <a:gd name="T28" fmla="*/ 9 w 9"/>
                    <a:gd name="T29" fmla="*/ 5 h 39"/>
                    <a:gd name="T30" fmla="*/ 9 w 9"/>
                    <a:gd name="T31" fmla="*/ 5 h 39"/>
                    <a:gd name="T32" fmla="*/ 9 w 9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9"/>
                    <a:gd name="T53" fmla="*/ 9 w 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9">
                      <a:moveTo>
                        <a:pt x="0" y="39"/>
                      </a:move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4" name="Freeform 895">
                  <a:extLst>
                    <a:ext uri="{FF2B5EF4-FFF2-40B4-BE49-F238E27FC236}">
                      <a16:creationId xmlns:a16="http://schemas.microsoft.com/office/drawing/2014/main" id="{22993E12-F34B-420B-8F2E-41BF63CEA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694"/>
                  <a:ext cx="9" cy="39"/>
                </a:xfrm>
                <a:custGeom>
                  <a:avLst/>
                  <a:gdLst>
                    <a:gd name="T0" fmla="*/ 9 w 9"/>
                    <a:gd name="T1" fmla="*/ 0 h 39"/>
                    <a:gd name="T2" fmla="*/ 9 w 9"/>
                    <a:gd name="T3" fmla="*/ 5 h 39"/>
                    <a:gd name="T4" fmla="*/ 9 w 9"/>
                    <a:gd name="T5" fmla="*/ 5 h 39"/>
                    <a:gd name="T6" fmla="*/ 9 w 9"/>
                    <a:gd name="T7" fmla="*/ 10 h 39"/>
                    <a:gd name="T8" fmla="*/ 9 w 9"/>
                    <a:gd name="T9" fmla="*/ 10 h 39"/>
                    <a:gd name="T10" fmla="*/ 5 w 9"/>
                    <a:gd name="T11" fmla="*/ 15 h 39"/>
                    <a:gd name="T12" fmla="*/ 5 w 9"/>
                    <a:gd name="T13" fmla="*/ 15 h 39"/>
                    <a:gd name="T14" fmla="*/ 5 w 9"/>
                    <a:gd name="T15" fmla="*/ 20 h 39"/>
                    <a:gd name="T16" fmla="*/ 5 w 9"/>
                    <a:gd name="T17" fmla="*/ 20 h 39"/>
                    <a:gd name="T18" fmla="*/ 5 w 9"/>
                    <a:gd name="T19" fmla="*/ 24 h 39"/>
                    <a:gd name="T20" fmla="*/ 5 w 9"/>
                    <a:gd name="T21" fmla="*/ 24 h 39"/>
                    <a:gd name="T22" fmla="*/ 5 w 9"/>
                    <a:gd name="T23" fmla="*/ 29 h 39"/>
                    <a:gd name="T24" fmla="*/ 5 w 9"/>
                    <a:gd name="T25" fmla="*/ 29 h 39"/>
                    <a:gd name="T26" fmla="*/ 5 w 9"/>
                    <a:gd name="T27" fmla="*/ 34 h 39"/>
                    <a:gd name="T28" fmla="*/ 0 w 9"/>
                    <a:gd name="T29" fmla="*/ 34 h 39"/>
                    <a:gd name="T30" fmla="*/ 0 w 9"/>
                    <a:gd name="T31" fmla="*/ 39 h 39"/>
                    <a:gd name="T32" fmla="*/ 0 w 9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9"/>
                    <a:gd name="T53" fmla="*/ 9 w 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9">
                      <a:moveTo>
                        <a:pt x="9" y="0"/>
                      </a:move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0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5" name="Rectangle 896">
                  <a:extLst>
                    <a:ext uri="{FF2B5EF4-FFF2-40B4-BE49-F238E27FC236}">
                      <a16:creationId xmlns:a16="http://schemas.microsoft.com/office/drawing/2014/main" id="{FE867F77-3B2F-4ABB-ABF5-A3B56F8B1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6" y="699"/>
                  <a:ext cx="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6" name="Rectangle 897">
                  <a:extLst>
                    <a:ext uri="{FF2B5EF4-FFF2-40B4-BE49-F238E27FC236}">
                      <a16:creationId xmlns:a16="http://schemas.microsoft.com/office/drawing/2014/main" id="{EF33357E-4431-440E-8DE1-FAD6D77F5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6" y="699"/>
                  <a:ext cx="5" cy="1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7" name="Rectangle 898">
                  <a:extLst>
                    <a:ext uri="{FF2B5EF4-FFF2-40B4-BE49-F238E27FC236}">
                      <a16:creationId xmlns:a16="http://schemas.microsoft.com/office/drawing/2014/main" id="{8F47FD1A-9AE7-415A-A8BF-39EFC36A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6" y="699"/>
                  <a:ext cx="1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8" name="Rectangle 899">
                  <a:extLst>
                    <a:ext uri="{FF2B5EF4-FFF2-40B4-BE49-F238E27FC236}">
                      <a16:creationId xmlns:a16="http://schemas.microsoft.com/office/drawing/2014/main" id="{063C79DD-D9D9-4141-B94C-BDE1E3DFC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6" y="699"/>
                  <a:ext cx="1" cy="1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9" name="Rectangle 900">
                  <a:extLst>
                    <a:ext uri="{FF2B5EF4-FFF2-40B4-BE49-F238E27FC236}">
                      <a16:creationId xmlns:a16="http://schemas.microsoft.com/office/drawing/2014/main" id="{DF42A658-F751-49CA-8E8F-D1EAA33BB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7" y="709"/>
                  <a:ext cx="1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0" name="Rectangle 901">
                  <a:extLst>
                    <a:ext uri="{FF2B5EF4-FFF2-40B4-BE49-F238E27FC236}">
                      <a16:creationId xmlns:a16="http://schemas.microsoft.com/office/drawing/2014/main" id="{77CD247A-5856-488C-8D95-76DD4E9BA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7" y="709"/>
                  <a:ext cx="1" cy="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1" name="Freeform 902">
                  <a:extLst>
                    <a:ext uri="{FF2B5EF4-FFF2-40B4-BE49-F238E27FC236}">
                      <a16:creationId xmlns:a16="http://schemas.microsoft.com/office/drawing/2014/main" id="{A49BEBEC-2911-4BF6-96F2-E6149DB26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7" y="709"/>
                  <a:ext cx="5" cy="19"/>
                </a:xfrm>
                <a:custGeom>
                  <a:avLst/>
                  <a:gdLst>
                    <a:gd name="T0" fmla="*/ 5 w 5"/>
                    <a:gd name="T1" fmla="*/ 19 h 19"/>
                    <a:gd name="T2" fmla="*/ 0 w 5"/>
                    <a:gd name="T3" fmla="*/ 0 h 19"/>
                    <a:gd name="T4" fmla="*/ 5 w 5"/>
                    <a:gd name="T5" fmla="*/ 19 h 19"/>
                    <a:gd name="T6" fmla="*/ 5 w 5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19"/>
                    <a:gd name="T14" fmla="*/ 5 w 5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19">
                      <a:moveTo>
                        <a:pt x="5" y="19"/>
                      </a:moveTo>
                      <a:lnTo>
                        <a:pt x="0" y="0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2" name="Freeform 903">
                  <a:extLst>
                    <a:ext uri="{FF2B5EF4-FFF2-40B4-BE49-F238E27FC236}">
                      <a16:creationId xmlns:a16="http://schemas.microsoft.com/office/drawing/2014/main" id="{A203C800-FF6D-404C-97CE-674623AD8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7" y="709"/>
                  <a:ext cx="5" cy="19"/>
                </a:xfrm>
                <a:custGeom>
                  <a:avLst/>
                  <a:gdLst>
                    <a:gd name="T0" fmla="*/ 5 w 5"/>
                    <a:gd name="T1" fmla="*/ 19 h 19"/>
                    <a:gd name="T2" fmla="*/ 0 w 5"/>
                    <a:gd name="T3" fmla="*/ 0 h 19"/>
                    <a:gd name="T4" fmla="*/ 5 w 5"/>
                    <a:gd name="T5" fmla="*/ 19 h 19"/>
                    <a:gd name="T6" fmla="*/ 5 w 5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19"/>
                    <a:gd name="T14" fmla="*/ 5 w 5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19">
                      <a:moveTo>
                        <a:pt x="5" y="19"/>
                      </a:moveTo>
                      <a:lnTo>
                        <a:pt x="0" y="0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3" name="Freeform 904">
                  <a:extLst>
                    <a:ext uri="{FF2B5EF4-FFF2-40B4-BE49-F238E27FC236}">
                      <a16:creationId xmlns:a16="http://schemas.microsoft.com/office/drawing/2014/main" id="{42F6E6BE-CB8F-4D54-9E77-026045E7F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709"/>
                  <a:ext cx="34" cy="29"/>
                </a:xfrm>
                <a:custGeom>
                  <a:avLst/>
                  <a:gdLst>
                    <a:gd name="T0" fmla="*/ 34 w 34"/>
                    <a:gd name="T1" fmla="*/ 14 h 29"/>
                    <a:gd name="T2" fmla="*/ 34 w 34"/>
                    <a:gd name="T3" fmla="*/ 14 h 29"/>
                    <a:gd name="T4" fmla="*/ 29 w 34"/>
                    <a:gd name="T5" fmla="*/ 14 h 29"/>
                    <a:gd name="T6" fmla="*/ 29 w 34"/>
                    <a:gd name="T7" fmla="*/ 19 h 29"/>
                    <a:gd name="T8" fmla="*/ 24 w 34"/>
                    <a:gd name="T9" fmla="*/ 19 h 29"/>
                    <a:gd name="T10" fmla="*/ 24 w 34"/>
                    <a:gd name="T11" fmla="*/ 19 h 29"/>
                    <a:gd name="T12" fmla="*/ 24 w 34"/>
                    <a:gd name="T13" fmla="*/ 19 h 29"/>
                    <a:gd name="T14" fmla="*/ 19 w 34"/>
                    <a:gd name="T15" fmla="*/ 24 h 29"/>
                    <a:gd name="T16" fmla="*/ 19 w 34"/>
                    <a:gd name="T17" fmla="*/ 24 h 29"/>
                    <a:gd name="T18" fmla="*/ 14 w 34"/>
                    <a:gd name="T19" fmla="*/ 24 h 29"/>
                    <a:gd name="T20" fmla="*/ 14 w 34"/>
                    <a:gd name="T21" fmla="*/ 29 h 29"/>
                    <a:gd name="T22" fmla="*/ 9 w 34"/>
                    <a:gd name="T23" fmla="*/ 29 h 29"/>
                    <a:gd name="T24" fmla="*/ 9 w 34"/>
                    <a:gd name="T25" fmla="*/ 29 h 29"/>
                    <a:gd name="T26" fmla="*/ 5 w 34"/>
                    <a:gd name="T27" fmla="*/ 29 h 29"/>
                    <a:gd name="T28" fmla="*/ 5 w 34"/>
                    <a:gd name="T29" fmla="*/ 29 h 29"/>
                    <a:gd name="T30" fmla="*/ 5 w 34"/>
                    <a:gd name="T31" fmla="*/ 29 h 29"/>
                    <a:gd name="T32" fmla="*/ 0 w 34"/>
                    <a:gd name="T33" fmla="*/ 29 h 29"/>
                    <a:gd name="T34" fmla="*/ 0 w 34"/>
                    <a:gd name="T35" fmla="*/ 29 h 29"/>
                    <a:gd name="T36" fmla="*/ 5 w 34"/>
                    <a:gd name="T37" fmla="*/ 29 h 29"/>
                    <a:gd name="T38" fmla="*/ 5 w 34"/>
                    <a:gd name="T39" fmla="*/ 24 h 29"/>
                    <a:gd name="T40" fmla="*/ 5 w 34"/>
                    <a:gd name="T41" fmla="*/ 24 h 29"/>
                    <a:gd name="T42" fmla="*/ 9 w 34"/>
                    <a:gd name="T43" fmla="*/ 24 h 29"/>
                    <a:gd name="T44" fmla="*/ 9 w 34"/>
                    <a:gd name="T45" fmla="*/ 19 h 29"/>
                    <a:gd name="T46" fmla="*/ 14 w 34"/>
                    <a:gd name="T47" fmla="*/ 19 h 29"/>
                    <a:gd name="T48" fmla="*/ 14 w 34"/>
                    <a:gd name="T49" fmla="*/ 19 h 29"/>
                    <a:gd name="T50" fmla="*/ 19 w 34"/>
                    <a:gd name="T51" fmla="*/ 14 h 29"/>
                    <a:gd name="T52" fmla="*/ 19 w 34"/>
                    <a:gd name="T53" fmla="*/ 14 h 29"/>
                    <a:gd name="T54" fmla="*/ 19 w 34"/>
                    <a:gd name="T55" fmla="*/ 14 h 29"/>
                    <a:gd name="T56" fmla="*/ 24 w 34"/>
                    <a:gd name="T57" fmla="*/ 9 h 29"/>
                    <a:gd name="T58" fmla="*/ 24 w 34"/>
                    <a:gd name="T59" fmla="*/ 9 h 29"/>
                    <a:gd name="T60" fmla="*/ 24 w 34"/>
                    <a:gd name="T61" fmla="*/ 5 h 29"/>
                    <a:gd name="T62" fmla="*/ 24 w 34"/>
                    <a:gd name="T63" fmla="*/ 5 h 29"/>
                    <a:gd name="T64" fmla="*/ 29 w 34"/>
                    <a:gd name="T65" fmla="*/ 0 h 29"/>
                    <a:gd name="T66" fmla="*/ 29 w 34"/>
                    <a:gd name="T67" fmla="*/ 0 h 29"/>
                    <a:gd name="T68" fmla="*/ 29 w 34"/>
                    <a:gd name="T69" fmla="*/ 0 h 29"/>
                    <a:gd name="T70" fmla="*/ 29 w 34"/>
                    <a:gd name="T71" fmla="*/ 5 h 29"/>
                    <a:gd name="T72" fmla="*/ 34 w 34"/>
                    <a:gd name="T73" fmla="*/ 5 h 29"/>
                    <a:gd name="T74" fmla="*/ 34 w 34"/>
                    <a:gd name="T75" fmla="*/ 5 h 29"/>
                    <a:gd name="T76" fmla="*/ 34 w 34"/>
                    <a:gd name="T77" fmla="*/ 5 h 29"/>
                    <a:gd name="T78" fmla="*/ 34 w 34"/>
                    <a:gd name="T79" fmla="*/ 5 h 29"/>
                    <a:gd name="T80" fmla="*/ 34 w 34"/>
                    <a:gd name="T81" fmla="*/ 5 h 29"/>
                    <a:gd name="T82" fmla="*/ 34 w 34"/>
                    <a:gd name="T83" fmla="*/ 9 h 29"/>
                    <a:gd name="T84" fmla="*/ 34 w 34"/>
                    <a:gd name="T85" fmla="*/ 9 h 29"/>
                    <a:gd name="T86" fmla="*/ 34 w 34"/>
                    <a:gd name="T87" fmla="*/ 9 h 29"/>
                    <a:gd name="T88" fmla="*/ 34 w 34"/>
                    <a:gd name="T89" fmla="*/ 9 h 29"/>
                    <a:gd name="T90" fmla="*/ 34 w 34"/>
                    <a:gd name="T91" fmla="*/ 14 h 29"/>
                    <a:gd name="T92" fmla="*/ 34 w 34"/>
                    <a:gd name="T93" fmla="*/ 14 h 29"/>
                    <a:gd name="T94" fmla="*/ 34 w 34"/>
                    <a:gd name="T95" fmla="*/ 14 h 29"/>
                    <a:gd name="T96" fmla="*/ 34 w 34"/>
                    <a:gd name="T97" fmla="*/ 14 h 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"/>
                    <a:gd name="T148" fmla="*/ 0 h 29"/>
                    <a:gd name="T149" fmla="*/ 34 w 34"/>
                    <a:gd name="T150" fmla="*/ 29 h 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" h="29">
                      <a:moveTo>
                        <a:pt x="34" y="14"/>
                      </a:move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14" y="19"/>
                      </a:lnTo>
                      <a:lnTo>
                        <a:pt x="19" y="14"/>
                      </a:lnTo>
                      <a:lnTo>
                        <a:pt x="24" y="9"/>
                      </a:lnTo>
                      <a:lnTo>
                        <a:pt x="24" y="5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4" y="9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4" name="Freeform 905">
                  <a:extLst>
                    <a:ext uri="{FF2B5EF4-FFF2-40B4-BE49-F238E27FC236}">
                      <a16:creationId xmlns:a16="http://schemas.microsoft.com/office/drawing/2014/main" id="{90F75F58-EC1F-4B83-88FB-9FC18C029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723"/>
                  <a:ext cx="34" cy="15"/>
                </a:xfrm>
                <a:custGeom>
                  <a:avLst/>
                  <a:gdLst>
                    <a:gd name="T0" fmla="*/ 34 w 34"/>
                    <a:gd name="T1" fmla="*/ 0 h 15"/>
                    <a:gd name="T2" fmla="*/ 34 w 34"/>
                    <a:gd name="T3" fmla="*/ 0 h 15"/>
                    <a:gd name="T4" fmla="*/ 29 w 34"/>
                    <a:gd name="T5" fmla="*/ 0 h 15"/>
                    <a:gd name="T6" fmla="*/ 29 w 34"/>
                    <a:gd name="T7" fmla="*/ 5 h 15"/>
                    <a:gd name="T8" fmla="*/ 24 w 34"/>
                    <a:gd name="T9" fmla="*/ 5 h 15"/>
                    <a:gd name="T10" fmla="*/ 24 w 34"/>
                    <a:gd name="T11" fmla="*/ 5 h 15"/>
                    <a:gd name="T12" fmla="*/ 24 w 34"/>
                    <a:gd name="T13" fmla="*/ 5 h 15"/>
                    <a:gd name="T14" fmla="*/ 19 w 34"/>
                    <a:gd name="T15" fmla="*/ 10 h 15"/>
                    <a:gd name="T16" fmla="*/ 19 w 34"/>
                    <a:gd name="T17" fmla="*/ 10 h 15"/>
                    <a:gd name="T18" fmla="*/ 14 w 34"/>
                    <a:gd name="T19" fmla="*/ 10 h 15"/>
                    <a:gd name="T20" fmla="*/ 14 w 34"/>
                    <a:gd name="T21" fmla="*/ 15 h 15"/>
                    <a:gd name="T22" fmla="*/ 9 w 34"/>
                    <a:gd name="T23" fmla="*/ 15 h 15"/>
                    <a:gd name="T24" fmla="*/ 9 w 34"/>
                    <a:gd name="T25" fmla="*/ 15 h 15"/>
                    <a:gd name="T26" fmla="*/ 5 w 34"/>
                    <a:gd name="T27" fmla="*/ 15 h 15"/>
                    <a:gd name="T28" fmla="*/ 5 w 34"/>
                    <a:gd name="T29" fmla="*/ 15 h 15"/>
                    <a:gd name="T30" fmla="*/ 5 w 34"/>
                    <a:gd name="T31" fmla="*/ 15 h 15"/>
                    <a:gd name="T32" fmla="*/ 0 w 3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5"/>
                    <a:gd name="T53" fmla="*/ 34 w 3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5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5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5" name="Freeform 906">
                  <a:extLst>
                    <a:ext uri="{FF2B5EF4-FFF2-40B4-BE49-F238E27FC236}">
                      <a16:creationId xmlns:a16="http://schemas.microsoft.com/office/drawing/2014/main" id="{5426CB79-BF8E-4AE4-A8EF-FE403E5F8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709"/>
                  <a:ext cx="29" cy="29"/>
                </a:xfrm>
                <a:custGeom>
                  <a:avLst/>
                  <a:gdLst>
                    <a:gd name="T0" fmla="*/ 0 w 29"/>
                    <a:gd name="T1" fmla="*/ 29 h 29"/>
                    <a:gd name="T2" fmla="*/ 0 w 29"/>
                    <a:gd name="T3" fmla="*/ 29 h 29"/>
                    <a:gd name="T4" fmla="*/ 5 w 29"/>
                    <a:gd name="T5" fmla="*/ 29 h 29"/>
                    <a:gd name="T6" fmla="*/ 5 w 29"/>
                    <a:gd name="T7" fmla="*/ 24 h 29"/>
                    <a:gd name="T8" fmla="*/ 5 w 29"/>
                    <a:gd name="T9" fmla="*/ 24 h 29"/>
                    <a:gd name="T10" fmla="*/ 9 w 29"/>
                    <a:gd name="T11" fmla="*/ 24 h 29"/>
                    <a:gd name="T12" fmla="*/ 9 w 29"/>
                    <a:gd name="T13" fmla="*/ 19 h 29"/>
                    <a:gd name="T14" fmla="*/ 14 w 29"/>
                    <a:gd name="T15" fmla="*/ 19 h 29"/>
                    <a:gd name="T16" fmla="*/ 14 w 29"/>
                    <a:gd name="T17" fmla="*/ 19 h 29"/>
                    <a:gd name="T18" fmla="*/ 19 w 29"/>
                    <a:gd name="T19" fmla="*/ 14 h 29"/>
                    <a:gd name="T20" fmla="*/ 19 w 29"/>
                    <a:gd name="T21" fmla="*/ 14 h 29"/>
                    <a:gd name="T22" fmla="*/ 19 w 29"/>
                    <a:gd name="T23" fmla="*/ 14 h 29"/>
                    <a:gd name="T24" fmla="*/ 24 w 29"/>
                    <a:gd name="T25" fmla="*/ 9 h 29"/>
                    <a:gd name="T26" fmla="*/ 24 w 29"/>
                    <a:gd name="T27" fmla="*/ 9 h 29"/>
                    <a:gd name="T28" fmla="*/ 24 w 29"/>
                    <a:gd name="T29" fmla="*/ 5 h 29"/>
                    <a:gd name="T30" fmla="*/ 24 w 29"/>
                    <a:gd name="T31" fmla="*/ 5 h 29"/>
                    <a:gd name="T32" fmla="*/ 29 w 2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"/>
                    <a:gd name="T53" fmla="*/ 29 w 2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14" y="19"/>
                      </a:lnTo>
                      <a:lnTo>
                        <a:pt x="19" y="14"/>
                      </a:lnTo>
                      <a:lnTo>
                        <a:pt x="24" y="9"/>
                      </a:lnTo>
                      <a:lnTo>
                        <a:pt x="24" y="5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6" name="Freeform 907">
                  <a:extLst>
                    <a:ext uri="{FF2B5EF4-FFF2-40B4-BE49-F238E27FC236}">
                      <a16:creationId xmlns:a16="http://schemas.microsoft.com/office/drawing/2014/main" id="{1EEA87DF-88D7-4EB7-BF34-844C5CA2B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709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0 w 5"/>
                    <a:gd name="T3" fmla="*/ 0 h 14"/>
                    <a:gd name="T4" fmla="*/ 0 w 5"/>
                    <a:gd name="T5" fmla="*/ 0 h 14"/>
                    <a:gd name="T6" fmla="*/ 0 w 5"/>
                    <a:gd name="T7" fmla="*/ 5 h 14"/>
                    <a:gd name="T8" fmla="*/ 5 w 5"/>
                    <a:gd name="T9" fmla="*/ 5 h 14"/>
                    <a:gd name="T10" fmla="*/ 5 w 5"/>
                    <a:gd name="T11" fmla="*/ 5 h 14"/>
                    <a:gd name="T12" fmla="*/ 5 w 5"/>
                    <a:gd name="T13" fmla="*/ 5 h 14"/>
                    <a:gd name="T14" fmla="*/ 5 w 5"/>
                    <a:gd name="T15" fmla="*/ 5 h 14"/>
                    <a:gd name="T16" fmla="*/ 5 w 5"/>
                    <a:gd name="T17" fmla="*/ 5 h 14"/>
                    <a:gd name="T18" fmla="*/ 5 w 5"/>
                    <a:gd name="T19" fmla="*/ 9 h 14"/>
                    <a:gd name="T20" fmla="*/ 5 w 5"/>
                    <a:gd name="T21" fmla="*/ 9 h 14"/>
                    <a:gd name="T22" fmla="*/ 5 w 5"/>
                    <a:gd name="T23" fmla="*/ 9 h 14"/>
                    <a:gd name="T24" fmla="*/ 5 w 5"/>
                    <a:gd name="T25" fmla="*/ 9 h 14"/>
                    <a:gd name="T26" fmla="*/ 5 w 5"/>
                    <a:gd name="T27" fmla="*/ 14 h 14"/>
                    <a:gd name="T28" fmla="*/ 5 w 5"/>
                    <a:gd name="T29" fmla="*/ 14 h 14"/>
                    <a:gd name="T30" fmla="*/ 5 w 5"/>
                    <a:gd name="T31" fmla="*/ 14 h 14"/>
                    <a:gd name="T32" fmla="*/ 5 w 5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4"/>
                    <a:gd name="T53" fmla="*/ 5 w 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7" name="Freeform 908">
                  <a:extLst>
                    <a:ext uri="{FF2B5EF4-FFF2-40B4-BE49-F238E27FC236}">
                      <a16:creationId xmlns:a16="http://schemas.microsoft.com/office/drawing/2014/main" id="{CEA85177-8681-47AD-BD77-45BCCD6FA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714"/>
                  <a:ext cx="53" cy="19"/>
                </a:xfrm>
                <a:custGeom>
                  <a:avLst/>
                  <a:gdLst>
                    <a:gd name="T0" fmla="*/ 53 w 53"/>
                    <a:gd name="T1" fmla="*/ 0 h 19"/>
                    <a:gd name="T2" fmla="*/ 53 w 53"/>
                    <a:gd name="T3" fmla="*/ 0 h 19"/>
                    <a:gd name="T4" fmla="*/ 48 w 53"/>
                    <a:gd name="T5" fmla="*/ 0 h 19"/>
                    <a:gd name="T6" fmla="*/ 48 w 53"/>
                    <a:gd name="T7" fmla="*/ 4 h 19"/>
                    <a:gd name="T8" fmla="*/ 44 w 53"/>
                    <a:gd name="T9" fmla="*/ 4 h 19"/>
                    <a:gd name="T10" fmla="*/ 44 w 53"/>
                    <a:gd name="T11" fmla="*/ 4 h 19"/>
                    <a:gd name="T12" fmla="*/ 39 w 53"/>
                    <a:gd name="T13" fmla="*/ 9 h 19"/>
                    <a:gd name="T14" fmla="*/ 39 w 53"/>
                    <a:gd name="T15" fmla="*/ 9 h 19"/>
                    <a:gd name="T16" fmla="*/ 39 w 53"/>
                    <a:gd name="T17" fmla="*/ 9 h 19"/>
                    <a:gd name="T18" fmla="*/ 34 w 53"/>
                    <a:gd name="T19" fmla="*/ 9 h 19"/>
                    <a:gd name="T20" fmla="*/ 34 w 53"/>
                    <a:gd name="T21" fmla="*/ 14 h 19"/>
                    <a:gd name="T22" fmla="*/ 29 w 53"/>
                    <a:gd name="T23" fmla="*/ 14 h 19"/>
                    <a:gd name="T24" fmla="*/ 29 w 53"/>
                    <a:gd name="T25" fmla="*/ 14 h 19"/>
                    <a:gd name="T26" fmla="*/ 24 w 53"/>
                    <a:gd name="T27" fmla="*/ 19 h 19"/>
                    <a:gd name="T28" fmla="*/ 24 w 53"/>
                    <a:gd name="T29" fmla="*/ 19 h 19"/>
                    <a:gd name="T30" fmla="*/ 19 w 53"/>
                    <a:gd name="T31" fmla="*/ 19 h 19"/>
                    <a:gd name="T32" fmla="*/ 19 w 53"/>
                    <a:gd name="T33" fmla="*/ 19 h 19"/>
                    <a:gd name="T34" fmla="*/ 19 w 53"/>
                    <a:gd name="T35" fmla="*/ 19 h 19"/>
                    <a:gd name="T36" fmla="*/ 15 w 53"/>
                    <a:gd name="T37" fmla="*/ 19 h 19"/>
                    <a:gd name="T38" fmla="*/ 15 w 53"/>
                    <a:gd name="T39" fmla="*/ 19 h 19"/>
                    <a:gd name="T40" fmla="*/ 15 w 53"/>
                    <a:gd name="T41" fmla="*/ 19 h 19"/>
                    <a:gd name="T42" fmla="*/ 10 w 53"/>
                    <a:gd name="T43" fmla="*/ 19 h 19"/>
                    <a:gd name="T44" fmla="*/ 10 w 53"/>
                    <a:gd name="T45" fmla="*/ 19 h 19"/>
                    <a:gd name="T46" fmla="*/ 10 w 53"/>
                    <a:gd name="T47" fmla="*/ 19 h 19"/>
                    <a:gd name="T48" fmla="*/ 5 w 53"/>
                    <a:gd name="T49" fmla="*/ 19 h 19"/>
                    <a:gd name="T50" fmla="*/ 5 w 53"/>
                    <a:gd name="T51" fmla="*/ 19 h 19"/>
                    <a:gd name="T52" fmla="*/ 5 w 53"/>
                    <a:gd name="T53" fmla="*/ 19 h 19"/>
                    <a:gd name="T54" fmla="*/ 0 w 53"/>
                    <a:gd name="T55" fmla="*/ 19 h 19"/>
                    <a:gd name="T56" fmla="*/ 0 w 53"/>
                    <a:gd name="T57" fmla="*/ 14 h 19"/>
                    <a:gd name="T58" fmla="*/ 0 w 53"/>
                    <a:gd name="T59" fmla="*/ 14 h 19"/>
                    <a:gd name="T60" fmla="*/ 0 w 53"/>
                    <a:gd name="T61" fmla="*/ 14 h 19"/>
                    <a:gd name="T62" fmla="*/ 0 w 53"/>
                    <a:gd name="T63" fmla="*/ 14 h 19"/>
                    <a:gd name="T64" fmla="*/ 0 w 53"/>
                    <a:gd name="T65" fmla="*/ 9 h 19"/>
                    <a:gd name="T66" fmla="*/ 5 w 53"/>
                    <a:gd name="T67" fmla="*/ 9 h 19"/>
                    <a:gd name="T68" fmla="*/ 5 w 53"/>
                    <a:gd name="T69" fmla="*/ 9 h 19"/>
                    <a:gd name="T70" fmla="*/ 10 w 53"/>
                    <a:gd name="T71" fmla="*/ 9 h 19"/>
                    <a:gd name="T72" fmla="*/ 15 w 53"/>
                    <a:gd name="T73" fmla="*/ 9 h 19"/>
                    <a:gd name="T74" fmla="*/ 15 w 53"/>
                    <a:gd name="T75" fmla="*/ 9 h 19"/>
                    <a:gd name="T76" fmla="*/ 19 w 53"/>
                    <a:gd name="T77" fmla="*/ 4 h 19"/>
                    <a:gd name="T78" fmla="*/ 24 w 53"/>
                    <a:gd name="T79" fmla="*/ 4 h 19"/>
                    <a:gd name="T80" fmla="*/ 24 w 53"/>
                    <a:gd name="T81" fmla="*/ 4 h 19"/>
                    <a:gd name="T82" fmla="*/ 29 w 53"/>
                    <a:gd name="T83" fmla="*/ 4 h 19"/>
                    <a:gd name="T84" fmla="*/ 34 w 53"/>
                    <a:gd name="T85" fmla="*/ 4 h 19"/>
                    <a:gd name="T86" fmla="*/ 34 w 53"/>
                    <a:gd name="T87" fmla="*/ 0 h 19"/>
                    <a:gd name="T88" fmla="*/ 39 w 53"/>
                    <a:gd name="T89" fmla="*/ 0 h 19"/>
                    <a:gd name="T90" fmla="*/ 44 w 53"/>
                    <a:gd name="T91" fmla="*/ 0 h 19"/>
                    <a:gd name="T92" fmla="*/ 44 w 53"/>
                    <a:gd name="T93" fmla="*/ 0 h 19"/>
                    <a:gd name="T94" fmla="*/ 48 w 53"/>
                    <a:gd name="T95" fmla="*/ 0 h 19"/>
                    <a:gd name="T96" fmla="*/ 53 w 53"/>
                    <a:gd name="T97" fmla="*/ 0 h 1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3"/>
                    <a:gd name="T148" fmla="*/ 0 h 19"/>
                    <a:gd name="T149" fmla="*/ 53 w 53"/>
                    <a:gd name="T150" fmla="*/ 19 h 1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3" h="19">
                      <a:moveTo>
                        <a:pt x="53" y="0"/>
                      </a:move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8" y="4"/>
                      </a:lnTo>
                      <a:lnTo>
                        <a:pt x="44" y="4"/>
                      </a:lnTo>
                      <a:lnTo>
                        <a:pt x="39" y="9"/>
                      </a:lnTo>
                      <a:lnTo>
                        <a:pt x="34" y="9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19" y="4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34" y="4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8" name="Freeform 909">
                  <a:extLst>
                    <a:ext uri="{FF2B5EF4-FFF2-40B4-BE49-F238E27FC236}">
                      <a16:creationId xmlns:a16="http://schemas.microsoft.com/office/drawing/2014/main" id="{10DADD57-6FDF-47B2-8C17-1CC8AF7A9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714"/>
                  <a:ext cx="34" cy="19"/>
                </a:xfrm>
                <a:custGeom>
                  <a:avLst/>
                  <a:gdLst>
                    <a:gd name="T0" fmla="*/ 34 w 34"/>
                    <a:gd name="T1" fmla="*/ 0 h 19"/>
                    <a:gd name="T2" fmla="*/ 34 w 34"/>
                    <a:gd name="T3" fmla="*/ 0 h 19"/>
                    <a:gd name="T4" fmla="*/ 29 w 34"/>
                    <a:gd name="T5" fmla="*/ 0 h 19"/>
                    <a:gd name="T6" fmla="*/ 29 w 34"/>
                    <a:gd name="T7" fmla="*/ 4 h 19"/>
                    <a:gd name="T8" fmla="*/ 25 w 34"/>
                    <a:gd name="T9" fmla="*/ 4 h 19"/>
                    <a:gd name="T10" fmla="*/ 25 w 34"/>
                    <a:gd name="T11" fmla="*/ 4 h 19"/>
                    <a:gd name="T12" fmla="*/ 20 w 34"/>
                    <a:gd name="T13" fmla="*/ 9 h 19"/>
                    <a:gd name="T14" fmla="*/ 20 w 34"/>
                    <a:gd name="T15" fmla="*/ 9 h 19"/>
                    <a:gd name="T16" fmla="*/ 20 w 34"/>
                    <a:gd name="T17" fmla="*/ 9 h 19"/>
                    <a:gd name="T18" fmla="*/ 15 w 34"/>
                    <a:gd name="T19" fmla="*/ 9 h 19"/>
                    <a:gd name="T20" fmla="*/ 15 w 34"/>
                    <a:gd name="T21" fmla="*/ 14 h 19"/>
                    <a:gd name="T22" fmla="*/ 10 w 34"/>
                    <a:gd name="T23" fmla="*/ 14 h 19"/>
                    <a:gd name="T24" fmla="*/ 10 w 34"/>
                    <a:gd name="T25" fmla="*/ 14 h 19"/>
                    <a:gd name="T26" fmla="*/ 5 w 34"/>
                    <a:gd name="T27" fmla="*/ 19 h 19"/>
                    <a:gd name="T28" fmla="*/ 5 w 34"/>
                    <a:gd name="T29" fmla="*/ 19 h 19"/>
                    <a:gd name="T30" fmla="*/ 0 w 34"/>
                    <a:gd name="T31" fmla="*/ 19 h 19"/>
                    <a:gd name="T32" fmla="*/ 0 w 34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9"/>
                    <a:gd name="T53" fmla="*/ 34 w 3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9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5" y="4"/>
                      </a:lnTo>
                      <a:lnTo>
                        <a:pt x="20" y="9"/>
                      </a:lnTo>
                      <a:lnTo>
                        <a:pt x="15" y="9"/>
                      </a:lnTo>
                      <a:lnTo>
                        <a:pt x="15" y="14"/>
                      </a:lnTo>
                      <a:lnTo>
                        <a:pt x="10" y="14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9" name="Freeform 910">
                  <a:extLst>
                    <a:ext uri="{FF2B5EF4-FFF2-40B4-BE49-F238E27FC236}">
                      <a16:creationId xmlns:a16="http://schemas.microsoft.com/office/drawing/2014/main" id="{5D7FB231-D7C0-4F8B-856A-CA16ED81F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723"/>
                  <a:ext cx="19" cy="10"/>
                </a:xfrm>
                <a:custGeom>
                  <a:avLst/>
                  <a:gdLst>
                    <a:gd name="T0" fmla="*/ 19 w 19"/>
                    <a:gd name="T1" fmla="*/ 10 h 10"/>
                    <a:gd name="T2" fmla="*/ 19 w 19"/>
                    <a:gd name="T3" fmla="*/ 10 h 10"/>
                    <a:gd name="T4" fmla="*/ 15 w 19"/>
                    <a:gd name="T5" fmla="*/ 10 h 10"/>
                    <a:gd name="T6" fmla="*/ 15 w 19"/>
                    <a:gd name="T7" fmla="*/ 10 h 10"/>
                    <a:gd name="T8" fmla="*/ 15 w 19"/>
                    <a:gd name="T9" fmla="*/ 10 h 10"/>
                    <a:gd name="T10" fmla="*/ 10 w 19"/>
                    <a:gd name="T11" fmla="*/ 10 h 10"/>
                    <a:gd name="T12" fmla="*/ 10 w 19"/>
                    <a:gd name="T13" fmla="*/ 10 h 10"/>
                    <a:gd name="T14" fmla="*/ 10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0 w 19"/>
                    <a:gd name="T23" fmla="*/ 10 h 10"/>
                    <a:gd name="T24" fmla="*/ 0 w 19"/>
                    <a:gd name="T25" fmla="*/ 5 h 10"/>
                    <a:gd name="T26" fmla="*/ 0 w 19"/>
                    <a:gd name="T27" fmla="*/ 5 h 10"/>
                    <a:gd name="T28" fmla="*/ 0 w 19"/>
                    <a:gd name="T29" fmla="*/ 5 h 10"/>
                    <a:gd name="T30" fmla="*/ 0 w 19"/>
                    <a:gd name="T31" fmla="*/ 5 h 10"/>
                    <a:gd name="T32" fmla="*/ 0 w 1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19" y="10"/>
                      </a:move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0" name="Freeform 911">
                  <a:extLst>
                    <a:ext uri="{FF2B5EF4-FFF2-40B4-BE49-F238E27FC236}">
                      <a16:creationId xmlns:a16="http://schemas.microsoft.com/office/drawing/2014/main" id="{9B114D0B-A8C1-448C-AA55-A21691832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714"/>
                  <a:ext cx="53" cy="9"/>
                </a:xfrm>
                <a:custGeom>
                  <a:avLst/>
                  <a:gdLst>
                    <a:gd name="T0" fmla="*/ 0 w 53"/>
                    <a:gd name="T1" fmla="*/ 9 h 9"/>
                    <a:gd name="T2" fmla="*/ 5 w 53"/>
                    <a:gd name="T3" fmla="*/ 9 h 9"/>
                    <a:gd name="T4" fmla="*/ 5 w 53"/>
                    <a:gd name="T5" fmla="*/ 9 h 9"/>
                    <a:gd name="T6" fmla="*/ 10 w 53"/>
                    <a:gd name="T7" fmla="*/ 9 h 9"/>
                    <a:gd name="T8" fmla="*/ 15 w 53"/>
                    <a:gd name="T9" fmla="*/ 9 h 9"/>
                    <a:gd name="T10" fmla="*/ 15 w 53"/>
                    <a:gd name="T11" fmla="*/ 9 h 9"/>
                    <a:gd name="T12" fmla="*/ 19 w 53"/>
                    <a:gd name="T13" fmla="*/ 4 h 9"/>
                    <a:gd name="T14" fmla="*/ 24 w 53"/>
                    <a:gd name="T15" fmla="*/ 4 h 9"/>
                    <a:gd name="T16" fmla="*/ 24 w 53"/>
                    <a:gd name="T17" fmla="*/ 4 h 9"/>
                    <a:gd name="T18" fmla="*/ 29 w 53"/>
                    <a:gd name="T19" fmla="*/ 4 h 9"/>
                    <a:gd name="T20" fmla="*/ 34 w 53"/>
                    <a:gd name="T21" fmla="*/ 4 h 9"/>
                    <a:gd name="T22" fmla="*/ 34 w 53"/>
                    <a:gd name="T23" fmla="*/ 0 h 9"/>
                    <a:gd name="T24" fmla="*/ 39 w 53"/>
                    <a:gd name="T25" fmla="*/ 0 h 9"/>
                    <a:gd name="T26" fmla="*/ 44 w 53"/>
                    <a:gd name="T27" fmla="*/ 0 h 9"/>
                    <a:gd name="T28" fmla="*/ 44 w 53"/>
                    <a:gd name="T29" fmla="*/ 0 h 9"/>
                    <a:gd name="T30" fmla="*/ 48 w 53"/>
                    <a:gd name="T31" fmla="*/ 0 h 9"/>
                    <a:gd name="T32" fmla="*/ 53 w 53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9"/>
                    <a:gd name="T53" fmla="*/ 53 w 53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9">
                      <a:moveTo>
                        <a:pt x="0" y="9"/>
                      </a:move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19" y="4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34" y="4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1" name="Freeform 912">
                  <a:extLst>
                    <a:ext uri="{FF2B5EF4-FFF2-40B4-BE49-F238E27FC236}">
                      <a16:creationId xmlns:a16="http://schemas.microsoft.com/office/drawing/2014/main" id="{F20D7695-69EE-462D-9A87-57AB249C5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3" y="714"/>
                  <a:ext cx="609" cy="676"/>
                </a:xfrm>
                <a:custGeom>
                  <a:avLst/>
                  <a:gdLst>
                    <a:gd name="T0" fmla="*/ 194 w 609"/>
                    <a:gd name="T1" fmla="*/ 33 h 676"/>
                    <a:gd name="T2" fmla="*/ 237 w 609"/>
                    <a:gd name="T3" fmla="*/ 62 h 676"/>
                    <a:gd name="T4" fmla="*/ 285 w 609"/>
                    <a:gd name="T5" fmla="*/ 62 h 676"/>
                    <a:gd name="T6" fmla="*/ 309 w 609"/>
                    <a:gd name="T7" fmla="*/ 67 h 676"/>
                    <a:gd name="T8" fmla="*/ 329 w 609"/>
                    <a:gd name="T9" fmla="*/ 67 h 676"/>
                    <a:gd name="T10" fmla="*/ 367 w 609"/>
                    <a:gd name="T11" fmla="*/ 82 h 676"/>
                    <a:gd name="T12" fmla="*/ 367 w 609"/>
                    <a:gd name="T13" fmla="*/ 106 h 676"/>
                    <a:gd name="T14" fmla="*/ 363 w 609"/>
                    <a:gd name="T15" fmla="*/ 125 h 676"/>
                    <a:gd name="T16" fmla="*/ 377 w 609"/>
                    <a:gd name="T17" fmla="*/ 77 h 676"/>
                    <a:gd name="T18" fmla="*/ 392 w 609"/>
                    <a:gd name="T19" fmla="*/ 77 h 676"/>
                    <a:gd name="T20" fmla="*/ 406 w 609"/>
                    <a:gd name="T21" fmla="*/ 77 h 676"/>
                    <a:gd name="T22" fmla="*/ 416 w 609"/>
                    <a:gd name="T23" fmla="*/ 77 h 676"/>
                    <a:gd name="T24" fmla="*/ 416 w 609"/>
                    <a:gd name="T25" fmla="*/ 82 h 676"/>
                    <a:gd name="T26" fmla="*/ 421 w 609"/>
                    <a:gd name="T27" fmla="*/ 82 h 676"/>
                    <a:gd name="T28" fmla="*/ 425 w 609"/>
                    <a:gd name="T29" fmla="*/ 82 h 676"/>
                    <a:gd name="T30" fmla="*/ 445 w 609"/>
                    <a:gd name="T31" fmla="*/ 91 h 676"/>
                    <a:gd name="T32" fmla="*/ 459 w 609"/>
                    <a:gd name="T33" fmla="*/ 106 h 676"/>
                    <a:gd name="T34" fmla="*/ 478 w 609"/>
                    <a:gd name="T35" fmla="*/ 111 h 676"/>
                    <a:gd name="T36" fmla="*/ 478 w 609"/>
                    <a:gd name="T37" fmla="*/ 120 h 676"/>
                    <a:gd name="T38" fmla="*/ 478 w 609"/>
                    <a:gd name="T39" fmla="*/ 130 h 676"/>
                    <a:gd name="T40" fmla="*/ 483 w 609"/>
                    <a:gd name="T41" fmla="*/ 130 h 676"/>
                    <a:gd name="T42" fmla="*/ 483 w 609"/>
                    <a:gd name="T43" fmla="*/ 120 h 676"/>
                    <a:gd name="T44" fmla="*/ 488 w 609"/>
                    <a:gd name="T45" fmla="*/ 106 h 676"/>
                    <a:gd name="T46" fmla="*/ 503 w 609"/>
                    <a:gd name="T47" fmla="*/ 96 h 676"/>
                    <a:gd name="T48" fmla="*/ 512 w 609"/>
                    <a:gd name="T49" fmla="*/ 96 h 676"/>
                    <a:gd name="T50" fmla="*/ 527 w 609"/>
                    <a:gd name="T51" fmla="*/ 96 h 676"/>
                    <a:gd name="T52" fmla="*/ 536 w 609"/>
                    <a:gd name="T53" fmla="*/ 96 h 676"/>
                    <a:gd name="T54" fmla="*/ 561 w 609"/>
                    <a:gd name="T55" fmla="*/ 91 h 676"/>
                    <a:gd name="T56" fmla="*/ 580 w 609"/>
                    <a:gd name="T57" fmla="*/ 87 h 676"/>
                    <a:gd name="T58" fmla="*/ 594 w 609"/>
                    <a:gd name="T59" fmla="*/ 96 h 676"/>
                    <a:gd name="T60" fmla="*/ 604 w 609"/>
                    <a:gd name="T61" fmla="*/ 106 h 676"/>
                    <a:gd name="T62" fmla="*/ 609 w 609"/>
                    <a:gd name="T63" fmla="*/ 116 h 676"/>
                    <a:gd name="T64" fmla="*/ 599 w 609"/>
                    <a:gd name="T65" fmla="*/ 154 h 676"/>
                    <a:gd name="T66" fmla="*/ 570 w 609"/>
                    <a:gd name="T67" fmla="*/ 188 h 676"/>
                    <a:gd name="T68" fmla="*/ 541 w 609"/>
                    <a:gd name="T69" fmla="*/ 202 h 676"/>
                    <a:gd name="T70" fmla="*/ 517 w 609"/>
                    <a:gd name="T71" fmla="*/ 202 h 676"/>
                    <a:gd name="T72" fmla="*/ 498 w 609"/>
                    <a:gd name="T73" fmla="*/ 202 h 676"/>
                    <a:gd name="T74" fmla="*/ 459 w 609"/>
                    <a:gd name="T75" fmla="*/ 265 h 676"/>
                    <a:gd name="T76" fmla="*/ 406 w 609"/>
                    <a:gd name="T77" fmla="*/ 357 h 676"/>
                    <a:gd name="T78" fmla="*/ 358 w 609"/>
                    <a:gd name="T79" fmla="*/ 449 h 676"/>
                    <a:gd name="T80" fmla="*/ 348 w 609"/>
                    <a:gd name="T81" fmla="*/ 492 h 676"/>
                    <a:gd name="T82" fmla="*/ 358 w 609"/>
                    <a:gd name="T83" fmla="*/ 536 h 676"/>
                    <a:gd name="T84" fmla="*/ 387 w 609"/>
                    <a:gd name="T85" fmla="*/ 603 h 676"/>
                    <a:gd name="T86" fmla="*/ 358 w 609"/>
                    <a:gd name="T87" fmla="*/ 676 h 676"/>
                    <a:gd name="T88" fmla="*/ 247 w 609"/>
                    <a:gd name="T89" fmla="*/ 618 h 676"/>
                    <a:gd name="T90" fmla="*/ 232 w 609"/>
                    <a:gd name="T91" fmla="*/ 458 h 676"/>
                    <a:gd name="T92" fmla="*/ 338 w 609"/>
                    <a:gd name="T93" fmla="*/ 362 h 676"/>
                    <a:gd name="T94" fmla="*/ 305 w 609"/>
                    <a:gd name="T95" fmla="*/ 357 h 676"/>
                    <a:gd name="T96" fmla="*/ 194 w 609"/>
                    <a:gd name="T97" fmla="*/ 376 h 676"/>
                    <a:gd name="T98" fmla="*/ 126 w 609"/>
                    <a:gd name="T99" fmla="*/ 371 h 676"/>
                    <a:gd name="T100" fmla="*/ 44 w 609"/>
                    <a:gd name="T101" fmla="*/ 265 h 676"/>
                    <a:gd name="T102" fmla="*/ 5 w 609"/>
                    <a:gd name="T103" fmla="*/ 130 h 676"/>
                    <a:gd name="T104" fmla="*/ 73 w 609"/>
                    <a:gd name="T105" fmla="*/ 0 h 67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09"/>
                    <a:gd name="T160" fmla="*/ 0 h 676"/>
                    <a:gd name="T161" fmla="*/ 609 w 609"/>
                    <a:gd name="T162" fmla="*/ 676 h 67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09" h="676">
                      <a:moveTo>
                        <a:pt x="145" y="19"/>
                      </a:moveTo>
                      <a:lnTo>
                        <a:pt x="155" y="19"/>
                      </a:lnTo>
                      <a:lnTo>
                        <a:pt x="165" y="19"/>
                      </a:lnTo>
                      <a:lnTo>
                        <a:pt x="174" y="24"/>
                      </a:lnTo>
                      <a:lnTo>
                        <a:pt x="184" y="29"/>
                      </a:lnTo>
                      <a:lnTo>
                        <a:pt x="194" y="33"/>
                      </a:lnTo>
                      <a:lnTo>
                        <a:pt x="198" y="38"/>
                      </a:lnTo>
                      <a:lnTo>
                        <a:pt x="208" y="43"/>
                      </a:lnTo>
                      <a:lnTo>
                        <a:pt x="213" y="48"/>
                      </a:lnTo>
                      <a:lnTo>
                        <a:pt x="223" y="53"/>
                      </a:lnTo>
                      <a:lnTo>
                        <a:pt x="232" y="58"/>
                      </a:lnTo>
                      <a:lnTo>
                        <a:pt x="237" y="62"/>
                      </a:lnTo>
                      <a:lnTo>
                        <a:pt x="247" y="67"/>
                      </a:lnTo>
                      <a:lnTo>
                        <a:pt x="256" y="67"/>
                      </a:lnTo>
                      <a:lnTo>
                        <a:pt x="266" y="67"/>
                      </a:lnTo>
                      <a:lnTo>
                        <a:pt x="276" y="62"/>
                      </a:lnTo>
                      <a:lnTo>
                        <a:pt x="285" y="58"/>
                      </a:lnTo>
                      <a:lnTo>
                        <a:pt x="285" y="62"/>
                      </a:lnTo>
                      <a:lnTo>
                        <a:pt x="290" y="62"/>
                      </a:lnTo>
                      <a:lnTo>
                        <a:pt x="295" y="62"/>
                      </a:lnTo>
                      <a:lnTo>
                        <a:pt x="295" y="67"/>
                      </a:lnTo>
                      <a:lnTo>
                        <a:pt x="300" y="67"/>
                      </a:lnTo>
                      <a:lnTo>
                        <a:pt x="305" y="67"/>
                      </a:lnTo>
                      <a:lnTo>
                        <a:pt x="309" y="67"/>
                      </a:lnTo>
                      <a:lnTo>
                        <a:pt x="314" y="67"/>
                      </a:lnTo>
                      <a:lnTo>
                        <a:pt x="319" y="67"/>
                      </a:lnTo>
                      <a:lnTo>
                        <a:pt x="324" y="67"/>
                      </a:lnTo>
                      <a:lnTo>
                        <a:pt x="329" y="67"/>
                      </a:lnTo>
                      <a:lnTo>
                        <a:pt x="334" y="72"/>
                      </a:lnTo>
                      <a:lnTo>
                        <a:pt x="338" y="77"/>
                      </a:lnTo>
                      <a:lnTo>
                        <a:pt x="367" y="82"/>
                      </a:lnTo>
                      <a:lnTo>
                        <a:pt x="367" y="87"/>
                      </a:lnTo>
                      <a:lnTo>
                        <a:pt x="367" y="91"/>
                      </a:lnTo>
                      <a:lnTo>
                        <a:pt x="367" y="96"/>
                      </a:lnTo>
                      <a:lnTo>
                        <a:pt x="367" y="101"/>
                      </a:lnTo>
                      <a:lnTo>
                        <a:pt x="367" y="106"/>
                      </a:lnTo>
                      <a:lnTo>
                        <a:pt x="367" y="111"/>
                      </a:lnTo>
                      <a:lnTo>
                        <a:pt x="367" y="116"/>
                      </a:lnTo>
                      <a:lnTo>
                        <a:pt x="367" y="120"/>
                      </a:lnTo>
                      <a:lnTo>
                        <a:pt x="363" y="120"/>
                      </a:lnTo>
                      <a:lnTo>
                        <a:pt x="363" y="125"/>
                      </a:lnTo>
                      <a:lnTo>
                        <a:pt x="367" y="130"/>
                      </a:lnTo>
                      <a:lnTo>
                        <a:pt x="367" y="135"/>
                      </a:lnTo>
                      <a:lnTo>
                        <a:pt x="377" y="77"/>
                      </a:lnTo>
                      <a:lnTo>
                        <a:pt x="382" y="77"/>
                      </a:lnTo>
                      <a:lnTo>
                        <a:pt x="387" y="77"/>
                      </a:lnTo>
                      <a:lnTo>
                        <a:pt x="392" y="77"/>
                      </a:lnTo>
                      <a:lnTo>
                        <a:pt x="396" y="77"/>
                      </a:lnTo>
                      <a:lnTo>
                        <a:pt x="401" y="77"/>
                      </a:lnTo>
                      <a:lnTo>
                        <a:pt x="406" y="77"/>
                      </a:lnTo>
                      <a:lnTo>
                        <a:pt x="411" y="77"/>
                      </a:lnTo>
                      <a:lnTo>
                        <a:pt x="416" y="77"/>
                      </a:lnTo>
                      <a:lnTo>
                        <a:pt x="416" y="82"/>
                      </a:lnTo>
                      <a:lnTo>
                        <a:pt x="421" y="82"/>
                      </a:lnTo>
                      <a:lnTo>
                        <a:pt x="421" y="77"/>
                      </a:lnTo>
                      <a:lnTo>
                        <a:pt x="425" y="77"/>
                      </a:lnTo>
                      <a:lnTo>
                        <a:pt x="425" y="82"/>
                      </a:lnTo>
                      <a:lnTo>
                        <a:pt x="430" y="82"/>
                      </a:lnTo>
                      <a:lnTo>
                        <a:pt x="435" y="87"/>
                      </a:lnTo>
                      <a:lnTo>
                        <a:pt x="440" y="91"/>
                      </a:lnTo>
                      <a:lnTo>
                        <a:pt x="445" y="91"/>
                      </a:lnTo>
                      <a:lnTo>
                        <a:pt x="449" y="96"/>
                      </a:lnTo>
                      <a:lnTo>
                        <a:pt x="454" y="101"/>
                      </a:lnTo>
                      <a:lnTo>
                        <a:pt x="459" y="106"/>
                      </a:lnTo>
                      <a:lnTo>
                        <a:pt x="454" y="111"/>
                      </a:lnTo>
                      <a:lnTo>
                        <a:pt x="454" y="116"/>
                      </a:lnTo>
                      <a:lnTo>
                        <a:pt x="459" y="120"/>
                      </a:lnTo>
                      <a:lnTo>
                        <a:pt x="464" y="106"/>
                      </a:lnTo>
                      <a:lnTo>
                        <a:pt x="478" y="111"/>
                      </a:lnTo>
                      <a:lnTo>
                        <a:pt x="478" y="116"/>
                      </a:lnTo>
                      <a:lnTo>
                        <a:pt x="478" y="120"/>
                      </a:lnTo>
                      <a:lnTo>
                        <a:pt x="478" y="125"/>
                      </a:lnTo>
                      <a:lnTo>
                        <a:pt x="478" y="130"/>
                      </a:lnTo>
                      <a:lnTo>
                        <a:pt x="478" y="135"/>
                      </a:lnTo>
                      <a:lnTo>
                        <a:pt x="483" y="130"/>
                      </a:lnTo>
                      <a:lnTo>
                        <a:pt x="483" y="125"/>
                      </a:lnTo>
                      <a:lnTo>
                        <a:pt x="483" y="120"/>
                      </a:lnTo>
                      <a:lnTo>
                        <a:pt x="483" y="116"/>
                      </a:lnTo>
                      <a:lnTo>
                        <a:pt x="483" y="111"/>
                      </a:lnTo>
                      <a:lnTo>
                        <a:pt x="488" y="111"/>
                      </a:lnTo>
                      <a:lnTo>
                        <a:pt x="488" y="106"/>
                      </a:lnTo>
                      <a:lnTo>
                        <a:pt x="488" y="101"/>
                      </a:lnTo>
                      <a:lnTo>
                        <a:pt x="493" y="101"/>
                      </a:lnTo>
                      <a:lnTo>
                        <a:pt x="498" y="101"/>
                      </a:lnTo>
                      <a:lnTo>
                        <a:pt x="503" y="96"/>
                      </a:lnTo>
                      <a:lnTo>
                        <a:pt x="507" y="96"/>
                      </a:lnTo>
                      <a:lnTo>
                        <a:pt x="512" y="96"/>
                      </a:lnTo>
                      <a:lnTo>
                        <a:pt x="517" y="96"/>
                      </a:lnTo>
                      <a:lnTo>
                        <a:pt x="522" y="96"/>
                      </a:lnTo>
                      <a:lnTo>
                        <a:pt x="527" y="96"/>
                      </a:lnTo>
                      <a:lnTo>
                        <a:pt x="532" y="96"/>
                      </a:lnTo>
                      <a:lnTo>
                        <a:pt x="536" y="96"/>
                      </a:lnTo>
                      <a:lnTo>
                        <a:pt x="541" y="96"/>
                      </a:lnTo>
                      <a:lnTo>
                        <a:pt x="546" y="96"/>
                      </a:lnTo>
                      <a:lnTo>
                        <a:pt x="551" y="96"/>
                      </a:lnTo>
                      <a:lnTo>
                        <a:pt x="551" y="91"/>
                      </a:lnTo>
                      <a:lnTo>
                        <a:pt x="556" y="91"/>
                      </a:lnTo>
                      <a:lnTo>
                        <a:pt x="561" y="91"/>
                      </a:lnTo>
                      <a:lnTo>
                        <a:pt x="565" y="87"/>
                      </a:lnTo>
                      <a:lnTo>
                        <a:pt x="570" y="87"/>
                      </a:lnTo>
                      <a:lnTo>
                        <a:pt x="575" y="87"/>
                      </a:lnTo>
                      <a:lnTo>
                        <a:pt x="580" y="87"/>
                      </a:lnTo>
                      <a:lnTo>
                        <a:pt x="585" y="91"/>
                      </a:lnTo>
                      <a:lnTo>
                        <a:pt x="589" y="91"/>
                      </a:lnTo>
                      <a:lnTo>
                        <a:pt x="594" y="96"/>
                      </a:lnTo>
                      <a:lnTo>
                        <a:pt x="599" y="101"/>
                      </a:lnTo>
                      <a:lnTo>
                        <a:pt x="604" y="101"/>
                      </a:lnTo>
                      <a:lnTo>
                        <a:pt x="604" y="106"/>
                      </a:lnTo>
                      <a:lnTo>
                        <a:pt x="609" y="111"/>
                      </a:lnTo>
                      <a:lnTo>
                        <a:pt x="609" y="116"/>
                      </a:lnTo>
                      <a:lnTo>
                        <a:pt x="609" y="120"/>
                      </a:lnTo>
                      <a:lnTo>
                        <a:pt x="609" y="130"/>
                      </a:lnTo>
                      <a:lnTo>
                        <a:pt x="604" y="135"/>
                      </a:lnTo>
                      <a:lnTo>
                        <a:pt x="604" y="144"/>
                      </a:lnTo>
                      <a:lnTo>
                        <a:pt x="599" y="149"/>
                      </a:lnTo>
                      <a:lnTo>
                        <a:pt x="599" y="154"/>
                      </a:lnTo>
                      <a:lnTo>
                        <a:pt x="594" y="159"/>
                      </a:lnTo>
                      <a:lnTo>
                        <a:pt x="589" y="169"/>
                      </a:lnTo>
                      <a:lnTo>
                        <a:pt x="585" y="173"/>
                      </a:lnTo>
                      <a:lnTo>
                        <a:pt x="580" y="178"/>
                      </a:lnTo>
                      <a:lnTo>
                        <a:pt x="575" y="183"/>
                      </a:lnTo>
                      <a:lnTo>
                        <a:pt x="570" y="188"/>
                      </a:lnTo>
                      <a:lnTo>
                        <a:pt x="565" y="193"/>
                      </a:lnTo>
                      <a:lnTo>
                        <a:pt x="561" y="198"/>
                      </a:lnTo>
                      <a:lnTo>
                        <a:pt x="551" y="198"/>
                      </a:lnTo>
                      <a:lnTo>
                        <a:pt x="546" y="202"/>
                      </a:lnTo>
                      <a:lnTo>
                        <a:pt x="541" y="202"/>
                      </a:lnTo>
                      <a:lnTo>
                        <a:pt x="536" y="202"/>
                      </a:lnTo>
                      <a:lnTo>
                        <a:pt x="532" y="202"/>
                      </a:lnTo>
                      <a:lnTo>
                        <a:pt x="527" y="202"/>
                      </a:lnTo>
                      <a:lnTo>
                        <a:pt x="522" y="202"/>
                      </a:lnTo>
                      <a:lnTo>
                        <a:pt x="517" y="202"/>
                      </a:lnTo>
                      <a:lnTo>
                        <a:pt x="517" y="198"/>
                      </a:lnTo>
                      <a:lnTo>
                        <a:pt x="512" y="198"/>
                      </a:lnTo>
                      <a:lnTo>
                        <a:pt x="507" y="198"/>
                      </a:lnTo>
                      <a:lnTo>
                        <a:pt x="503" y="198"/>
                      </a:lnTo>
                      <a:lnTo>
                        <a:pt x="498" y="202"/>
                      </a:lnTo>
                      <a:lnTo>
                        <a:pt x="493" y="202"/>
                      </a:lnTo>
                      <a:lnTo>
                        <a:pt x="483" y="222"/>
                      </a:lnTo>
                      <a:lnTo>
                        <a:pt x="474" y="236"/>
                      </a:lnTo>
                      <a:lnTo>
                        <a:pt x="469" y="251"/>
                      </a:lnTo>
                      <a:lnTo>
                        <a:pt x="459" y="265"/>
                      </a:lnTo>
                      <a:lnTo>
                        <a:pt x="449" y="280"/>
                      </a:lnTo>
                      <a:lnTo>
                        <a:pt x="440" y="294"/>
                      </a:lnTo>
                      <a:lnTo>
                        <a:pt x="430" y="309"/>
                      </a:lnTo>
                      <a:lnTo>
                        <a:pt x="425" y="328"/>
                      </a:lnTo>
                      <a:lnTo>
                        <a:pt x="416" y="342"/>
                      </a:lnTo>
                      <a:lnTo>
                        <a:pt x="406" y="357"/>
                      </a:lnTo>
                      <a:lnTo>
                        <a:pt x="396" y="371"/>
                      </a:lnTo>
                      <a:lnTo>
                        <a:pt x="392" y="386"/>
                      </a:lnTo>
                      <a:lnTo>
                        <a:pt x="382" y="400"/>
                      </a:lnTo>
                      <a:lnTo>
                        <a:pt x="372" y="420"/>
                      </a:lnTo>
                      <a:lnTo>
                        <a:pt x="363" y="434"/>
                      </a:lnTo>
                      <a:lnTo>
                        <a:pt x="358" y="449"/>
                      </a:lnTo>
                      <a:lnTo>
                        <a:pt x="353" y="458"/>
                      </a:lnTo>
                      <a:lnTo>
                        <a:pt x="353" y="463"/>
                      </a:lnTo>
                      <a:lnTo>
                        <a:pt x="353" y="473"/>
                      </a:lnTo>
                      <a:lnTo>
                        <a:pt x="348" y="478"/>
                      </a:lnTo>
                      <a:lnTo>
                        <a:pt x="348" y="482"/>
                      </a:lnTo>
                      <a:lnTo>
                        <a:pt x="348" y="492"/>
                      </a:lnTo>
                      <a:lnTo>
                        <a:pt x="348" y="502"/>
                      </a:lnTo>
                      <a:lnTo>
                        <a:pt x="353" y="507"/>
                      </a:lnTo>
                      <a:lnTo>
                        <a:pt x="353" y="511"/>
                      </a:lnTo>
                      <a:lnTo>
                        <a:pt x="353" y="521"/>
                      </a:lnTo>
                      <a:lnTo>
                        <a:pt x="353" y="526"/>
                      </a:lnTo>
                      <a:lnTo>
                        <a:pt x="358" y="536"/>
                      </a:lnTo>
                      <a:lnTo>
                        <a:pt x="358" y="540"/>
                      </a:lnTo>
                      <a:lnTo>
                        <a:pt x="363" y="550"/>
                      </a:lnTo>
                      <a:lnTo>
                        <a:pt x="367" y="555"/>
                      </a:lnTo>
                      <a:lnTo>
                        <a:pt x="367" y="565"/>
                      </a:lnTo>
                      <a:lnTo>
                        <a:pt x="377" y="584"/>
                      </a:lnTo>
                      <a:lnTo>
                        <a:pt x="387" y="603"/>
                      </a:lnTo>
                      <a:lnTo>
                        <a:pt x="396" y="622"/>
                      </a:lnTo>
                      <a:lnTo>
                        <a:pt x="396" y="642"/>
                      </a:lnTo>
                      <a:lnTo>
                        <a:pt x="387" y="661"/>
                      </a:lnTo>
                      <a:lnTo>
                        <a:pt x="382" y="666"/>
                      </a:lnTo>
                      <a:lnTo>
                        <a:pt x="367" y="671"/>
                      </a:lnTo>
                      <a:lnTo>
                        <a:pt x="358" y="676"/>
                      </a:lnTo>
                      <a:lnTo>
                        <a:pt x="343" y="676"/>
                      </a:lnTo>
                      <a:lnTo>
                        <a:pt x="329" y="676"/>
                      </a:lnTo>
                      <a:lnTo>
                        <a:pt x="319" y="671"/>
                      </a:lnTo>
                      <a:lnTo>
                        <a:pt x="314" y="666"/>
                      </a:lnTo>
                      <a:lnTo>
                        <a:pt x="280" y="642"/>
                      </a:lnTo>
                      <a:lnTo>
                        <a:pt x="247" y="618"/>
                      </a:lnTo>
                      <a:lnTo>
                        <a:pt x="218" y="589"/>
                      </a:lnTo>
                      <a:lnTo>
                        <a:pt x="194" y="560"/>
                      </a:lnTo>
                      <a:lnTo>
                        <a:pt x="179" y="521"/>
                      </a:lnTo>
                      <a:lnTo>
                        <a:pt x="174" y="507"/>
                      </a:lnTo>
                      <a:lnTo>
                        <a:pt x="208" y="487"/>
                      </a:lnTo>
                      <a:lnTo>
                        <a:pt x="232" y="458"/>
                      </a:lnTo>
                      <a:lnTo>
                        <a:pt x="256" y="425"/>
                      </a:lnTo>
                      <a:lnTo>
                        <a:pt x="285" y="396"/>
                      </a:lnTo>
                      <a:lnTo>
                        <a:pt x="314" y="371"/>
                      </a:lnTo>
                      <a:lnTo>
                        <a:pt x="329" y="367"/>
                      </a:lnTo>
                      <a:lnTo>
                        <a:pt x="334" y="367"/>
                      </a:lnTo>
                      <a:lnTo>
                        <a:pt x="338" y="362"/>
                      </a:lnTo>
                      <a:lnTo>
                        <a:pt x="343" y="362"/>
                      </a:lnTo>
                      <a:lnTo>
                        <a:pt x="348" y="357"/>
                      </a:lnTo>
                      <a:lnTo>
                        <a:pt x="348" y="352"/>
                      </a:lnTo>
                      <a:lnTo>
                        <a:pt x="353" y="352"/>
                      </a:lnTo>
                      <a:lnTo>
                        <a:pt x="329" y="357"/>
                      </a:lnTo>
                      <a:lnTo>
                        <a:pt x="305" y="357"/>
                      </a:lnTo>
                      <a:lnTo>
                        <a:pt x="280" y="362"/>
                      </a:lnTo>
                      <a:lnTo>
                        <a:pt x="256" y="362"/>
                      </a:lnTo>
                      <a:lnTo>
                        <a:pt x="232" y="362"/>
                      </a:lnTo>
                      <a:lnTo>
                        <a:pt x="223" y="362"/>
                      </a:lnTo>
                      <a:lnTo>
                        <a:pt x="208" y="367"/>
                      </a:lnTo>
                      <a:lnTo>
                        <a:pt x="194" y="376"/>
                      </a:lnTo>
                      <a:lnTo>
                        <a:pt x="179" y="381"/>
                      </a:lnTo>
                      <a:lnTo>
                        <a:pt x="165" y="386"/>
                      </a:lnTo>
                      <a:lnTo>
                        <a:pt x="150" y="381"/>
                      </a:lnTo>
                      <a:lnTo>
                        <a:pt x="145" y="381"/>
                      </a:lnTo>
                      <a:lnTo>
                        <a:pt x="126" y="371"/>
                      </a:lnTo>
                      <a:lnTo>
                        <a:pt x="112" y="347"/>
                      </a:lnTo>
                      <a:lnTo>
                        <a:pt x="97" y="328"/>
                      </a:lnTo>
                      <a:lnTo>
                        <a:pt x="83" y="304"/>
                      </a:lnTo>
                      <a:lnTo>
                        <a:pt x="68" y="284"/>
                      </a:lnTo>
                      <a:lnTo>
                        <a:pt x="49" y="270"/>
                      </a:lnTo>
                      <a:lnTo>
                        <a:pt x="44" y="265"/>
                      </a:lnTo>
                      <a:lnTo>
                        <a:pt x="29" y="241"/>
                      </a:lnTo>
                      <a:lnTo>
                        <a:pt x="15" y="217"/>
                      </a:lnTo>
                      <a:lnTo>
                        <a:pt x="5" y="193"/>
                      </a:lnTo>
                      <a:lnTo>
                        <a:pt x="0" y="169"/>
                      </a:lnTo>
                      <a:lnTo>
                        <a:pt x="0" y="140"/>
                      </a:lnTo>
                      <a:lnTo>
                        <a:pt x="5" y="130"/>
                      </a:lnTo>
                      <a:lnTo>
                        <a:pt x="10" y="101"/>
                      </a:lnTo>
                      <a:lnTo>
                        <a:pt x="20" y="77"/>
                      </a:lnTo>
                      <a:lnTo>
                        <a:pt x="34" y="53"/>
                      </a:lnTo>
                      <a:lnTo>
                        <a:pt x="49" y="29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150" y="19"/>
                      </a:lnTo>
                      <a:lnTo>
                        <a:pt x="145" y="19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2" name="Freeform 913">
                  <a:extLst>
                    <a:ext uri="{FF2B5EF4-FFF2-40B4-BE49-F238E27FC236}">
                      <a16:creationId xmlns:a16="http://schemas.microsoft.com/office/drawing/2014/main" id="{3D85FE09-012E-4BE1-8D96-3BE20F54F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" y="733"/>
                  <a:ext cx="140" cy="48"/>
                </a:xfrm>
                <a:custGeom>
                  <a:avLst/>
                  <a:gdLst>
                    <a:gd name="T0" fmla="*/ 0 w 140"/>
                    <a:gd name="T1" fmla="*/ 0 h 48"/>
                    <a:gd name="T2" fmla="*/ 10 w 140"/>
                    <a:gd name="T3" fmla="*/ 0 h 48"/>
                    <a:gd name="T4" fmla="*/ 20 w 140"/>
                    <a:gd name="T5" fmla="*/ 0 h 48"/>
                    <a:gd name="T6" fmla="*/ 29 w 140"/>
                    <a:gd name="T7" fmla="*/ 5 h 48"/>
                    <a:gd name="T8" fmla="*/ 39 w 140"/>
                    <a:gd name="T9" fmla="*/ 10 h 48"/>
                    <a:gd name="T10" fmla="*/ 49 w 140"/>
                    <a:gd name="T11" fmla="*/ 14 h 48"/>
                    <a:gd name="T12" fmla="*/ 53 w 140"/>
                    <a:gd name="T13" fmla="*/ 19 h 48"/>
                    <a:gd name="T14" fmla="*/ 63 w 140"/>
                    <a:gd name="T15" fmla="*/ 24 h 48"/>
                    <a:gd name="T16" fmla="*/ 68 w 140"/>
                    <a:gd name="T17" fmla="*/ 29 h 48"/>
                    <a:gd name="T18" fmla="*/ 78 w 140"/>
                    <a:gd name="T19" fmla="*/ 34 h 48"/>
                    <a:gd name="T20" fmla="*/ 87 w 140"/>
                    <a:gd name="T21" fmla="*/ 39 h 48"/>
                    <a:gd name="T22" fmla="*/ 92 w 140"/>
                    <a:gd name="T23" fmla="*/ 43 h 48"/>
                    <a:gd name="T24" fmla="*/ 102 w 140"/>
                    <a:gd name="T25" fmla="*/ 48 h 48"/>
                    <a:gd name="T26" fmla="*/ 111 w 140"/>
                    <a:gd name="T27" fmla="*/ 48 h 48"/>
                    <a:gd name="T28" fmla="*/ 121 w 140"/>
                    <a:gd name="T29" fmla="*/ 48 h 48"/>
                    <a:gd name="T30" fmla="*/ 131 w 140"/>
                    <a:gd name="T31" fmla="*/ 43 h 48"/>
                    <a:gd name="T32" fmla="*/ 140 w 140"/>
                    <a:gd name="T33" fmla="*/ 39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0"/>
                    <a:gd name="T52" fmla="*/ 0 h 48"/>
                    <a:gd name="T53" fmla="*/ 140 w 140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0" h="4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  <a:lnTo>
                        <a:pt x="29" y="5"/>
                      </a:lnTo>
                      <a:lnTo>
                        <a:pt x="39" y="10"/>
                      </a:lnTo>
                      <a:lnTo>
                        <a:pt x="49" y="14"/>
                      </a:lnTo>
                      <a:lnTo>
                        <a:pt x="53" y="19"/>
                      </a:lnTo>
                      <a:lnTo>
                        <a:pt x="63" y="24"/>
                      </a:lnTo>
                      <a:lnTo>
                        <a:pt x="68" y="29"/>
                      </a:lnTo>
                      <a:lnTo>
                        <a:pt x="78" y="34"/>
                      </a:lnTo>
                      <a:lnTo>
                        <a:pt x="87" y="39"/>
                      </a:lnTo>
                      <a:lnTo>
                        <a:pt x="92" y="43"/>
                      </a:lnTo>
                      <a:lnTo>
                        <a:pt x="102" y="48"/>
                      </a:lnTo>
                      <a:lnTo>
                        <a:pt x="111" y="48"/>
                      </a:lnTo>
                      <a:lnTo>
                        <a:pt x="121" y="48"/>
                      </a:lnTo>
                      <a:lnTo>
                        <a:pt x="131" y="43"/>
                      </a:lnTo>
                      <a:lnTo>
                        <a:pt x="140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3" name="Freeform 914">
                  <a:extLst>
                    <a:ext uri="{FF2B5EF4-FFF2-40B4-BE49-F238E27FC236}">
                      <a16:creationId xmlns:a16="http://schemas.microsoft.com/office/drawing/2014/main" id="{9897293D-F0F5-4DC7-8380-9D99132E5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8" y="772"/>
                  <a:ext cx="53" cy="19"/>
                </a:xfrm>
                <a:custGeom>
                  <a:avLst/>
                  <a:gdLst>
                    <a:gd name="T0" fmla="*/ 0 w 53"/>
                    <a:gd name="T1" fmla="*/ 0 h 19"/>
                    <a:gd name="T2" fmla="*/ 0 w 53"/>
                    <a:gd name="T3" fmla="*/ 4 h 19"/>
                    <a:gd name="T4" fmla="*/ 5 w 53"/>
                    <a:gd name="T5" fmla="*/ 4 h 19"/>
                    <a:gd name="T6" fmla="*/ 10 w 53"/>
                    <a:gd name="T7" fmla="*/ 4 h 19"/>
                    <a:gd name="T8" fmla="*/ 10 w 53"/>
                    <a:gd name="T9" fmla="*/ 9 h 19"/>
                    <a:gd name="T10" fmla="*/ 15 w 53"/>
                    <a:gd name="T11" fmla="*/ 9 h 19"/>
                    <a:gd name="T12" fmla="*/ 20 w 53"/>
                    <a:gd name="T13" fmla="*/ 9 h 19"/>
                    <a:gd name="T14" fmla="*/ 24 w 53"/>
                    <a:gd name="T15" fmla="*/ 9 h 19"/>
                    <a:gd name="T16" fmla="*/ 24 w 53"/>
                    <a:gd name="T17" fmla="*/ 9 h 19"/>
                    <a:gd name="T18" fmla="*/ 29 w 53"/>
                    <a:gd name="T19" fmla="*/ 9 h 19"/>
                    <a:gd name="T20" fmla="*/ 34 w 53"/>
                    <a:gd name="T21" fmla="*/ 9 h 19"/>
                    <a:gd name="T22" fmla="*/ 34 w 53"/>
                    <a:gd name="T23" fmla="*/ 9 h 19"/>
                    <a:gd name="T24" fmla="*/ 39 w 53"/>
                    <a:gd name="T25" fmla="*/ 9 h 19"/>
                    <a:gd name="T26" fmla="*/ 44 w 53"/>
                    <a:gd name="T27" fmla="*/ 9 h 19"/>
                    <a:gd name="T28" fmla="*/ 49 w 53"/>
                    <a:gd name="T29" fmla="*/ 14 h 19"/>
                    <a:gd name="T30" fmla="*/ 49 w 53"/>
                    <a:gd name="T31" fmla="*/ 14 h 19"/>
                    <a:gd name="T32" fmla="*/ 53 w 53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9"/>
                    <a:gd name="T53" fmla="*/ 53 w 5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9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20" y="9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4" y="9"/>
                      </a:lnTo>
                      <a:lnTo>
                        <a:pt x="39" y="9"/>
                      </a:lnTo>
                      <a:lnTo>
                        <a:pt x="44" y="9"/>
                      </a:lnTo>
                      <a:lnTo>
                        <a:pt x="49" y="14"/>
                      </a:lnTo>
                      <a:lnTo>
                        <a:pt x="53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4" name="Line 915">
                  <a:extLst>
                    <a:ext uri="{FF2B5EF4-FFF2-40B4-BE49-F238E27FC236}">
                      <a16:creationId xmlns:a16="http://schemas.microsoft.com/office/drawing/2014/main" id="{B510225C-7F54-4CBD-AFD8-1F3C8C9EA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1" y="791"/>
                  <a:ext cx="29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5" name="Freeform 916">
                  <a:extLst>
                    <a:ext uri="{FF2B5EF4-FFF2-40B4-BE49-F238E27FC236}">
                      <a16:creationId xmlns:a16="http://schemas.microsoft.com/office/drawing/2014/main" id="{E8E2FFD0-3193-492F-91C4-25122F3C1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796"/>
                  <a:ext cx="4" cy="53"/>
                </a:xfrm>
                <a:custGeom>
                  <a:avLst/>
                  <a:gdLst>
                    <a:gd name="T0" fmla="*/ 4 w 4"/>
                    <a:gd name="T1" fmla="*/ 0 h 53"/>
                    <a:gd name="T2" fmla="*/ 4 w 4"/>
                    <a:gd name="T3" fmla="*/ 0 h 53"/>
                    <a:gd name="T4" fmla="*/ 4 w 4"/>
                    <a:gd name="T5" fmla="*/ 5 h 53"/>
                    <a:gd name="T6" fmla="*/ 4 w 4"/>
                    <a:gd name="T7" fmla="*/ 9 h 53"/>
                    <a:gd name="T8" fmla="*/ 4 w 4"/>
                    <a:gd name="T9" fmla="*/ 14 h 53"/>
                    <a:gd name="T10" fmla="*/ 4 w 4"/>
                    <a:gd name="T11" fmla="*/ 14 h 53"/>
                    <a:gd name="T12" fmla="*/ 4 w 4"/>
                    <a:gd name="T13" fmla="*/ 19 h 53"/>
                    <a:gd name="T14" fmla="*/ 4 w 4"/>
                    <a:gd name="T15" fmla="*/ 24 h 53"/>
                    <a:gd name="T16" fmla="*/ 4 w 4"/>
                    <a:gd name="T17" fmla="*/ 24 h 53"/>
                    <a:gd name="T18" fmla="*/ 4 w 4"/>
                    <a:gd name="T19" fmla="*/ 29 h 53"/>
                    <a:gd name="T20" fmla="*/ 4 w 4"/>
                    <a:gd name="T21" fmla="*/ 34 h 53"/>
                    <a:gd name="T22" fmla="*/ 4 w 4"/>
                    <a:gd name="T23" fmla="*/ 38 h 53"/>
                    <a:gd name="T24" fmla="*/ 0 w 4"/>
                    <a:gd name="T25" fmla="*/ 38 h 53"/>
                    <a:gd name="T26" fmla="*/ 0 w 4"/>
                    <a:gd name="T27" fmla="*/ 43 h 53"/>
                    <a:gd name="T28" fmla="*/ 4 w 4"/>
                    <a:gd name="T29" fmla="*/ 48 h 53"/>
                    <a:gd name="T30" fmla="*/ 4 w 4"/>
                    <a:gd name="T31" fmla="*/ 53 h 53"/>
                    <a:gd name="T32" fmla="*/ 4 w 4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53"/>
                    <a:gd name="T53" fmla="*/ 4 w 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5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14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4" y="48"/>
                      </a:lnTo>
                      <a:lnTo>
                        <a:pt x="4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6" name="Line 917">
                  <a:extLst>
                    <a:ext uri="{FF2B5EF4-FFF2-40B4-BE49-F238E27FC236}">
                      <a16:creationId xmlns:a16="http://schemas.microsoft.com/office/drawing/2014/main" id="{9A3EC9BF-0E3D-423E-A646-09101BD56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30" y="791"/>
                  <a:ext cx="10" cy="5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7" name="Freeform 918">
                  <a:extLst>
                    <a:ext uri="{FF2B5EF4-FFF2-40B4-BE49-F238E27FC236}">
                      <a16:creationId xmlns:a16="http://schemas.microsoft.com/office/drawing/2014/main" id="{6FBA00F3-0DE5-4637-B5C7-982AE6E31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791"/>
                  <a:ext cx="39" cy="1"/>
                </a:xfrm>
                <a:custGeom>
                  <a:avLst/>
                  <a:gdLst>
                    <a:gd name="T0" fmla="*/ 0 w 39"/>
                    <a:gd name="T1" fmla="*/ 0 h 1"/>
                    <a:gd name="T2" fmla="*/ 0 w 39"/>
                    <a:gd name="T3" fmla="*/ 0 h 1"/>
                    <a:gd name="T4" fmla="*/ 5 w 39"/>
                    <a:gd name="T5" fmla="*/ 0 h 1"/>
                    <a:gd name="T6" fmla="*/ 5 w 39"/>
                    <a:gd name="T7" fmla="*/ 0 h 1"/>
                    <a:gd name="T8" fmla="*/ 10 w 39"/>
                    <a:gd name="T9" fmla="*/ 0 h 1"/>
                    <a:gd name="T10" fmla="*/ 10 w 39"/>
                    <a:gd name="T11" fmla="*/ 0 h 1"/>
                    <a:gd name="T12" fmla="*/ 15 w 39"/>
                    <a:gd name="T13" fmla="*/ 0 h 1"/>
                    <a:gd name="T14" fmla="*/ 15 w 39"/>
                    <a:gd name="T15" fmla="*/ 0 h 1"/>
                    <a:gd name="T16" fmla="*/ 19 w 39"/>
                    <a:gd name="T17" fmla="*/ 0 h 1"/>
                    <a:gd name="T18" fmla="*/ 19 w 39"/>
                    <a:gd name="T19" fmla="*/ 0 h 1"/>
                    <a:gd name="T20" fmla="*/ 24 w 39"/>
                    <a:gd name="T21" fmla="*/ 0 h 1"/>
                    <a:gd name="T22" fmla="*/ 24 w 39"/>
                    <a:gd name="T23" fmla="*/ 0 h 1"/>
                    <a:gd name="T24" fmla="*/ 29 w 39"/>
                    <a:gd name="T25" fmla="*/ 0 h 1"/>
                    <a:gd name="T26" fmla="*/ 29 w 39"/>
                    <a:gd name="T27" fmla="*/ 0 h 1"/>
                    <a:gd name="T28" fmla="*/ 34 w 39"/>
                    <a:gd name="T29" fmla="*/ 0 h 1"/>
                    <a:gd name="T30" fmla="*/ 34 w 39"/>
                    <a:gd name="T31" fmla="*/ 0 h 1"/>
                    <a:gd name="T32" fmla="*/ 39 w 3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"/>
                    <a:gd name="T53" fmla="*/ 39 w 3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8" name="Freeform 919">
                  <a:extLst>
                    <a:ext uri="{FF2B5EF4-FFF2-40B4-BE49-F238E27FC236}">
                      <a16:creationId xmlns:a16="http://schemas.microsoft.com/office/drawing/2014/main" id="{3ABDBD70-A4FF-41EE-B766-65B774825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9" y="791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0 w 5"/>
                    <a:gd name="T5" fmla="*/ 0 h 5"/>
                    <a:gd name="T6" fmla="*/ 0 w 5"/>
                    <a:gd name="T7" fmla="*/ 0 h 5"/>
                    <a:gd name="T8" fmla="*/ 0 w 5"/>
                    <a:gd name="T9" fmla="*/ 0 h 5"/>
                    <a:gd name="T10" fmla="*/ 0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0 h 5"/>
                    <a:gd name="T18" fmla="*/ 0 w 5"/>
                    <a:gd name="T19" fmla="*/ 5 h 5"/>
                    <a:gd name="T20" fmla="*/ 0 w 5"/>
                    <a:gd name="T21" fmla="*/ 5 h 5"/>
                    <a:gd name="T22" fmla="*/ 0 w 5"/>
                    <a:gd name="T23" fmla="*/ 5 h 5"/>
                    <a:gd name="T24" fmla="*/ 0 w 5"/>
                    <a:gd name="T25" fmla="*/ 5 h 5"/>
                    <a:gd name="T26" fmla="*/ 0 w 5"/>
                    <a:gd name="T27" fmla="*/ 5 h 5"/>
                    <a:gd name="T28" fmla="*/ 5 w 5"/>
                    <a:gd name="T29" fmla="*/ 5 h 5"/>
                    <a:gd name="T30" fmla="*/ 5 w 5"/>
                    <a:gd name="T31" fmla="*/ 5 h 5"/>
                    <a:gd name="T32" fmla="*/ 5 w 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9" name="Line 920">
                  <a:extLst>
                    <a:ext uri="{FF2B5EF4-FFF2-40B4-BE49-F238E27FC236}">
                      <a16:creationId xmlns:a16="http://schemas.microsoft.com/office/drawing/2014/main" id="{58F8FFE6-D484-486B-811F-DDEB642474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84" y="791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0" name="Freeform 921">
                  <a:extLst>
                    <a:ext uri="{FF2B5EF4-FFF2-40B4-BE49-F238E27FC236}">
                      <a16:creationId xmlns:a16="http://schemas.microsoft.com/office/drawing/2014/main" id="{A0DBED38-C550-40DD-8EDC-B88AF2BF6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791"/>
                  <a:ext cx="38" cy="39"/>
                </a:xfrm>
                <a:custGeom>
                  <a:avLst/>
                  <a:gdLst>
                    <a:gd name="T0" fmla="*/ 0 w 38"/>
                    <a:gd name="T1" fmla="*/ 0 h 39"/>
                    <a:gd name="T2" fmla="*/ 4 w 38"/>
                    <a:gd name="T3" fmla="*/ 0 h 39"/>
                    <a:gd name="T4" fmla="*/ 4 w 38"/>
                    <a:gd name="T5" fmla="*/ 5 h 39"/>
                    <a:gd name="T6" fmla="*/ 9 w 38"/>
                    <a:gd name="T7" fmla="*/ 5 h 39"/>
                    <a:gd name="T8" fmla="*/ 14 w 38"/>
                    <a:gd name="T9" fmla="*/ 10 h 39"/>
                    <a:gd name="T10" fmla="*/ 14 w 38"/>
                    <a:gd name="T11" fmla="*/ 10 h 39"/>
                    <a:gd name="T12" fmla="*/ 19 w 38"/>
                    <a:gd name="T13" fmla="*/ 14 h 39"/>
                    <a:gd name="T14" fmla="*/ 24 w 38"/>
                    <a:gd name="T15" fmla="*/ 14 h 39"/>
                    <a:gd name="T16" fmla="*/ 24 w 38"/>
                    <a:gd name="T17" fmla="*/ 14 h 39"/>
                    <a:gd name="T18" fmla="*/ 28 w 38"/>
                    <a:gd name="T19" fmla="*/ 19 h 39"/>
                    <a:gd name="T20" fmla="*/ 28 w 38"/>
                    <a:gd name="T21" fmla="*/ 19 h 39"/>
                    <a:gd name="T22" fmla="*/ 33 w 38"/>
                    <a:gd name="T23" fmla="*/ 24 h 39"/>
                    <a:gd name="T24" fmla="*/ 33 w 38"/>
                    <a:gd name="T25" fmla="*/ 24 h 39"/>
                    <a:gd name="T26" fmla="*/ 38 w 38"/>
                    <a:gd name="T27" fmla="*/ 29 h 39"/>
                    <a:gd name="T28" fmla="*/ 38 w 38"/>
                    <a:gd name="T29" fmla="*/ 29 h 39"/>
                    <a:gd name="T30" fmla="*/ 33 w 38"/>
                    <a:gd name="T31" fmla="*/ 34 h 39"/>
                    <a:gd name="T32" fmla="*/ 33 w 38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39"/>
                    <a:gd name="T53" fmla="*/ 38 w 38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3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10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28" y="19"/>
                      </a:lnTo>
                      <a:lnTo>
                        <a:pt x="33" y="24"/>
                      </a:lnTo>
                      <a:lnTo>
                        <a:pt x="38" y="29"/>
                      </a:lnTo>
                      <a:lnTo>
                        <a:pt x="33" y="34"/>
                      </a:lnTo>
                      <a:lnTo>
                        <a:pt x="33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1" name="Freeform 922">
                  <a:extLst>
                    <a:ext uri="{FF2B5EF4-FFF2-40B4-BE49-F238E27FC236}">
                      <a16:creationId xmlns:a16="http://schemas.microsoft.com/office/drawing/2014/main" id="{B6B09321-78AD-45E6-B746-A95A25409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7" y="820"/>
                  <a:ext cx="24" cy="14"/>
                </a:xfrm>
                <a:custGeom>
                  <a:avLst/>
                  <a:gdLst>
                    <a:gd name="T0" fmla="*/ 0 w 24"/>
                    <a:gd name="T1" fmla="*/ 10 h 14"/>
                    <a:gd name="T2" fmla="*/ 5 w 24"/>
                    <a:gd name="T3" fmla="*/ 14 h 14"/>
                    <a:gd name="T4" fmla="*/ 10 w 24"/>
                    <a:gd name="T5" fmla="*/ 0 h 14"/>
                    <a:gd name="T6" fmla="*/ 24 w 24"/>
                    <a:gd name="T7" fmla="*/ 5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4"/>
                    <a:gd name="T14" fmla="*/ 24 w 2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4">
                      <a:moveTo>
                        <a:pt x="0" y="10"/>
                      </a:moveTo>
                      <a:lnTo>
                        <a:pt x="5" y="14"/>
                      </a:lnTo>
                      <a:lnTo>
                        <a:pt x="10" y="0"/>
                      </a:lnTo>
                      <a:lnTo>
                        <a:pt x="2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2" name="Freeform 923">
                  <a:extLst>
                    <a:ext uri="{FF2B5EF4-FFF2-40B4-BE49-F238E27FC236}">
                      <a16:creationId xmlns:a16="http://schemas.microsoft.com/office/drawing/2014/main" id="{430F388D-ADCA-43C4-BEBE-DCE800316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825"/>
                  <a:ext cx="1" cy="24"/>
                </a:xfrm>
                <a:custGeom>
                  <a:avLst/>
                  <a:gdLst>
                    <a:gd name="T0" fmla="*/ 0 w 1"/>
                    <a:gd name="T1" fmla="*/ 0 h 24"/>
                    <a:gd name="T2" fmla="*/ 0 w 1"/>
                    <a:gd name="T3" fmla="*/ 0 h 24"/>
                    <a:gd name="T4" fmla="*/ 0 w 1"/>
                    <a:gd name="T5" fmla="*/ 5 h 24"/>
                    <a:gd name="T6" fmla="*/ 0 w 1"/>
                    <a:gd name="T7" fmla="*/ 5 h 24"/>
                    <a:gd name="T8" fmla="*/ 0 w 1"/>
                    <a:gd name="T9" fmla="*/ 5 h 24"/>
                    <a:gd name="T10" fmla="*/ 0 w 1"/>
                    <a:gd name="T11" fmla="*/ 9 h 24"/>
                    <a:gd name="T12" fmla="*/ 0 w 1"/>
                    <a:gd name="T13" fmla="*/ 9 h 24"/>
                    <a:gd name="T14" fmla="*/ 0 w 1"/>
                    <a:gd name="T15" fmla="*/ 9 h 24"/>
                    <a:gd name="T16" fmla="*/ 0 w 1"/>
                    <a:gd name="T17" fmla="*/ 14 h 24"/>
                    <a:gd name="T18" fmla="*/ 0 w 1"/>
                    <a:gd name="T19" fmla="*/ 14 h 24"/>
                    <a:gd name="T20" fmla="*/ 0 w 1"/>
                    <a:gd name="T21" fmla="*/ 14 h 24"/>
                    <a:gd name="T22" fmla="*/ 0 w 1"/>
                    <a:gd name="T23" fmla="*/ 19 h 24"/>
                    <a:gd name="T24" fmla="*/ 0 w 1"/>
                    <a:gd name="T25" fmla="*/ 19 h 24"/>
                    <a:gd name="T26" fmla="*/ 0 w 1"/>
                    <a:gd name="T27" fmla="*/ 19 h 24"/>
                    <a:gd name="T28" fmla="*/ 0 w 1"/>
                    <a:gd name="T29" fmla="*/ 19 h 24"/>
                    <a:gd name="T30" fmla="*/ 0 w 1"/>
                    <a:gd name="T31" fmla="*/ 24 h 24"/>
                    <a:gd name="T32" fmla="*/ 0 w 1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24"/>
                    <a:gd name="T53" fmla="*/ 1 w 1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3" name="Freeform 924">
                  <a:extLst>
                    <a:ext uri="{FF2B5EF4-FFF2-40B4-BE49-F238E27FC236}">
                      <a16:creationId xmlns:a16="http://schemas.microsoft.com/office/drawing/2014/main" id="{324E89B0-CE49-4F44-803D-9AE6E102C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815"/>
                  <a:ext cx="15" cy="34"/>
                </a:xfrm>
                <a:custGeom>
                  <a:avLst/>
                  <a:gdLst>
                    <a:gd name="T0" fmla="*/ 0 w 15"/>
                    <a:gd name="T1" fmla="*/ 34 h 34"/>
                    <a:gd name="T2" fmla="*/ 5 w 15"/>
                    <a:gd name="T3" fmla="*/ 29 h 34"/>
                    <a:gd name="T4" fmla="*/ 5 w 15"/>
                    <a:gd name="T5" fmla="*/ 29 h 34"/>
                    <a:gd name="T6" fmla="*/ 5 w 15"/>
                    <a:gd name="T7" fmla="*/ 29 h 34"/>
                    <a:gd name="T8" fmla="*/ 5 w 15"/>
                    <a:gd name="T9" fmla="*/ 24 h 34"/>
                    <a:gd name="T10" fmla="*/ 5 w 15"/>
                    <a:gd name="T11" fmla="*/ 24 h 34"/>
                    <a:gd name="T12" fmla="*/ 5 w 15"/>
                    <a:gd name="T13" fmla="*/ 19 h 34"/>
                    <a:gd name="T14" fmla="*/ 5 w 15"/>
                    <a:gd name="T15" fmla="*/ 19 h 34"/>
                    <a:gd name="T16" fmla="*/ 5 w 15"/>
                    <a:gd name="T17" fmla="*/ 15 h 34"/>
                    <a:gd name="T18" fmla="*/ 5 w 15"/>
                    <a:gd name="T19" fmla="*/ 15 h 34"/>
                    <a:gd name="T20" fmla="*/ 5 w 15"/>
                    <a:gd name="T21" fmla="*/ 10 h 34"/>
                    <a:gd name="T22" fmla="*/ 10 w 15"/>
                    <a:gd name="T23" fmla="*/ 10 h 34"/>
                    <a:gd name="T24" fmla="*/ 10 w 15"/>
                    <a:gd name="T25" fmla="*/ 5 h 34"/>
                    <a:gd name="T26" fmla="*/ 10 w 15"/>
                    <a:gd name="T27" fmla="*/ 5 h 34"/>
                    <a:gd name="T28" fmla="*/ 10 w 15"/>
                    <a:gd name="T29" fmla="*/ 0 h 34"/>
                    <a:gd name="T30" fmla="*/ 15 w 15"/>
                    <a:gd name="T31" fmla="*/ 0 h 34"/>
                    <a:gd name="T32" fmla="*/ 15 w 15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4"/>
                    <a:gd name="T53" fmla="*/ 15 w 1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4">
                      <a:moveTo>
                        <a:pt x="0" y="34"/>
                      </a:move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4" name="Freeform 925">
                  <a:extLst>
                    <a:ext uri="{FF2B5EF4-FFF2-40B4-BE49-F238E27FC236}">
                      <a16:creationId xmlns:a16="http://schemas.microsoft.com/office/drawing/2014/main" id="{20DB78E3-6EB5-403E-BE1B-AF06A20D5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810"/>
                  <a:ext cx="39" cy="5"/>
                </a:xfrm>
                <a:custGeom>
                  <a:avLst/>
                  <a:gdLst>
                    <a:gd name="T0" fmla="*/ 0 w 39"/>
                    <a:gd name="T1" fmla="*/ 5 h 5"/>
                    <a:gd name="T2" fmla="*/ 5 w 39"/>
                    <a:gd name="T3" fmla="*/ 5 h 5"/>
                    <a:gd name="T4" fmla="*/ 5 w 39"/>
                    <a:gd name="T5" fmla="*/ 5 h 5"/>
                    <a:gd name="T6" fmla="*/ 10 w 39"/>
                    <a:gd name="T7" fmla="*/ 0 h 5"/>
                    <a:gd name="T8" fmla="*/ 10 w 39"/>
                    <a:gd name="T9" fmla="*/ 0 h 5"/>
                    <a:gd name="T10" fmla="*/ 10 w 39"/>
                    <a:gd name="T11" fmla="*/ 0 h 5"/>
                    <a:gd name="T12" fmla="*/ 14 w 39"/>
                    <a:gd name="T13" fmla="*/ 0 h 5"/>
                    <a:gd name="T14" fmla="*/ 14 w 39"/>
                    <a:gd name="T15" fmla="*/ 0 h 5"/>
                    <a:gd name="T16" fmla="*/ 19 w 39"/>
                    <a:gd name="T17" fmla="*/ 0 h 5"/>
                    <a:gd name="T18" fmla="*/ 19 w 39"/>
                    <a:gd name="T19" fmla="*/ 0 h 5"/>
                    <a:gd name="T20" fmla="*/ 24 w 39"/>
                    <a:gd name="T21" fmla="*/ 0 h 5"/>
                    <a:gd name="T22" fmla="*/ 24 w 39"/>
                    <a:gd name="T23" fmla="*/ 0 h 5"/>
                    <a:gd name="T24" fmla="*/ 29 w 39"/>
                    <a:gd name="T25" fmla="*/ 0 h 5"/>
                    <a:gd name="T26" fmla="*/ 29 w 39"/>
                    <a:gd name="T27" fmla="*/ 0 h 5"/>
                    <a:gd name="T28" fmla="*/ 34 w 39"/>
                    <a:gd name="T29" fmla="*/ 0 h 5"/>
                    <a:gd name="T30" fmla="*/ 34 w 39"/>
                    <a:gd name="T31" fmla="*/ 0 h 5"/>
                    <a:gd name="T32" fmla="*/ 39 w 3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"/>
                    <a:gd name="T53" fmla="*/ 39 w 3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5" name="Line 926">
                  <a:extLst>
                    <a:ext uri="{FF2B5EF4-FFF2-40B4-BE49-F238E27FC236}">
                      <a16:creationId xmlns:a16="http://schemas.microsoft.com/office/drawing/2014/main" id="{D0E40325-8A17-4C0F-BB98-ED46C282D3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5" y="81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6" name="Freeform 927">
                  <a:extLst>
                    <a:ext uri="{FF2B5EF4-FFF2-40B4-BE49-F238E27FC236}">
                      <a16:creationId xmlns:a16="http://schemas.microsoft.com/office/drawing/2014/main" id="{821E5FF8-80B0-409B-9804-8F7A190D0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5" y="801"/>
                  <a:ext cx="57" cy="9"/>
                </a:xfrm>
                <a:custGeom>
                  <a:avLst/>
                  <a:gdLst>
                    <a:gd name="T0" fmla="*/ 0 w 57"/>
                    <a:gd name="T1" fmla="*/ 9 h 9"/>
                    <a:gd name="T2" fmla="*/ 4 w 57"/>
                    <a:gd name="T3" fmla="*/ 9 h 9"/>
                    <a:gd name="T4" fmla="*/ 4 w 57"/>
                    <a:gd name="T5" fmla="*/ 9 h 9"/>
                    <a:gd name="T6" fmla="*/ 9 w 57"/>
                    <a:gd name="T7" fmla="*/ 9 h 9"/>
                    <a:gd name="T8" fmla="*/ 14 w 57"/>
                    <a:gd name="T9" fmla="*/ 9 h 9"/>
                    <a:gd name="T10" fmla="*/ 19 w 57"/>
                    <a:gd name="T11" fmla="*/ 9 h 9"/>
                    <a:gd name="T12" fmla="*/ 19 w 57"/>
                    <a:gd name="T13" fmla="*/ 4 h 9"/>
                    <a:gd name="T14" fmla="*/ 24 w 57"/>
                    <a:gd name="T15" fmla="*/ 4 h 9"/>
                    <a:gd name="T16" fmla="*/ 29 w 57"/>
                    <a:gd name="T17" fmla="*/ 4 h 9"/>
                    <a:gd name="T18" fmla="*/ 33 w 57"/>
                    <a:gd name="T19" fmla="*/ 0 h 9"/>
                    <a:gd name="T20" fmla="*/ 33 w 57"/>
                    <a:gd name="T21" fmla="*/ 0 h 9"/>
                    <a:gd name="T22" fmla="*/ 38 w 57"/>
                    <a:gd name="T23" fmla="*/ 0 h 9"/>
                    <a:gd name="T24" fmla="*/ 43 w 57"/>
                    <a:gd name="T25" fmla="*/ 0 h 9"/>
                    <a:gd name="T26" fmla="*/ 48 w 57"/>
                    <a:gd name="T27" fmla="*/ 0 h 9"/>
                    <a:gd name="T28" fmla="*/ 48 w 57"/>
                    <a:gd name="T29" fmla="*/ 0 h 9"/>
                    <a:gd name="T30" fmla="*/ 53 w 57"/>
                    <a:gd name="T31" fmla="*/ 4 h 9"/>
                    <a:gd name="T32" fmla="*/ 57 w 57"/>
                    <a:gd name="T33" fmla="*/ 4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7"/>
                    <a:gd name="T52" fmla="*/ 0 h 9"/>
                    <a:gd name="T53" fmla="*/ 57 w 57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7" h="9">
                      <a:moveTo>
                        <a:pt x="0" y="9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4"/>
                      </a:lnTo>
                      <a:lnTo>
                        <a:pt x="57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7" name="Freeform 928">
                  <a:extLst>
                    <a:ext uri="{FF2B5EF4-FFF2-40B4-BE49-F238E27FC236}">
                      <a16:creationId xmlns:a16="http://schemas.microsoft.com/office/drawing/2014/main" id="{E843749D-F64B-46F5-8C26-F5E48FFFB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2" y="805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0 w 20"/>
                    <a:gd name="T3" fmla="*/ 0 h 25"/>
                    <a:gd name="T4" fmla="*/ 5 w 20"/>
                    <a:gd name="T5" fmla="*/ 5 h 25"/>
                    <a:gd name="T6" fmla="*/ 5 w 20"/>
                    <a:gd name="T7" fmla="*/ 5 h 25"/>
                    <a:gd name="T8" fmla="*/ 5 w 20"/>
                    <a:gd name="T9" fmla="*/ 5 h 25"/>
                    <a:gd name="T10" fmla="*/ 5 w 20"/>
                    <a:gd name="T11" fmla="*/ 5 h 25"/>
                    <a:gd name="T12" fmla="*/ 10 w 20"/>
                    <a:gd name="T13" fmla="*/ 10 h 25"/>
                    <a:gd name="T14" fmla="*/ 10 w 20"/>
                    <a:gd name="T15" fmla="*/ 10 h 25"/>
                    <a:gd name="T16" fmla="*/ 10 w 20"/>
                    <a:gd name="T17" fmla="*/ 10 h 25"/>
                    <a:gd name="T18" fmla="*/ 15 w 20"/>
                    <a:gd name="T19" fmla="*/ 10 h 25"/>
                    <a:gd name="T20" fmla="*/ 15 w 20"/>
                    <a:gd name="T21" fmla="*/ 15 h 25"/>
                    <a:gd name="T22" fmla="*/ 15 w 20"/>
                    <a:gd name="T23" fmla="*/ 15 h 25"/>
                    <a:gd name="T24" fmla="*/ 15 w 20"/>
                    <a:gd name="T25" fmla="*/ 15 h 25"/>
                    <a:gd name="T26" fmla="*/ 20 w 20"/>
                    <a:gd name="T27" fmla="*/ 20 h 25"/>
                    <a:gd name="T28" fmla="*/ 20 w 20"/>
                    <a:gd name="T29" fmla="*/ 20 h 25"/>
                    <a:gd name="T30" fmla="*/ 20 w 20"/>
                    <a:gd name="T31" fmla="*/ 20 h 25"/>
                    <a:gd name="T32" fmla="*/ 20 w 20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5"/>
                    <a:gd name="T53" fmla="*/ 20 w 20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20" y="20"/>
                      </a:lnTo>
                      <a:lnTo>
                        <a:pt x="20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8" name="Freeform 929">
                  <a:extLst>
                    <a:ext uri="{FF2B5EF4-FFF2-40B4-BE49-F238E27FC236}">
                      <a16:creationId xmlns:a16="http://schemas.microsoft.com/office/drawing/2014/main" id="{17B7B2E3-7073-4EA9-9D82-DECD81DBE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9" y="830"/>
                  <a:ext cx="63" cy="86"/>
                </a:xfrm>
                <a:custGeom>
                  <a:avLst/>
                  <a:gdLst>
                    <a:gd name="T0" fmla="*/ 63 w 63"/>
                    <a:gd name="T1" fmla="*/ 0 h 86"/>
                    <a:gd name="T2" fmla="*/ 63 w 63"/>
                    <a:gd name="T3" fmla="*/ 4 h 86"/>
                    <a:gd name="T4" fmla="*/ 63 w 63"/>
                    <a:gd name="T5" fmla="*/ 14 h 86"/>
                    <a:gd name="T6" fmla="*/ 58 w 63"/>
                    <a:gd name="T7" fmla="*/ 19 h 86"/>
                    <a:gd name="T8" fmla="*/ 58 w 63"/>
                    <a:gd name="T9" fmla="*/ 28 h 86"/>
                    <a:gd name="T10" fmla="*/ 53 w 63"/>
                    <a:gd name="T11" fmla="*/ 33 h 86"/>
                    <a:gd name="T12" fmla="*/ 53 w 63"/>
                    <a:gd name="T13" fmla="*/ 38 h 86"/>
                    <a:gd name="T14" fmla="*/ 48 w 63"/>
                    <a:gd name="T15" fmla="*/ 43 h 86"/>
                    <a:gd name="T16" fmla="*/ 43 w 63"/>
                    <a:gd name="T17" fmla="*/ 53 h 86"/>
                    <a:gd name="T18" fmla="*/ 39 w 63"/>
                    <a:gd name="T19" fmla="*/ 57 h 86"/>
                    <a:gd name="T20" fmla="*/ 34 w 63"/>
                    <a:gd name="T21" fmla="*/ 62 h 86"/>
                    <a:gd name="T22" fmla="*/ 29 w 63"/>
                    <a:gd name="T23" fmla="*/ 67 h 86"/>
                    <a:gd name="T24" fmla="*/ 24 w 63"/>
                    <a:gd name="T25" fmla="*/ 72 h 86"/>
                    <a:gd name="T26" fmla="*/ 19 w 63"/>
                    <a:gd name="T27" fmla="*/ 77 h 86"/>
                    <a:gd name="T28" fmla="*/ 15 w 63"/>
                    <a:gd name="T29" fmla="*/ 82 h 86"/>
                    <a:gd name="T30" fmla="*/ 5 w 63"/>
                    <a:gd name="T31" fmla="*/ 82 h 86"/>
                    <a:gd name="T32" fmla="*/ 0 w 63"/>
                    <a:gd name="T33" fmla="*/ 86 h 8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86"/>
                    <a:gd name="T53" fmla="*/ 63 w 63"/>
                    <a:gd name="T54" fmla="*/ 86 h 8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86">
                      <a:moveTo>
                        <a:pt x="63" y="0"/>
                      </a:moveTo>
                      <a:lnTo>
                        <a:pt x="63" y="4"/>
                      </a:lnTo>
                      <a:lnTo>
                        <a:pt x="63" y="14"/>
                      </a:lnTo>
                      <a:lnTo>
                        <a:pt x="58" y="19"/>
                      </a:lnTo>
                      <a:lnTo>
                        <a:pt x="58" y="28"/>
                      </a:lnTo>
                      <a:lnTo>
                        <a:pt x="53" y="33"/>
                      </a:lnTo>
                      <a:lnTo>
                        <a:pt x="53" y="38"/>
                      </a:lnTo>
                      <a:lnTo>
                        <a:pt x="48" y="43"/>
                      </a:lnTo>
                      <a:lnTo>
                        <a:pt x="43" y="53"/>
                      </a:lnTo>
                      <a:lnTo>
                        <a:pt x="39" y="57"/>
                      </a:lnTo>
                      <a:lnTo>
                        <a:pt x="34" y="62"/>
                      </a:lnTo>
                      <a:lnTo>
                        <a:pt x="29" y="67"/>
                      </a:lnTo>
                      <a:lnTo>
                        <a:pt x="24" y="72"/>
                      </a:lnTo>
                      <a:lnTo>
                        <a:pt x="19" y="77"/>
                      </a:lnTo>
                      <a:lnTo>
                        <a:pt x="15" y="82"/>
                      </a:lnTo>
                      <a:lnTo>
                        <a:pt x="5" y="82"/>
                      </a:lnTo>
                      <a:lnTo>
                        <a:pt x="0" y="8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9" name="Freeform 930">
                  <a:extLst>
                    <a:ext uri="{FF2B5EF4-FFF2-40B4-BE49-F238E27FC236}">
                      <a16:creationId xmlns:a16="http://schemas.microsoft.com/office/drawing/2014/main" id="{93FA88C4-F691-402B-A961-65CF5FF85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912"/>
                  <a:ext cx="53" cy="4"/>
                </a:xfrm>
                <a:custGeom>
                  <a:avLst/>
                  <a:gdLst>
                    <a:gd name="T0" fmla="*/ 53 w 53"/>
                    <a:gd name="T1" fmla="*/ 4 h 4"/>
                    <a:gd name="T2" fmla="*/ 48 w 53"/>
                    <a:gd name="T3" fmla="*/ 4 h 4"/>
                    <a:gd name="T4" fmla="*/ 48 w 53"/>
                    <a:gd name="T5" fmla="*/ 4 h 4"/>
                    <a:gd name="T6" fmla="*/ 43 w 53"/>
                    <a:gd name="T7" fmla="*/ 4 h 4"/>
                    <a:gd name="T8" fmla="*/ 39 w 53"/>
                    <a:gd name="T9" fmla="*/ 4 h 4"/>
                    <a:gd name="T10" fmla="*/ 34 w 53"/>
                    <a:gd name="T11" fmla="*/ 4 h 4"/>
                    <a:gd name="T12" fmla="*/ 34 w 53"/>
                    <a:gd name="T13" fmla="*/ 4 h 4"/>
                    <a:gd name="T14" fmla="*/ 29 w 53"/>
                    <a:gd name="T15" fmla="*/ 4 h 4"/>
                    <a:gd name="T16" fmla="*/ 24 w 53"/>
                    <a:gd name="T17" fmla="*/ 4 h 4"/>
                    <a:gd name="T18" fmla="*/ 24 w 53"/>
                    <a:gd name="T19" fmla="*/ 0 h 4"/>
                    <a:gd name="T20" fmla="*/ 19 w 53"/>
                    <a:gd name="T21" fmla="*/ 0 h 4"/>
                    <a:gd name="T22" fmla="*/ 14 w 53"/>
                    <a:gd name="T23" fmla="*/ 0 h 4"/>
                    <a:gd name="T24" fmla="*/ 10 w 53"/>
                    <a:gd name="T25" fmla="*/ 0 h 4"/>
                    <a:gd name="T26" fmla="*/ 10 w 53"/>
                    <a:gd name="T27" fmla="*/ 0 h 4"/>
                    <a:gd name="T28" fmla="*/ 5 w 53"/>
                    <a:gd name="T29" fmla="*/ 4 h 4"/>
                    <a:gd name="T30" fmla="*/ 0 w 53"/>
                    <a:gd name="T31" fmla="*/ 4 h 4"/>
                    <a:gd name="T32" fmla="*/ 0 w 53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4"/>
                    <a:gd name="T53" fmla="*/ 53 w 53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4">
                      <a:moveTo>
                        <a:pt x="53" y="4"/>
                      </a:moveTo>
                      <a:lnTo>
                        <a:pt x="48" y="4"/>
                      </a:lnTo>
                      <a:lnTo>
                        <a:pt x="43" y="4"/>
                      </a:lnTo>
                      <a:lnTo>
                        <a:pt x="39" y="4"/>
                      </a:lnTo>
                      <a:lnTo>
                        <a:pt x="34" y="4"/>
                      </a:lnTo>
                      <a:lnTo>
                        <a:pt x="29" y="4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0" name="Freeform 931">
                  <a:extLst>
                    <a:ext uri="{FF2B5EF4-FFF2-40B4-BE49-F238E27FC236}">
                      <a16:creationId xmlns:a16="http://schemas.microsoft.com/office/drawing/2014/main" id="{E14D2D47-155F-480E-BC37-85F04483A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916"/>
                  <a:ext cx="135" cy="247"/>
                </a:xfrm>
                <a:custGeom>
                  <a:avLst/>
                  <a:gdLst>
                    <a:gd name="T0" fmla="*/ 135 w 135"/>
                    <a:gd name="T1" fmla="*/ 0 h 247"/>
                    <a:gd name="T2" fmla="*/ 125 w 135"/>
                    <a:gd name="T3" fmla="*/ 20 h 247"/>
                    <a:gd name="T4" fmla="*/ 116 w 135"/>
                    <a:gd name="T5" fmla="*/ 34 h 247"/>
                    <a:gd name="T6" fmla="*/ 111 w 135"/>
                    <a:gd name="T7" fmla="*/ 49 h 247"/>
                    <a:gd name="T8" fmla="*/ 101 w 135"/>
                    <a:gd name="T9" fmla="*/ 63 h 247"/>
                    <a:gd name="T10" fmla="*/ 91 w 135"/>
                    <a:gd name="T11" fmla="*/ 78 h 247"/>
                    <a:gd name="T12" fmla="*/ 82 w 135"/>
                    <a:gd name="T13" fmla="*/ 92 h 247"/>
                    <a:gd name="T14" fmla="*/ 72 w 135"/>
                    <a:gd name="T15" fmla="*/ 107 h 247"/>
                    <a:gd name="T16" fmla="*/ 67 w 135"/>
                    <a:gd name="T17" fmla="*/ 126 h 247"/>
                    <a:gd name="T18" fmla="*/ 58 w 135"/>
                    <a:gd name="T19" fmla="*/ 140 h 247"/>
                    <a:gd name="T20" fmla="*/ 48 w 135"/>
                    <a:gd name="T21" fmla="*/ 155 h 247"/>
                    <a:gd name="T22" fmla="*/ 38 w 135"/>
                    <a:gd name="T23" fmla="*/ 169 h 247"/>
                    <a:gd name="T24" fmla="*/ 34 w 135"/>
                    <a:gd name="T25" fmla="*/ 184 h 247"/>
                    <a:gd name="T26" fmla="*/ 24 w 135"/>
                    <a:gd name="T27" fmla="*/ 198 h 247"/>
                    <a:gd name="T28" fmla="*/ 14 w 135"/>
                    <a:gd name="T29" fmla="*/ 218 h 247"/>
                    <a:gd name="T30" fmla="*/ 5 w 135"/>
                    <a:gd name="T31" fmla="*/ 232 h 247"/>
                    <a:gd name="T32" fmla="*/ 0 w 135"/>
                    <a:gd name="T33" fmla="*/ 247 h 2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5"/>
                    <a:gd name="T52" fmla="*/ 0 h 247"/>
                    <a:gd name="T53" fmla="*/ 135 w 135"/>
                    <a:gd name="T54" fmla="*/ 247 h 24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5" h="247">
                      <a:moveTo>
                        <a:pt x="135" y="0"/>
                      </a:moveTo>
                      <a:lnTo>
                        <a:pt x="125" y="20"/>
                      </a:lnTo>
                      <a:lnTo>
                        <a:pt x="116" y="34"/>
                      </a:lnTo>
                      <a:lnTo>
                        <a:pt x="111" y="49"/>
                      </a:lnTo>
                      <a:lnTo>
                        <a:pt x="101" y="63"/>
                      </a:lnTo>
                      <a:lnTo>
                        <a:pt x="91" y="78"/>
                      </a:lnTo>
                      <a:lnTo>
                        <a:pt x="82" y="92"/>
                      </a:lnTo>
                      <a:lnTo>
                        <a:pt x="72" y="107"/>
                      </a:lnTo>
                      <a:lnTo>
                        <a:pt x="67" y="126"/>
                      </a:lnTo>
                      <a:lnTo>
                        <a:pt x="58" y="140"/>
                      </a:lnTo>
                      <a:lnTo>
                        <a:pt x="48" y="155"/>
                      </a:lnTo>
                      <a:lnTo>
                        <a:pt x="38" y="169"/>
                      </a:lnTo>
                      <a:lnTo>
                        <a:pt x="34" y="184"/>
                      </a:lnTo>
                      <a:lnTo>
                        <a:pt x="24" y="198"/>
                      </a:lnTo>
                      <a:lnTo>
                        <a:pt x="14" y="218"/>
                      </a:lnTo>
                      <a:lnTo>
                        <a:pt x="5" y="232"/>
                      </a:lnTo>
                      <a:lnTo>
                        <a:pt x="0" y="2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1" name="Freeform 932">
                  <a:extLst>
                    <a:ext uri="{FF2B5EF4-FFF2-40B4-BE49-F238E27FC236}">
                      <a16:creationId xmlns:a16="http://schemas.microsoft.com/office/drawing/2014/main" id="{CA5DFBF7-EAA2-4BF5-B991-F1B7AF050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1" y="1163"/>
                  <a:ext cx="19" cy="116"/>
                </a:xfrm>
                <a:custGeom>
                  <a:avLst/>
                  <a:gdLst>
                    <a:gd name="T0" fmla="*/ 10 w 19"/>
                    <a:gd name="T1" fmla="*/ 0 h 116"/>
                    <a:gd name="T2" fmla="*/ 5 w 19"/>
                    <a:gd name="T3" fmla="*/ 9 h 116"/>
                    <a:gd name="T4" fmla="*/ 5 w 19"/>
                    <a:gd name="T5" fmla="*/ 14 h 116"/>
                    <a:gd name="T6" fmla="*/ 5 w 19"/>
                    <a:gd name="T7" fmla="*/ 24 h 116"/>
                    <a:gd name="T8" fmla="*/ 0 w 19"/>
                    <a:gd name="T9" fmla="*/ 29 h 116"/>
                    <a:gd name="T10" fmla="*/ 0 w 19"/>
                    <a:gd name="T11" fmla="*/ 33 h 116"/>
                    <a:gd name="T12" fmla="*/ 0 w 19"/>
                    <a:gd name="T13" fmla="*/ 43 h 116"/>
                    <a:gd name="T14" fmla="*/ 0 w 19"/>
                    <a:gd name="T15" fmla="*/ 53 h 116"/>
                    <a:gd name="T16" fmla="*/ 5 w 19"/>
                    <a:gd name="T17" fmla="*/ 58 h 116"/>
                    <a:gd name="T18" fmla="*/ 5 w 19"/>
                    <a:gd name="T19" fmla="*/ 62 h 116"/>
                    <a:gd name="T20" fmla="*/ 5 w 19"/>
                    <a:gd name="T21" fmla="*/ 72 h 116"/>
                    <a:gd name="T22" fmla="*/ 5 w 19"/>
                    <a:gd name="T23" fmla="*/ 77 h 116"/>
                    <a:gd name="T24" fmla="*/ 10 w 19"/>
                    <a:gd name="T25" fmla="*/ 87 h 116"/>
                    <a:gd name="T26" fmla="*/ 10 w 19"/>
                    <a:gd name="T27" fmla="*/ 91 h 116"/>
                    <a:gd name="T28" fmla="*/ 15 w 19"/>
                    <a:gd name="T29" fmla="*/ 101 h 116"/>
                    <a:gd name="T30" fmla="*/ 19 w 19"/>
                    <a:gd name="T31" fmla="*/ 106 h 116"/>
                    <a:gd name="T32" fmla="*/ 19 w 19"/>
                    <a:gd name="T33" fmla="*/ 116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16"/>
                    <a:gd name="T53" fmla="*/ 19 w 19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16">
                      <a:moveTo>
                        <a:pt x="10" y="0"/>
                      </a:move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5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3"/>
                      </a:lnTo>
                      <a:lnTo>
                        <a:pt x="5" y="58"/>
                      </a:lnTo>
                      <a:lnTo>
                        <a:pt x="5" y="62"/>
                      </a:lnTo>
                      <a:lnTo>
                        <a:pt x="5" y="72"/>
                      </a:lnTo>
                      <a:lnTo>
                        <a:pt x="5" y="77"/>
                      </a:lnTo>
                      <a:lnTo>
                        <a:pt x="10" y="87"/>
                      </a:lnTo>
                      <a:lnTo>
                        <a:pt x="10" y="91"/>
                      </a:lnTo>
                      <a:lnTo>
                        <a:pt x="15" y="101"/>
                      </a:lnTo>
                      <a:lnTo>
                        <a:pt x="19" y="106"/>
                      </a:lnTo>
                      <a:lnTo>
                        <a:pt x="19" y="1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2" name="Freeform 933">
                  <a:extLst>
                    <a:ext uri="{FF2B5EF4-FFF2-40B4-BE49-F238E27FC236}">
                      <a16:creationId xmlns:a16="http://schemas.microsoft.com/office/drawing/2014/main" id="{645C32FD-6667-45C6-9848-2A1D2D96F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0" y="1279"/>
                  <a:ext cx="29" cy="101"/>
                </a:xfrm>
                <a:custGeom>
                  <a:avLst/>
                  <a:gdLst>
                    <a:gd name="T0" fmla="*/ 0 w 29"/>
                    <a:gd name="T1" fmla="*/ 0 h 101"/>
                    <a:gd name="T2" fmla="*/ 5 w 29"/>
                    <a:gd name="T3" fmla="*/ 4 h 101"/>
                    <a:gd name="T4" fmla="*/ 5 w 29"/>
                    <a:gd name="T5" fmla="*/ 9 h 101"/>
                    <a:gd name="T6" fmla="*/ 10 w 29"/>
                    <a:gd name="T7" fmla="*/ 19 h 101"/>
                    <a:gd name="T8" fmla="*/ 15 w 29"/>
                    <a:gd name="T9" fmla="*/ 24 h 101"/>
                    <a:gd name="T10" fmla="*/ 15 w 29"/>
                    <a:gd name="T11" fmla="*/ 28 h 101"/>
                    <a:gd name="T12" fmla="*/ 20 w 29"/>
                    <a:gd name="T13" fmla="*/ 38 h 101"/>
                    <a:gd name="T14" fmla="*/ 25 w 29"/>
                    <a:gd name="T15" fmla="*/ 43 h 101"/>
                    <a:gd name="T16" fmla="*/ 25 w 29"/>
                    <a:gd name="T17" fmla="*/ 48 h 101"/>
                    <a:gd name="T18" fmla="*/ 29 w 29"/>
                    <a:gd name="T19" fmla="*/ 57 h 101"/>
                    <a:gd name="T20" fmla="*/ 29 w 29"/>
                    <a:gd name="T21" fmla="*/ 62 h 101"/>
                    <a:gd name="T22" fmla="*/ 29 w 29"/>
                    <a:gd name="T23" fmla="*/ 67 h 101"/>
                    <a:gd name="T24" fmla="*/ 29 w 29"/>
                    <a:gd name="T25" fmla="*/ 77 h 101"/>
                    <a:gd name="T26" fmla="*/ 29 w 29"/>
                    <a:gd name="T27" fmla="*/ 82 h 101"/>
                    <a:gd name="T28" fmla="*/ 25 w 29"/>
                    <a:gd name="T29" fmla="*/ 91 h 101"/>
                    <a:gd name="T30" fmla="*/ 20 w 29"/>
                    <a:gd name="T31" fmla="*/ 96 h 101"/>
                    <a:gd name="T32" fmla="*/ 15 w 29"/>
                    <a:gd name="T33" fmla="*/ 101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1"/>
                    <a:gd name="T53" fmla="*/ 29 w 29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10" y="19"/>
                      </a:lnTo>
                      <a:lnTo>
                        <a:pt x="15" y="24"/>
                      </a:lnTo>
                      <a:lnTo>
                        <a:pt x="15" y="28"/>
                      </a:lnTo>
                      <a:lnTo>
                        <a:pt x="20" y="38"/>
                      </a:lnTo>
                      <a:lnTo>
                        <a:pt x="25" y="43"/>
                      </a:lnTo>
                      <a:lnTo>
                        <a:pt x="25" y="48"/>
                      </a:lnTo>
                      <a:lnTo>
                        <a:pt x="29" y="57"/>
                      </a:lnTo>
                      <a:lnTo>
                        <a:pt x="29" y="62"/>
                      </a:lnTo>
                      <a:lnTo>
                        <a:pt x="29" y="67"/>
                      </a:lnTo>
                      <a:lnTo>
                        <a:pt x="29" y="77"/>
                      </a:lnTo>
                      <a:lnTo>
                        <a:pt x="29" y="82"/>
                      </a:lnTo>
                      <a:lnTo>
                        <a:pt x="25" y="91"/>
                      </a:lnTo>
                      <a:lnTo>
                        <a:pt x="20" y="96"/>
                      </a:lnTo>
                      <a:lnTo>
                        <a:pt x="15" y="1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3" name="Freeform 934">
                  <a:extLst>
                    <a:ext uri="{FF2B5EF4-FFF2-40B4-BE49-F238E27FC236}">
                      <a16:creationId xmlns:a16="http://schemas.microsoft.com/office/drawing/2014/main" id="{5E6A2E95-5359-4F9F-BD84-0F631F648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1380"/>
                  <a:ext cx="68" cy="10"/>
                </a:xfrm>
                <a:custGeom>
                  <a:avLst/>
                  <a:gdLst>
                    <a:gd name="T0" fmla="*/ 68 w 68"/>
                    <a:gd name="T1" fmla="*/ 0 h 10"/>
                    <a:gd name="T2" fmla="*/ 63 w 68"/>
                    <a:gd name="T3" fmla="*/ 5 h 10"/>
                    <a:gd name="T4" fmla="*/ 58 w 68"/>
                    <a:gd name="T5" fmla="*/ 5 h 10"/>
                    <a:gd name="T6" fmla="*/ 53 w 68"/>
                    <a:gd name="T7" fmla="*/ 5 h 10"/>
                    <a:gd name="T8" fmla="*/ 49 w 68"/>
                    <a:gd name="T9" fmla="*/ 10 h 10"/>
                    <a:gd name="T10" fmla="*/ 44 w 68"/>
                    <a:gd name="T11" fmla="*/ 10 h 10"/>
                    <a:gd name="T12" fmla="*/ 44 w 68"/>
                    <a:gd name="T13" fmla="*/ 10 h 10"/>
                    <a:gd name="T14" fmla="*/ 39 w 68"/>
                    <a:gd name="T15" fmla="*/ 10 h 10"/>
                    <a:gd name="T16" fmla="*/ 34 w 68"/>
                    <a:gd name="T17" fmla="*/ 10 h 10"/>
                    <a:gd name="T18" fmla="*/ 29 w 68"/>
                    <a:gd name="T19" fmla="*/ 10 h 10"/>
                    <a:gd name="T20" fmla="*/ 24 w 68"/>
                    <a:gd name="T21" fmla="*/ 10 h 10"/>
                    <a:gd name="T22" fmla="*/ 20 w 68"/>
                    <a:gd name="T23" fmla="*/ 10 h 10"/>
                    <a:gd name="T24" fmla="*/ 15 w 68"/>
                    <a:gd name="T25" fmla="*/ 10 h 10"/>
                    <a:gd name="T26" fmla="*/ 10 w 68"/>
                    <a:gd name="T27" fmla="*/ 10 h 10"/>
                    <a:gd name="T28" fmla="*/ 5 w 68"/>
                    <a:gd name="T29" fmla="*/ 5 h 10"/>
                    <a:gd name="T30" fmla="*/ 5 w 68"/>
                    <a:gd name="T31" fmla="*/ 5 h 10"/>
                    <a:gd name="T32" fmla="*/ 0 w 68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10"/>
                    <a:gd name="T53" fmla="*/ 68 w 6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10">
                      <a:moveTo>
                        <a:pt x="68" y="0"/>
                      </a:moveTo>
                      <a:lnTo>
                        <a:pt x="63" y="5"/>
                      </a:lnTo>
                      <a:lnTo>
                        <a:pt x="58" y="5"/>
                      </a:lnTo>
                      <a:lnTo>
                        <a:pt x="53" y="5"/>
                      </a:lnTo>
                      <a:lnTo>
                        <a:pt x="49" y="10"/>
                      </a:lnTo>
                      <a:lnTo>
                        <a:pt x="44" y="10"/>
                      </a:lnTo>
                      <a:lnTo>
                        <a:pt x="39" y="10"/>
                      </a:lnTo>
                      <a:lnTo>
                        <a:pt x="34" y="10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4" name="Freeform 935">
                  <a:extLst>
                    <a:ext uri="{FF2B5EF4-FFF2-40B4-BE49-F238E27FC236}">
                      <a16:creationId xmlns:a16="http://schemas.microsoft.com/office/drawing/2014/main" id="{E16B45C3-60E6-4341-827D-61F509178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1221"/>
                  <a:ext cx="140" cy="159"/>
                </a:xfrm>
                <a:custGeom>
                  <a:avLst/>
                  <a:gdLst>
                    <a:gd name="T0" fmla="*/ 140 w 140"/>
                    <a:gd name="T1" fmla="*/ 159 h 159"/>
                    <a:gd name="T2" fmla="*/ 131 w 140"/>
                    <a:gd name="T3" fmla="*/ 154 h 159"/>
                    <a:gd name="T4" fmla="*/ 121 w 140"/>
                    <a:gd name="T5" fmla="*/ 144 h 159"/>
                    <a:gd name="T6" fmla="*/ 106 w 140"/>
                    <a:gd name="T7" fmla="*/ 135 h 159"/>
                    <a:gd name="T8" fmla="*/ 97 w 140"/>
                    <a:gd name="T9" fmla="*/ 130 h 159"/>
                    <a:gd name="T10" fmla="*/ 87 w 140"/>
                    <a:gd name="T11" fmla="*/ 120 h 159"/>
                    <a:gd name="T12" fmla="*/ 73 w 140"/>
                    <a:gd name="T13" fmla="*/ 111 h 159"/>
                    <a:gd name="T14" fmla="*/ 63 w 140"/>
                    <a:gd name="T15" fmla="*/ 101 h 159"/>
                    <a:gd name="T16" fmla="*/ 53 w 140"/>
                    <a:gd name="T17" fmla="*/ 91 h 159"/>
                    <a:gd name="T18" fmla="*/ 44 w 140"/>
                    <a:gd name="T19" fmla="*/ 82 h 159"/>
                    <a:gd name="T20" fmla="*/ 34 w 140"/>
                    <a:gd name="T21" fmla="*/ 72 h 159"/>
                    <a:gd name="T22" fmla="*/ 24 w 140"/>
                    <a:gd name="T23" fmla="*/ 62 h 159"/>
                    <a:gd name="T24" fmla="*/ 20 w 140"/>
                    <a:gd name="T25" fmla="*/ 53 h 159"/>
                    <a:gd name="T26" fmla="*/ 15 w 140"/>
                    <a:gd name="T27" fmla="*/ 38 h 159"/>
                    <a:gd name="T28" fmla="*/ 10 w 140"/>
                    <a:gd name="T29" fmla="*/ 29 h 159"/>
                    <a:gd name="T30" fmla="*/ 5 w 140"/>
                    <a:gd name="T31" fmla="*/ 14 h 159"/>
                    <a:gd name="T32" fmla="*/ 0 w 140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0"/>
                    <a:gd name="T52" fmla="*/ 0 h 159"/>
                    <a:gd name="T53" fmla="*/ 140 w 140"/>
                    <a:gd name="T54" fmla="*/ 159 h 1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0" h="159">
                      <a:moveTo>
                        <a:pt x="140" y="159"/>
                      </a:moveTo>
                      <a:lnTo>
                        <a:pt x="131" y="154"/>
                      </a:lnTo>
                      <a:lnTo>
                        <a:pt x="121" y="144"/>
                      </a:lnTo>
                      <a:lnTo>
                        <a:pt x="106" y="135"/>
                      </a:lnTo>
                      <a:lnTo>
                        <a:pt x="97" y="130"/>
                      </a:lnTo>
                      <a:lnTo>
                        <a:pt x="87" y="120"/>
                      </a:lnTo>
                      <a:lnTo>
                        <a:pt x="73" y="111"/>
                      </a:lnTo>
                      <a:lnTo>
                        <a:pt x="63" y="101"/>
                      </a:lnTo>
                      <a:lnTo>
                        <a:pt x="53" y="91"/>
                      </a:lnTo>
                      <a:lnTo>
                        <a:pt x="44" y="82"/>
                      </a:lnTo>
                      <a:lnTo>
                        <a:pt x="34" y="72"/>
                      </a:lnTo>
                      <a:lnTo>
                        <a:pt x="24" y="62"/>
                      </a:lnTo>
                      <a:lnTo>
                        <a:pt x="20" y="53"/>
                      </a:lnTo>
                      <a:lnTo>
                        <a:pt x="15" y="38"/>
                      </a:lnTo>
                      <a:lnTo>
                        <a:pt x="10" y="29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5" name="Freeform 936">
                  <a:extLst>
                    <a:ext uri="{FF2B5EF4-FFF2-40B4-BE49-F238E27FC236}">
                      <a16:creationId xmlns:a16="http://schemas.microsoft.com/office/drawing/2014/main" id="{C826A56B-FA51-429E-AFCB-014F611CD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1081"/>
                  <a:ext cx="155" cy="140"/>
                </a:xfrm>
                <a:custGeom>
                  <a:avLst/>
                  <a:gdLst>
                    <a:gd name="T0" fmla="*/ 0 w 155"/>
                    <a:gd name="T1" fmla="*/ 140 h 140"/>
                    <a:gd name="T2" fmla="*/ 15 w 155"/>
                    <a:gd name="T3" fmla="*/ 135 h 140"/>
                    <a:gd name="T4" fmla="*/ 24 w 155"/>
                    <a:gd name="T5" fmla="*/ 125 h 140"/>
                    <a:gd name="T6" fmla="*/ 34 w 155"/>
                    <a:gd name="T7" fmla="*/ 120 h 140"/>
                    <a:gd name="T8" fmla="*/ 44 w 155"/>
                    <a:gd name="T9" fmla="*/ 111 h 140"/>
                    <a:gd name="T10" fmla="*/ 53 w 155"/>
                    <a:gd name="T11" fmla="*/ 101 h 140"/>
                    <a:gd name="T12" fmla="*/ 58 w 155"/>
                    <a:gd name="T13" fmla="*/ 91 h 140"/>
                    <a:gd name="T14" fmla="*/ 68 w 155"/>
                    <a:gd name="T15" fmla="*/ 77 h 140"/>
                    <a:gd name="T16" fmla="*/ 78 w 155"/>
                    <a:gd name="T17" fmla="*/ 67 h 140"/>
                    <a:gd name="T18" fmla="*/ 82 w 155"/>
                    <a:gd name="T19" fmla="*/ 58 h 140"/>
                    <a:gd name="T20" fmla="*/ 92 w 155"/>
                    <a:gd name="T21" fmla="*/ 48 h 140"/>
                    <a:gd name="T22" fmla="*/ 102 w 155"/>
                    <a:gd name="T23" fmla="*/ 38 h 140"/>
                    <a:gd name="T24" fmla="*/ 111 w 155"/>
                    <a:gd name="T25" fmla="*/ 29 h 140"/>
                    <a:gd name="T26" fmla="*/ 121 w 155"/>
                    <a:gd name="T27" fmla="*/ 19 h 140"/>
                    <a:gd name="T28" fmla="*/ 131 w 155"/>
                    <a:gd name="T29" fmla="*/ 14 h 140"/>
                    <a:gd name="T30" fmla="*/ 140 w 155"/>
                    <a:gd name="T31" fmla="*/ 4 h 140"/>
                    <a:gd name="T32" fmla="*/ 155 w 155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5"/>
                    <a:gd name="T52" fmla="*/ 0 h 140"/>
                    <a:gd name="T53" fmla="*/ 155 w 155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5" h="140">
                      <a:moveTo>
                        <a:pt x="0" y="140"/>
                      </a:moveTo>
                      <a:lnTo>
                        <a:pt x="15" y="135"/>
                      </a:lnTo>
                      <a:lnTo>
                        <a:pt x="24" y="125"/>
                      </a:lnTo>
                      <a:lnTo>
                        <a:pt x="34" y="120"/>
                      </a:lnTo>
                      <a:lnTo>
                        <a:pt x="44" y="111"/>
                      </a:lnTo>
                      <a:lnTo>
                        <a:pt x="53" y="101"/>
                      </a:lnTo>
                      <a:lnTo>
                        <a:pt x="58" y="91"/>
                      </a:lnTo>
                      <a:lnTo>
                        <a:pt x="68" y="77"/>
                      </a:lnTo>
                      <a:lnTo>
                        <a:pt x="78" y="67"/>
                      </a:lnTo>
                      <a:lnTo>
                        <a:pt x="82" y="58"/>
                      </a:lnTo>
                      <a:lnTo>
                        <a:pt x="92" y="48"/>
                      </a:lnTo>
                      <a:lnTo>
                        <a:pt x="102" y="38"/>
                      </a:lnTo>
                      <a:lnTo>
                        <a:pt x="111" y="29"/>
                      </a:lnTo>
                      <a:lnTo>
                        <a:pt x="121" y="19"/>
                      </a:lnTo>
                      <a:lnTo>
                        <a:pt x="131" y="14"/>
                      </a:lnTo>
                      <a:lnTo>
                        <a:pt x="140" y="4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6" name="Freeform 937">
                  <a:extLst>
                    <a:ext uri="{FF2B5EF4-FFF2-40B4-BE49-F238E27FC236}">
                      <a16:creationId xmlns:a16="http://schemas.microsoft.com/office/drawing/2014/main" id="{EF3B5B8C-77C4-4715-9B0C-3B4F57667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2" y="1066"/>
                  <a:ext cx="24" cy="15"/>
                </a:xfrm>
                <a:custGeom>
                  <a:avLst/>
                  <a:gdLst>
                    <a:gd name="T0" fmla="*/ 0 w 24"/>
                    <a:gd name="T1" fmla="*/ 15 h 15"/>
                    <a:gd name="T2" fmla="*/ 0 w 24"/>
                    <a:gd name="T3" fmla="*/ 15 h 15"/>
                    <a:gd name="T4" fmla="*/ 5 w 24"/>
                    <a:gd name="T5" fmla="*/ 15 h 15"/>
                    <a:gd name="T6" fmla="*/ 5 w 24"/>
                    <a:gd name="T7" fmla="*/ 15 h 15"/>
                    <a:gd name="T8" fmla="*/ 5 w 24"/>
                    <a:gd name="T9" fmla="*/ 15 h 15"/>
                    <a:gd name="T10" fmla="*/ 9 w 24"/>
                    <a:gd name="T11" fmla="*/ 10 h 15"/>
                    <a:gd name="T12" fmla="*/ 9 w 24"/>
                    <a:gd name="T13" fmla="*/ 10 h 15"/>
                    <a:gd name="T14" fmla="*/ 9 w 24"/>
                    <a:gd name="T15" fmla="*/ 10 h 15"/>
                    <a:gd name="T16" fmla="*/ 9 w 24"/>
                    <a:gd name="T17" fmla="*/ 10 h 15"/>
                    <a:gd name="T18" fmla="*/ 14 w 24"/>
                    <a:gd name="T19" fmla="*/ 10 h 15"/>
                    <a:gd name="T20" fmla="*/ 14 w 24"/>
                    <a:gd name="T21" fmla="*/ 5 h 15"/>
                    <a:gd name="T22" fmla="*/ 14 w 24"/>
                    <a:gd name="T23" fmla="*/ 5 h 15"/>
                    <a:gd name="T24" fmla="*/ 19 w 24"/>
                    <a:gd name="T25" fmla="*/ 5 h 15"/>
                    <a:gd name="T26" fmla="*/ 19 w 24"/>
                    <a:gd name="T27" fmla="*/ 5 h 15"/>
                    <a:gd name="T28" fmla="*/ 19 w 24"/>
                    <a:gd name="T29" fmla="*/ 0 h 15"/>
                    <a:gd name="T30" fmla="*/ 19 w 24"/>
                    <a:gd name="T31" fmla="*/ 0 h 15"/>
                    <a:gd name="T32" fmla="*/ 24 w 24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5"/>
                    <a:gd name="T53" fmla="*/ 24 w 2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7" name="Freeform 938">
                  <a:extLst>
                    <a:ext uri="{FF2B5EF4-FFF2-40B4-BE49-F238E27FC236}">
                      <a16:creationId xmlns:a16="http://schemas.microsoft.com/office/drawing/2014/main" id="{994A2E0C-6B8F-4992-A263-8710C5D5A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1066"/>
                  <a:ext cx="130" cy="10"/>
                </a:xfrm>
                <a:custGeom>
                  <a:avLst/>
                  <a:gdLst>
                    <a:gd name="T0" fmla="*/ 130 w 130"/>
                    <a:gd name="T1" fmla="*/ 0 h 10"/>
                    <a:gd name="T2" fmla="*/ 120 w 130"/>
                    <a:gd name="T3" fmla="*/ 0 h 10"/>
                    <a:gd name="T4" fmla="*/ 115 w 130"/>
                    <a:gd name="T5" fmla="*/ 5 h 10"/>
                    <a:gd name="T6" fmla="*/ 106 w 130"/>
                    <a:gd name="T7" fmla="*/ 5 h 10"/>
                    <a:gd name="T8" fmla="*/ 96 w 130"/>
                    <a:gd name="T9" fmla="*/ 5 h 10"/>
                    <a:gd name="T10" fmla="*/ 91 w 130"/>
                    <a:gd name="T11" fmla="*/ 5 h 10"/>
                    <a:gd name="T12" fmla="*/ 82 w 130"/>
                    <a:gd name="T13" fmla="*/ 5 h 10"/>
                    <a:gd name="T14" fmla="*/ 72 w 130"/>
                    <a:gd name="T15" fmla="*/ 10 h 10"/>
                    <a:gd name="T16" fmla="*/ 67 w 130"/>
                    <a:gd name="T17" fmla="*/ 10 h 10"/>
                    <a:gd name="T18" fmla="*/ 57 w 130"/>
                    <a:gd name="T19" fmla="*/ 10 h 10"/>
                    <a:gd name="T20" fmla="*/ 48 w 130"/>
                    <a:gd name="T21" fmla="*/ 10 h 10"/>
                    <a:gd name="T22" fmla="*/ 43 w 130"/>
                    <a:gd name="T23" fmla="*/ 10 h 10"/>
                    <a:gd name="T24" fmla="*/ 33 w 130"/>
                    <a:gd name="T25" fmla="*/ 10 h 10"/>
                    <a:gd name="T26" fmla="*/ 24 w 130"/>
                    <a:gd name="T27" fmla="*/ 10 h 10"/>
                    <a:gd name="T28" fmla="*/ 19 w 130"/>
                    <a:gd name="T29" fmla="*/ 10 h 10"/>
                    <a:gd name="T30" fmla="*/ 9 w 130"/>
                    <a:gd name="T31" fmla="*/ 10 h 10"/>
                    <a:gd name="T32" fmla="*/ 0 w 130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10"/>
                    <a:gd name="T53" fmla="*/ 130 w 13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10">
                      <a:moveTo>
                        <a:pt x="130" y="0"/>
                      </a:moveTo>
                      <a:lnTo>
                        <a:pt x="120" y="0"/>
                      </a:lnTo>
                      <a:lnTo>
                        <a:pt x="115" y="5"/>
                      </a:lnTo>
                      <a:lnTo>
                        <a:pt x="106" y="5"/>
                      </a:lnTo>
                      <a:lnTo>
                        <a:pt x="96" y="5"/>
                      </a:lnTo>
                      <a:lnTo>
                        <a:pt x="91" y="5"/>
                      </a:lnTo>
                      <a:lnTo>
                        <a:pt x="82" y="5"/>
                      </a:lnTo>
                      <a:lnTo>
                        <a:pt x="72" y="10"/>
                      </a:lnTo>
                      <a:lnTo>
                        <a:pt x="67" y="10"/>
                      </a:lnTo>
                      <a:lnTo>
                        <a:pt x="57" y="10"/>
                      </a:lnTo>
                      <a:lnTo>
                        <a:pt x="48" y="10"/>
                      </a:lnTo>
                      <a:lnTo>
                        <a:pt x="43" y="10"/>
                      </a:lnTo>
                      <a:lnTo>
                        <a:pt x="33" y="10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9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8" name="Freeform 939">
                  <a:extLst>
                    <a:ext uri="{FF2B5EF4-FFF2-40B4-BE49-F238E27FC236}">
                      <a16:creationId xmlns:a16="http://schemas.microsoft.com/office/drawing/2014/main" id="{B2A6123B-32FE-4E5F-8906-78C5579BE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" y="1076"/>
                  <a:ext cx="78" cy="24"/>
                </a:xfrm>
                <a:custGeom>
                  <a:avLst/>
                  <a:gdLst>
                    <a:gd name="T0" fmla="*/ 78 w 78"/>
                    <a:gd name="T1" fmla="*/ 0 h 24"/>
                    <a:gd name="T2" fmla="*/ 73 w 78"/>
                    <a:gd name="T3" fmla="*/ 0 h 24"/>
                    <a:gd name="T4" fmla="*/ 68 w 78"/>
                    <a:gd name="T5" fmla="*/ 5 h 24"/>
                    <a:gd name="T6" fmla="*/ 63 w 78"/>
                    <a:gd name="T7" fmla="*/ 5 h 24"/>
                    <a:gd name="T8" fmla="*/ 58 w 78"/>
                    <a:gd name="T9" fmla="*/ 9 h 24"/>
                    <a:gd name="T10" fmla="*/ 53 w 78"/>
                    <a:gd name="T11" fmla="*/ 14 h 24"/>
                    <a:gd name="T12" fmla="*/ 49 w 78"/>
                    <a:gd name="T13" fmla="*/ 14 h 24"/>
                    <a:gd name="T14" fmla="*/ 49 w 78"/>
                    <a:gd name="T15" fmla="*/ 14 h 24"/>
                    <a:gd name="T16" fmla="*/ 39 w 78"/>
                    <a:gd name="T17" fmla="*/ 19 h 24"/>
                    <a:gd name="T18" fmla="*/ 34 w 78"/>
                    <a:gd name="T19" fmla="*/ 19 h 24"/>
                    <a:gd name="T20" fmla="*/ 29 w 78"/>
                    <a:gd name="T21" fmla="*/ 24 h 24"/>
                    <a:gd name="T22" fmla="*/ 24 w 78"/>
                    <a:gd name="T23" fmla="*/ 24 h 24"/>
                    <a:gd name="T24" fmla="*/ 20 w 78"/>
                    <a:gd name="T25" fmla="*/ 24 h 24"/>
                    <a:gd name="T26" fmla="*/ 15 w 78"/>
                    <a:gd name="T27" fmla="*/ 24 h 24"/>
                    <a:gd name="T28" fmla="*/ 10 w 78"/>
                    <a:gd name="T29" fmla="*/ 24 h 24"/>
                    <a:gd name="T30" fmla="*/ 5 w 78"/>
                    <a:gd name="T31" fmla="*/ 19 h 24"/>
                    <a:gd name="T32" fmla="*/ 0 w 78"/>
                    <a:gd name="T33" fmla="*/ 19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8"/>
                    <a:gd name="T52" fmla="*/ 0 h 24"/>
                    <a:gd name="T53" fmla="*/ 78 w 78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8" h="24">
                      <a:moveTo>
                        <a:pt x="78" y="0"/>
                      </a:moveTo>
                      <a:lnTo>
                        <a:pt x="73" y="0"/>
                      </a:lnTo>
                      <a:lnTo>
                        <a:pt x="68" y="5"/>
                      </a:lnTo>
                      <a:lnTo>
                        <a:pt x="63" y="5"/>
                      </a:lnTo>
                      <a:lnTo>
                        <a:pt x="58" y="9"/>
                      </a:lnTo>
                      <a:lnTo>
                        <a:pt x="53" y="14"/>
                      </a:lnTo>
                      <a:lnTo>
                        <a:pt x="49" y="14"/>
                      </a:lnTo>
                      <a:lnTo>
                        <a:pt x="39" y="19"/>
                      </a:lnTo>
                      <a:lnTo>
                        <a:pt x="34" y="19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20" y="24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9" name="Line 940">
                  <a:extLst>
                    <a:ext uri="{FF2B5EF4-FFF2-40B4-BE49-F238E27FC236}">
                      <a16:creationId xmlns:a16="http://schemas.microsoft.com/office/drawing/2014/main" id="{AADE0F69-FC40-4E3D-BBE7-81AC1F9475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189" y="1085"/>
                  <a:ext cx="1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0" name="Freeform 941">
                  <a:extLst>
                    <a:ext uri="{FF2B5EF4-FFF2-40B4-BE49-F238E27FC236}">
                      <a16:creationId xmlns:a16="http://schemas.microsoft.com/office/drawing/2014/main" id="{021374EB-FEBB-436A-BC3E-76B16CE43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979"/>
                  <a:ext cx="82" cy="106"/>
                </a:xfrm>
                <a:custGeom>
                  <a:avLst/>
                  <a:gdLst>
                    <a:gd name="T0" fmla="*/ 82 w 82"/>
                    <a:gd name="T1" fmla="*/ 106 h 106"/>
                    <a:gd name="T2" fmla="*/ 77 w 82"/>
                    <a:gd name="T3" fmla="*/ 97 h 106"/>
                    <a:gd name="T4" fmla="*/ 72 w 82"/>
                    <a:gd name="T5" fmla="*/ 92 h 106"/>
                    <a:gd name="T6" fmla="*/ 68 w 82"/>
                    <a:gd name="T7" fmla="*/ 82 h 106"/>
                    <a:gd name="T8" fmla="*/ 63 w 82"/>
                    <a:gd name="T9" fmla="*/ 77 h 106"/>
                    <a:gd name="T10" fmla="*/ 58 w 82"/>
                    <a:gd name="T11" fmla="*/ 68 h 106"/>
                    <a:gd name="T12" fmla="*/ 53 w 82"/>
                    <a:gd name="T13" fmla="*/ 63 h 106"/>
                    <a:gd name="T14" fmla="*/ 48 w 82"/>
                    <a:gd name="T15" fmla="*/ 53 h 106"/>
                    <a:gd name="T16" fmla="*/ 43 w 82"/>
                    <a:gd name="T17" fmla="*/ 48 h 106"/>
                    <a:gd name="T18" fmla="*/ 39 w 82"/>
                    <a:gd name="T19" fmla="*/ 39 h 106"/>
                    <a:gd name="T20" fmla="*/ 34 w 82"/>
                    <a:gd name="T21" fmla="*/ 34 h 106"/>
                    <a:gd name="T22" fmla="*/ 29 w 82"/>
                    <a:gd name="T23" fmla="*/ 24 h 106"/>
                    <a:gd name="T24" fmla="*/ 24 w 82"/>
                    <a:gd name="T25" fmla="*/ 19 h 106"/>
                    <a:gd name="T26" fmla="*/ 19 w 82"/>
                    <a:gd name="T27" fmla="*/ 15 h 106"/>
                    <a:gd name="T28" fmla="*/ 14 w 82"/>
                    <a:gd name="T29" fmla="*/ 10 h 106"/>
                    <a:gd name="T30" fmla="*/ 5 w 82"/>
                    <a:gd name="T31" fmla="*/ 5 h 106"/>
                    <a:gd name="T32" fmla="*/ 0 w 82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06"/>
                    <a:gd name="T53" fmla="*/ 82 w 82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06">
                      <a:moveTo>
                        <a:pt x="82" y="106"/>
                      </a:moveTo>
                      <a:lnTo>
                        <a:pt x="77" y="97"/>
                      </a:lnTo>
                      <a:lnTo>
                        <a:pt x="72" y="92"/>
                      </a:lnTo>
                      <a:lnTo>
                        <a:pt x="68" y="82"/>
                      </a:lnTo>
                      <a:lnTo>
                        <a:pt x="63" y="77"/>
                      </a:lnTo>
                      <a:lnTo>
                        <a:pt x="58" y="68"/>
                      </a:lnTo>
                      <a:lnTo>
                        <a:pt x="53" y="63"/>
                      </a:lnTo>
                      <a:lnTo>
                        <a:pt x="48" y="53"/>
                      </a:lnTo>
                      <a:lnTo>
                        <a:pt x="43" y="48"/>
                      </a:lnTo>
                      <a:lnTo>
                        <a:pt x="39" y="39"/>
                      </a:lnTo>
                      <a:lnTo>
                        <a:pt x="34" y="34"/>
                      </a:lnTo>
                      <a:lnTo>
                        <a:pt x="29" y="24"/>
                      </a:lnTo>
                      <a:lnTo>
                        <a:pt x="24" y="19"/>
                      </a:lnTo>
                      <a:lnTo>
                        <a:pt x="19" y="15"/>
                      </a:lnTo>
                      <a:lnTo>
                        <a:pt x="14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1" name="Freeform 942">
                  <a:extLst>
                    <a:ext uri="{FF2B5EF4-FFF2-40B4-BE49-F238E27FC236}">
                      <a16:creationId xmlns:a16="http://schemas.microsoft.com/office/drawing/2014/main" id="{C5B53234-E0BC-4730-9929-DD53F2943F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3" y="844"/>
                  <a:ext cx="44" cy="135"/>
                </a:xfrm>
                <a:custGeom>
                  <a:avLst/>
                  <a:gdLst>
                    <a:gd name="T0" fmla="*/ 44 w 44"/>
                    <a:gd name="T1" fmla="*/ 135 h 135"/>
                    <a:gd name="T2" fmla="*/ 39 w 44"/>
                    <a:gd name="T3" fmla="*/ 126 h 135"/>
                    <a:gd name="T4" fmla="*/ 34 w 44"/>
                    <a:gd name="T5" fmla="*/ 121 h 135"/>
                    <a:gd name="T6" fmla="*/ 29 w 44"/>
                    <a:gd name="T7" fmla="*/ 111 h 135"/>
                    <a:gd name="T8" fmla="*/ 25 w 44"/>
                    <a:gd name="T9" fmla="*/ 101 h 135"/>
                    <a:gd name="T10" fmla="*/ 20 w 44"/>
                    <a:gd name="T11" fmla="*/ 97 h 135"/>
                    <a:gd name="T12" fmla="*/ 15 w 44"/>
                    <a:gd name="T13" fmla="*/ 87 h 135"/>
                    <a:gd name="T14" fmla="*/ 10 w 44"/>
                    <a:gd name="T15" fmla="*/ 77 h 135"/>
                    <a:gd name="T16" fmla="*/ 10 w 44"/>
                    <a:gd name="T17" fmla="*/ 72 h 135"/>
                    <a:gd name="T18" fmla="*/ 5 w 44"/>
                    <a:gd name="T19" fmla="*/ 63 h 135"/>
                    <a:gd name="T20" fmla="*/ 0 w 44"/>
                    <a:gd name="T21" fmla="*/ 53 h 135"/>
                    <a:gd name="T22" fmla="*/ 0 w 44"/>
                    <a:gd name="T23" fmla="*/ 48 h 135"/>
                    <a:gd name="T24" fmla="*/ 0 w 44"/>
                    <a:gd name="T25" fmla="*/ 39 h 135"/>
                    <a:gd name="T26" fmla="*/ 0 w 44"/>
                    <a:gd name="T27" fmla="*/ 29 h 135"/>
                    <a:gd name="T28" fmla="*/ 0 w 44"/>
                    <a:gd name="T29" fmla="*/ 19 h 135"/>
                    <a:gd name="T30" fmla="*/ 0 w 44"/>
                    <a:gd name="T31" fmla="*/ 10 h 135"/>
                    <a:gd name="T32" fmla="*/ 5 w 44"/>
                    <a:gd name="T33" fmla="*/ 0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35"/>
                    <a:gd name="T53" fmla="*/ 44 w 44"/>
                    <a:gd name="T54" fmla="*/ 135 h 1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35">
                      <a:moveTo>
                        <a:pt x="44" y="135"/>
                      </a:moveTo>
                      <a:lnTo>
                        <a:pt x="39" y="126"/>
                      </a:lnTo>
                      <a:lnTo>
                        <a:pt x="34" y="121"/>
                      </a:lnTo>
                      <a:lnTo>
                        <a:pt x="29" y="111"/>
                      </a:lnTo>
                      <a:lnTo>
                        <a:pt x="25" y="101"/>
                      </a:lnTo>
                      <a:lnTo>
                        <a:pt x="20" y="97"/>
                      </a:lnTo>
                      <a:lnTo>
                        <a:pt x="15" y="87"/>
                      </a:lnTo>
                      <a:lnTo>
                        <a:pt x="10" y="77"/>
                      </a:lnTo>
                      <a:lnTo>
                        <a:pt x="10" y="72"/>
                      </a:lnTo>
                      <a:lnTo>
                        <a:pt x="5" y="6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9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0" y="1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2" name="Freeform 943">
                  <a:extLst>
                    <a:ext uri="{FF2B5EF4-FFF2-40B4-BE49-F238E27FC236}">
                      <a16:creationId xmlns:a16="http://schemas.microsoft.com/office/drawing/2014/main" id="{D2A6EE30-E698-468C-9A97-AF5A6BEE6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714"/>
                  <a:ext cx="68" cy="130"/>
                </a:xfrm>
                <a:custGeom>
                  <a:avLst/>
                  <a:gdLst>
                    <a:gd name="T0" fmla="*/ 0 w 68"/>
                    <a:gd name="T1" fmla="*/ 130 h 130"/>
                    <a:gd name="T2" fmla="*/ 0 w 68"/>
                    <a:gd name="T3" fmla="*/ 120 h 130"/>
                    <a:gd name="T4" fmla="*/ 5 w 68"/>
                    <a:gd name="T5" fmla="*/ 111 h 130"/>
                    <a:gd name="T6" fmla="*/ 5 w 68"/>
                    <a:gd name="T7" fmla="*/ 101 h 130"/>
                    <a:gd name="T8" fmla="*/ 10 w 68"/>
                    <a:gd name="T9" fmla="*/ 96 h 130"/>
                    <a:gd name="T10" fmla="*/ 15 w 68"/>
                    <a:gd name="T11" fmla="*/ 87 h 130"/>
                    <a:gd name="T12" fmla="*/ 15 w 68"/>
                    <a:gd name="T13" fmla="*/ 77 h 130"/>
                    <a:gd name="T14" fmla="*/ 20 w 68"/>
                    <a:gd name="T15" fmla="*/ 67 h 130"/>
                    <a:gd name="T16" fmla="*/ 24 w 68"/>
                    <a:gd name="T17" fmla="*/ 58 h 130"/>
                    <a:gd name="T18" fmla="*/ 29 w 68"/>
                    <a:gd name="T19" fmla="*/ 53 h 130"/>
                    <a:gd name="T20" fmla="*/ 34 w 68"/>
                    <a:gd name="T21" fmla="*/ 43 h 130"/>
                    <a:gd name="T22" fmla="*/ 39 w 68"/>
                    <a:gd name="T23" fmla="*/ 33 h 130"/>
                    <a:gd name="T24" fmla="*/ 44 w 68"/>
                    <a:gd name="T25" fmla="*/ 29 h 130"/>
                    <a:gd name="T26" fmla="*/ 53 w 68"/>
                    <a:gd name="T27" fmla="*/ 19 h 130"/>
                    <a:gd name="T28" fmla="*/ 58 w 68"/>
                    <a:gd name="T29" fmla="*/ 14 h 130"/>
                    <a:gd name="T30" fmla="*/ 63 w 68"/>
                    <a:gd name="T31" fmla="*/ 4 h 130"/>
                    <a:gd name="T32" fmla="*/ 68 w 68"/>
                    <a:gd name="T33" fmla="*/ 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130"/>
                    <a:gd name="T53" fmla="*/ 68 w 68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130">
                      <a:moveTo>
                        <a:pt x="0" y="130"/>
                      </a:moveTo>
                      <a:lnTo>
                        <a:pt x="0" y="120"/>
                      </a:lnTo>
                      <a:lnTo>
                        <a:pt x="5" y="111"/>
                      </a:lnTo>
                      <a:lnTo>
                        <a:pt x="5" y="101"/>
                      </a:lnTo>
                      <a:lnTo>
                        <a:pt x="10" y="96"/>
                      </a:lnTo>
                      <a:lnTo>
                        <a:pt x="15" y="87"/>
                      </a:lnTo>
                      <a:lnTo>
                        <a:pt x="15" y="77"/>
                      </a:lnTo>
                      <a:lnTo>
                        <a:pt x="20" y="67"/>
                      </a:lnTo>
                      <a:lnTo>
                        <a:pt x="24" y="58"/>
                      </a:lnTo>
                      <a:lnTo>
                        <a:pt x="29" y="53"/>
                      </a:lnTo>
                      <a:lnTo>
                        <a:pt x="34" y="43"/>
                      </a:lnTo>
                      <a:lnTo>
                        <a:pt x="39" y="33"/>
                      </a:lnTo>
                      <a:lnTo>
                        <a:pt x="44" y="29"/>
                      </a:lnTo>
                      <a:lnTo>
                        <a:pt x="53" y="19"/>
                      </a:lnTo>
                      <a:lnTo>
                        <a:pt x="58" y="14"/>
                      </a:lnTo>
                      <a:lnTo>
                        <a:pt x="63" y="4"/>
                      </a:lnTo>
                      <a:lnTo>
                        <a:pt x="6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3" name="Freeform 944">
                  <a:extLst>
                    <a:ext uri="{FF2B5EF4-FFF2-40B4-BE49-F238E27FC236}">
                      <a16:creationId xmlns:a16="http://schemas.microsoft.com/office/drawing/2014/main" id="{B1836E35-5796-414F-A290-0930AD386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714"/>
                  <a:ext cx="77" cy="19"/>
                </a:xfrm>
                <a:custGeom>
                  <a:avLst/>
                  <a:gdLst>
                    <a:gd name="T0" fmla="*/ 0 w 77"/>
                    <a:gd name="T1" fmla="*/ 0 h 19"/>
                    <a:gd name="T2" fmla="*/ 77 w 77"/>
                    <a:gd name="T3" fmla="*/ 19 h 19"/>
                    <a:gd name="T4" fmla="*/ 72 w 77"/>
                    <a:gd name="T5" fmla="*/ 19 h 19"/>
                    <a:gd name="T6" fmla="*/ 0 60000 65536"/>
                    <a:gd name="T7" fmla="*/ 0 60000 65536"/>
                    <a:gd name="T8" fmla="*/ 0 60000 65536"/>
                    <a:gd name="T9" fmla="*/ 0 w 77"/>
                    <a:gd name="T10" fmla="*/ 0 h 19"/>
                    <a:gd name="T11" fmla="*/ 77 w 77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" h="19">
                      <a:moveTo>
                        <a:pt x="0" y="0"/>
                      </a:moveTo>
                      <a:lnTo>
                        <a:pt x="77" y="19"/>
                      </a:lnTo>
                      <a:lnTo>
                        <a:pt x="72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4" name="Freeform 945">
                  <a:extLst>
                    <a:ext uri="{FF2B5EF4-FFF2-40B4-BE49-F238E27FC236}">
                      <a16:creationId xmlns:a16="http://schemas.microsoft.com/office/drawing/2014/main" id="{4BD3C18A-026B-49A3-BEAF-334028BE3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2" y="723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5 h 5"/>
                    <a:gd name="T4" fmla="*/ 0 w 5"/>
                    <a:gd name="T5" fmla="*/ 5 h 5"/>
                    <a:gd name="T6" fmla="*/ 0 w 5"/>
                    <a:gd name="T7" fmla="*/ 5 h 5"/>
                    <a:gd name="T8" fmla="*/ 0 w 5"/>
                    <a:gd name="T9" fmla="*/ 5 h 5"/>
                    <a:gd name="T10" fmla="*/ 0 w 5"/>
                    <a:gd name="T11" fmla="*/ 5 h 5"/>
                    <a:gd name="T12" fmla="*/ 0 w 5"/>
                    <a:gd name="T13" fmla="*/ 5 h 5"/>
                    <a:gd name="T14" fmla="*/ 0 w 5"/>
                    <a:gd name="T15" fmla="*/ 5 h 5"/>
                    <a:gd name="T16" fmla="*/ 0 w 5"/>
                    <a:gd name="T17" fmla="*/ 5 h 5"/>
                    <a:gd name="T18" fmla="*/ 0 w 5"/>
                    <a:gd name="T19" fmla="*/ 5 h 5"/>
                    <a:gd name="T20" fmla="*/ 0 w 5"/>
                    <a:gd name="T21" fmla="*/ 0 h 5"/>
                    <a:gd name="T22" fmla="*/ 0 w 5"/>
                    <a:gd name="T23" fmla="*/ 0 h 5"/>
                    <a:gd name="T24" fmla="*/ 0 w 5"/>
                    <a:gd name="T25" fmla="*/ 0 h 5"/>
                    <a:gd name="T26" fmla="*/ 5 w 5"/>
                    <a:gd name="T27" fmla="*/ 0 h 5"/>
                    <a:gd name="T28" fmla="*/ 5 w 5"/>
                    <a:gd name="T29" fmla="*/ 0 h 5"/>
                    <a:gd name="T30" fmla="*/ 5 w 5"/>
                    <a:gd name="T31" fmla="*/ 0 h 5"/>
                    <a:gd name="T32" fmla="*/ 5 w 5"/>
                    <a:gd name="T33" fmla="*/ 0 h 5"/>
                    <a:gd name="T34" fmla="*/ 5 w 5"/>
                    <a:gd name="T35" fmla="*/ 0 h 5"/>
                    <a:gd name="T36" fmla="*/ 0 w 5"/>
                    <a:gd name="T37" fmla="*/ 5 h 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"/>
                    <a:gd name="T58" fmla="*/ 0 h 5"/>
                    <a:gd name="T59" fmla="*/ 5 w 5"/>
                    <a:gd name="T60" fmla="*/ 5 h 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5" name="Freeform 946">
                  <a:extLst>
                    <a:ext uri="{FF2B5EF4-FFF2-40B4-BE49-F238E27FC236}">
                      <a16:creationId xmlns:a16="http://schemas.microsoft.com/office/drawing/2014/main" id="{3C0245E4-D41C-4794-B2A8-809205467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2" y="723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5 h 5"/>
                    <a:gd name="T4" fmla="*/ 0 w 5"/>
                    <a:gd name="T5" fmla="*/ 5 h 5"/>
                    <a:gd name="T6" fmla="*/ 0 w 5"/>
                    <a:gd name="T7" fmla="*/ 5 h 5"/>
                    <a:gd name="T8" fmla="*/ 0 w 5"/>
                    <a:gd name="T9" fmla="*/ 5 h 5"/>
                    <a:gd name="T10" fmla="*/ 0 w 5"/>
                    <a:gd name="T11" fmla="*/ 5 h 5"/>
                    <a:gd name="T12" fmla="*/ 0 w 5"/>
                    <a:gd name="T13" fmla="*/ 5 h 5"/>
                    <a:gd name="T14" fmla="*/ 0 w 5"/>
                    <a:gd name="T15" fmla="*/ 5 h 5"/>
                    <a:gd name="T16" fmla="*/ 0 w 5"/>
                    <a:gd name="T17" fmla="*/ 5 h 5"/>
                    <a:gd name="T18" fmla="*/ 0 w 5"/>
                    <a:gd name="T19" fmla="*/ 5 h 5"/>
                    <a:gd name="T20" fmla="*/ 0 w 5"/>
                    <a:gd name="T21" fmla="*/ 0 h 5"/>
                    <a:gd name="T22" fmla="*/ 0 w 5"/>
                    <a:gd name="T23" fmla="*/ 0 h 5"/>
                    <a:gd name="T24" fmla="*/ 0 w 5"/>
                    <a:gd name="T25" fmla="*/ 0 h 5"/>
                    <a:gd name="T26" fmla="*/ 5 w 5"/>
                    <a:gd name="T27" fmla="*/ 0 h 5"/>
                    <a:gd name="T28" fmla="*/ 5 w 5"/>
                    <a:gd name="T29" fmla="*/ 0 h 5"/>
                    <a:gd name="T30" fmla="*/ 5 w 5"/>
                    <a:gd name="T31" fmla="*/ 0 h 5"/>
                    <a:gd name="T32" fmla="*/ 5 w 5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6" name="Line 947">
                  <a:extLst>
                    <a:ext uri="{FF2B5EF4-FFF2-40B4-BE49-F238E27FC236}">
                      <a16:creationId xmlns:a16="http://schemas.microsoft.com/office/drawing/2014/main" id="{FCD57051-3F5D-44A3-82B4-223CD75A3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92" y="723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7" name="Freeform 948">
                  <a:extLst>
                    <a:ext uri="{FF2B5EF4-FFF2-40B4-BE49-F238E27FC236}">
                      <a16:creationId xmlns:a16="http://schemas.microsoft.com/office/drawing/2014/main" id="{DEF44820-50B9-4AB3-82F9-540084C9D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728"/>
                  <a:ext cx="5" cy="73"/>
                </a:xfrm>
                <a:custGeom>
                  <a:avLst/>
                  <a:gdLst>
                    <a:gd name="T0" fmla="*/ 0 w 5"/>
                    <a:gd name="T1" fmla="*/ 73 h 73"/>
                    <a:gd name="T2" fmla="*/ 5 w 5"/>
                    <a:gd name="T3" fmla="*/ 0 h 73"/>
                    <a:gd name="T4" fmla="*/ 5 w 5"/>
                    <a:gd name="T5" fmla="*/ 68 h 73"/>
                    <a:gd name="T6" fmla="*/ 0 w 5"/>
                    <a:gd name="T7" fmla="*/ 73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3"/>
                    <a:gd name="T14" fmla="*/ 5 w 5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3">
                      <a:moveTo>
                        <a:pt x="0" y="73"/>
                      </a:moveTo>
                      <a:lnTo>
                        <a:pt x="5" y="0"/>
                      </a:lnTo>
                      <a:lnTo>
                        <a:pt x="5" y="68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8" name="Freeform 949">
                  <a:extLst>
                    <a:ext uri="{FF2B5EF4-FFF2-40B4-BE49-F238E27FC236}">
                      <a16:creationId xmlns:a16="http://schemas.microsoft.com/office/drawing/2014/main" id="{3172E036-BCA3-4CC4-A341-17A65436D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728"/>
                  <a:ext cx="5" cy="73"/>
                </a:xfrm>
                <a:custGeom>
                  <a:avLst/>
                  <a:gdLst>
                    <a:gd name="T0" fmla="*/ 0 w 5"/>
                    <a:gd name="T1" fmla="*/ 73 h 73"/>
                    <a:gd name="T2" fmla="*/ 5 w 5"/>
                    <a:gd name="T3" fmla="*/ 0 h 73"/>
                    <a:gd name="T4" fmla="*/ 5 w 5"/>
                    <a:gd name="T5" fmla="*/ 68 h 73"/>
                    <a:gd name="T6" fmla="*/ 0 w 5"/>
                    <a:gd name="T7" fmla="*/ 73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3"/>
                    <a:gd name="T14" fmla="*/ 5 w 5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3">
                      <a:moveTo>
                        <a:pt x="0" y="73"/>
                      </a:moveTo>
                      <a:lnTo>
                        <a:pt x="5" y="0"/>
                      </a:lnTo>
                      <a:lnTo>
                        <a:pt x="5" y="68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9" name="Freeform 950">
                  <a:extLst>
                    <a:ext uri="{FF2B5EF4-FFF2-40B4-BE49-F238E27FC236}">
                      <a16:creationId xmlns:a16="http://schemas.microsoft.com/office/drawing/2014/main" id="{2B51945C-244F-40A6-8550-5BFAD59B6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733"/>
                  <a:ext cx="24" cy="164"/>
                </a:xfrm>
                <a:custGeom>
                  <a:avLst/>
                  <a:gdLst>
                    <a:gd name="T0" fmla="*/ 9 w 24"/>
                    <a:gd name="T1" fmla="*/ 154 h 164"/>
                    <a:gd name="T2" fmla="*/ 0 w 24"/>
                    <a:gd name="T3" fmla="*/ 164 h 164"/>
                    <a:gd name="T4" fmla="*/ 0 w 24"/>
                    <a:gd name="T5" fmla="*/ 154 h 164"/>
                    <a:gd name="T6" fmla="*/ 0 w 24"/>
                    <a:gd name="T7" fmla="*/ 140 h 164"/>
                    <a:gd name="T8" fmla="*/ 0 w 24"/>
                    <a:gd name="T9" fmla="*/ 130 h 164"/>
                    <a:gd name="T10" fmla="*/ 0 w 24"/>
                    <a:gd name="T11" fmla="*/ 121 h 164"/>
                    <a:gd name="T12" fmla="*/ 0 w 24"/>
                    <a:gd name="T13" fmla="*/ 111 h 164"/>
                    <a:gd name="T14" fmla="*/ 0 w 24"/>
                    <a:gd name="T15" fmla="*/ 101 h 164"/>
                    <a:gd name="T16" fmla="*/ 0 w 24"/>
                    <a:gd name="T17" fmla="*/ 92 h 164"/>
                    <a:gd name="T18" fmla="*/ 0 w 24"/>
                    <a:gd name="T19" fmla="*/ 77 h 164"/>
                    <a:gd name="T20" fmla="*/ 5 w 24"/>
                    <a:gd name="T21" fmla="*/ 68 h 164"/>
                    <a:gd name="T22" fmla="*/ 5 w 24"/>
                    <a:gd name="T23" fmla="*/ 58 h 164"/>
                    <a:gd name="T24" fmla="*/ 9 w 24"/>
                    <a:gd name="T25" fmla="*/ 48 h 164"/>
                    <a:gd name="T26" fmla="*/ 9 w 24"/>
                    <a:gd name="T27" fmla="*/ 39 h 164"/>
                    <a:gd name="T28" fmla="*/ 14 w 24"/>
                    <a:gd name="T29" fmla="*/ 29 h 164"/>
                    <a:gd name="T30" fmla="*/ 19 w 24"/>
                    <a:gd name="T31" fmla="*/ 19 h 164"/>
                    <a:gd name="T32" fmla="*/ 19 w 24"/>
                    <a:gd name="T33" fmla="*/ 10 h 164"/>
                    <a:gd name="T34" fmla="*/ 24 w 24"/>
                    <a:gd name="T35" fmla="*/ 0 h 164"/>
                    <a:gd name="T36" fmla="*/ 24 w 24"/>
                    <a:gd name="T37" fmla="*/ 10 h 164"/>
                    <a:gd name="T38" fmla="*/ 19 w 24"/>
                    <a:gd name="T39" fmla="*/ 19 h 164"/>
                    <a:gd name="T40" fmla="*/ 19 w 24"/>
                    <a:gd name="T41" fmla="*/ 29 h 164"/>
                    <a:gd name="T42" fmla="*/ 14 w 24"/>
                    <a:gd name="T43" fmla="*/ 39 h 164"/>
                    <a:gd name="T44" fmla="*/ 14 w 24"/>
                    <a:gd name="T45" fmla="*/ 48 h 164"/>
                    <a:gd name="T46" fmla="*/ 14 w 24"/>
                    <a:gd name="T47" fmla="*/ 58 h 164"/>
                    <a:gd name="T48" fmla="*/ 9 w 24"/>
                    <a:gd name="T49" fmla="*/ 68 h 164"/>
                    <a:gd name="T50" fmla="*/ 9 w 24"/>
                    <a:gd name="T51" fmla="*/ 77 h 164"/>
                    <a:gd name="T52" fmla="*/ 9 w 24"/>
                    <a:gd name="T53" fmla="*/ 87 h 164"/>
                    <a:gd name="T54" fmla="*/ 9 w 24"/>
                    <a:gd name="T55" fmla="*/ 97 h 164"/>
                    <a:gd name="T56" fmla="*/ 9 w 24"/>
                    <a:gd name="T57" fmla="*/ 106 h 164"/>
                    <a:gd name="T58" fmla="*/ 9 w 24"/>
                    <a:gd name="T59" fmla="*/ 116 h 164"/>
                    <a:gd name="T60" fmla="*/ 5 w 24"/>
                    <a:gd name="T61" fmla="*/ 125 h 164"/>
                    <a:gd name="T62" fmla="*/ 9 w 24"/>
                    <a:gd name="T63" fmla="*/ 135 h 164"/>
                    <a:gd name="T64" fmla="*/ 9 w 24"/>
                    <a:gd name="T65" fmla="*/ 145 h 164"/>
                    <a:gd name="T66" fmla="*/ 9 w 24"/>
                    <a:gd name="T67" fmla="*/ 154 h 1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"/>
                    <a:gd name="T103" fmla="*/ 0 h 164"/>
                    <a:gd name="T104" fmla="*/ 24 w 24"/>
                    <a:gd name="T105" fmla="*/ 164 h 1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" h="164">
                      <a:moveTo>
                        <a:pt x="9" y="154"/>
                      </a:moveTo>
                      <a:lnTo>
                        <a:pt x="0" y="164"/>
                      </a:lnTo>
                      <a:lnTo>
                        <a:pt x="0" y="154"/>
                      </a:lnTo>
                      <a:lnTo>
                        <a:pt x="0" y="140"/>
                      </a:lnTo>
                      <a:lnTo>
                        <a:pt x="0" y="130"/>
                      </a:lnTo>
                      <a:lnTo>
                        <a:pt x="0" y="121"/>
                      </a:lnTo>
                      <a:lnTo>
                        <a:pt x="0" y="111"/>
                      </a:lnTo>
                      <a:lnTo>
                        <a:pt x="0" y="101"/>
                      </a:lnTo>
                      <a:lnTo>
                        <a:pt x="0" y="92"/>
                      </a:lnTo>
                      <a:lnTo>
                        <a:pt x="0" y="77"/>
                      </a:lnTo>
                      <a:lnTo>
                        <a:pt x="5" y="68"/>
                      </a:lnTo>
                      <a:lnTo>
                        <a:pt x="5" y="58"/>
                      </a:lnTo>
                      <a:lnTo>
                        <a:pt x="9" y="48"/>
                      </a:lnTo>
                      <a:lnTo>
                        <a:pt x="9" y="39"/>
                      </a:lnTo>
                      <a:lnTo>
                        <a:pt x="14" y="29"/>
                      </a:lnTo>
                      <a:lnTo>
                        <a:pt x="19" y="19"/>
                      </a:lnTo>
                      <a:lnTo>
                        <a:pt x="19" y="10"/>
                      </a:lnTo>
                      <a:lnTo>
                        <a:pt x="24" y="0"/>
                      </a:lnTo>
                      <a:lnTo>
                        <a:pt x="24" y="10"/>
                      </a:lnTo>
                      <a:lnTo>
                        <a:pt x="19" y="19"/>
                      </a:lnTo>
                      <a:lnTo>
                        <a:pt x="19" y="29"/>
                      </a:lnTo>
                      <a:lnTo>
                        <a:pt x="14" y="39"/>
                      </a:lnTo>
                      <a:lnTo>
                        <a:pt x="14" y="48"/>
                      </a:lnTo>
                      <a:lnTo>
                        <a:pt x="14" y="58"/>
                      </a:lnTo>
                      <a:lnTo>
                        <a:pt x="9" y="68"/>
                      </a:lnTo>
                      <a:lnTo>
                        <a:pt x="9" y="77"/>
                      </a:lnTo>
                      <a:lnTo>
                        <a:pt x="9" y="87"/>
                      </a:lnTo>
                      <a:lnTo>
                        <a:pt x="9" y="97"/>
                      </a:lnTo>
                      <a:lnTo>
                        <a:pt x="9" y="106"/>
                      </a:lnTo>
                      <a:lnTo>
                        <a:pt x="9" y="116"/>
                      </a:lnTo>
                      <a:lnTo>
                        <a:pt x="5" y="125"/>
                      </a:lnTo>
                      <a:lnTo>
                        <a:pt x="9" y="135"/>
                      </a:lnTo>
                      <a:lnTo>
                        <a:pt x="9" y="145"/>
                      </a:lnTo>
                      <a:lnTo>
                        <a:pt x="9" y="154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0" name="Line 951">
                  <a:extLst>
                    <a:ext uri="{FF2B5EF4-FFF2-40B4-BE49-F238E27FC236}">
                      <a16:creationId xmlns:a16="http://schemas.microsoft.com/office/drawing/2014/main" id="{4C566B9B-1756-4ABD-827D-13ABF701C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9" y="887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1" name="Freeform 952">
                  <a:extLst>
                    <a:ext uri="{FF2B5EF4-FFF2-40B4-BE49-F238E27FC236}">
                      <a16:creationId xmlns:a16="http://schemas.microsoft.com/office/drawing/2014/main" id="{1E84A86B-6677-404C-8E46-09D2217D9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733"/>
                  <a:ext cx="24" cy="164"/>
                </a:xfrm>
                <a:custGeom>
                  <a:avLst/>
                  <a:gdLst>
                    <a:gd name="T0" fmla="*/ 0 w 24"/>
                    <a:gd name="T1" fmla="*/ 164 h 164"/>
                    <a:gd name="T2" fmla="*/ 0 w 24"/>
                    <a:gd name="T3" fmla="*/ 154 h 164"/>
                    <a:gd name="T4" fmla="*/ 0 w 24"/>
                    <a:gd name="T5" fmla="*/ 140 h 164"/>
                    <a:gd name="T6" fmla="*/ 0 w 24"/>
                    <a:gd name="T7" fmla="*/ 130 h 164"/>
                    <a:gd name="T8" fmla="*/ 0 w 24"/>
                    <a:gd name="T9" fmla="*/ 121 h 164"/>
                    <a:gd name="T10" fmla="*/ 0 w 24"/>
                    <a:gd name="T11" fmla="*/ 111 h 164"/>
                    <a:gd name="T12" fmla="*/ 0 w 24"/>
                    <a:gd name="T13" fmla="*/ 101 h 164"/>
                    <a:gd name="T14" fmla="*/ 0 w 24"/>
                    <a:gd name="T15" fmla="*/ 92 h 164"/>
                    <a:gd name="T16" fmla="*/ 0 w 24"/>
                    <a:gd name="T17" fmla="*/ 77 h 164"/>
                    <a:gd name="T18" fmla="*/ 5 w 24"/>
                    <a:gd name="T19" fmla="*/ 68 h 164"/>
                    <a:gd name="T20" fmla="*/ 5 w 24"/>
                    <a:gd name="T21" fmla="*/ 58 h 164"/>
                    <a:gd name="T22" fmla="*/ 9 w 24"/>
                    <a:gd name="T23" fmla="*/ 48 h 164"/>
                    <a:gd name="T24" fmla="*/ 9 w 24"/>
                    <a:gd name="T25" fmla="*/ 39 h 164"/>
                    <a:gd name="T26" fmla="*/ 14 w 24"/>
                    <a:gd name="T27" fmla="*/ 29 h 164"/>
                    <a:gd name="T28" fmla="*/ 19 w 24"/>
                    <a:gd name="T29" fmla="*/ 19 h 164"/>
                    <a:gd name="T30" fmla="*/ 19 w 24"/>
                    <a:gd name="T31" fmla="*/ 10 h 164"/>
                    <a:gd name="T32" fmla="*/ 24 w 24"/>
                    <a:gd name="T33" fmla="*/ 0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64"/>
                    <a:gd name="T53" fmla="*/ 24 w 24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64">
                      <a:moveTo>
                        <a:pt x="0" y="164"/>
                      </a:moveTo>
                      <a:lnTo>
                        <a:pt x="0" y="154"/>
                      </a:lnTo>
                      <a:lnTo>
                        <a:pt x="0" y="140"/>
                      </a:lnTo>
                      <a:lnTo>
                        <a:pt x="0" y="130"/>
                      </a:lnTo>
                      <a:lnTo>
                        <a:pt x="0" y="121"/>
                      </a:lnTo>
                      <a:lnTo>
                        <a:pt x="0" y="111"/>
                      </a:lnTo>
                      <a:lnTo>
                        <a:pt x="0" y="101"/>
                      </a:lnTo>
                      <a:lnTo>
                        <a:pt x="0" y="92"/>
                      </a:lnTo>
                      <a:lnTo>
                        <a:pt x="0" y="77"/>
                      </a:lnTo>
                      <a:lnTo>
                        <a:pt x="5" y="68"/>
                      </a:lnTo>
                      <a:lnTo>
                        <a:pt x="5" y="58"/>
                      </a:lnTo>
                      <a:lnTo>
                        <a:pt x="9" y="48"/>
                      </a:lnTo>
                      <a:lnTo>
                        <a:pt x="9" y="39"/>
                      </a:lnTo>
                      <a:lnTo>
                        <a:pt x="14" y="29"/>
                      </a:lnTo>
                      <a:lnTo>
                        <a:pt x="19" y="19"/>
                      </a:lnTo>
                      <a:lnTo>
                        <a:pt x="19" y="1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2" name="Freeform 953">
                  <a:extLst>
                    <a:ext uri="{FF2B5EF4-FFF2-40B4-BE49-F238E27FC236}">
                      <a16:creationId xmlns:a16="http://schemas.microsoft.com/office/drawing/2014/main" id="{15673D39-782D-4B4D-8676-FB8F9E072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733"/>
                  <a:ext cx="19" cy="154"/>
                </a:xfrm>
                <a:custGeom>
                  <a:avLst/>
                  <a:gdLst>
                    <a:gd name="T0" fmla="*/ 19 w 19"/>
                    <a:gd name="T1" fmla="*/ 0 h 154"/>
                    <a:gd name="T2" fmla="*/ 19 w 19"/>
                    <a:gd name="T3" fmla="*/ 10 h 154"/>
                    <a:gd name="T4" fmla="*/ 14 w 19"/>
                    <a:gd name="T5" fmla="*/ 19 h 154"/>
                    <a:gd name="T6" fmla="*/ 14 w 19"/>
                    <a:gd name="T7" fmla="*/ 29 h 154"/>
                    <a:gd name="T8" fmla="*/ 9 w 19"/>
                    <a:gd name="T9" fmla="*/ 39 h 154"/>
                    <a:gd name="T10" fmla="*/ 9 w 19"/>
                    <a:gd name="T11" fmla="*/ 48 h 154"/>
                    <a:gd name="T12" fmla="*/ 9 w 19"/>
                    <a:gd name="T13" fmla="*/ 58 h 154"/>
                    <a:gd name="T14" fmla="*/ 4 w 19"/>
                    <a:gd name="T15" fmla="*/ 68 h 154"/>
                    <a:gd name="T16" fmla="*/ 4 w 19"/>
                    <a:gd name="T17" fmla="*/ 77 h 154"/>
                    <a:gd name="T18" fmla="*/ 4 w 19"/>
                    <a:gd name="T19" fmla="*/ 87 h 154"/>
                    <a:gd name="T20" fmla="*/ 4 w 19"/>
                    <a:gd name="T21" fmla="*/ 97 h 154"/>
                    <a:gd name="T22" fmla="*/ 4 w 19"/>
                    <a:gd name="T23" fmla="*/ 106 h 154"/>
                    <a:gd name="T24" fmla="*/ 4 w 19"/>
                    <a:gd name="T25" fmla="*/ 116 h 154"/>
                    <a:gd name="T26" fmla="*/ 0 w 19"/>
                    <a:gd name="T27" fmla="*/ 125 h 154"/>
                    <a:gd name="T28" fmla="*/ 4 w 19"/>
                    <a:gd name="T29" fmla="*/ 135 h 154"/>
                    <a:gd name="T30" fmla="*/ 4 w 19"/>
                    <a:gd name="T31" fmla="*/ 145 h 154"/>
                    <a:gd name="T32" fmla="*/ 4 w 19"/>
                    <a:gd name="T33" fmla="*/ 154 h 15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54"/>
                    <a:gd name="T53" fmla="*/ 19 w 19"/>
                    <a:gd name="T54" fmla="*/ 154 h 15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54">
                      <a:moveTo>
                        <a:pt x="19" y="0"/>
                      </a:moveTo>
                      <a:lnTo>
                        <a:pt x="19" y="10"/>
                      </a:lnTo>
                      <a:lnTo>
                        <a:pt x="14" y="19"/>
                      </a:lnTo>
                      <a:lnTo>
                        <a:pt x="14" y="29"/>
                      </a:lnTo>
                      <a:lnTo>
                        <a:pt x="9" y="39"/>
                      </a:lnTo>
                      <a:lnTo>
                        <a:pt x="9" y="48"/>
                      </a:lnTo>
                      <a:lnTo>
                        <a:pt x="9" y="58"/>
                      </a:lnTo>
                      <a:lnTo>
                        <a:pt x="4" y="68"/>
                      </a:lnTo>
                      <a:lnTo>
                        <a:pt x="4" y="77"/>
                      </a:lnTo>
                      <a:lnTo>
                        <a:pt x="4" y="87"/>
                      </a:lnTo>
                      <a:lnTo>
                        <a:pt x="4" y="97"/>
                      </a:lnTo>
                      <a:lnTo>
                        <a:pt x="4" y="106"/>
                      </a:lnTo>
                      <a:lnTo>
                        <a:pt x="4" y="116"/>
                      </a:lnTo>
                      <a:lnTo>
                        <a:pt x="0" y="125"/>
                      </a:lnTo>
                      <a:lnTo>
                        <a:pt x="4" y="135"/>
                      </a:lnTo>
                      <a:lnTo>
                        <a:pt x="4" y="145"/>
                      </a:lnTo>
                      <a:lnTo>
                        <a:pt x="4" y="15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3" name="Freeform 954">
                  <a:extLst>
                    <a:ext uri="{FF2B5EF4-FFF2-40B4-BE49-F238E27FC236}">
                      <a16:creationId xmlns:a16="http://schemas.microsoft.com/office/drawing/2014/main" id="{DAB3F470-B7A1-4C66-94FF-7524EA219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" y="738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5 w 5"/>
                    <a:gd name="T3" fmla="*/ 14 h 14"/>
                    <a:gd name="T4" fmla="*/ 0 w 5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4"/>
                    <a:gd name="T11" fmla="*/ 5 w 5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4">
                      <a:moveTo>
                        <a:pt x="0" y="0"/>
                      </a:moveTo>
                      <a:lnTo>
                        <a:pt x="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4" name="Freeform 955">
                  <a:extLst>
                    <a:ext uri="{FF2B5EF4-FFF2-40B4-BE49-F238E27FC236}">
                      <a16:creationId xmlns:a16="http://schemas.microsoft.com/office/drawing/2014/main" id="{8EF5B549-C86B-4EE1-927A-D0FD2C5B0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" y="738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5 w 5"/>
                    <a:gd name="T3" fmla="*/ 14 h 14"/>
                    <a:gd name="T4" fmla="*/ 0 w 5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4"/>
                    <a:gd name="T11" fmla="*/ 5 w 5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4">
                      <a:moveTo>
                        <a:pt x="0" y="0"/>
                      </a:move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5" name="Freeform 956">
                  <a:extLst>
                    <a:ext uri="{FF2B5EF4-FFF2-40B4-BE49-F238E27FC236}">
                      <a16:creationId xmlns:a16="http://schemas.microsoft.com/office/drawing/2014/main" id="{1C881720-08F0-4D0E-8554-F8FE72795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738"/>
                  <a:ext cx="149" cy="193"/>
                </a:xfrm>
                <a:custGeom>
                  <a:avLst/>
                  <a:gdLst>
                    <a:gd name="T0" fmla="*/ 62 w 149"/>
                    <a:gd name="T1" fmla="*/ 24 h 193"/>
                    <a:gd name="T2" fmla="*/ 67 w 149"/>
                    <a:gd name="T3" fmla="*/ 24 h 193"/>
                    <a:gd name="T4" fmla="*/ 72 w 149"/>
                    <a:gd name="T5" fmla="*/ 24 h 193"/>
                    <a:gd name="T6" fmla="*/ 77 w 149"/>
                    <a:gd name="T7" fmla="*/ 29 h 193"/>
                    <a:gd name="T8" fmla="*/ 82 w 149"/>
                    <a:gd name="T9" fmla="*/ 29 h 193"/>
                    <a:gd name="T10" fmla="*/ 57 w 149"/>
                    <a:gd name="T11" fmla="*/ 53 h 193"/>
                    <a:gd name="T12" fmla="*/ 38 w 149"/>
                    <a:gd name="T13" fmla="*/ 82 h 193"/>
                    <a:gd name="T14" fmla="*/ 24 w 149"/>
                    <a:gd name="T15" fmla="*/ 111 h 193"/>
                    <a:gd name="T16" fmla="*/ 4 w 149"/>
                    <a:gd name="T17" fmla="*/ 140 h 193"/>
                    <a:gd name="T18" fmla="*/ 24 w 149"/>
                    <a:gd name="T19" fmla="*/ 159 h 193"/>
                    <a:gd name="T20" fmla="*/ 53 w 149"/>
                    <a:gd name="T21" fmla="*/ 169 h 193"/>
                    <a:gd name="T22" fmla="*/ 82 w 149"/>
                    <a:gd name="T23" fmla="*/ 174 h 193"/>
                    <a:gd name="T24" fmla="*/ 111 w 149"/>
                    <a:gd name="T25" fmla="*/ 178 h 193"/>
                    <a:gd name="T26" fmla="*/ 115 w 149"/>
                    <a:gd name="T27" fmla="*/ 183 h 193"/>
                    <a:gd name="T28" fmla="*/ 120 w 149"/>
                    <a:gd name="T29" fmla="*/ 183 h 193"/>
                    <a:gd name="T30" fmla="*/ 125 w 149"/>
                    <a:gd name="T31" fmla="*/ 178 h 193"/>
                    <a:gd name="T32" fmla="*/ 130 w 149"/>
                    <a:gd name="T33" fmla="*/ 178 h 193"/>
                    <a:gd name="T34" fmla="*/ 135 w 149"/>
                    <a:gd name="T35" fmla="*/ 174 h 193"/>
                    <a:gd name="T36" fmla="*/ 135 w 149"/>
                    <a:gd name="T37" fmla="*/ 169 h 193"/>
                    <a:gd name="T38" fmla="*/ 135 w 149"/>
                    <a:gd name="T39" fmla="*/ 164 h 193"/>
                    <a:gd name="T40" fmla="*/ 135 w 149"/>
                    <a:gd name="T41" fmla="*/ 154 h 193"/>
                    <a:gd name="T42" fmla="*/ 130 w 149"/>
                    <a:gd name="T43" fmla="*/ 154 h 193"/>
                    <a:gd name="T44" fmla="*/ 135 w 149"/>
                    <a:gd name="T45" fmla="*/ 154 h 193"/>
                    <a:gd name="T46" fmla="*/ 135 w 149"/>
                    <a:gd name="T47" fmla="*/ 154 h 193"/>
                    <a:gd name="T48" fmla="*/ 140 w 149"/>
                    <a:gd name="T49" fmla="*/ 154 h 193"/>
                    <a:gd name="T50" fmla="*/ 140 w 149"/>
                    <a:gd name="T51" fmla="*/ 159 h 193"/>
                    <a:gd name="T52" fmla="*/ 144 w 149"/>
                    <a:gd name="T53" fmla="*/ 164 h 193"/>
                    <a:gd name="T54" fmla="*/ 149 w 149"/>
                    <a:gd name="T55" fmla="*/ 174 h 193"/>
                    <a:gd name="T56" fmla="*/ 140 w 149"/>
                    <a:gd name="T57" fmla="*/ 178 h 193"/>
                    <a:gd name="T58" fmla="*/ 120 w 149"/>
                    <a:gd name="T59" fmla="*/ 188 h 193"/>
                    <a:gd name="T60" fmla="*/ 91 w 149"/>
                    <a:gd name="T61" fmla="*/ 193 h 193"/>
                    <a:gd name="T62" fmla="*/ 62 w 149"/>
                    <a:gd name="T63" fmla="*/ 193 h 193"/>
                    <a:gd name="T64" fmla="*/ 33 w 149"/>
                    <a:gd name="T65" fmla="*/ 188 h 193"/>
                    <a:gd name="T66" fmla="*/ 14 w 149"/>
                    <a:gd name="T67" fmla="*/ 178 h 193"/>
                    <a:gd name="T68" fmla="*/ 9 w 149"/>
                    <a:gd name="T69" fmla="*/ 164 h 193"/>
                    <a:gd name="T70" fmla="*/ 0 w 149"/>
                    <a:gd name="T71" fmla="*/ 145 h 193"/>
                    <a:gd name="T72" fmla="*/ 0 w 149"/>
                    <a:gd name="T73" fmla="*/ 125 h 193"/>
                    <a:gd name="T74" fmla="*/ 9 w 149"/>
                    <a:gd name="T75" fmla="*/ 106 h 193"/>
                    <a:gd name="T76" fmla="*/ 29 w 149"/>
                    <a:gd name="T77" fmla="*/ 87 h 193"/>
                    <a:gd name="T78" fmla="*/ 43 w 149"/>
                    <a:gd name="T79" fmla="*/ 67 h 193"/>
                    <a:gd name="T80" fmla="*/ 57 w 149"/>
                    <a:gd name="T81" fmla="*/ 43 h 193"/>
                    <a:gd name="T82" fmla="*/ 57 w 149"/>
                    <a:gd name="T83" fmla="*/ 29 h 193"/>
                    <a:gd name="T84" fmla="*/ 43 w 149"/>
                    <a:gd name="T85" fmla="*/ 29 h 193"/>
                    <a:gd name="T86" fmla="*/ 29 w 149"/>
                    <a:gd name="T87" fmla="*/ 29 h 193"/>
                    <a:gd name="T88" fmla="*/ 14 w 149"/>
                    <a:gd name="T89" fmla="*/ 24 h 193"/>
                    <a:gd name="T90" fmla="*/ 4 w 149"/>
                    <a:gd name="T91" fmla="*/ 19 h 193"/>
                    <a:gd name="T92" fmla="*/ 4 w 149"/>
                    <a:gd name="T93" fmla="*/ 14 h 193"/>
                    <a:gd name="T94" fmla="*/ 4 w 149"/>
                    <a:gd name="T95" fmla="*/ 9 h 193"/>
                    <a:gd name="T96" fmla="*/ 4 w 149"/>
                    <a:gd name="T97" fmla="*/ 5 h 193"/>
                    <a:gd name="T98" fmla="*/ 14 w 149"/>
                    <a:gd name="T99" fmla="*/ 9 h 193"/>
                    <a:gd name="T100" fmla="*/ 24 w 149"/>
                    <a:gd name="T101" fmla="*/ 19 h 193"/>
                    <a:gd name="T102" fmla="*/ 38 w 149"/>
                    <a:gd name="T103" fmla="*/ 19 h 193"/>
                    <a:gd name="T104" fmla="*/ 53 w 149"/>
                    <a:gd name="T105" fmla="*/ 24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49"/>
                    <a:gd name="T160" fmla="*/ 0 h 193"/>
                    <a:gd name="T161" fmla="*/ 149 w 149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49" h="193">
                      <a:moveTo>
                        <a:pt x="57" y="24"/>
                      </a:moveTo>
                      <a:lnTo>
                        <a:pt x="62" y="24"/>
                      </a:lnTo>
                      <a:lnTo>
                        <a:pt x="67" y="24"/>
                      </a:lnTo>
                      <a:lnTo>
                        <a:pt x="72" y="24"/>
                      </a:lnTo>
                      <a:lnTo>
                        <a:pt x="77" y="24"/>
                      </a:lnTo>
                      <a:lnTo>
                        <a:pt x="77" y="29"/>
                      </a:lnTo>
                      <a:lnTo>
                        <a:pt x="82" y="29"/>
                      </a:lnTo>
                      <a:lnTo>
                        <a:pt x="77" y="34"/>
                      </a:lnTo>
                      <a:lnTo>
                        <a:pt x="67" y="43"/>
                      </a:lnTo>
                      <a:lnTo>
                        <a:pt x="62" y="48"/>
                      </a:lnTo>
                      <a:lnTo>
                        <a:pt x="57" y="53"/>
                      </a:lnTo>
                      <a:lnTo>
                        <a:pt x="53" y="63"/>
                      </a:lnTo>
                      <a:lnTo>
                        <a:pt x="48" y="67"/>
                      </a:lnTo>
                      <a:lnTo>
                        <a:pt x="43" y="72"/>
                      </a:lnTo>
                      <a:lnTo>
                        <a:pt x="38" y="82"/>
                      </a:lnTo>
                      <a:lnTo>
                        <a:pt x="33" y="87"/>
                      </a:lnTo>
                      <a:lnTo>
                        <a:pt x="29" y="96"/>
                      </a:lnTo>
                      <a:lnTo>
                        <a:pt x="29" y="101"/>
                      </a:lnTo>
                      <a:lnTo>
                        <a:pt x="24" y="111"/>
                      </a:lnTo>
                      <a:lnTo>
                        <a:pt x="19" y="116"/>
                      </a:lnTo>
                      <a:lnTo>
                        <a:pt x="14" y="125"/>
                      </a:lnTo>
                      <a:lnTo>
                        <a:pt x="9" y="130"/>
                      </a:lnTo>
                      <a:lnTo>
                        <a:pt x="4" y="140"/>
                      </a:lnTo>
                      <a:lnTo>
                        <a:pt x="9" y="145"/>
                      </a:lnTo>
                      <a:lnTo>
                        <a:pt x="14" y="149"/>
                      </a:lnTo>
                      <a:lnTo>
                        <a:pt x="19" y="154"/>
                      </a:lnTo>
                      <a:lnTo>
                        <a:pt x="24" y="159"/>
                      </a:lnTo>
                      <a:lnTo>
                        <a:pt x="33" y="159"/>
                      </a:lnTo>
                      <a:lnTo>
                        <a:pt x="38" y="164"/>
                      </a:lnTo>
                      <a:lnTo>
                        <a:pt x="43" y="169"/>
                      </a:lnTo>
                      <a:lnTo>
                        <a:pt x="53" y="169"/>
                      </a:lnTo>
                      <a:lnTo>
                        <a:pt x="57" y="169"/>
                      </a:lnTo>
                      <a:lnTo>
                        <a:pt x="67" y="174"/>
                      </a:lnTo>
                      <a:lnTo>
                        <a:pt x="72" y="174"/>
                      </a:lnTo>
                      <a:lnTo>
                        <a:pt x="82" y="174"/>
                      </a:lnTo>
                      <a:lnTo>
                        <a:pt x="86" y="178"/>
                      </a:lnTo>
                      <a:lnTo>
                        <a:pt x="96" y="178"/>
                      </a:lnTo>
                      <a:lnTo>
                        <a:pt x="101" y="178"/>
                      </a:lnTo>
                      <a:lnTo>
                        <a:pt x="111" y="178"/>
                      </a:lnTo>
                      <a:lnTo>
                        <a:pt x="111" y="183"/>
                      </a:lnTo>
                      <a:lnTo>
                        <a:pt x="115" y="183"/>
                      </a:lnTo>
                      <a:lnTo>
                        <a:pt x="120" y="183"/>
                      </a:lnTo>
                      <a:lnTo>
                        <a:pt x="120" y="178"/>
                      </a:lnTo>
                      <a:lnTo>
                        <a:pt x="125" y="178"/>
                      </a:lnTo>
                      <a:lnTo>
                        <a:pt x="130" y="178"/>
                      </a:lnTo>
                      <a:lnTo>
                        <a:pt x="130" y="174"/>
                      </a:lnTo>
                      <a:lnTo>
                        <a:pt x="135" y="174"/>
                      </a:lnTo>
                      <a:lnTo>
                        <a:pt x="135" y="169"/>
                      </a:lnTo>
                      <a:lnTo>
                        <a:pt x="135" y="164"/>
                      </a:lnTo>
                      <a:lnTo>
                        <a:pt x="135" y="159"/>
                      </a:lnTo>
                      <a:lnTo>
                        <a:pt x="135" y="154"/>
                      </a:lnTo>
                      <a:lnTo>
                        <a:pt x="130" y="154"/>
                      </a:lnTo>
                      <a:lnTo>
                        <a:pt x="135" y="154"/>
                      </a:lnTo>
                      <a:lnTo>
                        <a:pt x="140" y="154"/>
                      </a:lnTo>
                      <a:lnTo>
                        <a:pt x="140" y="159"/>
                      </a:lnTo>
                      <a:lnTo>
                        <a:pt x="144" y="159"/>
                      </a:lnTo>
                      <a:lnTo>
                        <a:pt x="144" y="164"/>
                      </a:lnTo>
                      <a:lnTo>
                        <a:pt x="149" y="169"/>
                      </a:lnTo>
                      <a:lnTo>
                        <a:pt x="149" y="174"/>
                      </a:lnTo>
                      <a:lnTo>
                        <a:pt x="144" y="174"/>
                      </a:lnTo>
                      <a:lnTo>
                        <a:pt x="144" y="178"/>
                      </a:lnTo>
                      <a:lnTo>
                        <a:pt x="140" y="178"/>
                      </a:lnTo>
                      <a:lnTo>
                        <a:pt x="140" y="183"/>
                      </a:lnTo>
                      <a:lnTo>
                        <a:pt x="135" y="183"/>
                      </a:lnTo>
                      <a:lnTo>
                        <a:pt x="130" y="183"/>
                      </a:lnTo>
                      <a:lnTo>
                        <a:pt x="120" y="188"/>
                      </a:lnTo>
                      <a:lnTo>
                        <a:pt x="115" y="188"/>
                      </a:lnTo>
                      <a:lnTo>
                        <a:pt x="106" y="193"/>
                      </a:lnTo>
                      <a:lnTo>
                        <a:pt x="101" y="193"/>
                      </a:lnTo>
                      <a:lnTo>
                        <a:pt x="91" y="193"/>
                      </a:lnTo>
                      <a:lnTo>
                        <a:pt x="86" y="193"/>
                      </a:lnTo>
                      <a:lnTo>
                        <a:pt x="77" y="193"/>
                      </a:lnTo>
                      <a:lnTo>
                        <a:pt x="72" y="193"/>
                      </a:lnTo>
                      <a:lnTo>
                        <a:pt x="62" y="193"/>
                      </a:lnTo>
                      <a:lnTo>
                        <a:pt x="57" y="193"/>
                      </a:lnTo>
                      <a:lnTo>
                        <a:pt x="48" y="193"/>
                      </a:lnTo>
                      <a:lnTo>
                        <a:pt x="43" y="193"/>
                      </a:lnTo>
                      <a:lnTo>
                        <a:pt x="33" y="188"/>
                      </a:lnTo>
                      <a:lnTo>
                        <a:pt x="29" y="188"/>
                      </a:lnTo>
                      <a:lnTo>
                        <a:pt x="19" y="188"/>
                      </a:lnTo>
                      <a:lnTo>
                        <a:pt x="19" y="183"/>
                      </a:lnTo>
                      <a:lnTo>
                        <a:pt x="14" y="178"/>
                      </a:lnTo>
                      <a:lnTo>
                        <a:pt x="14" y="174"/>
                      </a:lnTo>
                      <a:lnTo>
                        <a:pt x="9" y="169"/>
                      </a:lnTo>
                      <a:lnTo>
                        <a:pt x="9" y="164"/>
                      </a:lnTo>
                      <a:lnTo>
                        <a:pt x="4" y="159"/>
                      </a:lnTo>
                      <a:lnTo>
                        <a:pt x="4" y="154"/>
                      </a:lnTo>
                      <a:lnTo>
                        <a:pt x="4" y="149"/>
                      </a:lnTo>
                      <a:lnTo>
                        <a:pt x="0" y="145"/>
                      </a:lnTo>
                      <a:lnTo>
                        <a:pt x="0" y="140"/>
                      </a:lnTo>
                      <a:lnTo>
                        <a:pt x="0" y="135"/>
                      </a:lnTo>
                      <a:lnTo>
                        <a:pt x="0" y="130"/>
                      </a:lnTo>
                      <a:lnTo>
                        <a:pt x="0" y="125"/>
                      </a:lnTo>
                      <a:lnTo>
                        <a:pt x="0" y="120"/>
                      </a:lnTo>
                      <a:lnTo>
                        <a:pt x="0" y="116"/>
                      </a:lnTo>
                      <a:lnTo>
                        <a:pt x="4" y="111"/>
                      </a:lnTo>
                      <a:lnTo>
                        <a:pt x="9" y="106"/>
                      </a:lnTo>
                      <a:lnTo>
                        <a:pt x="14" y="101"/>
                      </a:lnTo>
                      <a:lnTo>
                        <a:pt x="19" y="96"/>
                      </a:lnTo>
                      <a:lnTo>
                        <a:pt x="24" y="92"/>
                      </a:lnTo>
                      <a:lnTo>
                        <a:pt x="29" y="87"/>
                      </a:lnTo>
                      <a:lnTo>
                        <a:pt x="29" y="82"/>
                      </a:lnTo>
                      <a:lnTo>
                        <a:pt x="33" y="77"/>
                      </a:lnTo>
                      <a:lnTo>
                        <a:pt x="38" y="72"/>
                      </a:lnTo>
                      <a:lnTo>
                        <a:pt x="43" y="67"/>
                      </a:lnTo>
                      <a:lnTo>
                        <a:pt x="48" y="63"/>
                      </a:lnTo>
                      <a:lnTo>
                        <a:pt x="48" y="58"/>
                      </a:lnTo>
                      <a:lnTo>
                        <a:pt x="53" y="48"/>
                      </a:lnTo>
                      <a:lnTo>
                        <a:pt x="57" y="43"/>
                      </a:lnTo>
                      <a:lnTo>
                        <a:pt x="62" y="38"/>
                      </a:lnTo>
                      <a:lnTo>
                        <a:pt x="62" y="34"/>
                      </a:lnTo>
                      <a:lnTo>
                        <a:pt x="57" y="29"/>
                      </a:lnTo>
                      <a:lnTo>
                        <a:pt x="53" y="29"/>
                      </a:lnTo>
                      <a:lnTo>
                        <a:pt x="48" y="29"/>
                      </a:lnTo>
                      <a:lnTo>
                        <a:pt x="43" y="29"/>
                      </a:lnTo>
                      <a:lnTo>
                        <a:pt x="38" y="29"/>
                      </a:lnTo>
                      <a:lnTo>
                        <a:pt x="33" y="29"/>
                      </a:lnTo>
                      <a:lnTo>
                        <a:pt x="29" y="29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9" y="24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9"/>
                      </a:lnTo>
                      <a:lnTo>
                        <a:pt x="14" y="14"/>
                      </a:lnTo>
                      <a:lnTo>
                        <a:pt x="19" y="14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33" y="19"/>
                      </a:lnTo>
                      <a:lnTo>
                        <a:pt x="38" y="19"/>
                      </a:lnTo>
                      <a:lnTo>
                        <a:pt x="38" y="24"/>
                      </a:lnTo>
                      <a:lnTo>
                        <a:pt x="43" y="24"/>
                      </a:lnTo>
                      <a:lnTo>
                        <a:pt x="48" y="24"/>
                      </a:lnTo>
                      <a:lnTo>
                        <a:pt x="53" y="24"/>
                      </a:lnTo>
                      <a:lnTo>
                        <a:pt x="5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6" name="Freeform 957">
                  <a:extLst>
                    <a:ext uri="{FF2B5EF4-FFF2-40B4-BE49-F238E27FC236}">
                      <a16:creationId xmlns:a16="http://schemas.microsoft.com/office/drawing/2014/main" id="{659E0832-04E1-4681-A87B-47C048028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" y="762"/>
                  <a:ext cx="25" cy="5"/>
                </a:xfrm>
                <a:custGeom>
                  <a:avLst/>
                  <a:gdLst>
                    <a:gd name="T0" fmla="*/ 0 w 25"/>
                    <a:gd name="T1" fmla="*/ 0 h 5"/>
                    <a:gd name="T2" fmla="*/ 5 w 25"/>
                    <a:gd name="T3" fmla="*/ 0 h 5"/>
                    <a:gd name="T4" fmla="*/ 5 w 25"/>
                    <a:gd name="T5" fmla="*/ 0 h 5"/>
                    <a:gd name="T6" fmla="*/ 5 w 25"/>
                    <a:gd name="T7" fmla="*/ 0 h 5"/>
                    <a:gd name="T8" fmla="*/ 5 w 25"/>
                    <a:gd name="T9" fmla="*/ 0 h 5"/>
                    <a:gd name="T10" fmla="*/ 10 w 25"/>
                    <a:gd name="T11" fmla="*/ 0 h 5"/>
                    <a:gd name="T12" fmla="*/ 10 w 25"/>
                    <a:gd name="T13" fmla="*/ 0 h 5"/>
                    <a:gd name="T14" fmla="*/ 10 w 25"/>
                    <a:gd name="T15" fmla="*/ 0 h 5"/>
                    <a:gd name="T16" fmla="*/ 15 w 25"/>
                    <a:gd name="T17" fmla="*/ 0 h 5"/>
                    <a:gd name="T18" fmla="*/ 15 w 25"/>
                    <a:gd name="T19" fmla="*/ 0 h 5"/>
                    <a:gd name="T20" fmla="*/ 15 w 25"/>
                    <a:gd name="T21" fmla="*/ 0 h 5"/>
                    <a:gd name="T22" fmla="*/ 15 w 25"/>
                    <a:gd name="T23" fmla="*/ 0 h 5"/>
                    <a:gd name="T24" fmla="*/ 20 w 25"/>
                    <a:gd name="T25" fmla="*/ 0 h 5"/>
                    <a:gd name="T26" fmla="*/ 20 w 25"/>
                    <a:gd name="T27" fmla="*/ 5 h 5"/>
                    <a:gd name="T28" fmla="*/ 20 w 25"/>
                    <a:gd name="T29" fmla="*/ 5 h 5"/>
                    <a:gd name="T30" fmla="*/ 20 w 25"/>
                    <a:gd name="T31" fmla="*/ 5 h 5"/>
                    <a:gd name="T32" fmla="*/ 25 w 2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5"/>
                    <a:gd name="T53" fmla="*/ 25 w 2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5"/>
                      </a:lnTo>
                      <a:lnTo>
                        <a:pt x="2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7" name="Line 958">
                  <a:extLst>
                    <a:ext uri="{FF2B5EF4-FFF2-40B4-BE49-F238E27FC236}">
                      <a16:creationId xmlns:a16="http://schemas.microsoft.com/office/drawing/2014/main" id="{CE1E386F-841F-476F-8880-CB7C090249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8" y="76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8" name="Freeform 959">
                  <a:extLst>
                    <a:ext uri="{FF2B5EF4-FFF2-40B4-BE49-F238E27FC236}">
                      <a16:creationId xmlns:a16="http://schemas.microsoft.com/office/drawing/2014/main" id="{A556EC6D-B29C-4A9F-B80B-D441B8785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767"/>
                  <a:ext cx="78" cy="111"/>
                </a:xfrm>
                <a:custGeom>
                  <a:avLst/>
                  <a:gdLst>
                    <a:gd name="T0" fmla="*/ 78 w 78"/>
                    <a:gd name="T1" fmla="*/ 0 h 111"/>
                    <a:gd name="T2" fmla="*/ 73 w 78"/>
                    <a:gd name="T3" fmla="*/ 5 h 111"/>
                    <a:gd name="T4" fmla="*/ 63 w 78"/>
                    <a:gd name="T5" fmla="*/ 14 h 111"/>
                    <a:gd name="T6" fmla="*/ 58 w 78"/>
                    <a:gd name="T7" fmla="*/ 19 h 111"/>
                    <a:gd name="T8" fmla="*/ 53 w 78"/>
                    <a:gd name="T9" fmla="*/ 24 h 111"/>
                    <a:gd name="T10" fmla="*/ 49 w 78"/>
                    <a:gd name="T11" fmla="*/ 34 h 111"/>
                    <a:gd name="T12" fmla="*/ 44 w 78"/>
                    <a:gd name="T13" fmla="*/ 38 h 111"/>
                    <a:gd name="T14" fmla="*/ 39 w 78"/>
                    <a:gd name="T15" fmla="*/ 43 h 111"/>
                    <a:gd name="T16" fmla="*/ 34 w 78"/>
                    <a:gd name="T17" fmla="*/ 53 h 111"/>
                    <a:gd name="T18" fmla="*/ 29 w 78"/>
                    <a:gd name="T19" fmla="*/ 58 h 111"/>
                    <a:gd name="T20" fmla="*/ 25 w 78"/>
                    <a:gd name="T21" fmla="*/ 67 h 111"/>
                    <a:gd name="T22" fmla="*/ 25 w 78"/>
                    <a:gd name="T23" fmla="*/ 72 h 111"/>
                    <a:gd name="T24" fmla="*/ 20 w 78"/>
                    <a:gd name="T25" fmla="*/ 82 h 111"/>
                    <a:gd name="T26" fmla="*/ 15 w 78"/>
                    <a:gd name="T27" fmla="*/ 87 h 111"/>
                    <a:gd name="T28" fmla="*/ 10 w 78"/>
                    <a:gd name="T29" fmla="*/ 96 h 111"/>
                    <a:gd name="T30" fmla="*/ 5 w 78"/>
                    <a:gd name="T31" fmla="*/ 101 h 111"/>
                    <a:gd name="T32" fmla="*/ 0 w 78"/>
                    <a:gd name="T33" fmla="*/ 111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8"/>
                    <a:gd name="T52" fmla="*/ 0 h 111"/>
                    <a:gd name="T53" fmla="*/ 78 w 78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8" h="111">
                      <a:moveTo>
                        <a:pt x="78" y="0"/>
                      </a:moveTo>
                      <a:lnTo>
                        <a:pt x="73" y="5"/>
                      </a:lnTo>
                      <a:lnTo>
                        <a:pt x="63" y="14"/>
                      </a:lnTo>
                      <a:lnTo>
                        <a:pt x="58" y="19"/>
                      </a:lnTo>
                      <a:lnTo>
                        <a:pt x="53" y="24"/>
                      </a:lnTo>
                      <a:lnTo>
                        <a:pt x="49" y="34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4" y="53"/>
                      </a:lnTo>
                      <a:lnTo>
                        <a:pt x="29" y="58"/>
                      </a:lnTo>
                      <a:lnTo>
                        <a:pt x="25" y="67"/>
                      </a:lnTo>
                      <a:lnTo>
                        <a:pt x="25" y="72"/>
                      </a:lnTo>
                      <a:lnTo>
                        <a:pt x="20" y="82"/>
                      </a:lnTo>
                      <a:lnTo>
                        <a:pt x="15" y="87"/>
                      </a:lnTo>
                      <a:lnTo>
                        <a:pt x="10" y="96"/>
                      </a:lnTo>
                      <a:lnTo>
                        <a:pt x="5" y="101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9" name="Freeform 960">
                  <a:extLst>
                    <a:ext uri="{FF2B5EF4-FFF2-40B4-BE49-F238E27FC236}">
                      <a16:creationId xmlns:a16="http://schemas.microsoft.com/office/drawing/2014/main" id="{5D0B5BE7-7865-453B-9361-C7E4A973B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878"/>
                  <a:ext cx="107" cy="38"/>
                </a:xfrm>
                <a:custGeom>
                  <a:avLst/>
                  <a:gdLst>
                    <a:gd name="T0" fmla="*/ 0 w 107"/>
                    <a:gd name="T1" fmla="*/ 0 h 38"/>
                    <a:gd name="T2" fmla="*/ 5 w 107"/>
                    <a:gd name="T3" fmla="*/ 5 h 38"/>
                    <a:gd name="T4" fmla="*/ 10 w 107"/>
                    <a:gd name="T5" fmla="*/ 9 h 38"/>
                    <a:gd name="T6" fmla="*/ 15 w 107"/>
                    <a:gd name="T7" fmla="*/ 14 h 38"/>
                    <a:gd name="T8" fmla="*/ 20 w 107"/>
                    <a:gd name="T9" fmla="*/ 19 h 38"/>
                    <a:gd name="T10" fmla="*/ 29 w 107"/>
                    <a:gd name="T11" fmla="*/ 19 h 38"/>
                    <a:gd name="T12" fmla="*/ 34 w 107"/>
                    <a:gd name="T13" fmla="*/ 24 h 38"/>
                    <a:gd name="T14" fmla="*/ 39 w 107"/>
                    <a:gd name="T15" fmla="*/ 29 h 38"/>
                    <a:gd name="T16" fmla="*/ 49 w 107"/>
                    <a:gd name="T17" fmla="*/ 29 h 38"/>
                    <a:gd name="T18" fmla="*/ 53 w 107"/>
                    <a:gd name="T19" fmla="*/ 29 h 38"/>
                    <a:gd name="T20" fmla="*/ 63 w 107"/>
                    <a:gd name="T21" fmla="*/ 34 h 38"/>
                    <a:gd name="T22" fmla="*/ 68 w 107"/>
                    <a:gd name="T23" fmla="*/ 34 h 38"/>
                    <a:gd name="T24" fmla="*/ 78 w 107"/>
                    <a:gd name="T25" fmla="*/ 34 h 38"/>
                    <a:gd name="T26" fmla="*/ 82 w 107"/>
                    <a:gd name="T27" fmla="*/ 38 h 38"/>
                    <a:gd name="T28" fmla="*/ 92 w 107"/>
                    <a:gd name="T29" fmla="*/ 38 h 38"/>
                    <a:gd name="T30" fmla="*/ 97 w 107"/>
                    <a:gd name="T31" fmla="*/ 38 h 38"/>
                    <a:gd name="T32" fmla="*/ 107 w 107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7"/>
                    <a:gd name="T52" fmla="*/ 0 h 38"/>
                    <a:gd name="T53" fmla="*/ 107 w 107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7" h="38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9"/>
                      </a:lnTo>
                      <a:lnTo>
                        <a:pt x="15" y="14"/>
                      </a:lnTo>
                      <a:lnTo>
                        <a:pt x="20" y="19"/>
                      </a:lnTo>
                      <a:lnTo>
                        <a:pt x="29" y="19"/>
                      </a:lnTo>
                      <a:lnTo>
                        <a:pt x="34" y="24"/>
                      </a:lnTo>
                      <a:lnTo>
                        <a:pt x="39" y="29"/>
                      </a:lnTo>
                      <a:lnTo>
                        <a:pt x="49" y="29"/>
                      </a:lnTo>
                      <a:lnTo>
                        <a:pt x="53" y="29"/>
                      </a:lnTo>
                      <a:lnTo>
                        <a:pt x="63" y="34"/>
                      </a:lnTo>
                      <a:lnTo>
                        <a:pt x="68" y="34"/>
                      </a:lnTo>
                      <a:lnTo>
                        <a:pt x="78" y="34"/>
                      </a:lnTo>
                      <a:lnTo>
                        <a:pt x="82" y="38"/>
                      </a:lnTo>
                      <a:lnTo>
                        <a:pt x="92" y="38"/>
                      </a:lnTo>
                      <a:lnTo>
                        <a:pt x="97" y="38"/>
                      </a:lnTo>
                      <a:lnTo>
                        <a:pt x="107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0" name="Freeform 961">
                  <a:extLst>
                    <a:ext uri="{FF2B5EF4-FFF2-40B4-BE49-F238E27FC236}">
                      <a16:creationId xmlns:a16="http://schemas.microsoft.com/office/drawing/2014/main" id="{FDB39F8D-FADD-404D-AC3E-B1B0960B6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916"/>
                  <a:ext cx="19" cy="5"/>
                </a:xfrm>
                <a:custGeom>
                  <a:avLst/>
                  <a:gdLst>
                    <a:gd name="T0" fmla="*/ 0 w 19"/>
                    <a:gd name="T1" fmla="*/ 0 h 5"/>
                    <a:gd name="T2" fmla="*/ 0 w 19"/>
                    <a:gd name="T3" fmla="*/ 5 h 5"/>
                    <a:gd name="T4" fmla="*/ 0 w 19"/>
                    <a:gd name="T5" fmla="*/ 5 h 5"/>
                    <a:gd name="T6" fmla="*/ 0 w 19"/>
                    <a:gd name="T7" fmla="*/ 5 h 5"/>
                    <a:gd name="T8" fmla="*/ 4 w 19"/>
                    <a:gd name="T9" fmla="*/ 5 h 5"/>
                    <a:gd name="T10" fmla="*/ 4 w 19"/>
                    <a:gd name="T11" fmla="*/ 5 h 5"/>
                    <a:gd name="T12" fmla="*/ 4 w 19"/>
                    <a:gd name="T13" fmla="*/ 5 h 5"/>
                    <a:gd name="T14" fmla="*/ 4 w 19"/>
                    <a:gd name="T15" fmla="*/ 5 h 5"/>
                    <a:gd name="T16" fmla="*/ 9 w 19"/>
                    <a:gd name="T17" fmla="*/ 5 h 5"/>
                    <a:gd name="T18" fmla="*/ 9 w 19"/>
                    <a:gd name="T19" fmla="*/ 5 h 5"/>
                    <a:gd name="T20" fmla="*/ 9 w 19"/>
                    <a:gd name="T21" fmla="*/ 0 h 5"/>
                    <a:gd name="T22" fmla="*/ 9 w 19"/>
                    <a:gd name="T23" fmla="*/ 0 h 5"/>
                    <a:gd name="T24" fmla="*/ 14 w 19"/>
                    <a:gd name="T25" fmla="*/ 0 h 5"/>
                    <a:gd name="T26" fmla="*/ 14 w 19"/>
                    <a:gd name="T27" fmla="*/ 0 h 5"/>
                    <a:gd name="T28" fmla="*/ 14 w 19"/>
                    <a:gd name="T29" fmla="*/ 0 h 5"/>
                    <a:gd name="T30" fmla="*/ 19 w 19"/>
                    <a:gd name="T31" fmla="*/ 0 h 5"/>
                    <a:gd name="T32" fmla="*/ 19 w 1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"/>
                    <a:gd name="T53" fmla="*/ 19 w 1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1" name="Freeform 962">
                  <a:extLst>
                    <a:ext uri="{FF2B5EF4-FFF2-40B4-BE49-F238E27FC236}">
                      <a16:creationId xmlns:a16="http://schemas.microsoft.com/office/drawing/2014/main" id="{68506A65-DF76-48D9-A5E5-D9112559F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6" y="892"/>
                  <a:ext cx="5" cy="24"/>
                </a:xfrm>
                <a:custGeom>
                  <a:avLst/>
                  <a:gdLst>
                    <a:gd name="T0" fmla="*/ 0 w 5"/>
                    <a:gd name="T1" fmla="*/ 24 h 24"/>
                    <a:gd name="T2" fmla="*/ 0 w 5"/>
                    <a:gd name="T3" fmla="*/ 24 h 24"/>
                    <a:gd name="T4" fmla="*/ 0 w 5"/>
                    <a:gd name="T5" fmla="*/ 20 h 24"/>
                    <a:gd name="T6" fmla="*/ 0 w 5"/>
                    <a:gd name="T7" fmla="*/ 20 h 24"/>
                    <a:gd name="T8" fmla="*/ 5 w 5"/>
                    <a:gd name="T9" fmla="*/ 20 h 24"/>
                    <a:gd name="T10" fmla="*/ 5 w 5"/>
                    <a:gd name="T11" fmla="*/ 20 h 24"/>
                    <a:gd name="T12" fmla="*/ 5 w 5"/>
                    <a:gd name="T13" fmla="*/ 15 h 24"/>
                    <a:gd name="T14" fmla="*/ 5 w 5"/>
                    <a:gd name="T15" fmla="*/ 15 h 24"/>
                    <a:gd name="T16" fmla="*/ 5 w 5"/>
                    <a:gd name="T17" fmla="*/ 15 h 24"/>
                    <a:gd name="T18" fmla="*/ 5 w 5"/>
                    <a:gd name="T19" fmla="*/ 15 h 24"/>
                    <a:gd name="T20" fmla="*/ 5 w 5"/>
                    <a:gd name="T21" fmla="*/ 10 h 24"/>
                    <a:gd name="T22" fmla="*/ 5 w 5"/>
                    <a:gd name="T23" fmla="*/ 10 h 24"/>
                    <a:gd name="T24" fmla="*/ 5 w 5"/>
                    <a:gd name="T25" fmla="*/ 10 h 24"/>
                    <a:gd name="T26" fmla="*/ 5 w 5"/>
                    <a:gd name="T27" fmla="*/ 5 h 24"/>
                    <a:gd name="T28" fmla="*/ 5 w 5"/>
                    <a:gd name="T29" fmla="*/ 5 h 24"/>
                    <a:gd name="T30" fmla="*/ 5 w 5"/>
                    <a:gd name="T31" fmla="*/ 5 h 24"/>
                    <a:gd name="T32" fmla="*/ 5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2" name="Line 963">
                  <a:extLst>
                    <a:ext uri="{FF2B5EF4-FFF2-40B4-BE49-F238E27FC236}">
                      <a16:creationId xmlns:a16="http://schemas.microsoft.com/office/drawing/2014/main" id="{46006BF9-4BDF-4C0A-8E1E-C33D5A8781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6" y="892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3" name="Freeform 964">
                  <a:extLst>
                    <a:ext uri="{FF2B5EF4-FFF2-40B4-BE49-F238E27FC236}">
                      <a16:creationId xmlns:a16="http://schemas.microsoft.com/office/drawing/2014/main" id="{893DC805-F1B1-493B-B29F-608B1B3E6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6" y="892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0 w 10"/>
                    <a:gd name="T5" fmla="*/ 0 h 1"/>
                    <a:gd name="T6" fmla="*/ 5 w 10"/>
                    <a:gd name="T7" fmla="*/ 0 h 1"/>
                    <a:gd name="T8" fmla="*/ 5 w 10"/>
                    <a:gd name="T9" fmla="*/ 0 h 1"/>
                    <a:gd name="T10" fmla="*/ 5 w 10"/>
                    <a:gd name="T11" fmla="*/ 0 h 1"/>
                    <a:gd name="T12" fmla="*/ 5 w 10"/>
                    <a:gd name="T13" fmla="*/ 0 h 1"/>
                    <a:gd name="T14" fmla="*/ 5 w 10"/>
                    <a:gd name="T15" fmla="*/ 0 h 1"/>
                    <a:gd name="T16" fmla="*/ 5 w 10"/>
                    <a:gd name="T17" fmla="*/ 0 h 1"/>
                    <a:gd name="T18" fmla="*/ 5 w 10"/>
                    <a:gd name="T19" fmla="*/ 0 h 1"/>
                    <a:gd name="T20" fmla="*/ 5 w 10"/>
                    <a:gd name="T21" fmla="*/ 0 h 1"/>
                    <a:gd name="T22" fmla="*/ 5 w 10"/>
                    <a:gd name="T23" fmla="*/ 0 h 1"/>
                    <a:gd name="T24" fmla="*/ 5 w 10"/>
                    <a:gd name="T25" fmla="*/ 0 h 1"/>
                    <a:gd name="T26" fmla="*/ 10 w 10"/>
                    <a:gd name="T27" fmla="*/ 0 h 1"/>
                    <a:gd name="T28" fmla="*/ 10 w 10"/>
                    <a:gd name="T29" fmla="*/ 0 h 1"/>
                    <a:gd name="T30" fmla="*/ 10 w 10"/>
                    <a:gd name="T31" fmla="*/ 0 h 1"/>
                    <a:gd name="T32" fmla="*/ 10 w 10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"/>
                    <a:gd name="T53" fmla="*/ 10 w 10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4" name="Freeform 965">
                  <a:extLst>
                    <a:ext uri="{FF2B5EF4-FFF2-40B4-BE49-F238E27FC236}">
                      <a16:creationId xmlns:a16="http://schemas.microsoft.com/office/drawing/2014/main" id="{059CF53C-6B3F-4E10-BD49-30EC4BF8C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892"/>
                  <a:ext cx="14" cy="29"/>
                </a:xfrm>
                <a:custGeom>
                  <a:avLst/>
                  <a:gdLst>
                    <a:gd name="T0" fmla="*/ 5 w 14"/>
                    <a:gd name="T1" fmla="*/ 0 h 29"/>
                    <a:gd name="T2" fmla="*/ 5 w 14"/>
                    <a:gd name="T3" fmla="*/ 0 h 29"/>
                    <a:gd name="T4" fmla="*/ 5 w 14"/>
                    <a:gd name="T5" fmla="*/ 5 h 29"/>
                    <a:gd name="T6" fmla="*/ 9 w 14"/>
                    <a:gd name="T7" fmla="*/ 5 h 29"/>
                    <a:gd name="T8" fmla="*/ 9 w 14"/>
                    <a:gd name="T9" fmla="*/ 5 h 29"/>
                    <a:gd name="T10" fmla="*/ 9 w 14"/>
                    <a:gd name="T11" fmla="*/ 10 h 29"/>
                    <a:gd name="T12" fmla="*/ 9 w 14"/>
                    <a:gd name="T13" fmla="*/ 10 h 29"/>
                    <a:gd name="T14" fmla="*/ 14 w 14"/>
                    <a:gd name="T15" fmla="*/ 15 h 29"/>
                    <a:gd name="T16" fmla="*/ 14 w 14"/>
                    <a:gd name="T17" fmla="*/ 15 h 29"/>
                    <a:gd name="T18" fmla="*/ 14 w 14"/>
                    <a:gd name="T19" fmla="*/ 20 h 29"/>
                    <a:gd name="T20" fmla="*/ 14 w 14"/>
                    <a:gd name="T21" fmla="*/ 20 h 29"/>
                    <a:gd name="T22" fmla="*/ 9 w 14"/>
                    <a:gd name="T23" fmla="*/ 20 h 29"/>
                    <a:gd name="T24" fmla="*/ 9 w 14"/>
                    <a:gd name="T25" fmla="*/ 24 h 29"/>
                    <a:gd name="T26" fmla="*/ 9 w 14"/>
                    <a:gd name="T27" fmla="*/ 24 h 29"/>
                    <a:gd name="T28" fmla="*/ 5 w 14"/>
                    <a:gd name="T29" fmla="*/ 24 h 29"/>
                    <a:gd name="T30" fmla="*/ 5 w 14"/>
                    <a:gd name="T31" fmla="*/ 29 h 29"/>
                    <a:gd name="T32" fmla="*/ 0 w 1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9"/>
                    <a:gd name="T53" fmla="*/ 14 w 1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9" y="20"/>
                      </a:lnTo>
                      <a:lnTo>
                        <a:pt x="9" y="2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5" name="Freeform 966">
                  <a:extLst>
                    <a:ext uri="{FF2B5EF4-FFF2-40B4-BE49-F238E27FC236}">
                      <a16:creationId xmlns:a16="http://schemas.microsoft.com/office/drawing/2014/main" id="{9E74823B-FD08-4397-9450-5BEBB2E82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921"/>
                  <a:ext cx="116" cy="10"/>
                </a:xfrm>
                <a:custGeom>
                  <a:avLst/>
                  <a:gdLst>
                    <a:gd name="T0" fmla="*/ 116 w 116"/>
                    <a:gd name="T1" fmla="*/ 0 h 10"/>
                    <a:gd name="T2" fmla="*/ 111 w 116"/>
                    <a:gd name="T3" fmla="*/ 0 h 10"/>
                    <a:gd name="T4" fmla="*/ 101 w 116"/>
                    <a:gd name="T5" fmla="*/ 5 h 10"/>
                    <a:gd name="T6" fmla="*/ 96 w 116"/>
                    <a:gd name="T7" fmla="*/ 5 h 10"/>
                    <a:gd name="T8" fmla="*/ 87 w 116"/>
                    <a:gd name="T9" fmla="*/ 10 h 10"/>
                    <a:gd name="T10" fmla="*/ 82 w 116"/>
                    <a:gd name="T11" fmla="*/ 10 h 10"/>
                    <a:gd name="T12" fmla="*/ 72 w 116"/>
                    <a:gd name="T13" fmla="*/ 10 h 10"/>
                    <a:gd name="T14" fmla="*/ 67 w 116"/>
                    <a:gd name="T15" fmla="*/ 10 h 10"/>
                    <a:gd name="T16" fmla="*/ 58 w 116"/>
                    <a:gd name="T17" fmla="*/ 10 h 10"/>
                    <a:gd name="T18" fmla="*/ 53 w 116"/>
                    <a:gd name="T19" fmla="*/ 10 h 10"/>
                    <a:gd name="T20" fmla="*/ 43 w 116"/>
                    <a:gd name="T21" fmla="*/ 10 h 10"/>
                    <a:gd name="T22" fmla="*/ 38 w 116"/>
                    <a:gd name="T23" fmla="*/ 10 h 10"/>
                    <a:gd name="T24" fmla="*/ 29 w 116"/>
                    <a:gd name="T25" fmla="*/ 10 h 10"/>
                    <a:gd name="T26" fmla="*/ 24 w 116"/>
                    <a:gd name="T27" fmla="*/ 10 h 10"/>
                    <a:gd name="T28" fmla="*/ 14 w 116"/>
                    <a:gd name="T29" fmla="*/ 5 h 10"/>
                    <a:gd name="T30" fmla="*/ 10 w 116"/>
                    <a:gd name="T31" fmla="*/ 5 h 10"/>
                    <a:gd name="T32" fmla="*/ 0 w 116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10"/>
                    <a:gd name="T53" fmla="*/ 116 w 116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10">
                      <a:moveTo>
                        <a:pt x="116" y="0"/>
                      </a:moveTo>
                      <a:lnTo>
                        <a:pt x="111" y="0"/>
                      </a:lnTo>
                      <a:lnTo>
                        <a:pt x="101" y="5"/>
                      </a:lnTo>
                      <a:lnTo>
                        <a:pt x="96" y="5"/>
                      </a:lnTo>
                      <a:lnTo>
                        <a:pt x="87" y="10"/>
                      </a:lnTo>
                      <a:lnTo>
                        <a:pt x="82" y="10"/>
                      </a:lnTo>
                      <a:lnTo>
                        <a:pt x="72" y="10"/>
                      </a:lnTo>
                      <a:lnTo>
                        <a:pt x="67" y="10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3" y="10"/>
                      </a:lnTo>
                      <a:lnTo>
                        <a:pt x="38" y="10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6" name="Freeform 967">
                  <a:extLst>
                    <a:ext uri="{FF2B5EF4-FFF2-40B4-BE49-F238E27FC236}">
                      <a16:creationId xmlns:a16="http://schemas.microsoft.com/office/drawing/2014/main" id="{9394CA57-7258-4CAA-80FF-FAEDD7E6E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854"/>
                  <a:ext cx="19" cy="72"/>
                </a:xfrm>
                <a:custGeom>
                  <a:avLst/>
                  <a:gdLst>
                    <a:gd name="T0" fmla="*/ 19 w 19"/>
                    <a:gd name="T1" fmla="*/ 72 h 72"/>
                    <a:gd name="T2" fmla="*/ 19 w 19"/>
                    <a:gd name="T3" fmla="*/ 67 h 72"/>
                    <a:gd name="T4" fmla="*/ 14 w 19"/>
                    <a:gd name="T5" fmla="*/ 62 h 72"/>
                    <a:gd name="T6" fmla="*/ 14 w 19"/>
                    <a:gd name="T7" fmla="*/ 58 h 72"/>
                    <a:gd name="T8" fmla="*/ 9 w 19"/>
                    <a:gd name="T9" fmla="*/ 53 h 72"/>
                    <a:gd name="T10" fmla="*/ 9 w 19"/>
                    <a:gd name="T11" fmla="*/ 53 h 72"/>
                    <a:gd name="T12" fmla="*/ 9 w 19"/>
                    <a:gd name="T13" fmla="*/ 48 h 72"/>
                    <a:gd name="T14" fmla="*/ 4 w 19"/>
                    <a:gd name="T15" fmla="*/ 43 h 72"/>
                    <a:gd name="T16" fmla="*/ 4 w 19"/>
                    <a:gd name="T17" fmla="*/ 38 h 72"/>
                    <a:gd name="T18" fmla="*/ 4 w 19"/>
                    <a:gd name="T19" fmla="*/ 33 h 72"/>
                    <a:gd name="T20" fmla="*/ 0 w 19"/>
                    <a:gd name="T21" fmla="*/ 29 h 72"/>
                    <a:gd name="T22" fmla="*/ 0 w 19"/>
                    <a:gd name="T23" fmla="*/ 24 h 72"/>
                    <a:gd name="T24" fmla="*/ 0 w 19"/>
                    <a:gd name="T25" fmla="*/ 19 h 72"/>
                    <a:gd name="T26" fmla="*/ 0 w 19"/>
                    <a:gd name="T27" fmla="*/ 14 h 72"/>
                    <a:gd name="T28" fmla="*/ 0 w 19"/>
                    <a:gd name="T29" fmla="*/ 9 h 72"/>
                    <a:gd name="T30" fmla="*/ 0 w 19"/>
                    <a:gd name="T31" fmla="*/ 4 h 72"/>
                    <a:gd name="T32" fmla="*/ 0 w 19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72"/>
                    <a:gd name="T53" fmla="*/ 19 w 19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72">
                      <a:moveTo>
                        <a:pt x="19" y="72"/>
                      </a:moveTo>
                      <a:lnTo>
                        <a:pt x="19" y="67"/>
                      </a:lnTo>
                      <a:lnTo>
                        <a:pt x="14" y="62"/>
                      </a:lnTo>
                      <a:lnTo>
                        <a:pt x="14" y="58"/>
                      </a:lnTo>
                      <a:lnTo>
                        <a:pt x="9" y="53"/>
                      </a:lnTo>
                      <a:lnTo>
                        <a:pt x="9" y="48"/>
                      </a:lnTo>
                      <a:lnTo>
                        <a:pt x="4" y="43"/>
                      </a:lnTo>
                      <a:lnTo>
                        <a:pt x="4" y="38"/>
                      </a:lnTo>
                      <a:lnTo>
                        <a:pt x="4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7" name="Freeform 968">
                  <a:extLst>
                    <a:ext uri="{FF2B5EF4-FFF2-40B4-BE49-F238E27FC236}">
                      <a16:creationId xmlns:a16="http://schemas.microsoft.com/office/drawing/2014/main" id="{720A4599-B248-452E-AF49-F54582C71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772"/>
                  <a:ext cx="62" cy="82"/>
                </a:xfrm>
                <a:custGeom>
                  <a:avLst/>
                  <a:gdLst>
                    <a:gd name="T0" fmla="*/ 0 w 62"/>
                    <a:gd name="T1" fmla="*/ 82 h 82"/>
                    <a:gd name="T2" fmla="*/ 4 w 62"/>
                    <a:gd name="T3" fmla="*/ 77 h 82"/>
                    <a:gd name="T4" fmla="*/ 9 w 62"/>
                    <a:gd name="T5" fmla="*/ 72 h 82"/>
                    <a:gd name="T6" fmla="*/ 14 w 62"/>
                    <a:gd name="T7" fmla="*/ 67 h 82"/>
                    <a:gd name="T8" fmla="*/ 19 w 62"/>
                    <a:gd name="T9" fmla="*/ 62 h 82"/>
                    <a:gd name="T10" fmla="*/ 24 w 62"/>
                    <a:gd name="T11" fmla="*/ 58 h 82"/>
                    <a:gd name="T12" fmla="*/ 29 w 62"/>
                    <a:gd name="T13" fmla="*/ 53 h 82"/>
                    <a:gd name="T14" fmla="*/ 29 w 62"/>
                    <a:gd name="T15" fmla="*/ 48 h 82"/>
                    <a:gd name="T16" fmla="*/ 33 w 62"/>
                    <a:gd name="T17" fmla="*/ 43 h 82"/>
                    <a:gd name="T18" fmla="*/ 38 w 62"/>
                    <a:gd name="T19" fmla="*/ 38 h 82"/>
                    <a:gd name="T20" fmla="*/ 43 w 62"/>
                    <a:gd name="T21" fmla="*/ 33 h 82"/>
                    <a:gd name="T22" fmla="*/ 48 w 62"/>
                    <a:gd name="T23" fmla="*/ 29 h 82"/>
                    <a:gd name="T24" fmla="*/ 48 w 62"/>
                    <a:gd name="T25" fmla="*/ 24 h 82"/>
                    <a:gd name="T26" fmla="*/ 53 w 62"/>
                    <a:gd name="T27" fmla="*/ 14 h 82"/>
                    <a:gd name="T28" fmla="*/ 57 w 62"/>
                    <a:gd name="T29" fmla="*/ 9 h 82"/>
                    <a:gd name="T30" fmla="*/ 62 w 62"/>
                    <a:gd name="T31" fmla="*/ 4 h 82"/>
                    <a:gd name="T32" fmla="*/ 62 w 62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2"/>
                    <a:gd name="T52" fmla="*/ 0 h 82"/>
                    <a:gd name="T53" fmla="*/ 62 w 62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2" h="82">
                      <a:moveTo>
                        <a:pt x="0" y="82"/>
                      </a:moveTo>
                      <a:lnTo>
                        <a:pt x="4" y="77"/>
                      </a:lnTo>
                      <a:lnTo>
                        <a:pt x="9" y="72"/>
                      </a:lnTo>
                      <a:lnTo>
                        <a:pt x="14" y="67"/>
                      </a:lnTo>
                      <a:lnTo>
                        <a:pt x="19" y="62"/>
                      </a:lnTo>
                      <a:lnTo>
                        <a:pt x="24" y="58"/>
                      </a:lnTo>
                      <a:lnTo>
                        <a:pt x="29" y="53"/>
                      </a:lnTo>
                      <a:lnTo>
                        <a:pt x="29" y="48"/>
                      </a:lnTo>
                      <a:lnTo>
                        <a:pt x="33" y="43"/>
                      </a:lnTo>
                      <a:lnTo>
                        <a:pt x="38" y="38"/>
                      </a:lnTo>
                      <a:lnTo>
                        <a:pt x="43" y="33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53" y="14"/>
                      </a:lnTo>
                      <a:lnTo>
                        <a:pt x="57" y="9"/>
                      </a:lnTo>
                      <a:lnTo>
                        <a:pt x="62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8" name="Freeform 969">
                  <a:extLst>
                    <a:ext uri="{FF2B5EF4-FFF2-40B4-BE49-F238E27FC236}">
                      <a16:creationId xmlns:a16="http://schemas.microsoft.com/office/drawing/2014/main" id="{E225DBF7-AAF3-4DEC-A350-8AFA7DCC4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762"/>
                  <a:ext cx="58" cy="10"/>
                </a:xfrm>
                <a:custGeom>
                  <a:avLst/>
                  <a:gdLst>
                    <a:gd name="T0" fmla="*/ 58 w 58"/>
                    <a:gd name="T1" fmla="*/ 10 h 10"/>
                    <a:gd name="T2" fmla="*/ 58 w 58"/>
                    <a:gd name="T3" fmla="*/ 10 h 10"/>
                    <a:gd name="T4" fmla="*/ 53 w 58"/>
                    <a:gd name="T5" fmla="*/ 5 h 10"/>
                    <a:gd name="T6" fmla="*/ 49 w 58"/>
                    <a:gd name="T7" fmla="*/ 5 h 10"/>
                    <a:gd name="T8" fmla="*/ 49 w 58"/>
                    <a:gd name="T9" fmla="*/ 5 h 10"/>
                    <a:gd name="T10" fmla="*/ 44 w 58"/>
                    <a:gd name="T11" fmla="*/ 5 h 10"/>
                    <a:gd name="T12" fmla="*/ 39 w 58"/>
                    <a:gd name="T13" fmla="*/ 5 h 10"/>
                    <a:gd name="T14" fmla="*/ 34 w 58"/>
                    <a:gd name="T15" fmla="*/ 5 h 10"/>
                    <a:gd name="T16" fmla="*/ 29 w 58"/>
                    <a:gd name="T17" fmla="*/ 5 h 10"/>
                    <a:gd name="T18" fmla="*/ 29 w 58"/>
                    <a:gd name="T19" fmla="*/ 5 h 10"/>
                    <a:gd name="T20" fmla="*/ 25 w 58"/>
                    <a:gd name="T21" fmla="*/ 5 h 10"/>
                    <a:gd name="T22" fmla="*/ 20 w 58"/>
                    <a:gd name="T23" fmla="*/ 5 h 10"/>
                    <a:gd name="T24" fmla="*/ 15 w 58"/>
                    <a:gd name="T25" fmla="*/ 5 h 10"/>
                    <a:gd name="T26" fmla="*/ 15 w 58"/>
                    <a:gd name="T27" fmla="*/ 0 h 10"/>
                    <a:gd name="T28" fmla="*/ 10 w 58"/>
                    <a:gd name="T29" fmla="*/ 0 h 10"/>
                    <a:gd name="T30" fmla="*/ 5 w 58"/>
                    <a:gd name="T31" fmla="*/ 0 h 10"/>
                    <a:gd name="T32" fmla="*/ 0 w 58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0"/>
                    <a:gd name="T53" fmla="*/ 58 w 5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0">
                      <a:moveTo>
                        <a:pt x="58" y="10"/>
                      </a:moveTo>
                      <a:lnTo>
                        <a:pt x="58" y="10"/>
                      </a:lnTo>
                      <a:lnTo>
                        <a:pt x="53" y="5"/>
                      </a:lnTo>
                      <a:lnTo>
                        <a:pt x="49" y="5"/>
                      </a:lnTo>
                      <a:lnTo>
                        <a:pt x="44" y="5"/>
                      </a:lnTo>
                      <a:lnTo>
                        <a:pt x="39" y="5"/>
                      </a:ln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9" name="Freeform 970">
                  <a:extLst>
                    <a:ext uri="{FF2B5EF4-FFF2-40B4-BE49-F238E27FC236}">
                      <a16:creationId xmlns:a16="http://schemas.microsoft.com/office/drawing/2014/main" id="{866F96BC-3713-453F-A358-9EED0A382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738"/>
                  <a:ext cx="5" cy="24"/>
                </a:xfrm>
                <a:custGeom>
                  <a:avLst/>
                  <a:gdLst>
                    <a:gd name="T0" fmla="*/ 0 w 5"/>
                    <a:gd name="T1" fmla="*/ 24 h 24"/>
                    <a:gd name="T2" fmla="*/ 0 w 5"/>
                    <a:gd name="T3" fmla="*/ 19 h 24"/>
                    <a:gd name="T4" fmla="*/ 0 w 5"/>
                    <a:gd name="T5" fmla="*/ 19 h 24"/>
                    <a:gd name="T6" fmla="*/ 0 w 5"/>
                    <a:gd name="T7" fmla="*/ 19 h 24"/>
                    <a:gd name="T8" fmla="*/ 0 w 5"/>
                    <a:gd name="T9" fmla="*/ 14 h 24"/>
                    <a:gd name="T10" fmla="*/ 0 w 5"/>
                    <a:gd name="T11" fmla="*/ 14 h 24"/>
                    <a:gd name="T12" fmla="*/ 0 w 5"/>
                    <a:gd name="T13" fmla="*/ 14 h 24"/>
                    <a:gd name="T14" fmla="*/ 0 w 5"/>
                    <a:gd name="T15" fmla="*/ 9 h 24"/>
                    <a:gd name="T16" fmla="*/ 0 w 5"/>
                    <a:gd name="T17" fmla="*/ 9 h 24"/>
                    <a:gd name="T18" fmla="*/ 0 w 5"/>
                    <a:gd name="T19" fmla="*/ 9 h 24"/>
                    <a:gd name="T20" fmla="*/ 0 w 5"/>
                    <a:gd name="T21" fmla="*/ 9 h 24"/>
                    <a:gd name="T22" fmla="*/ 0 w 5"/>
                    <a:gd name="T23" fmla="*/ 5 h 24"/>
                    <a:gd name="T24" fmla="*/ 0 w 5"/>
                    <a:gd name="T25" fmla="*/ 5 h 24"/>
                    <a:gd name="T26" fmla="*/ 0 w 5"/>
                    <a:gd name="T27" fmla="*/ 5 h 24"/>
                    <a:gd name="T28" fmla="*/ 0 w 5"/>
                    <a:gd name="T29" fmla="*/ 5 h 24"/>
                    <a:gd name="T30" fmla="*/ 5 w 5"/>
                    <a:gd name="T31" fmla="*/ 5 h 24"/>
                    <a:gd name="T32" fmla="*/ 5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0" y="24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0" name="Freeform 971">
                  <a:extLst>
                    <a:ext uri="{FF2B5EF4-FFF2-40B4-BE49-F238E27FC236}">
                      <a16:creationId xmlns:a16="http://schemas.microsoft.com/office/drawing/2014/main" id="{A79C2B3C-E2C4-46E6-AAF4-0B79DBBDC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5" y="738"/>
                  <a:ext cx="48" cy="24"/>
                </a:xfrm>
                <a:custGeom>
                  <a:avLst/>
                  <a:gdLst>
                    <a:gd name="T0" fmla="*/ 0 w 48"/>
                    <a:gd name="T1" fmla="*/ 0 h 24"/>
                    <a:gd name="T2" fmla="*/ 0 w 48"/>
                    <a:gd name="T3" fmla="*/ 5 h 24"/>
                    <a:gd name="T4" fmla="*/ 5 w 48"/>
                    <a:gd name="T5" fmla="*/ 9 h 24"/>
                    <a:gd name="T6" fmla="*/ 5 w 48"/>
                    <a:gd name="T7" fmla="*/ 9 h 24"/>
                    <a:gd name="T8" fmla="*/ 5 w 48"/>
                    <a:gd name="T9" fmla="*/ 14 h 24"/>
                    <a:gd name="T10" fmla="*/ 10 w 48"/>
                    <a:gd name="T11" fmla="*/ 14 h 24"/>
                    <a:gd name="T12" fmla="*/ 15 w 48"/>
                    <a:gd name="T13" fmla="*/ 19 h 24"/>
                    <a:gd name="T14" fmla="*/ 15 w 48"/>
                    <a:gd name="T15" fmla="*/ 19 h 24"/>
                    <a:gd name="T16" fmla="*/ 20 w 48"/>
                    <a:gd name="T17" fmla="*/ 19 h 24"/>
                    <a:gd name="T18" fmla="*/ 24 w 48"/>
                    <a:gd name="T19" fmla="*/ 19 h 24"/>
                    <a:gd name="T20" fmla="*/ 29 w 48"/>
                    <a:gd name="T21" fmla="*/ 19 h 24"/>
                    <a:gd name="T22" fmla="*/ 29 w 48"/>
                    <a:gd name="T23" fmla="*/ 24 h 24"/>
                    <a:gd name="T24" fmla="*/ 34 w 48"/>
                    <a:gd name="T25" fmla="*/ 24 h 24"/>
                    <a:gd name="T26" fmla="*/ 39 w 48"/>
                    <a:gd name="T27" fmla="*/ 24 h 24"/>
                    <a:gd name="T28" fmla="*/ 44 w 48"/>
                    <a:gd name="T29" fmla="*/ 24 h 24"/>
                    <a:gd name="T30" fmla="*/ 48 w 48"/>
                    <a:gd name="T31" fmla="*/ 24 h 24"/>
                    <a:gd name="T32" fmla="*/ 48 w 48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24"/>
                    <a:gd name="T53" fmla="*/ 48 w 48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2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5" y="19"/>
                      </a:lnTo>
                      <a:lnTo>
                        <a:pt x="20" y="19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9" y="24"/>
                      </a:lnTo>
                      <a:lnTo>
                        <a:pt x="44" y="24"/>
                      </a:lnTo>
                      <a:lnTo>
                        <a:pt x="48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1" name="Freeform 972">
                  <a:extLst>
                    <a:ext uri="{FF2B5EF4-FFF2-40B4-BE49-F238E27FC236}">
                      <a16:creationId xmlns:a16="http://schemas.microsoft.com/office/drawing/2014/main" id="{D5EE6561-D968-4661-887A-183ABB01B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747"/>
                  <a:ext cx="48" cy="44"/>
                </a:xfrm>
                <a:custGeom>
                  <a:avLst/>
                  <a:gdLst>
                    <a:gd name="T0" fmla="*/ 48 w 48"/>
                    <a:gd name="T1" fmla="*/ 5 h 44"/>
                    <a:gd name="T2" fmla="*/ 48 w 48"/>
                    <a:gd name="T3" fmla="*/ 10 h 44"/>
                    <a:gd name="T4" fmla="*/ 44 w 48"/>
                    <a:gd name="T5" fmla="*/ 10 h 44"/>
                    <a:gd name="T6" fmla="*/ 39 w 48"/>
                    <a:gd name="T7" fmla="*/ 15 h 44"/>
                    <a:gd name="T8" fmla="*/ 34 w 48"/>
                    <a:gd name="T9" fmla="*/ 15 h 44"/>
                    <a:gd name="T10" fmla="*/ 29 w 48"/>
                    <a:gd name="T11" fmla="*/ 15 h 44"/>
                    <a:gd name="T12" fmla="*/ 24 w 48"/>
                    <a:gd name="T13" fmla="*/ 20 h 44"/>
                    <a:gd name="T14" fmla="*/ 19 w 48"/>
                    <a:gd name="T15" fmla="*/ 20 h 44"/>
                    <a:gd name="T16" fmla="*/ 19 w 48"/>
                    <a:gd name="T17" fmla="*/ 25 h 44"/>
                    <a:gd name="T18" fmla="*/ 19 w 48"/>
                    <a:gd name="T19" fmla="*/ 25 h 44"/>
                    <a:gd name="T20" fmla="*/ 15 w 48"/>
                    <a:gd name="T21" fmla="*/ 29 h 44"/>
                    <a:gd name="T22" fmla="*/ 15 w 48"/>
                    <a:gd name="T23" fmla="*/ 29 h 44"/>
                    <a:gd name="T24" fmla="*/ 10 w 48"/>
                    <a:gd name="T25" fmla="*/ 34 h 44"/>
                    <a:gd name="T26" fmla="*/ 10 w 48"/>
                    <a:gd name="T27" fmla="*/ 34 h 44"/>
                    <a:gd name="T28" fmla="*/ 10 w 48"/>
                    <a:gd name="T29" fmla="*/ 39 h 44"/>
                    <a:gd name="T30" fmla="*/ 5 w 48"/>
                    <a:gd name="T31" fmla="*/ 39 h 44"/>
                    <a:gd name="T32" fmla="*/ 5 w 48"/>
                    <a:gd name="T33" fmla="*/ 39 h 44"/>
                    <a:gd name="T34" fmla="*/ 5 w 48"/>
                    <a:gd name="T35" fmla="*/ 39 h 44"/>
                    <a:gd name="T36" fmla="*/ 5 w 48"/>
                    <a:gd name="T37" fmla="*/ 39 h 44"/>
                    <a:gd name="T38" fmla="*/ 5 w 48"/>
                    <a:gd name="T39" fmla="*/ 39 h 44"/>
                    <a:gd name="T40" fmla="*/ 0 w 48"/>
                    <a:gd name="T41" fmla="*/ 39 h 44"/>
                    <a:gd name="T42" fmla="*/ 0 w 48"/>
                    <a:gd name="T43" fmla="*/ 39 h 44"/>
                    <a:gd name="T44" fmla="*/ 0 w 48"/>
                    <a:gd name="T45" fmla="*/ 34 h 44"/>
                    <a:gd name="T46" fmla="*/ 0 w 48"/>
                    <a:gd name="T47" fmla="*/ 34 h 44"/>
                    <a:gd name="T48" fmla="*/ 0 w 48"/>
                    <a:gd name="T49" fmla="*/ 29 h 44"/>
                    <a:gd name="T50" fmla="*/ 5 w 48"/>
                    <a:gd name="T51" fmla="*/ 25 h 44"/>
                    <a:gd name="T52" fmla="*/ 10 w 48"/>
                    <a:gd name="T53" fmla="*/ 20 h 44"/>
                    <a:gd name="T54" fmla="*/ 19 w 48"/>
                    <a:gd name="T55" fmla="*/ 15 h 44"/>
                    <a:gd name="T56" fmla="*/ 24 w 48"/>
                    <a:gd name="T57" fmla="*/ 10 h 44"/>
                    <a:gd name="T58" fmla="*/ 29 w 48"/>
                    <a:gd name="T59" fmla="*/ 5 h 44"/>
                    <a:gd name="T60" fmla="*/ 39 w 48"/>
                    <a:gd name="T61" fmla="*/ 5 h 44"/>
                    <a:gd name="T62" fmla="*/ 44 w 48"/>
                    <a:gd name="T63" fmla="*/ 0 h 44"/>
                    <a:gd name="T64" fmla="*/ 48 w 48"/>
                    <a:gd name="T65" fmla="*/ 0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4"/>
                    <a:gd name="T101" fmla="*/ 48 w 48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4">
                      <a:moveTo>
                        <a:pt x="48" y="5"/>
                      </a:moveTo>
                      <a:lnTo>
                        <a:pt x="48" y="5"/>
                      </a:lnTo>
                      <a:lnTo>
                        <a:pt x="48" y="10"/>
                      </a:lnTo>
                      <a:lnTo>
                        <a:pt x="44" y="10"/>
                      </a:lnTo>
                      <a:lnTo>
                        <a:pt x="39" y="15"/>
                      </a:ln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9" y="25"/>
                      </a:lnTo>
                      <a:lnTo>
                        <a:pt x="19" y="29"/>
                      </a:lnTo>
                      <a:lnTo>
                        <a:pt x="15" y="29"/>
                      </a:lnTo>
                      <a:lnTo>
                        <a:pt x="15" y="34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2" name="Freeform 973">
                  <a:extLst>
                    <a:ext uri="{FF2B5EF4-FFF2-40B4-BE49-F238E27FC236}">
                      <a16:creationId xmlns:a16="http://schemas.microsoft.com/office/drawing/2014/main" id="{6503331E-46EF-45CA-A19E-90CD46D13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" y="752"/>
                  <a:ext cx="29" cy="20"/>
                </a:xfrm>
                <a:custGeom>
                  <a:avLst/>
                  <a:gdLst>
                    <a:gd name="T0" fmla="*/ 29 w 29"/>
                    <a:gd name="T1" fmla="*/ 0 h 20"/>
                    <a:gd name="T2" fmla="*/ 29 w 29"/>
                    <a:gd name="T3" fmla="*/ 0 h 20"/>
                    <a:gd name="T4" fmla="*/ 29 w 29"/>
                    <a:gd name="T5" fmla="*/ 5 h 20"/>
                    <a:gd name="T6" fmla="*/ 29 w 29"/>
                    <a:gd name="T7" fmla="*/ 5 h 20"/>
                    <a:gd name="T8" fmla="*/ 25 w 29"/>
                    <a:gd name="T9" fmla="*/ 5 h 20"/>
                    <a:gd name="T10" fmla="*/ 25 w 29"/>
                    <a:gd name="T11" fmla="*/ 5 h 20"/>
                    <a:gd name="T12" fmla="*/ 20 w 29"/>
                    <a:gd name="T13" fmla="*/ 10 h 20"/>
                    <a:gd name="T14" fmla="*/ 20 w 29"/>
                    <a:gd name="T15" fmla="*/ 10 h 20"/>
                    <a:gd name="T16" fmla="*/ 20 w 29"/>
                    <a:gd name="T17" fmla="*/ 10 h 20"/>
                    <a:gd name="T18" fmla="*/ 15 w 29"/>
                    <a:gd name="T19" fmla="*/ 10 h 20"/>
                    <a:gd name="T20" fmla="*/ 15 w 29"/>
                    <a:gd name="T21" fmla="*/ 10 h 20"/>
                    <a:gd name="T22" fmla="*/ 10 w 29"/>
                    <a:gd name="T23" fmla="*/ 10 h 20"/>
                    <a:gd name="T24" fmla="*/ 10 w 29"/>
                    <a:gd name="T25" fmla="*/ 15 h 20"/>
                    <a:gd name="T26" fmla="*/ 5 w 29"/>
                    <a:gd name="T27" fmla="*/ 15 h 20"/>
                    <a:gd name="T28" fmla="*/ 5 w 29"/>
                    <a:gd name="T29" fmla="*/ 15 h 20"/>
                    <a:gd name="T30" fmla="*/ 0 w 29"/>
                    <a:gd name="T31" fmla="*/ 15 h 20"/>
                    <a:gd name="T32" fmla="*/ 0 w 29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0"/>
                    <a:gd name="T53" fmla="*/ 29 w 2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25" y="5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3" name="Freeform 974">
                  <a:extLst>
                    <a:ext uri="{FF2B5EF4-FFF2-40B4-BE49-F238E27FC236}">
                      <a16:creationId xmlns:a16="http://schemas.microsoft.com/office/drawing/2014/main" id="{F683A7FC-F30F-493B-A8FD-BE97B4B9A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772"/>
                  <a:ext cx="14" cy="19"/>
                </a:xfrm>
                <a:custGeom>
                  <a:avLst/>
                  <a:gdLst>
                    <a:gd name="T0" fmla="*/ 14 w 14"/>
                    <a:gd name="T1" fmla="*/ 0 h 19"/>
                    <a:gd name="T2" fmla="*/ 14 w 14"/>
                    <a:gd name="T3" fmla="*/ 0 h 19"/>
                    <a:gd name="T4" fmla="*/ 14 w 14"/>
                    <a:gd name="T5" fmla="*/ 0 h 19"/>
                    <a:gd name="T6" fmla="*/ 14 w 14"/>
                    <a:gd name="T7" fmla="*/ 0 h 19"/>
                    <a:gd name="T8" fmla="*/ 14 w 14"/>
                    <a:gd name="T9" fmla="*/ 4 h 19"/>
                    <a:gd name="T10" fmla="*/ 10 w 14"/>
                    <a:gd name="T11" fmla="*/ 4 h 19"/>
                    <a:gd name="T12" fmla="*/ 10 w 14"/>
                    <a:gd name="T13" fmla="*/ 4 h 19"/>
                    <a:gd name="T14" fmla="*/ 10 w 14"/>
                    <a:gd name="T15" fmla="*/ 4 h 19"/>
                    <a:gd name="T16" fmla="*/ 10 w 14"/>
                    <a:gd name="T17" fmla="*/ 9 h 19"/>
                    <a:gd name="T18" fmla="*/ 5 w 14"/>
                    <a:gd name="T19" fmla="*/ 9 h 19"/>
                    <a:gd name="T20" fmla="*/ 5 w 14"/>
                    <a:gd name="T21" fmla="*/ 9 h 19"/>
                    <a:gd name="T22" fmla="*/ 5 w 14"/>
                    <a:gd name="T23" fmla="*/ 9 h 19"/>
                    <a:gd name="T24" fmla="*/ 5 w 14"/>
                    <a:gd name="T25" fmla="*/ 14 h 19"/>
                    <a:gd name="T26" fmla="*/ 5 w 14"/>
                    <a:gd name="T27" fmla="*/ 14 h 19"/>
                    <a:gd name="T28" fmla="*/ 0 w 14"/>
                    <a:gd name="T29" fmla="*/ 14 h 19"/>
                    <a:gd name="T30" fmla="*/ 0 w 14"/>
                    <a:gd name="T31" fmla="*/ 14 h 19"/>
                    <a:gd name="T32" fmla="*/ 0 w 14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9"/>
                    <a:gd name="T53" fmla="*/ 14 w 1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9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4" name="Freeform 975">
                  <a:extLst>
                    <a:ext uri="{FF2B5EF4-FFF2-40B4-BE49-F238E27FC236}">
                      <a16:creationId xmlns:a16="http://schemas.microsoft.com/office/drawing/2014/main" id="{E260527F-1DEB-4CDA-AE17-7341F4B0B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781"/>
                  <a:ext cx="5" cy="10"/>
                </a:xfrm>
                <a:custGeom>
                  <a:avLst/>
                  <a:gdLst>
                    <a:gd name="T0" fmla="*/ 5 w 5"/>
                    <a:gd name="T1" fmla="*/ 10 h 10"/>
                    <a:gd name="T2" fmla="*/ 5 w 5"/>
                    <a:gd name="T3" fmla="*/ 5 h 10"/>
                    <a:gd name="T4" fmla="*/ 5 w 5"/>
                    <a:gd name="T5" fmla="*/ 5 h 10"/>
                    <a:gd name="T6" fmla="*/ 5 w 5"/>
                    <a:gd name="T7" fmla="*/ 5 h 10"/>
                    <a:gd name="T8" fmla="*/ 5 w 5"/>
                    <a:gd name="T9" fmla="*/ 5 h 10"/>
                    <a:gd name="T10" fmla="*/ 5 w 5"/>
                    <a:gd name="T11" fmla="*/ 5 h 10"/>
                    <a:gd name="T12" fmla="*/ 5 w 5"/>
                    <a:gd name="T13" fmla="*/ 5 h 10"/>
                    <a:gd name="T14" fmla="*/ 5 w 5"/>
                    <a:gd name="T15" fmla="*/ 5 h 10"/>
                    <a:gd name="T16" fmla="*/ 0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0 w 5"/>
                    <a:gd name="T23" fmla="*/ 5 h 10"/>
                    <a:gd name="T24" fmla="*/ 0 w 5"/>
                    <a:gd name="T25" fmla="*/ 0 h 10"/>
                    <a:gd name="T26" fmla="*/ 0 w 5"/>
                    <a:gd name="T27" fmla="*/ 0 h 10"/>
                    <a:gd name="T28" fmla="*/ 0 w 5"/>
                    <a:gd name="T29" fmla="*/ 0 h 10"/>
                    <a:gd name="T30" fmla="*/ 0 w 5"/>
                    <a:gd name="T31" fmla="*/ 0 h 10"/>
                    <a:gd name="T32" fmla="*/ 0 w 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5" name="Freeform 976">
                  <a:extLst>
                    <a:ext uri="{FF2B5EF4-FFF2-40B4-BE49-F238E27FC236}">
                      <a16:creationId xmlns:a16="http://schemas.microsoft.com/office/drawing/2014/main" id="{2B826BC6-1F92-4D41-9971-F5E4B59AE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747"/>
                  <a:ext cx="48" cy="34"/>
                </a:xfrm>
                <a:custGeom>
                  <a:avLst/>
                  <a:gdLst>
                    <a:gd name="T0" fmla="*/ 0 w 48"/>
                    <a:gd name="T1" fmla="*/ 34 h 34"/>
                    <a:gd name="T2" fmla="*/ 0 w 48"/>
                    <a:gd name="T3" fmla="*/ 29 h 34"/>
                    <a:gd name="T4" fmla="*/ 5 w 48"/>
                    <a:gd name="T5" fmla="*/ 29 h 34"/>
                    <a:gd name="T6" fmla="*/ 5 w 48"/>
                    <a:gd name="T7" fmla="*/ 25 h 34"/>
                    <a:gd name="T8" fmla="*/ 10 w 48"/>
                    <a:gd name="T9" fmla="*/ 25 h 34"/>
                    <a:gd name="T10" fmla="*/ 10 w 48"/>
                    <a:gd name="T11" fmla="*/ 20 h 34"/>
                    <a:gd name="T12" fmla="*/ 15 w 48"/>
                    <a:gd name="T13" fmla="*/ 20 h 34"/>
                    <a:gd name="T14" fmla="*/ 19 w 48"/>
                    <a:gd name="T15" fmla="*/ 15 h 34"/>
                    <a:gd name="T16" fmla="*/ 19 w 48"/>
                    <a:gd name="T17" fmla="*/ 15 h 34"/>
                    <a:gd name="T18" fmla="*/ 24 w 48"/>
                    <a:gd name="T19" fmla="*/ 10 h 34"/>
                    <a:gd name="T20" fmla="*/ 29 w 48"/>
                    <a:gd name="T21" fmla="*/ 10 h 34"/>
                    <a:gd name="T22" fmla="*/ 29 w 48"/>
                    <a:gd name="T23" fmla="*/ 5 h 34"/>
                    <a:gd name="T24" fmla="*/ 34 w 48"/>
                    <a:gd name="T25" fmla="*/ 5 h 34"/>
                    <a:gd name="T26" fmla="*/ 39 w 48"/>
                    <a:gd name="T27" fmla="*/ 5 h 34"/>
                    <a:gd name="T28" fmla="*/ 39 w 48"/>
                    <a:gd name="T29" fmla="*/ 0 h 34"/>
                    <a:gd name="T30" fmla="*/ 44 w 48"/>
                    <a:gd name="T31" fmla="*/ 0 h 34"/>
                    <a:gd name="T32" fmla="*/ 48 w 48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34"/>
                    <a:gd name="T53" fmla="*/ 48 w 4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34">
                      <a:moveTo>
                        <a:pt x="0" y="34"/>
                      </a:move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6" name="Line 977">
                  <a:extLst>
                    <a:ext uri="{FF2B5EF4-FFF2-40B4-BE49-F238E27FC236}">
                      <a16:creationId xmlns:a16="http://schemas.microsoft.com/office/drawing/2014/main" id="{E013FF0C-522C-41D5-AF96-302A1D11B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16" y="747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7" name="Freeform 978">
                  <a:extLst>
                    <a:ext uri="{FF2B5EF4-FFF2-40B4-BE49-F238E27FC236}">
                      <a16:creationId xmlns:a16="http://schemas.microsoft.com/office/drawing/2014/main" id="{E93C69B0-D084-4A9C-993E-2D1C1D722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747"/>
                  <a:ext cx="4" cy="29"/>
                </a:xfrm>
                <a:custGeom>
                  <a:avLst/>
                  <a:gdLst>
                    <a:gd name="T0" fmla="*/ 0 w 4"/>
                    <a:gd name="T1" fmla="*/ 29 h 29"/>
                    <a:gd name="T2" fmla="*/ 0 w 4"/>
                    <a:gd name="T3" fmla="*/ 25 h 29"/>
                    <a:gd name="T4" fmla="*/ 0 w 4"/>
                    <a:gd name="T5" fmla="*/ 25 h 29"/>
                    <a:gd name="T6" fmla="*/ 0 w 4"/>
                    <a:gd name="T7" fmla="*/ 25 h 29"/>
                    <a:gd name="T8" fmla="*/ 0 w 4"/>
                    <a:gd name="T9" fmla="*/ 20 h 29"/>
                    <a:gd name="T10" fmla="*/ 0 w 4"/>
                    <a:gd name="T11" fmla="*/ 20 h 29"/>
                    <a:gd name="T12" fmla="*/ 0 w 4"/>
                    <a:gd name="T13" fmla="*/ 20 h 29"/>
                    <a:gd name="T14" fmla="*/ 0 w 4"/>
                    <a:gd name="T15" fmla="*/ 15 h 29"/>
                    <a:gd name="T16" fmla="*/ 0 w 4"/>
                    <a:gd name="T17" fmla="*/ 15 h 29"/>
                    <a:gd name="T18" fmla="*/ 0 w 4"/>
                    <a:gd name="T19" fmla="*/ 15 h 29"/>
                    <a:gd name="T20" fmla="*/ 0 w 4"/>
                    <a:gd name="T21" fmla="*/ 10 h 29"/>
                    <a:gd name="T22" fmla="*/ 0 w 4"/>
                    <a:gd name="T23" fmla="*/ 10 h 29"/>
                    <a:gd name="T24" fmla="*/ 4 w 4"/>
                    <a:gd name="T25" fmla="*/ 10 h 29"/>
                    <a:gd name="T26" fmla="*/ 4 w 4"/>
                    <a:gd name="T27" fmla="*/ 5 h 29"/>
                    <a:gd name="T28" fmla="*/ 4 w 4"/>
                    <a:gd name="T29" fmla="*/ 5 h 29"/>
                    <a:gd name="T30" fmla="*/ 4 w 4"/>
                    <a:gd name="T31" fmla="*/ 0 h 29"/>
                    <a:gd name="T32" fmla="*/ 4 w 4"/>
                    <a:gd name="T33" fmla="*/ 0 h 29"/>
                    <a:gd name="T34" fmla="*/ 4 w 4"/>
                    <a:gd name="T35" fmla="*/ 0 h 29"/>
                    <a:gd name="T36" fmla="*/ 4 w 4"/>
                    <a:gd name="T37" fmla="*/ 5 h 29"/>
                    <a:gd name="T38" fmla="*/ 4 w 4"/>
                    <a:gd name="T39" fmla="*/ 5 h 29"/>
                    <a:gd name="T40" fmla="*/ 4 w 4"/>
                    <a:gd name="T41" fmla="*/ 10 h 29"/>
                    <a:gd name="T42" fmla="*/ 4 w 4"/>
                    <a:gd name="T43" fmla="*/ 10 h 29"/>
                    <a:gd name="T44" fmla="*/ 4 w 4"/>
                    <a:gd name="T45" fmla="*/ 10 h 29"/>
                    <a:gd name="T46" fmla="*/ 4 w 4"/>
                    <a:gd name="T47" fmla="*/ 15 h 29"/>
                    <a:gd name="T48" fmla="*/ 4 w 4"/>
                    <a:gd name="T49" fmla="*/ 15 h 29"/>
                    <a:gd name="T50" fmla="*/ 4 w 4"/>
                    <a:gd name="T51" fmla="*/ 15 h 29"/>
                    <a:gd name="T52" fmla="*/ 4 w 4"/>
                    <a:gd name="T53" fmla="*/ 20 h 29"/>
                    <a:gd name="T54" fmla="*/ 0 w 4"/>
                    <a:gd name="T55" fmla="*/ 20 h 29"/>
                    <a:gd name="T56" fmla="*/ 0 w 4"/>
                    <a:gd name="T57" fmla="*/ 20 h 29"/>
                    <a:gd name="T58" fmla="*/ 0 w 4"/>
                    <a:gd name="T59" fmla="*/ 25 h 29"/>
                    <a:gd name="T60" fmla="*/ 0 w 4"/>
                    <a:gd name="T61" fmla="*/ 25 h 29"/>
                    <a:gd name="T62" fmla="*/ 0 w 4"/>
                    <a:gd name="T63" fmla="*/ 25 h 29"/>
                    <a:gd name="T64" fmla="*/ 0 w 4"/>
                    <a:gd name="T65" fmla="*/ 29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"/>
                    <a:gd name="T100" fmla="*/ 0 h 29"/>
                    <a:gd name="T101" fmla="*/ 4 w 4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" h="29">
                      <a:moveTo>
                        <a:pt x="0" y="29"/>
                      </a:move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20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8" name="Freeform 979">
                  <a:extLst>
                    <a:ext uri="{FF2B5EF4-FFF2-40B4-BE49-F238E27FC236}">
                      <a16:creationId xmlns:a16="http://schemas.microsoft.com/office/drawing/2014/main" id="{667F9E32-A2BC-48C2-B101-1FB42B755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747"/>
                  <a:ext cx="4" cy="29"/>
                </a:xfrm>
                <a:custGeom>
                  <a:avLst/>
                  <a:gdLst>
                    <a:gd name="T0" fmla="*/ 0 w 4"/>
                    <a:gd name="T1" fmla="*/ 29 h 29"/>
                    <a:gd name="T2" fmla="*/ 0 w 4"/>
                    <a:gd name="T3" fmla="*/ 25 h 29"/>
                    <a:gd name="T4" fmla="*/ 0 w 4"/>
                    <a:gd name="T5" fmla="*/ 25 h 29"/>
                    <a:gd name="T6" fmla="*/ 0 w 4"/>
                    <a:gd name="T7" fmla="*/ 25 h 29"/>
                    <a:gd name="T8" fmla="*/ 0 w 4"/>
                    <a:gd name="T9" fmla="*/ 20 h 29"/>
                    <a:gd name="T10" fmla="*/ 0 w 4"/>
                    <a:gd name="T11" fmla="*/ 20 h 29"/>
                    <a:gd name="T12" fmla="*/ 0 w 4"/>
                    <a:gd name="T13" fmla="*/ 20 h 29"/>
                    <a:gd name="T14" fmla="*/ 0 w 4"/>
                    <a:gd name="T15" fmla="*/ 15 h 29"/>
                    <a:gd name="T16" fmla="*/ 0 w 4"/>
                    <a:gd name="T17" fmla="*/ 15 h 29"/>
                    <a:gd name="T18" fmla="*/ 0 w 4"/>
                    <a:gd name="T19" fmla="*/ 15 h 29"/>
                    <a:gd name="T20" fmla="*/ 0 w 4"/>
                    <a:gd name="T21" fmla="*/ 10 h 29"/>
                    <a:gd name="T22" fmla="*/ 0 w 4"/>
                    <a:gd name="T23" fmla="*/ 10 h 29"/>
                    <a:gd name="T24" fmla="*/ 4 w 4"/>
                    <a:gd name="T25" fmla="*/ 10 h 29"/>
                    <a:gd name="T26" fmla="*/ 4 w 4"/>
                    <a:gd name="T27" fmla="*/ 5 h 29"/>
                    <a:gd name="T28" fmla="*/ 4 w 4"/>
                    <a:gd name="T29" fmla="*/ 5 h 29"/>
                    <a:gd name="T30" fmla="*/ 4 w 4"/>
                    <a:gd name="T31" fmla="*/ 0 h 29"/>
                    <a:gd name="T32" fmla="*/ 4 w 4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9"/>
                    <a:gd name="T53" fmla="*/ 4 w 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9">
                      <a:moveTo>
                        <a:pt x="0" y="29"/>
                      </a:move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9" name="Freeform 980">
                  <a:extLst>
                    <a:ext uri="{FF2B5EF4-FFF2-40B4-BE49-F238E27FC236}">
                      <a16:creationId xmlns:a16="http://schemas.microsoft.com/office/drawing/2014/main" id="{5307808D-D661-4205-8513-6D494C690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747"/>
                  <a:ext cx="4" cy="29"/>
                </a:xfrm>
                <a:custGeom>
                  <a:avLst/>
                  <a:gdLst>
                    <a:gd name="T0" fmla="*/ 4 w 4"/>
                    <a:gd name="T1" fmla="*/ 0 h 29"/>
                    <a:gd name="T2" fmla="*/ 4 w 4"/>
                    <a:gd name="T3" fmla="*/ 0 h 29"/>
                    <a:gd name="T4" fmla="*/ 4 w 4"/>
                    <a:gd name="T5" fmla="*/ 5 h 29"/>
                    <a:gd name="T6" fmla="*/ 4 w 4"/>
                    <a:gd name="T7" fmla="*/ 5 h 29"/>
                    <a:gd name="T8" fmla="*/ 4 w 4"/>
                    <a:gd name="T9" fmla="*/ 10 h 29"/>
                    <a:gd name="T10" fmla="*/ 4 w 4"/>
                    <a:gd name="T11" fmla="*/ 10 h 29"/>
                    <a:gd name="T12" fmla="*/ 4 w 4"/>
                    <a:gd name="T13" fmla="*/ 10 h 29"/>
                    <a:gd name="T14" fmla="*/ 4 w 4"/>
                    <a:gd name="T15" fmla="*/ 15 h 29"/>
                    <a:gd name="T16" fmla="*/ 4 w 4"/>
                    <a:gd name="T17" fmla="*/ 15 h 29"/>
                    <a:gd name="T18" fmla="*/ 4 w 4"/>
                    <a:gd name="T19" fmla="*/ 15 h 29"/>
                    <a:gd name="T20" fmla="*/ 4 w 4"/>
                    <a:gd name="T21" fmla="*/ 20 h 29"/>
                    <a:gd name="T22" fmla="*/ 0 w 4"/>
                    <a:gd name="T23" fmla="*/ 20 h 29"/>
                    <a:gd name="T24" fmla="*/ 0 w 4"/>
                    <a:gd name="T25" fmla="*/ 20 h 29"/>
                    <a:gd name="T26" fmla="*/ 0 w 4"/>
                    <a:gd name="T27" fmla="*/ 25 h 29"/>
                    <a:gd name="T28" fmla="*/ 0 w 4"/>
                    <a:gd name="T29" fmla="*/ 25 h 29"/>
                    <a:gd name="T30" fmla="*/ 0 w 4"/>
                    <a:gd name="T31" fmla="*/ 25 h 29"/>
                    <a:gd name="T32" fmla="*/ 0 w 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9"/>
                    <a:gd name="T53" fmla="*/ 4 w 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9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20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0" name="Freeform 981">
                  <a:extLst>
                    <a:ext uri="{FF2B5EF4-FFF2-40B4-BE49-F238E27FC236}">
                      <a16:creationId xmlns:a16="http://schemas.microsoft.com/office/drawing/2014/main" id="{9B76C0ED-2F47-4CD5-9E4D-8E020B0CA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752"/>
                  <a:ext cx="15" cy="24"/>
                </a:xfrm>
                <a:custGeom>
                  <a:avLst/>
                  <a:gdLst>
                    <a:gd name="T0" fmla="*/ 15 w 15"/>
                    <a:gd name="T1" fmla="*/ 10 h 24"/>
                    <a:gd name="T2" fmla="*/ 15 w 15"/>
                    <a:gd name="T3" fmla="*/ 10 h 24"/>
                    <a:gd name="T4" fmla="*/ 10 w 15"/>
                    <a:gd name="T5" fmla="*/ 15 h 24"/>
                    <a:gd name="T6" fmla="*/ 10 w 15"/>
                    <a:gd name="T7" fmla="*/ 15 h 24"/>
                    <a:gd name="T8" fmla="*/ 10 w 15"/>
                    <a:gd name="T9" fmla="*/ 15 h 24"/>
                    <a:gd name="T10" fmla="*/ 10 w 15"/>
                    <a:gd name="T11" fmla="*/ 15 h 24"/>
                    <a:gd name="T12" fmla="*/ 10 w 15"/>
                    <a:gd name="T13" fmla="*/ 20 h 24"/>
                    <a:gd name="T14" fmla="*/ 10 w 15"/>
                    <a:gd name="T15" fmla="*/ 20 h 24"/>
                    <a:gd name="T16" fmla="*/ 10 w 15"/>
                    <a:gd name="T17" fmla="*/ 20 h 24"/>
                    <a:gd name="T18" fmla="*/ 10 w 15"/>
                    <a:gd name="T19" fmla="*/ 20 h 24"/>
                    <a:gd name="T20" fmla="*/ 10 w 15"/>
                    <a:gd name="T21" fmla="*/ 24 h 24"/>
                    <a:gd name="T22" fmla="*/ 10 w 15"/>
                    <a:gd name="T23" fmla="*/ 24 h 24"/>
                    <a:gd name="T24" fmla="*/ 5 w 15"/>
                    <a:gd name="T25" fmla="*/ 24 h 24"/>
                    <a:gd name="T26" fmla="*/ 5 w 15"/>
                    <a:gd name="T27" fmla="*/ 24 h 24"/>
                    <a:gd name="T28" fmla="*/ 5 w 15"/>
                    <a:gd name="T29" fmla="*/ 24 h 24"/>
                    <a:gd name="T30" fmla="*/ 5 w 15"/>
                    <a:gd name="T31" fmla="*/ 24 h 24"/>
                    <a:gd name="T32" fmla="*/ 0 w 15"/>
                    <a:gd name="T33" fmla="*/ 24 h 24"/>
                    <a:gd name="T34" fmla="*/ 0 w 15"/>
                    <a:gd name="T35" fmla="*/ 24 h 24"/>
                    <a:gd name="T36" fmla="*/ 0 w 15"/>
                    <a:gd name="T37" fmla="*/ 20 h 24"/>
                    <a:gd name="T38" fmla="*/ 5 w 15"/>
                    <a:gd name="T39" fmla="*/ 20 h 24"/>
                    <a:gd name="T40" fmla="*/ 5 w 15"/>
                    <a:gd name="T41" fmla="*/ 0 h 24"/>
                    <a:gd name="T42" fmla="*/ 5 w 15"/>
                    <a:gd name="T43" fmla="*/ 0 h 24"/>
                    <a:gd name="T44" fmla="*/ 5 w 15"/>
                    <a:gd name="T45" fmla="*/ 0 h 24"/>
                    <a:gd name="T46" fmla="*/ 10 w 15"/>
                    <a:gd name="T47" fmla="*/ 0 h 24"/>
                    <a:gd name="T48" fmla="*/ 10 w 15"/>
                    <a:gd name="T49" fmla="*/ 0 h 24"/>
                    <a:gd name="T50" fmla="*/ 10 w 15"/>
                    <a:gd name="T51" fmla="*/ 5 h 24"/>
                    <a:gd name="T52" fmla="*/ 10 w 15"/>
                    <a:gd name="T53" fmla="*/ 5 h 24"/>
                    <a:gd name="T54" fmla="*/ 10 w 15"/>
                    <a:gd name="T55" fmla="*/ 5 h 24"/>
                    <a:gd name="T56" fmla="*/ 10 w 15"/>
                    <a:gd name="T57" fmla="*/ 5 h 24"/>
                    <a:gd name="T58" fmla="*/ 10 w 15"/>
                    <a:gd name="T59" fmla="*/ 10 h 24"/>
                    <a:gd name="T60" fmla="*/ 10 w 15"/>
                    <a:gd name="T61" fmla="*/ 10 h 24"/>
                    <a:gd name="T62" fmla="*/ 10 w 15"/>
                    <a:gd name="T63" fmla="*/ 10 h 24"/>
                    <a:gd name="T64" fmla="*/ 10 w 15"/>
                    <a:gd name="T65" fmla="*/ 10 h 24"/>
                    <a:gd name="T66" fmla="*/ 10 w 15"/>
                    <a:gd name="T67" fmla="*/ 10 h 24"/>
                    <a:gd name="T68" fmla="*/ 10 w 15"/>
                    <a:gd name="T69" fmla="*/ 15 h 24"/>
                    <a:gd name="T70" fmla="*/ 10 w 15"/>
                    <a:gd name="T71" fmla="*/ 15 h 24"/>
                    <a:gd name="T72" fmla="*/ 10 w 15"/>
                    <a:gd name="T73" fmla="*/ 10 h 24"/>
                    <a:gd name="T74" fmla="*/ 15 w 15"/>
                    <a:gd name="T75" fmla="*/ 10 h 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"/>
                    <a:gd name="T115" fmla="*/ 0 h 24"/>
                    <a:gd name="T116" fmla="*/ 15 w 15"/>
                    <a:gd name="T117" fmla="*/ 24 h 2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" h="24">
                      <a:moveTo>
                        <a:pt x="15" y="10"/>
                      </a:moveTo>
                      <a:lnTo>
                        <a:pt x="15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0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D0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1" name="Freeform 982">
                  <a:extLst>
                    <a:ext uri="{FF2B5EF4-FFF2-40B4-BE49-F238E27FC236}">
                      <a16:creationId xmlns:a16="http://schemas.microsoft.com/office/drawing/2014/main" id="{CF8E9607-1759-4847-8F1A-EE175F429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762"/>
                  <a:ext cx="15" cy="14"/>
                </a:xfrm>
                <a:custGeom>
                  <a:avLst/>
                  <a:gdLst>
                    <a:gd name="T0" fmla="*/ 15 w 15"/>
                    <a:gd name="T1" fmla="*/ 0 h 14"/>
                    <a:gd name="T2" fmla="*/ 15 w 15"/>
                    <a:gd name="T3" fmla="*/ 0 h 14"/>
                    <a:gd name="T4" fmla="*/ 10 w 15"/>
                    <a:gd name="T5" fmla="*/ 5 h 14"/>
                    <a:gd name="T6" fmla="*/ 10 w 15"/>
                    <a:gd name="T7" fmla="*/ 5 h 14"/>
                    <a:gd name="T8" fmla="*/ 10 w 15"/>
                    <a:gd name="T9" fmla="*/ 5 h 14"/>
                    <a:gd name="T10" fmla="*/ 10 w 15"/>
                    <a:gd name="T11" fmla="*/ 5 h 14"/>
                    <a:gd name="T12" fmla="*/ 10 w 15"/>
                    <a:gd name="T13" fmla="*/ 10 h 14"/>
                    <a:gd name="T14" fmla="*/ 10 w 15"/>
                    <a:gd name="T15" fmla="*/ 10 h 14"/>
                    <a:gd name="T16" fmla="*/ 10 w 15"/>
                    <a:gd name="T17" fmla="*/ 10 h 14"/>
                    <a:gd name="T18" fmla="*/ 10 w 15"/>
                    <a:gd name="T19" fmla="*/ 10 h 14"/>
                    <a:gd name="T20" fmla="*/ 10 w 15"/>
                    <a:gd name="T21" fmla="*/ 14 h 14"/>
                    <a:gd name="T22" fmla="*/ 10 w 15"/>
                    <a:gd name="T23" fmla="*/ 14 h 14"/>
                    <a:gd name="T24" fmla="*/ 5 w 15"/>
                    <a:gd name="T25" fmla="*/ 14 h 14"/>
                    <a:gd name="T26" fmla="*/ 5 w 15"/>
                    <a:gd name="T27" fmla="*/ 14 h 14"/>
                    <a:gd name="T28" fmla="*/ 5 w 15"/>
                    <a:gd name="T29" fmla="*/ 14 h 14"/>
                    <a:gd name="T30" fmla="*/ 5 w 15"/>
                    <a:gd name="T31" fmla="*/ 14 h 14"/>
                    <a:gd name="T32" fmla="*/ 0 w 15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4"/>
                    <a:gd name="T53" fmla="*/ 15 w 1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2" name="Freeform 983">
                  <a:extLst>
                    <a:ext uri="{FF2B5EF4-FFF2-40B4-BE49-F238E27FC236}">
                      <a16:creationId xmlns:a16="http://schemas.microsoft.com/office/drawing/2014/main" id="{0FB06212-C9CE-46D8-BE2E-9A9EFD1D0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752"/>
                  <a:ext cx="5" cy="24"/>
                </a:xfrm>
                <a:custGeom>
                  <a:avLst/>
                  <a:gdLst>
                    <a:gd name="T0" fmla="*/ 0 w 5"/>
                    <a:gd name="T1" fmla="*/ 24 h 24"/>
                    <a:gd name="T2" fmla="*/ 0 w 5"/>
                    <a:gd name="T3" fmla="*/ 20 h 24"/>
                    <a:gd name="T4" fmla="*/ 5 w 5"/>
                    <a:gd name="T5" fmla="*/ 20 h 24"/>
                    <a:gd name="T6" fmla="*/ 5 w 5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24"/>
                    <a:gd name="T14" fmla="*/ 5 w 5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3" name="Freeform 984">
                  <a:extLst>
                    <a:ext uri="{FF2B5EF4-FFF2-40B4-BE49-F238E27FC236}">
                      <a16:creationId xmlns:a16="http://schemas.microsoft.com/office/drawing/2014/main" id="{1854505F-57B7-4786-838A-133845137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752"/>
                  <a:ext cx="10" cy="15"/>
                </a:xfrm>
                <a:custGeom>
                  <a:avLst/>
                  <a:gdLst>
                    <a:gd name="T0" fmla="*/ 0 w 10"/>
                    <a:gd name="T1" fmla="*/ 0 h 15"/>
                    <a:gd name="T2" fmla="*/ 0 w 10"/>
                    <a:gd name="T3" fmla="*/ 0 h 15"/>
                    <a:gd name="T4" fmla="*/ 5 w 10"/>
                    <a:gd name="T5" fmla="*/ 0 h 15"/>
                    <a:gd name="T6" fmla="*/ 5 w 10"/>
                    <a:gd name="T7" fmla="*/ 0 h 15"/>
                    <a:gd name="T8" fmla="*/ 5 w 10"/>
                    <a:gd name="T9" fmla="*/ 5 h 15"/>
                    <a:gd name="T10" fmla="*/ 5 w 10"/>
                    <a:gd name="T11" fmla="*/ 5 h 15"/>
                    <a:gd name="T12" fmla="*/ 5 w 10"/>
                    <a:gd name="T13" fmla="*/ 5 h 15"/>
                    <a:gd name="T14" fmla="*/ 5 w 10"/>
                    <a:gd name="T15" fmla="*/ 5 h 15"/>
                    <a:gd name="T16" fmla="*/ 5 w 10"/>
                    <a:gd name="T17" fmla="*/ 10 h 15"/>
                    <a:gd name="T18" fmla="*/ 5 w 10"/>
                    <a:gd name="T19" fmla="*/ 10 h 15"/>
                    <a:gd name="T20" fmla="*/ 5 w 10"/>
                    <a:gd name="T21" fmla="*/ 10 h 15"/>
                    <a:gd name="T22" fmla="*/ 5 w 10"/>
                    <a:gd name="T23" fmla="*/ 10 h 15"/>
                    <a:gd name="T24" fmla="*/ 5 w 10"/>
                    <a:gd name="T25" fmla="*/ 10 h 15"/>
                    <a:gd name="T26" fmla="*/ 5 w 10"/>
                    <a:gd name="T27" fmla="*/ 15 h 15"/>
                    <a:gd name="T28" fmla="*/ 5 w 10"/>
                    <a:gd name="T29" fmla="*/ 15 h 15"/>
                    <a:gd name="T30" fmla="*/ 5 w 10"/>
                    <a:gd name="T31" fmla="*/ 10 h 15"/>
                    <a:gd name="T32" fmla="*/ 10 w 10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4" name="Freeform 985">
                  <a:extLst>
                    <a:ext uri="{FF2B5EF4-FFF2-40B4-BE49-F238E27FC236}">
                      <a16:creationId xmlns:a16="http://schemas.microsoft.com/office/drawing/2014/main" id="{E4D66846-1C32-4CCF-8D39-15E52D97C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752"/>
                  <a:ext cx="4" cy="63"/>
                </a:xfrm>
                <a:custGeom>
                  <a:avLst/>
                  <a:gdLst>
                    <a:gd name="T0" fmla="*/ 4 w 4"/>
                    <a:gd name="T1" fmla="*/ 63 h 63"/>
                    <a:gd name="T2" fmla="*/ 4 w 4"/>
                    <a:gd name="T3" fmla="*/ 58 h 63"/>
                    <a:gd name="T4" fmla="*/ 4 w 4"/>
                    <a:gd name="T5" fmla="*/ 53 h 63"/>
                    <a:gd name="T6" fmla="*/ 4 w 4"/>
                    <a:gd name="T7" fmla="*/ 49 h 63"/>
                    <a:gd name="T8" fmla="*/ 4 w 4"/>
                    <a:gd name="T9" fmla="*/ 44 h 63"/>
                    <a:gd name="T10" fmla="*/ 4 w 4"/>
                    <a:gd name="T11" fmla="*/ 44 h 63"/>
                    <a:gd name="T12" fmla="*/ 4 w 4"/>
                    <a:gd name="T13" fmla="*/ 39 h 63"/>
                    <a:gd name="T14" fmla="*/ 0 w 4"/>
                    <a:gd name="T15" fmla="*/ 34 h 63"/>
                    <a:gd name="T16" fmla="*/ 0 w 4"/>
                    <a:gd name="T17" fmla="*/ 29 h 63"/>
                    <a:gd name="T18" fmla="*/ 0 w 4"/>
                    <a:gd name="T19" fmla="*/ 24 h 63"/>
                    <a:gd name="T20" fmla="*/ 0 w 4"/>
                    <a:gd name="T21" fmla="*/ 20 h 63"/>
                    <a:gd name="T22" fmla="*/ 0 w 4"/>
                    <a:gd name="T23" fmla="*/ 20 h 63"/>
                    <a:gd name="T24" fmla="*/ 0 w 4"/>
                    <a:gd name="T25" fmla="*/ 15 h 63"/>
                    <a:gd name="T26" fmla="*/ 0 w 4"/>
                    <a:gd name="T27" fmla="*/ 10 h 63"/>
                    <a:gd name="T28" fmla="*/ 0 w 4"/>
                    <a:gd name="T29" fmla="*/ 5 h 63"/>
                    <a:gd name="T30" fmla="*/ 0 w 4"/>
                    <a:gd name="T31" fmla="*/ 5 h 63"/>
                    <a:gd name="T32" fmla="*/ 0 w 4"/>
                    <a:gd name="T33" fmla="*/ 0 h 63"/>
                    <a:gd name="T34" fmla="*/ 4 w 4"/>
                    <a:gd name="T35" fmla="*/ 63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"/>
                    <a:gd name="T55" fmla="*/ 0 h 63"/>
                    <a:gd name="T56" fmla="*/ 4 w 4"/>
                    <a:gd name="T57" fmla="*/ 63 h 6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" h="63">
                      <a:moveTo>
                        <a:pt x="4" y="63"/>
                      </a:moveTo>
                      <a:lnTo>
                        <a:pt x="4" y="58"/>
                      </a:lnTo>
                      <a:lnTo>
                        <a:pt x="4" y="53"/>
                      </a:lnTo>
                      <a:lnTo>
                        <a:pt x="4" y="49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5" name="Freeform 986">
                  <a:extLst>
                    <a:ext uri="{FF2B5EF4-FFF2-40B4-BE49-F238E27FC236}">
                      <a16:creationId xmlns:a16="http://schemas.microsoft.com/office/drawing/2014/main" id="{42DCFF2C-CD92-4432-81BE-C57FA9D41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752"/>
                  <a:ext cx="4" cy="63"/>
                </a:xfrm>
                <a:custGeom>
                  <a:avLst/>
                  <a:gdLst>
                    <a:gd name="T0" fmla="*/ 4 w 4"/>
                    <a:gd name="T1" fmla="*/ 63 h 63"/>
                    <a:gd name="T2" fmla="*/ 4 w 4"/>
                    <a:gd name="T3" fmla="*/ 58 h 63"/>
                    <a:gd name="T4" fmla="*/ 4 w 4"/>
                    <a:gd name="T5" fmla="*/ 53 h 63"/>
                    <a:gd name="T6" fmla="*/ 4 w 4"/>
                    <a:gd name="T7" fmla="*/ 49 h 63"/>
                    <a:gd name="T8" fmla="*/ 4 w 4"/>
                    <a:gd name="T9" fmla="*/ 44 h 63"/>
                    <a:gd name="T10" fmla="*/ 4 w 4"/>
                    <a:gd name="T11" fmla="*/ 44 h 63"/>
                    <a:gd name="T12" fmla="*/ 4 w 4"/>
                    <a:gd name="T13" fmla="*/ 39 h 63"/>
                    <a:gd name="T14" fmla="*/ 0 w 4"/>
                    <a:gd name="T15" fmla="*/ 34 h 63"/>
                    <a:gd name="T16" fmla="*/ 0 w 4"/>
                    <a:gd name="T17" fmla="*/ 29 h 63"/>
                    <a:gd name="T18" fmla="*/ 0 w 4"/>
                    <a:gd name="T19" fmla="*/ 24 h 63"/>
                    <a:gd name="T20" fmla="*/ 0 w 4"/>
                    <a:gd name="T21" fmla="*/ 20 h 63"/>
                    <a:gd name="T22" fmla="*/ 0 w 4"/>
                    <a:gd name="T23" fmla="*/ 20 h 63"/>
                    <a:gd name="T24" fmla="*/ 0 w 4"/>
                    <a:gd name="T25" fmla="*/ 15 h 63"/>
                    <a:gd name="T26" fmla="*/ 0 w 4"/>
                    <a:gd name="T27" fmla="*/ 10 h 63"/>
                    <a:gd name="T28" fmla="*/ 0 w 4"/>
                    <a:gd name="T29" fmla="*/ 5 h 63"/>
                    <a:gd name="T30" fmla="*/ 0 w 4"/>
                    <a:gd name="T31" fmla="*/ 5 h 63"/>
                    <a:gd name="T32" fmla="*/ 0 w 4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63"/>
                    <a:gd name="T53" fmla="*/ 4 w 4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63">
                      <a:moveTo>
                        <a:pt x="4" y="63"/>
                      </a:moveTo>
                      <a:lnTo>
                        <a:pt x="4" y="58"/>
                      </a:lnTo>
                      <a:lnTo>
                        <a:pt x="4" y="53"/>
                      </a:lnTo>
                      <a:lnTo>
                        <a:pt x="4" y="49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6" name="Line 987">
                  <a:extLst>
                    <a:ext uri="{FF2B5EF4-FFF2-40B4-BE49-F238E27FC236}">
                      <a16:creationId xmlns:a16="http://schemas.microsoft.com/office/drawing/2014/main" id="{432CD595-648D-404C-A59C-197F35F0E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7" y="752"/>
                  <a:ext cx="4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7" name="Freeform 988">
                  <a:extLst>
                    <a:ext uri="{FF2B5EF4-FFF2-40B4-BE49-F238E27FC236}">
                      <a16:creationId xmlns:a16="http://schemas.microsoft.com/office/drawing/2014/main" id="{11279064-ED75-409D-A6B8-2A44BAAE8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757"/>
                  <a:ext cx="1" cy="10"/>
                </a:xfrm>
                <a:custGeom>
                  <a:avLst/>
                  <a:gdLst>
                    <a:gd name="T0" fmla="*/ 0 w 1"/>
                    <a:gd name="T1" fmla="*/ 0 h 10"/>
                    <a:gd name="T2" fmla="*/ 0 w 1"/>
                    <a:gd name="T3" fmla="*/ 10 h 10"/>
                    <a:gd name="T4" fmla="*/ 0 w 1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"/>
                    <a:gd name="T11" fmla="*/ 1 w 1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8" name="Freeform 989">
                  <a:extLst>
                    <a:ext uri="{FF2B5EF4-FFF2-40B4-BE49-F238E27FC236}">
                      <a16:creationId xmlns:a16="http://schemas.microsoft.com/office/drawing/2014/main" id="{B0B39545-3F74-4FCC-BCB1-F3BB381ED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757"/>
                  <a:ext cx="1" cy="10"/>
                </a:xfrm>
                <a:custGeom>
                  <a:avLst/>
                  <a:gdLst>
                    <a:gd name="T0" fmla="*/ 0 w 1"/>
                    <a:gd name="T1" fmla="*/ 0 h 10"/>
                    <a:gd name="T2" fmla="*/ 0 w 1"/>
                    <a:gd name="T3" fmla="*/ 10 h 10"/>
                    <a:gd name="T4" fmla="*/ 0 w 1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"/>
                    <a:gd name="T11" fmla="*/ 1 w 1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9" name="Freeform 990">
                  <a:extLst>
                    <a:ext uri="{FF2B5EF4-FFF2-40B4-BE49-F238E27FC236}">
                      <a16:creationId xmlns:a16="http://schemas.microsoft.com/office/drawing/2014/main" id="{17BFFB65-D5BB-4634-BFFE-1B607A83E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" y="757"/>
                  <a:ext cx="4" cy="29"/>
                </a:xfrm>
                <a:custGeom>
                  <a:avLst/>
                  <a:gdLst>
                    <a:gd name="T0" fmla="*/ 0 w 4"/>
                    <a:gd name="T1" fmla="*/ 29 h 29"/>
                    <a:gd name="T2" fmla="*/ 4 w 4"/>
                    <a:gd name="T3" fmla="*/ 0 h 29"/>
                    <a:gd name="T4" fmla="*/ 4 w 4"/>
                    <a:gd name="T5" fmla="*/ 29 h 29"/>
                    <a:gd name="T6" fmla="*/ 0 w 4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9"/>
                    <a:gd name="T14" fmla="*/ 4 w 4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9">
                      <a:moveTo>
                        <a:pt x="0" y="29"/>
                      </a:moveTo>
                      <a:lnTo>
                        <a:pt x="4" y="0"/>
                      </a:lnTo>
                      <a:lnTo>
                        <a:pt x="4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0" name="Freeform 991">
                  <a:extLst>
                    <a:ext uri="{FF2B5EF4-FFF2-40B4-BE49-F238E27FC236}">
                      <a16:creationId xmlns:a16="http://schemas.microsoft.com/office/drawing/2014/main" id="{172307E7-71F6-4235-9A6D-5283027B6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" y="757"/>
                  <a:ext cx="4" cy="29"/>
                </a:xfrm>
                <a:custGeom>
                  <a:avLst/>
                  <a:gdLst>
                    <a:gd name="T0" fmla="*/ 0 w 4"/>
                    <a:gd name="T1" fmla="*/ 29 h 29"/>
                    <a:gd name="T2" fmla="*/ 4 w 4"/>
                    <a:gd name="T3" fmla="*/ 0 h 29"/>
                    <a:gd name="T4" fmla="*/ 4 w 4"/>
                    <a:gd name="T5" fmla="*/ 29 h 29"/>
                    <a:gd name="T6" fmla="*/ 0 w 4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9"/>
                    <a:gd name="T14" fmla="*/ 4 w 4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9">
                      <a:moveTo>
                        <a:pt x="0" y="29"/>
                      </a:moveTo>
                      <a:lnTo>
                        <a:pt x="4" y="0"/>
                      </a:lnTo>
                      <a:lnTo>
                        <a:pt x="4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1" name="Freeform 992">
                  <a:extLst>
                    <a:ext uri="{FF2B5EF4-FFF2-40B4-BE49-F238E27FC236}">
                      <a16:creationId xmlns:a16="http://schemas.microsoft.com/office/drawing/2014/main" id="{36A3883A-316D-4761-9F1D-55E37E13B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772"/>
                  <a:ext cx="121" cy="125"/>
                </a:xfrm>
                <a:custGeom>
                  <a:avLst/>
                  <a:gdLst>
                    <a:gd name="T0" fmla="*/ 111 w 121"/>
                    <a:gd name="T1" fmla="*/ 33 h 125"/>
                    <a:gd name="T2" fmla="*/ 111 w 121"/>
                    <a:gd name="T3" fmla="*/ 38 h 125"/>
                    <a:gd name="T4" fmla="*/ 116 w 121"/>
                    <a:gd name="T5" fmla="*/ 48 h 125"/>
                    <a:gd name="T6" fmla="*/ 116 w 121"/>
                    <a:gd name="T7" fmla="*/ 58 h 125"/>
                    <a:gd name="T8" fmla="*/ 121 w 121"/>
                    <a:gd name="T9" fmla="*/ 67 h 125"/>
                    <a:gd name="T10" fmla="*/ 121 w 121"/>
                    <a:gd name="T11" fmla="*/ 72 h 125"/>
                    <a:gd name="T12" fmla="*/ 121 w 121"/>
                    <a:gd name="T13" fmla="*/ 82 h 125"/>
                    <a:gd name="T14" fmla="*/ 121 w 121"/>
                    <a:gd name="T15" fmla="*/ 91 h 125"/>
                    <a:gd name="T16" fmla="*/ 116 w 121"/>
                    <a:gd name="T17" fmla="*/ 101 h 125"/>
                    <a:gd name="T18" fmla="*/ 111 w 121"/>
                    <a:gd name="T19" fmla="*/ 106 h 125"/>
                    <a:gd name="T20" fmla="*/ 101 w 121"/>
                    <a:gd name="T21" fmla="*/ 115 h 125"/>
                    <a:gd name="T22" fmla="*/ 97 w 121"/>
                    <a:gd name="T23" fmla="*/ 115 h 125"/>
                    <a:gd name="T24" fmla="*/ 87 w 121"/>
                    <a:gd name="T25" fmla="*/ 120 h 125"/>
                    <a:gd name="T26" fmla="*/ 77 w 121"/>
                    <a:gd name="T27" fmla="*/ 120 h 125"/>
                    <a:gd name="T28" fmla="*/ 68 w 121"/>
                    <a:gd name="T29" fmla="*/ 125 h 125"/>
                    <a:gd name="T30" fmla="*/ 58 w 121"/>
                    <a:gd name="T31" fmla="*/ 125 h 125"/>
                    <a:gd name="T32" fmla="*/ 48 w 121"/>
                    <a:gd name="T33" fmla="*/ 125 h 125"/>
                    <a:gd name="T34" fmla="*/ 43 w 121"/>
                    <a:gd name="T35" fmla="*/ 120 h 125"/>
                    <a:gd name="T36" fmla="*/ 34 w 121"/>
                    <a:gd name="T37" fmla="*/ 120 h 125"/>
                    <a:gd name="T38" fmla="*/ 29 w 121"/>
                    <a:gd name="T39" fmla="*/ 115 h 125"/>
                    <a:gd name="T40" fmla="*/ 24 w 121"/>
                    <a:gd name="T41" fmla="*/ 115 h 125"/>
                    <a:gd name="T42" fmla="*/ 19 w 121"/>
                    <a:gd name="T43" fmla="*/ 111 h 125"/>
                    <a:gd name="T44" fmla="*/ 14 w 121"/>
                    <a:gd name="T45" fmla="*/ 106 h 125"/>
                    <a:gd name="T46" fmla="*/ 10 w 121"/>
                    <a:gd name="T47" fmla="*/ 101 h 125"/>
                    <a:gd name="T48" fmla="*/ 5 w 121"/>
                    <a:gd name="T49" fmla="*/ 91 h 125"/>
                    <a:gd name="T50" fmla="*/ 5 w 121"/>
                    <a:gd name="T51" fmla="*/ 82 h 125"/>
                    <a:gd name="T52" fmla="*/ 0 w 121"/>
                    <a:gd name="T53" fmla="*/ 67 h 125"/>
                    <a:gd name="T54" fmla="*/ 5 w 121"/>
                    <a:gd name="T55" fmla="*/ 58 h 125"/>
                    <a:gd name="T56" fmla="*/ 5 w 121"/>
                    <a:gd name="T57" fmla="*/ 48 h 125"/>
                    <a:gd name="T58" fmla="*/ 10 w 121"/>
                    <a:gd name="T59" fmla="*/ 33 h 125"/>
                    <a:gd name="T60" fmla="*/ 19 w 121"/>
                    <a:gd name="T61" fmla="*/ 24 h 125"/>
                    <a:gd name="T62" fmla="*/ 24 w 121"/>
                    <a:gd name="T63" fmla="*/ 14 h 125"/>
                    <a:gd name="T64" fmla="*/ 34 w 121"/>
                    <a:gd name="T65" fmla="*/ 9 h 125"/>
                    <a:gd name="T66" fmla="*/ 43 w 121"/>
                    <a:gd name="T67" fmla="*/ 4 h 125"/>
                    <a:gd name="T68" fmla="*/ 53 w 121"/>
                    <a:gd name="T69" fmla="*/ 0 h 125"/>
                    <a:gd name="T70" fmla="*/ 68 w 121"/>
                    <a:gd name="T71" fmla="*/ 0 h 125"/>
                    <a:gd name="T72" fmla="*/ 77 w 121"/>
                    <a:gd name="T73" fmla="*/ 0 h 125"/>
                    <a:gd name="T74" fmla="*/ 92 w 121"/>
                    <a:gd name="T75" fmla="*/ 4 h 125"/>
                    <a:gd name="T76" fmla="*/ 101 w 121"/>
                    <a:gd name="T77" fmla="*/ 14 h 125"/>
                    <a:gd name="T78" fmla="*/ 106 w 121"/>
                    <a:gd name="T79" fmla="*/ 24 h 1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1"/>
                    <a:gd name="T121" fmla="*/ 0 h 125"/>
                    <a:gd name="T122" fmla="*/ 121 w 121"/>
                    <a:gd name="T123" fmla="*/ 125 h 1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1" h="125">
                      <a:moveTo>
                        <a:pt x="111" y="29"/>
                      </a:moveTo>
                      <a:lnTo>
                        <a:pt x="111" y="33"/>
                      </a:lnTo>
                      <a:lnTo>
                        <a:pt x="111" y="38"/>
                      </a:lnTo>
                      <a:lnTo>
                        <a:pt x="116" y="43"/>
                      </a:lnTo>
                      <a:lnTo>
                        <a:pt x="116" y="48"/>
                      </a:lnTo>
                      <a:lnTo>
                        <a:pt x="116" y="53"/>
                      </a:lnTo>
                      <a:lnTo>
                        <a:pt x="116" y="58"/>
                      </a:lnTo>
                      <a:lnTo>
                        <a:pt x="121" y="62"/>
                      </a:lnTo>
                      <a:lnTo>
                        <a:pt x="121" y="67"/>
                      </a:lnTo>
                      <a:lnTo>
                        <a:pt x="121" y="72"/>
                      </a:lnTo>
                      <a:lnTo>
                        <a:pt x="121" y="77"/>
                      </a:lnTo>
                      <a:lnTo>
                        <a:pt x="121" y="82"/>
                      </a:lnTo>
                      <a:lnTo>
                        <a:pt x="121" y="86"/>
                      </a:lnTo>
                      <a:lnTo>
                        <a:pt x="121" y="91"/>
                      </a:lnTo>
                      <a:lnTo>
                        <a:pt x="121" y="96"/>
                      </a:lnTo>
                      <a:lnTo>
                        <a:pt x="116" y="101"/>
                      </a:lnTo>
                      <a:lnTo>
                        <a:pt x="111" y="106"/>
                      </a:lnTo>
                      <a:lnTo>
                        <a:pt x="106" y="111"/>
                      </a:lnTo>
                      <a:lnTo>
                        <a:pt x="101" y="115"/>
                      </a:lnTo>
                      <a:lnTo>
                        <a:pt x="97" y="115"/>
                      </a:lnTo>
                      <a:lnTo>
                        <a:pt x="92" y="120"/>
                      </a:lnTo>
                      <a:lnTo>
                        <a:pt x="87" y="120"/>
                      </a:lnTo>
                      <a:lnTo>
                        <a:pt x="82" y="120"/>
                      </a:lnTo>
                      <a:lnTo>
                        <a:pt x="77" y="120"/>
                      </a:lnTo>
                      <a:lnTo>
                        <a:pt x="72" y="125"/>
                      </a:lnTo>
                      <a:lnTo>
                        <a:pt x="68" y="125"/>
                      </a:lnTo>
                      <a:lnTo>
                        <a:pt x="63" y="125"/>
                      </a:lnTo>
                      <a:lnTo>
                        <a:pt x="58" y="125"/>
                      </a:lnTo>
                      <a:lnTo>
                        <a:pt x="53" y="125"/>
                      </a:lnTo>
                      <a:lnTo>
                        <a:pt x="48" y="125"/>
                      </a:lnTo>
                      <a:lnTo>
                        <a:pt x="48" y="120"/>
                      </a:lnTo>
                      <a:lnTo>
                        <a:pt x="43" y="120"/>
                      </a:lnTo>
                      <a:lnTo>
                        <a:pt x="39" y="120"/>
                      </a:lnTo>
                      <a:lnTo>
                        <a:pt x="34" y="120"/>
                      </a:lnTo>
                      <a:lnTo>
                        <a:pt x="29" y="115"/>
                      </a:lnTo>
                      <a:lnTo>
                        <a:pt x="24" y="115"/>
                      </a:lnTo>
                      <a:lnTo>
                        <a:pt x="19" y="111"/>
                      </a:lnTo>
                      <a:lnTo>
                        <a:pt x="14" y="106"/>
                      </a:lnTo>
                      <a:lnTo>
                        <a:pt x="10" y="101"/>
                      </a:lnTo>
                      <a:lnTo>
                        <a:pt x="10" y="96"/>
                      </a:lnTo>
                      <a:lnTo>
                        <a:pt x="5" y="91"/>
                      </a:lnTo>
                      <a:lnTo>
                        <a:pt x="5" y="86"/>
                      </a:lnTo>
                      <a:lnTo>
                        <a:pt x="5" y="82"/>
                      </a:ln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5" y="62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10" y="38"/>
                      </a:lnTo>
                      <a:lnTo>
                        <a:pt x="10" y="33"/>
                      </a:lnTo>
                      <a:lnTo>
                        <a:pt x="14" y="29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24" y="14"/>
                      </a:lnTo>
                      <a:lnTo>
                        <a:pt x="29" y="14"/>
                      </a:lnTo>
                      <a:lnTo>
                        <a:pt x="34" y="9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2" y="0"/>
                      </a:lnTo>
                      <a:lnTo>
                        <a:pt x="77" y="0"/>
                      </a:lnTo>
                      <a:lnTo>
                        <a:pt x="87" y="4"/>
                      </a:lnTo>
                      <a:lnTo>
                        <a:pt x="92" y="4"/>
                      </a:lnTo>
                      <a:lnTo>
                        <a:pt x="97" y="9"/>
                      </a:lnTo>
                      <a:lnTo>
                        <a:pt x="101" y="14"/>
                      </a:lnTo>
                      <a:lnTo>
                        <a:pt x="101" y="19"/>
                      </a:lnTo>
                      <a:lnTo>
                        <a:pt x="106" y="24"/>
                      </a:lnTo>
                      <a:lnTo>
                        <a:pt x="111" y="29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2" name="Freeform 993">
                  <a:extLst>
                    <a:ext uri="{FF2B5EF4-FFF2-40B4-BE49-F238E27FC236}">
                      <a16:creationId xmlns:a16="http://schemas.microsoft.com/office/drawing/2014/main" id="{10713FCD-FB04-48C6-BDD3-693C5569F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801"/>
                  <a:ext cx="10" cy="67"/>
                </a:xfrm>
                <a:custGeom>
                  <a:avLst/>
                  <a:gdLst>
                    <a:gd name="T0" fmla="*/ 0 w 10"/>
                    <a:gd name="T1" fmla="*/ 0 h 67"/>
                    <a:gd name="T2" fmla="*/ 0 w 10"/>
                    <a:gd name="T3" fmla="*/ 4 h 67"/>
                    <a:gd name="T4" fmla="*/ 0 w 10"/>
                    <a:gd name="T5" fmla="*/ 9 h 67"/>
                    <a:gd name="T6" fmla="*/ 0 w 10"/>
                    <a:gd name="T7" fmla="*/ 9 h 67"/>
                    <a:gd name="T8" fmla="*/ 5 w 10"/>
                    <a:gd name="T9" fmla="*/ 14 h 67"/>
                    <a:gd name="T10" fmla="*/ 5 w 10"/>
                    <a:gd name="T11" fmla="*/ 19 h 67"/>
                    <a:gd name="T12" fmla="*/ 5 w 10"/>
                    <a:gd name="T13" fmla="*/ 24 h 67"/>
                    <a:gd name="T14" fmla="*/ 5 w 10"/>
                    <a:gd name="T15" fmla="*/ 29 h 67"/>
                    <a:gd name="T16" fmla="*/ 10 w 10"/>
                    <a:gd name="T17" fmla="*/ 33 h 67"/>
                    <a:gd name="T18" fmla="*/ 10 w 10"/>
                    <a:gd name="T19" fmla="*/ 38 h 67"/>
                    <a:gd name="T20" fmla="*/ 10 w 10"/>
                    <a:gd name="T21" fmla="*/ 38 h 67"/>
                    <a:gd name="T22" fmla="*/ 10 w 10"/>
                    <a:gd name="T23" fmla="*/ 43 h 67"/>
                    <a:gd name="T24" fmla="*/ 10 w 10"/>
                    <a:gd name="T25" fmla="*/ 48 h 67"/>
                    <a:gd name="T26" fmla="*/ 10 w 10"/>
                    <a:gd name="T27" fmla="*/ 53 h 67"/>
                    <a:gd name="T28" fmla="*/ 10 w 10"/>
                    <a:gd name="T29" fmla="*/ 57 h 67"/>
                    <a:gd name="T30" fmla="*/ 10 w 10"/>
                    <a:gd name="T31" fmla="*/ 62 h 67"/>
                    <a:gd name="T32" fmla="*/ 10 w 10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67"/>
                    <a:gd name="T53" fmla="*/ 10 w 10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6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33"/>
                      </a:lnTo>
                      <a:lnTo>
                        <a:pt x="10" y="38"/>
                      </a:lnTo>
                      <a:lnTo>
                        <a:pt x="10" y="43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7"/>
                      </a:lnTo>
                      <a:lnTo>
                        <a:pt x="10" y="62"/>
                      </a:lnTo>
                      <a:lnTo>
                        <a:pt x="10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3" name="Freeform 994">
                  <a:extLst>
                    <a:ext uri="{FF2B5EF4-FFF2-40B4-BE49-F238E27FC236}">
                      <a16:creationId xmlns:a16="http://schemas.microsoft.com/office/drawing/2014/main" id="{85F87533-8DFA-49B3-8D9F-ACD0FAB18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868"/>
                  <a:ext cx="68" cy="29"/>
                </a:xfrm>
                <a:custGeom>
                  <a:avLst/>
                  <a:gdLst>
                    <a:gd name="T0" fmla="*/ 68 w 68"/>
                    <a:gd name="T1" fmla="*/ 0 h 29"/>
                    <a:gd name="T2" fmla="*/ 63 w 68"/>
                    <a:gd name="T3" fmla="*/ 5 h 29"/>
                    <a:gd name="T4" fmla="*/ 58 w 68"/>
                    <a:gd name="T5" fmla="*/ 10 h 29"/>
                    <a:gd name="T6" fmla="*/ 58 w 68"/>
                    <a:gd name="T7" fmla="*/ 10 h 29"/>
                    <a:gd name="T8" fmla="*/ 53 w 68"/>
                    <a:gd name="T9" fmla="*/ 15 h 29"/>
                    <a:gd name="T10" fmla="*/ 48 w 68"/>
                    <a:gd name="T11" fmla="*/ 19 h 29"/>
                    <a:gd name="T12" fmla="*/ 44 w 68"/>
                    <a:gd name="T13" fmla="*/ 19 h 29"/>
                    <a:gd name="T14" fmla="*/ 44 w 68"/>
                    <a:gd name="T15" fmla="*/ 19 h 29"/>
                    <a:gd name="T16" fmla="*/ 39 w 68"/>
                    <a:gd name="T17" fmla="*/ 24 h 29"/>
                    <a:gd name="T18" fmla="*/ 34 w 68"/>
                    <a:gd name="T19" fmla="*/ 24 h 29"/>
                    <a:gd name="T20" fmla="*/ 29 w 68"/>
                    <a:gd name="T21" fmla="*/ 24 h 29"/>
                    <a:gd name="T22" fmla="*/ 24 w 68"/>
                    <a:gd name="T23" fmla="*/ 24 h 29"/>
                    <a:gd name="T24" fmla="*/ 19 w 68"/>
                    <a:gd name="T25" fmla="*/ 29 h 29"/>
                    <a:gd name="T26" fmla="*/ 15 w 68"/>
                    <a:gd name="T27" fmla="*/ 29 h 29"/>
                    <a:gd name="T28" fmla="*/ 10 w 68"/>
                    <a:gd name="T29" fmla="*/ 29 h 29"/>
                    <a:gd name="T30" fmla="*/ 5 w 68"/>
                    <a:gd name="T31" fmla="*/ 29 h 29"/>
                    <a:gd name="T32" fmla="*/ 0 w 68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29"/>
                    <a:gd name="T53" fmla="*/ 68 w 68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29">
                      <a:moveTo>
                        <a:pt x="68" y="0"/>
                      </a:moveTo>
                      <a:lnTo>
                        <a:pt x="63" y="5"/>
                      </a:lnTo>
                      <a:lnTo>
                        <a:pt x="58" y="10"/>
                      </a:lnTo>
                      <a:lnTo>
                        <a:pt x="53" y="15"/>
                      </a:lnTo>
                      <a:lnTo>
                        <a:pt x="48" y="19"/>
                      </a:lnTo>
                      <a:lnTo>
                        <a:pt x="44" y="19"/>
                      </a:lnTo>
                      <a:lnTo>
                        <a:pt x="39" y="24"/>
                      </a:lnTo>
                      <a:lnTo>
                        <a:pt x="34" y="24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19" y="29"/>
                      </a:lnTo>
                      <a:lnTo>
                        <a:pt x="15" y="29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4" name="Freeform 995">
                  <a:extLst>
                    <a:ext uri="{FF2B5EF4-FFF2-40B4-BE49-F238E27FC236}">
                      <a16:creationId xmlns:a16="http://schemas.microsoft.com/office/drawing/2014/main" id="{CE554656-D157-4FE4-8928-B6D6AA515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868"/>
                  <a:ext cx="43" cy="29"/>
                </a:xfrm>
                <a:custGeom>
                  <a:avLst/>
                  <a:gdLst>
                    <a:gd name="T0" fmla="*/ 43 w 43"/>
                    <a:gd name="T1" fmla="*/ 29 h 29"/>
                    <a:gd name="T2" fmla="*/ 38 w 43"/>
                    <a:gd name="T3" fmla="*/ 29 h 29"/>
                    <a:gd name="T4" fmla="*/ 38 w 43"/>
                    <a:gd name="T5" fmla="*/ 24 h 29"/>
                    <a:gd name="T6" fmla="*/ 33 w 43"/>
                    <a:gd name="T7" fmla="*/ 24 h 29"/>
                    <a:gd name="T8" fmla="*/ 29 w 43"/>
                    <a:gd name="T9" fmla="*/ 24 h 29"/>
                    <a:gd name="T10" fmla="*/ 24 w 43"/>
                    <a:gd name="T11" fmla="*/ 24 h 29"/>
                    <a:gd name="T12" fmla="*/ 24 w 43"/>
                    <a:gd name="T13" fmla="*/ 24 h 29"/>
                    <a:gd name="T14" fmla="*/ 19 w 43"/>
                    <a:gd name="T15" fmla="*/ 19 h 29"/>
                    <a:gd name="T16" fmla="*/ 19 w 43"/>
                    <a:gd name="T17" fmla="*/ 19 h 29"/>
                    <a:gd name="T18" fmla="*/ 14 w 43"/>
                    <a:gd name="T19" fmla="*/ 19 h 29"/>
                    <a:gd name="T20" fmla="*/ 9 w 43"/>
                    <a:gd name="T21" fmla="*/ 15 h 29"/>
                    <a:gd name="T22" fmla="*/ 9 w 43"/>
                    <a:gd name="T23" fmla="*/ 15 h 29"/>
                    <a:gd name="T24" fmla="*/ 4 w 43"/>
                    <a:gd name="T25" fmla="*/ 10 h 29"/>
                    <a:gd name="T26" fmla="*/ 4 w 43"/>
                    <a:gd name="T27" fmla="*/ 10 h 29"/>
                    <a:gd name="T28" fmla="*/ 0 w 43"/>
                    <a:gd name="T29" fmla="*/ 5 h 29"/>
                    <a:gd name="T30" fmla="*/ 0 w 43"/>
                    <a:gd name="T31" fmla="*/ 5 h 29"/>
                    <a:gd name="T32" fmla="*/ 0 w 43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9"/>
                    <a:gd name="T53" fmla="*/ 43 w 4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9">
                      <a:moveTo>
                        <a:pt x="43" y="29"/>
                      </a:moveTo>
                      <a:lnTo>
                        <a:pt x="38" y="29"/>
                      </a:lnTo>
                      <a:lnTo>
                        <a:pt x="38" y="24"/>
                      </a:lnTo>
                      <a:lnTo>
                        <a:pt x="33" y="24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9" y="15"/>
                      </a:lnTo>
                      <a:lnTo>
                        <a:pt x="4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5" name="Freeform 996">
                  <a:extLst>
                    <a:ext uri="{FF2B5EF4-FFF2-40B4-BE49-F238E27FC236}">
                      <a16:creationId xmlns:a16="http://schemas.microsoft.com/office/drawing/2014/main" id="{EE7F3437-C015-402E-85D2-EA651E1E5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786"/>
                  <a:ext cx="29" cy="82"/>
                </a:xfrm>
                <a:custGeom>
                  <a:avLst/>
                  <a:gdLst>
                    <a:gd name="T0" fmla="*/ 10 w 29"/>
                    <a:gd name="T1" fmla="*/ 82 h 82"/>
                    <a:gd name="T2" fmla="*/ 5 w 29"/>
                    <a:gd name="T3" fmla="*/ 77 h 82"/>
                    <a:gd name="T4" fmla="*/ 5 w 29"/>
                    <a:gd name="T5" fmla="*/ 72 h 82"/>
                    <a:gd name="T6" fmla="*/ 5 w 29"/>
                    <a:gd name="T7" fmla="*/ 68 h 82"/>
                    <a:gd name="T8" fmla="*/ 0 w 29"/>
                    <a:gd name="T9" fmla="*/ 58 h 82"/>
                    <a:gd name="T10" fmla="*/ 0 w 29"/>
                    <a:gd name="T11" fmla="*/ 53 h 82"/>
                    <a:gd name="T12" fmla="*/ 5 w 29"/>
                    <a:gd name="T13" fmla="*/ 48 h 82"/>
                    <a:gd name="T14" fmla="*/ 5 w 29"/>
                    <a:gd name="T15" fmla="*/ 44 h 82"/>
                    <a:gd name="T16" fmla="*/ 5 w 29"/>
                    <a:gd name="T17" fmla="*/ 39 h 82"/>
                    <a:gd name="T18" fmla="*/ 5 w 29"/>
                    <a:gd name="T19" fmla="*/ 34 h 82"/>
                    <a:gd name="T20" fmla="*/ 10 w 29"/>
                    <a:gd name="T21" fmla="*/ 24 h 82"/>
                    <a:gd name="T22" fmla="*/ 10 w 29"/>
                    <a:gd name="T23" fmla="*/ 19 h 82"/>
                    <a:gd name="T24" fmla="*/ 14 w 29"/>
                    <a:gd name="T25" fmla="*/ 15 h 82"/>
                    <a:gd name="T26" fmla="*/ 19 w 29"/>
                    <a:gd name="T27" fmla="*/ 10 h 82"/>
                    <a:gd name="T28" fmla="*/ 19 w 29"/>
                    <a:gd name="T29" fmla="*/ 5 h 82"/>
                    <a:gd name="T30" fmla="*/ 24 w 29"/>
                    <a:gd name="T31" fmla="*/ 0 h 82"/>
                    <a:gd name="T32" fmla="*/ 29 w 29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82"/>
                    <a:gd name="T53" fmla="*/ 29 w 29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82">
                      <a:moveTo>
                        <a:pt x="10" y="82"/>
                      </a:moveTo>
                      <a:lnTo>
                        <a:pt x="5" y="77"/>
                      </a:lnTo>
                      <a:lnTo>
                        <a:pt x="5" y="72"/>
                      </a:lnTo>
                      <a:lnTo>
                        <a:pt x="5" y="68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5" y="48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4" y="15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24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6" name="Freeform 997">
                  <a:extLst>
                    <a:ext uri="{FF2B5EF4-FFF2-40B4-BE49-F238E27FC236}">
                      <a16:creationId xmlns:a16="http://schemas.microsoft.com/office/drawing/2014/main" id="{8A9CBBDD-E162-4690-BF6E-B485E980F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772"/>
                  <a:ext cx="82" cy="29"/>
                </a:xfrm>
                <a:custGeom>
                  <a:avLst/>
                  <a:gdLst>
                    <a:gd name="T0" fmla="*/ 0 w 82"/>
                    <a:gd name="T1" fmla="*/ 14 h 29"/>
                    <a:gd name="T2" fmla="*/ 5 w 82"/>
                    <a:gd name="T3" fmla="*/ 9 h 29"/>
                    <a:gd name="T4" fmla="*/ 10 w 82"/>
                    <a:gd name="T5" fmla="*/ 4 h 29"/>
                    <a:gd name="T6" fmla="*/ 14 w 82"/>
                    <a:gd name="T7" fmla="*/ 4 h 29"/>
                    <a:gd name="T8" fmla="*/ 19 w 82"/>
                    <a:gd name="T9" fmla="*/ 0 h 29"/>
                    <a:gd name="T10" fmla="*/ 24 w 82"/>
                    <a:gd name="T11" fmla="*/ 0 h 29"/>
                    <a:gd name="T12" fmla="*/ 34 w 82"/>
                    <a:gd name="T13" fmla="*/ 0 h 29"/>
                    <a:gd name="T14" fmla="*/ 39 w 82"/>
                    <a:gd name="T15" fmla="*/ 0 h 29"/>
                    <a:gd name="T16" fmla="*/ 43 w 82"/>
                    <a:gd name="T17" fmla="*/ 0 h 29"/>
                    <a:gd name="T18" fmla="*/ 48 w 82"/>
                    <a:gd name="T19" fmla="*/ 0 h 29"/>
                    <a:gd name="T20" fmla="*/ 58 w 82"/>
                    <a:gd name="T21" fmla="*/ 4 h 29"/>
                    <a:gd name="T22" fmla="*/ 63 w 82"/>
                    <a:gd name="T23" fmla="*/ 4 h 29"/>
                    <a:gd name="T24" fmla="*/ 68 w 82"/>
                    <a:gd name="T25" fmla="*/ 9 h 29"/>
                    <a:gd name="T26" fmla="*/ 72 w 82"/>
                    <a:gd name="T27" fmla="*/ 14 h 29"/>
                    <a:gd name="T28" fmla="*/ 72 w 82"/>
                    <a:gd name="T29" fmla="*/ 19 h 29"/>
                    <a:gd name="T30" fmla="*/ 77 w 82"/>
                    <a:gd name="T31" fmla="*/ 24 h 29"/>
                    <a:gd name="T32" fmla="*/ 82 w 82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29"/>
                    <a:gd name="T53" fmla="*/ 82 w 82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29">
                      <a:moveTo>
                        <a:pt x="0" y="14"/>
                      </a:moveTo>
                      <a:lnTo>
                        <a:pt x="5" y="9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8" y="4"/>
                      </a:lnTo>
                      <a:lnTo>
                        <a:pt x="63" y="4"/>
                      </a:lnTo>
                      <a:lnTo>
                        <a:pt x="68" y="9"/>
                      </a:lnTo>
                      <a:lnTo>
                        <a:pt x="72" y="14"/>
                      </a:lnTo>
                      <a:lnTo>
                        <a:pt x="72" y="19"/>
                      </a:lnTo>
                      <a:lnTo>
                        <a:pt x="77" y="24"/>
                      </a:lnTo>
                      <a:lnTo>
                        <a:pt x="82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7" name="Freeform 998">
                  <a:extLst>
                    <a:ext uri="{FF2B5EF4-FFF2-40B4-BE49-F238E27FC236}">
                      <a16:creationId xmlns:a16="http://schemas.microsoft.com/office/drawing/2014/main" id="{56E368F4-053F-4EE6-97B6-1938E4002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8" y="776"/>
                  <a:ext cx="734" cy="464"/>
                </a:xfrm>
                <a:custGeom>
                  <a:avLst/>
                  <a:gdLst>
                    <a:gd name="T0" fmla="*/ 328 w 734"/>
                    <a:gd name="T1" fmla="*/ 29 h 464"/>
                    <a:gd name="T2" fmla="*/ 319 w 734"/>
                    <a:gd name="T3" fmla="*/ 58 h 464"/>
                    <a:gd name="T4" fmla="*/ 280 w 734"/>
                    <a:gd name="T5" fmla="*/ 73 h 464"/>
                    <a:gd name="T6" fmla="*/ 241 w 734"/>
                    <a:gd name="T7" fmla="*/ 102 h 464"/>
                    <a:gd name="T8" fmla="*/ 217 w 734"/>
                    <a:gd name="T9" fmla="*/ 111 h 464"/>
                    <a:gd name="T10" fmla="*/ 203 w 734"/>
                    <a:gd name="T11" fmla="*/ 107 h 464"/>
                    <a:gd name="T12" fmla="*/ 188 w 734"/>
                    <a:gd name="T13" fmla="*/ 116 h 464"/>
                    <a:gd name="T14" fmla="*/ 183 w 734"/>
                    <a:gd name="T15" fmla="*/ 121 h 464"/>
                    <a:gd name="T16" fmla="*/ 174 w 734"/>
                    <a:gd name="T17" fmla="*/ 121 h 464"/>
                    <a:gd name="T18" fmla="*/ 159 w 734"/>
                    <a:gd name="T19" fmla="*/ 116 h 464"/>
                    <a:gd name="T20" fmla="*/ 145 w 734"/>
                    <a:gd name="T21" fmla="*/ 126 h 464"/>
                    <a:gd name="T22" fmla="*/ 140 w 734"/>
                    <a:gd name="T23" fmla="*/ 136 h 464"/>
                    <a:gd name="T24" fmla="*/ 140 w 734"/>
                    <a:gd name="T25" fmla="*/ 150 h 464"/>
                    <a:gd name="T26" fmla="*/ 145 w 734"/>
                    <a:gd name="T27" fmla="*/ 169 h 464"/>
                    <a:gd name="T28" fmla="*/ 130 w 734"/>
                    <a:gd name="T29" fmla="*/ 184 h 464"/>
                    <a:gd name="T30" fmla="*/ 125 w 734"/>
                    <a:gd name="T31" fmla="*/ 198 h 464"/>
                    <a:gd name="T32" fmla="*/ 135 w 734"/>
                    <a:gd name="T33" fmla="*/ 213 h 464"/>
                    <a:gd name="T34" fmla="*/ 150 w 734"/>
                    <a:gd name="T35" fmla="*/ 218 h 464"/>
                    <a:gd name="T36" fmla="*/ 164 w 734"/>
                    <a:gd name="T37" fmla="*/ 222 h 464"/>
                    <a:gd name="T38" fmla="*/ 174 w 734"/>
                    <a:gd name="T39" fmla="*/ 242 h 464"/>
                    <a:gd name="T40" fmla="*/ 188 w 734"/>
                    <a:gd name="T41" fmla="*/ 242 h 464"/>
                    <a:gd name="T42" fmla="*/ 203 w 734"/>
                    <a:gd name="T43" fmla="*/ 237 h 464"/>
                    <a:gd name="T44" fmla="*/ 222 w 734"/>
                    <a:gd name="T45" fmla="*/ 256 h 464"/>
                    <a:gd name="T46" fmla="*/ 256 w 734"/>
                    <a:gd name="T47" fmla="*/ 280 h 464"/>
                    <a:gd name="T48" fmla="*/ 290 w 734"/>
                    <a:gd name="T49" fmla="*/ 280 h 464"/>
                    <a:gd name="T50" fmla="*/ 314 w 734"/>
                    <a:gd name="T51" fmla="*/ 271 h 464"/>
                    <a:gd name="T52" fmla="*/ 357 w 734"/>
                    <a:gd name="T53" fmla="*/ 237 h 464"/>
                    <a:gd name="T54" fmla="*/ 425 w 734"/>
                    <a:gd name="T55" fmla="*/ 174 h 464"/>
                    <a:gd name="T56" fmla="*/ 459 w 734"/>
                    <a:gd name="T57" fmla="*/ 145 h 464"/>
                    <a:gd name="T58" fmla="*/ 468 w 734"/>
                    <a:gd name="T59" fmla="*/ 160 h 464"/>
                    <a:gd name="T60" fmla="*/ 507 w 734"/>
                    <a:gd name="T61" fmla="*/ 145 h 464"/>
                    <a:gd name="T62" fmla="*/ 541 w 734"/>
                    <a:gd name="T63" fmla="*/ 131 h 464"/>
                    <a:gd name="T64" fmla="*/ 545 w 734"/>
                    <a:gd name="T65" fmla="*/ 73 h 464"/>
                    <a:gd name="T66" fmla="*/ 574 w 734"/>
                    <a:gd name="T67" fmla="*/ 44 h 464"/>
                    <a:gd name="T68" fmla="*/ 594 w 734"/>
                    <a:gd name="T69" fmla="*/ 82 h 464"/>
                    <a:gd name="T70" fmla="*/ 618 w 734"/>
                    <a:gd name="T71" fmla="*/ 121 h 464"/>
                    <a:gd name="T72" fmla="*/ 671 w 734"/>
                    <a:gd name="T73" fmla="*/ 126 h 464"/>
                    <a:gd name="T74" fmla="*/ 705 w 734"/>
                    <a:gd name="T75" fmla="*/ 160 h 464"/>
                    <a:gd name="T76" fmla="*/ 714 w 734"/>
                    <a:gd name="T77" fmla="*/ 218 h 464"/>
                    <a:gd name="T78" fmla="*/ 705 w 734"/>
                    <a:gd name="T79" fmla="*/ 256 h 464"/>
                    <a:gd name="T80" fmla="*/ 628 w 734"/>
                    <a:gd name="T81" fmla="*/ 165 h 464"/>
                    <a:gd name="T82" fmla="*/ 608 w 734"/>
                    <a:gd name="T83" fmla="*/ 155 h 464"/>
                    <a:gd name="T84" fmla="*/ 666 w 734"/>
                    <a:gd name="T85" fmla="*/ 179 h 464"/>
                    <a:gd name="T86" fmla="*/ 671 w 734"/>
                    <a:gd name="T87" fmla="*/ 160 h 464"/>
                    <a:gd name="T88" fmla="*/ 541 w 734"/>
                    <a:gd name="T89" fmla="*/ 194 h 464"/>
                    <a:gd name="T90" fmla="*/ 241 w 734"/>
                    <a:gd name="T91" fmla="*/ 459 h 464"/>
                    <a:gd name="T92" fmla="*/ 159 w 734"/>
                    <a:gd name="T93" fmla="*/ 459 h 464"/>
                    <a:gd name="T94" fmla="*/ 96 w 734"/>
                    <a:gd name="T95" fmla="*/ 445 h 464"/>
                    <a:gd name="T96" fmla="*/ 10 w 734"/>
                    <a:gd name="T97" fmla="*/ 218 h 464"/>
                    <a:gd name="T98" fmla="*/ 58 w 734"/>
                    <a:gd name="T99" fmla="*/ 126 h 464"/>
                    <a:gd name="T100" fmla="*/ 92 w 734"/>
                    <a:gd name="T101" fmla="*/ 150 h 464"/>
                    <a:gd name="T102" fmla="*/ 43 w 734"/>
                    <a:gd name="T103" fmla="*/ 189 h 464"/>
                    <a:gd name="T104" fmla="*/ 19 w 734"/>
                    <a:gd name="T105" fmla="*/ 237 h 464"/>
                    <a:gd name="T106" fmla="*/ 43 w 734"/>
                    <a:gd name="T107" fmla="*/ 276 h 464"/>
                    <a:gd name="T108" fmla="*/ 63 w 734"/>
                    <a:gd name="T109" fmla="*/ 300 h 464"/>
                    <a:gd name="T110" fmla="*/ 101 w 734"/>
                    <a:gd name="T111" fmla="*/ 343 h 464"/>
                    <a:gd name="T112" fmla="*/ 92 w 734"/>
                    <a:gd name="T113" fmla="*/ 174 h 464"/>
                    <a:gd name="T114" fmla="*/ 203 w 734"/>
                    <a:gd name="T115" fmla="*/ 49 h 464"/>
                    <a:gd name="T116" fmla="*/ 227 w 734"/>
                    <a:gd name="T117" fmla="*/ 78 h 464"/>
                    <a:gd name="T118" fmla="*/ 261 w 734"/>
                    <a:gd name="T119" fmla="*/ 78 h 464"/>
                    <a:gd name="T120" fmla="*/ 304 w 734"/>
                    <a:gd name="T121" fmla="*/ 39 h 464"/>
                    <a:gd name="T122" fmla="*/ 309 w 734"/>
                    <a:gd name="T123" fmla="*/ 5 h 46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34"/>
                    <a:gd name="T187" fmla="*/ 0 h 464"/>
                    <a:gd name="T188" fmla="*/ 734 w 734"/>
                    <a:gd name="T189" fmla="*/ 464 h 46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34" h="464">
                      <a:moveTo>
                        <a:pt x="328" y="0"/>
                      </a:moveTo>
                      <a:lnTo>
                        <a:pt x="328" y="5"/>
                      </a:lnTo>
                      <a:lnTo>
                        <a:pt x="328" y="10"/>
                      </a:lnTo>
                      <a:lnTo>
                        <a:pt x="328" y="15"/>
                      </a:lnTo>
                      <a:lnTo>
                        <a:pt x="328" y="20"/>
                      </a:lnTo>
                      <a:lnTo>
                        <a:pt x="328" y="25"/>
                      </a:lnTo>
                      <a:lnTo>
                        <a:pt x="328" y="29"/>
                      </a:lnTo>
                      <a:lnTo>
                        <a:pt x="328" y="34"/>
                      </a:lnTo>
                      <a:lnTo>
                        <a:pt x="328" y="39"/>
                      </a:lnTo>
                      <a:lnTo>
                        <a:pt x="323" y="44"/>
                      </a:lnTo>
                      <a:lnTo>
                        <a:pt x="323" y="49"/>
                      </a:lnTo>
                      <a:lnTo>
                        <a:pt x="323" y="54"/>
                      </a:lnTo>
                      <a:lnTo>
                        <a:pt x="319" y="58"/>
                      </a:lnTo>
                      <a:lnTo>
                        <a:pt x="319" y="63"/>
                      </a:lnTo>
                      <a:lnTo>
                        <a:pt x="299" y="63"/>
                      </a:lnTo>
                      <a:lnTo>
                        <a:pt x="294" y="68"/>
                      </a:lnTo>
                      <a:lnTo>
                        <a:pt x="290" y="68"/>
                      </a:lnTo>
                      <a:lnTo>
                        <a:pt x="285" y="73"/>
                      </a:lnTo>
                      <a:lnTo>
                        <a:pt x="280" y="73"/>
                      </a:lnTo>
                      <a:lnTo>
                        <a:pt x="275" y="78"/>
                      </a:lnTo>
                      <a:lnTo>
                        <a:pt x="270" y="82"/>
                      </a:lnTo>
                      <a:lnTo>
                        <a:pt x="265" y="82"/>
                      </a:lnTo>
                      <a:lnTo>
                        <a:pt x="261" y="87"/>
                      </a:lnTo>
                      <a:lnTo>
                        <a:pt x="256" y="92"/>
                      </a:lnTo>
                      <a:lnTo>
                        <a:pt x="251" y="97"/>
                      </a:lnTo>
                      <a:lnTo>
                        <a:pt x="246" y="97"/>
                      </a:lnTo>
                      <a:lnTo>
                        <a:pt x="241" y="102"/>
                      </a:lnTo>
                      <a:lnTo>
                        <a:pt x="236" y="107"/>
                      </a:lnTo>
                      <a:lnTo>
                        <a:pt x="232" y="111"/>
                      </a:lnTo>
                      <a:lnTo>
                        <a:pt x="232" y="116"/>
                      </a:lnTo>
                      <a:lnTo>
                        <a:pt x="227" y="116"/>
                      </a:lnTo>
                      <a:lnTo>
                        <a:pt x="222" y="116"/>
                      </a:lnTo>
                      <a:lnTo>
                        <a:pt x="222" y="111"/>
                      </a:lnTo>
                      <a:lnTo>
                        <a:pt x="217" y="111"/>
                      </a:lnTo>
                      <a:lnTo>
                        <a:pt x="212" y="107"/>
                      </a:lnTo>
                      <a:lnTo>
                        <a:pt x="207" y="107"/>
                      </a:lnTo>
                      <a:lnTo>
                        <a:pt x="203" y="107"/>
                      </a:lnTo>
                      <a:lnTo>
                        <a:pt x="198" y="107"/>
                      </a:lnTo>
                      <a:lnTo>
                        <a:pt x="193" y="107"/>
                      </a:lnTo>
                      <a:lnTo>
                        <a:pt x="193" y="111"/>
                      </a:lnTo>
                      <a:lnTo>
                        <a:pt x="188" y="116"/>
                      </a:lnTo>
                      <a:lnTo>
                        <a:pt x="188" y="121"/>
                      </a:lnTo>
                      <a:lnTo>
                        <a:pt x="183" y="121"/>
                      </a:lnTo>
                      <a:lnTo>
                        <a:pt x="183" y="126"/>
                      </a:lnTo>
                      <a:lnTo>
                        <a:pt x="178" y="126"/>
                      </a:lnTo>
                      <a:lnTo>
                        <a:pt x="174" y="126"/>
                      </a:lnTo>
                      <a:lnTo>
                        <a:pt x="174" y="121"/>
                      </a:lnTo>
                      <a:lnTo>
                        <a:pt x="169" y="121"/>
                      </a:lnTo>
                      <a:lnTo>
                        <a:pt x="164" y="116"/>
                      </a:lnTo>
                      <a:lnTo>
                        <a:pt x="159" y="116"/>
                      </a:lnTo>
                      <a:lnTo>
                        <a:pt x="154" y="121"/>
                      </a:lnTo>
                      <a:lnTo>
                        <a:pt x="150" y="121"/>
                      </a:lnTo>
                      <a:lnTo>
                        <a:pt x="150" y="126"/>
                      </a:lnTo>
                      <a:lnTo>
                        <a:pt x="145" y="126"/>
                      </a:lnTo>
                      <a:lnTo>
                        <a:pt x="140" y="131"/>
                      </a:lnTo>
                      <a:lnTo>
                        <a:pt x="140" y="136"/>
                      </a:lnTo>
                      <a:lnTo>
                        <a:pt x="140" y="140"/>
                      </a:lnTo>
                      <a:lnTo>
                        <a:pt x="135" y="140"/>
                      </a:lnTo>
                      <a:lnTo>
                        <a:pt x="135" y="145"/>
                      </a:lnTo>
                      <a:lnTo>
                        <a:pt x="135" y="150"/>
                      </a:lnTo>
                      <a:lnTo>
                        <a:pt x="140" y="150"/>
                      </a:lnTo>
                      <a:lnTo>
                        <a:pt x="140" y="155"/>
                      </a:lnTo>
                      <a:lnTo>
                        <a:pt x="145" y="160"/>
                      </a:lnTo>
                      <a:lnTo>
                        <a:pt x="145" y="165"/>
                      </a:lnTo>
                      <a:lnTo>
                        <a:pt x="145" y="169"/>
                      </a:lnTo>
                      <a:lnTo>
                        <a:pt x="145" y="174"/>
                      </a:lnTo>
                      <a:lnTo>
                        <a:pt x="140" y="174"/>
                      </a:lnTo>
                      <a:lnTo>
                        <a:pt x="135" y="174"/>
                      </a:lnTo>
                      <a:lnTo>
                        <a:pt x="135" y="179"/>
                      </a:lnTo>
                      <a:lnTo>
                        <a:pt x="130" y="179"/>
                      </a:lnTo>
                      <a:lnTo>
                        <a:pt x="130" y="184"/>
                      </a:lnTo>
                      <a:lnTo>
                        <a:pt x="130" y="189"/>
                      </a:lnTo>
                      <a:lnTo>
                        <a:pt x="125" y="189"/>
                      </a:lnTo>
                      <a:lnTo>
                        <a:pt x="125" y="194"/>
                      </a:lnTo>
                      <a:lnTo>
                        <a:pt x="125" y="198"/>
                      </a:lnTo>
                      <a:lnTo>
                        <a:pt x="125" y="203"/>
                      </a:lnTo>
                      <a:lnTo>
                        <a:pt x="130" y="203"/>
                      </a:lnTo>
                      <a:lnTo>
                        <a:pt x="130" y="208"/>
                      </a:lnTo>
                      <a:lnTo>
                        <a:pt x="135" y="208"/>
                      </a:lnTo>
                      <a:lnTo>
                        <a:pt x="135" y="213"/>
                      </a:lnTo>
                      <a:lnTo>
                        <a:pt x="140" y="213"/>
                      </a:lnTo>
                      <a:lnTo>
                        <a:pt x="145" y="213"/>
                      </a:lnTo>
                      <a:lnTo>
                        <a:pt x="150" y="218"/>
                      </a:lnTo>
                      <a:lnTo>
                        <a:pt x="154" y="218"/>
                      </a:lnTo>
                      <a:lnTo>
                        <a:pt x="159" y="218"/>
                      </a:lnTo>
                      <a:lnTo>
                        <a:pt x="159" y="222"/>
                      </a:lnTo>
                      <a:lnTo>
                        <a:pt x="164" y="222"/>
                      </a:lnTo>
                      <a:lnTo>
                        <a:pt x="164" y="227"/>
                      </a:lnTo>
                      <a:lnTo>
                        <a:pt x="164" y="232"/>
                      </a:lnTo>
                      <a:lnTo>
                        <a:pt x="169" y="237"/>
                      </a:lnTo>
                      <a:lnTo>
                        <a:pt x="174" y="242"/>
                      </a:lnTo>
                      <a:lnTo>
                        <a:pt x="178" y="242"/>
                      </a:lnTo>
                      <a:lnTo>
                        <a:pt x="183" y="242"/>
                      </a:lnTo>
                      <a:lnTo>
                        <a:pt x="188" y="242"/>
                      </a:lnTo>
                      <a:lnTo>
                        <a:pt x="193" y="242"/>
                      </a:lnTo>
                      <a:lnTo>
                        <a:pt x="198" y="242"/>
                      </a:lnTo>
                      <a:lnTo>
                        <a:pt x="198" y="237"/>
                      </a:lnTo>
                      <a:lnTo>
                        <a:pt x="203" y="237"/>
                      </a:lnTo>
                      <a:lnTo>
                        <a:pt x="207" y="237"/>
                      </a:lnTo>
                      <a:lnTo>
                        <a:pt x="207" y="242"/>
                      </a:lnTo>
                      <a:lnTo>
                        <a:pt x="212" y="247"/>
                      </a:lnTo>
                      <a:lnTo>
                        <a:pt x="217" y="251"/>
                      </a:lnTo>
                      <a:lnTo>
                        <a:pt x="222" y="256"/>
                      </a:lnTo>
                      <a:lnTo>
                        <a:pt x="222" y="261"/>
                      </a:lnTo>
                      <a:lnTo>
                        <a:pt x="227" y="266"/>
                      </a:lnTo>
                      <a:lnTo>
                        <a:pt x="232" y="266"/>
                      </a:lnTo>
                      <a:lnTo>
                        <a:pt x="236" y="271"/>
                      </a:lnTo>
                      <a:lnTo>
                        <a:pt x="241" y="271"/>
                      </a:lnTo>
                      <a:lnTo>
                        <a:pt x="246" y="276"/>
                      </a:lnTo>
                      <a:lnTo>
                        <a:pt x="251" y="276"/>
                      </a:lnTo>
                      <a:lnTo>
                        <a:pt x="256" y="280"/>
                      </a:lnTo>
                      <a:lnTo>
                        <a:pt x="261" y="280"/>
                      </a:lnTo>
                      <a:lnTo>
                        <a:pt x="265" y="280"/>
                      </a:lnTo>
                      <a:lnTo>
                        <a:pt x="275" y="280"/>
                      </a:lnTo>
                      <a:lnTo>
                        <a:pt x="280" y="280"/>
                      </a:lnTo>
                      <a:lnTo>
                        <a:pt x="285" y="280"/>
                      </a:lnTo>
                      <a:lnTo>
                        <a:pt x="290" y="280"/>
                      </a:lnTo>
                      <a:lnTo>
                        <a:pt x="294" y="280"/>
                      </a:lnTo>
                      <a:lnTo>
                        <a:pt x="299" y="280"/>
                      </a:lnTo>
                      <a:lnTo>
                        <a:pt x="304" y="276"/>
                      </a:lnTo>
                      <a:lnTo>
                        <a:pt x="309" y="276"/>
                      </a:lnTo>
                      <a:lnTo>
                        <a:pt x="314" y="271"/>
                      </a:lnTo>
                      <a:lnTo>
                        <a:pt x="319" y="271"/>
                      </a:lnTo>
                      <a:lnTo>
                        <a:pt x="323" y="271"/>
                      </a:lnTo>
                      <a:lnTo>
                        <a:pt x="333" y="261"/>
                      </a:lnTo>
                      <a:lnTo>
                        <a:pt x="343" y="251"/>
                      </a:lnTo>
                      <a:lnTo>
                        <a:pt x="347" y="247"/>
                      </a:lnTo>
                      <a:lnTo>
                        <a:pt x="357" y="237"/>
                      </a:lnTo>
                      <a:lnTo>
                        <a:pt x="367" y="227"/>
                      </a:lnTo>
                      <a:lnTo>
                        <a:pt x="372" y="222"/>
                      </a:lnTo>
                      <a:lnTo>
                        <a:pt x="381" y="213"/>
                      </a:lnTo>
                      <a:lnTo>
                        <a:pt x="391" y="208"/>
                      </a:lnTo>
                      <a:lnTo>
                        <a:pt x="401" y="198"/>
                      </a:lnTo>
                      <a:lnTo>
                        <a:pt x="405" y="189"/>
                      </a:lnTo>
                      <a:lnTo>
                        <a:pt x="415" y="184"/>
                      </a:lnTo>
                      <a:lnTo>
                        <a:pt x="425" y="174"/>
                      </a:lnTo>
                      <a:lnTo>
                        <a:pt x="430" y="165"/>
                      </a:lnTo>
                      <a:lnTo>
                        <a:pt x="439" y="155"/>
                      </a:lnTo>
                      <a:lnTo>
                        <a:pt x="449" y="145"/>
                      </a:lnTo>
                      <a:lnTo>
                        <a:pt x="454" y="136"/>
                      </a:lnTo>
                      <a:lnTo>
                        <a:pt x="454" y="140"/>
                      </a:lnTo>
                      <a:lnTo>
                        <a:pt x="459" y="140"/>
                      </a:lnTo>
                      <a:lnTo>
                        <a:pt x="459" y="145"/>
                      </a:lnTo>
                      <a:lnTo>
                        <a:pt x="463" y="150"/>
                      </a:lnTo>
                      <a:lnTo>
                        <a:pt x="463" y="155"/>
                      </a:lnTo>
                      <a:lnTo>
                        <a:pt x="468" y="155"/>
                      </a:lnTo>
                      <a:lnTo>
                        <a:pt x="468" y="160"/>
                      </a:lnTo>
                      <a:lnTo>
                        <a:pt x="473" y="160"/>
                      </a:lnTo>
                      <a:lnTo>
                        <a:pt x="478" y="165"/>
                      </a:lnTo>
                      <a:lnTo>
                        <a:pt x="492" y="165"/>
                      </a:lnTo>
                      <a:lnTo>
                        <a:pt x="497" y="155"/>
                      </a:lnTo>
                      <a:lnTo>
                        <a:pt x="502" y="150"/>
                      </a:lnTo>
                      <a:lnTo>
                        <a:pt x="507" y="145"/>
                      </a:lnTo>
                      <a:lnTo>
                        <a:pt x="516" y="145"/>
                      </a:lnTo>
                      <a:lnTo>
                        <a:pt x="516" y="150"/>
                      </a:lnTo>
                      <a:lnTo>
                        <a:pt x="526" y="150"/>
                      </a:lnTo>
                      <a:lnTo>
                        <a:pt x="531" y="150"/>
                      </a:lnTo>
                      <a:lnTo>
                        <a:pt x="536" y="145"/>
                      </a:lnTo>
                      <a:lnTo>
                        <a:pt x="536" y="140"/>
                      </a:lnTo>
                      <a:lnTo>
                        <a:pt x="541" y="136"/>
                      </a:lnTo>
                      <a:lnTo>
                        <a:pt x="541" y="131"/>
                      </a:lnTo>
                      <a:lnTo>
                        <a:pt x="541" y="121"/>
                      </a:lnTo>
                      <a:lnTo>
                        <a:pt x="541" y="111"/>
                      </a:lnTo>
                      <a:lnTo>
                        <a:pt x="536" y="107"/>
                      </a:lnTo>
                      <a:lnTo>
                        <a:pt x="536" y="97"/>
                      </a:lnTo>
                      <a:lnTo>
                        <a:pt x="541" y="87"/>
                      </a:lnTo>
                      <a:lnTo>
                        <a:pt x="545" y="82"/>
                      </a:lnTo>
                      <a:lnTo>
                        <a:pt x="545" y="78"/>
                      </a:lnTo>
                      <a:lnTo>
                        <a:pt x="545" y="73"/>
                      </a:lnTo>
                      <a:lnTo>
                        <a:pt x="545" y="68"/>
                      </a:lnTo>
                      <a:lnTo>
                        <a:pt x="541" y="63"/>
                      </a:lnTo>
                      <a:lnTo>
                        <a:pt x="536" y="63"/>
                      </a:lnTo>
                      <a:lnTo>
                        <a:pt x="541" y="58"/>
                      </a:lnTo>
                      <a:lnTo>
                        <a:pt x="555" y="54"/>
                      </a:lnTo>
                      <a:lnTo>
                        <a:pt x="565" y="49"/>
                      </a:lnTo>
                      <a:lnTo>
                        <a:pt x="574" y="44"/>
                      </a:lnTo>
                      <a:lnTo>
                        <a:pt x="589" y="44"/>
                      </a:lnTo>
                      <a:lnTo>
                        <a:pt x="594" y="44"/>
                      </a:lnTo>
                      <a:lnTo>
                        <a:pt x="589" y="49"/>
                      </a:lnTo>
                      <a:lnTo>
                        <a:pt x="589" y="58"/>
                      </a:lnTo>
                      <a:lnTo>
                        <a:pt x="589" y="63"/>
                      </a:lnTo>
                      <a:lnTo>
                        <a:pt x="594" y="73"/>
                      </a:lnTo>
                      <a:lnTo>
                        <a:pt x="594" y="78"/>
                      </a:lnTo>
                      <a:lnTo>
                        <a:pt x="594" y="82"/>
                      </a:lnTo>
                      <a:lnTo>
                        <a:pt x="599" y="87"/>
                      </a:lnTo>
                      <a:lnTo>
                        <a:pt x="599" y="92"/>
                      </a:lnTo>
                      <a:lnTo>
                        <a:pt x="599" y="102"/>
                      </a:lnTo>
                      <a:lnTo>
                        <a:pt x="599" y="107"/>
                      </a:lnTo>
                      <a:lnTo>
                        <a:pt x="599" y="116"/>
                      </a:lnTo>
                      <a:lnTo>
                        <a:pt x="603" y="116"/>
                      </a:lnTo>
                      <a:lnTo>
                        <a:pt x="608" y="121"/>
                      </a:lnTo>
                      <a:lnTo>
                        <a:pt x="618" y="121"/>
                      </a:lnTo>
                      <a:lnTo>
                        <a:pt x="628" y="121"/>
                      </a:lnTo>
                      <a:lnTo>
                        <a:pt x="632" y="116"/>
                      </a:lnTo>
                      <a:lnTo>
                        <a:pt x="642" y="121"/>
                      </a:lnTo>
                      <a:lnTo>
                        <a:pt x="647" y="121"/>
                      </a:lnTo>
                      <a:lnTo>
                        <a:pt x="652" y="126"/>
                      </a:lnTo>
                      <a:lnTo>
                        <a:pt x="656" y="126"/>
                      </a:lnTo>
                      <a:lnTo>
                        <a:pt x="661" y="126"/>
                      </a:lnTo>
                      <a:lnTo>
                        <a:pt x="671" y="126"/>
                      </a:lnTo>
                      <a:lnTo>
                        <a:pt x="676" y="121"/>
                      </a:lnTo>
                      <a:lnTo>
                        <a:pt x="681" y="116"/>
                      </a:lnTo>
                      <a:lnTo>
                        <a:pt x="690" y="131"/>
                      </a:lnTo>
                      <a:lnTo>
                        <a:pt x="700" y="145"/>
                      </a:lnTo>
                      <a:lnTo>
                        <a:pt x="705" y="160"/>
                      </a:lnTo>
                      <a:lnTo>
                        <a:pt x="710" y="174"/>
                      </a:lnTo>
                      <a:lnTo>
                        <a:pt x="724" y="189"/>
                      </a:lnTo>
                      <a:lnTo>
                        <a:pt x="724" y="194"/>
                      </a:lnTo>
                      <a:lnTo>
                        <a:pt x="734" y="203"/>
                      </a:lnTo>
                      <a:lnTo>
                        <a:pt x="719" y="208"/>
                      </a:lnTo>
                      <a:lnTo>
                        <a:pt x="714" y="218"/>
                      </a:lnTo>
                      <a:lnTo>
                        <a:pt x="719" y="232"/>
                      </a:lnTo>
                      <a:lnTo>
                        <a:pt x="719" y="247"/>
                      </a:lnTo>
                      <a:lnTo>
                        <a:pt x="724" y="256"/>
                      </a:lnTo>
                      <a:lnTo>
                        <a:pt x="719" y="261"/>
                      </a:lnTo>
                      <a:lnTo>
                        <a:pt x="719" y="280"/>
                      </a:lnTo>
                      <a:lnTo>
                        <a:pt x="710" y="266"/>
                      </a:lnTo>
                      <a:lnTo>
                        <a:pt x="705" y="256"/>
                      </a:lnTo>
                      <a:lnTo>
                        <a:pt x="700" y="242"/>
                      </a:lnTo>
                      <a:lnTo>
                        <a:pt x="700" y="227"/>
                      </a:lnTo>
                      <a:lnTo>
                        <a:pt x="690" y="218"/>
                      </a:lnTo>
                      <a:lnTo>
                        <a:pt x="685" y="213"/>
                      </a:lnTo>
                      <a:lnTo>
                        <a:pt x="671" y="198"/>
                      </a:lnTo>
                      <a:lnTo>
                        <a:pt x="656" y="184"/>
                      </a:lnTo>
                      <a:lnTo>
                        <a:pt x="642" y="174"/>
                      </a:lnTo>
                      <a:lnTo>
                        <a:pt x="628" y="165"/>
                      </a:lnTo>
                      <a:lnTo>
                        <a:pt x="608" y="160"/>
                      </a:lnTo>
                      <a:lnTo>
                        <a:pt x="603" y="160"/>
                      </a:lnTo>
                      <a:lnTo>
                        <a:pt x="603" y="155"/>
                      </a:lnTo>
                      <a:lnTo>
                        <a:pt x="599" y="155"/>
                      </a:lnTo>
                      <a:lnTo>
                        <a:pt x="608" y="155"/>
                      </a:lnTo>
                      <a:lnTo>
                        <a:pt x="618" y="150"/>
                      </a:lnTo>
                      <a:lnTo>
                        <a:pt x="628" y="150"/>
                      </a:lnTo>
                      <a:lnTo>
                        <a:pt x="637" y="150"/>
                      </a:lnTo>
                      <a:lnTo>
                        <a:pt x="647" y="155"/>
                      </a:lnTo>
                      <a:lnTo>
                        <a:pt x="652" y="160"/>
                      </a:lnTo>
                      <a:lnTo>
                        <a:pt x="656" y="165"/>
                      </a:lnTo>
                      <a:lnTo>
                        <a:pt x="661" y="174"/>
                      </a:lnTo>
                      <a:lnTo>
                        <a:pt x="666" y="179"/>
                      </a:lnTo>
                      <a:lnTo>
                        <a:pt x="666" y="189"/>
                      </a:lnTo>
                      <a:lnTo>
                        <a:pt x="671" y="194"/>
                      </a:lnTo>
                      <a:lnTo>
                        <a:pt x="676" y="198"/>
                      </a:lnTo>
                      <a:lnTo>
                        <a:pt x="676" y="189"/>
                      </a:lnTo>
                      <a:lnTo>
                        <a:pt x="676" y="184"/>
                      </a:lnTo>
                      <a:lnTo>
                        <a:pt x="676" y="174"/>
                      </a:lnTo>
                      <a:lnTo>
                        <a:pt x="671" y="169"/>
                      </a:lnTo>
                      <a:lnTo>
                        <a:pt x="671" y="160"/>
                      </a:lnTo>
                      <a:lnTo>
                        <a:pt x="661" y="145"/>
                      </a:lnTo>
                      <a:lnTo>
                        <a:pt x="652" y="140"/>
                      </a:lnTo>
                      <a:lnTo>
                        <a:pt x="637" y="140"/>
                      </a:lnTo>
                      <a:lnTo>
                        <a:pt x="628" y="140"/>
                      </a:lnTo>
                      <a:lnTo>
                        <a:pt x="613" y="140"/>
                      </a:lnTo>
                      <a:lnTo>
                        <a:pt x="608" y="140"/>
                      </a:lnTo>
                      <a:lnTo>
                        <a:pt x="541" y="194"/>
                      </a:lnTo>
                      <a:lnTo>
                        <a:pt x="487" y="251"/>
                      </a:lnTo>
                      <a:lnTo>
                        <a:pt x="439" y="319"/>
                      </a:lnTo>
                      <a:lnTo>
                        <a:pt x="386" y="377"/>
                      </a:lnTo>
                      <a:lnTo>
                        <a:pt x="323" y="425"/>
                      </a:lnTo>
                      <a:lnTo>
                        <a:pt x="299" y="440"/>
                      </a:lnTo>
                      <a:lnTo>
                        <a:pt x="280" y="445"/>
                      </a:lnTo>
                      <a:lnTo>
                        <a:pt x="261" y="454"/>
                      </a:lnTo>
                      <a:lnTo>
                        <a:pt x="241" y="459"/>
                      </a:lnTo>
                      <a:lnTo>
                        <a:pt x="222" y="464"/>
                      </a:lnTo>
                      <a:lnTo>
                        <a:pt x="207" y="464"/>
                      </a:lnTo>
                      <a:lnTo>
                        <a:pt x="198" y="464"/>
                      </a:lnTo>
                      <a:lnTo>
                        <a:pt x="193" y="459"/>
                      </a:lnTo>
                      <a:lnTo>
                        <a:pt x="183" y="459"/>
                      </a:lnTo>
                      <a:lnTo>
                        <a:pt x="178" y="459"/>
                      </a:lnTo>
                      <a:lnTo>
                        <a:pt x="169" y="459"/>
                      </a:lnTo>
                      <a:lnTo>
                        <a:pt x="159" y="459"/>
                      </a:lnTo>
                      <a:lnTo>
                        <a:pt x="145" y="459"/>
                      </a:lnTo>
                      <a:lnTo>
                        <a:pt x="130" y="454"/>
                      </a:lnTo>
                      <a:lnTo>
                        <a:pt x="116" y="449"/>
                      </a:lnTo>
                      <a:lnTo>
                        <a:pt x="96" y="445"/>
                      </a:lnTo>
                      <a:lnTo>
                        <a:pt x="87" y="440"/>
                      </a:lnTo>
                      <a:lnTo>
                        <a:pt x="82" y="440"/>
                      </a:lnTo>
                      <a:lnTo>
                        <a:pt x="48" y="406"/>
                      </a:lnTo>
                      <a:lnTo>
                        <a:pt x="24" y="367"/>
                      </a:lnTo>
                      <a:lnTo>
                        <a:pt x="5" y="324"/>
                      </a:lnTo>
                      <a:lnTo>
                        <a:pt x="0" y="280"/>
                      </a:lnTo>
                      <a:lnTo>
                        <a:pt x="5" y="232"/>
                      </a:lnTo>
                      <a:lnTo>
                        <a:pt x="10" y="218"/>
                      </a:lnTo>
                      <a:lnTo>
                        <a:pt x="10" y="213"/>
                      </a:lnTo>
                      <a:lnTo>
                        <a:pt x="14" y="208"/>
                      </a:lnTo>
                      <a:lnTo>
                        <a:pt x="14" y="203"/>
                      </a:lnTo>
                      <a:lnTo>
                        <a:pt x="14" y="198"/>
                      </a:lnTo>
                      <a:lnTo>
                        <a:pt x="14" y="194"/>
                      </a:lnTo>
                      <a:lnTo>
                        <a:pt x="34" y="155"/>
                      </a:lnTo>
                      <a:lnTo>
                        <a:pt x="58" y="126"/>
                      </a:lnTo>
                      <a:lnTo>
                        <a:pt x="92" y="97"/>
                      </a:lnTo>
                      <a:lnTo>
                        <a:pt x="130" y="73"/>
                      </a:lnTo>
                      <a:lnTo>
                        <a:pt x="164" y="58"/>
                      </a:lnTo>
                      <a:lnTo>
                        <a:pt x="178" y="54"/>
                      </a:lnTo>
                      <a:lnTo>
                        <a:pt x="154" y="73"/>
                      </a:lnTo>
                      <a:lnTo>
                        <a:pt x="130" y="97"/>
                      </a:lnTo>
                      <a:lnTo>
                        <a:pt x="111" y="126"/>
                      </a:lnTo>
                      <a:lnTo>
                        <a:pt x="92" y="150"/>
                      </a:lnTo>
                      <a:lnTo>
                        <a:pt x="77" y="179"/>
                      </a:lnTo>
                      <a:lnTo>
                        <a:pt x="77" y="194"/>
                      </a:lnTo>
                      <a:lnTo>
                        <a:pt x="67" y="189"/>
                      </a:lnTo>
                      <a:lnTo>
                        <a:pt x="63" y="189"/>
                      </a:lnTo>
                      <a:lnTo>
                        <a:pt x="58" y="189"/>
                      </a:lnTo>
                      <a:lnTo>
                        <a:pt x="53" y="189"/>
                      </a:lnTo>
                      <a:lnTo>
                        <a:pt x="48" y="189"/>
                      </a:lnTo>
                      <a:lnTo>
                        <a:pt x="43" y="189"/>
                      </a:lnTo>
                      <a:lnTo>
                        <a:pt x="38" y="194"/>
                      </a:lnTo>
                      <a:lnTo>
                        <a:pt x="34" y="198"/>
                      </a:lnTo>
                      <a:lnTo>
                        <a:pt x="29" y="208"/>
                      </a:lnTo>
                      <a:lnTo>
                        <a:pt x="29" y="218"/>
                      </a:lnTo>
                      <a:lnTo>
                        <a:pt x="29" y="222"/>
                      </a:lnTo>
                      <a:lnTo>
                        <a:pt x="34" y="227"/>
                      </a:lnTo>
                      <a:lnTo>
                        <a:pt x="24" y="232"/>
                      </a:lnTo>
                      <a:lnTo>
                        <a:pt x="19" y="237"/>
                      </a:lnTo>
                      <a:lnTo>
                        <a:pt x="19" y="242"/>
                      </a:lnTo>
                      <a:lnTo>
                        <a:pt x="14" y="251"/>
                      </a:lnTo>
                      <a:lnTo>
                        <a:pt x="14" y="256"/>
                      </a:lnTo>
                      <a:lnTo>
                        <a:pt x="19" y="261"/>
                      </a:lnTo>
                      <a:lnTo>
                        <a:pt x="19" y="266"/>
                      </a:lnTo>
                      <a:lnTo>
                        <a:pt x="29" y="271"/>
                      </a:lnTo>
                      <a:lnTo>
                        <a:pt x="38" y="271"/>
                      </a:lnTo>
                      <a:lnTo>
                        <a:pt x="43" y="276"/>
                      </a:lnTo>
                      <a:lnTo>
                        <a:pt x="43" y="280"/>
                      </a:lnTo>
                      <a:lnTo>
                        <a:pt x="43" y="285"/>
                      </a:lnTo>
                      <a:lnTo>
                        <a:pt x="48" y="290"/>
                      </a:lnTo>
                      <a:lnTo>
                        <a:pt x="48" y="295"/>
                      </a:lnTo>
                      <a:lnTo>
                        <a:pt x="53" y="295"/>
                      </a:lnTo>
                      <a:lnTo>
                        <a:pt x="58" y="295"/>
                      </a:lnTo>
                      <a:lnTo>
                        <a:pt x="63" y="300"/>
                      </a:lnTo>
                      <a:lnTo>
                        <a:pt x="67" y="309"/>
                      </a:lnTo>
                      <a:lnTo>
                        <a:pt x="72" y="324"/>
                      </a:lnTo>
                      <a:lnTo>
                        <a:pt x="82" y="334"/>
                      </a:lnTo>
                      <a:lnTo>
                        <a:pt x="92" y="343"/>
                      </a:lnTo>
                      <a:lnTo>
                        <a:pt x="101" y="353"/>
                      </a:lnTo>
                      <a:lnTo>
                        <a:pt x="106" y="358"/>
                      </a:lnTo>
                      <a:lnTo>
                        <a:pt x="106" y="353"/>
                      </a:lnTo>
                      <a:lnTo>
                        <a:pt x="101" y="343"/>
                      </a:lnTo>
                      <a:lnTo>
                        <a:pt x="96" y="338"/>
                      </a:lnTo>
                      <a:lnTo>
                        <a:pt x="92" y="334"/>
                      </a:lnTo>
                      <a:lnTo>
                        <a:pt x="87" y="329"/>
                      </a:lnTo>
                      <a:lnTo>
                        <a:pt x="87" y="324"/>
                      </a:lnTo>
                      <a:lnTo>
                        <a:pt x="72" y="290"/>
                      </a:lnTo>
                      <a:lnTo>
                        <a:pt x="72" y="251"/>
                      </a:lnTo>
                      <a:lnTo>
                        <a:pt x="77" y="213"/>
                      </a:lnTo>
                      <a:lnTo>
                        <a:pt x="92" y="174"/>
                      </a:lnTo>
                      <a:lnTo>
                        <a:pt x="111" y="140"/>
                      </a:lnTo>
                      <a:lnTo>
                        <a:pt x="116" y="131"/>
                      </a:lnTo>
                      <a:lnTo>
                        <a:pt x="130" y="116"/>
                      </a:lnTo>
                      <a:lnTo>
                        <a:pt x="145" y="97"/>
                      </a:lnTo>
                      <a:lnTo>
                        <a:pt x="159" y="82"/>
                      </a:lnTo>
                      <a:lnTo>
                        <a:pt x="178" y="63"/>
                      </a:lnTo>
                      <a:lnTo>
                        <a:pt x="198" y="54"/>
                      </a:lnTo>
                      <a:lnTo>
                        <a:pt x="203" y="49"/>
                      </a:lnTo>
                      <a:lnTo>
                        <a:pt x="203" y="58"/>
                      </a:lnTo>
                      <a:lnTo>
                        <a:pt x="203" y="63"/>
                      </a:lnTo>
                      <a:lnTo>
                        <a:pt x="207" y="68"/>
                      </a:lnTo>
                      <a:lnTo>
                        <a:pt x="212" y="73"/>
                      </a:lnTo>
                      <a:lnTo>
                        <a:pt x="217" y="78"/>
                      </a:lnTo>
                      <a:lnTo>
                        <a:pt x="222" y="78"/>
                      </a:lnTo>
                      <a:lnTo>
                        <a:pt x="227" y="78"/>
                      </a:lnTo>
                      <a:lnTo>
                        <a:pt x="232" y="73"/>
                      </a:lnTo>
                      <a:lnTo>
                        <a:pt x="241" y="73"/>
                      </a:lnTo>
                      <a:lnTo>
                        <a:pt x="241" y="68"/>
                      </a:lnTo>
                      <a:lnTo>
                        <a:pt x="246" y="68"/>
                      </a:lnTo>
                      <a:lnTo>
                        <a:pt x="251" y="68"/>
                      </a:lnTo>
                      <a:lnTo>
                        <a:pt x="256" y="73"/>
                      </a:lnTo>
                      <a:lnTo>
                        <a:pt x="256" y="78"/>
                      </a:lnTo>
                      <a:lnTo>
                        <a:pt x="261" y="78"/>
                      </a:lnTo>
                      <a:lnTo>
                        <a:pt x="270" y="78"/>
                      </a:lnTo>
                      <a:lnTo>
                        <a:pt x="280" y="68"/>
                      </a:lnTo>
                      <a:lnTo>
                        <a:pt x="285" y="58"/>
                      </a:lnTo>
                      <a:lnTo>
                        <a:pt x="290" y="49"/>
                      </a:lnTo>
                      <a:lnTo>
                        <a:pt x="290" y="44"/>
                      </a:lnTo>
                      <a:lnTo>
                        <a:pt x="299" y="39"/>
                      </a:lnTo>
                      <a:lnTo>
                        <a:pt x="304" y="39"/>
                      </a:lnTo>
                      <a:lnTo>
                        <a:pt x="309" y="34"/>
                      </a:lnTo>
                      <a:lnTo>
                        <a:pt x="314" y="29"/>
                      </a:lnTo>
                      <a:lnTo>
                        <a:pt x="314" y="25"/>
                      </a:lnTo>
                      <a:lnTo>
                        <a:pt x="314" y="20"/>
                      </a:lnTo>
                      <a:lnTo>
                        <a:pt x="314" y="15"/>
                      </a:lnTo>
                      <a:lnTo>
                        <a:pt x="314" y="10"/>
                      </a:lnTo>
                      <a:lnTo>
                        <a:pt x="309" y="5"/>
                      </a:lnTo>
                      <a:lnTo>
                        <a:pt x="314" y="5"/>
                      </a:lnTo>
                      <a:lnTo>
                        <a:pt x="314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8" name="Freeform 999">
                  <a:extLst>
                    <a:ext uri="{FF2B5EF4-FFF2-40B4-BE49-F238E27FC236}">
                      <a16:creationId xmlns:a16="http://schemas.microsoft.com/office/drawing/2014/main" id="{865ECE71-73BB-4763-B789-8D7DBAED2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776"/>
                  <a:ext cx="9" cy="58"/>
                </a:xfrm>
                <a:custGeom>
                  <a:avLst/>
                  <a:gdLst>
                    <a:gd name="T0" fmla="*/ 9 w 9"/>
                    <a:gd name="T1" fmla="*/ 0 h 58"/>
                    <a:gd name="T2" fmla="*/ 9 w 9"/>
                    <a:gd name="T3" fmla="*/ 5 h 58"/>
                    <a:gd name="T4" fmla="*/ 9 w 9"/>
                    <a:gd name="T5" fmla="*/ 10 h 58"/>
                    <a:gd name="T6" fmla="*/ 9 w 9"/>
                    <a:gd name="T7" fmla="*/ 15 h 58"/>
                    <a:gd name="T8" fmla="*/ 9 w 9"/>
                    <a:gd name="T9" fmla="*/ 20 h 58"/>
                    <a:gd name="T10" fmla="*/ 9 w 9"/>
                    <a:gd name="T11" fmla="*/ 20 h 58"/>
                    <a:gd name="T12" fmla="*/ 9 w 9"/>
                    <a:gd name="T13" fmla="*/ 25 h 58"/>
                    <a:gd name="T14" fmla="*/ 9 w 9"/>
                    <a:gd name="T15" fmla="*/ 29 h 58"/>
                    <a:gd name="T16" fmla="*/ 9 w 9"/>
                    <a:gd name="T17" fmla="*/ 34 h 58"/>
                    <a:gd name="T18" fmla="*/ 9 w 9"/>
                    <a:gd name="T19" fmla="*/ 34 h 58"/>
                    <a:gd name="T20" fmla="*/ 9 w 9"/>
                    <a:gd name="T21" fmla="*/ 39 h 58"/>
                    <a:gd name="T22" fmla="*/ 4 w 9"/>
                    <a:gd name="T23" fmla="*/ 44 h 58"/>
                    <a:gd name="T24" fmla="*/ 4 w 9"/>
                    <a:gd name="T25" fmla="*/ 49 h 58"/>
                    <a:gd name="T26" fmla="*/ 4 w 9"/>
                    <a:gd name="T27" fmla="*/ 49 h 58"/>
                    <a:gd name="T28" fmla="*/ 4 w 9"/>
                    <a:gd name="T29" fmla="*/ 54 h 58"/>
                    <a:gd name="T30" fmla="*/ 0 w 9"/>
                    <a:gd name="T31" fmla="*/ 58 h 58"/>
                    <a:gd name="T32" fmla="*/ 0 w 9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8"/>
                    <a:gd name="T53" fmla="*/ 9 w 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8">
                      <a:moveTo>
                        <a:pt x="9" y="0"/>
                      </a:move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20"/>
                      </a:lnTo>
                      <a:lnTo>
                        <a:pt x="9" y="25"/>
                      </a:lnTo>
                      <a:lnTo>
                        <a:pt x="9" y="29"/>
                      </a:lnTo>
                      <a:lnTo>
                        <a:pt x="9" y="34"/>
                      </a:lnTo>
                      <a:lnTo>
                        <a:pt x="9" y="39"/>
                      </a:lnTo>
                      <a:lnTo>
                        <a:pt x="4" y="44"/>
                      </a:lnTo>
                      <a:lnTo>
                        <a:pt x="4" y="49"/>
                      </a:lnTo>
                      <a:lnTo>
                        <a:pt x="4" y="54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9" name="Line 1000">
                  <a:extLst>
                    <a:ext uri="{FF2B5EF4-FFF2-40B4-BE49-F238E27FC236}">
                      <a16:creationId xmlns:a16="http://schemas.microsoft.com/office/drawing/2014/main" id="{457C9C16-22D2-431E-8FB1-8FFC49A87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7" y="839"/>
                  <a:ext cx="2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0" name="Freeform 1001">
                  <a:extLst>
                    <a:ext uri="{FF2B5EF4-FFF2-40B4-BE49-F238E27FC236}">
                      <a16:creationId xmlns:a16="http://schemas.microsoft.com/office/drawing/2014/main" id="{F6246DAA-5957-4739-9E95-91FF8D1AF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839"/>
                  <a:ext cx="72" cy="53"/>
                </a:xfrm>
                <a:custGeom>
                  <a:avLst/>
                  <a:gdLst>
                    <a:gd name="T0" fmla="*/ 72 w 72"/>
                    <a:gd name="T1" fmla="*/ 0 h 53"/>
                    <a:gd name="T2" fmla="*/ 67 w 72"/>
                    <a:gd name="T3" fmla="*/ 5 h 53"/>
                    <a:gd name="T4" fmla="*/ 63 w 72"/>
                    <a:gd name="T5" fmla="*/ 5 h 53"/>
                    <a:gd name="T6" fmla="*/ 58 w 72"/>
                    <a:gd name="T7" fmla="*/ 10 h 53"/>
                    <a:gd name="T8" fmla="*/ 53 w 72"/>
                    <a:gd name="T9" fmla="*/ 10 h 53"/>
                    <a:gd name="T10" fmla="*/ 48 w 72"/>
                    <a:gd name="T11" fmla="*/ 15 h 53"/>
                    <a:gd name="T12" fmla="*/ 43 w 72"/>
                    <a:gd name="T13" fmla="*/ 19 h 53"/>
                    <a:gd name="T14" fmla="*/ 38 w 72"/>
                    <a:gd name="T15" fmla="*/ 19 h 53"/>
                    <a:gd name="T16" fmla="*/ 34 w 72"/>
                    <a:gd name="T17" fmla="*/ 24 h 53"/>
                    <a:gd name="T18" fmla="*/ 29 w 72"/>
                    <a:gd name="T19" fmla="*/ 29 h 53"/>
                    <a:gd name="T20" fmla="*/ 24 w 72"/>
                    <a:gd name="T21" fmla="*/ 34 h 53"/>
                    <a:gd name="T22" fmla="*/ 19 w 72"/>
                    <a:gd name="T23" fmla="*/ 34 h 53"/>
                    <a:gd name="T24" fmla="*/ 14 w 72"/>
                    <a:gd name="T25" fmla="*/ 39 h 53"/>
                    <a:gd name="T26" fmla="*/ 9 w 72"/>
                    <a:gd name="T27" fmla="*/ 44 h 53"/>
                    <a:gd name="T28" fmla="*/ 5 w 72"/>
                    <a:gd name="T29" fmla="*/ 48 h 53"/>
                    <a:gd name="T30" fmla="*/ 5 w 72"/>
                    <a:gd name="T31" fmla="*/ 53 h 53"/>
                    <a:gd name="T32" fmla="*/ 0 w 72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53"/>
                    <a:gd name="T53" fmla="*/ 72 w 72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53">
                      <a:moveTo>
                        <a:pt x="72" y="0"/>
                      </a:moveTo>
                      <a:lnTo>
                        <a:pt x="67" y="5"/>
                      </a:lnTo>
                      <a:lnTo>
                        <a:pt x="63" y="5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8" y="15"/>
                      </a:lnTo>
                      <a:lnTo>
                        <a:pt x="43" y="19"/>
                      </a:lnTo>
                      <a:lnTo>
                        <a:pt x="38" y="19"/>
                      </a:lnTo>
                      <a:lnTo>
                        <a:pt x="34" y="24"/>
                      </a:lnTo>
                      <a:lnTo>
                        <a:pt x="29" y="29"/>
                      </a:lnTo>
                      <a:lnTo>
                        <a:pt x="24" y="34"/>
                      </a:lnTo>
                      <a:lnTo>
                        <a:pt x="19" y="34"/>
                      </a:lnTo>
                      <a:lnTo>
                        <a:pt x="14" y="39"/>
                      </a:lnTo>
                      <a:lnTo>
                        <a:pt x="9" y="44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1" name="Freeform 1002">
                  <a:extLst>
                    <a:ext uri="{FF2B5EF4-FFF2-40B4-BE49-F238E27FC236}">
                      <a16:creationId xmlns:a16="http://schemas.microsoft.com/office/drawing/2014/main" id="{32C907E5-F936-4402-B5D7-E79122506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883"/>
                  <a:ext cx="34" cy="9"/>
                </a:xfrm>
                <a:custGeom>
                  <a:avLst/>
                  <a:gdLst>
                    <a:gd name="T0" fmla="*/ 34 w 34"/>
                    <a:gd name="T1" fmla="*/ 9 h 9"/>
                    <a:gd name="T2" fmla="*/ 29 w 34"/>
                    <a:gd name="T3" fmla="*/ 9 h 9"/>
                    <a:gd name="T4" fmla="*/ 29 w 34"/>
                    <a:gd name="T5" fmla="*/ 9 h 9"/>
                    <a:gd name="T6" fmla="*/ 29 w 34"/>
                    <a:gd name="T7" fmla="*/ 4 h 9"/>
                    <a:gd name="T8" fmla="*/ 24 w 34"/>
                    <a:gd name="T9" fmla="*/ 4 h 9"/>
                    <a:gd name="T10" fmla="*/ 24 w 34"/>
                    <a:gd name="T11" fmla="*/ 4 h 9"/>
                    <a:gd name="T12" fmla="*/ 19 w 34"/>
                    <a:gd name="T13" fmla="*/ 0 h 9"/>
                    <a:gd name="T14" fmla="*/ 19 w 34"/>
                    <a:gd name="T15" fmla="*/ 0 h 9"/>
                    <a:gd name="T16" fmla="*/ 19 w 34"/>
                    <a:gd name="T17" fmla="*/ 0 h 9"/>
                    <a:gd name="T18" fmla="*/ 14 w 34"/>
                    <a:gd name="T19" fmla="*/ 0 h 9"/>
                    <a:gd name="T20" fmla="*/ 14 w 34"/>
                    <a:gd name="T21" fmla="*/ 0 h 9"/>
                    <a:gd name="T22" fmla="*/ 10 w 34"/>
                    <a:gd name="T23" fmla="*/ 0 h 9"/>
                    <a:gd name="T24" fmla="*/ 10 w 34"/>
                    <a:gd name="T25" fmla="*/ 0 h 9"/>
                    <a:gd name="T26" fmla="*/ 5 w 34"/>
                    <a:gd name="T27" fmla="*/ 0 h 9"/>
                    <a:gd name="T28" fmla="*/ 5 w 34"/>
                    <a:gd name="T29" fmla="*/ 0 h 9"/>
                    <a:gd name="T30" fmla="*/ 0 w 34"/>
                    <a:gd name="T31" fmla="*/ 0 h 9"/>
                    <a:gd name="T32" fmla="*/ 0 w 34"/>
                    <a:gd name="T33" fmla="*/ 4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9"/>
                    <a:gd name="T53" fmla="*/ 34 w 3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9">
                      <a:moveTo>
                        <a:pt x="34" y="9"/>
                      </a:moveTo>
                      <a:lnTo>
                        <a:pt x="29" y="9"/>
                      </a:lnTo>
                      <a:lnTo>
                        <a:pt x="29" y="4"/>
                      </a:lnTo>
                      <a:lnTo>
                        <a:pt x="24" y="4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2" name="Freeform 1003">
                  <a:extLst>
                    <a:ext uri="{FF2B5EF4-FFF2-40B4-BE49-F238E27FC236}">
                      <a16:creationId xmlns:a16="http://schemas.microsoft.com/office/drawing/2014/main" id="{44B7FBA3-D30E-4450-9A17-67B1F42FF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" y="887"/>
                  <a:ext cx="15" cy="15"/>
                </a:xfrm>
                <a:custGeom>
                  <a:avLst/>
                  <a:gdLst>
                    <a:gd name="T0" fmla="*/ 15 w 15"/>
                    <a:gd name="T1" fmla="*/ 0 h 15"/>
                    <a:gd name="T2" fmla="*/ 15 w 15"/>
                    <a:gd name="T3" fmla="*/ 0 h 15"/>
                    <a:gd name="T4" fmla="*/ 15 w 15"/>
                    <a:gd name="T5" fmla="*/ 0 h 15"/>
                    <a:gd name="T6" fmla="*/ 10 w 15"/>
                    <a:gd name="T7" fmla="*/ 5 h 15"/>
                    <a:gd name="T8" fmla="*/ 10 w 15"/>
                    <a:gd name="T9" fmla="*/ 5 h 15"/>
                    <a:gd name="T10" fmla="*/ 10 w 15"/>
                    <a:gd name="T11" fmla="*/ 5 h 15"/>
                    <a:gd name="T12" fmla="*/ 10 w 15"/>
                    <a:gd name="T13" fmla="*/ 5 h 15"/>
                    <a:gd name="T14" fmla="*/ 10 w 15"/>
                    <a:gd name="T15" fmla="*/ 5 h 15"/>
                    <a:gd name="T16" fmla="*/ 10 w 15"/>
                    <a:gd name="T17" fmla="*/ 10 h 15"/>
                    <a:gd name="T18" fmla="*/ 10 w 15"/>
                    <a:gd name="T19" fmla="*/ 10 h 15"/>
                    <a:gd name="T20" fmla="*/ 10 w 15"/>
                    <a:gd name="T21" fmla="*/ 10 h 15"/>
                    <a:gd name="T22" fmla="*/ 5 w 15"/>
                    <a:gd name="T23" fmla="*/ 10 h 15"/>
                    <a:gd name="T24" fmla="*/ 5 w 15"/>
                    <a:gd name="T25" fmla="*/ 10 h 15"/>
                    <a:gd name="T26" fmla="*/ 5 w 15"/>
                    <a:gd name="T27" fmla="*/ 15 h 15"/>
                    <a:gd name="T28" fmla="*/ 5 w 15"/>
                    <a:gd name="T29" fmla="*/ 15 h 15"/>
                    <a:gd name="T30" fmla="*/ 5 w 15"/>
                    <a:gd name="T31" fmla="*/ 15 h 15"/>
                    <a:gd name="T32" fmla="*/ 0 w 1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3" name="Freeform 1004">
                  <a:extLst>
                    <a:ext uri="{FF2B5EF4-FFF2-40B4-BE49-F238E27FC236}">
                      <a16:creationId xmlns:a16="http://schemas.microsoft.com/office/drawing/2014/main" id="{16064085-72C9-44D1-BF2A-83EC9521BD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892"/>
                  <a:ext cx="28" cy="10"/>
                </a:xfrm>
                <a:custGeom>
                  <a:avLst/>
                  <a:gdLst>
                    <a:gd name="T0" fmla="*/ 28 w 28"/>
                    <a:gd name="T1" fmla="*/ 10 h 10"/>
                    <a:gd name="T2" fmla="*/ 28 w 28"/>
                    <a:gd name="T3" fmla="*/ 10 h 10"/>
                    <a:gd name="T4" fmla="*/ 28 w 28"/>
                    <a:gd name="T5" fmla="*/ 10 h 10"/>
                    <a:gd name="T6" fmla="*/ 24 w 28"/>
                    <a:gd name="T7" fmla="*/ 10 h 10"/>
                    <a:gd name="T8" fmla="*/ 24 w 28"/>
                    <a:gd name="T9" fmla="*/ 5 h 10"/>
                    <a:gd name="T10" fmla="*/ 24 w 28"/>
                    <a:gd name="T11" fmla="*/ 5 h 10"/>
                    <a:gd name="T12" fmla="*/ 19 w 28"/>
                    <a:gd name="T13" fmla="*/ 5 h 10"/>
                    <a:gd name="T14" fmla="*/ 19 w 28"/>
                    <a:gd name="T15" fmla="*/ 5 h 10"/>
                    <a:gd name="T16" fmla="*/ 19 w 28"/>
                    <a:gd name="T17" fmla="*/ 5 h 10"/>
                    <a:gd name="T18" fmla="*/ 14 w 28"/>
                    <a:gd name="T19" fmla="*/ 0 h 10"/>
                    <a:gd name="T20" fmla="*/ 14 w 28"/>
                    <a:gd name="T21" fmla="*/ 0 h 10"/>
                    <a:gd name="T22" fmla="*/ 9 w 28"/>
                    <a:gd name="T23" fmla="*/ 0 h 10"/>
                    <a:gd name="T24" fmla="*/ 9 w 28"/>
                    <a:gd name="T25" fmla="*/ 0 h 10"/>
                    <a:gd name="T26" fmla="*/ 9 w 28"/>
                    <a:gd name="T27" fmla="*/ 0 h 10"/>
                    <a:gd name="T28" fmla="*/ 4 w 28"/>
                    <a:gd name="T29" fmla="*/ 5 h 10"/>
                    <a:gd name="T30" fmla="*/ 4 w 28"/>
                    <a:gd name="T31" fmla="*/ 5 h 10"/>
                    <a:gd name="T32" fmla="*/ 0 w 28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8" y="10"/>
                      </a:moveTo>
                      <a:lnTo>
                        <a:pt x="28" y="10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4" name="Freeform 1005">
                  <a:extLst>
                    <a:ext uri="{FF2B5EF4-FFF2-40B4-BE49-F238E27FC236}">
                      <a16:creationId xmlns:a16="http://schemas.microsoft.com/office/drawing/2014/main" id="{FF78FAFE-3A37-4628-98C9-757783C75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897"/>
                  <a:ext cx="15" cy="24"/>
                </a:xfrm>
                <a:custGeom>
                  <a:avLst/>
                  <a:gdLst>
                    <a:gd name="T0" fmla="*/ 15 w 15"/>
                    <a:gd name="T1" fmla="*/ 0 h 24"/>
                    <a:gd name="T2" fmla="*/ 15 w 15"/>
                    <a:gd name="T3" fmla="*/ 0 h 24"/>
                    <a:gd name="T4" fmla="*/ 15 w 15"/>
                    <a:gd name="T5" fmla="*/ 5 h 24"/>
                    <a:gd name="T6" fmla="*/ 10 w 15"/>
                    <a:gd name="T7" fmla="*/ 5 h 24"/>
                    <a:gd name="T8" fmla="*/ 10 w 15"/>
                    <a:gd name="T9" fmla="*/ 5 h 24"/>
                    <a:gd name="T10" fmla="*/ 10 w 15"/>
                    <a:gd name="T11" fmla="*/ 5 h 24"/>
                    <a:gd name="T12" fmla="*/ 10 w 15"/>
                    <a:gd name="T13" fmla="*/ 5 h 24"/>
                    <a:gd name="T14" fmla="*/ 5 w 15"/>
                    <a:gd name="T15" fmla="*/ 10 h 24"/>
                    <a:gd name="T16" fmla="*/ 5 w 15"/>
                    <a:gd name="T17" fmla="*/ 10 h 24"/>
                    <a:gd name="T18" fmla="*/ 5 w 15"/>
                    <a:gd name="T19" fmla="*/ 10 h 24"/>
                    <a:gd name="T20" fmla="*/ 5 w 15"/>
                    <a:gd name="T21" fmla="*/ 15 h 24"/>
                    <a:gd name="T22" fmla="*/ 5 w 15"/>
                    <a:gd name="T23" fmla="*/ 15 h 24"/>
                    <a:gd name="T24" fmla="*/ 5 w 15"/>
                    <a:gd name="T25" fmla="*/ 15 h 24"/>
                    <a:gd name="T26" fmla="*/ 5 w 15"/>
                    <a:gd name="T27" fmla="*/ 19 h 24"/>
                    <a:gd name="T28" fmla="*/ 0 w 15"/>
                    <a:gd name="T29" fmla="*/ 19 h 24"/>
                    <a:gd name="T30" fmla="*/ 0 w 15"/>
                    <a:gd name="T31" fmla="*/ 19 h 24"/>
                    <a:gd name="T32" fmla="*/ 0 w 1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5" name="Freeform 1006">
                  <a:extLst>
                    <a:ext uri="{FF2B5EF4-FFF2-40B4-BE49-F238E27FC236}">
                      <a16:creationId xmlns:a16="http://schemas.microsoft.com/office/drawing/2014/main" id="{37144FB9-1C79-4228-8C06-AE566E1FC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921"/>
                  <a:ext cx="10" cy="29"/>
                </a:xfrm>
                <a:custGeom>
                  <a:avLst/>
                  <a:gdLst>
                    <a:gd name="T0" fmla="*/ 0 w 10"/>
                    <a:gd name="T1" fmla="*/ 0 h 29"/>
                    <a:gd name="T2" fmla="*/ 0 w 10"/>
                    <a:gd name="T3" fmla="*/ 0 h 29"/>
                    <a:gd name="T4" fmla="*/ 0 w 10"/>
                    <a:gd name="T5" fmla="*/ 0 h 29"/>
                    <a:gd name="T6" fmla="*/ 0 w 10"/>
                    <a:gd name="T7" fmla="*/ 5 h 29"/>
                    <a:gd name="T8" fmla="*/ 5 w 10"/>
                    <a:gd name="T9" fmla="*/ 5 h 29"/>
                    <a:gd name="T10" fmla="*/ 5 w 10"/>
                    <a:gd name="T11" fmla="*/ 10 h 29"/>
                    <a:gd name="T12" fmla="*/ 5 w 10"/>
                    <a:gd name="T13" fmla="*/ 10 h 29"/>
                    <a:gd name="T14" fmla="*/ 10 w 10"/>
                    <a:gd name="T15" fmla="*/ 15 h 29"/>
                    <a:gd name="T16" fmla="*/ 10 w 10"/>
                    <a:gd name="T17" fmla="*/ 15 h 29"/>
                    <a:gd name="T18" fmla="*/ 10 w 10"/>
                    <a:gd name="T19" fmla="*/ 20 h 29"/>
                    <a:gd name="T20" fmla="*/ 10 w 10"/>
                    <a:gd name="T21" fmla="*/ 20 h 29"/>
                    <a:gd name="T22" fmla="*/ 10 w 10"/>
                    <a:gd name="T23" fmla="*/ 24 h 29"/>
                    <a:gd name="T24" fmla="*/ 10 w 10"/>
                    <a:gd name="T25" fmla="*/ 24 h 29"/>
                    <a:gd name="T26" fmla="*/ 10 w 10"/>
                    <a:gd name="T27" fmla="*/ 24 h 29"/>
                    <a:gd name="T28" fmla="*/ 10 w 10"/>
                    <a:gd name="T29" fmla="*/ 29 h 29"/>
                    <a:gd name="T30" fmla="*/ 5 w 10"/>
                    <a:gd name="T31" fmla="*/ 29 h 29"/>
                    <a:gd name="T32" fmla="*/ 0 w 10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9"/>
                    <a:gd name="T53" fmla="*/ 10 w 1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6" name="Freeform 1007">
                  <a:extLst>
                    <a:ext uri="{FF2B5EF4-FFF2-40B4-BE49-F238E27FC236}">
                      <a16:creationId xmlns:a16="http://schemas.microsoft.com/office/drawing/2014/main" id="{09DE545D-EBD7-4EEC-8C61-1ECC60E00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3" y="950"/>
                  <a:ext cx="10" cy="34"/>
                </a:xfrm>
                <a:custGeom>
                  <a:avLst/>
                  <a:gdLst>
                    <a:gd name="T0" fmla="*/ 10 w 10"/>
                    <a:gd name="T1" fmla="*/ 0 h 34"/>
                    <a:gd name="T2" fmla="*/ 10 w 10"/>
                    <a:gd name="T3" fmla="*/ 0 h 34"/>
                    <a:gd name="T4" fmla="*/ 10 w 10"/>
                    <a:gd name="T5" fmla="*/ 5 h 34"/>
                    <a:gd name="T6" fmla="*/ 5 w 10"/>
                    <a:gd name="T7" fmla="*/ 5 h 34"/>
                    <a:gd name="T8" fmla="*/ 5 w 10"/>
                    <a:gd name="T9" fmla="*/ 10 h 34"/>
                    <a:gd name="T10" fmla="*/ 5 w 10"/>
                    <a:gd name="T11" fmla="*/ 10 h 34"/>
                    <a:gd name="T12" fmla="*/ 5 w 10"/>
                    <a:gd name="T13" fmla="*/ 10 h 34"/>
                    <a:gd name="T14" fmla="*/ 5 w 10"/>
                    <a:gd name="T15" fmla="*/ 15 h 34"/>
                    <a:gd name="T16" fmla="*/ 0 w 10"/>
                    <a:gd name="T17" fmla="*/ 15 h 34"/>
                    <a:gd name="T18" fmla="*/ 0 w 10"/>
                    <a:gd name="T19" fmla="*/ 20 h 34"/>
                    <a:gd name="T20" fmla="*/ 0 w 10"/>
                    <a:gd name="T21" fmla="*/ 20 h 34"/>
                    <a:gd name="T22" fmla="*/ 0 w 10"/>
                    <a:gd name="T23" fmla="*/ 24 h 34"/>
                    <a:gd name="T24" fmla="*/ 0 w 10"/>
                    <a:gd name="T25" fmla="*/ 24 h 34"/>
                    <a:gd name="T26" fmla="*/ 0 w 10"/>
                    <a:gd name="T27" fmla="*/ 24 h 34"/>
                    <a:gd name="T28" fmla="*/ 0 w 10"/>
                    <a:gd name="T29" fmla="*/ 29 h 34"/>
                    <a:gd name="T30" fmla="*/ 5 w 10"/>
                    <a:gd name="T31" fmla="*/ 29 h 34"/>
                    <a:gd name="T32" fmla="*/ 5 w 10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4"/>
                    <a:gd name="T53" fmla="*/ 10 w 10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7" name="Freeform 1008">
                  <a:extLst>
                    <a:ext uri="{FF2B5EF4-FFF2-40B4-BE49-F238E27FC236}">
                      <a16:creationId xmlns:a16="http://schemas.microsoft.com/office/drawing/2014/main" id="{74FDC77A-3978-43ED-83D5-53AFB61D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984"/>
                  <a:ext cx="29" cy="10"/>
                </a:xfrm>
                <a:custGeom>
                  <a:avLst/>
                  <a:gdLst>
                    <a:gd name="T0" fmla="*/ 0 w 29"/>
                    <a:gd name="T1" fmla="*/ 0 h 10"/>
                    <a:gd name="T2" fmla="*/ 0 w 29"/>
                    <a:gd name="T3" fmla="*/ 0 h 10"/>
                    <a:gd name="T4" fmla="*/ 5 w 29"/>
                    <a:gd name="T5" fmla="*/ 0 h 10"/>
                    <a:gd name="T6" fmla="*/ 5 w 29"/>
                    <a:gd name="T7" fmla="*/ 0 h 10"/>
                    <a:gd name="T8" fmla="*/ 5 w 29"/>
                    <a:gd name="T9" fmla="*/ 5 h 10"/>
                    <a:gd name="T10" fmla="*/ 10 w 29"/>
                    <a:gd name="T11" fmla="*/ 5 h 10"/>
                    <a:gd name="T12" fmla="*/ 10 w 29"/>
                    <a:gd name="T13" fmla="*/ 5 h 10"/>
                    <a:gd name="T14" fmla="*/ 10 w 29"/>
                    <a:gd name="T15" fmla="*/ 5 h 10"/>
                    <a:gd name="T16" fmla="*/ 15 w 29"/>
                    <a:gd name="T17" fmla="*/ 5 h 10"/>
                    <a:gd name="T18" fmla="*/ 15 w 29"/>
                    <a:gd name="T19" fmla="*/ 5 h 10"/>
                    <a:gd name="T20" fmla="*/ 15 w 29"/>
                    <a:gd name="T21" fmla="*/ 5 h 10"/>
                    <a:gd name="T22" fmla="*/ 20 w 29"/>
                    <a:gd name="T23" fmla="*/ 10 h 10"/>
                    <a:gd name="T24" fmla="*/ 20 w 29"/>
                    <a:gd name="T25" fmla="*/ 10 h 10"/>
                    <a:gd name="T26" fmla="*/ 24 w 29"/>
                    <a:gd name="T27" fmla="*/ 10 h 10"/>
                    <a:gd name="T28" fmla="*/ 24 w 29"/>
                    <a:gd name="T29" fmla="*/ 10 h 10"/>
                    <a:gd name="T30" fmla="*/ 24 w 29"/>
                    <a:gd name="T31" fmla="*/ 10 h 10"/>
                    <a:gd name="T32" fmla="*/ 29 w 2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"/>
                    <a:gd name="T53" fmla="*/ 29 w 2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8" name="Freeform 1009">
                  <a:extLst>
                    <a:ext uri="{FF2B5EF4-FFF2-40B4-BE49-F238E27FC236}">
                      <a16:creationId xmlns:a16="http://schemas.microsoft.com/office/drawing/2014/main" id="{C4F40ED8-6180-4FE1-8ED9-D3D40D869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994"/>
                  <a:ext cx="24" cy="24"/>
                </a:xfrm>
                <a:custGeom>
                  <a:avLst/>
                  <a:gdLst>
                    <a:gd name="T0" fmla="*/ 0 w 24"/>
                    <a:gd name="T1" fmla="*/ 0 h 24"/>
                    <a:gd name="T2" fmla="*/ 0 w 24"/>
                    <a:gd name="T3" fmla="*/ 0 h 24"/>
                    <a:gd name="T4" fmla="*/ 0 w 24"/>
                    <a:gd name="T5" fmla="*/ 0 h 24"/>
                    <a:gd name="T6" fmla="*/ 0 w 24"/>
                    <a:gd name="T7" fmla="*/ 4 h 24"/>
                    <a:gd name="T8" fmla="*/ 5 w 24"/>
                    <a:gd name="T9" fmla="*/ 4 h 24"/>
                    <a:gd name="T10" fmla="*/ 5 w 24"/>
                    <a:gd name="T11" fmla="*/ 9 h 24"/>
                    <a:gd name="T12" fmla="*/ 5 w 24"/>
                    <a:gd name="T13" fmla="*/ 9 h 24"/>
                    <a:gd name="T14" fmla="*/ 5 w 24"/>
                    <a:gd name="T15" fmla="*/ 14 h 24"/>
                    <a:gd name="T16" fmla="*/ 5 w 24"/>
                    <a:gd name="T17" fmla="*/ 14 h 24"/>
                    <a:gd name="T18" fmla="*/ 10 w 24"/>
                    <a:gd name="T19" fmla="*/ 19 h 24"/>
                    <a:gd name="T20" fmla="*/ 10 w 24"/>
                    <a:gd name="T21" fmla="*/ 19 h 24"/>
                    <a:gd name="T22" fmla="*/ 10 w 24"/>
                    <a:gd name="T23" fmla="*/ 19 h 24"/>
                    <a:gd name="T24" fmla="*/ 15 w 24"/>
                    <a:gd name="T25" fmla="*/ 24 h 24"/>
                    <a:gd name="T26" fmla="*/ 15 w 24"/>
                    <a:gd name="T27" fmla="*/ 24 h 24"/>
                    <a:gd name="T28" fmla="*/ 19 w 24"/>
                    <a:gd name="T29" fmla="*/ 24 h 24"/>
                    <a:gd name="T30" fmla="*/ 19 w 24"/>
                    <a:gd name="T31" fmla="*/ 24 h 24"/>
                    <a:gd name="T32" fmla="*/ 24 w 2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9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24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9" name="Freeform 1010">
                  <a:extLst>
                    <a:ext uri="{FF2B5EF4-FFF2-40B4-BE49-F238E27FC236}">
                      <a16:creationId xmlns:a16="http://schemas.microsoft.com/office/drawing/2014/main" id="{F782BBAB-9744-4E4D-A217-DB228860F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013"/>
                  <a:ext cx="24" cy="5"/>
                </a:xfrm>
                <a:custGeom>
                  <a:avLst/>
                  <a:gdLst>
                    <a:gd name="T0" fmla="*/ 0 w 24"/>
                    <a:gd name="T1" fmla="*/ 5 h 5"/>
                    <a:gd name="T2" fmla="*/ 0 w 24"/>
                    <a:gd name="T3" fmla="*/ 5 h 5"/>
                    <a:gd name="T4" fmla="*/ 0 w 24"/>
                    <a:gd name="T5" fmla="*/ 5 h 5"/>
                    <a:gd name="T6" fmla="*/ 5 w 24"/>
                    <a:gd name="T7" fmla="*/ 5 h 5"/>
                    <a:gd name="T8" fmla="*/ 5 w 24"/>
                    <a:gd name="T9" fmla="*/ 5 h 5"/>
                    <a:gd name="T10" fmla="*/ 5 w 24"/>
                    <a:gd name="T11" fmla="*/ 5 h 5"/>
                    <a:gd name="T12" fmla="*/ 10 w 24"/>
                    <a:gd name="T13" fmla="*/ 5 h 5"/>
                    <a:gd name="T14" fmla="*/ 10 w 24"/>
                    <a:gd name="T15" fmla="*/ 5 h 5"/>
                    <a:gd name="T16" fmla="*/ 10 w 24"/>
                    <a:gd name="T17" fmla="*/ 5 h 5"/>
                    <a:gd name="T18" fmla="*/ 15 w 24"/>
                    <a:gd name="T19" fmla="*/ 5 h 5"/>
                    <a:gd name="T20" fmla="*/ 15 w 24"/>
                    <a:gd name="T21" fmla="*/ 0 h 5"/>
                    <a:gd name="T22" fmla="*/ 15 w 24"/>
                    <a:gd name="T23" fmla="*/ 0 h 5"/>
                    <a:gd name="T24" fmla="*/ 20 w 24"/>
                    <a:gd name="T25" fmla="*/ 0 h 5"/>
                    <a:gd name="T26" fmla="*/ 20 w 24"/>
                    <a:gd name="T27" fmla="*/ 0 h 5"/>
                    <a:gd name="T28" fmla="*/ 20 w 24"/>
                    <a:gd name="T29" fmla="*/ 0 h 5"/>
                    <a:gd name="T30" fmla="*/ 20 w 24"/>
                    <a:gd name="T31" fmla="*/ 0 h 5"/>
                    <a:gd name="T32" fmla="*/ 24 w 2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0" name="Freeform 1011">
                  <a:extLst>
                    <a:ext uri="{FF2B5EF4-FFF2-40B4-BE49-F238E27FC236}">
                      <a16:creationId xmlns:a16="http://schemas.microsoft.com/office/drawing/2014/main" id="{3FB0A28E-B730-44C3-B5CF-4179E3546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1013"/>
                  <a:ext cx="73" cy="43"/>
                </a:xfrm>
                <a:custGeom>
                  <a:avLst/>
                  <a:gdLst>
                    <a:gd name="T0" fmla="*/ 0 w 73"/>
                    <a:gd name="T1" fmla="*/ 0 h 43"/>
                    <a:gd name="T2" fmla="*/ 0 w 73"/>
                    <a:gd name="T3" fmla="*/ 5 h 43"/>
                    <a:gd name="T4" fmla="*/ 5 w 73"/>
                    <a:gd name="T5" fmla="*/ 10 h 43"/>
                    <a:gd name="T6" fmla="*/ 10 w 73"/>
                    <a:gd name="T7" fmla="*/ 14 h 43"/>
                    <a:gd name="T8" fmla="*/ 15 w 73"/>
                    <a:gd name="T9" fmla="*/ 19 h 43"/>
                    <a:gd name="T10" fmla="*/ 15 w 73"/>
                    <a:gd name="T11" fmla="*/ 24 h 43"/>
                    <a:gd name="T12" fmla="*/ 20 w 73"/>
                    <a:gd name="T13" fmla="*/ 29 h 43"/>
                    <a:gd name="T14" fmla="*/ 25 w 73"/>
                    <a:gd name="T15" fmla="*/ 29 h 43"/>
                    <a:gd name="T16" fmla="*/ 29 w 73"/>
                    <a:gd name="T17" fmla="*/ 34 h 43"/>
                    <a:gd name="T18" fmla="*/ 34 w 73"/>
                    <a:gd name="T19" fmla="*/ 34 h 43"/>
                    <a:gd name="T20" fmla="*/ 39 w 73"/>
                    <a:gd name="T21" fmla="*/ 39 h 43"/>
                    <a:gd name="T22" fmla="*/ 44 w 73"/>
                    <a:gd name="T23" fmla="*/ 39 h 43"/>
                    <a:gd name="T24" fmla="*/ 49 w 73"/>
                    <a:gd name="T25" fmla="*/ 43 h 43"/>
                    <a:gd name="T26" fmla="*/ 54 w 73"/>
                    <a:gd name="T27" fmla="*/ 43 h 43"/>
                    <a:gd name="T28" fmla="*/ 58 w 73"/>
                    <a:gd name="T29" fmla="*/ 43 h 43"/>
                    <a:gd name="T30" fmla="*/ 68 w 73"/>
                    <a:gd name="T31" fmla="*/ 43 h 43"/>
                    <a:gd name="T32" fmla="*/ 73 w 73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43"/>
                    <a:gd name="T53" fmla="*/ 73 w 73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4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10" y="14"/>
                      </a:lnTo>
                      <a:lnTo>
                        <a:pt x="15" y="19"/>
                      </a:lnTo>
                      <a:lnTo>
                        <a:pt x="15" y="24"/>
                      </a:lnTo>
                      <a:lnTo>
                        <a:pt x="20" y="29"/>
                      </a:lnTo>
                      <a:lnTo>
                        <a:pt x="25" y="29"/>
                      </a:lnTo>
                      <a:lnTo>
                        <a:pt x="29" y="34"/>
                      </a:lnTo>
                      <a:lnTo>
                        <a:pt x="34" y="34"/>
                      </a:lnTo>
                      <a:lnTo>
                        <a:pt x="39" y="39"/>
                      </a:lnTo>
                      <a:lnTo>
                        <a:pt x="44" y="39"/>
                      </a:lnTo>
                      <a:lnTo>
                        <a:pt x="49" y="43"/>
                      </a:lnTo>
                      <a:lnTo>
                        <a:pt x="54" y="43"/>
                      </a:lnTo>
                      <a:lnTo>
                        <a:pt x="58" y="43"/>
                      </a:lnTo>
                      <a:lnTo>
                        <a:pt x="68" y="43"/>
                      </a:lnTo>
                      <a:lnTo>
                        <a:pt x="73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1012">
                <a:extLst>
                  <a:ext uri="{FF2B5EF4-FFF2-40B4-BE49-F238E27FC236}">
                    <a16:creationId xmlns:a16="http://schemas.microsoft.com/office/drawing/2014/main" id="{30F2733C-BC6D-47C4-A8AD-7121E0EF86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5" y="776"/>
                <a:ext cx="2172" cy="464"/>
                <a:chOff x="1485" y="776"/>
                <a:chExt cx="2172" cy="464"/>
              </a:xfrm>
            </p:grpSpPr>
            <p:sp>
              <p:nvSpPr>
                <p:cNvPr id="1271" name="Freeform 1013">
                  <a:extLst>
                    <a:ext uri="{FF2B5EF4-FFF2-40B4-BE49-F238E27FC236}">
                      <a16:creationId xmlns:a16="http://schemas.microsoft.com/office/drawing/2014/main" id="{2B831E49-50CC-426D-8C6B-E55C768EB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1047"/>
                  <a:ext cx="43" cy="9"/>
                </a:xfrm>
                <a:custGeom>
                  <a:avLst/>
                  <a:gdLst>
                    <a:gd name="T0" fmla="*/ 0 w 43"/>
                    <a:gd name="T1" fmla="*/ 9 h 9"/>
                    <a:gd name="T2" fmla="*/ 0 w 43"/>
                    <a:gd name="T3" fmla="*/ 9 h 9"/>
                    <a:gd name="T4" fmla="*/ 5 w 43"/>
                    <a:gd name="T5" fmla="*/ 9 h 9"/>
                    <a:gd name="T6" fmla="*/ 10 w 43"/>
                    <a:gd name="T7" fmla="*/ 9 h 9"/>
                    <a:gd name="T8" fmla="*/ 10 w 43"/>
                    <a:gd name="T9" fmla="*/ 9 h 9"/>
                    <a:gd name="T10" fmla="*/ 14 w 43"/>
                    <a:gd name="T11" fmla="*/ 9 h 9"/>
                    <a:gd name="T12" fmla="*/ 14 w 43"/>
                    <a:gd name="T13" fmla="*/ 9 h 9"/>
                    <a:gd name="T14" fmla="*/ 19 w 43"/>
                    <a:gd name="T15" fmla="*/ 9 h 9"/>
                    <a:gd name="T16" fmla="*/ 24 w 43"/>
                    <a:gd name="T17" fmla="*/ 5 h 9"/>
                    <a:gd name="T18" fmla="*/ 24 w 43"/>
                    <a:gd name="T19" fmla="*/ 5 h 9"/>
                    <a:gd name="T20" fmla="*/ 29 w 43"/>
                    <a:gd name="T21" fmla="*/ 5 h 9"/>
                    <a:gd name="T22" fmla="*/ 29 w 43"/>
                    <a:gd name="T23" fmla="*/ 5 h 9"/>
                    <a:gd name="T24" fmla="*/ 34 w 43"/>
                    <a:gd name="T25" fmla="*/ 0 h 9"/>
                    <a:gd name="T26" fmla="*/ 34 w 43"/>
                    <a:gd name="T27" fmla="*/ 0 h 9"/>
                    <a:gd name="T28" fmla="*/ 39 w 43"/>
                    <a:gd name="T29" fmla="*/ 0 h 9"/>
                    <a:gd name="T30" fmla="*/ 43 w 43"/>
                    <a:gd name="T31" fmla="*/ 0 h 9"/>
                    <a:gd name="T32" fmla="*/ 43 w 43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9"/>
                    <a:gd name="T53" fmla="*/ 43 w 43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2" name="Freeform 1014">
                  <a:extLst>
                    <a:ext uri="{FF2B5EF4-FFF2-40B4-BE49-F238E27FC236}">
                      <a16:creationId xmlns:a16="http://schemas.microsoft.com/office/drawing/2014/main" id="{A4A388D8-DFE1-419A-900D-D93FFA59D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912"/>
                  <a:ext cx="131" cy="135"/>
                </a:xfrm>
                <a:custGeom>
                  <a:avLst/>
                  <a:gdLst>
                    <a:gd name="T0" fmla="*/ 0 w 131"/>
                    <a:gd name="T1" fmla="*/ 135 h 135"/>
                    <a:gd name="T2" fmla="*/ 10 w 131"/>
                    <a:gd name="T3" fmla="*/ 125 h 135"/>
                    <a:gd name="T4" fmla="*/ 20 w 131"/>
                    <a:gd name="T5" fmla="*/ 115 h 135"/>
                    <a:gd name="T6" fmla="*/ 24 w 131"/>
                    <a:gd name="T7" fmla="*/ 111 h 135"/>
                    <a:gd name="T8" fmla="*/ 34 w 131"/>
                    <a:gd name="T9" fmla="*/ 101 h 135"/>
                    <a:gd name="T10" fmla="*/ 44 w 131"/>
                    <a:gd name="T11" fmla="*/ 91 h 135"/>
                    <a:gd name="T12" fmla="*/ 49 w 131"/>
                    <a:gd name="T13" fmla="*/ 86 h 135"/>
                    <a:gd name="T14" fmla="*/ 58 w 131"/>
                    <a:gd name="T15" fmla="*/ 77 h 135"/>
                    <a:gd name="T16" fmla="*/ 68 w 131"/>
                    <a:gd name="T17" fmla="*/ 72 h 135"/>
                    <a:gd name="T18" fmla="*/ 78 w 131"/>
                    <a:gd name="T19" fmla="*/ 62 h 135"/>
                    <a:gd name="T20" fmla="*/ 82 w 131"/>
                    <a:gd name="T21" fmla="*/ 53 h 135"/>
                    <a:gd name="T22" fmla="*/ 92 w 131"/>
                    <a:gd name="T23" fmla="*/ 48 h 135"/>
                    <a:gd name="T24" fmla="*/ 102 w 131"/>
                    <a:gd name="T25" fmla="*/ 38 h 135"/>
                    <a:gd name="T26" fmla="*/ 107 w 131"/>
                    <a:gd name="T27" fmla="*/ 29 h 135"/>
                    <a:gd name="T28" fmla="*/ 116 w 131"/>
                    <a:gd name="T29" fmla="*/ 19 h 135"/>
                    <a:gd name="T30" fmla="*/ 126 w 131"/>
                    <a:gd name="T31" fmla="*/ 9 h 135"/>
                    <a:gd name="T32" fmla="*/ 131 w 131"/>
                    <a:gd name="T33" fmla="*/ 0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"/>
                    <a:gd name="T52" fmla="*/ 0 h 135"/>
                    <a:gd name="T53" fmla="*/ 131 w 131"/>
                    <a:gd name="T54" fmla="*/ 135 h 1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" h="135">
                      <a:moveTo>
                        <a:pt x="0" y="135"/>
                      </a:moveTo>
                      <a:lnTo>
                        <a:pt x="10" y="125"/>
                      </a:lnTo>
                      <a:lnTo>
                        <a:pt x="20" y="115"/>
                      </a:lnTo>
                      <a:lnTo>
                        <a:pt x="24" y="111"/>
                      </a:lnTo>
                      <a:lnTo>
                        <a:pt x="34" y="101"/>
                      </a:lnTo>
                      <a:lnTo>
                        <a:pt x="44" y="91"/>
                      </a:lnTo>
                      <a:lnTo>
                        <a:pt x="49" y="86"/>
                      </a:lnTo>
                      <a:lnTo>
                        <a:pt x="58" y="77"/>
                      </a:lnTo>
                      <a:lnTo>
                        <a:pt x="68" y="72"/>
                      </a:lnTo>
                      <a:lnTo>
                        <a:pt x="78" y="62"/>
                      </a:lnTo>
                      <a:lnTo>
                        <a:pt x="82" y="53"/>
                      </a:lnTo>
                      <a:lnTo>
                        <a:pt x="92" y="48"/>
                      </a:lnTo>
                      <a:lnTo>
                        <a:pt x="102" y="38"/>
                      </a:lnTo>
                      <a:lnTo>
                        <a:pt x="107" y="29"/>
                      </a:lnTo>
                      <a:lnTo>
                        <a:pt x="116" y="19"/>
                      </a:lnTo>
                      <a:lnTo>
                        <a:pt x="126" y="9"/>
                      </a:lnTo>
                      <a:lnTo>
                        <a:pt x="13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3" name="Freeform 1015">
                  <a:extLst>
                    <a:ext uri="{FF2B5EF4-FFF2-40B4-BE49-F238E27FC236}">
                      <a16:creationId xmlns:a16="http://schemas.microsoft.com/office/drawing/2014/main" id="{42F26723-7712-4ECE-9A03-C336800F9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912"/>
                  <a:ext cx="24" cy="29"/>
                </a:xfrm>
                <a:custGeom>
                  <a:avLst/>
                  <a:gdLst>
                    <a:gd name="T0" fmla="*/ 0 w 24"/>
                    <a:gd name="T1" fmla="*/ 0 h 29"/>
                    <a:gd name="T2" fmla="*/ 0 w 24"/>
                    <a:gd name="T3" fmla="*/ 4 h 29"/>
                    <a:gd name="T4" fmla="*/ 5 w 24"/>
                    <a:gd name="T5" fmla="*/ 4 h 29"/>
                    <a:gd name="T6" fmla="*/ 5 w 24"/>
                    <a:gd name="T7" fmla="*/ 4 h 29"/>
                    <a:gd name="T8" fmla="*/ 5 w 24"/>
                    <a:gd name="T9" fmla="*/ 9 h 29"/>
                    <a:gd name="T10" fmla="*/ 5 w 24"/>
                    <a:gd name="T11" fmla="*/ 9 h 29"/>
                    <a:gd name="T12" fmla="*/ 9 w 24"/>
                    <a:gd name="T13" fmla="*/ 14 h 29"/>
                    <a:gd name="T14" fmla="*/ 9 w 24"/>
                    <a:gd name="T15" fmla="*/ 14 h 29"/>
                    <a:gd name="T16" fmla="*/ 9 w 24"/>
                    <a:gd name="T17" fmla="*/ 19 h 29"/>
                    <a:gd name="T18" fmla="*/ 9 w 24"/>
                    <a:gd name="T19" fmla="*/ 19 h 29"/>
                    <a:gd name="T20" fmla="*/ 14 w 24"/>
                    <a:gd name="T21" fmla="*/ 19 h 29"/>
                    <a:gd name="T22" fmla="*/ 14 w 24"/>
                    <a:gd name="T23" fmla="*/ 24 h 29"/>
                    <a:gd name="T24" fmla="*/ 14 w 24"/>
                    <a:gd name="T25" fmla="*/ 24 h 29"/>
                    <a:gd name="T26" fmla="*/ 19 w 24"/>
                    <a:gd name="T27" fmla="*/ 24 h 29"/>
                    <a:gd name="T28" fmla="*/ 19 w 24"/>
                    <a:gd name="T29" fmla="*/ 24 h 29"/>
                    <a:gd name="T30" fmla="*/ 24 w 24"/>
                    <a:gd name="T31" fmla="*/ 29 h 29"/>
                    <a:gd name="T32" fmla="*/ 24 w 2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9"/>
                    <a:gd name="T53" fmla="*/ 24 w 2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9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9" y="24"/>
                      </a:lnTo>
                      <a:lnTo>
                        <a:pt x="24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4" name="Freeform 1016">
                  <a:extLst>
                    <a:ext uri="{FF2B5EF4-FFF2-40B4-BE49-F238E27FC236}">
                      <a16:creationId xmlns:a16="http://schemas.microsoft.com/office/drawing/2014/main" id="{D81A5596-A946-42D3-A4D1-11D4BCC02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921"/>
                  <a:ext cx="38" cy="20"/>
                </a:xfrm>
                <a:custGeom>
                  <a:avLst/>
                  <a:gdLst>
                    <a:gd name="T0" fmla="*/ 0 w 38"/>
                    <a:gd name="T1" fmla="*/ 20 h 20"/>
                    <a:gd name="T2" fmla="*/ 5 w 38"/>
                    <a:gd name="T3" fmla="*/ 20 h 20"/>
                    <a:gd name="T4" fmla="*/ 9 w 38"/>
                    <a:gd name="T5" fmla="*/ 20 h 20"/>
                    <a:gd name="T6" fmla="*/ 14 w 38"/>
                    <a:gd name="T7" fmla="*/ 20 h 20"/>
                    <a:gd name="T8" fmla="*/ 14 w 38"/>
                    <a:gd name="T9" fmla="*/ 15 h 20"/>
                    <a:gd name="T10" fmla="*/ 14 w 38"/>
                    <a:gd name="T11" fmla="*/ 15 h 20"/>
                    <a:gd name="T12" fmla="*/ 19 w 38"/>
                    <a:gd name="T13" fmla="*/ 10 h 20"/>
                    <a:gd name="T14" fmla="*/ 19 w 38"/>
                    <a:gd name="T15" fmla="*/ 10 h 20"/>
                    <a:gd name="T16" fmla="*/ 19 w 38"/>
                    <a:gd name="T17" fmla="*/ 5 h 20"/>
                    <a:gd name="T18" fmla="*/ 24 w 38"/>
                    <a:gd name="T19" fmla="*/ 5 h 20"/>
                    <a:gd name="T20" fmla="*/ 24 w 38"/>
                    <a:gd name="T21" fmla="*/ 0 h 20"/>
                    <a:gd name="T22" fmla="*/ 29 w 38"/>
                    <a:gd name="T23" fmla="*/ 0 h 20"/>
                    <a:gd name="T24" fmla="*/ 29 w 38"/>
                    <a:gd name="T25" fmla="*/ 0 h 20"/>
                    <a:gd name="T26" fmla="*/ 29 w 38"/>
                    <a:gd name="T27" fmla="*/ 0 h 20"/>
                    <a:gd name="T28" fmla="*/ 34 w 38"/>
                    <a:gd name="T29" fmla="*/ 0 h 20"/>
                    <a:gd name="T30" fmla="*/ 38 w 38"/>
                    <a:gd name="T31" fmla="*/ 0 h 20"/>
                    <a:gd name="T32" fmla="*/ 38 w 38"/>
                    <a:gd name="T33" fmla="*/ 5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20"/>
                    <a:gd name="T53" fmla="*/ 38 w 38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20">
                      <a:moveTo>
                        <a:pt x="0" y="20"/>
                      </a:moveTo>
                      <a:lnTo>
                        <a:pt x="5" y="20"/>
                      </a:lnTo>
                      <a:lnTo>
                        <a:pt x="9" y="20"/>
                      </a:lnTo>
                      <a:lnTo>
                        <a:pt x="14" y="20"/>
                      </a:lnTo>
                      <a:lnTo>
                        <a:pt x="14" y="15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38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5" name="Freeform 1017">
                  <a:extLst>
                    <a:ext uri="{FF2B5EF4-FFF2-40B4-BE49-F238E27FC236}">
                      <a16:creationId xmlns:a16="http://schemas.microsoft.com/office/drawing/2014/main" id="{C3B5190F-815A-4516-842E-F1685FEBD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907"/>
                  <a:ext cx="25" cy="19"/>
                </a:xfrm>
                <a:custGeom>
                  <a:avLst/>
                  <a:gdLst>
                    <a:gd name="T0" fmla="*/ 0 w 25"/>
                    <a:gd name="T1" fmla="*/ 19 h 19"/>
                    <a:gd name="T2" fmla="*/ 5 w 25"/>
                    <a:gd name="T3" fmla="*/ 19 h 19"/>
                    <a:gd name="T4" fmla="*/ 5 w 25"/>
                    <a:gd name="T5" fmla="*/ 19 h 19"/>
                    <a:gd name="T6" fmla="*/ 10 w 25"/>
                    <a:gd name="T7" fmla="*/ 19 h 19"/>
                    <a:gd name="T8" fmla="*/ 10 w 25"/>
                    <a:gd name="T9" fmla="*/ 19 h 19"/>
                    <a:gd name="T10" fmla="*/ 10 w 25"/>
                    <a:gd name="T11" fmla="*/ 19 h 19"/>
                    <a:gd name="T12" fmla="*/ 15 w 25"/>
                    <a:gd name="T13" fmla="*/ 19 h 19"/>
                    <a:gd name="T14" fmla="*/ 15 w 25"/>
                    <a:gd name="T15" fmla="*/ 14 h 19"/>
                    <a:gd name="T16" fmla="*/ 15 w 25"/>
                    <a:gd name="T17" fmla="*/ 14 h 19"/>
                    <a:gd name="T18" fmla="*/ 20 w 25"/>
                    <a:gd name="T19" fmla="*/ 14 h 19"/>
                    <a:gd name="T20" fmla="*/ 20 w 25"/>
                    <a:gd name="T21" fmla="*/ 9 h 19"/>
                    <a:gd name="T22" fmla="*/ 20 w 25"/>
                    <a:gd name="T23" fmla="*/ 9 h 19"/>
                    <a:gd name="T24" fmla="*/ 20 w 25"/>
                    <a:gd name="T25" fmla="*/ 9 h 19"/>
                    <a:gd name="T26" fmla="*/ 25 w 25"/>
                    <a:gd name="T27" fmla="*/ 5 h 19"/>
                    <a:gd name="T28" fmla="*/ 25 w 25"/>
                    <a:gd name="T29" fmla="*/ 5 h 19"/>
                    <a:gd name="T30" fmla="*/ 25 w 25"/>
                    <a:gd name="T31" fmla="*/ 5 h 19"/>
                    <a:gd name="T32" fmla="*/ 25 w 2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9"/>
                    <a:gd name="T53" fmla="*/ 25 w 2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9">
                      <a:moveTo>
                        <a:pt x="0" y="19"/>
                      </a:move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20" y="14"/>
                      </a:lnTo>
                      <a:lnTo>
                        <a:pt x="20" y="9"/>
                      </a:lnTo>
                      <a:lnTo>
                        <a:pt x="25" y="5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6" name="Freeform 1018">
                  <a:extLst>
                    <a:ext uri="{FF2B5EF4-FFF2-40B4-BE49-F238E27FC236}">
                      <a16:creationId xmlns:a16="http://schemas.microsoft.com/office/drawing/2014/main" id="{5931A7C4-1AAA-4197-8DA1-2A3097695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858"/>
                  <a:ext cx="9" cy="49"/>
                </a:xfrm>
                <a:custGeom>
                  <a:avLst/>
                  <a:gdLst>
                    <a:gd name="T0" fmla="*/ 5 w 9"/>
                    <a:gd name="T1" fmla="*/ 49 h 49"/>
                    <a:gd name="T2" fmla="*/ 5 w 9"/>
                    <a:gd name="T3" fmla="*/ 49 h 49"/>
                    <a:gd name="T4" fmla="*/ 5 w 9"/>
                    <a:gd name="T5" fmla="*/ 44 h 49"/>
                    <a:gd name="T6" fmla="*/ 5 w 9"/>
                    <a:gd name="T7" fmla="*/ 39 h 49"/>
                    <a:gd name="T8" fmla="*/ 5 w 9"/>
                    <a:gd name="T9" fmla="*/ 39 h 49"/>
                    <a:gd name="T10" fmla="*/ 5 w 9"/>
                    <a:gd name="T11" fmla="*/ 34 h 49"/>
                    <a:gd name="T12" fmla="*/ 5 w 9"/>
                    <a:gd name="T13" fmla="*/ 29 h 49"/>
                    <a:gd name="T14" fmla="*/ 0 w 9"/>
                    <a:gd name="T15" fmla="*/ 29 h 49"/>
                    <a:gd name="T16" fmla="*/ 0 w 9"/>
                    <a:gd name="T17" fmla="*/ 25 h 49"/>
                    <a:gd name="T18" fmla="*/ 0 w 9"/>
                    <a:gd name="T19" fmla="*/ 25 h 49"/>
                    <a:gd name="T20" fmla="*/ 0 w 9"/>
                    <a:gd name="T21" fmla="*/ 20 h 49"/>
                    <a:gd name="T22" fmla="*/ 0 w 9"/>
                    <a:gd name="T23" fmla="*/ 15 h 49"/>
                    <a:gd name="T24" fmla="*/ 0 w 9"/>
                    <a:gd name="T25" fmla="*/ 15 h 49"/>
                    <a:gd name="T26" fmla="*/ 0 w 9"/>
                    <a:gd name="T27" fmla="*/ 10 h 49"/>
                    <a:gd name="T28" fmla="*/ 5 w 9"/>
                    <a:gd name="T29" fmla="*/ 10 h 49"/>
                    <a:gd name="T30" fmla="*/ 5 w 9"/>
                    <a:gd name="T31" fmla="*/ 5 h 49"/>
                    <a:gd name="T32" fmla="*/ 9 w 9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49"/>
                    <a:gd name="T53" fmla="*/ 9 w 9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49">
                      <a:moveTo>
                        <a:pt x="5" y="49"/>
                      </a:move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7" name="Freeform 1019">
                  <a:extLst>
                    <a:ext uri="{FF2B5EF4-FFF2-40B4-BE49-F238E27FC236}">
                      <a16:creationId xmlns:a16="http://schemas.microsoft.com/office/drawing/2014/main" id="{75F9513F-24D4-43AA-8ACB-2EAB9A617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839"/>
                  <a:ext cx="9" cy="19"/>
                </a:xfrm>
                <a:custGeom>
                  <a:avLst/>
                  <a:gdLst>
                    <a:gd name="T0" fmla="*/ 9 w 9"/>
                    <a:gd name="T1" fmla="*/ 19 h 19"/>
                    <a:gd name="T2" fmla="*/ 9 w 9"/>
                    <a:gd name="T3" fmla="*/ 19 h 19"/>
                    <a:gd name="T4" fmla="*/ 9 w 9"/>
                    <a:gd name="T5" fmla="*/ 19 h 19"/>
                    <a:gd name="T6" fmla="*/ 9 w 9"/>
                    <a:gd name="T7" fmla="*/ 15 h 19"/>
                    <a:gd name="T8" fmla="*/ 9 w 9"/>
                    <a:gd name="T9" fmla="*/ 15 h 19"/>
                    <a:gd name="T10" fmla="*/ 9 w 9"/>
                    <a:gd name="T11" fmla="*/ 10 h 19"/>
                    <a:gd name="T12" fmla="*/ 9 w 9"/>
                    <a:gd name="T13" fmla="*/ 10 h 19"/>
                    <a:gd name="T14" fmla="*/ 9 w 9"/>
                    <a:gd name="T15" fmla="*/ 10 h 19"/>
                    <a:gd name="T16" fmla="*/ 9 w 9"/>
                    <a:gd name="T17" fmla="*/ 5 h 19"/>
                    <a:gd name="T18" fmla="*/ 9 w 9"/>
                    <a:gd name="T19" fmla="*/ 5 h 19"/>
                    <a:gd name="T20" fmla="*/ 5 w 9"/>
                    <a:gd name="T21" fmla="*/ 5 h 19"/>
                    <a:gd name="T22" fmla="*/ 5 w 9"/>
                    <a:gd name="T23" fmla="*/ 5 h 19"/>
                    <a:gd name="T24" fmla="*/ 5 w 9"/>
                    <a:gd name="T25" fmla="*/ 0 h 19"/>
                    <a:gd name="T26" fmla="*/ 5 w 9"/>
                    <a:gd name="T27" fmla="*/ 0 h 19"/>
                    <a:gd name="T28" fmla="*/ 0 w 9"/>
                    <a:gd name="T29" fmla="*/ 0 h 19"/>
                    <a:gd name="T30" fmla="*/ 0 w 9"/>
                    <a:gd name="T31" fmla="*/ 0 h 19"/>
                    <a:gd name="T32" fmla="*/ 0 w 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9"/>
                    <a:gd name="T53" fmla="*/ 9 w 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9">
                      <a:moveTo>
                        <a:pt x="9" y="19"/>
                      </a:moveTo>
                      <a:lnTo>
                        <a:pt x="9" y="19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8" name="Freeform 1020">
                  <a:extLst>
                    <a:ext uri="{FF2B5EF4-FFF2-40B4-BE49-F238E27FC236}">
                      <a16:creationId xmlns:a16="http://schemas.microsoft.com/office/drawing/2014/main" id="{6527BD4B-815B-4AE5-95AD-3A6A1DA02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820"/>
                  <a:ext cx="58" cy="19"/>
                </a:xfrm>
                <a:custGeom>
                  <a:avLst/>
                  <a:gdLst>
                    <a:gd name="T0" fmla="*/ 0 w 58"/>
                    <a:gd name="T1" fmla="*/ 19 h 19"/>
                    <a:gd name="T2" fmla="*/ 0 w 58"/>
                    <a:gd name="T3" fmla="*/ 19 h 19"/>
                    <a:gd name="T4" fmla="*/ 5 w 58"/>
                    <a:gd name="T5" fmla="*/ 14 h 19"/>
                    <a:gd name="T6" fmla="*/ 5 w 58"/>
                    <a:gd name="T7" fmla="*/ 14 h 19"/>
                    <a:gd name="T8" fmla="*/ 9 w 58"/>
                    <a:gd name="T9" fmla="*/ 10 h 19"/>
                    <a:gd name="T10" fmla="*/ 14 w 58"/>
                    <a:gd name="T11" fmla="*/ 10 h 19"/>
                    <a:gd name="T12" fmla="*/ 19 w 58"/>
                    <a:gd name="T13" fmla="*/ 10 h 19"/>
                    <a:gd name="T14" fmla="*/ 19 w 58"/>
                    <a:gd name="T15" fmla="*/ 5 h 19"/>
                    <a:gd name="T16" fmla="*/ 24 w 58"/>
                    <a:gd name="T17" fmla="*/ 5 h 19"/>
                    <a:gd name="T18" fmla="*/ 29 w 58"/>
                    <a:gd name="T19" fmla="*/ 5 h 19"/>
                    <a:gd name="T20" fmla="*/ 34 w 58"/>
                    <a:gd name="T21" fmla="*/ 0 h 19"/>
                    <a:gd name="T22" fmla="*/ 38 w 58"/>
                    <a:gd name="T23" fmla="*/ 0 h 19"/>
                    <a:gd name="T24" fmla="*/ 38 w 58"/>
                    <a:gd name="T25" fmla="*/ 0 h 19"/>
                    <a:gd name="T26" fmla="*/ 43 w 58"/>
                    <a:gd name="T27" fmla="*/ 0 h 19"/>
                    <a:gd name="T28" fmla="*/ 48 w 58"/>
                    <a:gd name="T29" fmla="*/ 0 h 19"/>
                    <a:gd name="T30" fmla="*/ 53 w 58"/>
                    <a:gd name="T31" fmla="*/ 0 h 19"/>
                    <a:gd name="T32" fmla="*/ 58 w 58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9"/>
                    <a:gd name="T53" fmla="*/ 58 w 58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5" y="14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9" name="Freeform 1021">
                  <a:extLst>
                    <a:ext uri="{FF2B5EF4-FFF2-40B4-BE49-F238E27FC236}">
                      <a16:creationId xmlns:a16="http://schemas.microsoft.com/office/drawing/2014/main" id="{1ABABAE5-02B9-4DBF-BC74-50CCDBA3C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820"/>
                  <a:ext cx="5" cy="38"/>
                </a:xfrm>
                <a:custGeom>
                  <a:avLst/>
                  <a:gdLst>
                    <a:gd name="T0" fmla="*/ 5 w 5"/>
                    <a:gd name="T1" fmla="*/ 0 h 38"/>
                    <a:gd name="T2" fmla="*/ 5 w 5"/>
                    <a:gd name="T3" fmla="*/ 0 h 38"/>
                    <a:gd name="T4" fmla="*/ 5 w 5"/>
                    <a:gd name="T5" fmla="*/ 5 h 38"/>
                    <a:gd name="T6" fmla="*/ 0 w 5"/>
                    <a:gd name="T7" fmla="*/ 5 h 38"/>
                    <a:gd name="T8" fmla="*/ 0 w 5"/>
                    <a:gd name="T9" fmla="*/ 10 h 38"/>
                    <a:gd name="T10" fmla="*/ 0 w 5"/>
                    <a:gd name="T11" fmla="*/ 10 h 38"/>
                    <a:gd name="T12" fmla="*/ 0 w 5"/>
                    <a:gd name="T13" fmla="*/ 14 h 38"/>
                    <a:gd name="T14" fmla="*/ 0 w 5"/>
                    <a:gd name="T15" fmla="*/ 14 h 38"/>
                    <a:gd name="T16" fmla="*/ 0 w 5"/>
                    <a:gd name="T17" fmla="*/ 19 h 38"/>
                    <a:gd name="T18" fmla="*/ 0 w 5"/>
                    <a:gd name="T19" fmla="*/ 19 h 38"/>
                    <a:gd name="T20" fmla="*/ 5 w 5"/>
                    <a:gd name="T21" fmla="*/ 24 h 38"/>
                    <a:gd name="T22" fmla="*/ 5 w 5"/>
                    <a:gd name="T23" fmla="*/ 24 h 38"/>
                    <a:gd name="T24" fmla="*/ 5 w 5"/>
                    <a:gd name="T25" fmla="*/ 29 h 38"/>
                    <a:gd name="T26" fmla="*/ 5 w 5"/>
                    <a:gd name="T27" fmla="*/ 29 h 38"/>
                    <a:gd name="T28" fmla="*/ 5 w 5"/>
                    <a:gd name="T29" fmla="*/ 34 h 38"/>
                    <a:gd name="T30" fmla="*/ 5 w 5"/>
                    <a:gd name="T31" fmla="*/ 34 h 38"/>
                    <a:gd name="T32" fmla="*/ 5 w 5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8"/>
                    <a:gd name="T53" fmla="*/ 5 w 5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8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0" name="Freeform 1022">
                  <a:extLst>
                    <a:ext uri="{FF2B5EF4-FFF2-40B4-BE49-F238E27FC236}">
                      <a16:creationId xmlns:a16="http://schemas.microsoft.com/office/drawing/2014/main" id="{6C2FBE14-0E1C-4284-8604-7A7D5411E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2" y="858"/>
                  <a:ext cx="9" cy="34"/>
                </a:xfrm>
                <a:custGeom>
                  <a:avLst/>
                  <a:gdLst>
                    <a:gd name="T0" fmla="*/ 0 w 9"/>
                    <a:gd name="T1" fmla="*/ 0 h 34"/>
                    <a:gd name="T2" fmla="*/ 5 w 9"/>
                    <a:gd name="T3" fmla="*/ 0 h 34"/>
                    <a:gd name="T4" fmla="*/ 5 w 9"/>
                    <a:gd name="T5" fmla="*/ 0 h 34"/>
                    <a:gd name="T6" fmla="*/ 5 w 9"/>
                    <a:gd name="T7" fmla="*/ 5 h 34"/>
                    <a:gd name="T8" fmla="*/ 9 w 9"/>
                    <a:gd name="T9" fmla="*/ 5 h 34"/>
                    <a:gd name="T10" fmla="*/ 9 w 9"/>
                    <a:gd name="T11" fmla="*/ 10 h 34"/>
                    <a:gd name="T12" fmla="*/ 5 w 9"/>
                    <a:gd name="T13" fmla="*/ 10 h 34"/>
                    <a:gd name="T14" fmla="*/ 5 w 9"/>
                    <a:gd name="T15" fmla="*/ 15 h 34"/>
                    <a:gd name="T16" fmla="*/ 5 w 9"/>
                    <a:gd name="T17" fmla="*/ 15 h 34"/>
                    <a:gd name="T18" fmla="*/ 5 w 9"/>
                    <a:gd name="T19" fmla="*/ 20 h 34"/>
                    <a:gd name="T20" fmla="*/ 5 w 9"/>
                    <a:gd name="T21" fmla="*/ 20 h 34"/>
                    <a:gd name="T22" fmla="*/ 5 w 9"/>
                    <a:gd name="T23" fmla="*/ 25 h 34"/>
                    <a:gd name="T24" fmla="*/ 5 w 9"/>
                    <a:gd name="T25" fmla="*/ 25 h 34"/>
                    <a:gd name="T26" fmla="*/ 5 w 9"/>
                    <a:gd name="T27" fmla="*/ 29 h 34"/>
                    <a:gd name="T28" fmla="*/ 5 w 9"/>
                    <a:gd name="T29" fmla="*/ 29 h 34"/>
                    <a:gd name="T30" fmla="*/ 5 w 9"/>
                    <a:gd name="T31" fmla="*/ 34 h 34"/>
                    <a:gd name="T32" fmla="*/ 9 w 9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4"/>
                    <a:gd name="T53" fmla="*/ 9 w 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5" y="25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9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1" name="Freeform 1023">
                  <a:extLst>
                    <a:ext uri="{FF2B5EF4-FFF2-40B4-BE49-F238E27FC236}">
                      <a16:creationId xmlns:a16="http://schemas.microsoft.com/office/drawing/2014/main" id="{12EA950B-11B7-4BAA-81A0-A61A26B6C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1" y="892"/>
                  <a:ext cx="44" cy="5"/>
                </a:xfrm>
                <a:custGeom>
                  <a:avLst/>
                  <a:gdLst>
                    <a:gd name="T0" fmla="*/ 0 w 44"/>
                    <a:gd name="T1" fmla="*/ 0 h 5"/>
                    <a:gd name="T2" fmla="*/ 0 w 44"/>
                    <a:gd name="T3" fmla="*/ 5 h 5"/>
                    <a:gd name="T4" fmla="*/ 5 w 44"/>
                    <a:gd name="T5" fmla="*/ 5 h 5"/>
                    <a:gd name="T6" fmla="*/ 5 w 44"/>
                    <a:gd name="T7" fmla="*/ 5 h 5"/>
                    <a:gd name="T8" fmla="*/ 10 w 44"/>
                    <a:gd name="T9" fmla="*/ 5 h 5"/>
                    <a:gd name="T10" fmla="*/ 15 w 44"/>
                    <a:gd name="T11" fmla="*/ 5 h 5"/>
                    <a:gd name="T12" fmla="*/ 15 w 44"/>
                    <a:gd name="T13" fmla="*/ 5 h 5"/>
                    <a:gd name="T14" fmla="*/ 20 w 44"/>
                    <a:gd name="T15" fmla="*/ 5 h 5"/>
                    <a:gd name="T16" fmla="*/ 20 w 44"/>
                    <a:gd name="T17" fmla="*/ 5 h 5"/>
                    <a:gd name="T18" fmla="*/ 25 w 44"/>
                    <a:gd name="T19" fmla="*/ 5 h 5"/>
                    <a:gd name="T20" fmla="*/ 25 w 44"/>
                    <a:gd name="T21" fmla="*/ 0 h 5"/>
                    <a:gd name="T22" fmla="*/ 29 w 44"/>
                    <a:gd name="T23" fmla="*/ 0 h 5"/>
                    <a:gd name="T24" fmla="*/ 29 w 44"/>
                    <a:gd name="T25" fmla="*/ 0 h 5"/>
                    <a:gd name="T26" fmla="*/ 34 w 44"/>
                    <a:gd name="T27" fmla="*/ 0 h 5"/>
                    <a:gd name="T28" fmla="*/ 39 w 44"/>
                    <a:gd name="T29" fmla="*/ 0 h 5"/>
                    <a:gd name="T30" fmla="*/ 39 w 44"/>
                    <a:gd name="T31" fmla="*/ 5 h 5"/>
                    <a:gd name="T32" fmla="*/ 44 w 4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5"/>
                    <a:gd name="T53" fmla="*/ 44 w 4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5" y="5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4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2" name="Freeform 1024">
                  <a:extLst>
                    <a:ext uri="{FF2B5EF4-FFF2-40B4-BE49-F238E27FC236}">
                      <a16:creationId xmlns:a16="http://schemas.microsoft.com/office/drawing/2014/main" id="{CBD19189-3F17-4A99-A2E5-326786A3E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5" y="897"/>
                  <a:ext cx="29" cy="5"/>
                </a:xfrm>
                <a:custGeom>
                  <a:avLst/>
                  <a:gdLst>
                    <a:gd name="T0" fmla="*/ 0 w 29"/>
                    <a:gd name="T1" fmla="*/ 0 h 5"/>
                    <a:gd name="T2" fmla="*/ 0 w 29"/>
                    <a:gd name="T3" fmla="*/ 0 h 5"/>
                    <a:gd name="T4" fmla="*/ 5 w 29"/>
                    <a:gd name="T5" fmla="*/ 0 h 5"/>
                    <a:gd name="T6" fmla="*/ 5 w 29"/>
                    <a:gd name="T7" fmla="*/ 5 h 5"/>
                    <a:gd name="T8" fmla="*/ 5 w 29"/>
                    <a:gd name="T9" fmla="*/ 5 h 5"/>
                    <a:gd name="T10" fmla="*/ 9 w 29"/>
                    <a:gd name="T11" fmla="*/ 5 h 5"/>
                    <a:gd name="T12" fmla="*/ 9 w 29"/>
                    <a:gd name="T13" fmla="*/ 5 h 5"/>
                    <a:gd name="T14" fmla="*/ 14 w 29"/>
                    <a:gd name="T15" fmla="*/ 5 h 5"/>
                    <a:gd name="T16" fmla="*/ 14 w 29"/>
                    <a:gd name="T17" fmla="*/ 5 h 5"/>
                    <a:gd name="T18" fmla="*/ 14 w 29"/>
                    <a:gd name="T19" fmla="*/ 5 h 5"/>
                    <a:gd name="T20" fmla="*/ 19 w 29"/>
                    <a:gd name="T21" fmla="*/ 5 h 5"/>
                    <a:gd name="T22" fmla="*/ 19 w 29"/>
                    <a:gd name="T23" fmla="*/ 5 h 5"/>
                    <a:gd name="T24" fmla="*/ 24 w 29"/>
                    <a:gd name="T25" fmla="*/ 5 h 5"/>
                    <a:gd name="T26" fmla="*/ 24 w 29"/>
                    <a:gd name="T27" fmla="*/ 5 h 5"/>
                    <a:gd name="T28" fmla="*/ 29 w 29"/>
                    <a:gd name="T29" fmla="*/ 0 h 5"/>
                    <a:gd name="T30" fmla="*/ 29 w 29"/>
                    <a:gd name="T31" fmla="*/ 0 h 5"/>
                    <a:gd name="T32" fmla="*/ 29 w 2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"/>
                    <a:gd name="T53" fmla="*/ 29 w 2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3" name="Line 1025">
                  <a:extLst>
                    <a:ext uri="{FF2B5EF4-FFF2-40B4-BE49-F238E27FC236}">
                      <a16:creationId xmlns:a16="http://schemas.microsoft.com/office/drawing/2014/main" id="{7D919AC5-A86A-4FED-B1F5-506051AC3C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74" y="892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4" name="Freeform 1026">
                  <a:extLst>
                    <a:ext uri="{FF2B5EF4-FFF2-40B4-BE49-F238E27FC236}">
                      <a16:creationId xmlns:a16="http://schemas.microsoft.com/office/drawing/2014/main" id="{B2E6A8FD-8FDE-4A68-9C5E-16F1B60B1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9" y="892"/>
                  <a:ext cx="43" cy="78"/>
                </a:xfrm>
                <a:custGeom>
                  <a:avLst/>
                  <a:gdLst>
                    <a:gd name="T0" fmla="*/ 0 w 43"/>
                    <a:gd name="T1" fmla="*/ 0 h 78"/>
                    <a:gd name="T2" fmla="*/ 4 w 43"/>
                    <a:gd name="T3" fmla="*/ 5 h 78"/>
                    <a:gd name="T4" fmla="*/ 9 w 43"/>
                    <a:gd name="T5" fmla="*/ 10 h 78"/>
                    <a:gd name="T6" fmla="*/ 9 w 43"/>
                    <a:gd name="T7" fmla="*/ 15 h 78"/>
                    <a:gd name="T8" fmla="*/ 14 w 43"/>
                    <a:gd name="T9" fmla="*/ 20 h 78"/>
                    <a:gd name="T10" fmla="*/ 14 w 43"/>
                    <a:gd name="T11" fmla="*/ 24 h 78"/>
                    <a:gd name="T12" fmla="*/ 19 w 43"/>
                    <a:gd name="T13" fmla="*/ 29 h 78"/>
                    <a:gd name="T14" fmla="*/ 19 w 43"/>
                    <a:gd name="T15" fmla="*/ 34 h 78"/>
                    <a:gd name="T16" fmla="*/ 19 w 43"/>
                    <a:gd name="T17" fmla="*/ 39 h 78"/>
                    <a:gd name="T18" fmla="*/ 24 w 43"/>
                    <a:gd name="T19" fmla="*/ 44 h 78"/>
                    <a:gd name="T20" fmla="*/ 24 w 43"/>
                    <a:gd name="T21" fmla="*/ 49 h 78"/>
                    <a:gd name="T22" fmla="*/ 29 w 43"/>
                    <a:gd name="T23" fmla="*/ 53 h 78"/>
                    <a:gd name="T24" fmla="*/ 29 w 43"/>
                    <a:gd name="T25" fmla="*/ 58 h 78"/>
                    <a:gd name="T26" fmla="*/ 33 w 43"/>
                    <a:gd name="T27" fmla="*/ 63 h 78"/>
                    <a:gd name="T28" fmla="*/ 38 w 43"/>
                    <a:gd name="T29" fmla="*/ 68 h 78"/>
                    <a:gd name="T30" fmla="*/ 43 w 43"/>
                    <a:gd name="T31" fmla="*/ 73 h 78"/>
                    <a:gd name="T32" fmla="*/ 43 w 43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78"/>
                    <a:gd name="T53" fmla="*/ 43 w 43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78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24" y="44"/>
                      </a:lnTo>
                      <a:lnTo>
                        <a:pt x="24" y="49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33" y="63"/>
                      </a:lnTo>
                      <a:lnTo>
                        <a:pt x="38" y="68"/>
                      </a:lnTo>
                      <a:lnTo>
                        <a:pt x="43" y="73"/>
                      </a:lnTo>
                      <a:lnTo>
                        <a:pt x="43" y="7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5" name="Line 1027">
                  <a:extLst>
                    <a:ext uri="{FF2B5EF4-FFF2-40B4-BE49-F238E27FC236}">
                      <a16:creationId xmlns:a16="http://schemas.microsoft.com/office/drawing/2014/main" id="{17097ABE-0C2B-4061-AC36-46AEDB9B7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2" y="970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6" name="Freeform 1028">
                  <a:extLst>
                    <a:ext uri="{FF2B5EF4-FFF2-40B4-BE49-F238E27FC236}">
                      <a16:creationId xmlns:a16="http://schemas.microsoft.com/office/drawing/2014/main" id="{ABC5DAE1-274B-4D64-AF45-D802DABEE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2" y="979"/>
                  <a:ext cx="20" cy="58"/>
                </a:xfrm>
                <a:custGeom>
                  <a:avLst/>
                  <a:gdLst>
                    <a:gd name="T0" fmla="*/ 20 w 20"/>
                    <a:gd name="T1" fmla="*/ 0 h 58"/>
                    <a:gd name="T2" fmla="*/ 10 w 20"/>
                    <a:gd name="T3" fmla="*/ 0 h 58"/>
                    <a:gd name="T4" fmla="*/ 5 w 20"/>
                    <a:gd name="T5" fmla="*/ 5 h 58"/>
                    <a:gd name="T6" fmla="*/ 5 w 20"/>
                    <a:gd name="T7" fmla="*/ 5 h 58"/>
                    <a:gd name="T8" fmla="*/ 0 w 20"/>
                    <a:gd name="T9" fmla="*/ 10 h 58"/>
                    <a:gd name="T10" fmla="*/ 0 w 20"/>
                    <a:gd name="T11" fmla="*/ 10 h 58"/>
                    <a:gd name="T12" fmla="*/ 0 w 20"/>
                    <a:gd name="T13" fmla="*/ 15 h 58"/>
                    <a:gd name="T14" fmla="*/ 0 w 20"/>
                    <a:gd name="T15" fmla="*/ 19 h 58"/>
                    <a:gd name="T16" fmla="*/ 0 w 20"/>
                    <a:gd name="T17" fmla="*/ 24 h 58"/>
                    <a:gd name="T18" fmla="*/ 5 w 20"/>
                    <a:gd name="T19" fmla="*/ 29 h 58"/>
                    <a:gd name="T20" fmla="*/ 5 w 20"/>
                    <a:gd name="T21" fmla="*/ 34 h 58"/>
                    <a:gd name="T22" fmla="*/ 5 w 20"/>
                    <a:gd name="T23" fmla="*/ 39 h 58"/>
                    <a:gd name="T24" fmla="*/ 5 w 20"/>
                    <a:gd name="T25" fmla="*/ 44 h 58"/>
                    <a:gd name="T26" fmla="*/ 10 w 20"/>
                    <a:gd name="T27" fmla="*/ 44 h 58"/>
                    <a:gd name="T28" fmla="*/ 10 w 20"/>
                    <a:gd name="T29" fmla="*/ 48 h 58"/>
                    <a:gd name="T30" fmla="*/ 10 w 20"/>
                    <a:gd name="T31" fmla="*/ 53 h 58"/>
                    <a:gd name="T32" fmla="*/ 5 w 20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58"/>
                    <a:gd name="T53" fmla="*/ 20 w 20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58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5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7" name="Line 1029">
                  <a:extLst>
                    <a:ext uri="{FF2B5EF4-FFF2-40B4-BE49-F238E27FC236}">
                      <a16:creationId xmlns:a16="http://schemas.microsoft.com/office/drawing/2014/main" id="{5772DB7E-26FF-4ABC-AE4C-DFB33DBF5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7" y="1037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8" name="Freeform 1030">
                  <a:extLst>
                    <a:ext uri="{FF2B5EF4-FFF2-40B4-BE49-F238E27FC236}">
                      <a16:creationId xmlns:a16="http://schemas.microsoft.com/office/drawing/2014/main" id="{0C6C1366-0BCB-4BEC-8720-4D24B7FDE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3" y="989"/>
                  <a:ext cx="34" cy="67"/>
                </a:xfrm>
                <a:custGeom>
                  <a:avLst/>
                  <a:gdLst>
                    <a:gd name="T0" fmla="*/ 34 w 34"/>
                    <a:gd name="T1" fmla="*/ 67 h 67"/>
                    <a:gd name="T2" fmla="*/ 29 w 34"/>
                    <a:gd name="T3" fmla="*/ 63 h 67"/>
                    <a:gd name="T4" fmla="*/ 25 w 34"/>
                    <a:gd name="T5" fmla="*/ 58 h 67"/>
                    <a:gd name="T6" fmla="*/ 25 w 34"/>
                    <a:gd name="T7" fmla="*/ 53 h 67"/>
                    <a:gd name="T8" fmla="*/ 20 w 34"/>
                    <a:gd name="T9" fmla="*/ 53 h 67"/>
                    <a:gd name="T10" fmla="*/ 20 w 34"/>
                    <a:gd name="T11" fmla="*/ 48 h 67"/>
                    <a:gd name="T12" fmla="*/ 20 w 34"/>
                    <a:gd name="T13" fmla="*/ 43 h 67"/>
                    <a:gd name="T14" fmla="*/ 20 w 34"/>
                    <a:gd name="T15" fmla="*/ 38 h 67"/>
                    <a:gd name="T16" fmla="*/ 15 w 34"/>
                    <a:gd name="T17" fmla="*/ 34 h 67"/>
                    <a:gd name="T18" fmla="*/ 15 w 34"/>
                    <a:gd name="T19" fmla="*/ 29 h 67"/>
                    <a:gd name="T20" fmla="*/ 15 w 34"/>
                    <a:gd name="T21" fmla="*/ 24 h 67"/>
                    <a:gd name="T22" fmla="*/ 15 w 34"/>
                    <a:gd name="T23" fmla="*/ 19 h 67"/>
                    <a:gd name="T24" fmla="*/ 15 w 34"/>
                    <a:gd name="T25" fmla="*/ 14 h 67"/>
                    <a:gd name="T26" fmla="*/ 10 w 34"/>
                    <a:gd name="T27" fmla="*/ 9 h 67"/>
                    <a:gd name="T28" fmla="*/ 10 w 34"/>
                    <a:gd name="T29" fmla="*/ 5 h 67"/>
                    <a:gd name="T30" fmla="*/ 5 w 34"/>
                    <a:gd name="T31" fmla="*/ 5 h 67"/>
                    <a:gd name="T32" fmla="*/ 0 w 34"/>
                    <a:gd name="T33" fmla="*/ 0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67"/>
                    <a:gd name="T53" fmla="*/ 34 w 34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67">
                      <a:moveTo>
                        <a:pt x="34" y="67"/>
                      </a:moveTo>
                      <a:lnTo>
                        <a:pt x="29" y="63"/>
                      </a:lnTo>
                      <a:lnTo>
                        <a:pt x="25" y="58"/>
                      </a:lnTo>
                      <a:lnTo>
                        <a:pt x="25" y="53"/>
                      </a:lnTo>
                      <a:lnTo>
                        <a:pt x="20" y="53"/>
                      </a:lnTo>
                      <a:lnTo>
                        <a:pt x="20" y="48"/>
                      </a:lnTo>
                      <a:lnTo>
                        <a:pt x="20" y="43"/>
                      </a:lnTo>
                      <a:lnTo>
                        <a:pt x="20" y="38"/>
                      </a:lnTo>
                      <a:lnTo>
                        <a:pt x="15" y="34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9" name="Freeform 1031">
                  <a:extLst>
                    <a:ext uri="{FF2B5EF4-FFF2-40B4-BE49-F238E27FC236}">
                      <a16:creationId xmlns:a16="http://schemas.microsoft.com/office/drawing/2014/main" id="{0267EE4C-5724-4403-AFCC-24F4286C4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1" y="936"/>
                  <a:ext cx="82" cy="53"/>
                </a:xfrm>
                <a:custGeom>
                  <a:avLst/>
                  <a:gdLst>
                    <a:gd name="T0" fmla="*/ 82 w 82"/>
                    <a:gd name="T1" fmla="*/ 53 h 53"/>
                    <a:gd name="T2" fmla="*/ 78 w 82"/>
                    <a:gd name="T3" fmla="*/ 48 h 53"/>
                    <a:gd name="T4" fmla="*/ 73 w 82"/>
                    <a:gd name="T5" fmla="*/ 43 h 53"/>
                    <a:gd name="T6" fmla="*/ 68 w 82"/>
                    <a:gd name="T7" fmla="*/ 38 h 53"/>
                    <a:gd name="T8" fmla="*/ 63 w 82"/>
                    <a:gd name="T9" fmla="*/ 34 h 53"/>
                    <a:gd name="T10" fmla="*/ 58 w 82"/>
                    <a:gd name="T11" fmla="*/ 29 h 53"/>
                    <a:gd name="T12" fmla="*/ 53 w 82"/>
                    <a:gd name="T13" fmla="*/ 24 h 53"/>
                    <a:gd name="T14" fmla="*/ 49 w 82"/>
                    <a:gd name="T15" fmla="*/ 19 h 53"/>
                    <a:gd name="T16" fmla="*/ 44 w 82"/>
                    <a:gd name="T17" fmla="*/ 19 h 53"/>
                    <a:gd name="T18" fmla="*/ 39 w 82"/>
                    <a:gd name="T19" fmla="*/ 14 h 53"/>
                    <a:gd name="T20" fmla="*/ 34 w 82"/>
                    <a:gd name="T21" fmla="*/ 9 h 53"/>
                    <a:gd name="T22" fmla="*/ 29 w 82"/>
                    <a:gd name="T23" fmla="*/ 5 h 53"/>
                    <a:gd name="T24" fmla="*/ 25 w 82"/>
                    <a:gd name="T25" fmla="*/ 5 h 53"/>
                    <a:gd name="T26" fmla="*/ 20 w 82"/>
                    <a:gd name="T27" fmla="*/ 0 h 53"/>
                    <a:gd name="T28" fmla="*/ 15 w 82"/>
                    <a:gd name="T29" fmla="*/ 0 h 53"/>
                    <a:gd name="T30" fmla="*/ 5 w 82"/>
                    <a:gd name="T31" fmla="*/ 0 h 53"/>
                    <a:gd name="T32" fmla="*/ 0 w 82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53"/>
                    <a:gd name="T53" fmla="*/ 82 w 82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53">
                      <a:moveTo>
                        <a:pt x="82" y="53"/>
                      </a:moveTo>
                      <a:lnTo>
                        <a:pt x="78" y="48"/>
                      </a:lnTo>
                      <a:lnTo>
                        <a:pt x="73" y="43"/>
                      </a:lnTo>
                      <a:lnTo>
                        <a:pt x="68" y="38"/>
                      </a:lnTo>
                      <a:lnTo>
                        <a:pt x="63" y="34"/>
                      </a:lnTo>
                      <a:lnTo>
                        <a:pt x="58" y="29"/>
                      </a:lnTo>
                      <a:lnTo>
                        <a:pt x="53" y="24"/>
                      </a:lnTo>
                      <a:lnTo>
                        <a:pt x="49" y="19"/>
                      </a:lnTo>
                      <a:lnTo>
                        <a:pt x="44" y="19"/>
                      </a:lnTo>
                      <a:lnTo>
                        <a:pt x="39" y="14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5" y="5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0" name="Freeform 1032">
                  <a:extLst>
                    <a:ext uri="{FF2B5EF4-FFF2-40B4-BE49-F238E27FC236}">
                      <a16:creationId xmlns:a16="http://schemas.microsoft.com/office/drawing/2014/main" id="{E9BCAEEA-00A6-4BC0-929A-A47DFF3D0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931"/>
                  <a:ext cx="4" cy="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5 h 5"/>
                    <a:gd name="T4" fmla="*/ 4 w 4"/>
                    <a:gd name="T5" fmla="*/ 5 h 5"/>
                    <a:gd name="T6" fmla="*/ 4 w 4"/>
                    <a:gd name="T7" fmla="*/ 5 h 5"/>
                    <a:gd name="T8" fmla="*/ 4 w 4"/>
                    <a:gd name="T9" fmla="*/ 5 h 5"/>
                    <a:gd name="T10" fmla="*/ 4 w 4"/>
                    <a:gd name="T11" fmla="*/ 5 h 5"/>
                    <a:gd name="T12" fmla="*/ 4 w 4"/>
                    <a:gd name="T13" fmla="*/ 0 h 5"/>
                    <a:gd name="T14" fmla="*/ 4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  <a:gd name="T20" fmla="*/ 4 w 4"/>
                    <a:gd name="T21" fmla="*/ 0 h 5"/>
                    <a:gd name="T22" fmla="*/ 0 w 4"/>
                    <a:gd name="T23" fmla="*/ 0 h 5"/>
                    <a:gd name="T24" fmla="*/ 0 w 4"/>
                    <a:gd name="T25" fmla="*/ 0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5"/>
                    <a:gd name="T41" fmla="*/ 4 w 4"/>
                    <a:gd name="T42" fmla="*/ 5 h 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5"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1" name="Freeform 1033">
                  <a:extLst>
                    <a:ext uri="{FF2B5EF4-FFF2-40B4-BE49-F238E27FC236}">
                      <a16:creationId xmlns:a16="http://schemas.microsoft.com/office/drawing/2014/main" id="{657D61C5-5203-4472-BC5F-6525FF603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926"/>
                  <a:ext cx="53" cy="10"/>
                </a:xfrm>
                <a:custGeom>
                  <a:avLst/>
                  <a:gdLst>
                    <a:gd name="T0" fmla="*/ 0 w 53"/>
                    <a:gd name="T1" fmla="*/ 5 h 10"/>
                    <a:gd name="T2" fmla="*/ 4 w 53"/>
                    <a:gd name="T3" fmla="*/ 5 h 10"/>
                    <a:gd name="T4" fmla="*/ 9 w 53"/>
                    <a:gd name="T5" fmla="*/ 5 h 10"/>
                    <a:gd name="T6" fmla="*/ 9 w 53"/>
                    <a:gd name="T7" fmla="*/ 5 h 10"/>
                    <a:gd name="T8" fmla="*/ 14 w 53"/>
                    <a:gd name="T9" fmla="*/ 0 h 10"/>
                    <a:gd name="T10" fmla="*/ 19 w 53"/>
                    <a:gd name="T11" fmla="*/ 0 h 10"/>
                    <a:gd name="T12" fmla="*/ 19 w 53"/>
                    <a:gd name="T13" fmla="*/ 0 h 10"/>
                    <a:gd name="T14" fmla="*/ 24 w 53"/>
                    <a:gd name="T15" fmla="*/ 0 h 10"/>
                    <a:gd name="T16" fmla="*/ 29 w 53"/>
                    <a:gd name="T17" fmla="*/ 0 h 10"/>
                    <a:gd name="T18" fmla="*/ 29 w 53"/>
                    <a:gd name="T19" fmla="*/ 0 h 10"/>
                    <a:gd name="T20" fmla="*/ 33 w 53"/>
                    <a:gd name="T21" fmla="*/ 0 h 10"/>
                    <a:gd name="T22" fmla="*/ 38 w 53"/>
                    <a:gd name="T23" fmla="*/ 0 h 10"/>
                    <a:gd name="T24" fmla="*/ 38 w 53"/>
                    <a:gd name="T25" fmla="*/ 0 h 10"/>
                    <a:gd name="T26" fmla="*/ 43 w 53"/>
                    <a:gd name="T27" fmla="*/ 5 h 10"/>
                    <a:gd name="T28" fmla="*/ 48 w 53"/>
                    <a:gd name="T29" fmla="*/ 5 h 10"/>
                    <a:gd name="T30" fmla="*/ 48 w 53"/>
                    <a:gd name="T31" fmla="*/ 5 h 10"/>
                    <a:gd name="T32" fmla="*/ 53 w 53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0"/>
                    <a:gd name="T53" fmla="*/ 53 w 53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0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2" name="Freeform 1034">
                  <a:extLst>
                    <a:ext uri="{FF2B5EF4-FFF2-40B4-BE49-F238E27FC236}">
                      <a16:creationId xmlns:a16="http://schemas.microsoft.com/office/drawing/2014/main" id="{B1CB0769-3C8C-40E2-BC4B-D3BCDC9D9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0" y="936"/>
                  <a:ext cx="24" cy="38"/>
                </a:xfrm>
                <a:custGeom>
                  <a:avLst/>
                  <a:gdLst>
                    <a:gd name="T0" fmla="*/ 0 w 24"/>
                    <a:gd name="T1" fmla="*/ 0 h 38"/>
                    <a:gd name="T2" fmla="*/ 0 w 24"/>
                    <a:gd name="T3" fmla="*/ 0 h 38"/>
                    <a:gd name="T4" fmla="*/ 4 w 24"/>
                    <a:gd name="T5" fmla="*/ 5 h 38"/>
                    <a:gd name="T6" fmla="*/ 4 w 24"/>
                    <a:gd name="T7" fmla="*/ 5 h 38"/>
                    <a:gd name="T8" fmla="*/ 9 w 24"/>
                    <a:gd name="T9" fmla="*/ 9 h 38"/>
                    <a:gd name="T10" fmla="*/ 9 w 24"/>
                    <a:gd name="T11" fmla="*/ 9 h 38"/>
                    <a:gd name="T12" fmla="*/ 9 w 24"/>
                    <a:gd name="T13" fmla="*/ 14 h 38"/>
                    <a:gd name="T14" fmla="*/ 9 w 24"/>
                    <a:gd name="T15" fmla="*/ 14 h 38"/>
                    <a:gd name="T16" fmla="*/ 14 w 24"/>
                    <a:gd name="T17" fmla="*/ 19 h 38"/>
                    <a:gd name="T18" fmla="*/ 14 w 24"/>
                    <a:gd name="T19" fmla="*/ 19 h 38"/>
                    <a:gd name="T20" fmla="*/ 14 w 24"/>
                    <a:gd name="T21" fmla="*/ 24 h 38"/>
                    <a:gd name="T22" fmla="*/ 14 w 24"/>
                    <a:gd name="T23" fmla="*/ 24 h 38"/>
                    <a:gd name="T24" fmla="*/ 14 w 24"/>
                    <a:gd name="T25" fmla="*/ 29 h 38"/>
                    <a:gd name="T26" fmla="*/ 19 w 24"/>
                    <a:gd name="T27" fmla="*/ 29 h 38"/>
                    <a:gd name="T28" fmla="*/ 19 w 24"/>
                    <a:gd name="T29" fmla="*/ 34 h 38"/>
                    <a:gd name="T30" fmla="*/ 19 w 24"/>
                    <a:gd name="T31" fmla="*/ 34 h 38"/>
                    <a:gd name="T32" fmla="*/ 24 w 24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8"/>
                    <a:gd name="T53" fmla="*/ 24 w 24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24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3" name="Freeform 1035">
                  <a:extLst>
                    <a:ext uri="{FF2B5EF4-FFF2-40B4-BE49-F238E27FC236}">
                      <a16:creationId xmlns:a16="http://schemas.microsoft.com/office/drawing/2014/main" id="{137E27D8-124C-4456-B07B-85A35DEF8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936"/>
                  <a:ext cx="5" cy="38"/>
                </a:xfrm>
                <a:custGeom>
                  <a:avLst/>
                  <a:gdLst>
                    <a:gd name="T0" fmla="*/ 5 w 5"/>
                    <a:gd name="T1" fmla="*/ 38 h 38"/>
                    <a:gd name="T2" fmla="*/ 5 w 5"/>
                    <a:gd name="T3" fmla="*/ 34 h 38"/>
                    <a:gd name="T4" fmla="*/ 5 w 5"/>
                    <a:gd name="T5" fmla="*/ 34 h 38"/>
                    <a:gd name="T6" fmla="*/ 5 w 5"/>
                    <a:gd name="T7" fmla="*/ 29 h 38"/>
                    <a:gd name="T8" fmla="*/ 5 w 5"/>
                    <a:gd name="T9" fmla="*/ 29 h 38"/>
                    <a:gd name="T10" fmla="*/ 5 w 5"/>
                    <a:gd name="T11" fmla="*/ 24 h 38"/>
                    <a:gd name="T12" fmla="*/ 5 w 5"/>
                    <a:gd name="T13" fmla="*/ 24 h 38"/>
                    <a:gd name="T14" fmla="*/ 5 w 5"/>
                    <a:gd name="T15" fmla="*/ 19 h 38"/>
                    <a:gd name="T16" fmla="*/ 5 w 5"/>
                    <a:gd name="T17" fmla="*/ 19 h 38"/>
                    <a:gd name="T18" fmla="*/ 5 w 5"/>
                    <a:gd name="T19" fmla="*/ 14 h 38"/>
                    <a:gd name="T20" fmla="*/ 5 w 5"/>
                    <a:gd name="T21" fmla="*/ 14 h 38"/>
                    <a:gd name="T22" fmla="*/ 0 w 5"/>
                    <a:gd name="T23" fmla="*/ 9 h 38"/>
                    <a:gd name="T24" fmla="*/ 0 w 5"/>
                    <a:gd name="T25" fmla="*/ 9 h 38"/>
                    <a:gd name="T26" fmla="*/ 0 w 5"/>
                    <a:gd name="T27" fmla="*/ 5 h 38"/>
                    <a:gd name="T28" fmla="*/ 0 w 5"/>
                    <a:gd name="T29" fmla="*/ 5 h 38"/>
                    <a:gd name="T30" fmla="*/ 0 w 5"/>
                    <a:gd name="T31" fmla="*/ 0 h 38"/>
                    <a:gd name="T32" fmla="*/ 0 w 5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8"/>
                    <a:gd name="T53" fmla="*/ 5 w 5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8">
                      <a:moveTo>
                        <a:pt x="5" y="38"/>
                      </a:move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4" name="Freeform 1036">
                  <a:extLst>
                    <a:ext uri="{FF2B5EF4-FFF2-40B4-BE49-F238E27FC236}">
                      <a16:creationId xmlns:a16="http://schemas.microsoft.com/office/drawing/2014/main" id="{06AF2B8E-7184-42B7-B043-A1AFC9A29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6" y="916"/>
                  <a:ext cx="63" cy="20"/>
                </a:xfrm>
                <a:custGeom>
                  <a:avLst/>
                  <a:gdLst>
                    <a:gd name="T0" fmla="*/ 63 w 63"/>
                    <a:gd name="T1" fmla="*/ 20 h 20"/>
                    <a:gd name="T2" fmla="*/ 58 w 63"/>
                    <a:gd name="T3" fmla="*/ 15 h 20"/>
                    <a:gd name="T4" fmla="*/ 58 w 63"/>
                    <a:gd name="T5" fmla="*/ 10 h 20"/>
                    <a:gd name="T6" fmla="*/ 53 w 63"/>
                    <a:gd name="T7" fmla="*/ 5 h 20"/>
                    <a:gd name="T8" fmla="*/ 53 w 63"/>
                    <a:gd name="T9" fmla="*/ 5 h 20"/>
                    <a:gd name="T10" fmla="*/ 48 w 63"/>
                    <a:gd name="T11" fmla="*/ 0 h 20"/>
                    <a:gd name="T12" fmla="*/ 44 w 63"/>
                    <a:gd name="T13" fmla="*/ 0 h 20"/>
                    <a:gd name="T14" fmla="*/ 39 w 63"/>
                    <a:gd name="T15" fmla="*/ 0 h 20"/>
                    <a:gd name="T16" fmla="*/ 34 w 63"/>
                    <a:gd name="T17" fmla="*/ 0 h 20"/>
                    <a:gd name="T18" fmla="*/ 29 w 63"/>
                    <a:gd name="T19" fmla="*/ 0 h 20"/>
                    <a:gd name="T20" fmla="*/ 24 w 63"/>
                    <a:gd name="T21" fmla="*/ 0 h 20"/>
                    <a:gd name="T22" fmla="*/ 20 w 63"/>
                    <a:gd name="T23" fmla="*/ 0 h 20"/>
                    <a:gd name="T24" fmla="*/ 20 w 63"/>
                    <a:gd name="T25" fmla="*/ 0 h 20"/>
                    <a:gd name="T26" fmla="*/ 15 w 63"/>
                    <a:gd name="T27" fmla="*/ 0 h 20"/>
                    <a:gd name="T28" fmla="*/ 10 w 63"/>
                    <a:gd name="T29" fmla="*/ 0 h 20"/>
                    <a:gd name="T30" fmla="*/ 5 w 63"/>
                    <a:gd name="T31" fmla="*/ 0 h 20"/>
                    <a:gd name="T32" fmla="*/ 0 w 63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20"/>
                    <a:gd name="T53" fmla="*/ 63 w 63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20">
                      <a:moveTo>
                        <a:pt x="63" y="20"/>
                      </a:moveTo>
                      <a:lnTo>
                        <a:pt x="58" y="15"/>
                      </a:lnTo>
                      <a:lnTo>
                        <a:pt x="58" y="10"/>
                      </a:lnTo>
                      <a:lnTo>
                        <a:pt x="53" y="5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5" name="Freeform 1037">
                  <a:extLst>
                    <a:ext uri="{FF2B5EF4-FFF2-40B4-BE49-F238E27FC236}">
                      <a16:creationId xmlns:a16="http://schemas.microsoft.com/office/drawing/2014/main" id="{6BD3CB42-FCEC-4C1B-AC63-34F2D2474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916"/>
                  <a:ext cx="309" cy="300"/>
                </a:xfrm>
                <a:custGeom>
                  <a:avLst/>
                  <a:gdLst>
                    <a:gd name="T0" fmla="*/ 309 w 309"/>
                    <a:gd name="T1" fmla="*/ 0 h 300"/>
                    <a:gd name="T2" fmla="*/ 285 w 309"/>
                    <a:gd name="T3" fmla="*/ 15 h 300"/>
                    <a:gd name="T4" fmla="*/ 266 w 309"/>
                    <a:gd name="T5" fmla="*/ 34 h 300"/>
                    <a:gd name="T6" fmla="*/ 242 w 309"/>
                    <a:gd name="T7" fmla="*/ 54 h 300"/>
                    <a:gd name="T8" fmla="*/ 227 w 309"/>
                    <a:gd name="T9" fmla="*/ 73 h 300"/>
                    <a:gd name="T10" fmla="*/ 208 w 309"/>
                    <a:gd name="T11" fmla="*/ 92 h 300"/>
                    <a:gd name="T12" fmla="*/ 188 w 309"/>
                    <a:gd name="T13" fmla="*/ 111 h 300"/>
                    <a:gd name="T14" fmla="*/ 174 w 309"/>
                    <a:gd name="T15" fmla="*/ 136 h 300"/>
                    <a:gd name="T16" fmla="*/ 155 w 309"/>
                    <a:gd name="T17" fmla="*/ 155 h 300"/>
                    <a:gd name="T18" fmla="*/ 140 w 309"/>
                    <a:gd name="T19" fmla="*/ 179 h 300"/>
                    <a:gd name="T20" fmla="*/ 126 w 309"/>
                    <a:gd name="T21" fmla="*/ 198 h 300"/>
                    <a:gd name="T22" fmla="*/ 106 w 309"/>
                    <a:gd name="T23" fmla="*/ 218 h 300"/>
                    <a:gd name="T24" fmla="*/ 87 w 309"/>
                    <a:gd name="T25" fmla="*/ 237 h 300"/>
                    <a:gd name="T26" fmla="*/ 68 w 309"/>
                    <a:gd name="T27" fmla="*/ 256 h 300"/>
                    <a:gd name="T28" fmla="*/ 48 w 309"/>
                    <a:gd name="T29" fmla="*/ 271 h 300"/>
                    <a:gd name="T30" fmla="*/ 24 w 309"/>
                    <a:gd name="T31" fmla="*/ 285 h 300"/>
                    <a:gd name="T32" fmla="*/ 0 w 309"/>
                    <a:gd name="T33" fmla="*/ 300 h 3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9"/>
                    <a:gd name="T52" fmla="*/ 0 h 300"/>
                    <a:gd name="T53" fmla="*/ 309 w 309"/>
                    <a:gd name="T54" fmla="*/ 300 h 3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9" h="300">
                      <a:moveTo>
                        <a:pt x="309" y="0"/>
                      </a:moveTo>
                      <a:lnTo>
                        <a:pt x="285" y="15"/>
                      </a:lnTo>
                      <a:lnTo>
                        <a:pt x="266" y="34"/>
                      </a:lnTo>
                      <a:lnTo>
                        <a:pt x="242" y="54"/>
                      </a:lnTo>
                      <a:lnTo>
                        <a:pt x="227" y="73"/>
                      </a:lnTo>
                      <a:lnTo>
                        <a:pt x="208" y="92"/>
                      </a:lnTo>
                      <a:lnTo>
                        <a:pt x="188" y="111"/>
                      </a:lnTo>
                      <a:lnTo>
                        <a:pt x="174" y="136"/>
                      </a:lnTo>
                      <a:lnTo>
                        <a:pt x="155" y="155"/>
                      </a:lnTo>
                      <a:lnTo>
                        <a:pt x="140" y="179"/>
                      </a:lnTo>
                      <a:lnTo>
                        <a:pt x="126" y="198"/>
                      </a:lnTo>
                      <a:lnTo>
                        <a:pt x="106" y="218"/>
                      </a:lnTo>
                      <a:lnTo>
                        <a:pt x="87" y="237"/>
                      </a:lnTo>
                      <a:lnTo>
                        <a:pt x="68" y="256"/>
                      </a:lnTo>
                      <a:lnTo>
                        <a:pt x="48" y="271"/>
                      </a:lnTo>
                      <a:lnTo>
                        <a:pt x="24" y="285"/>
                      </a:lnTo>
                      <a:lnTo>
                        <a:pt x="0" y="3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6" name="Freeform 1038">
                  <a:extLst>
                    <a:ext uri="{FF2B5EF4-FFF2-40B4-BE49-F238E27FC236}">
                      <a16:creationId xmlns:a16="http://schemas.microsoft.com/office/drawing/2014/main" id="{9AC6F981-5147-4623-8014-B8391925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6" y="1216"/>
                  <a:ext cx="101" cy="24"/>
                </a:xfrm>
                <a:custGeom>
                  <a:avLst/>
                  <a:gdLst>
                    <a:gd name="T0" fmla="*/ 101 w 101"/>
                    <a:gd name="T1" fmla="*/ 0 h 24"/>
                    <a:gd name="T2" fmla="*/ 92 w 101"/>
                    <a:gd name="T3" fmla="*/ 0 h 24"/>
                    <a:gd name="T4" fmla="*/ 87 w 101"/>
                    <a:gd name="T5" fmla="*/ 5 h 24"/>
                    <a:gd name="T6" fmla="*/ 82 w 101"/>
                    <a:gd name="T7" fmla="*/ 5 h 24"/>
                    <a:gd name="T8" fmla="*/ 77 w 101"/>
                    <a:gd name="T9" fmla="*/ 9 h 24"/>
                    <a:gd name="T10" fmla="*/ 67 w 101"/>
                    <a:gd name="T11" fmla="*/ 9 h 24"/>
                    <a:gd name="T12" fmla="*/ 63 w 101"/>
                    <a:gd name="T13" fmla="*/ 14 h 24"/>
                    <a:gd name="T14" fmla="*/ 58 w 101"/>
                    <a:gd name="T15" fmla="*/ 14 h 24"/>
                    <a:gd name="T16" fmla="*/ 53 w 101"/>
                    <a:gd name="T17" fmla="*/ 19 h 24"/>
                    <a:gd name="T18" fmla="*/ 43 w 101"/>
                    <a:gd name="T19" fmla="*/ 19 h 24"/>
                    <a:gd name="T20" fmla="*/ 38 w 101"/>
                    <a:gd name="T21" fmla="*/ 19 h 24"/>
                    <a:gd name="T22" fmla="*/ 34 w 101"/>
                    <a:gd name="T23" fmla="*/ 24 h 24"/>
                    <a:gd name="T24" fmla="*/ 24 w 101"/>
                    <a:gd name="T25" fmla="*/ 24 h 24"/>
                    <a:gd name="T26" fmla="*/ 19 w 101"/>
                    <a:gd name="T27" fmla="*/ 24 h 24"/>
                    <a:gd name="T28" fmla="*/ 14 w 101"/>
                    <a:gd name="T29" fmla="*/ 24 h 24"/>
                    <a:gd name="T30" fmla="*/ 9 w 101"/>
                    <a:gd name="T31" fmla="*/ 24 h 24"/>
                    <a:gd name="T32" fmla="*/ 0 w 101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24"/>
                    <a:gd name="T53" fmla="*/ 101 w 101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24">
                      <a:moveTo>
                        <a:pt x="101" y="0"/>
                      </a:moveTo>
                      <a:lnTo>
                        <a:pt x="92" y="0"/>
                      </a:lnTo>
                      <a:lnTo>
                        <a:pt x="87" y="5"/>
                      </a:lnTo>
                      <a:lnTo>
                        <a:pt x="82" y="5"/>
                      </a:lnTo>
                      <a:lnTo>
                        <a:pt x="77" y="9"/>
                      </a:lnTo>
                      <a:lnTo>
                        <a:pt x="67" y="9"/>
                      </a:lnTo>
                      <a:lnTo>
                        <a:pt x="63" y="14"/>
                      </a:lnTo>
                      <a:lnTo>
                        <a:pt x="58" y="14"/>
                      </a:lnTo>
                      <a:lnTo>
                        <a:pt x="53" y="19"/>
                      </a:lnTo>
                      <a:lnTo>
                        <a:pt x="43" y="19"/>
                      </a:lnTo>
                      <a:lnTo>
                        <a:pt x="38" y="19"/>
                      </a:lnTo>
                      <a:lnTo>
                        <a:pt x="34" y="24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9" y="2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7" name="Freeform 1039">
                  <a:extLst>
                    <a:ext uri="{FF2B5EF4-FFF2-40B4-BE49-F238E27FC236}">
                      <a16:creationId xmlns:a16="http://schemas.microsoft.com/office/drawing/2014/main" id="{AAC9120B-2D1D-4A42-9064-E4070F9F3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1235"/>
                  <a:ext cx="39" cy="5"/>
                </a:xfrm>
                <a:custGeom>
                  <a:avLst/>
                  <a:gdLst>
                    <a:gd name="T0" fmla="*/ 39 w 39"/>
                    <a:gd name="T1" fmla="*/ 5 h 5"/>
                    <a:gd name="T2" fmla="*/ 39 w 39"/>
                    <a:gd name="T3" fmla="*/ 5 h 5"/>
                    <a:gd name="T4" fmla="*/ 34 w 39"/>
                    <a:gd name="T5" fmla="*/ 0 h 5"/>
                    <a:gd name="T6" fmla="*/ 34 w 39"/>
                    <a:gd name="T7" fmla="*/ 0 h 5"/>
                    <a:gd name="T8" fmla="*/ 29 w 39"/>
                    <a:gd name="T9" fmla="*/ 0 h 5"/>
                    <a:gd name="T10" fmla="*/ 29 w 39"/>
                    <a:gd name="T11" fmla="*/ 0 h 5"/>
                    <a:gd name="T12" fmla="*/ 24 w 39"/>
                    <a:gd name="T13" fmla="*/ 0 h 5"/>
                    <a:gd name="T14" fmla="*/ 24 w 39"/>
                    <a:gd name="T15" fmla="*/ 0 h 5"/>
                    <a:gd name="T16" fmla="*/ 19 w 39"/>
                    <a:gd name="T17" fmla="*/ 0 h 5"/>
                    <a:gd name="T18" fmla="*/ 19 w 39"/>
                    <a:gd name="T19" fmla="*/ 0 h 5"/>
                    <a:gd name="T20" fmla="*/ 15 w 39"/>
                    <a:gd name="T21" fmla="*/ 0 h 5"/>
                    <a:gd name="T22" fmla="*/ 15 w 39"/>
                    <a:gd name="T23" fmla="*/ 0 h 5"/>
                    <a:gd name="T24" fmla="*/ 10 w 39"/>
                    <a:gd name="T25" fmla="*/ 0 h 5"/>
                    <a:gd name="T26" fmla="*/ 10 w 39"/>
                    <a:gd name="T27" fmla="*/ 0 h 5"/>
                    <a:gd name="T28" fmla="*/ 5 w 39"/>
                    <a:gd name="T29" fmla="*/ 0 h 5"/>
                    <a:gd name="T30" fmla="*/ 0 w 39"/>
                    <a:gd name="T31" fmla="*/ 0 h 5"/>
                    <a:gd name="T32" fmla="*/ 0 w 3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"/>
                    <a:gd name="T53" fmla="*/ 39 w 3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">
                      <a:moveTo>
                        <a:pt x="39" y="5"/>
                      </a:move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8" name="Line 1040">
                  <a:extLst>
                    <a:ext uri="{FF2B5EF4-FFF2-40B4-BE49-F238E27FC236}">
                      <a16:creationId xmlns:a16="http://schemas.microsoft.com/office/drawing/2014/main" id="{5DFD8650-F49A-4683-AC1A-2958CE846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7" y="123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9" name="Freeform 1041">
                  <a:extLst>
                    <a:ext uri="{FF2B5EF4-FFF2-40B4-BE49-F238E27FC236}">
                      <a16:creationId xmlns:a16="http://schemas.microsoft.com/office/drawing/2014/main" id="{ABC25F91-F3D0-4DAC-BC02-44EA93184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1216"/>
                  <a:ext cx="77" cy="19"/>
                </a:xfrm>
                <a:custGeom>
                  <a:avLst/>
                  <a:gdLst>
                    <a:gd name="T0" fmla="*/ 77 w 77"/>
                    <a:gd name="T1" fmla="*/ 19 h 19"/>
                    <a:gd name="T2" fmla="*/ 72 w 77"/>
                    <a:gd name="T3" fmla="*/ 19 h 19"/>
                    <a:gd name="T4" fmla="*/ 68 w 77"/>
                    <a:gd name="T5" fmla="*/ 19 h 19"/>
                    <a:gd name="T6" fmla="*/ 63 w 77"/>
                    <a:gd name="T7" fmla="*/ 19 h 19"/>
                    <a:gd name="T8" fmla="*/ 58 w 77"/>
                    <a:gd name="T9" fmla="*/ 19 h 19"/>
                    <a:gd name="T10" fmla="*/ 53 w 77"/>
                    <a:gd name="T11" fmla="*/ 19 h 19"/>
                    <a:gd name="T12" fmla="*/ 48 w 77"/>
                    <a:gd name="T13" fmla="*/ 14 h 19"/>
                    <a:gd name="T14" fmla="*/ 43 w 77"/>
                    <a:gd name="T15" fmla="*/ 14 h 19"/>
                    <a:gd name="T16" fmla="*/ 39 w 77"/>
                    <a:gd name="T17" fmla="*/ 14 h 19"/>
                    <a:gd name="T18" fmla="*/ 34 w 77"/>
                    <a:gd name="T19" fmla="*/ 9 h 19"/>
                    <a:gd name="T20" fmla="*/ 29 w 77"/>
                    <a:gd name="T21" fmla="*/ 9 h 19"/>
                    <a:gd name="T22" fmla="*/ 24 w 77"/>
                    <a:gd name="T23" fmla="*/ 9 h 19"/>
                    <a:gd name="T24" fmla="*/ 14 w 77"/>
                    <a:gd name="T25" fmla="*/ 5 h 19"/>
                    <a:gd name="T26" fmla="*/ 10 w 77"/>
                    <a:gd name="T27" fmla="*/ 5 h 19"/>
                    <a:gd name="T28" fmla="*/ 5 w 77"/>
                    <a:gd name="T29" fmla="*/ 5 h 19"/>
                    <a:gd name="T30" fmla="*/ 5 w 77"/>
                    <a:gd name="T31" fmla="*/ 0 h 19"/>
                    <a:gd name="T32" fmla="*/ 0 w 77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9"/>
                    <a:gd name="T53" fmla="*/ 77 w 77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9">
                      <a:moveTo>
                        <a:pt x="77" y="19"/>
                      </a:moveTo>
                      <a:lnTo>
                        <a:pt x="72" y="19"/>
                      </a:lnTo>
                      <a:lnTo>
                        <a:pt x="68" y="19"/>
                      </a:lnTo>
                      <a:lnTo>
                        <a:pt x="63" y="19"/>
                      </a:lnTo>
                      <a:lnTo>
                        <a:pt x="58" y="19"/>
                      </a:lnTo>
                      <a:lnTo>
                        <a:pt x="53" y="19"/>
                      </a:lnTo>
                      <a:lnTo>
                        <a:pt x="48" y="14"/>
                      </a:lnTo>
                      <a:lnTo>
                        <a:pt x="43" y="14"/>
                      </a:lnTo>
                      <a:lnTo>
                        <a:pt x="39" y="14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0" name="Freeform 1042">
                  <a:extLst>
                    <a:ext uri="{FF2B5EF4-FFF2-40B4-BE49-F238E27FC236}">
                      <a16:creationId xmlns:a16="http://schemas.microsoft.com/office/drawing/2014/main" id="{BA1952EE-A476-4B59-A1E0-92BD3A226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8" y="994"/>
                  <a:ext cx="82" cy="222"/>
                </a:xfrm>
                <a:custGeom>
                  <a:avLst/>
                  <a:gdLst>
                    <a:gd name="T0" fmla="*/ 82 w 82"/>
                    <a:gd name="T1" fmla="*/ 222 h 222"/>
                    <a:gd name="T2" fmla="*/ 67 w 82"/>
                    <a:gd name="T3" fmla="*/ 212 h 222"/>
                    <a:gd name="T4" fmla="*/ 58 w 82"/>
                    <a:gd name="T5" fmla="*/ 202 h 222"/>
                    <a:gd name="T6" fmla="*/ 48 w 82"/>
                    <a:gd name="T7" fmla="*/ 188 h 222"/>
                    <a:gd name="T8" fmla="*/ 38 w 82"/>
                    <a:gd name="T9" fmla="*/ 178 h 222"/>
                    <a:gd name="T10" fmla="*/ 29 w 82"/>
                    <a:gd name="T11" fmla="*/ 164 h 222"/>
                    <a:gd name="T12" fmla="*/ 24 w 82"/>
                    <a:gd name="T13" fmla="*/ 149 h 222"/>
                    <a:gd name="T14" fmla="*/ 14 w 82"/>
                    <a:gd name="T15" fmla="*/ 135 h 222"/>
                    <a:gd name="T16" fmla="*/ 10 w 82"/>
                    <a:gd name="T17" fmla="*/ 120 h 222"/>
                    <a:gd name="T18" fmla="*/ 5 w 82"/>
                    <a:gd name="T19" fmla="*/ 106 h 222"/>
                    <a:gd name="T20" fmla="*/ 5 w 82"/>
                    <a:gd name="T21" fmla="*/ 91 h 222"/>
                    <a:gd name="T22" fmla="*/ 0 w 82"/>
                    <a:gd name="T23" fmla="*/ 77 h 222"/>
                    <a:gd name="T24" fmla="*/ 0 w 82"/>
                    <a:gd name="T25" fmla="*/ 62 h 222"/>
                    <a:gd name="T26" fmla="*/ 0 w 82"/>
                    <a:gd name="T27" fmla="*/ 43 h 222"/>
                    <a:gd name="T28" fmla="*/ 0 w 82"/>
                    <a:gd name="T29" fmla="*/ 29 h 222"/>
                    <a:gd name="T30" fmla="*/ 5 w 82"/>
                    <a:gd name="T31" fmla="*/ 14 h 222"/>
                    <a:gd name="T32" fmla="*/ 10 w 82"/>
                    <a:gd name="T33" fmla="*/ 0 h 2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222"/>
                    <a:gd name="T53" fmla="*/ 82 w 82"/>
                    <a:gd name="T54" fmla="*/ 222 h 2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222">
                      <a:moveTo>
                        <a:pt x="82" y="222"/>
                      </a:moveTo>
                      <a:lnTo>
                        <a:pt x="67" y="212"/>
                      </a:lnTo>
                      <a:lnTo>
                        <a:pt x="58" y="202"/>
                      </a:lnTo>
                      <a:lnTo>
                        <a:pt x="48" y="188"/>
                      </a:lnTo>
                      <a:lnTo>
                        <a:pt x="38" y="178"/>
                      </a:lnTo>
                      <a:lnTo>
                        <a:pt x="29" y="164"/>
                      </a:lnTo>
                      <a:lnTo>
                        <a:pt x="24" y="149"/>
                      </a:lnTo>
                      <a:lnTo>
                        <a:pt x="14" y="135"/>
                      </a:lnTo>
                      <a:lnTo>
                        <a:pt x="10" y="120"/>
                      </a:lnTo>
                      <a:lnTo>
                        <a:pt x="5" y="106"/>
                      </a:lnTo>
                      <a:lnTo>
                        <a:pt x="5" y="91"/>
                      </a:lnTo>
                      <a:lnTo>
                        <a:pt x="0" y="77"/>
                      </a:lnTo>
                      <a:lnTo>
                        <a:pt x="0" y="62"/>
                      </a:lnTo>
                      <a:lnTo>
                        <a:pt x="0" y="43"/>
                      </a:lnTo>
                      <a:lnTo>
                        <a:pt x="0" y="29"/>
                      </a:lnTo>
                      <a:lnTo>
                        <a:pt x="5" y="1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1" name="Freeform 1043">
                  <a:extLst>
                    <a:ext uri="{FF2B5EF4-FFF2-40B4-BE49-F238E27FC236}">
                      <a16:creationId xmlns:a16="http://schemas.microsoft.com/office/drawing/2014/main" id="{0E850177-2355-44F8-B756-00CED5DA3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970"/>
                  <a:ext cx="4" cy="24"/>
                </a:xfrm>
                <a:custGeom>
                  <a:avLst/>
                  <a:gdLst>
                    <a:gd name="T0" fmla="*/ 0 w 4"/>
                    <a:gd name="T1" fmla="*/ 24 h 24"/>
                    <a:gd name="T2" fmla="*/ 0 w 4"/>
                    <a:gd name="T3" fmla="*/ 24 h 24"/>
                    <a:gd name="T4" fmla="*/ 0 w 4"/>
                    <a:gd name="T5" fmla="*/ 19 h 24"/>
                    <a:gd name="T6" fmla="*/ 0 w 4"/>
                    <a:gd name="T7" fmla="*/ 19 h 24"/>
                    <a:gd name="T8" fmla="*/ 4 w 4"/>
                    <a:gd name="T9" fmla="*/ 19 h 24"/>
                    <a:gd name="T10" fmla="*/ 4 w 4"/>
                    <a:gd name="T11" fmla="*/ 14 h 24"/>
                    <a:gd name="T12" fmla="*/ 4 w 4"/>
                    <a:gd name="T13" fmla="*/ 14 h 24"/>
                    <a:gd name="T14" fmla="*/ 4 w 4"/>
                    <a:gd name="T15" fmla="*/ 14 h 24"/>
                    <a:gd name="T16" fmla="*/ 4 w 4"/>
                    <a:gd name="T17" fmla="*/ 14 h 24"/>
                    <a:gd name="T18" fmla="*/ 4 w 4"/>
                    <a:gd name="T19" fmla="*/ 9 h 24"/>
                    <a:gd name="T20" fmla="*/ 4 w 4"/>
                    <a:gd name="T21" fmla="*/ 9 h 24"/>
                    <a:gd name="T22" fmla="*/ 4 w 4"/>
                    <a:gd name="T23" fmla="*/ 9 h 24"/>
                    <a:gd name="T24" fmla="*/ 4 w 4"/>
                    <a:gd name="T25" fmla="*/ 4 h 24"/>
                    <a:gd name="T26" fmla="*/ 4 w 4"/>
                    <a:gd name="T27" fmla="*/ 4 h 24"/>
                    <a:gd name="T28" fmla="*/ 4 w 4"/>
                    <a:gd name="T29" fmla="*/ 4 h 24"/>
                    <a:gd name="T30" fmla="*/ 4 w 4"/>
                    <a:gd name="T31" fmla="*/ 4 h 24"/>
                    <a:gd name="T32" fmla="*/ 4 w 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4"/>
                    <a:gd name="T53" fmla="*/ 4 w 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2" name="Freeform 1044">
                  <a:extLst>
                    <a:ext uri="{FF2B5EF4-FFF2-40B4-BE49-F238E27FC236}">
                      <a16:creationId xmlns:a16="http://schemas.microsoft.com/office/drawing/2014/main" id="{E62E25A8-A44B-44E2-8914-1B0626D5F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830"/>
                  <a:ext cx="164" cy="140"/>
                </a:xfrm>
                <a:custGeom>
                  <a:avLst/>
                  <a:gdLst>
                    <a:gd name="T0" fmla="*/ 0 w 164"/>
                    <a:gd name="T1" fmla="*/ 140 h 140"/>
                    <a:gd name="T2" fmla="*/ 5 w 164"/>
                    <a:gd name="T3" fmla="*/ 125 h 140"/>
                    <a:gd name="T4" fmla="*/ 10 w 164"/>
                    <a:gd name="T5" fmla="*/ 115 h 140"/>
                    <a:gd name="T6" fmla="*/ 20 w 164"/>
                    <a:gd name="T7" fmla="*/ 101 h 140"/>
                    <a:gd name="T8" fmla="*/ 24 w 164"/>
                    <a:gd name="T9" fmla="*/ 91 h 140"/>
                    <a:gd name="T10" fmla="*/ 34 w 164"/>
                    <a:gd name="T11" fmla="*/ 82 h 140"/>
                    <a:gd name="T12" fmla="*/ 44 w 164"/>
                    <a:gd name="T13" fmla="*/ 72 h 140"/>
                    <a:gd name="T14" fmla="*/ 53 w 164"/>
                    <a:gd name="T15" fmla="*/ 62 h 140"/>
                    <a:gd name="T16" fmla="*/ 68 w 164"/>
                    <a:gd name="T17" fmla="*/ 53 h 140"/>
                    <a:gd name="T18" fmla="*/ 78 w 164"/>
                    <a:gd name="T19" fmla="*/ 43 h 140"/>
                    <a:gd name="T20" fmla="*/ 87 w 164"/>
                    <a:gd name="T21" fmla="*/ 33 h 140"/>
                    <a:gd name="T22" fmla="*/ 102 w 164"/>
                    <a:gd name="T23" fmla="*/ 28 h 140"/>
                    <a:gd name="T24" fmla="*/ 116 w 164"/>
                    <a:gd name="T25" fmla="*/ 19 h 140"/>
                    <a:gd name="T26" fmla="*/ 126 w 164"/>
                    <a:gd name="T27" fmla="*/ 14 h 140"/>
                    <a:gd name="T28" fmla="*/ 140 w 164"/>
                    <a:gd name="T29" fmla="*/ 9 h 140"/>
                    <a:gd name="T30" fmla="*/ 150 w 164"/>
                    <a:gd name="T31" fmla="*/ 4 h 140"/>
                    <a:gd name="T32" fmla="*/ 164 w 164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140"/>
                    <a:gd name="T53" fmla="*/ 164 w 164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140">
                      <a:moveTo>
                        <a:pt x="0" y="140"/>
                      </a:moveTo>
                      <a:lnTo>
                        <a:pt x="5" y="125"/>
                      </a:lnTo>
                      <a:lnTo>
                        <a:pt x="10" y="115"/>
                      </a:lnTo>
                      <a:lnTo>
                        <a:pt x="20" y="101"/>
                      </a:lnTo>
                      <a:lnTo>
                        <a:pt x="24" y="91"/>
                      </a:lnTo>
                      <a:lnTo>
                        <a:pt x="34" y="82"/>
                      </a:lnTo>
                      <a:lnTo>
                        <a:pt x="44" y="72"/>
                      </a:lnTo>
                      <a:lnTo>
                        <a:pt x="53" y="62"/>
                      </a:lnTo>
                      <a:lnTo>
                        <a:pt x="68" y="53"/>
                      </a:lnTo>
                      <a:lnTo>
                        <a:pt x="78" y="43"/>
                      </a:lnTo>
                      <a:lnTo>
                        <a:pt x="87" y="33"/>
                      </a:lnTo>
                      <a:lnTo>
                        <a:pt x="102" y="28"/>
                      </a:lnTo>
                      <a:lnTo>
                        <a:pt x="116" y="19"/>
                      </a:lnTo>
                      <a:lnTo>
                        <a:pt x="126" y="14"/>
                      </a:lnTo>
                      <a:lnTo>
                        <a:pt x="140" y="9"/>
                      </a:lnTo>
                      <a:lnTo>
                        <a:pt x="150" y="4"/>
                      </a:lnTo>
                      <a:lnTo>
                        <a:pt x="1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3" name="Freeform 1045">
                  <a:extLst>
                    <a:ext uri="{FF2B5EF4-FFF2-40B4-BE49-F238E27FC236}">
                      <a16:creationId xmlns:a16="http://schemas.microsoft.com/office/drawing/2014/main" id="{B66075A3-A522-4126-A084-1BB8C0465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830"/>
                  <a:ext cx="101" cy="140"/>
                </a:xfrm>
                <a:custGeom>
                  <a:avLst/>
                  <a:gdLst>
                    <a:gd name="T0" fmla="*/ 101 w 101"/>
                    <a:gd name="T1" fmla="*/ 0 h 140"/>
                    <a:gd name="T2" fmla="*/ 92 w 101"/>
                    <a:gd name="T3" fmla="*/ 4 h 140"/>
                    <a:gd name="T4" fmla="*/ 82 w 101"/>
                    <a:gd name="T5" fmla="*/ 9 h 140"/>
                    <a:gd name="T6" fmla="*/ 77 w 101"/>
                    <a:gd name="T7" fmla="*/ 19 h 140"/>
                    <a:gd name="T8" fmla="*/ 68 w 101"/>
                    <a:gd name="T9" fmla="*/ 28 h 140"/>
                    <a:gd name="T10" fmla="*/ 63 w 101"/>
                    <a:gd name="T11" fmla="*/ 33 h 140"/>
                    <a:gd name="T12" fmla="*/ 53 w 101"/>
                    <a:gd name="T13" fmla="*/ 43 h 140"/>
                    <a:gd name="T14" fmla="*/ 48 w 101"/>
                    <a:gd name="T15" fmla="*/ 53 h 140"/>
                    <a:gd name="T16" fmla="*/ 39 w 101"/>
                    <a:gd name="T17" fmla="*/ 62 h 140"/>
                    <a:gd name="T18" fmla="*/ 34 w 101"/>
                    <a:gd name="T19" fmla="*/ 72 h 140"/>
                    <a:gd name="T20" fmla="*/ 29 w 101"/>
                    <a:gd name="T21" fmla="*/ 82 h 140"/>
                    <a:gd name="T22" fmla="*/ 19 w 101"/>
                    <a:gd name="T23" fmla="*/ 86 h 140"/>
                    <a:gd name="T24" fmla="*/ 15 w 101"/>
                    <a:gd name="T25" fmla="*/ 96 h 140"/>
                    <a:gd name="T26" fmla="*/ 10 w 101"/>
                    <a:gd name="T27" fmla="*/ 106 h 140"/>
                    <a:gd name="T28" fmla="*/ 5 w 101"/>
                    <a:gd name="T29" fmla="*/ 115 h 140"/>
                    <a:gd name="T30" fmla="*/ 0 w 101"/>
                    <a:gd name="T31" fmla="*/ 125 h 140"/>
                    <a:gd name="T32" fmla="*/ 0 w 101"/>
                    <a:gd name="T33" fmla="*/ 14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140"/>
                    <a:gd name="T53" fmla="*/ 101 w 101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140">
                      <a:moveTo>
                        <a:pt x="101" y="0"/>
                      </a:moveTo>
                      <a:lnTo>
                        <a:pt x="92" y="4"/>
                      </a:lnTo>
                      <a:lnTo>
                        <a:pt x="82" y="9"/>
                      </a:lnTo>
                      <a:lnTo>
                        <a:pt x="77" y="19"/>
                      </a:lnTo>
                      <a:lnTo>
                        <a:pt x="68" y="28"/>
                      </a:lnTo>
                      <a:lnTo>
                        <a:pt x="63" y="33"/>
                      </a:lnTo>
                      <a:lnTo>
                        <a:pt x="53" y="43"/>
                      </a:lnTo>
                      <a:lnTo>
                        <a:pt x="48" y="53"/>
                      </a:lnTo>
                      <a:lnTo>
                        <a:pt x="39" y="62"/>
                      </a:lnTo>
                      <a:lnTo>
                        <a:pt x="34" y="72"/>
                      </a:lnTo>
                      <a:lnTo>
                        <a:pt x="29" y="82"/>
                      </a:lnTo>
                      <a:lnTo>
                        <a:pt x="19" y="86"/>
                      </a:lnTo>
                      <a:lnTo>
                        <a:pt x="15" y="96"/>
                      </a:lnTo>
                      <a:lnTo>
                        <a:pt x="10" y="106"/>
                      </a:lnTo>
                      <a:lnTo>
                        <a:pt x="5" y="115"/>
                      </a:lnTo>
                      <a:lnTo>
                        <a:pt x="0" y="125"/>
                      </a:lnTo>
                      <a:lnTo>
                        <a:pt x="0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4" name="Freeform 1046">
                  <a:extLst>
                    <a:ext uri="{FF2B5EF4-FFF2-40B4-BE49-F238E27FC236}">
                      <a16:creationId xmlns:a16="http://schemas.microsoft.com/office/drawing/2014/main" id="{DB828097-1349-4539-AD0E-9484EDD52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" y="965"/>
                  <a:ext cx="34" cy="5"/>
                </a:xfrm>
                <a:custGeom>
                  <a:avLst/>
                  <a:gdLst>
                    <a:gd name="T0" fmla="*/ 34 w 34"/>
                    <a:gd name="T1" fmla="*/ 5 h 5"/>
                    <a:gd name="T2" fmla="*/ 29 w 34"/>
                    <a:gd name="T3" fmla="*/ 0 h 5"/>
                    <a:gd name="T4" fmla="*/ 29 w 34"/>
                    <a:gd name="T5" fmla="*/ 0 h 5"/>
                    <a:gd name="T6" fmla="*/ 24 w 34"/>
                    <a:gd name="T7" fmla="*/ 0 h 5"/>
                    <a:gd name="T8" fmla="*/ 24 w 34"/>
                    <a:gd name="T9" fmla="*/ 0 h 5"/>
                    <a:gd name="T10" fmla="*/ 24 w 34"/>
                    <a:gd name="T11" fmla="*/ 0 h 5"/>
                    <a:gd name="T12" fmla="*/ 20 w 34"/>
                    <a:gd name="T13" fmla="*/ 0 h 5"/>
                    <a:gd name="T14" fmla="*/ 20 w 34"/>
                    <a:gd name="T15" fmla="*/ 0 h 5"/>
                    <a:gd name="T16" fmla="*/ 15 w 34"/>
                    <a:gd name="T17" fmla="*/ 0 h 5"/>
                    <a:gd name="T18" fmla="*/ 15 w 34"/>
                    <a:gd name="T19" fmla="*/ 0 h 5"/>
                    <a:gd name="T20" fmla="*/ 15 w 34"/>
                    <a:gd name="T21" fmla="*/ 0 h 5"/>
                    <a:gd name="T22" fmla="*/ 10 w 34"/>
                    <a:gd name="T23" fmla="*/ 0 h 5"/>
                    <a:gd name="T24" fmla="*/ 10 w 34"/>
                    <a:gd name="T25" fmla="*/ 0 h 5"/>
                    <a:gd name="T26" fmla="*/ 5 w 34"/>
                    <a:gd name="T27" fmla="*/ 0 h 5"/>
                    <a:gd name="T28" fmla="*/ 5 w 34"/>
                    <a:gd name="T29" fmla="*/ 0 h 5"/>
                    <a:gd name="T30" fmla="*/ 5 w 34"/>
                    <a:gd name="T31" fmla="*/ 0 h 5"/>
                    <a:gd name="T32" fmla="*/ 0 w 3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"/>
                    <a:gd name="T53" fmla="*/ 34 w 3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">
                      <a:moveTo>
                        <a:pt x="34" y="5"/>
                      </a:move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5" name="Freeform 1047">
                  <a:extLst>
                    <a:ext uri="{FF2B5EF4-FFF2-40B4-BE49-F238E27FC236}">
                      <a16:creationId xmlns:a16="http://schemas.microsoft.com/office/drawing/2014/main" id="{E98DABA1-845E-4B66-B501-5837612A2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965"/>
                  <a:ext cx="14" cy="38"/>
                </a:xfrm>
                <a:custGeom>
                  <a:avLst/>
                  <a:gdLst>
                    <a:gd name="T0" fmla="*/ 14 w 14"/>
                    <a:gd name="T1" fmla="*/ 0 h 38"/>
                    <a:gd name="T2" fmla="*/ 14 w 14"/>
                    <a:gd name="T3" fmla="*/ 0 h 38"/>
                    <a:gd name="T4" fmla="*/ 14 w 14"/>
                    <a:gd name="T5" fmla="*/ 5 h 38"/>
                    <a:gd name="T6" fmla="*/ 9 w 14"/>
                    <a:gd name="T7" fmla="*/ 5 h 38"/>
                    <a:gd name="T8" fmla="*/ 9 w 14"/>
                    <a:gd name="T9" fmla="*/ 9 h 38"/>
                    <a:gd name="T10" fmla="*/ 5 w 14"/>
                    <a:gd name="T11" fmla="*/ 9 h 38"/>
                    <a:gd name="T12" fmla="*/ 5 w 14"/>
                    <a:gd name="T13" fmla="*/ 9 h 38"/>
                    <a:gd name="T14" fmla="*/ 5 w 14"/>
                    <a:gd name="T15" fmla="*/ 14 h 38"/>
                    <a:gd name="T16" fmla="*/ 0 w 14"/>
                    <a:gd name="T17" fmla="*/ 19 h 38"/>
                    <a:gd name="T18" fmla="*/ 0 w 14"/>
                    <a:gd name="T19" fmla="*/ 19 h 38"/>
                    <a:gd name="T20" fmla="*/ 0 w 14"/>
                    <a:gd name="T21" fmla="*/ 19 h 38"/>
                    <a:gd name="T22" fmla="*/ 0 w 14"/>
                    <a:gd name="T23" fmla="*/ 24 h 38"/>
                    <a:gd name="T24" fmla="*/ 0 w 14"/>
                    <a:gd name="T25" fmla="*/ 29 h 38"/>
                    <a:gd name="T26" fmla="*/ 0 w 14"/>
                    <a:gd name="T27" fmla="*/ 29 h 38"/>
                    <a:gd name="T28" fmla="*/ 0 w 14"/>
                    <a:gd name="T29" fmla="*/ 33 h 38"/>
                    <a:gd name="T30" fmla="*/ 0 w 14"/>
                    <a:gd name="T31" fmla="*/ 33 h 38"/>
                    <a:gd name="T32" fmla="*/ 5 w 14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8"/>
                    <a:gd name="T53" fmla="*/ 14 w 14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5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6" name="Freeform 1048">
                  <a:extLst>
                    <a:ext uri="{FF2B5EF4-FFF2-40B4-BE49-F238E27FC236}">
                      <a16:creationId xmlns:a16="http://schemas.microsoft.com/office/drawing/2014/main" id="{9D4A0666-D02C-4A1E-A133-B44FC6988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1003"/>
                  <a:ext cx="20" cy="34"/>
                </a:xfrm>
                <a:custGeom>
                  <a:avLst/>
                  <a:gdLst>
                    <a:gd name="T0" fmla="*/ 20 w 20"/>
                    <a:gd name="T1" fmla="*/ 0 h 34"/>
                    <a:gd name="T2" fmla="*/ 15 w 20"/>
                    <a:gd name="T3" fmla="*/ 0 h 34"/>
                    <a:gd name="T4" fmla="*/ 15 w 20"/>
                    <a:gd name="T5" fmla="*/ 5 h 34"/>
                    <a:gd name="T6" fmla="*/ 10 w 20"/>
                    <a:gd name="T7" fmla="*/ 5 h 34"/>
                    <a:gd name="T8" fmla="*/ 10 w 20"/>
                    <a:gd name="T9" fmla="*/ 5 h 34"/>
                    <a:gd name="T10" fmla="*/ 10 w 20"/>
                    <a:gd name="T11" fmla="*/ 10 h 34"/>
                    <a:gd name="T12" fmla="*/ 5 w 20"/>
                    <a:gd name="T13" fmla="*/ 10 h 34"/>
                    <a:gd name="T14" fmla="*/ 5 w 20"/>
                    <a:gd name="T15" fmla="*/ 10 h 34"/>
                    <a:gd name="T16" fmla="*/ 5 w 20"/>
                    <a:gd name="T17" fmla="*/ 15 h 34"/>
                    <a:gd name="T18" fmla="*/ 5 w 20"/>
                    <a:gd name="T19" fmla="*/ 15 h 34"/>
                    <a:gd name="T20" fmla="*/ 5 w 20"/>
                    <a:gd name="T21" fmla="*/ 20 h 34"/>
                    <a:gd name="T22" fmla="*/ 5 w 20"/>
                    <a:gd name="T23" fmla="*/ 20 h 34"/>
                    <a:gd name="T24" fmla="*/ 0 w 20"/>
                    <a:gd name="T25" fmla="*/ 24 h 34"/>
                    <a:gd name="T26" fmla="*/ 0 w 20"/>
                    <a:gd name="T27" fmla="*/ 24 h 34"/>
                    <a:gd name="T28" fmla="*/ 0 w 20"/>
                    <a:gd name="T29" fmla="*/ 29 h 34"/>
                    <a:gd name="T30" fmla="*/ 0 w 20"/>
                    <a:gd name="T31" fmla="*/ 29 h 34"/>
                    <a:gd name="T32" fmla="*/ 5 w 20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34"/>
                    <a:gd name="T53" fmla="*/ 20 w 20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34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7" name="Freeform 1049">
                  <a:extLst>
                    <a:ext uri="{FF2B5EF4-FFF2-40B4-BE49-F238E27FC236}">
                      <a16:creationId xmlns:a16="http://schemas.microsoft.com/office/drawing/2014/main" id="{4D354A44-D5E1-456F-9BC7-BDDDC5CB7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1037"/>
                  <a:ext cx="24" cy="24"/>
                </a:xfrm>
                <a:custGeom>
                  <a:avLst/>
                  <a:gdLst>
                    <a:gd name="T0" fmla="*/ 0 w 24"/>
                    <a:gd name="T1" fmla="*/ 0 h 24"/>
                    <a:gd name="T2" fmla="*/ 0 w 24"/>
                    <a:gd name="T3" fmla="*/ 0 h 24"/>
                    <a:gd name="T4" fmla="*/ 0 w 24"/>
                    <a:gd name="T5" fmla="*/ 5 h 24"/>
                    <a:gd name="T6" fmla="*/ 0 w 24"/>
                    <a:gd name="T7" fmla="*/ 5 h 24"/>
                    <a:gd name="T8" fmla="*/ 5 w 24"/>
                    <a:gd name="T9" fmla="*/ 5 h 24"/>
                    <a:gd name="T10" fmla="*/ 5 w 24"/>
                    <a:gd name="T11" fmla="*/ 10 h 24"/>
                    <a:gd name="T12" fmla="*/ 10 w 24"/>
                    <a:gd name="T13" fmla="*/ 10 h 24"/>
                    <a:gd name="T14" fmla="*/ 15 w 24"/>
                    <a:gd name="T15" fmla="*/ 10 h 24"/>
                    <a:gd name="T16" fmla="*/ 15 w 24"/>
                    <a:gd name="T17" fmla="*/ 10 h 24"/>
                    <a:gd name="T18" fmla="*/ 19 w 24"/>
                    <a:gd name="T19" fmla="*/ 10 h 24"/>
                    <a:gd name="T20" fmla="*/ 19 w 24"/>
                    <a:gd name="T21" fmla="*/ 10 h 24"/>
                    <a:gd name="T22" fmla="*/ 24 w 24"/>
                    <a:gd name="T23" fmla="*/ 15 h 24"/>
                    <a:gd name="T24" fmla="*/ 24 w 24"/>
                    <a:gd name="T25" fmla="*/ 15 h 24"/>
                    <a:gd name="T26" fmla="*/ 24 w 24"/>
                    <a:gd name="T27" fmla="*/ 15 h 24"/>
                    <a:gd name="T28" fmla="*/ 24 w 24"/>
                    <a:gd name="T29" fmla="*/ 19 h 24"/>
                    <a:gd name="T30" fmla="*/ 24 w 24"/>
                    <a:gd name="T31" fmla="*/ 19 h 24"/>
                    <a:gd name="T32" fmla="*/ 24 w 2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4" y="19"/>
                      </a:lnTo>
                      <a:lnTo>
                        <a:pt x="24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8" name="Freeform 1050">
                  <a:extLst>
                    <a:ext uri="{FF2B5EF4-FFF2-40B4-BE49-F238E27FC236}">
                      <a16:creationId xmlns:a16="http://schemas.microsoft.com/office/drawing/2014/main" id="{E9E5F11D-401C-4E74-A49F-2957C98D6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" y="1061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0 w 20"/>
                    <a:gd name="T3" fmla="*/ 5 h 15"/>
                    <a:gd name="T4" fmla="*/ 0 w 20"/>
                    <a:gd name="T5" fmla="*/ 5 h 15"/>
                    <a:gd name="T6" fmla="*/ 5 w 20"/>
                    <a:gd name="T7" fmla="*/ 5 h 15"/>
                    <a:gd name="T8" fmla="*/ 5 w 20"/>
                    <a:gd name="T9" fmla="*/ 5 h 15"/>
                    <a:gd name="T10" fmla="*/ 5 w 20"/>
                    <a:gd name="T11" fmla="*/ 5 h 15"/>
                    <a:gd name="T12" fmla="*/ 5 w 20"/>
                    <a:gd name="T13" fmla="*/ 10 h 15"/>
                    <a:gd name="T14" fmla="*/ 10 w 20"/>
                    <a:gd name="T15" fmla="*/ 10 h 15"/>
                    <a:gd name="T16" fmla="*/ 10 w 20"/>
                    <a:gd name="T17" fmla="*/ 10 h 15"/>
                    <a:gd name="T18" fmla="*/ 10 w 20"/>
                    <a:gd name="T19" fmla="*/ 10 h 15"/>
                    <a:gd name="T20" fmla="*/ 10 w 20"/>
                    <a:gd name="T21" fmla="*/ 10 h 15"/>
                    <a:gd name="T22" fmla="*/ 15 w 20"/>
                    <a:gd name="T23" fmla="*/ 10 h 15"/>
                    <a:gd name="T24" fmla="*/ 15 w 20"/>
                    <a:gd name="T25" fmla="*/ 10 h 15"/>
                    <a:gd name="T26" fmla="*/ 15 w 20"/>
                    <a:gd name="T27" fmla="*/ 15 h 15"/>
                    <a:gd name="T28" fmla="*/ 15 w 20"/>
                    <a:gd name="T29" fmla="*/ 15 h 15"/>
                    <a:gd name="T30" fmla="*/ 20 w 20"/>
                    <a:gd name="T31" fmla="*/ 15 h 15"/>
                    <a:gd name="T32" fmla="*/ 20 w 20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5"/>
                    <a:gd name="T53" fmla="*/ 20 w 2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2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9" name="Freeform 1051">
                  <a:extLst>
                    <a:ext uri="{FF2B5EF4-FFF2-40B4-BE49-F238E27FC236}">
                      <a16:creationId xmlns:a16="http://schemas.microsoft.com/office/drawing/2014/main" id="{2498F7B9-2709-436A-87A9-F99A8EB79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1076"/>
                  <a:ext cx="43" cy="58"/>
                </a:xfrm>
                <a:custGeom>
                  <a:avLst/>
                  <a:gdLst>
                    <a:gd name="T0" fmla="*/ 0 w 43"/>
                    <a:gd name="T1" fmla="*/ 0 h 58"/>
                    <a:gd name="T2" fmla="*/ 0 w 43"/>
                    <a:gd name="T3" fmla="*/ 5 h 58"/>
                    <a:gd name="T4" fmla="*/ 4 w 43"/>
                    <a:gd name="T5" fmla="*/ 9 h 58"/>
                    <a:gd name="T6" fmla="*/ 4 w 43"/>
                    <a:gd name="T7" fmla="*/ 9 h 58"/>
                    <a:gd name="T8" fmla="*/ 4 w 43"/>
                    <a:gd name="T9" fmla="*/ 14 h 58"/>
                    <a:gd name="T10" fmla="*/ 9 w 43"/>
                    <a:gd name="T11" fmla="*/ 19 h 58"/>
                    <a:gd name="T12" fmla="*/ 9 w 43"/>
                    <a:gd name="T13" fmla="*/ 24 h 58"/>
                    <a:gd name="T14" fmla="*/ 14 w 43"/>
                    <a:gd name="T15" fmla="*/ 29 h 58"/>
                    <a:gd name="T16" fmla="*/ 14 w 43"/>
                    <a:gd name="T17" fmla="*/ 34 h 58"/>
                    <a:gd name="T18" fmla="*/ 19 w 43"/>
                    <a:gd name="T19" fmla="*/ 34 h 58"/>
                    <a:gd name="T20" fmla="*/ 19 w 43"/>
                    <a:gd name="T21" fmla="*/ 38 h 58"/>
                    <a:gd name="T22" fmla="*/ 24 w 43"/>
                    <a:gd name="T23" fmla="*/ 43 h 58"/>
                    <a:gd name="T24" fmla="*/ 29 w 43"/>
                    <a:gd name="T25" fmla="*/ 43 h 58"/>
                    <a:gd name="T26" fmla="*/ 29 w 43"/>
                    <a:gd name="T27" fmla="*/ 48 h 58"/>
                    <a:gd name="T28" fmla="*/ 33 w 43"/>
                    <a:gd name="T29" fmla="*/ 53 h 58"/>
                    <a:gd name="T30" fmla="*/ 38 w 43"/>
                    <a:gd name="T31" fmla="*/ 53 h 58"/>
                    <a:gd name="T32" fmla="*/ 43 w 43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58"/>
                    <a:gd name="T53" fmla="*/ 43 w 43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5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4" y="9"/>
                      </a:lnTo>
                      <a:lnTo>
                        <a:pt x="4" y="14"/>
                      </a:lnTo>
                      <a:lnTo>
                        <a:pt x="9" y="19"/>
                      </a:lnTo>
                      <a:lnTo>
                        <a:pt x="9" y="24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19" y="34"/>
                      </a:lnTo>
                      <a:lnTo>
                        <a:pt x="19" y="38"/>
                      </a:lnTo>
                      <a:lnTo>
                        <a:pt x="24" y="43"/>
                      </a:lnTo>
                      <a:lnTo>
                        <a:pt x="29" y="43"/>
                      </a:lnTo>
                      <a:lnTo>
                        <a:pt x="29" y="48"/>
                      </a:lnTo>
                      <a:lnTo>
                        <a:pt x="33" y="53"/>
                      </a:lnTo>
                      <a:lnTo>
                        <a:pt x="38" y="53"/>
                      </a:lnTo>
                      <a:lnTo>
                        <a:pt x="43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0" name="Freeform 1052">
                  <a:extLst>
                    <a:ext uri="{FF2B5EF4-FFF2-40B4-BE49-F238E27FC236}">
                      <a16:creationId xmlns:a16="http://schemas.microsoft.com/office/drawing/2014/main" id="{7CCFEC1E-6D2C-4834-80EA-CED43DC4F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1100"/>
                  <a:ext cx="19" cy="34"/>
                </a:xfrm>
                <a:custGeom>
                  <a:avLst/>
                  <a:gdLst>
                    <a:gd name="T0" fmla="*/ 19 w 19"/>
                    <a:gd name="T1" fmla="*/ 34 h 34"/>
                    <a:gd name="T2" fmla="*/ 19 w 19"/>
                    <a:gd name="T3" fmla="*/ 29 h 34"/>
                    <a:gd name="T4" fmla="*/ 19 w 19"/>
                    <a:gd name="T5" fmla="*/ 29 h 34"/>
                    <a:gd name="T6" fmla="*/ 19 w 19"/>
                    <a:gd name="T7" fmla="*/ 29 h 34"/>
                    <a:gd name="T8" fmla="*/ 14 w 19"/>
                    <a:gd name="T9" fmla="*/ 24 h 34"/>
                    <a:gd name="T10" fmla="*/ 14 w 19"/>
                    <a:gd name="T11" fmla="*/ 24 h 34"/>
                    <a:gd name="T12" fmla="*/ 14 w 19"/>
                    <a:gd name="T13" fmla="*/ 19 h 34"/>
                    <a:gd name="T14" fmla="*/ 14 w 19"/>
                    <a:gd name="T15" fmla="*/ 19 h 34"/>
                    <a:gd name="T16" fmla="*/ 9 w 19"/>
                    <a:gd name="T17" fmla="*/ 19 h 34"/>
                    <a:gd name="T18" fmla="*/ 9 w 19"/>
                    <a:gd name="T19" fmla="*/ 14 h 34"/>
                    <a:gd name="T20" fmla="*/ 9 w 19"/>
                    <a:gd name="T21" fmla="*/ 14 h 34"/>
                    <a:gd name="T22" fmla="*/ 5 w 19"/>
                    <a:gd name="T23" fmla="*/ 10 h 34"/>
                    <a:gd name="T24" fmla="*/ 5 w 19"/>
                    <a:gd name="T25" fmla="*/ 10 h 34"/>
                    <a:gd name="T26" fmla="*/ 5 w 19"/>
                    <a:gd name="T27" fmla="*/ 10 h 34"/>
                    <a:gd name="T28" fmla="*/ 0 w 19"/>
                    <a:gd name="T29" fmla="*/ 5 h 34"/>
                    <a:gd name="T30" fmla="*/ 0 w 19"/>
                    <a:gd name="T31" fmla="*/ 5 h 34"/>
                    <a:gd name="T32" fmla="*/ 0 w 19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34"/>
                    <a:gd name="T53" fmla="*/ 19 w 1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34">
                      <a:moveTo>
                        <a:pt x="19" y="34"/>
                      </a:moveTo>
                      <a:lnTo>
                        <a:pt x="19" y="29"/>
                      </a:lnTo>
                      <a:lnTo>
                        <a:pt x="14" y="24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1" name="Freeform 1053">
                  <a:extLst>
                    <a:ext uri="{FF2B5EF4-FFF2-40B4-BE49-F238E27FC236}">
                      <a16:creationId xmlns:a16="http://schemas.microsoft.com/office/drawing/2014/main" id="{A2357DE0-C672-4C6F-B3B5-7312FBEF5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5" y="907"/>
                  <a:ext cx="49" cy="193"/>
                </a:xfrm>
                <a:custGeom>
                  <a:avLst/>
                  <a:gdLst>
                    <a:gd name="T0" fmla="*/ 20 w 49"/>
                    <a:gd name="T1" fmla="*/ 193 h 193"/>
                    <a:gd name="T2" fmla="*/ 10 w 49"/>
                    <a:gd name="T3" fmla="*/ 183 h 193"/>
                    <a:gd name="T4" fmla="*/ 10 w 49"/>
                    <a:gd name="T5" fmla="*/ 169 h 193"/>
                    <a:gd name="T6" fmla="*/ 5 w 49"/>
                    <a:gd name="T7" fmla="*/ 159 h 193"/>
                    <a:gd name="T8" fmla="*/ 5 w 49"/>
                    <a:gd name="T9" fmla="*/ 145 h 193"/>
                    <a:gd name="T10" fmla="*/ 0 w 49"/>
                    <a:gd name="T11" fmla="*/ 135 h 193"/>
                    <a:gd name="T12" fmla="*/ 5 w 49"/>
                    <a:gd name="T13" fmla="*/ 120 h 193"/>
                    <a:gd name="T14" fmla="*/ 5 w 49"/>
                    <a:gd name="T15" fmla="*/ 106 h 193"/>
                    <a:gd name="T16" fmla="*/ 5 w 49"/>
                    <a:gd name="T17" fmla="*/ 96 h 193"/>
                    <a:gd name="T18" fmla="*/ 10 w 49"/>
                    <a:gd name="T19" fmla="*/ 82 h 193"/>
                    <a:gd name="T20" fmla="*/ 15 w 49"/>
                    <a:gd name="T21" fmla="*/ 67 h 193"/>
                    <a:gd name="T22" fmla="*/ 20 w 49"/>
                    <a:gd name="T23" fmla="*/ 58 h 193"/>
                    <a:gd name="T24" fmla="*/ 25 w 49"/>
                    <a:gd name="T25" fmla="*/ 43 h 193"/>
                    <a:gd name="T26" fmla="*/ 29 w 49"/>
                    <a:gd name="T27" fmla="*/ 34 h 193"/>
                    <a:gd name="T28" fmla="*/ 34 w 49"/>
                    <a:gd name="T29" fmla="*/ 24 h 193"/>
                    <a:gd name="T30" fmla="*/ 44 w 49"/>
                    <a:gd name="T31" fmla="*/ 9 h 193"/>
                    <a:gd name="T32" fmla="*/ 49 w 49"/>
                    <a:gd name="T33" fmla="*/ 0 h 1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193"/>
                    <a:gd name="T53" fmla="*/ 49 w 49"/>
                    <a:gd name="T54" fmla="*/ 193 h 19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193">
                      <a:moveTo>
                        <a:pt x="20" y="193"/>
                      </a:moveTo>
                      <a:lnTo>
                        <a:pt x="10" y="183"/>
                      </a:lnTo>
                      <a:lnTo>
                        <a:pt x="10" y="169"/>
                      </a:lnTo>
                      <a:lnTo>
                        <a:pt x="5" y="159"/>
                      </a:lnTo>
                      <a:lnTo>
                        <a:pt x="5" y="145"/>
                      </a:lnTo>
                      <a:lnTo>
                        <a:pt x="0" y="135"/>
                      </a:lnTo>
                      <a:lnTo>
                        <a:pt x="5" y="120"/>
                      </a:lnTo>
                      <a:lnTo>
                        <a:pt x="5" y="106"/>
                      </a:lnTo>
                      <a:lnTo>
                        <a:pt x="5" y="96"/>
                      </a:lnTo>
                      <a:lnTo>
                        <a:pt x="10" y="82"/>
                      </a:lnTo>
                      <a:lnTo>
                        <a:pt x="15" y="67"/>
                      </a:lnTo>
                      <a:lnTo>
                        <a:pt x="20" y="58"/>
                      </a:lnTo>
                      <a:lnTo>
                        <a:pt x="25" y="43"/>
                      </a:lnTo>
                      <a:lnTo>
                        <a:pt x="29" y="34"/>
                      </a:lnTo>
                      <a:lnTo>
                        <a:pt x="34" y="24"/>
                      </a:lnTo>
                      <a:lnTo>
                        <a:pt x="44" y="9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2" name="Freeform 1054">
                  <a:extLst>
                    <a:ext uri="{FF2B5EF4-FFF2-40B4-BE49-F238E27FC236}">
                      <a16:creationId xmlns:a16="http://schemas.microsoft.com/office/drawing/2014/main" id="{9DD4EFCB-5138-42B1-94E8-39768AC5D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" y="825"/>
                  <a:ext cx="87" cy="82"/>
                </a:xfrm>
                <a:custGeom>
                  <a:avLst/>
                  <a:gdLst>
                    <a:gd name="T0" fmla="*/ 0 w 87"/>
                    <a:gd name="T1" fmla="*/ 82 h 82"/>
                    <a:gd name="T2" fmla="*/ 5 w 87"/>
                    <a:gd name="T3" fmla="*/ 77 h 82"/>
                    <a:gd name="T4" fmla="*/ 9 w 87"/>
                    <a:gd name="T5" fmla="*/ 72 h 82"/>
                    <a:gd name="T6" fmla="*/ 14 w 87"/>
                    <a:gd name="T7" fmla="*/ 67 h 82"/>
                    <a:gd name="T8" fmla="*/ 19 w 87"/>
                    <a:gd name="T9" fmla="*/ 58 h 82"/>
                    <a:gd name="T10" fmla="*/ 24 w 87"/>
                    <a:gd name="T11" fmla="*/ 53 h 82"/>
                    <a:gd name="T12" fmla="*/ 29 w 87"/>
                    <a:gd name="T13" fmla="*/ 48 h 82"/>
                    <a:gd name="T14" fmla="*/ 34 w 87"/>
                    <a:gd name="T15" fmla="*/ 43 h 82"/>
                    <a:gd name="T16" fmla="*/ 38 w 87"/>
                    <a:gd name="T17" fmla="*/ 38 h 82"/>
                    <a:gd name="T18" fmla="*/ 43 w 87"/>
                    <a:gd name="T19" fmla="*/ 33 h 82"/>
                    <a:gd name="T20" fmla="*/ 53 w 87"/>
                    <a:gd name="T21" fmla="*/ 24 h 82"/>
                    <a:gd name="T22" fmla="*/ 58 w 87"/>
                    <a:gd name="T23" fmla="*/ 19 h 82"/>
                    <a:gd name="T24" fmla="*/ 62 w 87"/>
                    <a:gd name="T25" fmla="*/ 14 h 82"/>
                    <a:gd name="T26" fmla="*/ 67 w 87"/>
                    <a:gd name="T27" fmla="*/ 14 h 82"/>
                    <a:gd name="T28" fmla="*/ 77 w 87"/>
                    <a:gd name="T29" fmla="*/ 9 h 82"/>
                    <a:gd name="T30" fmla="*/ 82 w 87"/>
                    <a:gd name="T31" fmla="*/ 5 h 82"/>
                    <a:gd name="T32" fmla="*/ 87 w 87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82"/>
                    <a:gd name="T53" fmla="*/ 87 w 87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82">
                      <a:moveTo>
                        <a:pt x="0" y="82"/>
                      </a:moveTo>
                      <a:lnTo>
                        <a:pt x="5" y="77"/>
                      </a:lnTo>
                      <a:lnTo>
                        <a:pt x="9" y="72"/>
                      </a:lnTo>
                      <a:lnTo>
                        <a:pt x="14" y="67"/>
                      </a:lnTo>
                      <a:lnTo>
                        <a:pt x="19" y="58"/>
                      </a:lnTo>
                      <a:lnTo>
                        <a:pt x="24" y="53"/>
                      </a:lnTo>
                      <a:lnTo>
                        <a:pt x="29" y="48"/>
                      </a:lnTo>
                      <a:lnTo>
                        <a:pt x="34" y="43"/>
                      </a:lnTo>
                      <a:lnTo>
                        <a:pt x="38" y="38"/>
                      </a:lnTo>
                      <a:lnTo>
                        <a:pt x="43" y="33"/>
                      </a:lnTo>
                      <a:lnTo>
                        <a:pt x="53" y="24"/>
                      </a:lnTo>
                      <a:lnTo>
                        <a:pt x="58" y="19"/>
                      </a:lnTo>
                      <a:lnTo>
                        <a:pt x="62" y="14"/>
                      </a:lnTo>
                      <a:lnTo>
                        <a:pt x="67" y="14"/>
                      </a:lnTo>
                      <a:lnTo>
                        <a:pt x="77" y="9"/>
                      </a:lnTo>
                      <a:lnTo>
                        <a:pt x="82" y="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3" name="Freeform 1055">
                  <a:extLst>
                    <a:ext uri="{FF2B5EF4-FFF2-40B4-BE49-F238E27FC236}">
                      <a16:creationId xmlns:a16="http://schemas.microsoft.com/office/drawing/2014/main" id="{B69F9BC0-CA14-46E3-BDB5-39F42214C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825"/>
                  <a:ext cx="14" cy="29"/>
                </a:xfrm>
                <a:custGeom>
                  <a:avLst/>
                  <a:gdLst>
                    <a:gd name="T0" fmla="*/ 0 w 14"/>
                    <a:gd name="T1" fmla="*/ 0 h 29"/>
                    <a:gd name="T2" fmla="*/ 0 w 14"/>
                    <a:gd name="T3" fmla="*/ 5 h 29"/>
                    <a:gd name="T4" fmla="*/ 0 w 14"/>
                    <a:gd name="T5" fmla="*/ 5 h 29"/>
                    <a:gd name="T6" fmla="*/ 0 w 14"/>
                    <a:gd name="T7" fmla="*/ 9 h 29"/>
                    <a:gd name="T8" fmla="*/ 0 w 14"/>
                    <a:gd name="T9" fmla="*/ 9 h 29"/>
                    <a:gd name="T10" fmla="*/ 0 w 14"/>
                    <a:gd name="T11" fmla="*/ 14 h 29"/>
                    <a:gd name="T12" fmla="*/ 0 w 14"/>
                    <a:gd name="T13" fmla="*/ 14 h 29"/>
                    <a:gd name="T14" fmla="*/ 0 w 14"/>
                    <a:gd name="T15" fmla="*/ 14 h 29"/>
                    <a:gd name="T16" fmla="*/ 0 w 14"/>
                    <a:gd name="T17" fmla="*/ 19 h 29"/>
                    <a:gd name="T18" fmla="*/ 4 w 14"/>
                    <a:gd name="T19" fmla="*/ 19 h 29"/>
                    <a:gd name="T20" fmla="*/ 4 w 14"/>
                    <a:gd name="T21" fmla="*/ 19 h 29"/>
                    <a:gd name="T22" fmla="*/ 4 w 14"/>
                    <a:gd name="T23" fmla="*/ 24 h 29"/>
                    <a:gd name="T24" fmla="*/ 9 w 14"/>
                    <a:gd name="T25" fmla="*/ 24 h 29"/>
                    <a:gd name="T26" fmla="*/ 9 w 14"/>
                    <a:gd name="T27" fmla="*/ 24 h 29"/>
                    <a:gd name="T28" fmla="*/ 9 w 14"/>
                    <a:gd name="T29" fmla="*/ 29 h 29"/>
                    <a:gd name="T30" fmla="*/ 14 w 14"/>
                    <a:gd name="T31" fmla="*/ 29 h 29"/>
                    <a:gd name="T32" fmla="*/ 14 w 1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9"/>
                    <a:gd name="T53" fmla="*/ 14 w 1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9" y="24"/>
                      </a:lnTo>
                      <a:lnTo>
                        <a:pt x="9" y="29"/>
                      </a:lnTo>
                      <a:lnTo>
                        <a:pt x="14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4" name="Freeform 1056">
                  <a:extLst>
                    <a:ext uri="{FF2B5EF4-FFF2-40B4-BE49-F238E27FC236}">
                      <a16:creationId xmlns:a16="http://schemas.microsoft.com/office/drawing/2014/main" id="{17D5AD1C-C077-4C1E-9877-B1CA428F8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844"/>
                  <a:ext cx="29" cy="10"/>
                </a:xfrm>
                <a:custGeom>
                  <a:avLst/>
                  <a:gdLst>
                    <a:gd name="T0" fmla="*/ 0 w 29"/>
                    <a:gd name="T1" fmla="*/ 10 h 10"/>
                    <a:gd name="T2" fmla="*/ 5 w 29"/>
                    <a:gd name="T3" fmla="*/ 10 h 10"/>
                    <a:gd name="T4" fmla="*/ 5 w 29"/>
                    <a:gd name="T5" fmla="*/ 10 h 10"/>
                    <a:gd name="T6" fmla="*/ 5 w 29"/>
                    <a:gd name="T7" fmla="*/ 10 h 10"/>
                    <a:gd name="T8" fmla="*/ 10 w 29"/>
                    <a:gd name="T9" fmla="*/ 10 h 10"/>
                    <a:gd name="T10" fmla="*/ 10 w 29"/>
                    <a:gd name="T11" fmla="*/ 10 h 10"/>
                    <a:gd name="T12" fmla="*/ 10 w 29"/>
                    <a:gd name="T13" fmla="*/ 10 h 10"/>
                    <a:gd name="T14" fmla="*/ 15 w 29"/>
                    <a:gd name="T15" fmla="*/ 5 h 10"/>
                    <a:gd name="T16" fmla="*/ 15 w 29"/>
                    <a:gd name="T17" fmla="*/ 5 h 10"/>
                    <a:gd name="T18" fmla="*/ 15 w 29"/>
                    <a:gd name="T19" fmla="*/ 5 h 10"/>
                    <a:gd name="T20" fmla="*/ 19 w 29"/>
                    <a:gd name="T21" fmla="*/ 5 h 10"/>
                    <a:gd name="T22" fmla="*/ 19 w 29"/>
                    <a:gd name="T23" fmla="*/ 5 h 10"/>
                    <a:gd name="T24" fmla="*/ 24 w 29"/>
                    <a:gd name="T25" fmla="*/ 5 h 10"/>
                    <a:gd name="T26" fmla="*/ 24 w 29"/>
                    <a:gd name="T27" fmla="*/ 0 h 10"/>
                    <a:gd name="T28" fmla="*/ 24 w 29"/>
                    <a:gd name="T29" fmla="*/ 0 h 10"/>
                    <a:gd name="T30" fmla="*/ 24 w 29"/>
                    <a:gd name="T31" fmla="*/ 0 h 10"/>
                    <a:gd name="T32" fmla="*/ 29 w 2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"/>
                    <a:gd name="T53" fmla="*/ 29 w 2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5" name="Freeform 1057">
                  <a:extLst>
                    <a:ext uri="{FF2B5EF4-FFF2-40B4-BE49-F238E27FC236}">
                      <a16:creationId xmlns:a16="http://schemas.microsoft.com/office/drawing/2014/main" id="{AC235AEA-C7FA-47FD-BCCA-BAE5F71D3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844"/>
                  <a:ext cx="24" cy="10"/>
                </a:xfrm>
                <a:custGeom>
                  <a:avLst/>
                  <a:gdLst>
                    <a:gd name="T0" fmla="*/ 0 w 24"/>
                    <a:gd name="T1" fmla="*/ 0 h 10"/>
                    <a:gd name="T2" fmla="*/ 0 w 24"/>
                    <a:gd name="T3" fmla="*/ 0 h 10"/>
                    <a:gd name="T4" fmla="*/ 0 w 24"/>
                    <a:gd name="T5" fmla="*/ 0 h 10"/>
                    <a:gd name="T6" fmla="*/ 5 w 24"/>
                    <a:gd name="T7" fmla="*/ 0 h 10"/>
                    <a:gd name="T8" fmla="*/ 5 w 24"/>
                    <a:gd name="T9" fmla="*/ 0 h 10"/>
                    <a:gd name="T10" fmla="*/ 5 w 24"/>
                    <a:gd name="T11" fmla="*/ 5 h 10"/>
                    <a:gd name="T12" fmla="*/ 10 w 24"/>
                    <a:gd name="T13" fmla="*/ 5 h 10"/>
                    <a:gd name="T14" fmla="*/ 10 w 24"/>
                    <a:gd name="T15" fmla="*/ 5 h 10"/>
                    <a:gd name="T16" fmla="*/ 10 w 24"/>
                    <a:gd name="T17" fmla="*/ 10 h 10"/>
                    <a:gd name="T18" fmla="*/ 10 w 24"/>
                    <a:gd name="T19" fmla="*/ 10 h 10"/>
                    <a:gd name="T20" fmla="*/ 15 w 24"/>
                    <a:gd name="T21" fmla="*/ 10 h 10"/>
                    <a:gd name="T22" fmla="*/ 15 w 24"/>
                    <a:gd name="T23" fmla="*/ 10 h 10"/>
                    <a:gd name="T24" fmla="*/ 15 w 24"/>
                    <a:gd name="T25" fmla="*/ 10 h 10"/>
                    <a:gd name="T26" fmla="*/ 19 w 24"/>
                    <a:gd name="T27" fmla="*/ 10 h 10"/>
                    <a:gd name="T28" fmla="*/ 19 w 24"/>
                    <a:gd name="T29" fmla="*/ 10 h 10"/>
                    <a:gd name="T30" fmla="*/ 24 w 24"/>
                    <a:gd name="T31" fmla="*/ 10 h 10"/>
                    <a:gd name="T32" fmla="*/ 24 w 2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0"/>
                    <a:gd name="T53" fmla="*/ 24 w 2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2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6" name="Freeform 1058">
                  <a:extLst>
                    <a:ext uri="{FF2B5EF4-FFF2-40B4-BE49-F238E27FC236}">
                      <a16:creationId xmlns:a16="http://schemas.microsoft.com/office/drawing/2014/main" id="{4DC2A981-DE7D-4B43-B4BF-0CB560460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8" y="815"/>
                  <a:ext cx="34" cy="39"/>
                </a:xfrm>
                <a:custGeom>
                  <a:avLst/>
                  <a:gdLst>
                    <a:gd name="T0" fmla="*/ 0 w 34"/>
                    <a:gd name="T1" fmla="*/ 39 h 39"/>
                    <a:gd name="T2" fmla="*/ 5 w 34"/>
                    <a:gd name="T3" fmla="*/ 34 h 39"/>
                    <a:gd name="T4" fmla="*/ 10 w 34"/>
                    <a:gd name="T5" fmla="*/ 34 h 39"/>
                    <a:gd name="T6" fmla="*/ 10 w 34"/>
                    <a:gd name="T7" fmla="*/ 29 h 39"/>
                    <a:gd name="T8" fmla="*/ 10 w 34"/>
                    <a:gd name="T9" fmla="*/ 29 h 39"/>
                    <a:gd name="T10" fmla="*/ 15 w 34"/>
                    <a:gd name="T11" fmla="*/ 24 h 39"/>
                    <a:gd name="T12" fmla="*/ 15 w 34"/>
                    <a:gd name="T13" fmla="*/ 19 h 39"/>
                    <a:gd name="T14" fmla="*/ 15 w 34"/>
                    <a:gd name="T15" fmla="*/ 19 h 39"/>
                    <a:gd name="T16" fmla="*/ 15 w 34"/>
                    <a:gd name="T17" fmla="*/ 15 h 39"/>
                    <a:gd name="T18" fmla="*/ 20 w 34"/>
                    <a:gd name="T19" fmla="*/ 10 h 39"/>
                    <a:gd name="T20" fmla="*/ 20 w 34"/>
                    <a:gd name="T21" fmla="*/ 10 h 39"/>
                    <a:gd name="T22" fmla="*/ 20 w 34"/>
                    <a:gd name="T23" fmla="*/ 5 h 39"/>
                    <a:gd name="T24" fmla="*/ 20 w 34"/>
                    <a:gd name="T25" fmla="*/ 5 h 39"/>
                    <a:gd name="T26" fmla="*/ 24 w 34"/>
                    <a:gd name="T27" fmla="*/ 0 h 39"/>
                    <a:gd name="T28" fmla="*/ 29 w 34"/>
                    <a:gd name="T29" fmla="*/ 0 h 39"/>
                    <a:gd name="T30" fmla="*/ 29 w 34"/>
                    <a:gd name="T31" fmla="*/ 0 h 39"/>
                    <a:gd name="T32" fmla="*/ 34 w 34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39"/>
                    <a:gd name="T53" fmla="*/ 34 w 34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39">
                      <a:moveTo>
                        <a:pt x="0" y="39"/>
                      </a:move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15" y="15"/>
                      </a:lnTo>
                      <a:lnTo>
                        <a:pt x="20" y="10"/>
                      </a:lnTo>
                      <a:lnTo>
                        <a:pt x="20" y="5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7" name="Freeform 1059">
                  <a:extLst>
                    <a:ext uri="{FF2B5EF4-FFF2-40B4-BE49-F238E27FC236}">
                      <a16:creationId xmlns:a16="http://schemas.microsoft.com/office/drawing/2014/main" id="{E43B387D-D911-404D-9ACD-D9C93F18A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2" y="786"/>
                  <a:ext cx="15" cy="29"/>
                </a:xfrm>
                <a:custGeom>
                  <a:avLst/>
                  <a:gdLst>
                    <a:gd name="T0" fmla="*/ 0 w 15"/>
                    <a:gd name="T1" fmla="*/ 29 h 29"/>
                    <a:gd name="T2" fmla="*/ 5 w 15"/>
                    <a:gd name="T3" fmla="*/ 29 h 29"/>
                    <a:gd name="T4" fmla="*/ 5 w 15"/>
                    <a:gd name="T5" fmla="*/ 29 h 29"/>
                    <a:gd name="T6" fmla="*/ 5 w 15"/>
                    <a:gd name="T7" fmla="*/ 24 h 29"/>
                    <a:gd name="T8" fmla="*/ 10 w 15"/>
                    <a:gd name="T9" fmla="*/ 24 h 29"/>
                    <a:gd name="T10" fmla="*/ 10 w 15"/>
                    <a:gd name="T11" fmla="*/ 19 h 29"/>
                    <a:gd name="T12" fmla="*/ 10 w 15"/>
                    <a:gd name="T13" fmla="*/ 19 h 29"/>
                    <a:gd name="T14" fmla="*/ 10 w 15"/>
                    <a:gd name="T15" fmla="*/ 19 h 29"/>
                    <a:gd name="T16" fmla="*/ 10 w 15"/>
                    <a:gd name="T17" fmla="*/ 15 h 29"/>
                    <a:gd name="T18" fmla="*/ 10 w 15"/>
                    <a:gd name="T19" fmla="*/ 15 h 29"/>
                    <a:gd name="T20" fmla="*/ 15 w 15"/>
                    <a:gd name="T21" fmla="*/ 15 h 29"/>
                    <a:gd name="T22" fmla="*/ 15 w 15"/>
                    <a:gd name="T23" fmla="*/ 10 h 29"/>
                    <a:gd name="T24" fmla="*/ 10 w 15"/>
                    <a:gd name="T25" fmla="*/ 10 h 29"/>
                    <a:gd name="T26" fmla="*/ 10 w 15"/>
                    <a:gd name="T27" fmla="*/ 5 h 29"/>
                    <a:gd name="T28" fmla="*/ 10 w 15"/>
                    <a:gd name="T29" fmla="*/ 5 h 29"/>
                    <a:gd name="T30" fmla="*/ 10 w 15"/>
                    <a:gd name="T31" fmla="*/ 5 h 29"/>
                    <a:gd name="T32" fmla="*/ 10 w 15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9"/>
                    <a:gd name="T53" fmla="*/ 15 w 1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9">
                      <a:moveTo>
                        <a:pt x="0" y="29"/>
                      </a:move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5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8" name="Line 1060">
                  <a:extLst>
                    <a:ext uri="{FF2B5EF4-FFF2-40B4-BE49-F238E27FC236}">
                      <a16:creationId xmlns:a16="http://schemas.microsoft.com/office/drawing/2014/main" id="{C23944D7-5A35-4306-8A77-ED32FEED8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07" y="781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9" name="Freeform 1061">
                  <a:extLst>
                    <a:ext uri="{FF2B5EF4-FFF2-40B4-BE49-F238E27FC236}">
                      <a16:creationId xmlns:a16="http://schemas.microsoft.com/office/drawing/2014/main" id="{76B1A718-D781-4186-A42C-17A29DB79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776"/>
                  <a:ext cx="19" cy="5"/>
                </a:xfrm>
                <a:custGeom>
                  <a:avLst/>
                  <a:gdLst>
                    <a:gd name="T0" fmla="*/ 0 w 19"/>
                    <a:gd name="T1" fmla="*/ 5 h 5"/>
                    <a:gd name="T2" fmla="*/ 0 w 19"/>
                    <a:gd name="T3" fmla="*/ 5 h 5"/>
                    <a:gd name="T4" fmla="*/ 0 w 19"/>
                    <a:gd name="T5" fmla="*/ 5 h 5"/>
                    <a:gd name="T6" fmla="*/ 5 w 19"/>
                    <a:gd name="T7" fmla="*/ 5 h 5"/>
                    <a:gd name="T8" fmla="*/ 5 w 19"/>
                    <a:gd name="T9" fmla="*/ 5 h 5"/>
                    <a:gd name="T10" fmla="*/ 5 w 19"/>
                    <a:gd name="T11" fmla="*/ 5 h 5"/>
                    <a:gd name="T12" fmla="*/ 5 w 19"/>
                    <a:gd name="T13" fmla="*/ 0 h 5"/>
                    <a:gd name="T14" fmla="*/ 10 w 19"/>
                    <a:gd name="T15" fmla="*/ 0 h 5"/>
                    <a:gd name="T16" fmla="*/ 10 w 19"/>
                    <a:gd name="T17" fmla="*/ 0 h 5"/>
                    <a:gd name="T18" fmla="*/ 10 w 19"/>
                    <a:gd name="T19" fmla="*/ 0 h 5"/>
                    <a:gd name="T20" fmla="*/ 10 w 19"/>
                    <a:gd name="T21" fmla="*/ 0 h 5"/>
                    <a:gd name="T22" fmla="*/ 14 w 19"/>
                    <a:gd name="T23" fmla="*/ 0 h 5"/>
                    <a:gd name="T24" fmla="*/ 14 w 19"/>
                    <a:gd name="T25" fmla="*/ 0 h 5"/>
                    <a:gd name="T26" fmla="*/ 14 w 19"/>
                    <a:gd name="T27" fmla="*/ 0 h 5"/>
                    <a:gd name="T28" fmla="*/ 14 w 19"/>
                    <a:gd name="T29" fmla="*/ 0 h 5"/>
                    <a:gd name="T30" fmla="*/ 19 w 19"/>
                    <a:gd name="T31" fmla="*/ 0 h 5"/>
                    <a:gd name="T32" fmla="*/ 19 w 1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"/>
                    <a:gd name="T53" fmla="*/ 19 w 1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0" name="Rectangle 1062">
                  <a:extLst>
                    <a:ext uri="{FF2B5EF4-FFF2-40B4-BE49-F238E27FC236}">
                      <a16:creationId xmlns:a16="http://schemas.microsoft.com/office/drawing/2014/main" id="{DF5605ED-722E-42A4-99C2-DE2DFD965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776"/>
                  <a:ext cx="5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1" name="Rectangle 1063">
                  <a:extLst>
                    <a:ext uri="{FF2B5EF4-FFF2-40B4-BE49-F238E27FC236}">
                      <a16:creationId xmlns:a16="http://schemas.microsoft.com/office/drawing/2014/main" id="{3E3BAFAD-3D54-4CE1-AFEA-72B27450B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776"/>
                  <a:ext cx="5" cy="1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2" name="Freeform 1064">
                  <a:extLst>
                    <a:ext uri="{FF2B5EF4-FFF2-40B4-BE49-F238E27FC236}">
                      <a16:creationId xmlns:a16="http://schemas.microsoft.com/office/drawing/2014/main" id="{67144B77-CA25-45D3-BD35-CE377FBCA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781"/>
                  <a:ext cx="169" cy="208"/>
                </a:xfrm>
                <a:custGeom>
                  <a:avLst/>
                  <a:gdLst>
                    <a:gd name="T0" fmla="*/ 149 w 169"/>
                    <a:gd name="T1" fmla="*/ 15 h 208"/>
                    <a:gd name="T2" fmla="*/ 149 w 169"/>
                    <a:gd name="T3" fmla="*/ 24 h 208"/>
                    <a:gd name="T4" fmla="*/ 149 w 169"/>
                    <a:gd name="T5" fmla="*/ 39 h 208"/>
                    <a:gd name="T6" fmla="*/ 149 w 169"/>
                    <a:gd name="T7" fmla="*/ 58 h 208"/>
                    <a:gd name="T8" fmla="*/ 149 w 169"/>
                    <a:gd name="T9" fmla="*/ 73 h 208"/>
                    <a:gd name="T10" fmla="*/ 149 w 169"/>
                    <a:gd name="T11" fmla="*/ 92 h 208"/>
                    <a:gd name="T12" fmla="*/ 149 w 169"/>
                    <a:gd name="T13" fmla="*/ 106 h 208"/>
                    <a:gd name="T14" fmla="*/ 154 w 169"/>
                    <a:gd name="T15" fmla="*/ 121 h 208"/>
                    <a:gd name="T16" fmla="*/ 164 w 169"/>
                    <a:gd name="T17" fmla="*/ 135 h 208"/>
                    <a:gd name="T18" fmla="*/ 164 w 169"/>
                    <a:gd name="T19" fmla="*/ 150 h 208"/>
                    <a:gd name="T20" fmla="*/ 154 w 169"/>
                    <a:gd name="T21" fmla="*/ 164 h 208"/>
                    <a:gd name="T22" fmla="*/ 140 w 169"/>
                    <a:gd name="T23" fmla="*/ 174 h 208"/>
                    <a:gd name="T24" fmla="*/ 120 w 169"/>
                    <a:gd name="T25" fmla="*/ 184 h 208"/>
                    <a:gd name="T26" fmla="*/ 106 w 169"/>
                    <a:gd name="T27" fmla="*/ 189 h 208"/>
                    <a:gd name="T28" fmla="*/ 86 w 169"/>
                    <a:gd name="T29" fmla="*/ 193 h 208"/>
                    <a:gd name="T30" fmla="*/ 67 w 169"/>
                    <a:gd name="T31" fmla="*/ 198 h 208"/>
                    <a:gd name="T32" fmla="*/ 48 w 169"/>
                    <a:gd name="T33" fmla="*/ 203 h 208"/>
                    <a:gd name="T34" fmla="*/ 33 w 169"/>
                    <a:gd name="T35" fmla="*/ 203 h 208"/>
                    <a:gd name="T36" fmla="*/ 29 w 169"/>
                    <a:gd name="T37" fmla="*/ 198 h 208"/>
                    <a:gd name="T38" fmla="*/ 24 w 169"/>
                    <a:gd name="T39" fmla="*/ 189 h 208"/>
                    <a:gd name="T40" fmla="*/ 19 w 169"/>
                    <a:gd name="T41" fmla="*/ 179 h 208"/>
                    <a:gd name="T42" fmla="*/ 14 w 169"/>
                    <a:gd name="T43" fmla="*/ 169 h 208"/>
                    <a:gd name="T44" fmla="*/ 9 w 169"/>
                    <a:gd name="T45" fmla="*/ 160 h 208"/>
                    <a:gd name="T46" fmla="*/ 4 w 169"/>
                    <a:gd name="T47" fmla="*/ 150 h 208"/>
                    <a:gd name="T48" fmla="*/ 0 w 169"/>
                    <a:gd name="T49" fmla="*/ 140 h 208"/>
                    <a:gd name="T50" fmla="*/ 0 w 169"/>
                    <a:gd name="T51" fmla="*/ 126 h 208"/>
                    <a:gd name="T52" fmla="*/ 4 w 169"/>
                    <a:gd name="T53" fmla="*/ 116 h 208"/>
                    <a:gd name="T54" fmla="*/ 14 w 169"/>
                    <a:gd name="T55" fmla="*/ 102 h 208"/>
                    <a:gd name="T56" fmla="*/ 24 w 169"/>
                    <a:gd name="T57" fmla="*/ 97 h 208"/>
                    <a:gd name="T58" fmla="*/ 33 w 169"/>
                    <a:gd name="T59" fmla="*/ 87 h 208"/>
                    <a:gd name="T60" fmla="*/ 48 w 169"/>
                    <a:gd name="T61" fmla="*/ 77 h 208"/>
                    <a:gd name="T62" fmla="*/ 62 w 169"/>
                    <a:gd name="T63" fmla="*/ 73 h 208"/>
                    <a:gd name="T64" fmla="*/ 72 w 169"/>
                    <a:gd name="T65" fmla="*/ 58 h 208"/>
                    <a:gd name="T66" fmla="*/ 77 w 169"/>
                    <a:gd name="T67" fmla="*/ 49 h 208"/>
                    <a:gd name="T68" fmla="*/ 82 w 169"/>
                    <a:gd name="T69" fmla="*/ 44 h 208"/>
                    <a:gd name="T70" fmla="*/ 86 w 169"/>
                    <a:gd name="T71" fmla="*/ 34 h 208"/>
                    <a:gd name="T72" fmla="*/ 91 w 169"/>
                    <a:gd name="T73" fmla="*/ 29 h 208"/>
                    <a:gd name="T74" fmla="*/ 96 w 169"/>
                    <a:gd name="T75" fmla="*/ 20 h 208"/>
                    <a:gd name="T76" fmla="*/ 101 w 169"/>
                    <a:gd name="T77" fmla="*/ 15 h 208"/>
                    <a:gd name="T78" fmla="*/ 106 w 169"/>
                    <a:gd name="T79" fmla="*/ 10 h 208"/>
                    <a:gd name="T80" fmla="*/ 115 w 169"/>
                    <a:gd name="T81" fmla="*/ 5 h 208"/>
                    <a:gd name="T82" fmla="*/ 120 w 169"/>
                    <a:gd name="T83" fmla="*/ 0 h 208"/>
                    <a:gd name="T84" fmla="*/ 125 w 169"/>
                    <a:gd name="T85" fmla="*/ 0 h 208"/>
                    <a:gd name="T86" fmla="*/ 130 w 169"/>
                    <a:gd name="T87" fmla="*/ 0 h 208"/>
                    <a:gd name="T88" fmla="*/ 135 w 169"/>
                    <a:gd name="T89" fmla="*/ 0 h 208"/>
                    <a:gd name="T90" fmla="*/ 140 w 169"/>
                    <a:gd name="T91" fmla="*/ 0 h 208"/>
                    <a:gd name="T92" fmla="*/ 144 w 169"/>
                    <a:gd name="T93" fmla="*/ 5 h 208"/>
                    <a:gd name="T94" fmla="*/ 144 w 169"/>
                    <a:gd name="T95" fmla="*/ 5 h 208"/>
                    <a:gd name="T96" fmla="*/ 149 w 169"/>
                    <a:gd name="T97" fmla="*/ 5 h 208"/>
                    <a:gd name="T98" fmla="*/ 149 w 169"/>
                    <a:gd name="T99" fmla="*/ 10 h 20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9"/>
                    <a:gd name="T151" fmla="*/ 0 h 208"/>
                    <a:gd name="T152" fmla="*/ 169 w 169"/>
                    <a:gd name="T153" fmla="*/ 208 h 20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9" h="208">
                      <a:moveTo>
                        <a:pt x="149" y="10"/>
                      </a:moveTo>
                      <a:lnTo>
                        <a:pt x="149" y="15"/>
                      </a:lnTo>
                      <a:lnTo>
                        <a:pt x="149" y="24"/>
                      </a:lnTo>
                      <a:lnTo>
                        <a:pt x="149" y="34"/>
                      </a:lnTo>
                      <a:lnTo>
                        <a:pt x="149" y="39"/>
                      </a:lnTo>
                      <a:lnTo>
                        <a:pt x="149" y="49"/>
                      </a:lnTo>
                      <a:lnTo>
                        <a:pt x="149" y="58"/>
                      </a:lnTo>
                      <a:lnTo>
                        <a:pt x="149" y="68"/>
                      </a:lnTo>
                      <a:lnTo>
                        <a:pt x="149" y="73"/>
                      </a:lnTo>
                      <a:lnTo>
                        <a:pt x="149" y="82"/>
                      </a:lnTo>
                      <a:lnTo>
                        <a:pt x="149" y="92"/>
                      </a:lnTo>
                      <a:lnTo>
                        <a:pt x="149" y="97"/>
                      </a:lnTo>
                      <a:lnTo>
                        <a:pt x="149" y="106"/>
                      </a:lnTo>
                      <a:lnTo>
                        <a:pt x="154" y="111"/>
                      </a:lnTo>
                      <a:lnTo>
                        <a:pt x="154" y="121"/>
                      </a:lnTo>
                      <a:lnTo>
                        <a:pt x="159" y="126"/>
                      </a:lnTo>
                      <a:lnTo>
                        <a:pt x="164" y="135"/>
                      </a:lnTo>
                      <a:lnTo>
                        <a:pt x="169" y="140"/>
                      </a:lnTo>
                      <a:lnTo>
                        <a:pt x="164" y="150"/>
                      </a:lnTo>
                      <a:lnTo>
                        <a:pt x="159" y="160"/>
                      </a:lnTo>
                      <a:lnTo>
                        <a:pt x="154" y="164"/>
                      </a:lnTo>
                      <a:lnTo>
                        <a:pt x="144" y="169"/>
                      </a:lnTo>
                      <a:lnTo>
                        <a:pt x="140" y="174"/>
                      </a:lnTo>
                      <a:lnTo>
                        <a:pt x="130" y="179"/>
                      </a:lnTo>
                      <a:lnTo>
                        <a:pt x="120" y="184"/>
                      </a:lnTo>
                      <a:lnTo>
                        <a:pt x="111" y="189"/>
                      </a:lnTo>
                      <a:lnTo>
                        <a:pt x="106" y="189"/>
                      </a:lnTo>
                      <a:lnTo>
                        <a:pt x="96" y="193"/>
                      </a:lnTo>
                      <a:lnTo>
                        <a:pt x="86" y="193"/>
                      </a:lnTo>
                      <a:lnTo>
                        <a:pt x="77" y="198"/>
                      </a:lnTo>
                      <a:lnTo>
                        <a:pt x="67" y="198"/>
                      </a:lnTo>
                      <a:lnTo>
                        <a:pt x="58" y="203"/>
                      </a:lnTo>
                      <a:lnTo>
                        <a:pt x="48" y="203"/>
                      </a:lnTo>
                      <a:lnTo>
                        <a:pt x="38" y="208"/>
                      </a:lnTo>
                      <a:lnTo>
                        <a:pt x="33" y="203"/>
                      </a:lnTo>
                      <a:lnTo>
                        <a:pt x="29" y="198"/>
                      </a:lnTo>
                      <a:lnTo>
                        <a:pt x="24" y="193"/>
                      </a:lnTo>
                      <a:lnTo>
                        <a:pt x="24" y="189"/>
                      </a:lnTo>
                      <a:lnTo>
                        <a:pt x="19" y="184"/>
                      </a:lnTo>
                      <a:lnTo>
                        <a:pt x="19" y="179"/>
                      </a:lnTo>
                      <a:lnTo>
                        <a:pt x="14" y="174"/>
                      </a:lnTo>
                      <a:lnTo>
                        <a:pt x="14" y="169"/>
                      </a:lnTo>
                      <a:lnTo>
                        <a:pt x="9" y="164"/>
                      </a:lnTo>
                      <a:lnTo>
                        <a:pt x="9" y="160"/>
                      </a:lnTo>
                      <a:lnTo>
                        <a:pt x="4" y="155"/>
                      </a:lnTo>
                      <a:lnTo>
                        <a:pt x="4" y="150"/>
                      </a:lnTo>
                      <a:lnTo>
                        <a:pt x="0" y="145"/>
                      </a:lnTo>
                      <a:lnTo>
                        <a:pt x="0" y="140"/>
                      </a:lnTo>
                      <a:lnTo>
                        <a:pt x="0" y="135"/>
                      </a:lnTo>
                      <a:lnTo>
                        <a:pt x="0" y="126"/>
                      </a:lnTo>
                      <a:lnTo>
                        <a:pt x="0" y="121"/>
                      </a:lnTo>
                      <a:lnTo>
                        <a:pt x="4" y="116"/>
                      </a:lnTo>
                      <a:lnTo>
                        <a:pt x="9" y="106"/>
                      </a:lnTo>
                      <a:lnTo>
                        <a:pt x="14" y="102"/>
                      </a:lnTo>
                      <a:lnTo>
                        <a:pt x="19" y="102"/>
                      </a:lnTo>
                      <a:lnTo>
                        <a:pt x="24" y="97"/>
                      </a:lnTo>
                      <a:lnTo>
                        <a:pt x="29" y="92"/>
                      </a:lnTo>
                      <a:lnTo>
                        <a:pt x="33" y="87"/>
                      </a:lnTo>
                      <a:lnTo>
                        <a:pt x="43" y="82"/>
                      </a:lnTo>
                      <a:lnTo>
                        <a:pt x="48" y="77"/>
                      </a:lnTo>
                      <a:lnTo>
                        <a:pt x="53" y="77"/>
                      </a:lnTo>
                      <a:lnTo>
                        <a:pt x="62" y="73"/>
                      </a:lnTo>
                      <a:lnTo>
                        <a:pt x="67" y="63"/>
                      </a:lnTo>
                      <a:lnTo>
                        <a:pt x="72" y="58"/>
                      </a:lnTo>
                      <a:lnTo>
                        <a:pt x="72" y="53"/>
                      </a:lnTo>
                      <a:lnTo>
                        <a:pt x="77" y="49"/>
                      </a:lnTo>
                      <a:lnTo>
                        <a:pt x="77" y="44"/>
                      </a:lnTo>
                      <a:lnTo>
                        <a:pt x="82" y="44"/>
                      </a:lnTo>
                      <a:lnTo>
                        <a:pt x="82" y="39"/>
                      </a:lnTo>
                      <a:lnTo>
                        <a:pt x="86" y="34"/>
                      </a:lnTo>
                      <a:lnTo>
                        <a:pt x="86" y="29"/>
                      </a:lnTo>
                      <a:lnTo>
                        <a:pt x="91" y="29"/>
                      </a:lnTo>
                      <a:lnTo>
                        <a:pt x="91" y="24"/>
                      </a:lnTo>
                      <a:lnTo>
                        <a:pt x="96" y="20"/>
                      </a:lnTo>
                      <a:lnTo>
                        <a:pt x="101" y="15"/>
                      </a:lnTo>
                      <a:lnTo>
                        <a:pt x="106" y="10"/>
                      </a:lnTo>
                      <a:lnTo>
                        <a:pt x="111" y="5"/>
                      </a:lnTo>
                      <a:lnTo>
                        <a:pt x="115" y="5"/>
                      </a:lnTo>
                      <a:lnTo>
                        <a:pt x="120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5" y="0"/>
                      </a:lnTo>
                      <a:lnTo>
                        <a:pt x="140" y="0"/>
                      </a:lnTo>
                      <a:lnTo>
                        <a:pt x="144" y="5"/>
                      </a:lnTo>
                      <a:lnTo>
                        <a:pt x="149" y="5"/>
                      </a:lnTo>
                      <a:lnTo>
                        <a:pt x="149" y="10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3" name="Line 1065">
                  <a:extLst>
                    <a:ext uri="{FF2B5EF4-FFF2-40B4-BE49-F238E27FC236}">
                      <a16:creationId xmlns:a16="http://schemas.microsoft.com/office/drawing/2014/main" id="{DBEE038C-FFE7-4BB9-A5B1-831F15880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08" y="791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4" name="Freeform 1066">
                  <a:extLst>
                    <a:ext uri="{FF2B5EF4-FFF2-40B4-BE49-F238E27FC236}">
                      <a16:creationId xmlns:a16="http://schemas.microsoft.com/office/drawing/2014/main" id="{0D2C0774-17C4-47B1-BFEF-761816950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8" y="796"/>
                  <a:ext cx="20" cy="125"/>
                </a:xfrm>
                <a:custGeom>
                  <a:avLst/>
                  <a:gdLst>
                    <a:gd name="T0" fmla="*/ 0 w 20"/>
                    <a:gd name="T1" fmla="*/ 0 h 125"/>
                    <a:gd name="T2" fmla="*/ 0 w 20"/>
                    <a:gd name="T3" fmla="*/ 9 h 125"/>
                    <a:gd name="T4" fmla="*/ 0 w 20"/>
                    <a:gd name="T5" fmla="*/ 19 h 125"/>
                    <a:gd name="T6" fmla="*/ 0 w 20"/>
                    <a:gd name="T7" fmla="*/ 24 h 125"/>
                    <a:gd name="T8" fmla="*/ 0 w 20"/>
                    <a:gd name="T9" fmla="*/ 34 h 125"/>
                    <a:gd name="T10" fmla="*/ 0 w 20"/>
                    <a:gd name="T11" fmla="*/ 43 h 125"/>
                    <a:gd name="T12" fmla="*/ 0 w 20"/>
                    <a:gd name="T13" fmla="*/ 53 h 125"/>
                    <a:gd name="T14" fmla="*/ 0 w 20"/>
                    <a:gd name="T15" fmla="*/ 58 h 125"/>
                    <a:gd name="T16" fmla="*/ 0 w 20"/>
                    <a:gd name="T17" fmla="*/ 67 h 125"/>
                    <a:gd name="T18" fmla="*/ 0 w 20"/>
                    <a:gd name="T19" fmla="*/ 77 h 125"/>
                    <a:gd name="T20" fmla="*/ 0 w 20"/>
                    <a:gd name="T21" fmla="*/ 82 h 125"/>
                    <a:gd name="T22" fmla="*/ 0 w 20"/>
                    <a:gd name="T23" fmla="*/ 91 h 125"/>
                    <a:gd name="T24" fmla="*/ 5 w 20"/>
                    <a:gd name="T25" fmla="*/ 96 h 125"/>
                    <a:gd name="T26" fmla="*/ 5 w 20"/>
                    <a:gd name="T27" fmla="*/ 106 h 125"/>
                    <a:gd name="T28" fmla="*/ 10 w 20"/>
                    <a:gd name="T29" fmla="*/ 111 h 125"/>
                    <a:gd name="T30" fmla="*/ 15 w 20"/>
                    <a:gd name="T31" fmla="*/ 120 h 125"/>
                    <a:gd name="T32" fmla="*/ 20 w 20"/>
                    <a:gd name="T33" fmla="*/ 125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25"/>
                    <a:gd name="T53" fmla="*/ 20 w 20"/>
                    <a:gd name="T54" fmla="*/ 125 h 1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2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0" y="43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67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5" y="96"/>
                      </a:lnTo>
                      <a:lnTo>
                        <a:pt x="5" y="106"/>
                      </a:lnTo>
                      <a:lnTo>
                        <a:pt x="10" y="111"/>
                      </a:lnTo>
                      <a:lnTo>
                        <a:pt x="15" y="120"/>
                      </a:lnTo>
                      <a:lnTo>
                        <a:pt x="20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5" name="Freeform 1067">
                  <a:extLst>
                    <a:ext uri="{FF2B5EF4-FFF2-40B4-BE49-F238E27FC236}">
                      <a16:creationId xmlns:a16="http://schemas.microsoft.com/office/drawing/2014/main" id="{19FCA0BF-5622-4FFE-AA70-8A2A313F0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921"/>
                  <a:ext cx="131" cy="68"/>
                </a:xfrm>
                <a:custGeom>
                  <a:avLst/>
                  <a:gdLst>
                    <a:gd name="T0" fmla="*/ 131 w 131"/>
                    <a:gd name="T1" fmla="*/ 0 h 68"/>
                    <a:gd name="T2" fmla="*/ 126 w 131"/>
                    <a:gd name="T3" fmla="*/ 10 h 68"/>
                    <a:gd name="T4" fmla="*/ 121 w 131"/>
                    <a:gd name="T5" fmla="*/ 20 h 68"/>
                    <a:gd name="T6" fmla="*/ 116 w 131"/>
                    <a:gd name="T7" fmla="*/ 24 h 68"/>
                    <a:gd name="T8" fmla="*/ 106 w 131"/>
                    <a:gd name="T9" fmla="*/ 29 h 68"/>
                    <a:gd name="T10" fmla="*/ 102 w 131"/>
                    <a:gd name="T11" fmla="*/ 34 h 68"/>
                    <a:gd name="T12" fmla="*/ 92 w 131"/>
                    <a:gd name="T13" fmla="*/ 39 h 68"/>
                    <a:gd name="T14" fmla="*/ 82 w 131"/>
                    <a:gd name="T15" fmla="*/ 44 h 68"/>
                    <a:gd name="T16" fmla="*/ 73 w 131"/>
                    <a:gd name="T17" fmla="*/ 49 h 68"/>
                    <a:gd name="T18" fmla="*/ 68 w 131"/>
                    <a:gd name="T19" fmla="*/ 49 h 68"/>
                    <a:gd name="T20" fmla="*/ 58 w 131"/>
                    <a:gd name="T21" fmla="*/ 53 h 68"/>
                    <a:gd name="T22" fmla="*/ 48 w 131"/>
                    <a:gd name="T23" fmla="*/ 53 h 68"/>
                    <a:gd name="T24" fmla="*/ 39 w 131"/>
                    <a:gd name="T25" fmla="*/ 58 h 68"/>
                    <a:gd name="T26" fmla="*/ 29 w 131"/>
                    <a:gd name="T27" fmla="*/ 58 h 68"/>
                    <a:gd name="T28" fmla="*/ 20 w 131"/>
                    <a:gd name="T29" fmla="*/ 63 h 68"/>
                    <a:gd name="T30" fmla="*/ 10 w 131"/>
                    <a:gd name="T31" fmla="*/ 63 h 68"/>
                    <a:gd name="T32" fmla="*/ 0 w 131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"/>
                    <a:gd name="T52" fmla="*/ 0 h 68"/>
                    <a:gd name="T53" fmla="*/ 131 w 131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" h="68">
                      <a:moveTo>
                        <a:pt x="131" y="0"/>
                      </a:moveTo>
                      <a:lnTo>
                        <a:pt x="126" y="10"/>
                      </a:lnTo>
                      <a:lnTo>
                        <a:pt x="121" y="20"/>
                      </a:lnTo>
                      <a:lnTo>
                        <a:pt x="116" y="24"/>
                      </a:lnTo>
                      <a:lnTo>
                        <a:pt x="106" y="29"/>
                      </a:lnTo>
                      <a:lnTo>
                        <a:pt x="102" y="34"/>
                      </a:lnTo>
                      <a:lnTo>
                        <a:pt x="92" y="39"/>
                      </a:lnTo>
                      <a:lnTo>
                        <a:pt x="82" y="44"/>
                      </a:lnTo>
                      <a:lnTo>
                        <a:pt x="73" y="49"/>
                      </a:lnTo>
                      <a:lnTo>
                        <a:pt x="68" y="49"/>
                      </a:lnTo>
                      <a:lnTo>
                        <a:pt x="58" y="53"/>
                      </a:lnTo>
                      <a:lnTo>
                        <a:pt x="48" y="53"/>
                      </a:lnTo>
                      <a:lnTo>
                        <a:pt x="39" y="58"/>
                      </a:lnTo>
                      <a:lnTo>
                        <a:pt x="29" y="58"/>
                      </a:lnTo>
                      <a:lnTo>
                        <a:pt x="20" y="63"/>
                      </a:lnTo>
                      <a:lnTo>
                        <a:pt x="10" y="63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6" name="Freeform 1068">
                  <a:extLst>
                    <a:ext uri="{FF2B5EF4-FFF2-40B4-BE49-F238E27FC236}">
                      <a16:creationId xmlns:a16="http://schemas.microsoft.com/office/drawing/2014/main" id="{EDE9A44F-1053-47C7-B29B-FF4751608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916"/>
                  <a:ext cx="38" cy="73"/>
                </a:xfrm>
                <a:custGeom>
                  <a:avLst/>
                  <a:gdLst>
                    <a:gd name="T0" fmla="*/ 38 w 38"/>
                    <a:gd name="T1" fmla="*/ 73 h 73"/>
                    <a:gd name="T2" fmla="*/ 33 w 38"/>
                    <a:gd name="T3" fmla="*/ 68 h 73"/>
                    <a:gd name="T4" fmla="*/ 33 w 38"/>
                    <a:gd name="T5" fmla="*/ 68 h 73"/>
                    <a:gd name="T6" fmla="*/ 29 w 38"/>
                    <a:gd name="T7" fmla="*/ 63 h 73"/>
                    <a:gd name="T8" fmla="*/ 24 w 38"/>
                    <a:gd name="T9" fmla="*/ 58 h 73"/>
                    <a:gd name="T10" fmla="*/ 24 w 38"/>
                    <a:gd name="T11" fmla="*/ 54 h 73"/>
                    <a:gd name="T12" fmla="*/ 19 w 38"/>
                    <a:gd name="T13" fmla="*/ 49 h 73"/>
                    <a:gd name="T14" fmla="*/ 19 w 38"/>
                    <a:gd name="T15" fmla="*/ 44 h 73"/>
                    <a:gd name="T16" fmla="*/ 14 w 38"/>
                    <a:gd name="T17" fmla="*/ 39 h 73"/>
                    <a:gd name="T18" fmla="*/ 14 w 38"/>
                    <a:gd name="T19" fmla="*/ 34 h 73"/>
                    <a:gd name="T20" fmla="*/ 9 w 38"/>
                    <a:gd name="T21" fmla="*/ 29 h 73"/>
                    <a:gd name="T22" fmla="*/ 9 w 38"/>
                    <a:gd name="T23" fmla="*/ 25 h 73"/>
                    <a:gd name="T24" fmla="*/ 4 w 38"/>
                    <a:gd name="T25" fmla="*/ 20 h 73"/>
                    <a:gd name="T26" fmla="*/ 4 w 38"/>
                    <a:gd name="T27" fmla="*/ 15 h 73"/>
                    <a:gd name="T28" fmla="*/ 0 w 38"/>
                    <a:gd name="T29" fmla="*/ 10 h 73"/>
                    <a:gd name="T30" fmla="*/ 0 w 38"/>
                    <a:gd name="T31" fmla="*/ 5 h 73"/>
                    <a:gd name="T32" fmla="*/ 0 w 38"/>
                    <a:gd name="T33" fmla="*/ 0 h 7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73"/>
                    <a:gd name="T53" fmla="*/ 38 w 38"/>
                    <a:gd name="T54" fmla="*/ 73 h 7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73">
                      <a:moveTo>
                        <a:pt x="38" y="73"/>
                      </a:moveTo>
                      <a:lnTo>
                        <a:pt x="33" y="68"/>
                      </a:lnTo>
                      <a:lnTo>
                        <a:pt x="29" y="63"/>
                      </a:lnTo>
                      <a:lnTo>
                        <a:pt x="24" y="58"/>
                      </a:lnTo>
                      <a:lnTo>
                        <a:pt x="24" y="54"/>
                      </a:lnTo>
                      <a:lnTo>
                        <a:pt x="19" y="49"/>
                      </a:lnTo>
                      <a:lnTo>
                        <a:pt x="19" y="44"/>
                      </a:lnTo>
                      <a:lnTo>
                        <a:pt x="14" y="39"/>
                      </a:lnTo>
                      <a:lnTo>
                        <a:pt x="14" y="34"/>
                      </a:lnTo>
                      <a:lnTo>
                        <a:pt x="9" y="29"/>
                      </a:lnTo>
                      <a:lnTo>
                        <a:pt x="9" y="25"/>
                      </a:lnTo>
                      <a:lnTo>
                        <a:pt x="4" y="20"/>
                      </a:lnTo>
                      <a:lnTo>
                        <a:pt x="4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7" name="Freeform 1069">
                  <a:extLst>
                    <a:ext uri="{FF2B5EF4-FFF2-40B4-BE49-F238E27FC236}">
                      <a16:creationId xmlns:a16="http://schemas.microsoft.com/office/drawing/2014/main" id="{94C06F17-51DE-4BE6-BF5A-00C5BD53F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834"/>
                  <a:ext cx="72" cy="82"/>
                </a:xfrm>
                <a:custGeom>
                  <a:avLst/>
                  <a:gdLst>
                    <a:gd name="T0" fmla="*/ 0 w 72"/>
                    <a:gd name="T1" fmla="*/ 82 h 82"/>
                    <a:gd name="T2" fmla="*/ 0 w 72"/>
                    <a:gd name="T3" fmla="*/ 73 h 82"/>
                    <a:gd name="T4" fmla="*/ 0 w 72"/>
                    <a:gd name="T5" fmla="*/ 68 h 82"/>
                    <a:gd name="T6" fmla="*/ 4 w 72"/>
                    <a:gd name="T7" fmla="*/ 63 h 82"/>
                    <a:gd name="T8" fmla="*/ 9 w 72"/>
                    <a:gd name="T9" fmla="*/ 53 h 82"/>
                    <a:gd name="T10" fmla="*/ 14 w 72"/>
                    <a:gd name="T11" fmla="*/ 49 h 82"/>
                    <a:gd name="T12" fmla="*/ 19 w 72"/>
                    <a:gd name="T13" fmla="*/ 49 h 82"/>
                    <a:gd name="T14" fmla="*/ 24 w 72"/>
                    <a:gd name="T15" fmla="*/ 44 h 82"/>
                    <a:gd name="T16" fmla="*/ 29 w 72"/>
                    <a:gd name="T17" fmla="*/ 39 h 82"/>
                    <a:gd name="T18" fmla="*/ 33 w 72"/>
                    <a:gd name="T19" fmla="*/ 34 h 82"/>
                    <a:gd name="T20" fmla="*/ 43 w 72"/>
                    <a:gd name="T21" fmla="*/ 29 h 82"/>
                    <a:gd name="T22" fmla="*/ 48 w 72"/>
                    <a:gd name="T23" fmla="*/ 24 h 82"/>
                    <a:gd name="T24" fmla="*/ 53 w 72"/>
                    <a:gd name="T25" fmla="*/ 24 h 82"/>
                    <a:gd name="T26" fmla="*/ 62 w 72"/>
                    <a:gd name="T27" fmla="*/ 20 h 82"/>
                    <a:gd name="T28" fmla="*/ 67 w 72"/>
                    <a:gd name="T29" fmla="*/ 10 h 82"/>
                    <a:gd name="T30" fmla="*/ 72 w 72"/>
                    <a:gd name="T31" fmla="*/ 5 h 82"/>
                    <a:gd name="T32" fmla="*/ 72 w 72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82"/>
                    <a:gd name="T53" fmla="*/ 72 w 72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82">
                      <a:moveTo>
                        <a:pt x="0" y="82"/>
                      </a:move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4" y="63"/>
                      </a:lnTo>
                      <a:lnTo>
                        <a:pt x="9" y="53"/>
                      </a:lnTo>
                      <a:lnTo>
                        <a:pt x="14" y="49"/>
                      </a:lnTo>
                      <a:lnTo>
                        <a:pt x="19" y="49"/>
                      </a:lnTo>
                      <a:lnTo>
                        <a:pt x="24" y="44"/>
                      </a:lnTo>
                      <a:lnTo>
                        <a:pt x="29" y="39"/>
                      </a:lnTo>
                      <a:lnTo>
                        <a:pt x="33" y="34"/>
                      </a:lnTo>
                      <a:lnTo>
                        <a:pt x="43" y="29"/>
                      </a:lnTo>
                      <a:lnTo>
                        <a:pt x="48" y="24"/>
                      </a:lnTo>
                      <a:lnTo>
                        <a:pt x="53" y="24"/>
                      </a:lnTo>
                      <a:lnTo>
                        <a:pt x="62" y="20"/>
                      </a:lnTo>
                      <a:lnTo>
                        <a:pt x="67" y="10"/>
                      </a:lnTo>
                      <a:lnTo>
                        <a:pt x="72" y="5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8" name="Freeform 1070">
                  <a:extLst>
                    <a:ext uri="{FF2B5EF4-FFF2-40B4-BE49-F238E27FC236}">
                      <a16:creationId xmlns:a16="http://schemas.microsoft.com/office/drawing/2014/main" id="{C0CA59B2-712C-42F1-90E7-3103A908D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781"/>
                  <a:ext cx="48" cy="53"/>
                </a:xfrm>
                <a:custGeom>
                  <a:avLst/>
                  <a:gdLst>
                    <a:gd name="T0" fmla="*/ 0 w 48"/>
                    <a:gd name="T1" fmla="*/ 53 h 53"/>
                    <a:gd name="T2" fmla="*/ 5 w 48"/>
                    <a:gd name="T3" fmla="*/ 49 h 53"/>
                    <a:gd name="T4" fmla="*/ 5 w 48"/>
                    <a:gd name="T5" fmla="*/ 44 h 53"/>
                    <a:gd name="T6" fmla="*/ 10 w 48"/>
                    <a:gd name="T7" fmla="*/ 44 h 53"/>
                    <a:gd name="T8" fmla="*/ 10 w 48"/>
                    <a:gd name="T9" fmla="*/ 39 h 53"/>
                    <a:gd name="T10" fmla="*/ 14 w 48"/>
                    <a:gd name="T11" fmla="*/ 34 h 53"/>
                    <a:gd name="T12" fmla="*/ 14 w 48"/>
                    <a:gd name="T13" fmla="*/ 29 h 53"/>
                    <a:gd name="T14" fmla="*/ 19 w 48"/>
                    <a:gd name="T15" fmla="*/ 29 h 53"/>
                    <a:gd name="T16" fmla="*/ 19 w 48"/>
                    <a:gd name="T17" fmla="*/ 24 h 53"/>
                    <a:gd name="T18" fmla="*/ 24 w 48"/>
                    <a:gd name="T19" fmla="*/ 20 h 53"/>
                    <a:gd name="T20" fmla="*/ 24 w 48"/>
                    <a:gd name="T21" fmla="*/ 20 h 53"/>
                    <a:gd name="T22" fmla="*/ 29 w 48"/>
                    <a:gd name="T23" fmla="*/ 15 h 53"/>
                    <a:gd name="T24" fmla="*/ 34 w 48"/>
                    <a:gd name="T25" fmla="*/ 10 h 53"/>
                    <a:gd name="T26" fmla="*/ 34 w 48"/>
                    <a:gd name="T27" fmla="*/ 10 h 53"/>
                    <a:gd name="T28" fmla="*/ 39 w 48"/>
                    <a:gd name="T29" fmla="*/ 5 h 53"/>
                    <a:gd name="T30" fmla="*/ 43 w 48"/>
                    <a:gd name="T31" fmla="*/ 5 h 53"/>
                    <a:gd name="T32" fmla="*/ 48 w 48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53"/>
                    <a:gd name="T53" fmla="*/ 48 w 48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53">
                      <a:moveTo>
                        <a:pt x="0" y="53"/>
                      </a:move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10" y="44"/>
                      </a:lnTo>
                      <a:lnTo>
                        <a:pt x="10" y="39"/>
                      </a:lnTo>
                      <a:lnTo>
                        <a:pt x="14" y="34"/>
                      </a:lnTo>
                      <a:lnTo>
                        <a:pt x="14" y="29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24" y="20"/>
                      </a:lnTo>
                      <a:lnTo>
                        <a:pt x="29" y="15"/>
                      </a:lnTo>
                      <a:lnTo>
                        <a:pt x="34" y="10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9" name="Freeform 1071">
                  <a:extLst>
                    <a:ext uri="{FF2B5EF4-FFF2-40B4-BE49-F238E27FC236}">
                      <a16:creationId xmlns:a16="http://schemas.microsoft.com/office/drawing/2014/main" id="{64131C57-7523-43D5-AB32-5ED00E023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781"/>
                  <a:ext cx="29" cy="10"/>
                </a:xfrm>
                <a:custGeom>
                  <a:avLst/>
                  <a:gdLst>
                    <a:gd name="T0" fmla="*/ 0 w 29"/>
                    <a:gd name="T1" fmla="*/ 0 h 10"/>
                    <a:gd name="T2" fmla="*/ 0 w 29"/>
                    <a:gd name="T3" fmla="*/ 0 h 10"/>
                    <a:gd name="T4" fmla="*/ 0 w 29"/>
                    <a:gd name="T5" fmla="*/ 0 h 10"/>
                    <a:gd name="T6" fmla="*/ 5 w 29"/>
                    <a:gd name="T7" fmla="*/ 0 h 10"/>
                    <a:gd name="T8" fmla="*/ 5 w 29"/>
                    <a:gd name="T9" fmla="*/ 0 h 10"/>
                    <a:gd name="T10" fmla="*/ 10 w 29"/>
                    <a:gd name="T11" fmla="*/ 0 h 10"/>
                    <a:gd name="T12" fmla="*/ 10 w 29"/>
                    <a:gd name="T13" fmla="*/ 0 h 10"/>
                    <a:gd name="T14" fmla="*/ 15 w 29"/>
                    <a:gd name="T15" fmla="*/ 0 h 10"/>
                    <a:gd name="T16" fmla="*/ 15 w 29"/>
                    <a:gd name="T17" fmla="*/ 0 h 10"/>
                    <a:gd name="T18" fmla="*/ 20 w 29"/>
                    <a:gd name="T19" fmla="*/ 0 h 10"/>
                    <a:gd name="T20" fmla="*/ 20 w 29"/>
                    <a:gd name="T21" fmla="*/ 0 h 10"/>
                    <a:gd name="T22" fmla="*/ 24 w 29"/>
                    <a:gd name="T23" fmla="*/ 5 h 10"/>
                    <a:gd name="T24" fmla="*/ 24 w 29"/>
                    <a:gd name="T25" fmla="*/ 5 h 10"/>
                    <a:gd name="T26" fmla="*/ 24 w 29"/>
                    <a:gd name="T27" fmla="*/ 5 h 10"/>
                    <a:gd name="T28" fmla="*/ 29 w 29"/>
                    <a:gd name="T29" fmla="*/ 5 h 10"/>
                    <a:gd name="T30" fmla="*/ 29 w 29"/>
                    <a:gd name="T31" fmla="*/ 5 h 10"/>
                    <a:gd name="T32" fmla="*/ 29 w 2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"/>
                    <a:gd name="T53" fmla="*/ 29 w 2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0" name="Freeform 1072">
                  <a:extLst>
                    <a:ext uri="{FF2B5EF4-FFF2-40B4-BE49-F238E27FC236}">
                      <a16:creationId xmlns:a16="http://schemas.microsoft.com/office/drawing/2014/main" id="{DE336346-C477-4B90-92CE-488BEF4AB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781"/>
                  <a:ext cx="102" cy="106"/>
                </a:xfrm>
                <a:custGeom>
                  <a:avLst/>
                  <a:gdLst>
                    <a:gd name="T0" fmla="*/ 78 w 102"/>
                    <a:gd name="T1" fmla="*/ 15 h 106"/>
                    <a:gd name="T2" fmla="*/ 83 w 102"/>
                    <a:gd name="T3" fmla="*/ 20 h 106"/>
                    <a:gd name="T4" fmla="*/ 87 w 102"/>
                    <a:gd name="T5" fmla="*/ 24 h 106"/>
                    <a:gd name="T6" fmla="*/ 92 w 102"/>
                    <a:gd name="T7" fmla="*/ 29 h 106"/>
                    <a:gd name="T8" fmla="*/ 97 w 102"/>
                    <a:gd name="T9" fmla="*/ 34 h 106"/>
                    <a:gd name="T10" fmla="*/ 97 w 102"/>
                    <a:gd name="T11" fmla="*/ 44 h 106"/>
                    <a:gd name="T12" fmla="*/ 97 w 102"/>
                    <a:gd name="T13" fmla="*/ 49 h 106"/>
                    <a:gd name="T14" fmla="*/ 102 w 102"/>
                    <a:gd name="T15" fmla="*/ 53 h 106"/>
                    <a:gd name="T16" fmla="*/ 102 w 102"/>
                    <a:gd name="T17" fmla="*/ 63 h 106"/>
                    <a:gd name="T18" fmla="*/ 102 w 102"/>
                    <a:gd name="T19" fmla="*/ 68 h 106"/>
                    <a:gd name="T20" fmla="*/ 97 w 102"/>
                    <a:gd name="T21" fmla="*/ 77 h 106"/>
                    <a:gd name="T22" fmla="*/ 97 w 102"/>
                    <a:gd name="T23" fmla="*/ 82 h 106"/>
                    <a:gd name="T24" fmla="*/ 92 w 102"/>
                    <a:gd name="T25" fmla="*/ 87 h 106"/>
                    <a:gd name="T26" fmla="*/ 87 w 102"/>
                    <a:gd name="T27" fmla="*/ 92 h 106"/>
                    <a:gd name="T28" fmla="*/ 83 w 102"/>
                    <a:gd name="T29" fmla="*/ 97 h 106"/>
                    <a:gd name="T30" fmla="*/ 78 w 102"/>
                    <a:gd name="T31" fmla="*/ 102 h 106"/>
                    <a:gd name="T32" fmla="*/ 73 w 102"/>
                    <a:gd name="T33" fmla="*/ 106 h 106"/>
                    <a:gd name="T34" fmla="*/ 63 w 102"/>
                    <a:gd name="T35" fmla="*/ 106 h 106"/>
                    <a:gd name="T36" fmla="*/ 54 w 102"/>
                    <a:gd name="T37" fmla="*/ 106 h 106"/>
                    <a:gd name="T38" fmla="*/ 49 w 102"/>
                    <a:gd name="T39" fmla="*/ 106 h 106"/>
                    <a:gd name="T40" fmla="*/ 39 w 102"/>
                    <a:gd name="T41" fmla="*/ 106 h 106"/>
                    <a:gd name="T42" fmla="*/ 34 w 102"/>
                    <a:gd name="T43" fmla="*/ 106 h 106"/>
                    <a:gd name="T44" fmla="*/ 25 w 102"/>
                    <a:gd name="T45" fmla="*/ 102 h 106"/>
                    <a:gd name="T46" fmla="*/ 20 w 102"/>
                    <a:gd name="T47" fmla="*/ 97 h 106"/>
                    <a:gd name="T48" fmla="*/ 10 w 102"/>
                    <a:gd name="T49" fmla="*/ 92 h 106"/>
                    <a:gd name="T50" fmla="*/ 5 w 102"/>
                    <a:gd name="T51" fmla="*/ 87 h 106"/>
                    <a:gd name="T52" fmla="*/ 5 w 102"/>
                    <a:gd name="T53" fmla="*/ 77 h 106"/>
                    <a:gd name="T54" fmla="*/ 0 w 102"/>
                    <a:gd name="T55" fmla="*/ 68 h 106"/>
                    <a:gd name="T56" fmla="*/ 0 w 102"/>
                    <a:gd name="T57" fmla="*/ 63 h 106"/>
                    <a:gd name="T58" fmla="*/ 0 w 102"/>
                    <a:gd name="T59" fmla="*/ 53 h 106"/>
                    <a:gd name="T60" fmla="*/ 0 w 102"/>
                    <a:gd name="T61" fmla="*/ 44 h 106"/>
                    <a:gd name="T62" fmla="*/ 0 w 102"/>
                    <a:gd name="T63" fmla="*/ 39 h 106"/>
                    <a:gd name="T64" fmla="*/ 0 w 102"/>
                    <a:gd name="T65" fmla="*/ 29 h 106"/>
                    <a:gd name="T66" fmla="*/ 5 w 102"/>
                    <a:gd name="T67" fmla="*/ 24 h 106"/>
                    <a:gd name="T68" fmla="*/ 10 w 102"/>
                    <a:gd name="T69" fmla="*/ 24 h 106"/>
                    <a:gd name="T70" fmla="*/ 10 w 102"/>
                    <a:gd name="T71" fmla="*/ 20 h 106"/>
                    <a:gd name="T72" fmla="*/ 15 w 102"/>
                    <a:gd name="T73" fmla="*/ 15 h 106"/>
                    <a:gd name="T74" fmla="*/ 20 w 102"/>
                    <a:gd name="T75" fmla="*/ 10 h 106"/>
                    <a:gd name="T76" fmla="*/ 20 w 102"/>
                    <a:gd name="T77" fmla="*/ 5 h 106"/>
                    <a:gd name="T78" fmla="*/ 25 w 102"/>
                    <a:gd name="T79" fmla="*/ 5 h 106"/>
                    <a:gd name="T80" fmla="*/ 29 w 102"/>
                    <a:gd name="T81" fmla="*/ 5 h 106"/>
                    <a:gd name="T82" fmla="*/ 39 w 102"/>
                    <a:gd name="T83" fmla="*/ 0 h 106"/>
                    <a:gd name="T84" fmla="*/ 44 w 102"/>
                    <a:gd name="T85" fmla="*/ 5 h 106"/>
                    <a:gd name="T86" fmla="*/ 49 w 102"/>
                    <a:gd name="T87" fmla="*/ 5 h 106"/>
                    <a:gd name="T88" fmla="*/ 58 w 102"/>
                    <a:gd name="T89" fmla="*/ 5 h 106"/>
                    <a:gd name="T90" fmla="*/ 63 w 102"/>
                    <a:gd name="T91" fmla="*/ 5 h 106"/>
                    <a:gd name="T92" fmla="*/ 68 w 102"/>
                    <a:gd name="T93" fmla="*/ 10 h 106"/>
                    <a:gd name="T94" fmla="*/ 73 w 102"/>
                    <a:gd name="T95" fmla="*/ 10 h 10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2"/>
                    <a:gd name="T145" fmla="*/ 0 h 106"/>
                    <a:gd name="T146" fmla="*/ 102 w 102"/>
                    <a:gd name="T147" fmla="*/ 106 h 10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2" h="106">
                      <a:moveTo>
                        <a:pt x="78" y="15"/>
                      </a:moveTo>
                      <a:lnTo>
                        <a:pt x="78" y="15"/>
                      </a:lnTo>
                      <a:lnTo>
                        <a:pt x="83" y="20"/>
                      </a:lnTo>
                      <a:lnTo>
                        <a:pt x="87" y="24"/>
                      </a:lnTo>
                      <a:lnTo>
                        <a:pt x="92" y="29"/>
                      </a:lnTo>
                      <a:lnTo>
                        <a:pt x="92" y="34"/>
                      </a:lnTo>
                      <a:lnTo>
                        <a:pt x="97" y="34"/>
                      </a:lnTo>
                      <a:lnTo>
                        <a:pt x="97" y="39"/>
                      </a:lnTo>
                      <a:lnTo>
                        <a:pt x="97" y="44"/>
                      </a:lnTo>
                      <a:lnTo>
                        <a:pt x="97" y="49"/>
                      </a:lnTo>
                      <a:lnTo>
                        <a:pt x="102" y="53"/>
                      </a:lnTo>
                      <a:lnTo>
                        <a:pt x="102" y="58"/>
                      </a:lnTo>
                      <a:lnTo>
                        <a:pt x="102" y="63"/>
                      </a:lnTo>
                      <a:lnTo>
                        <a:pt x="102" y="68"/>
                      </a:lnTo>
                      <a:lnTo>
                        <a:pt x="102" y="73"/>
                      </a:lnTo>
                      <a:lnTo>
                        <a:pt x="97" y="77"/>
                      </a:lnTo>
                      <a:lnTo>
                        <a:pt x="97" y="82"/>
                      </a:lnTo>
                      <a:lnTo>
                        <a:pt x="92" y="87"/>
                      </a:lnTo>
                      <a:lnTo>
                        <a:pt x="92" y="92"/>
                      </a:lnTo>
                      <a:lnTo>
                        <a:pt x="87" y="92"/>
                      </a:lnTo>
                      <a:lnTo>
                        <a:pt x="87" y="97"/>
                      </a:lnTo>
                      <a:lnTo>
                        <a:pt x="83" y="97"/>
                      </a:lnTo>
                      <a:lnTo>
                        <a:pt x="83" y="102"/>
                      </a:lnTo>
                      <a:lnTo>
                        <a:pt x="78" y="102"/>
                      </a:lnTo>
                      <a:lnTo>
                        <a:pt x="73" y="106"/>
                      </a:lnTo>
                      <a:lnTo>
                        <a:pt x="68" y="106"/>
                      </a:lnTo>
                      <a:lnTo>
                        <a:pt x="63" y="106"/>
                      </a:lnTo>
                      <a:lnTo>
                        <a:pt x="58" y="106"/>
                      </a:lnTo>
                      <a:lnTo>
                        <a:pt x="54" y="106"/>
                      </a:lnTo>
                      <a:lnTo>
                        <a:pt x="49" y="106"/>
                      </a:lnTo>
                      <a:lnTo>
                        <a:pt x="44" y="106"/>
                      </a:lnTo>
                      <a:lnTo>
                        <a:pt x="39" y="106"/>
                      </a:lnTo>
                      <a:lnTo>
                        <a:pt x="34" y="106"/>
                      </a:lnTo>
                      <a:lnTo>
                        <a:pt x="29" y="102"/>
                      </a:lnTo>
                      <a:lnTo>
                        <a:pt x="25" y="102"/>
                      </a:lnTo>
                      <a:lnTo>
                        <a:pt x="20" y="97"/>
                      </a:lnTo>
                      <a:lnTo>
                        <a:pt x="15" y="97"/>
                      </a:lnTo>
                      <a:lnTo>
                        <a:pt x="10" y="92"/>
                      </a:lnTo>
                      <a:lnTo>
                        <a:pt x="10" y="87"/>
                      </a:ln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5" y="77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15" y="15"/>
                      </a:lnTo>
                      <a:lnTo>
                        <a:pt x="20" y="10"/>
                      </a:lnTo>
                      <a:lnTo>
                        <a:pt x="20" y="5"/>
                      </a:lnTo>
                      <a:lnTo>
                        <a:pt x="25" y="5"/>
                      </a:lnTo>
                      <a:lnTo>
                        <a:pt x="29" y="5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4" y="5"/>
                      </a:lnTo>
                      <a:lnTo>
                        <a:pt x="49" y="5"/>
                      </a:lnTo>
                      <a:lnTo>
                        <a:pt x="54" y="5"/>
                      </a:lnTo>
                      <a:lnTo>
                        <a:pt x="58" y="5"/>
                      </a:lnTo>
                      <a:lnTo>
                        <a:pt x="63" y="5"/>
                      </a:lnTo>
                      <a:lnTo>
                        <a:pt x="68" y="10"/>
                      </a:lnTo>
                      <a:lnTo>
                        <a:pt x="73" y="10"/>
                      </a:lnTo>
                      <a:lnTo>
                        <a:pt x="7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1" name="Freeform 1073">
                  <a:extLst>
                    <a:ext uri="{FF2B5EF4-FFF2-40B4-BE49-F238E27FC236}">
                      <a16:creationId xmlns:a16="http://schemas.microsoft.com/office/drawing/2014/main" id="{ED0876E1-974F-4803-B9B7-24D8F210C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796"/>
                  <a:ext cx="24" cy="43"/>
                </a:xfrm>
                <a:custGeom>
                  <a:avLst/>
                  <a:gdLst>
                    <a:gd name="T0" fmla="*/ 0 w 24"/>
                    <a:gd name="T1" fmla="*/ 0 h 43"/>
                    <a:gd name="T2" fmla="*/ 0 w 24"/>
                    <a:gd name="T3" fmla="*/ 0 h 43"/>
                    <a:gd name="T4" fmla="*/ 5 w 24"/>
                    <a:gd name="T5" fmla="*/ 5 h 43"/>
                    <a:gd name="T6" fmla="*/ 5 w 24"/>
                    <a:gd name="T7" fmla="*/ 5 h 43"/>
                    <a:gd name="T8" fmla="*/ 9 w 24"/>
                    <a:gd name="T9" fmla="*/ 9 h 43"/>
                    <a:gd name="T10" fmla="*/ 9 w 24"/>
                    <a:gd name="T11" fmla="*/ 9 h 43"/>
                    <a:gd name="T12" fmla="*/ 14 w 24"/>
                    <a:gd name="T13" fmla="*/ 14 h 43"/>
                    <a:gd name="T14" fmla="*/ 14 w 24"/>
                    <a:gd name="T15" fmla="*/ 14 h 43"/>
                    <a:gd name="T16" fmla="*/ 14 w 24"/>
                    <a:gd name="T17" fmla="*/ 19 h 43"/>
                    <a:gd name="T18" fmla="*/ 19 w 24"/>
                    <a:gd name="T19" fmla="*/ 19 h 43"/>
                    <a:gd name="T20" fmla="*/ 19 w 24"/>
                    <a:gd name="T21" fmla="*/ 24 h 43"/>
                    <a:gd name="T22" fmla="*/ 19 w 24"/>
                    <a:gd name="T23" fmla="*/ 29 h 43"/>
                    <a:gd name="T24" fmla="*/ 19 w 24"/>
                    <a:gd name="T25" fmla="*/ 29 h 43"/>
                    <a:gd name="T26" fmla="*/ 19 w 24"/>
                    <a:gd name="T27" fmla="*/ 34 h 43"/>
                    <a:gd name="T28" fmla="*/ 24 w 24"/>
                    <a:gd name="T29" fmla="*/ 38 h 43"/>
                    <a:gd name="T30" fmla="*/ 24 w 24"/>
                    <a:gd name="T31" fmla="*/ 38 h 43"/>
                    <a:gd name="T32" fmla="*/ 24 w 24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3"/>
                    <a:gd name="T53" fmla="*/ 24 w 2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9" y="9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24" y="38"/>
                      </a:lnTo>
                      <a:lnTo>
                        <a:pt x="24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2" name="Freeform 1074">
                  <a:extLst>
                    <a:ext uri="{FF2B5EF4-FFF2-40B4-BE49-F238E27FC236}">
                      <a16:creationId xmlns:a16="http://schemas.microsoft.com/office/drawing/2014/main" id="{005D8B4A-110E-43E7-A469-8C6092ACD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839"/>
                  <a:ext cx="29" cy="48"/>
                </a:xfrm>
                <a:custGeom>
                  <a:avLst/>
                  <a:gdLst>
                    <a:gd name="T0" fmla="*/ 29 w 29"/>
                    <a:gd name="T1" fmla="*/ 0 h 48"/>
                    <a:gd name="T2" fmla="*/ 29 w 29"/>
                    <a:gd name="T3" fmla="*/ 5 h 48"/>
                    <a:gd name="T4" fmla="*/ 29 w 29"/>
                    <a:gd name="T5" fmla="*/ 10 h 48"/>
                    <a:gd name="T6" fmla="*/ 29 w 29"/>
                    <a:gd name="T7" fmla="*/ 10 h 48"/>
                    <a:gd name="T8" fmla="*/ 29 w 29"/>
                    <a:gd name="T9" fmla="*/ 15 h 48"/>
                    <a:gd name="T10" fmla="*/ 24 w 29"/>
                    <a:gd name="T11" fmla="*/ 19 h 48"/>
                    <a:gd name="T12" fmla="*/ 24 w 29"/>
                    <a:gd name="T13" fmla="*/ 19 h 48"/>
                    <a:gd name="T14" fmla="*/ 24 w 29"/>
                    <a:gd name="T15" fmla="*/ 24 h 48"/>
                    <a:gd name="T16" fmla="*/ 19 w 29"/>
                    <a:gd name="T17" fmla="*/ 29 h 48"/>
                    <a:gd name="T18" fmla="*/ 19 w 29"/>
                    <a:gd name="T19" fmla="*/ 29 h 48"/>
                    <a:gd name="T20" fmla="*/ 19 w 29"/>
                    <a:gd name="T21" fmla="*/ 34 h 48"/>
                    <a:gd name="T22" fmla="*/ 14 w 29"/>
                    <a:gd name="T23" fmla="*/ 34 h 48"/>
                    <a:gd name="T24" fmla="*/ 14 w 29"/>
                    <a:gd name="T25" fmla="*/ 39 h 48"/>
                    <a:gd name="T26" fmla="*/ 10 w 29"/>
                    <a:gd name="T27" fmla="*/ 39 h 48"/>
                    <a:gd name="T28" fmla="*/ 10 w 29"/>
                    <a:gd name="T29" fmla="*/ 44 h 48"/>
                    <a:gd name="T30" fmla="*/ 5 w 29"/>
                    <a:gd name="T31" fmla="*/ 44 h 48"/>
                    <a:gd name="T32" fmla="*/ 0 w 29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48"/>
                    <a:gd name="T53" fmla="*/ 29 w 29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48">
                      <a:moveTo>
                        <a:pt x="29" y="0"/>
                      </a:moveTo>
                      <a:lnTo>
                        <a:pt x="29" y="5"/>
                      </a:lnTo>
                      <a:lnTo>
                        <a:pt x="29" y="10"/>
                      </a:lnTo>
                      <a:lnTo>
                        <a:pt x="29" y="15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14" y="34"/>
                      </a:lnTo>
                      <a:lnTo>
                        <a:pt x="14" y="39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5" y="44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3" name="Freeform 1075">
                  <a:extLst>
                    <a:ext uri="{FF2B5EF4-FFF2-40B4-BE49-F238E27FC236}">
                      <a16:creationId xmlns:a16="http://schemas.microsoft.com/office/drawing/2014/main" id="{B99C6F04-E9A8-45C2-858C-A0F7153EE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878"/>
                  <a:ext cx="58" cy="9"/>
                </a:xfrm>
                <a:custGeom>
                  <a:avLst/>
                  <a:gdLst>
                    <a:gd name="T0" fmla="*/ 58 w 58"/>
                    <a:gd name="T1" fmla="*/ 9 h 9"/>
                    <a:gd name="T2" fmla="*/ 58 w 58"/>
                    <a:gd name="T3" fmla="*/ 9 h 9"/>
                    <a:gd name="T4" fmla="*/ 53 w 58"/>
                    <a:gd name="T5" fmla="*/ 9 h 9"/>
                    <a:gd name="T6" fmla="*/ 48 w 58"/>
                    <a:gd name="T7" fmla="*/ 9 h 9"/>
                    <a:gd name="T8" fmla="*/ 43 w 58"/>
                    <a:gd name="T9" fmla="*/ 9 h 9"/>
                    <a:gd name="T10" fmla="*/ 39 w 58"/>
                    <a:gd name="T11" fmla="*/ 9 h 9"/>
                    <a:gd name="T12" fmla="*/ 39 w 58"/>
                    <a:gd name="T13" fmla="*/ 9 h 9"/>
                    <a:gd name="T14" fmla="*/ 34 w 58"/>
                    <a:gd name="T15" fmla="*/ 9 h 9"/>
                    <a:gd name="T16" fmla="*/ 29 w 58"/>
                    <a:gd name="T17" fmla="*/ 9 h 9"/>
                    <a:gd name="T18" fmla="*/ 24 w 58"/>
                    <a:gd name="T19" fmla="*/ 9 h 9"/>
                    <a:gd name="T20" fmla="*/ 19 w 58"/>
                    <a:gd name="T21" fmla="*/ 9 h 9"/>
                    <a:gd name="T22" fmla="*/ 19 w 58"/>
                    <a:gd name="T23" fmla="*/ 9 h 9"/>
                    <a:gd name="T24" fmla="*/ 14 w 58"/>
                    <a:gd name="T25" fmla="*/ 5 h 9"/>
                    <a:gd name="T26" fmla="*/ 10 w 58"/>
                    <a:gd name="T27" fmla="*/ 5 h 9"/>
                    <a:gd name="T28" fmla="*/ 5 w 58"/>
                    <a:gd name="T29" fmla="*/ 0 h 9"/>
                    <a:gd name="T30" fmla="*/ 5 w 58"/>
                    <a:gd name="T31" fmla="*/ 0 h 9"/>
                    <a:gd name="T32" fmla="*/ 0 w 58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9"/>
                    <a:gd name="T53" fmla="*/ 58 w 58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9">
                      <a:moveTo>
                        <a:pt x="58" y="9"/>
                      </a:moveTo>
                      <a:lnTo>
                        <a:pt x="58" y="9"/>
                      </a:lnTo>
                      <a:lnTo>
                        <a:pt x="53" y="9"/>
                      </a:lnTo>
                      <a:lnTo>
                        <a:pt x="48" y="9"/>
                      </a:lnTo>
                      <a:lnTo>
                        <a:pt x="43" y="9"/>
                      </a:lnTo>
                      <a:lnTo>
                        <a:pt x="39" y="9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4" name="Freeform 1076">
                  <a:extLst>
                    <a:ext uri="{FF2B5EF4-FFF2-40B4-BE49-F238E27FC236}">
                      <a16:creationId xmlns:a16="http://schemas.microsoft.com/office/drawing/2014/main" id="{391A382C-5C99-4AB6-93B8-843023FD9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815"/>
                  <a:ext cx="15" cy="63"/>
                </a:xfrm>
                <a:custGeom>
                  <a:avLst/>
                  <a:gdLst>
                    <a:gd name="T0" fmla="*/ 15 w 15"/>
                    <a:gd name="T1" fmla="*/ 63 h 63"/>
                    <a:gd name="T2" fmla="*/ 10 w 15"/>
                    <a:gd name="T3" fmla="*/ 58 h 63"/>
                    <a:gd name="T4" fmla="*/ 10 w 15"/>
                    <a:gd name="T5" fmla="*/ 53 h 63"/>
                    <a:gd name="T6" fmla="*/ 5 w 15"/>
                    <a:gd name="T7" fmla="*/ 53 h 63"/>
                    <a:gd name="T8" fmla="*/ 5 w 15"/>
                    <a:gd name="T9" fmla="*/ 48 h 63"/>
                    <a:gd name="T10" fmla="*/ 5 w 15"/>
                    <a:gd name="T11" fmla="*/ 43 h 63"/>
                    <a:gd name="T12" fmla="*/ 0 w 15"/>
                    <a:gd name="T13" fmla="*/ 39 h 63"/>
                    <a:gd name="T14" fmla="*/ 0 w 15"/>
                    <a:gd name="T15" fmla="*/ 34 h 63"/>
                    <a:gd name="T16" fmla="*/ 0 w 15"/>
                    <a:gd name="T17" fmla="*/ 34 h 63"/>
                    <a:gd name="T18" fmla="*/ 0 w 15"/>
                    <a:gd name="T19" fmla="*/ 29 h 63"/>
                    <a:gd name="T20" fmla="*/ 0 w 15"/>
                    <a:gd name="T21" fmla="*/ 24 h 63"/>
                    <a:gd name="T22" fmla="*/ 0 w 15"/>
                    <a:gd name="T23" fmla="*/ 19 h 63"/>
                    <a:gd name="T24" fmla="*/ 0 w 15"/>
                    <a:gd name="T25" fmla="*/ 15 h 63"/>
                    <a:gd name="T26" fmla="*/ 0 w 15"/>
                    <a:gd name="T27" fmla="*/ 10 h 63"/>
                    <a:gd name="T28" fmla="*/ 0 w 15"/>
                    <a:gd name="T29" fmla="*/ 5 h 63"/>
                    <a:gd name="T30" fmla="*/ 0 w 15"/>
                    <a:gd name="T31" fmla="*/ 5 h 63"/>
                    <a:gd name="T32" fmla="*/ 0 w 15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63"/>
                    <a:gd name="T53" fmla="*/ 15 w 15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63">
                      <a:moveTo>
                        <a:pt x="15" y="63"/>
                      </a:move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5" name="Freeform 1077">
                  <a:extLst>
                    <a:ext uri="{FF2B5EF4-FFF2-40B4-BE49-F238E27FC236}">
                      <a16:creationId xmlns:a16="http://schemas.microsoft.com/office/drawing/2014/main" id="{277C2055-46FE-4C02-A605-DAF90674C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786"/>
                  <a:ext cx="29" cy="29"/>
                </a:xfrm>
                <a:custGeom>
                  <a:avLst/>
                  <a:gdLst>
                    <a:gd name="T0" fmla="*/ 0 w 29"/>
                    <a:gd name="T1" fmla="*/ 29 h 29"/>
                    <a:gd name="T2" fmla="*/ 0 w 29"/>
                    <a:gd name="T3" fmla="*/ 24 h 29"/>
                    <a:gd name="T4" fmla="*/ 5 w 29"/>
                    <a:gd name="T5" fmla="*/ 24 h 29"/>
                    <a:gd name="T6" fmla="*/ 5 w 29"/>
                    <a:gd name="T7" fmla="*/ 19 h 29"/>
                    <a:gd name="T8" fmla="*/ 5 w 29"/>
                    <a:gd name="T9" fmla="*/ 19 h 29"/>
                    <a:gd name="T10" fmla="*/ 10 w 29"/>
                    <a:gd name="T11" fmla="*/ 19 h 29"/>
                    <a:gd name="T12" fmla="*/ 10 w 29"/>
                    <a:gd name="T13" fmla="*/ 15 h 29"/>
                    <a:gd name="T14" fmla="*/ 10 w 29"/>
                    <a:gd name="T15" fmla="*/ 15 h 29"/>
                    <a:gd name="T16" fmla="*/ 10 w 29"/>
                    <a:gd name="T17" fmla="*/ 10 h 29"/>
                    <a:gd name="T18" fmla="*/ 15 w 29"/>
                    <a:gd name="T19" fmla="*/ 10 h 29"/>
                    <a:gd name="T20" fmla="*/ 15 w 29"/>
                    <a:gd name="T21" fmla="*/ 10 h 29"/>
                    <a:gd name="T22" fmla="*/ 20 w 29"/>
                    <a:gd name="T23" fmla="*/ 5 h 29"/>
                    <a:gd name="T24" fmla="*/ 20 w 29"/>
                    <a:gd name="T25" fmla="*/ 5 h 29"/>
                    <a:gd name="T26" fmla="*/ 20 w 29"/>
                    <a:gd name="T27" fmla="*/ 0 h 29"/>
                    <a:gd name="T28" fmla="*/ 25 w 29"/>
                    <a:gd name="T29" fmla="*/ 0 h 29"/>
                    <a:gd name="T30" fmla="*/ 25 w 29"/>
                    <a:gd name="T31" fmla="*/ 0 h 29"/>
                    <a:gd name="T32" fmla="*/ 29 w 2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"/>
                    <a:gd name="T53" fmla="*/ 29 w 2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20" y="5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6" name="Freeform 1078">
                  <a:extLst>
                    <a:ext uri="{FF2B5EF4-FFF2-40B4-BE49-F238E27FC236}">
                      <a16:creationId xmlns:a16="http://schemas.microsoft.com/office/drawing/2014/main" id="{24A3A9D1-3E82-4ED6-B481-FC375E307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5" y="781"/>
                  <a:ext cx="49" cy="15"/>
                </a:xfrm>
                <a:custGeom>
                  <a:avLst/>
                  <a:gdLst>
                    <a:gd name="T0" fmla="*/ 0 w 49"/>
                    <a:gd name="T1" fmla="*/ 5 h 15"/>
                    <a:gd name="T2" fmla="*/ 0 w 49"/>
                    <a:gd name="T3" fmla="*/ 5 h 15"/>
                    <a:gd name="T4" fmla="*/ 5 w 49"/>
                    <a:gd name="T5" fmla="*/ 0 h 15"/>
                    <a:gd name="T6" fmla="*/ 10 w 49"/>
                    <a:gd name="T7" fmla="*/ 0 h 15"/>
                    <a:gd name="T8" fmla="*/ 10 w 49"/>
                    <a:gd name="T9" fmla="*/ 0 h 15"/>
                    <a:gd name="T10" fmla="*/ 15 w 49"/>
                    <a:gd name="T11" fmla="*/ 5 h 15"/>
                    <a:gd name="T12" fmla="*/ 20 w 49"/>
                    <a:gd name="T13" fmla="*/ 5 h 15"/>
                    <a:gd name="T14" fmla="*/ 20 w 49"/>
                    <a:gd name="T15" fmla="*/ 5 h 15"/>
                    <a:gd name="T16" fmla="*/ 25 w 49"/>
                    <a:gd name="T17" fmla="*/ 5 h 15"/>
                    <a:gd name="T18" fmla="*/ 29 w 49"/>
                    <a:gd name="T19" fmla="*/ 5 h 15"/>
                    <a:gd name="T20" fmla="*/ 29 w 49"/>
                    <a:gd name="T21" fmla="*/ 5 h 15"/>
                    <a:gd name="T22" fmla="*/ 34 w 49"/>
                    <a:gd name="T23" fmla="*/ 5 h 15"/>
                    <a:gd name="T24" fmla="*/ 34 w 49"/>
                    <a:gd name="T25" fmla="*/ 5 h 15"/>
                    <a:gd name="T26" fmla="*/ 39 w 49"/>
                    <a:gd name="T27" fmla="*/ 10 h 15"/>
                    <a:gd name="T28" fmla="*/ 44 w 49"/>
                    <a:gd name="T29" fmla="*/ 10 h 15"/>
                    <a:gd name="T30" fmla="*/ 44 w 49"/>
                    <a:gd name="T31" fmla="*/ 10 h 15"/>
                    <a:gd name="T32" fmla="*/ 49 w 49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15"/>
                    <a:gd name="T53" fmla="*/ 49 w 4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1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5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10"/>
                      </a:lnTo>
                      <a:lnTo>
                        <a:pt x="44" y="10"/>
                      </a:lnTo>
                      <a:lnTo>
                        <a:pt x="49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7" name="Freeform 1079">
                  <a:extLst>
                    <a:ext uri="{FF2B5EF4-FFF2-40B4-BE49-F238E27FC236}">
                      <a16:creationId xmlns:a16="http://schemas.microsoft.com/office/drawing/2014/main" id="{2E1DFE26-B65A-408B-8C08-FF9FF0292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791"/>
                  <a:ext cx="82" cy="92"/>
                </a:xfrm>
                <a:custGeom>
                  <a:avLst/>
                  <a:gdLst>
                    <a:gd name="T0" fmla="*/ 82 w 82"/>
                    <a:gd name="T1" fmla="*/ 43 h 92"/>
                    <a:gd name="T2" fmla="*/ 82 w 82"/>
                    <a:gd name="T3" fmla="*/ 48 h 92"/>
                    <a:gd name="T4" fmla="*/ 82 w 82"/>
                    <a:gd name="T5" fmla="*/ 53 h 92"/>
                    <a:gd name="T6" fmla="*/ 82 w 82"/>
                    <a:gd name="T7" fmla="*/ 58 h 92"/>
                    <a:gd name="T8" fmla="*/ 82 w 82"/>
                    <a:gd name="T9" fmla="*/ 63 h 92"/>
                    <a:gd name="T10" fmla="*/ 82 w 82"/>
                    <a:gd name="T11" fmla="*/ 67 h 92"/>
                    <a:gd name="T12" fmla="*/ 77 w 82"/>
                    <a:gd name="T13" fmla="*/ 72 h 92"/>
                    <a:gd name="T14" fmla="*/ 77 w 82"/>
                    <a:gd name="T15" fmla="*/ 77 h 92"/>
                    <a:gd name="T16" fmla="*/ 73 w 82"/>
                    <a:gd name="T17" fmla="*/ 82 h 92"/>
                    <a:gd name="T18" fmla="*/ 68 w 82"/>
                    <a:gd name="T19" fmla="*/ 87 h 92"/>
                    <a:gd name="T20" fmla="*/ 63 w 82"/>
                    <a:gd name="T21" fmla="*/ 87 h 92"/>
                    <a:gd name="T22" fmla="*/ 53 w 82"/>
                    <a:gd name="T23" fmla="*/ 87 h 92"/>
                    <a:gd name="T24" fmla="*/ 48 w 82"/>
                    <a:gd name="T25" fmla="*/ 92 h 92"/>
                    <a:gd name="T26" fmla="*/ 44 w 82"/>
                    <a:gd name="T27" fmla="*/ 92 h 92"/>
                    <a:gd name="T28" fmla="*/ 34 w 82"/>
                    <a:gd name="T29" fmla="*/ 92 h 92"/>
                    <a:gd name="T30" fmla="*/ 29 w 82"/>
                    <a:gd name="T31" fmla="*/ 92 h 92"/>
                    <a:gd name="T32" fmla="*/ 29 w 82"/>
                    <a:gd name="T33" fmla="*/ 87 h 92"/>
                    <a:gd name="T34" fmla="*/ 24 w 82"/>
                    <a:gd name="T35" fmla="*/ 87 h 92"/>
                    <a:gd name="T36" fmla="*/ 24 w 82"/>
                    <a:gd name="T37" fmla="*/ 87 h 92"/>
                    <a:gd name="T38" fmla="*/ 19 w 82"/>
                    <a:gd name="T39" fmla="*/ 87 h 92"/>
                    <a:gd name="T40" fmla="*/ 19 w 82"/>
                    <a:gd name="T41" fmla="*/ 87 h 92"/>
                    <a:gd name="T42" fmla="*/ 15 w 82"/>
                    <a:gd name="T43" fmla="*/ 82 h 92"/>
                    <a:gd name="T44" fmla="*/ 15 w 82"/>
                    <a:gd name="T45" fmla="*/ 82 h 92"/>
                    <a:gd name="T46" fmla="*/ 10 w 82"/>
                    <a:gd name="T47" fmla="*/ 82 h 92"/>
                    <a:gd name="T48" fmla="*/ 10 w 82"/>
                    <a:gd name="T49" fmla="*/ 77 h 92"/>
                    <a:gd name="T50" fmla="*/ 5 w 82"/>
                    <a:gd name="T51" fmla="*/ 72 h 92"/>
                    <a:gd name="T52" fmla="*/ 5 w 82"/>
                    <a:gd name="T53" fmla="*/ 67 h 92"/>
                    <a:gd name="T54" fmla="*/ 0 w 82"/>
                    <a:gd name="T55" fmla="*/ 58 h 92"/>
                    <a:gd name="T56" fmla="*/ 0 w 82"/>
                    <a:gd name="T57" fmla="*/ 53 h 92"/>
                    <a:gd name="T58" fmla="*/ 0 w 82"/>
                    <a:gd name="T59" fmla="*/ 43 h 92"/>
                    <a:gd name="T60" fmla="*/ 0 w 82"/>
                    <a:gd name="T61" fmla="*/ 39 h 92"/>
                    <a:gd name="T62" fmla="*/ 0 w 82"/>
                    <a:gd name="T63" fmla="*/ 34 h 92"/>
                    <a:gd name="T64" fmla="*/ 0 w 82"/>
                    <a:gd name="T65" fmla="*/ 24 h 92"/>
                    <a:gd name="T66" fmla="*/ 0 w 82"/>
                    <a:gd name="T67" fmla="*/ 24 h 92"/>
                    <a:gd name="T68" fmla="*/ 5 w 82"/>
                    <a:gd name="T69" fmla="*/ 19 h 92"/>
                    <a:gd name="T70" fmla="*/ 5 w 82"/>
                    <a:gd name="T71" fmla="*/ 14 h 92"/>
                    <a:gd name="T72" fmla="*/ 10 w 82"/>
                    <a:gd name="T73" fmla="*/ 10 h 92"/>
                    <a:gd name="T74" fmla="*/ 10 w 82"/>
                    <a:gd name="T75" fmla="*/ 5 h 92"/>
                    <a:gd name="T76" fmla="*/ 15 w 82"/>
                    <a:gd name="T77" fmla="*/ 5 h 92"/>
                    <a:gd name="T78" fmla="*/ 19 w 82"/>
                    <a:gd name="T79" fmla="*/ 0 h 92"/>
                    <a:gd name="T80" fmla="*/ 24 w 82"/>
                    <a:gd name="T81" fmla="*/ 0 h 92"/>
                    <a:gd name="T82" fmla="*/ 34 w 82"/>
                    <a:gd name="T83" fmla="*/ 0 h 92"/>
                    <a:gd name="T84" fmla="*/ 44 w 82"/>
                    <a:gd name="T85" fmla="*/ 0 h 92"/>
                    <a:gd name="T86" fmla="*/ 53 w 82"/>
                    <a:gd name="T87" fmla="*/ 5 h 92"/>
                    <a:gd name="T88" fmla="*/ 63 w 82"/>
                    <a:gd name="T89" fmla="*/ 10 h 92"/>
                    <a:gd name="T90" fmla="*/ 73 w 82"/>
                    <a:gd name="T91" fmla="*/ 14 h 92"/>
                    <a:gd name="T92" fmla="*/ 77 w 82"/>
                    <a:gd name="T93" fmla="*/ 24 h 92"/>
                    <a:gd name="T94" fmla="*/ 82 w 82"/>
                    <a:gd name="T95" fmla="*/ 34 h 9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2"/>
                    <a:gd name="T145" fmla="*/ 0 h 92"/>
                    <a:gd name="T146" fmla="*/ 82 w 82"/>
                    <a:gd name="T147" fmla="*/ 92 h 9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2" h="92">
                      <a:moveTo>
                        <a:pt x="82" y="39"/>
                      </a:moveTo>
                      <a:lnTo>
                        <a:pt x="82" y="43"/>
                      </a:lnTo>
                      <a:lnTo>
                        <a:pt x="82" y="48"/>
                      </a:lnTo>
                      <a:lnTo>
                        <a:pt x="82" y="53"/>
                      </a:lnTo>
                      <a:lnTo>
                        <a:pt x="82" y="58"/>
                      </a:lnTo>
                      <a:lnTo>
                        <a:pt x="82" y="63"/>
                      </a:lnTo>
                      <a:lnTo>
                        <a:pt x="82" y="67"/>
                      </a:lnTo>
                      <a:lnTo>
                        <a:pt x="82" y="72"/>
                      </a:lnTo>
                      <a:lnTo>
                        <a:pt x="77" y="72"/>
                      </a:lnTo>
                      <a:lnTo>
                        <a:pt x="77" y="77"/>
                      </a:lnTo>
                      <a:lnTo>
                        <a:pt x="73" y="82"/>
                      </a:lnTo>
                      <a:lnTo>
                        <a:pt x="68" y="82"/>
                      </a:lnTo>
                      <a:lnTo>
                        <a:pt x="68" y="87"/>
                      </a:lnTo>
                      <a:lnTo>
                        <a:pt x="63" y="87"/>
                      </a:lnTo>
                      <a:lnTo>
                        <a:pt x="58" y="87"/>
                      </a:lnTo>
                      <a:lnTo>
                        <a:pt x="53" y="87"/>
                      </a:lnTo>
                      <a:lnTo>
                        <a:pt x="53" y="92"/>
                      </a:lnTo>
                      <a:lnTo>
                        <a:pt x="48" y="92"/>
                      </a:lnTo>
                      <a:lnTo>
                        <a:pt x="44" y="92"/>
                      </a:lnTo>
                      <a:lnTo>
                        <a:pt x="39" y="92"/>
                      </a:lnTo>
                      <a:lnTo>
                        <a:pt x="34" y="92"/>
                      </a:lnTo>
                      <a:lnTo>
                        <a:pt x="29" y="92"/>
                      </a:lnTo>
                      <a:lnTo>
                        <a:pt x="29" y="87"/>
                      </a:lnTo>
                      <a:lnTo>
                        <a:pt x="24" y="87"/>
                      </a:lnTo>
                      <a:lnTo>
                        <a:pt x="19" y="87"/>
                      </a:lnTo>
                      <a:lnTo>
                        <a:pt x="19" y="82"/>
                      </a:lnTo>
                      <a:lnTo>
                        <a:pt x="15" y="82"/>
                      </a:lnTo>
                      <a:lnTo>
                        <a:pt x="10" y="82"/>
                      </a:lnTo>
                      <a:lnTo>
                        <a:pt x="10" y="77"/>
                      </a:lnTo>
                      <a:lnTo>
                        <a:pt x="5" y="77"/>
                      </a:lnTo>
                      <a:lnTo>
                        <a:pt x="5" y="72"/>
                      </a:lnTo>
                      <a:lnTo>
                        <a:pt x="5" y="67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5"/>
                      </a:lnTo>
                      <a:lnTo>
                        <a:pt x="63" y="10"/>
                      </a:lnTo>
                      <a:lnTo>
                        <a:pt x="68" y="14"/>
                      </a:lnTo>
                      <a:lnTo>
                        <a:pt x="73" y="14"/>
                      </a:lnTo>
                      <a:lnTo>
                        <a:pt x="73" y="19"/>
                      </a:lnTo>
                      <a:lnTo>
                        <a:pt x="77" y="24"/>
                      </a:lnTo>
                      <a:lnTo>
                        <a:pt x="82" y="29"/>
                      </a:lnTo>
                      <a:lnTo>
                        <a:pt x="82" y="34"/>
                      </a:lnTo>
                      <a:lnTo>
                        <a:pt x="82" y="39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8" name="Freeform 1080">
                  <a:extLst>
                    <a:ext uri="{FF2B5EF4-FFF2-40B4-BE49-F238E27FC236}">
                      <a16:creationId xmlns:a16="http://schemas.microsoft.com/office/drawing/2014/main" id="{1FE2A5CD-1987-47B6-94F1-0CD3F2A6F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" y="830"/>
                  <a:ext cx="9" cy="43"/>
                </a:xfrm>
                <a:custGeom>
                  <a:avLst/>
                  <a:gdLst>
                    <a:gd name="T0" fmla="*/ 9 w 9"/>
                    <a:gd name="T1" fmla="*/ 0 h 43"/>
                    <a:gd name="T2" fmla="*/ 9 w 9"/>
                    <a:gd name="T3" fmla="*/ 4 h 43"/>
                    <a:gd name="T4" fmla="*/ 9 w 9"/>
                    <a:gd name="T5" fmla="*/ 4 h 43"/>
                    <a:gd name="T6" fmla="*/ 9 w 9"/>
                    <a:gd name="T7" fmla="*/ 9 h 43"/>
                    <a:gd name="T8" fmla="*/ 9 w 9"/>
                    <a:gd name="T9" fmla="*/ 9 h 43"/>
                    <a:gd name="T10" fmla="*/ 9 w 9"/>
                    <a:gd name="T11" fmla="*/ 14 h 43"/>
                    <a:gd name="T12" fmla="*/ 9 w 9"/>
                    <a:gd name="T13" fmla="*/ 14 h 43"/>
                    <a:gd name="T14" fmla="*/ 9 w 9"/>
                    <a:gd name="T15" fmla="*/ 19 h 43"/>
                    <a:gd name="T16" fmla="*/ 9 w 9"/>
                    <a:gd name="T17" fmla="*/ 24 h 43"/>
                    <a:gd name="T18" fmla="*/ 9 w 9"/>
                    <a:gd name="T19" fmla="*/ 24 h 43"/>
                    <a:gd name="T20" fmla="*/ 9 w 9"/>
                    <a:gd name="T21" fmla="*/ 28 h 43"/>
                    <a:gd name="T22" fmla="*/ 9 w 9"/>
                    <a:gd name="T23" fmla="*/ 28 h 43"/>
                    <a:gd name="T24" fmla="*/ 9 w 9"/>
                    <a:gd name="T25" fmla="*/ 33 h 43"/>
                    <a:gd name="T26" fmla="*/ 4 w 9"/>
                    <a:gd name="T27" fmla="*/ 33 h 43"/>
                    <a:gd name="T28" fmla="*/ 4 w 9"/>
                    <a:gd name="T29" fmla="*/ 38 h 43"/>
                    <a:gd name="T30" fmla="*/ 4 w 9"/>
                    <a:gd name="T31" fmla="*/ 38 h 43"/>
                    <a:gd name="T32" fmla="*/ 0 w 9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43"/>
                    <a:gd name="T53" fmla="*/ 9 w 9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43">
                      <a:moveTo>
                        <a:pt x="9" y="0"/>
                      </a:move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4"/>
                      </a:lnTo>
                      <a:lnTo>
                        <a:pt x="9" y="28"/>
                      </a:lnTo>
                      <a:lnTo>
                        <a:pt x="9" y="33"/>
                      </a:lnTo>
                      <a:lnTo>
                        <a:pt x="4" y="33"/>
                      </a:lnTo>
                      <a:lnTo>
                        <a:pt x="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9" name="Freeform 1081">
                  <a:extLst>
                    <a:ext uri="{FF2B5EF4-FFF2-40B4-BE49-F238E27FC236}">
                      <a16:creationId xmlns:a16="http://schemas.microsoft.com/office/drawing/2014/main" id="{F695EF39-8420-4FE6-BA2E-B877FECCE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873"/>
                  <a:ext cx="44" cy="10"/>
                </a:xfrm>
                <a:custGeom>
                  <a:avLst/>
                  <a:gdLst>
                    <a:gd name="T0" fmla="*/ 44 w 44"/>
                    <a:gd name="T1" fmla="*/ 0 h 10"/>
                    <a:gd name="T2" fmla="*/ 44 w 44"/>
                    <a:gd name="T3" fmla="*/ 0 h 10"/>
                    <a:gd name="T4" fmla="*/ 39 w 44"/>
                    <a:gd name="T5" fmla="*/ 0 h 10"/>
                    <a:gd name="T6" fmla="*/ 39 w 44"/>
                    <a:gd name="T7" fmla="*/ 5 h 10"/>
                    <a:gd name="T8" fmla="*/ 34 w 44"/>
                    <a:gd name="T9" fmla="*/ 5 h 10"/>
                    <a:gd name="T10" fmla="*/ 34 w 44"/>
                    <a:gd name="T11" fmla="*/ 5 h 10"/>
                    <a:gd name="T12" fmla="*/ 29 w 44"/>
                    <a:gd name="T13" fmla="*/ 5 h 10"/>
                    <a:gd name="T14" fmla="*/ 24 w 44"/>
                    <a:gd name="T15" fmla="*/ 5 h 10"/>
                    <a:gd name="T16" fmla="*/ 24 w 44"/>
                    <a:gd name="T17" fmla="*/ 10 h 10"/>
                    <a:gd name="T18" fmla="*/ 19 w 44"/>
                    <a:gd name="T19" fmla="*/ 10 h 10"/>
                    <a:gd name="T20" fmla="*/ 15 w 44"/>
                    <a:gd name="T21" fmla="*/ 10 h 10"/>
                    <a:gd name="T22" fmla="*/ 15 w 44"/>
                    <a:gd name="T23" fmla="*/ 10 h 10"/>
                    <a:gd name="T24" fmla="*/ 10 w 44"/>
                    <a:gd name="T25" fmla="*/ 10 h 10"/>
                    <a:gd name="T26" fmla="*/ 5 w 44"/>
                    <a:gd name="T27" fmla="*/ 10 h 10"/>
                    <a:gd name="T28" fmla="*/ 5 w 44"/>
                    <a:gd name="T29" fmla="*/ 10 h 10"/>
                    <a:gd name="T30" fmla="*/ 0 w 44"/>
                    <a:gd name="T31" fmla="*/ 10 h 10"/>
                    <a:gd name="T32" fmla="*/ 0 w 4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0"/>
                    <a:gd name="T53" fmla="*/ 44 w 4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0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0" name="Freeform 1082">
                  <a:extLst>
                    <a:ext uri="{FF2B5EF4-FFF2-40B4-BE49-F238E27FC236}">
                      <a16:creationId xmlns:a16="http://schemas.microsoft.com/office/drawing/2014/main" id="{8DEF8491-6446-440F-9C22-D2660C53D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6" y="873"/>
                  <a:ext cx="19" cy="10"/>
                </a:xfrm>
                <a:custGeom>
                  <a:avLst/>
                  <a:gdLst>
                    <a:gd name="T0" fmla="*/ 19 w 19"/>
                    <a:gd name="T1" fmla="*/ 10 h 10"/>
                    <a:gd name="T2" fmla="*/ 19 w 19"/>
                    <a:gd name="T3" fmla="*/ 5 h 10"/>
                    <a:gd name="T4" fmla="*/ 14 w 19"/>
                    <a:gd name="T5" fmla="*/ 5 h 10"/>
                    <a:gd name="T6" fmla="*/ 14 w 19"/>
                    <a:gd name="T7" fmla="*/ 5 h 10"/>
                    <a:gd name="T8" fmla="*/ 14 w 19"/>
                    <a:gd name="T9" fmla="*/ 5 h 10"/>
                    <a:gd name="T10" fmla="*/ 14 w 19"/>
                    <a:gd name="T11" fmla="*/ 5 h 10"/>
                    <a:gd name="T12" fmla="*/ 14 w 19"/>
                    <a:gd name="T13" fmla="*/ 5 h 10"/>
                    <a:gd name="T14" fmla="*/ 9 w 19"/>
                    <a:gd name="T15" fmla="*/ 5 h 10"/>
                    <a:gd name="T16" fmla="*/ 9 w 19"/>
                    <a:gd name="T17" fmla="*/ 5 h 10"/>
                    <a:gd name="T18" fmla="*/ 9 w 19"/>
                    <a:gd name="T19" fmla="*/ 5 h 10"/>
                    <a:gd name="T20" fmla="*/ 9 w 19"/>
                    <a:gd name="T21" fmla="*/ 0 h 10"/>
                    <a:gd name="T22" fmla="*/ 5 w 19"/>
                    <a:gd name="T23" fmla="*/ 0 h 10"/>
                    <a:gd name="T24" fmla="*/ 5 w 19"/>
                    <a:gd name="T25" fmla="*/ 0 h 10"/>
                    <a:gd name="T26" fmla="*/ 5 w 19"/>
                    <a:gd name="T27" fmla="*/ 0 h 10"/>
                    <a:gd name="T28" fmla="*/ 5 w 19"/>
                    <a:gd name="T29" fmla="*/ 0 h 10"/>
                    <a:gd name="T30" fmla="*/ 0 w 19"/>
                    <a:gd name="T31" fmla="*/ 0 h 10"/>
                    <a:gd name="T32" fmla="*/ 0 w 1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19" y="10"/>
                      </a:move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1" name="Freeform 1083">
                  <a:extLst>
                    <a:ext uri="{FF2B5EF4-FFF2-40B4-BE49-F238E27FC236}">
                      <a16:creationId xmlns:a16="http://schemas.microsoft.com/office/drawing/2014/main" id="{5D5A0C71-6CA0-4238-B5CE-4518BCE0D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820"/>
                  <a:ext cx="10" cy="53"/>
                </a:xfrm>
                <a:custGeom>
                  <a:avLst/>
                  <a:gdLst>
                    <a:gd name="T0" fmla="*/ 10 w 10"/>
                    <a:gd name="T1" fmla="*/ 53 h 53"/>
                    <a:gd name="T2" fmla="*/ 10 w 10"/>
                    <a:gd name="T3" fmla="*/ 48 h 53"/>
                    <a:gd name="T4" fmla="*/ 5 w 10"/>
                    <a:gd name="T5" fmla="*/ 48 h 53"/>
                    <a:gd name="T6" fmla="*/ 5 w 10"/>
                    <a:gd name="T7" fmla="*/ 43 h 53"/>
                    <a:gd name="T8" fmla="*/ 5 w 10"/>
                    <a:gd name="T9" fmla="*/ 38 h 53"/>
                    <a:gd name="T10" fmla="*/ 5 w 10"/>
                    <a:gd name="T11" fmla="*/ 38 h 53"/>
                    <a:gd name="T12" fmla="*/ 0 w 10"/>
                    <a:gd name="T13" fmla="*/ 34 h 53"/>
                    <a:gd name="T14" fmla="*/ 0 w 10"/>
                    <a:gd name="T15" fmla="*/ 29 h 53"/>
                    <a:gd name="T16" fmla="*/ 0 w 10"/>
                    <a:gd name="T17" fmla="*/ 29 h 53"/>
                    <a:gd name="T18" fmla="*/ 0 w 10"/>
                    <a:gd name="T19" fmla="*/ 24 h 53"/>
                    <a:gd name="T20" fmla="*/ 0 w 10"/>
                    <a:gd name="T21" fmla="*/ 19 h 53"/>
                    <a:gd name="T22" fmla="*/ 0 w 10"/>
                    <a:gd name="T23" fmla="*/ 14 h 53"/>
                    <a:gd name="T24" fmla="*/ 0 w 10"/>
                    <a:gd name="T25" fmla="*/ 14 h 53"/>
                    <a:gd name="T26" fmla="*/ 0 w 10"/>
                    <a:gd name="T27" fmla="*/ 10 h 53"/>
                    <a:gd name="T28" fmla="*/ 0 w 10"/>
                    <a:gd name="T29" fmla="*/ 5 h 53"/>
                    <a:gd name="T30" fmla="*/ 0 w 10"/>
                    <a:gd name="T31" fmla="*/ 5 h 53"/>
                    <a:gd name="T32" fmla="*/ 0 w 10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3"/>
                    <a:gd name="T53" fmla="*/ 10 w 10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3">
                      <a:moveTo>
                        <a:pt x="10" y="53"/>
                      </a:moveTo>
                      <a:lnTo>
                        <a:pt x="10" y="48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2" name="Freeform 1084">
                  <a:extLst>
                    <a:ext uri="{FF2B5EF4-FFF2-40B4-BE49-F238E27FC236}">
                      <a16:creationId xmlns:a16="http://schemas.microsoft.com/office/drawing/2014/main" id="{98C7D505-947D-41A9-BA20-D06586C85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791"/>
                  <a:ext cx="19" cy="29"/>
                </a:xfrm>
                <a:custGeom>
                  <a:avLst/>
                  <a:gdLst>
                    <a:gd name="T0" fmla="*/ 0 w 19"/>
                    <a:gd name="T1" fmla="*/ 29 h 29"/>
                    <a:gd name="T2" fmla="*/ 0 w 19"/>
                    <a:gd name="T3" fmla="*/ 24 h 29"/>
                    <a:gd name="T4" fmla="*/ 0 w 19"/>
                    <a:gd name="T5" fmla="*/ 24 h 29"/>
                    <a:gd name="T6" fmla="*/ 0 w 19"/>
                    <a:gd name="T7" fmla="*/ 24 h 29"/>
                    <a:gd name="T8" fmla="*/ 0 w 19"/>
                    <a:gd name="T9" fmla="*/ 19 h 29"/>
                    <a:gd name="T10" fmla="*/ 5 w 19"/>
                    <a:gd name="T11" fmla="*/ 19 h 29"/>
                    <a:gd name="T12" fmla="*/ 5 w 19"/>
                    <a:gd name="T13" fmla="*/ 14 h 29"/>
                    <a:gd name="T14" fmla="*/ 5 w 19"/>
                    <a:gd name="T15" fmla="*/ 14 h 29"/>
                    <a:gd name="T16" fmla="*/ 5 w 19"/>
                    <a:gd name="T17" fmla="*/ 10 h 29"/>
                    <a:gd name="T18" fmla="*/ 10 w 19"/>
                    <a:gd name="T19" fmla="*/ 10 h 29"/>
                    <a:gd name="T20" fmla="*/ 10 w 19"/>
                    <a:gd name="T21" fmla="*/ 10 h 29"/>
                    <a:gd name="T22" fmla="*/ 10 w 19"/>
                    <a:gd name="T23" fmla="*/ 5 h 29"/>
                    <a:gd name="T24" fmla="*/ 15 w 19"/>
                    <a:gd name="T25" fmla="*/ 5 h 29"/>
                    <a:gd name="T26" fmla="*/ 15 w 19"/>
                    <a:gd name="T27" fmla="*/ 5 h 29"/>
                    <a:gd name="T28" fmla="*/ 15 w 19"/>
                    <a:gd name="T29" fmla="*/ 0 h 29"/>
                    <a:gd name="T30" fmla="*/ 19 w 19"/>
                    <a:gd name="T31" fmla="*/ 0 h 29"/>
                    <a:gd name="T32" fmla="*/ 19 w 1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3" name="Freeform 1085">
                  <a:extLst>
                    <a:ext uri="{FF2B5EF4-FFF2-40B4-BE49-F238E27FC236}">
                      <a16:creationId xmlns:a16="http://schemas.microsoft.com/office/drawing/2014/main" id="{9A93046D-F6B1-4263-B9B5-25A33D10D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5" y="791"/>
                  <a:ext cx="63" cy="39"/>
                </a:xfrm>
                <a:custGeom>
                  <a:avLst/>
                  <a:gdLst>
                    <a:gd name="T0" fmla="*/ 0 w 63"/>
                    <a:gd name="T1" fmla="*/ 0 h 39"/>
                    <a:gd name="T2" fmla="*/ 5 w 63"/>
                    <a:gd name="T3" fmla="*/ 0 h 39"/>
                    <a:gd name="T4" fmla="*/ 10 w 63"/>
                    <a:gd name="T5" fmla="*/ 0 h 39"/>
                    <a:gd name="T6" fmla="*/ 15 w 63"/>
                    <a:gd name="T7" fmla="*/ 0 h 39"/>
                    <a:gd name="T8" fmla="*/ 20 w 63"/>
                    <a:gd name="T9" fmla="*/ 0 h 39"/>
                    <a:gd name="T10" fmla="*/ 25 w 63"/>
                    <a:gd name="T11" fmla="*/ 0 h 39"/>
                    <a:gd name="T12" fmla="*/ 29 w 63"/>
                    <a:gd name="T13" fmla="*/ 5 h 39"/>
                    <a:gd name="T14" fmla="*/ 34 w 63"/>
                    <a:gd name="T15" fmla="*/ 5 h 39"/>
                    <a:gd name="T16" fmla="*/ 39 w 63"/>
                    <a:gd name="T17" fmla="*/ 5 h 39"/>
                    <a:gd name="T18" fmla="*/ 44 w 63"/>
                    <a:gd name="T19" fmla="*/ 10 h 39"/>
                    <a:gd name="T20" fmla="*/ 49 w 63"/>
                    <a:gd name="T21" fmla="*/ 14 h 39"/>
                    <a:gd name="T22" fmla="*/ 54 w 63"/>
                    <a:gd name="T23" fmla="*/ 14 h 39"/>
                    <a:gd name="T24" fmla="*/ 54 w 63"/>
                    <a:gd name="T25" fmla="*/ 19 h 39"/>
                    <a:gd name="T26" fmla="*/ 58 w 63"/>
                    <a:gd name="T27" fmla="*/ 24 h 39"/>
                    <a:gd name="T28" fmla="*/ 63 w 63"/>
                    <a:gd name="T29" fmla="*/ 29 h 39"/>
                    <a:gd name="T30" fmla="*/ 63 w 63"/>
                    <a:gd name="T31" fmla="*/ 34 h 39"/>
                    <a:gd name="T32" fmla="*/ 63 w 63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39"/>
                    <a:gd name="T53" fmla="*/ 63 w 63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3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4" y="10"/>
                      </a:lnTo>
                      <a:lnTo>
                        <a:pt x="49" y="14"/>
                      </a:lnTo>
                      <a:lnTo>
                        <a:pt x="54" y="14"/>
                      </a:lnTo>
                      <a:lnTo>
                        <a:pt x="54" y="19"/>
                      </a:lnTo>
                      <a:lnTo>
                        <a:pt x="58" y="24"/>
                      </a:lnTo>
                      <a:lnTo>
                        <a:pt x="63" y="29"/>
                      </a:lnTo>
                      <a:lnTo>
                        <a:pt x="63" y="34"/>
                      </a:lnTo>
                      <a:lnTo>
                        <a:pt x="63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4" name="Freeform 1086">
                  <a:extLst>
                    <a:ext uri="{FF2B5EF4-FFF2-40B4-BE49-F238E27FC236}">
                      <a16:creationId xmlns:a16="http://schemas.microsoft.com/office/drawing/2014/main" id="{B54A9F37-2131-4767-8A31-533091337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786"/>
                  <a:ext cx="77" cy="29"/>
                </a:xfrm>
                <a:custGeom>
                  <a:avLst/>
                  <a:gdLst>
                    <a:gd name="T0" fmla="*/ 19 w 77"/>
                    <a:gd name="T1" fmla="*/ 15 h 29"/>
                    <a:gd name="T2" fmla="*/ 24 w 77"/>
                    <a:gd name="T3" fmla="*/ 15 h 29"/>
                    <a:gd name="T4" fmla="*/ 33 w 77"/>
                    <a:gd name="T5" fmla="*/ 19 h 29"/>
                    <a:gd name="T6" fmla="*/ 43 w 77"/>
                    <a:gd name="T7" fmla="*/ 19 h 29"/>
                    <a:gd name="T8" fmla="*/ 53 w 77"/>
                    <a:gd name="T9" fmla="*/ 24 h 29"/>
                    <a:gd name="T10" fmla="*/ 57 w 77"/>
                    <a:gd name="T11" fmla="*/ 24 h 29"/>
                    <a:gd name="T12" fmla="*/ 67 w 77"/>
                    <a:gd name="T13" fmla="*/ 24 h 29"/>
                    <a:gd name="T14" fmla="*/ 77 w 77"/>
                    <a:gd name="T15" fmla="*/ 24 h 29"/>
                    <a:gd name="T16" fmla="*/ 77 w 77"/>
                    <a:gd name="T17" fmla="*/ 24 h 29"/>
                    <a:gd name="T18" fmla="*/ 72 w 77"/>
                    <a:gd name="T19" fmla="*/ 29 h 29"/>
                    <a:gd name="T20" fmla="*/ 62 w 77"/>
                    <a:gd name="T21" fmla="*/ 29 h 29"/>
                    <a:gd name="T22" fmla="*/ 53 w 77"/>
                    <a:gd name="T23" fmla="*/ 29 h 29"/>
                    <a:gd name="T24" fmla="*/ 43 w 77"/>
                    <a:gd name="T25" fmla="*/ 29 h 29"/>
                    <a:gd name="T26" fmla="*/ 33 w 77"/>
                    <a:gd name="T27" fmla="*/ 24 h 29"/>
                    <a:gd name="T28" fmla="*/ 24 w 77"/>
                    <a:gd name="T29" fmla="*/ 24 h 29"/>
                    <a:gd name="T30" fmla="*/ 14 w 77"/>
                    <a:gd name="T31" fmla="*/ 24 h 29"/>
                    <a:gd name="T32" fmla="*/ 9 w 77"/>
                    <a:gd name="T33" fmla="*/ 19 h 29"/>
                    <a:gd name="T34" fmla="*/ 0 w 77"/>
                    <a:gd name="T35" fmla="*/ 19 h 29"/>
                    <a:gd name="T36" fmla="*/ 0 w 77"/>
                    <a:gd name="T37" fmla="*/ 15 h 29"/>
                    <a:gd name="T38" fmla="*/ 0 w 77"/>
                    <a:gd name="T39" fmla="*/ 15 h 29"/>
                    <a:gd name="T40" fmla="*/ 0 w 77"/>
                    <a:gd name="T41" fmla="*/ 10 h 29"/>
                    <a:gd name="T42" fmla="*/ 0 w 77"/>
                    <a:gd name="T43" fmla="*/ 10 h 29"/>
                    <a:gd name="T44" fmla="*/ 4 w 77"/>
                    <a:gd name="T45" fmla="*/ 10 h 29"/>
                    <a:gd name="T46" fmla="*/ 4 w 77"/>
                    <a:gd name="T47" fmla="*/ 5 h 29"/>
                    <a:gd name="T48" fmla="*/ 4 w 77"/>
                    <a:gd name="T49" fmla="*/ 5 h 29"/>
                    <a:gd name="T50" fmla="*/ 9 w 77"/>
                    <a:gd name="T51" fmla="*/ 0 h 29"/>
                    <a:gd name="T52" fmla="*/ 9 w 77"/>
                    <a:gd name="T53" fmla="*/ 0 h 29"/>
                    <a:gd name="T54" fmla="*/ 9 w 77"/>
                    <a:gd name="T55" fmla="*/ 5 h 29"/>
                    <a:gd name="T56" fmla="*/ 9 w 77"/>
                    <a:gd name="T57" fmla="*/ 5 h 29"/>
                    <a:gd name="T58" fmla="*/ 9 w 77"/>
                    <a:gd name="T59" fmla="*/ 10 h 29"/>
                    <a:gd name="T60" fmla="*/ 9 w 77"/>
                    <a:gd name="T61" fmla="*/ 10 h 29"/>
                    <a:gd name="T62" fmla="*/ 14 w 77"/>
                    <a:gd name="T63" fmla="*/ 15 h 29"/>
                    <a:gd name="T64" fmla="*/ 14 w 77"/>
                    <a:gd name="T65" fmla="*/ 15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7"/>
                    <a:gd name="T100" fmla="*/ 0 h 29"/>
                    <a:gd name="T101" fmla="*/ 77 w 77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7" h="29">
                      <a:moveTo>
                        <a:pt x="14" y="15"/>
                      </a:move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9" y="19"/>
                      </a:lnTo>
                      <a:lnTo>
                        <a:pt x="33" y="19"/>
                      </a:lnTo>
                      <a:lnTo>
                        <a:pt x="38" y="19"/>
                      </a:lnTo>
                      <a:lnTo>
                        <a:pt x="43" y="19"/>
                      </a:lnTo>
                      <a:lnTo>
                        <a:pt x="48" y="19"/>
                      </a:lnTo>
                      <a:lnTo>
                        <a:pt x="53" y="24"/>
                      </a:lnTo>
                      <a:lnTo>
                        <a:pt x="57" y="24"/>
                      </a:lnTo>
                      <a:lnTo>
                        <a:pt x="62" y="24"/>
                      </a:lnTo>
                      <a:lnTo>
                        <a:pt x="67" y="24"/>
                      </a:lnTo>
                      <a:lnTo>
                        <a:pt x="72" y="24"/>
                      </a:lnTo>
                      <a:lnTo>
                        <a:pt x="77" y="24"/>
                      </a:lnTo>
                      <a:lnTo>
                        <a:pt x="77" y="29"/>
                      </a:lnTo>
                      <a:lnTo>
                        <a:pt x="72" y="29"/>
                      </a:lnTo>
                      <a:lnTo>
                        <a:pt x="67" y="29"/>
                      </a:lnTo>
                      <a:lnTo>
                        <a:pt x="62" y="29"/>
                      </a:lnTo>
                      <a:lnTo>
                        <a:pt x="57" y="29"/>
                      </a:lnTo>
                      <a:lnTo>
                        <a:pt x="53" y="29"/>
                      </a:lnTo>
                      <a:lnTo>
                        <a:pt x="48" y="29"/>
                      </a:lnTo>
                      <a:lnTo>
                        <a:pt x="43" y="29"/>
                      </a:lnTo>
                      <a:lnTo>
                        <a:pt x="38" y="29"/>
                      </a:lnTo>
                      <a:lnTo>
                        <a:pt x="33" y="24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5" name="Freeform 1087">
                  <a:extLst>
                    <a:ext uri="{FF2B5EF4-FFF2-40B4-BE49-F238E27FC236}">
                      <a16:creationId xmlns:a16="http://schemas.microsoft.com/office/drawing/2014/main" id="{0A3676B1-4E0B-4A3F-BB4D-BF6B8C645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801"/>
                  <a:ext cx="63" cy="9"/>
                </a:xfrm>
                <a:custGeom>
                  <a:avLst/>
                  <a:gdLst>
                    <a:gd name="T0" fmla="*/ 0 w 63"/>
                    <a:gd name="T1" fmla="*/ 0 h 9"/>
                    <a:gd name="T2" fmla="*/ 5 w 63"/>
                    <a:gd name="T3" fmla="*/ 0 h 9"/>
                    <a:gd name="T4" fmla="*/ 10 w 63"/>
                    <a:gd name="T5" fmla="*/ 0 h 9"/>
                    <a:gd name="T6" fmla="*/ 10 w 63"/>
                    <a:gd name="T7" fmla="*/ 0 h 9"/>
                    <a:gd name="T8" fmla="*/ 15 w 63"/>
                    <a:gd name="T9" fmla="*/ 4 h 9"/>
                    <a:gd name="T10" fmla="*/ 19 w 63"/>
                    <a:gd name="T11" fmla="*/ 4 h 9"/>
                    <a:gd name="T12" fmla="*/ 24 w 63"/>
                    <a:gd name="T13" fmla="*/ 4 h 9"/>
                    <a:gd name="T14" fmla="*/ 29 w 63"/>
                    <a:gd name="T15" fmla="*/ 4 h 9"/>
                    <a:gd name="T16" fmla="*/ 34 w 63"/>
                    <a:gd name="T17" fmla="*/ 4 h 9"/>
                    <a:gd name="T18" fmla="*/ 39 w 63"/>
                    <a:gd name="T19" fmla="*/ 9 h 9"/>
                    <a:gd name="T20" fmla="*/ 39 w 63"/>
                    <a:gd name="T21" fmla="*/ 9 h 9"/>
                    <a:gd name="T22" fmla="*/ 43 w 63"/>
                    <a:gd name="T23" fmla="*/ 9 h 9"/>
                    <a:gd name="T24" fmla="*/ 48 w 63"/>
                    <a:gd name="T25" fmla="*/ 9 h 9"/>
                    <a:gd name="T26" fmla="*/ 53 w 63"/>
                    <a:gd name="T27" fmla="*/ 9 h 9"/>
                    <a:gd name="T28" fmla="*/ 58 w 63"/>
                    <a:gd name="T29" fmla="*/ 9 h 9"/>
                    <a:gd name="T30" fmla="*/ 63 w 63"/>
                    <a:gd name="T31" fmla="*/ 9 h 9"/>
                    <a:gd name="T32" fmla="*/ 63 w 63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9"/>
                    <a:gd name="T53" fmla="*/ 63 w 63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34" y="4"/>
                      </a:lnTo>
                      <a:lnTo>
                        <a:pt x="39" y="9"/>
                      </a:lnTo>
                      <a:lnTo>
                        <a:pt x="43" y="9"/>
                      </a:lnTo>
                      <a:lnTo>
                        <a:pt x="48" y="9"/>
                      </a:lnTo>
                      <a:lnTo>
                        <a:pt x="53" y="9"/>
                      </a:lnTo>
                      <a:lnTo>
                        <a:pt x="58" y="9"/>
                      </a:lnTo>
                      <a:lnTo>
                        <a:pt x="63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6" name="Line 1088">
                  <a:extLst>
                    <a:ext uri="{FF2B5EF4-FFF2-40B4-BE49-F238E27FC236}">
                      <a16:creationId xmlns:a16="http://schemas.microsoft.com/office/drawing/2014/main" id="{51FCCFCF-3A30-4A3B-89C7-190DFAC6D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3" y="810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7" name="Freeform 1089">
                  <a:extLst>
                    <a:ext uri="{FF2B5EF4-FFF2-40B4-BE49-F238E27FC236}">
                      <a16:creationId xmlns:a16="http://schemas.microsoft.com/office/drawing/2014/main" id="{C3BC3338-65E4-4026-B1AB-3B9F67788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805"/>
                  <a:ext cx="73" cy="10"/>
                </a:xfrm>
                <a:custGeom>
                  <a:avLst/>
                  <a:gdLst>
                    <a:gd name="T0" fmla="*/ 73 w 73"/>
                    <a:gd name="T1" fmla="*/ 10 h 10"/>
                    <a:gd name="T2" fmla="*/ 68 w 73"/>
                    <a:gd name="T3" fmla="*/ 10 h 10"/>
                    <a:gd name="T4" fmla="*/ 63 w 73"/>
                    <a:gd name="T5" fmla="*/ 10 h 10"/>
                    <a:gd name="T6" fmla="*/ 58 w 73"/>
                    <a:gd name="T7" fmla="*/ 10 h 10"/>
                    <a:gd name="T8" fmla="*/ 53 w 73"/>
                    <a:gd name="T9" fmla="*/ 10 h 10"/>
                    <a:gd name="T10" fmla="*/ 49 w 73"/>
                    <a:gd name="T11" fmla="*/ 10 h 10"/>
                    <a:gd name="T12" fmla="*/ 44 w 73"/>
                    <a:gd name="T13" fmla="*/ 10 h 10"/>
                    <a:gd name="T14" fmla="*/ 39 w 73"/>
                    <a:gd name="T15" fmla="*/ 10 h 10"/>
                    <a:gd name="T16" fmla="*/ 34 w 73"/>
                    <a:gd name="T17" fmla="*/ 10 h 10"/>
                    <a:gd name="T18" fmla="*/ 29 w 73"/>
                    <a:gd name="T19" fmla="*/ 5 h 10"/>
                    <a:gd name="T20" fmla="*/ 25 w 73"/>
                    <a:gd name="T21" fmla="*/ 5 h 10"/>
                    <a:gd name="T22" fmla="*/ 20 w 73"/>
                    <a:gd name="T23" fmla="*/ 5 h 10"/>
                    <a:gd name="T24" fmla="*/ 15 w 73"/>
                    <a:gd name="T25" fmla="*/ 5 h 10"/>
                    <a:gd name="T26" fmla="*/ 10 w 73"/>
                    <a:gd name="T27" fmla="*/ 5 h 10"/>
                    <a:gd name="T28" fmla="*/ 10 w 73"/>
                    <a:gd name="T29" fmla="*/ 0 h 10"/>
                    <a:gd name="T30" fmla="*/ 5 w 73"/>
                    <a:gd name="T31" fmla="*/ 0 h 10"/>
                    <a:gd name="T32" fmla="*/ 0 w 73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0"/>
                    <a:gd name="T53" fmla="*/ 73 w 73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0">
                      <a:moveTo>
                        <a:pt x="73" y="10"/>
                      </a:moveTo>
                      <a:lnTo>
                        <a:pt x="68" y="10"/>
                      </a:lnTo>
                      <a:lnTo>
                        <a:pt x="63" y="10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9" y="10"/>
                      </a:lnTo>
                      <a:lnTo>
                        <a:pt x="44" y="10"/>
                      </a:lnTo>
                      <a:lnTo>
                        <a:pt x="39" y="10"/>
                      </a:lnTo>
                      <a:lnTo>
                        <a:pt x="34" y="10"/>
                      </a:lnTo>
                      <a:lnTo>
                        <a:pt x="29" y="5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8" name="Freeform 1090">
                  <a:extLst>
                    <a:ext uri="{FF2B5EF4-FFF2-40B4-BE49-F238E27FC236}">
                      <a16:creationId xmlns:a16="http://schemas.microsoft.com/office/drawing/2014/main" id="{543B3527-9B77-4540-AAAC-A5246A812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791"/>
                  <a:ext cx="4" cy="14"/>
                </a:xfrm>
                <a:custGeom>
                  <a:avLst/>
                  <a:gdLst>
                    <a:gd name="T0" fmla="*/ 4 w 4"/>
                    <a:gd name="T1" fmla="*/ 14 h 14"/>
                    <a:gd name="T2" fmla="*/ 0 w 4"/>
                    <a:gd name="T3" fmla="*/ 14 h 14"/>
                    <a:gd name="T4" fmla="*/ 0 w 4"/>
                    <a:gd name="T5" fmla="*/ 14 h 14"/>
                    <a:gd name="T6" fmla="*/ 0 w 4"/>
                    <a:gd name="T7" fmla="*/ 10 h 14"/>
                    <a:gd name="T8" fmla="*/ 0 w 4"/>
                    <a:gd name="T9" fmla="*/ 10 h 14"/>
                    <a:gd name="T10" fmla="*/ 0 w 4"/>
                    <a:gd name="T11" fmla="*/ 10 h 14"/>
                    <a:gd name="T12" fmla="*/ 0 w 4"/>
                    <a:gd name="T13" fmla="*/ 10 h 14"/>
                    <a:gd name="T14" fmla="*/ 0 w 4"/>
                    <a:gd name="T15" fmla="*/ 5 h 14"/>
                    <a:gd name="T16" fmla="*/ 0 w 4"/>
                    <a:gd name="T17" fmla="*/ 5 h 14"/>
                    <a:gd name="T18" fmla="*/ 0 w 4"/>
                    <a:gd name="T19" fmla="*/ 5 h 14"/>
                    <a:gd name="T20" fmla="*/ 4 w 4"/>
                    <a:gd name="T21" fmla="*/ 5 h 14"/>
                    <a:gd name="T22" fmla="*/ 4 w 4"/>
                    <a:gd name="T23" fmla="*/ 5 h 14"/>
                    <a:gd name="T24" fmla="*/ 4 w 4"/>
                    <a:gd name="T25" fmla="*/ 0 h 14"/>
                    <a:gd name="T26" fmla="*/ 4 w 4"/>
                    <a:gd name="T27" fmla="*/ 0 h 14"/>
                    <a:gd name="T28" fmla="*/ 4 w 4"/>
                    <a:gd name="T29" fmla="*/ 0 h 14"/>
                    <a:gd name="T30" fmla="*/ 4 w 4"/>
                    <a:gd name="T31" fmla="*/ 0 h 14"/>
                    <a:gd name="T32" fmla="*/ 4 w 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4"/>
                    <a:gd name="T53" fmla="*/ 4 w 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4">
                      <a:moveTo>
                        <a:pt x="4" y="14"/>
                      </a:move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9" name="Freeform 1091">
                  <a:extLst>
                    <a:ext uri="{FF2B5EF4-FFF2-40B4-BE49-F238E27FC236}">
                      <a16:creationId xmlns:a16="http://schemas.microsoft.com/office/drawing/2014/main" id="{0D2933E6-BBDE-44FD-B34D-20F2A5C6C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786"/>
                  <a:ext cx="10" cy="15"/>
                </a:xfrm>
                <a:custGeom>
                  <a:avLst/>
                  <a:gdLst>
                    <a:gd name="T0" fmla="*/ 0 w 10"/>
                    <a:gd name="T1" fmla="*/ 5 h 15"/>
                    <a:gd name="T2" fmla="*/ 5 w 10"/>
                    <a:gd name="T3" fmla="*/ 0 h 15"/>
                    <a:gd name="T4" fmla="*/ 5 w 10"/>
                    <a:gd name="T5" fmla="*/ 0 h 15"/>
                    <a:gd name="T6" fmla="*/ 5 w 10"/>
                    <a:gd name="T7" fmla="*/ 0 h 15"/>
                    <a:gd name="T8" fmla="*/ 5 w 10"/>
                    <a:gd name="T9" fmla="*/ 5 h 15"/>
                    <a:gd name="T10" fmla="*/ 5 w 10"/>
                    <a:gd name="T11" fmla="*/ 5 h 15"/>
                    <a:gd name="T12" fmla="*/ 5 w 10"/>
                    <a:gd name="T13" fmla="*/ 5 h 15"/>
                    <a:gd name="T14" fmla="*/ 5 w 10"/>
                    <a:gd name="T15" fmla="*/ 5 h 15"/>
                    <a:gd name="T16" fmla="*/ 5 w 10"/>
                    <a:gd name="T17" fmla="*/ 5 h 15"/>
                    <a:gd name="T18" fmla="*/ 5 w 10"/>
                    <a:gd name="T19" fmla="*/ 10 h 15"/>
                    <a:gd name="T20" fmla="*/ 5 w 10"/>
                    <a:gd name="T21" fmla="*/ 10 h 15"/>
                    <a:gd name="T22" fmla="*/ 5 w 10"/>
                    <a:gd name="T23" fmla="*/ 10 h 15"/>
                    <a:gd name="T24" fmla="*/ 5 w 10"/>
                    <a:gd name="T25" fmla="*/ 10 h 15"/>
                    <a:gd name="T26" fmla="*/ 10 w 10"/>
                    <a:gd name="T27" fmla="*/ 15 h 15"/>
                    <a:gd name="T28" fmla="*/ 10 w 10"/>
                    <a:gd name="T29" fmla="*/ 15 h 15"/>
                    <a:gd name="T30" fmla="*/ 10 w 10"/>
                    <a:gd name="T31" fmla="*/ 15 h 15"/>
                    <a:gd name="T32" fmla="*/ 10 w 10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0" name="Freeform 1092">
                  <a:extLst>
                    <a:ext uri="{FF2B5EF4-FFF2-40B4-BE49-F238E27FC236}">
                      <a16:creationId xmlns:a16="http://schemas.microsoft.com/office/drawing/2014/main" id="{30A670D6-588F-478F-A6E6-4FA802D7B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791"/>
                  <a:ext cx="82" cy="53"/>
                </a:xfrm>
                <a:custGeom>
                  <a:avLst/>
                  <a:gdLst>
                    <a:gd name="T0" fmla="*/ 82 w 82"/>
                    <a:gd name="T1" fmla="*/ 10 h 53"/>
                    <a:gd name="T2" fmla="*/ 82 w 82"/>
                    <a:gd name="T3" fmla="*/ 14 h 53"/>
                    <a:gd name="T4" fmla="*/ 72 w 82"/>
                    <a:gd name="T5" fmla="*/ 19 h 53"/>
                    <a:gd name="T6" fmla="*/ 68 w 82"/>
                    <a:gd name="T7" fmla="*/ 19 h 53"/>
                    <a:gd name="T8" fmla="*/ 63 w 82"/>
                    <a:gd name="T9" fmla="*/ 24 h 53"/>
                    <a:gd name="T10" fmla="*/ 58 w 82"/>
                    <a:gd name="T11" fmla="*/ 29 h 53"/>
                    <a:gd name="T12" fmla="*/ 53 w 82"/>
                    <a:gd name="T13" fmla="*/ 34 h 53"/>
                    <a:gd name="T14" fmla="*/ 53 w 82"/>
                    <a:gd name="T15" fmla="*/ 39 h 53"/>
                    <a:gd name="T16" fmla="*/ 53 w 82"/>
                    <a:gd name="T17" fmla="*/ 48 h 53"/>
                    <a:gd name="T18" fmla="*/ 53 w 82"/>
                    <a:gd name="T19" fmla="*/ 48 h 53"/>
                    <a:gd name="T20" fmla="*/ 48 w 82"/>
                    <a:gd name="T21" fmla="*/ 48 h 53"/>
                    <a:gd name="T22" fmla="*/ 48 w 82"/>
                    <a:gd name="T23" fmla="*/ 53 h 53"/>
                    <a:gd name="T24" fmla="*/ 43 w 82"/>
                    <a:gd name="T25" fmla="*/ 53 h 53"/>
                    <a:gd name="T26" fmla="*/ 43 w 82"/>
                    <a:gd name="T27" fmla="*/ 53 h 53"/>
                    <a:gd name="T28" fmla="*/ 39 w 82"/>
                    <a:gd name="T29" fmla="*/ 53 h 53"/>
                    <a:gd name="T30" fmla="*/ 39 w 82"/>
                    <a:gd name="T31" fmla="*/ 53 h 53"/>
                    <a:gd name="T32" fmla="*/ 34 w 82"/>
                    <a:gd name="T33" fmla="*/ 48 h 53"/>
                    <a:gd name="T34" fmla="*/ 29 w 82"/>
                    <a:gd name="T35" fmla="*/ 43 h 53"/>
                    <a:gd name="T36" fmla="*/ 24 w 82"/>
                    <a:gd name="T37" fmla="*/ 43 h 53"/>
                    <a:gd name="T38" fmla="*/ 14 w 82"/>
                    <a:gd name="T39" fmla="*/ 43 h 53"/>
                    <a:gd name="T40" fmla="*/ 10 w 82"/>
                    <a:gd name="T41" fmla="*/ 48 h 53"/>
                    <a:gd name="T42" fmla="*/ 0 w 82"/>
                    <a:gd name="T43" fmla="*/ 48 h 53"/>
                    <a:gd name="T44" fmla="*/ 0 w 82"/>
                    <a:gd name="T45" fmla="*/ 48 h 53"/>
                    <a:gd name="T46" fmla="*/ 0 w 82"/>
                    <a:gd name="T47" fmla="*/ 39 h 53"/>
                    <a:gd name="T48" fmla="*/ 0 w 82"/>
                    <a:gd name="T49" fmla="*/ 29 h 53"/>
                    <a:gd name="T50" fmla="*/ 5 w 82"/>
                    <a:gd name="T51" fmla="*/ 29 h 53"/>
                    <a:gd name="T52" fmla="*/ 5 w 82"/>
                    <a:gd name="T53" fmla="*/ 29 h 53"/>
                    <a:gd name="T54" fmla="*/ 10 w 82"/>
                    <a:gd name="T55" fmla="*/ 24 h 53"/>
                    <a:gd name="T56" fmla="*/ 10 w 82"/>
                    <a:gd name="T57" fmla="*/ 24 h 53"/>
                    <a:gd name="T58" fmla="*/ 14 w 82"/>
                    <a:gd name="T59" fmla="*/ 24 h 53"/>
                    <a:gd name="T60" fmla="*/ 14 w 82"/>
                    <a:gd name="T61" fmla="*/ 24 h 53"/>
                    <a:gd name="T62" fmla="*/ 19 w 82"/>
                    <a:gd name="T63" fmla="*/ 24 h 53"/>
                    <a:gd name="T64" fmla="*/ 19 w 82"/>
                    <a:gd name="T65" fmla="*/ 24 h 53"/>
                    <a:gd name="T66" fmla="*/ 24 w 82"/>
                    <a:gd name="T67" fmla="*/ 24 h 53"/>
                    <a:gd name="T68" fmla="*/ 29 w 82"/>
                    <a:gd name="T69" fmla="*/ 29 h 53"/>
                    <a:gd name="T70" fmla="*/ 29 w 82"/>
                    <a:gd name="T71" fmla="*/ 29 h 53"/>
                    <a:gd name="T72" fmla="*/ 34 w 82"/>
                    <a:gd name="T73" fmla="*/ 29 h 53"/>
                    <a:gd name="T74" fmla="*/ 39 w 82"/>
                    <a:gd name="T75" fmla="*/ 29 h 53"/>
                    <a:gd name="T76" fmla="*/ 43 w 82"/>
                    <a:gd name="T77" fmla="*/ 29 h 53"/>
                    <a:gd name="T78" fmla="*/ 48 w 82"/>
                    <a:gd name="T79" fmla="*/ 24 h 53"/>
                    <a:gd name="T80" fmla="*/ 48 w 82"/>
                    <a:gd name="T81" fmla="*/ 24 h 53"/>
                    <a:gd name="T82" fmla="*/ 53 w 82"/>
                    <a:gd name="T83" fmla="*/ 19 h 53"/>
                    <a:gd name="T84" fmla="*/ 53 w 82"/>
                    <a:gd name="T85" fmla="*/ 14 h 53"/>
                    <a:gd name="T86" fmla="*/ 58 w 82"/>
                    <a:gd name="T87" fmla="*/ 10 h 53"/>
                    <a:gd name="T88" fmla="*/ 63 w 82"/>
                    <a:gd name="T89" fmla="*/ 5 h 53"/>
                    <a:gd name="T90" fmla="*/ 63 w 82"/>
                    <a:gd name="T91" fmla="*/ 5 h 53"/>
                    <a:gd name="T92" fmla="*/ 68 w 82"/>
                    <a:gd name="T93" fmla="*/ 0 h 53"/>
                    <a:gd name="T94" fmla="*/ 72 w 82"/>
                    <a:gd name="T95" fmla="*/ 0 h 53"/>
                    <a:gd name="T96" fmla="*/ 77 w 82"/>
                    <a:gd name="T97" fmla="*/ 0 h 5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2"/>
                    <a:gd name="T148" fmla="*/ 0 h 53"/>
                    <a:gd name="T149" fmla="*/ 82 w 82"/>
                    <a:gd name="T150" fmla="*/ 53 h 5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2" h="53">
                      <a:moveTo>
                        <a:pt x="82" y="5"/>
                      </a:moveTo>
                      <a:lnTo>
                        <a:pt x="82" y="10"/>
                      </a:lnTo>
                      <a:lnTo>
                        <a:pt x="82" y="14"/>
                      </a:lnTo>
                      <a:lnTo>
                        <a:pt x="77" y="14"/>
                      </a:lnTo>
                      <a:lnTo>
                        <a:pt x="72" y="19"/>
                      </a:lnTo>
                      <a:lnTo>
                        <a:pt x="68" y="19"/>
                      </a:lnTo>
                      <a:lnTo>
                        <a:pt x="68" y="24"/>
                      </a:lnTo>
                      <a:lnTo>
                        <a:pt x="63" y="24"/>
                      </a:lnTo>
                      <a:lnTo>
                        <a:pt x="58" y="24"/>
                      </a:lnTo>
                      <a:lnTo>
                        <a:pt x="58" y="29"/>
                      </a:lnTo>
                      <a:lnTo>
                        <a:pt x="53" y="29"/>
                      </a:lnTo>
                      <a:lnTo>
                        <a:pt x="53" y="34"/>
                      </a:lnTo>
                      <a:lnTo>
                        <a:pt x="53" y="39"/>
                      </a:lnTo>
                      <a:lnTo>
                        <a:pt x="53" y="43"/>
                      </a:lnTo>
                      <a:lnTo>
                        <a:pt x="53" y="48"/>
                      </a:lnTo>
                      <a:lnTo>
                        <a:pt x="48" y="48"/>
                      </a:lnTo>
                      <a:lnTo>
                        <a:pt x="48" y="53"/>
                      </a:lnTo>
                      <a:lnTo>
                        <a:pt x="43" y="53"/>
                      </a:lnTo>
                      <a:lnTo>
                        <a:pt x="39" y="53"/>
                      </a:lnTo>
                      <a:lnTo>
                        <a:pt x="34" y="48"/>
                      </a:lnTo>
                      <a:lnTo>
                        <a:pt x="34" y="43"/>
                      </a:lnTo>
                      <a:lnTo>
                        <a:pt x="29" y="43"/>
                      </a:lnTo>
                      <a:lnTo>
                        <a:pt x="24" y="43"/>
                      </a:lnTo>
                      <a:lnTo>
                        <a:pt x="19" y="43"/>
                      </a:lnTo>
                      <a:lnTo>
                        <a:pt x="14" y="43"/>
                      </a:lnTo>
                      <a:lnTo>
                        <a:pt x="10" y="48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19" y="24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29" y="29"/>
                      </a:lnTo>
                      <a:lnTo>
                        <a:pt x="34" y="29"/>
                      </a:lnTo>
                      <a:lnTo>
                        <a:pt x="39" y="29"/>
                      </a:lnTo>
                      <a:lnTo>
                        <a:pt x="43" y="29"/>
                      </a:lnTo>
                      <a:lnTo>
                        <a:pt x="48" y="24"/>
                      </a:lnTo>
                      <a:lnTo>
                        <a:pt x="53" y="19"/>
                      </a:lnTo>
                      <a:lnTo>
                        <a:pt x="53" y="14"/>
                      </a:lnTo>
                      <a:lnTo>
                        <a:pt x="58" y="10"/>
                      </a:lnTo>
                      <a:lnTo>
                        <a:pt x="63" y="5"/>
                      </a:lnTo>
                      <a:lnTo>
                        <a:pt x="68" y="0"/>
                      </a:lnTo>
                      <a:lnTo>
                        <a:pt x="72" y="0"/>
                      </a:lnTo>
                      <a:lnTo>
                        <a:pt x="77" y="0"/>
                      </a:lnTo>
                      <a:lnTo>
                        <a:pt x="82" y="5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1" name="Freeform 1093">
                  <a:extLst>
                    <a:ext uri="{FF2B5EF4-FFF2-40B4-BE49-F238E27FC236}">
                      <a16:creationId xmlns:a16="http://schemas.microsoft.com/office/drawing/2014/main" id="{6C7286E3-A316-46F0-9F36-BDB04F1E1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796"/>
                  <a:ext cx="29" cy="38"/>
                </a:xfrm>
                <a:custGeom>
                  <a:avLst/>
                  <a:gdLst>
                    <a:gd name="T0" fmla="*/ 29 w 29"/>
                    <a:gd name="T1" fmla="*/ 0 h 38"/>
                    <a:gd name="T2" fmla="*/ 29 w 29"/>
                    <a:gd name="T3" fmla="*/ 5 h 38"/>
                    <a:gd name="T4" fmla="*/ 29 w 29"/>
                    <a:gd name="T5" fmla="*/ 5 h 38"/>
                    <a:gd name="T6" fmla="*/ 29 w 29"/>
                    <a:gd name="T7" fmla="*/ 9 h 38"/>
                    <a:gd name="T8" fmla="*/ 24 w 29"/>
                    <a:gd name="T9" fmla="*/ 9 h 38"/>
                    <a:gd name="T10" fmla="*/ 19 w 29"/>
                    <a:gd name="T11" fmla="*/ 14 h 38"/>
                    <a:gd name="T12" fmla="*/ 19 w 29"/>
                    <a:gd name="T13" fmla="*/ 14 h 38"/>
                    <a:gd name="T14" fmla="*/ 15 w 29"/>
                    <a:gd name="T15" fmla="*/ 14 h 38"/>
                    <a:gd name="T16" fmla="*/ 15 w 29"/>
                    <a:gd name="T17" fmla="*/ 19 h 38"/>
                    <a:gd name="T18" fmla="*/ 10 w 29"/>
                    <a:gd name="T19" fmla="*/ 19 h 38"/>
                    <a:gd name="T20" fmla="*/ 5 w 29"/>
                    <a:gd name="T21" fmla="*/ 19 h 38"/>
                    <a:gd name="T22" fmla="*/ 5 w 29"/>
                    <a:gd name="T23" fmla="*/ 24 h 38"/>
                    <a:gd name="T24" fmla="*/ 0 w 29"/>
                    <a:gd name="T25" fmla="*/ 24 h 38"/>
                    <a:gd name="T26" fmla="*/ 0 w 29"/>
                    <a:gd name="T27" fmla="*/ 29 h 38"/>
                    <a:gd name="T28" fmla="*/ 0 w 29"/>
                    <a:gd name="T29" fmla="*/ 34 h 38"/>
                    <a:gd name="T30" fmla="*/ 0 w 29"/>
                    <a:gd name="T31" fmla="*/ 34 h 38"/>
                    <a:gd name="T32" fmla="*/ 0 w 29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8"/>
                    <a:gd name="T53" fmla="*/ 29 w 2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8">
                      <a:moveTo>
                        <a:pt x="29" y="0"/>
                      </a:moveTo>
                      <a:lnTo>
                        <a:pt x="29" y="5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14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2" name="Freeform 1094">
                  <a:extLst>
                    <a:ext uri="{FF2B5EF4-FFF2-40B4-BE49-F238E27FC236}">
                      <a16:creationId xmlns:a16="http://schemas.microsoft.com/office/drawing/2014/main" id="{3B84DBB4-1539-4EA0-BB5D-2029963F4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834"/>
                  <a:ext cx="14" cy="10"/>
                </a:xfrm>
                <a:custGeom>
                  <a:avLst/>
                  <a:gdLst>
                    <a:gd name="T0" fmla="*/ 14 w 14"/>
                    <a:gd name="T1" fmla="*/ 0 h 10"/>
                    <a:gd name="T2" fmla="*/ 14 w 14"/>
                    <a:gd name="T3" fmla="*/ 5 h 10"/>
                    <a:gd name="T4" fmla="*/ 14 w 14"/>
                    <a:gd name="T5" fmla="*/ 5 h 10"/>
                    <a:gd name="T6" fmla="*/ 14 w 14"/>
                    <a:gd name="T7" fmla="*/ 5 h 10"/>
                    <a:gd name="T8" fmla="*/ 9 w 14"/>
                    <a:gd name="T9" fmla="*/ 5 h 10"/>
                    <a:gd name="T10" fmla="*/ 9 w 14"/>
                    <a:gd name="T11" fmla="*/ 5 h 10"/>
                    <a:gd name="T12" fmla="*/ 9 w 14"/>
                    <a:gd name="T13" fmla="*/ 5 h 10"/>
                    <a:gd name="T14" fmla="*/ 9 w 14"/>
                    <a:gd name="T15" fmla="*/ 10 h 10"/>
                    <a:gd name="T16" fmla="*/ 9 w 14"/>
                    <a:gd name="T17" fmla="*/ 10 h 10"/>
                    <a:gd name="T18" fmla="*/ 4 w 14"/>
                    <a:gd name="T19" fmla="*/ 10 h 10"/>
                    <a:gd name="T20" fmla="*/ 4 w 14"/>
                    <a:gd name="T21" fmla="*/ 10 h 10"/>
                    <a:gd name="T22" fmla="*/ 4 w 14"/>
                    <a:gd name="T23" fmla="*/ 10 h 10"/>
                    <a:gd name="T24" fmla="*/ 4 w 14"/>
                    <a:gd name="T25" fmla="*/ 10 h 10"/>
                    <a:gd name="T26" fmla="*/ 0 w 14"/>
                    <a:gd name="T27" fmla="*/ 10 h 10"/>
                    <a:gd name="T28" fmla="*/ 0 w 14"/>
                    <a:gd name="T29" fmla="*/ 10 h 10"/>
                    <a:gd name="T30" fmla="*/ 0 w 14"/>
                    <a:gd name="T31" fmla="*/ 10 h 10"/>
                    <a:gd name="T32" fmla="*/ 0 w 1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"/>
                    <a:gd name="T53" fmla="*/ 14 w 1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4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3" name="Freeform 1095">
                  <a:extLst>
                    <a:ext uri="{FF2B5EF4-FFF2-40B4-BE49-F238E27FC236}">
                      <a16:creationId xmlns:a16="http://schemas.microsoft.com/office/drawing/2014/main" id="{E8530452-FB36-45ED-AFE5-C5223FF626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825"/>
                  <a:ext cx="39" cy="19"/>
                </a:xfrm>
                <a:custGeom>
                  <a:avLst/>
                  <a:gdLst>
                    <a:gd name="T0" fmla="*/ 39 w 39"/>
                    <a:gd name="T1" fmla="*/ 19 h 19"/>
                    <a:gd name="T2" fmla="*/ 34 w 39"/>
                    <a:gd name="T3" fmla="*/ 14 h 19"/>
                    <a:gd name="T4" fmla="*/ 34 w 39"/>
                    <a:gd name="T5" fmla="*/ 9 h 19"/>
                    <a:gd name="T6" fmla="*/ 29 w 39"/>
                    <a:gd name="T7" fmla="*/ 9 h 19"/>
                    <a:gd name="T8" fmla="*/ 24 w 39"/>
                    <a:gd name="T9" fmla="*/ 9 h 19"/>
                    <a:gd name="T10" fmla="*/ 24 w 39"/>
                    <a:gd name="T11" fmla="*/ 9 h 19"/>
                    <a:gd name="T12" fmla="*/ 19 w 39"/>
                    <a:gd name="T13" fmla="*/ 9 h 19"/>
                    <a:gd name="T14" fmla="*/ 14 w 39"/>
                    <a:gd name="T15" fmla="*/ 9 h 19"/>
                    <a:gd name="T16" fmla="*/ 10 w 39"/>
                    <a:gd name="T17" fmla="*/ 14 h 19"/>
                    <a:gd name="T18" fmla="*/ 10 w 39"/>
                    <a:gd name="T19" fmla="*/ 14 h 19"/>
                    <a:gd name="T20" fmla="*/ 5 w 39"/>
                    <a:gd name="T21" fmla="*/ 14 h 19"/>
                    <a:gd name="T22" fmla="*/ 0 w 39"/>
                    <a:gd name="T23" fmla="*/ 14 h 19"/>
                    <a:gd name="T24" fmla="*/ 0 w 39"/>
                    <a:gd name="T25" fmla="*/ 14 h 19"/>
                    <a:gd name="T26" fmla="*/ 0 w 39"/>
                    <a:gd name="T27" fmla="*/ 14 h 19"/>
                    <a:gd name="T28" fmla="*/ 0 w 39"/>
                    <a:gd name="T29" fmla="*/ 9 h 19"/>
                    <a:gd name="T30" fmla="*/ 0 w 39"/>
                    <a:gd name="T31" fmla="*/ 5 h 19"/>
                    <a:gd name="T32" fmla="*/ 0 w 3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9"/>
                    <a:gd name="T53" fmla="*/ 39 w 3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9">
                      <a:moveTo>
                        <a:pt x="39" y="19"/>
                      </a:moveTo>
                      <a:lnTo>
                        <a:pt x="34" y="14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4" name="Freeform 1096">
                  <a:extLst>
                    <a:ext uri="{FF2B5EF4-FFF2-40B4-BE49-F238E27FC236}">
                      <a16:creationId xmlns:a16="http://schemas.microsoft.com/office/drawing/2014/main" id="{E01FEBD3-0A57-4959-8FF5-9B68AF401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815"/>
                  <a:ext cx="19" cy="10"/>
                </a:xfrm>
                <a:custGeom>
                  <a:avLst/>
                  <a:gdLst>
                    <a:gd name="T0" fmla="*/ 0 w 19"/>
                    <a:gd name="T1" fmla="*/ 10 h 10"/>
                    <a:gd name="T2" fmla="*/ 0 w 19"/>
                    <a:gd name="T3" fmla="*/ 5 h 10"/>
                    <a:gd name="T4" fmla="*/ 5 w 19"/>
                    <a:gd name="T5" fmla="*/ 5 h 10"/>
                    <a:gd name="T6" fmla="*/ 5 w 19"/>
                    <a:gd name="T7" fmla="*/ 5 h 10"/>
                    <a:gd name="T8" fmla="*/ 5 w 19"/>
                    <a:gd name="T9" fmla="*/ 5 h 10"/>
                    <a:gd name="T10" fmla="*/ 5 w 19"/>
                    <a:gd name="T11" fmla="*/ 5 h 10"/>
                    <a:gd name="T12" fmla="*/ 10 w 19"/>
                    <a:gd name="T13" fmla="*/ 5 h 10"/>
                    <a:gd name="T14" fmla="*/ 10 w 19"/>
                    <a:gd name="T15" fmla="*/ 0 h 10"/>
                    <a:gd name="T16" fmla="*/ 10 w 19"/>
                    <a:gd name="T17" fmla="*/ 0 h 10"/>
                    <a:gd name="T18" fmla="*/ 10 w 19"/>
                    <a:gd name="T19" fmla="*/ 0 h 10"/>
                    <a:gd name="T20" fmla="*/ 10 w 19"/>
                    <a:gd name="T21" fmla="*/ 0 h 10"/>
                    <a:gd name="T22" fmla="*/ 14 w 19"/>
                    <a:gd name="T23" fmla="*/ 0 h 10"/>
                    <a:gd name="T24" fmla="*/ 14 w 19"/>
                    <a:gd name="T25" fmla="*/ 0 h 10"/>
                    <a:gd name="T26" fmla="*/ 14 w 19"/>
                    <a:gd name="T27" fmla="*/ 0 h 10"/>
                    <a:gd name="T28" fmla="*/ 19 w 19"/>
                    <a:gd name="T29" fmla="*/ 0 h 10"/>
                    <a:gd name="T30" fmla="*/ 19 w 19"/>
                    <a:gd name="T31" fmla="*/ 0 h 10"/>
                    <a:gd name="T32" fmla="*/ 19 w 1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5" name="Freeform 1097">
                  <a:extLst>
                    <a:ext uri="{FF2B5EF4-FFF2-40B4-BE49-F238E27FC236}">
                      <a16:creationId xmlns:a16="http://schemas.microsoft.com/office/drawing/2014/main" id="{1C9AFBDC-738A-45F0-9468-38ED9DC65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815"/>
                  <a:ext cx="29" cy="5"/>
                </a:xfrm>
                <a:custGeom>
                  <a:avLst/>
                  <a:gdLst>
                    <a:gd name="T0" fmla="*/ 0 w 29"/>
                    <a:gd name="T1" fmla="*/ 0 h 5"/>
                    <a:gd name="T2" fmla="*/ 0 w 29"/>
                    <a:gd name="T3" fmla="*/ 0 h 5"/>
                    <a:gd name="T4" fmla="*/ 5 w 29"/>
                    <a:gd name="T5" fmla="*/ 0 h 5"/>
                    <a:gd name="T6" fmla="*/ 5 w 29"/>
                    <a:gd name="T7" fmla="*/ 0 h 5"/>
                    <a:gd name="T8" fmla="*/ 5 w 29"/>
                    <a:gd name="T9" fmla="*/ 5 h 5"/>
                    <a:gd name="T10" fmla="*/ 10 w 29"/>
                    <a:gd name="T11" fmla="*/ 5 h 5"/>
                    <a:gd name="T12" fmla="*/ 10 w 29"/>
                    <a:gd name="T13" fmla="*/ 5 h 5"/>
                    <a:gd name="T14" fmla="*/ 10 w 29"/>
                    <a:gd name="T15" fmla="*/ 5 h 5"/>
                    <a:gd name="T16" fmla="*/ 15 w 29"/>
                    <a:gd name="T17" fmla="*/ 5 h 5"/>
                    <a:gd name="T18" fmla="*/ 15 w 29"/>
                    <a:gd name="T19" fmla="*/ 5 h 5"/>
                    <a:gd name="T20" fmla="*/ 20 w 29"/>
                    <a:gd name="T21" fmla="*/ 5 h 5"/>
                    <a:gd name="T22" fmla="*/ 20 w 29"/>
                    <a:gd name="T23" fmla="*/ 5 h 5"/>
                    <a:gd name="T24" fmla="*/ 20 w 29"/>
                    <a:gd name="T25" fmla="*/ 5 h 5"/>
                    <a:gd name="T26" fmla="*/ 24 w 29"/>
                    <a:gd name="T27" fmla="*/ 5 h 5"/>
                    <a:gd name="T28" fmla="*/ 24 w 29"/>
                    <a:gd name="T29" fmla="*/ 5 h 5"/>
                    <a:gd name="T30" fmla="*/ 29 w 29"/>
                    <a:gd name="T31" fmla="*/ 0 h 5"/>
                    <a:gd name="T32" fmla="*/ 29 w 2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"/>
                    <a:gd name="T53" fmla="*/ 29 w 2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4" y="5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6" name="Freeform 1098">
                  <a:extLst>
                    <a:ext uri="{FF2B5EF4-FFF2-40B4-BE49-F238E27FC236}">
                      <a16:creationId xmlns:a16="http://schemas.microsoft.com/office/drawing/2014/main" id="{79385F9F-261B-4AAF-AF38-A76460F80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8" y="791"/>
                  <a:ext cx="29" cy="24"/>
                </a:xfrm>
                <a:custGeom>
                  <a:avLst/>
                  <a:gdLst>
                    <a:gd name="T0" fmla="*/ 0 w 29"/>
                    <a:gd name="T1" fmla="*/ 24 h 24"/>
                    <a:gd name="T2" fmla="*/ 0 w 29"/>
                    <a:gd name="T3" fmla="*/ 24 h 24"/>
                    <a:gd name="T4" fmla="*/ 5 w 29"/>
                    <a:gd name="T5" fmla="*/ 19 h 24"/>
                    <a:gd name="T6" fmla="*/ 5 w 29"/>
                    <a:gd name="T7" fmla="*/ 19 h 24"/>
                    <a:gd name="T8" fmla="*/ 5 w 29"/>
                    <a:gd name="T9" fmla="*/ 14 h 24"/>
                    <a:gd name="T10" fmla="*/ 5 w 29"/>
                    <a:gd name="T11" fmla="*/ 14 h 24"/>
                    <a:gd name="T12" fmla="*/ 10 w 29"/>
                    <a:gd name="T13" fmla="*/ 10 h 24"/>
                    <a:gd name="T14" fmla="*/ 10 w 29"/>
                    <a:gd name="T15" fmla="*/ 10 h 24"/>
                    <a:gd name="T16" fmla="*/ 10 w 29"/>
                    <a:gd name="T17" fmla="*/ 10 h 24"/>
                    <a:gd name="T18" fmla="*/ 15 w 29"/>
                    <a:gd name="T19" fmla="*/ 5 h 24"/>
                    <a:gd name="T20" fmla="*/ 15 w 29"/>
                    <a:gd name="T21" fmla="*/ 5 h 24"/>
                    <a:gd name="T22" fmla="*/ 15 w 29"/>
                    <a:gd name="T23" fmla="*/ 5 h 24"/>
                    <a:gd name="T24" fmla="*/ 20 w 29"/>
                    <a:gd name="T25" fmla="*/ 0 h 24"/>
                    <a:gd name="T26" fmla="*/ 20 w 29"/>
                    <a:gd name="T27" fmla="*/ 0 h 24"/>
                    <a:gd name="T28" fmla="*/ 24 w 29"/>
                    <a:gd name="T29" fmla="*/ 0 h 24"/>
                    <a:gd name="T30" fmla="*/ 24 w 29"/>
                    <a:gd name="T31" fmla="*/ 0 h 24"/>
                    <a:gd name="T32" fmla="*/ 29 w 29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4"/>
                    <a:gd name="T53" fmla="*/ 29 w 2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7" name="Line 1099">
                  <a:extLst>
                    <a:ext uri="{FF2B5EF4-FFF2-40B4-BE49-F238E27FC236}">
                      <a16:creationId xmlns:a16="http://schemas.microsoft.com/office/drawing/2014/main" id="{4A84D4DD-EB35-4257-8C6F-A3180DF71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7" y="791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8" name="Freeform 1100">
                  <a:extLst>
                    <a:ext uri="{FF2B5EF4-FFF2-40B4-BE49-F238E27FC236}">
                      <a16:creationId xmlns:a16="http://schemas.microsoft.com/office/drawing/2014/main" id="{4A32AD34-E29C-442F-8A4A-DA2500974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796"/>
                  <a:ext cx="97" cy="77"/>
                </a:xfrm>
                <a:custGeom>
                  <a:avLst/>
                  <a:gdLst>
                    <a:gd name="T0" fmla="*/ 92 w 97"/>
                    <a:gd name="T1" fmla="*/ 34 h 77"/>
                    <a:gd name="T2" fmla="*/ 87 w 97"/>
                    <a:gd name="T3" fmla="*/ 38 h 77"/>
                    <a:gd name="T4" fmla="*/ 78 w 97"/>
                    <a:gd name="T5" fmla="*/ 43 h 77"/>
                    <a:gd name="T6" fmla="*/ 68 w 97"/>
                    <a:gd name="T7" fmla="*/ 48 h 77"/>
                    <a:gd name="T8" fmla="*/ 58 w 97"/>
                    <a:gd name="T9" fmla="*/ 53 h 77"/>
                    <a:gd name="T10" fmla="*/ 53 w 97"/>
                    <a:gd name="T11" fmla="*/ 58 h 77"/>
                    <a:gd name="T12" fmla="*/ 44 w 97"/>
                    <a:gd name="T13" fmla="*/ 67 h 77"/>
                    <a:gd name="T14" fmla="*/ 39 w 97"/>
                    <a:gd name="T15" fmla="*/ 72 h 77"/>
                    <a:gd name="T16" fmla="*/ 34 w 97"/>
                    <a:gd name="T17" fmla="*/ 77 h 77"/>
                    <a:gd name="T18" fmla="*/ 34 w 97"/>
                    <a:gd name="T19" fmla="*/ 77 h 77"/>
                    <a:gd name="T20" fmla="*/ 34 w 97"/>
                    <a:gd name="T21" fmla="*/ 77 h 77"/>
                    <a:gd name="T22" fmla="*/ 34 w 97"/>
                    <a:gd name="T23" fmla="*/ 72 h 77"/>
                    <a:gd name="T24" fmla="*/ 34 w 97"/>
                    <a:gd name="T25" fmla="*/ 72 h 77"/>
                    <a:gd name="T26" fmla="*/ 34 w 97"/>
                    <a:gd name="T27" fmla="*/ 72 h 77"/>
                    <a:gd name="T28" fmla="*/ 34 w 97"/>
                    <a:gd name="T29" fmla="*/ 72 h 77"/>
                    <a:gd name="T30" fmla="*/ 34 w 97"/>
                    <a:gd name="T31" fmla="*/ 67 h 77"/>
                    <a:gd name="T32" fmla="*/ 34 w 97"/>
                    <a:gd name="T33" fmla="*/ 67 h 77"/>
                    <a:gd name="T34" fmla="*/ 39 w 97"/>
                    <a:gd name="T35" fmla="*/ 62 h 77"/>
                    <a:gd name="T36" fmla="*/ 39 w 97"/>
                    <a:gd name="T37" fmla="*/ 62 h 77"/>
                    <a:gd name="T38" fmla="*/ 39 w 97"/>
                    <a:gd name="T39" fmla="*/ 58 h 77"/>
                    <a:gd name="T40" fmla="*/ 44 w 97"/>
                    <a:gd name="T41" fmla="*/ 58 h 77"/>
                    <a:gd name="T42" fmla="*/ 44 w 97"/>
                    <a:gd name="T43" fmla="*/ 53 h 77"/>
                    <a:gd name="T44" fmla="*/ 44 w 97"/>
                    <a:gd name="T45" fmla="*/ 48 h 77"/>
                    <a:gd name="T46" fmla="*/ 44 w 97"/>
                    <a:gd name="T47" fmla="*/ 43 h 77"/>
                    <a:gd name="T48" fmla="*/ 39 w 97"/>
                    <a:gd name="T49" fmla="*/ 43 h 77"/>
                    <a:gd name="T50" fmla="*/ 39 w 97"/>
                    <a:gd name="T51" fmla="*/ 38 h 77"/>
                    <a:gd name="T52" fmla="*/ 34 w 97"/>
                    <a:gd name="T53" fmla="*/ 34 h 77"/>
                    <a:gd name="T54" fmla="*/ 29 w 97"/>
                    <a:gd name="T55" fmla="*/ 34 h 77"/>
                    <a:gd name="T56" fmla="*/ 25 w 97"/>
                    <a:gd name="T57" fmla="*/ 34 h 77"/>
                    <a:gd name="T58" fmla="*/ 25 w 97"/>
                    <a:gd name="T59" fmla="*/ 29 h 77"/>
                    <a:gd name="T60" fmla="*/ 20 w 97"/>
                    <a:gd name="T61" fmla="*/ 29 h 77"/>
                    <a:gd name="T62" fmla="*/ 15 w 97"/>
                    <a:gd name="T63" fmla="*/ 29 h 77"/>
                    <a:gd name="T64" fmla="*/ 15 w 97"/>
                    <a:gd name="T65" fmla="*/ 24 h 77"/>
                    <a:gd name="T66" fmla="*/ 10 w 97"/>
                    <a:gd name="T67" fmla="*/ 24 h 77"/>
                    <a:gd name="T68" fmla="*/ 10 w 97"/>
                    <a:gd name="T69" fmla="*/ 19 h 77"/>
                    <a:gd name="T70" fmla="*/ 10 w 97"/>
                    <a:gd name="T71" fmla="*/ 19 h 77"/>
                    <a:gd name="T72" fmla="*/ 5 w 97"/>
                    <a:gd name="T73" fmla="*/ 14 h 77"/>
                    <a:gd name="T74" fmla="*/ 5 w 97"/>
                    <a:gd name="T75" fmla="*/ 9 h 77"/>
                    <a:gd name="T76" fmla="*/ 5 w 97"/>
                    <a:gd name="T77" fmla="*/ 9 h 77"/>
                    <a:gd name="T78" fmla="*/ 5 w 97"/>
                    <a:gd name="T79" fmla="*/ 5 h 77"/>
                    <a:gd name="T80" fmla="*/ 0 w 97"/>
                    <a:gd name="T81" fmla="*/ 5 h 77"/>
                    <a:gd name="T82" fmla="*/ 0 w 97"/>
                    <a:gd name="T83" fmla="*/ 0 h 77"/>
                    <a:gd name="T84" fmla="*/ 10 w 97"/>
                    <a:gd name="T85" fmla="*/ 0 h 77"/>
                    <a:gd name="T86" fmla="*/ 15 w 97"/>
                    <a:gd name="T87" fmla="*/ 0 h 77"/>
                    <a:gd name="T88" fmla="*/ 20 w 97"/>
                    <a:gd name="T89" fmla="*/ 0 h 77"/>
                    <a:gd name="T90" fmla="*/ 25 w 97"/>
                    <a:gd name="T91" fmla="*/ 0 h 77"/>
                    <a:gd name="T92" fmla="*/ 29 w 97"/>
                    <a:gd name="T93" fmla="*/ 5 h 77"/>
                    <a:gd name="T94" fmla="*/ 39 w 97"/>
                    <a:gd name="T95" fmla="*/ 5 h 77"/>
                    <a:gd name="T96" fmla="*/ 44 w 97"/>
                    <a:gd name="T97" fmla="*/ 9 h 77"/>
                    <a:gd name="T98" fmla="*/ 49 w 97"/>
                    <a:gd name="T99" fmla="*/ 9 h 77"/>
                    <a:gd name="T100" fmla="*/ 53 w 97"/>
                    <a:gd name="T101" fmla="*/ 9 h 77"/>
                    <a:gd name="T102" fmla="*/ 63 w 97"/>
                    <a:gd name="T103" fmla="*/ 14 h 77"/>
                    <a:gd name="T104" fmla="*/ 68 w 97"/>
                    <a:gd name="T105" fmla="*/ 14 h 77"/>
                    <a:gd name="T106" fmla="*/ 78 w 97"/>
                    <a:gd name="T107" fmla="*/ 19 h 77"/>
                    <a:gd name="T108" fmla="*/ 82 w 97"/>
                    <a:gd name="T109" fmla="*/ 19 h 77"/>
                    <a:gd name="T110" fmla="*/ 87 w 97"/>
                    <a:gd name="T111" fmla="*/ 24 h 77"/>
                    <a:gd name="T112" fmla="*/ 97 w 97"/>
                    <a:gd name="T113" fmla="*/ 29 h 7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7"/>
                    <a:gd name="T172" fmla="*/ 0 h 77"/>
                    <a:gd name="T173" fmla="*/ 97 w 97"/>
                    <a:gd name="T174" fmla="*/ 77 h 7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7" h="77">
                      <a:moveTo>
                        <a:pt x="97" y="29"/>
                      </a:moveTo>
                      <a:lnTo>
                        <a:pt x="92" y="34"/>
                      </a:lnTo>
                      <a:lnTo>
                        <a:pt x="87" y="38"/>
                      </a:lnTo>
                      <a:lnTo>
                        <a:pt x="82" y="38"/>
                      </a:lnTo>
                      <a:lnTo>
                        <a:pt x="78" y="43"/>
                      </a:lnTo>
                      <a:lnTo>
                        <a:pt x="73" y="43"/>
                      </a:lnTo>
                      <a:lnTo>
                        <a:pt x="68" y="48"/>
                      </a:lnTo>
                      <a:lnTo>
                        <a:pt x="63" y="48"/>
                      </a:lnTo>
                      <a:lnTo>
                        <a:pt x="58" y="53"/>
                      </a:lnTo>
                      <a:lnTo>
                        <a:pt x="58" y="58"/>
                      </a:lnTo>
                      <a:lnTo>
                        <a:pt x="53" y="58"/>
                      </a:lnTo>
                      <a:lnTo>
                        <a:pt x="49" y="62"/>
                      </a:lnTo>
                      <a:lnTo>
                        <a:pt x="44" y="67"/>
                      </a:lnTo>
                      <a:lnTo>
                        <a:pt x="39" y="72"/>
                      </a:lnTo>
                      <a:lnTo>
                        <a:pt x="34" y="77"/>
                      </a:lnTo>
                      <a:lnTo>
                        <a:pt x="34" y="72"/>
                      </a:lnTo>
                      <a:lnTo>
                        <a:pt x="34" y="67"/>
                      </a:lnTo>
                      <a:lnTo>
                        <a:pt x="39" y="62"/>
                      </a:lnTo>
                      <a:lnTo>
                        <a:pt x="39" y="58"/>
                      </a:lnTo>
                      <a:lnTo>
                        <a:pt x="44" y="58"/>
                      </a:lnTo>
                      <a:lnTo>
                        <a:pt x="44" y="53"/>
                      </a:lnTo>
                      <a:lnTo>
                        <a:pt x="44" y="48"/>
                      </a:lnTo>
                      <a:lnTo>
                        <a:pt x="44" y="43"/>
                      </a:lnTo>
                      <a:lnTo>
                        <a:pt x="39" y="43"/>
                      </a:lnTo>
                      <a:lnTo>
                        <a:pt x="39" y="38"/>
                      </a:lnTo>
                      <a:lnTo>
                        <a:pt x="34" y="34"/>
                      </a:lnTo>
                      <a:lnTo>
                        <a:pt x="29" y="34"/>
                      </a:lnTo>
                      <a:lnTo>
                        <a:pt x="25" y="34"/>
                      </a:lnTo>
                      <a:lnTo>
                        <a:pt x="25" y="29"/>
                      </a:lnTo>
                      <a:lnTo>
                        <a:pt x="20" y="29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4" y="9"/>
                      </a:lnTo>
                      <a:lnTo>
                        <a:pt x="49" y="9"/>
                      </a:lnTo>
                      <a:lnTo>
                        <a:pt x="53" y="9"/>
                      </a:lnTo>
                      <a:lnTo>
                        <a:pt x="58" y="14"/>
                      </a:lnTo>
                      <a:lnTo>
                        <a:pt x="63" y="14"/>
                      </a:lnTo>
                      <a:lnTo>
                        <a:pt x="68" y="14"/>
                      </a:lnTo>
                      <a:lnTo>
                        <a:pt x="73" y="19"/>
                      </a:lnTo>
                      <a:lnTo>
                        <a:pt x="78" y="19"/>
                      </a:lnTo>
                      <a:lnTo>
                        <a:pt x="82" y="19"/>
                      </a:lnTo>
                      <a:lnTo>
                        <a:pt x="87" y="24"/>
                      </a:lnTo>
                      <a:lnTo>
                        <a:pt x="92" y="24"/>
                      </a:lnTo>
                      <a:lnTo>
                        <a:pt x="97" y="29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9" name="Freeform 1101">
                  <a:extLst>
                    <a:ext uri="{FF2B5EF4-FFF2-40B4-BE49-F238E27FC236}">
                      <a16:creationId xmlns:a16="http://schemas.microsoft.com/office/drawing/2014/main" id="{8D44AE8E-B606-486B-BDC7-C2C624AB9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825"/>
                  <a:ext cx="63" cy="48"/>
                </a:xfrm>
                <a:custGeom>
                  <a:avLst/>
                  <a:gdLst>
                    <a:gd name="T0" fmla="*/ 63 w 63"/>
                    <a:gd name="T1" fmla="*/ 0 h 48"/>
                    <a:gd name="T2" fmla="*/ 58 w 63"/>
                    <a:gd name="T3" fmla="*/ 5 h 48"/>
                    <a:gd name="T4" fmla="*/ 58 w 63"/>
                    <a:gd name="T5" fmla="*/ 5 h 48"/>
                    <a:gd name="T6" fmla="*/ 53 w 63"/>
                    <a:gd name="T7" fmla="*/ 9 h 48"/>
                    <a:gd name="T8" fmla="*/ 48 w 63"/>
                    <a:gd name="T9" fmla="*/ 9 h 48"/>
                    <a:gd name="T10" fmla="*/ 44 w 63"/>
                    <a:gd name="T11" fmla="*/ 14 h 48"/>
                    <a:gd name="T12" fmla="*/ 39 w 63"/>
                    <a:gd name="T13" fmla="*/ 14 h 48"/>
                    <a:gd name="T14" fmla="*/ 34 w 63"/>
                    <a:gd name="T15" fmla="*/ 19 h 48"/>
                    <a:gd name="T16" fmla="*/ 29 w 63"/>
                    <a:gd name="T17" fmla="*/ 19 h 48"/>
                    <a:gd name="T18" fmla="*/ 24 w 63"/>
                    <a:gd name="T19" fmla="*/ 24 h 48"/>
                    <a:gd name="T20" fmla="*/ 24 w 63"/>
                    <a:gd name="T21" fmla="*/ 29 h 48"/>
                    <a:gd name="T22" fmla="*/ 19 w 63"/>
                    <a:gd name="T23" fmla="*/ 29 h 48"/>
                    <a:gd name="T24" fmla="*/ 15 w 63"/>
                    <a:gd name="T25" fmla="*/ 33 h 48"/>
                    <a:gd name="T26" fmla="*/ 10 w 63"/>
                    <a:gd name="T27" fmla="*/ 38 h 48"/>
                    <a:gd name="T28" fmla="*/ 10 w 63"/>
                    <a:gd name="T29" fmla="*/ 38 h 48"/>
                    <a:gd name="T30" fmla="*/ 5 w 63"/>
                    <a:gd name="T31" fmla="*/ 43 h 48"/>
                    <a:gd name="T32" fmla="*/ 0 w 63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48"/>
                    <a:gd name="T53" fmla="*/ 63 w 63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48">
                      <a:moveTo>
                        <a:pt x="63" y="0"/>
                      </a:moveTo>
                      <a:lnTo>
                        <a:pt x="58" y="5"/>
                      </a:lnTo>
                      <a:lnTo>
                        <a:pt x="53" y="9"/>
                      </a:lnTo>
                      <a:lnTo>
                        <a:pt x="48" y="9"/>
                      </a:lnTo>
                      <a:lnTo>
                        <a:pt x="44" y="14"/>
                      </a:lnTo>
                      <a:lnTo>
                        <a:pt x="39" y="14"/>
                      </a:lnTo>
                      <a:lnTo>
                        <a:pt x="34" y="19"/>
                      </a:lnTo>
                      <a:lnTo>
                        <a:pt x="29" y="19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5" y="33"/>
                      </a:lnTo>
                      <a:lnTo>
                        <a:pt x="10" y="38"/>
                      </a:lnTo>
                      <a:lnTo>
                        <a:pt x="5" y="43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0" name="Freeform 1102">
                  <a:extLst>
                    <a:ext uri="{FF2B5EF4-FFF2-40B4-BE49-F238E27FC236}">
                      <a16:creationId xmlns:a16="http://schemas.microsoft.com/office/drawing/2014/main" id="{974C24AF-46DD-48FA-9A2A-8BE909B6C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863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10 h 10"/>
                    <a:gd name="T4" fmla="*/ 0 w 1"/>
                    <a:gd name="T5" fmla="*/ 10 h 10"/>
                    <a:gd name="T6" fmla="*/ 0 w 1"/>
                    <a:gd name="T7" fmla="*/ 10 h 10"/>
                    <a:gd name="T8" fmla="*/ 0 w 1"/>
                    <a:gd name="T9" fmla="*/ 10 h 10"/>
                    <a:gd name="T10" fmla="*/ 0 w 1"/>
                    <a:gd name="T11" fmla="*/ 10 h 10"/>
                    <a:gd name="T12" fmla="*/ 0 w 1"/>
                    <a:gd name="T13" fmla="*/ 10 h 10"/>
                    <a:gd name="T14" fmla="*/ 0 w 1"/>
                    <a:gd name="T15" fmla="*/ 5 h 10"/>
                    <a:gd name="T16" fmla="*/ 0 w 1"/>
                    <a:gd name="T17" fmla="*/ 5 h 10"/>
                    <a:gd name="T18" fmla="*/ 0 w 1"/>
                    <a:gd name="T19" fmla="*/ 5 h 10"/>
                    <a:gd name="T20" fmla="*/ 0 w 1"/>
                    <a:gd name="T21" fmla="*/ 5 h 10"/>
                    <a:gd name="T22" fmla="*/ 0 w 1"/>
                    <a:gd name="T23" fmla="*/ 5 h 10"/>
                    <a:gd name="T24" fmla="*/ 0 w 1"/>
                    <a:gd name="T25" fmla="*/ 5 h 10"/>
                    <a:gd name="T26" fmla="*/ 0 w 1"/>
                    <a:gd name="T27" fmla="*/ 5 h 10"/>
                    <a:gd name="T28" fmla="*/ 0 w 1"/>
                    <a:gd name="T29" fmla="*/ 0 h 10"/>
                    <a:gd name="T30" fmla="*/ 0 w 1"/>
                    <a:gd name="T31" fmla="*/ 0 h 10"/>
                    <a:gd name="T32" fmla="*/ 0 w 1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0"/>
                    <a:gd name="T53" fmla="*/ 1 w 1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1" name="Freeform 1103">
                  <a:extLst>
                    <a:ext uri="{FF2B5EF4-FFF2-40B4-BE49-F238E27FC236}">
                      <a16:creationId xmlns:a16="http://schemas.microsoft.com/office/drawing/2014/main" id="{C52287EA-A950-49D8-AD0F-049AE21E4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839"/>
                  <a:ext cx="10" cy="24"/>
                </a:xfrm>
                <a:custGeom>
                  <a:avLst/>
                  <a:gdLst>
                    <a:gd name="T0" fmla="*/ 0 w 10"/>
                    <a:gd name="T1" fmla="*/ 24 h 24"/>
                    <a:gd name="T2" fmla="*/ 0 w 10"/>
                    <a:gd name="T3" fmla="*/ 24 h 24"/>
                    <a:gd name="T4" fmla="*/ 0 w 10"/>
                    <a:gd name="T5" fmla="*/ 24 h 24"/>
                    <a:gd name="T6" fmla="*/ 5 w 10"/>
                    <a:gd name="T7" fmla="*/ 19 h 24"/>
                    <a:gd name="T8" fmla="*/ 5 w 10"/>
                    <a:gd name="T9" fmla="*/ 19 h 24"/>
                    <a:gd name="T10" fmla="*/ 5 w 10"/>
                    <a:gd name="T11" fmla="*/ 19 h 24"/>
                    <a:gd name="T12" fmla="*/ 5 w 10"/>
                    <a:gd name="T13" fmla="*/ 19 h 24"/>
                    <a:gd name="T14" fmla="*/ 5 w 10"/>
                    <a:gd name="T15" fmla="*/ 15 h 24"/>
                    <a:gd name="T16" fmla="*/ 10 w 10"/>
                    <a:gd name="T17" fmla="*/ 15 h 24"/>
                    <a:gd name="T18" fmla="*/ 10 w 10"/>
                    <a:gd name="T19" fmla="*/ 15 h 24"/>
                    <a:gd name="T20" fmla="*/ 10 w 10"/>
                    <a:gd name="T21" fmla="*/ 10 h 24"/>
                    <a:gd name="T22" fmla="*/ 10 w 10"/>
                    <a:gd name="T23" fmla="*/ 10 h 24"/>
                    <a:gd name="T24" fmla="*/ 10 w 10"/>
                    <a:gd name="T25" fmla="*/ 5 h 24"/>
                    <a:gd name="T26" fmla="*/ 10 w 10"/>
                    <a:gd name="T27" fmla="*/ 5 h 24"/>
                    <a:gd name="T28" fmla="*/ 10 w 10"/>
                    <a:gd name="T29" fmla="*/ 5 h 24"/>
                    <a:gd name="T30" fmla="*/ 10 w 10"/>
                    <a:gd name="T31" fmla="*/ 0 h 24"/>
                    <a:gd name="T32" fmla="*/ 10 w 10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4"/>
                    <a:gd name="T53" fmla="*/ 10 w 1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2" name="Freeform 1104">
                  <a:extLst>
                    <a:ext uri="{FF2B5EF4-FFF2-40B4-BE49-F238E27FC236}">
                      <a16:creationId xmlns:a16="http://schemas.microsoft.com/office/drawing/2014/main" id="{8BC16C94-0A38-4FA2-931D-FF9136883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820"/>
                  <a:ext cx="29" cy="19"/>
                </a:xfrm>
                <a:custGeom>
                  <a:avLst/>
                  <a:gdLst>
                    <a:gd name="T0" fmla="*/ 29 w 29"/>
                    <a:gd name="T1" fmla="*/ 19 h 19"/>
                    <a:gd name="T2" fmla="*/ 24 w 29"/>
                    <a:gd name="T3" fmla="*/ 19 h 19"/>
                    <a:gd name="T4" fmla="*/ 24 w 29"/>
                    <a:gd name="T5" fmla="*/ 14 h 19"/>
                    <a:gd name="T6" fmla="*/ 24 w 29"/>
                    <a:gd name="T7" fmla="*/ 14 h 19"/>
                    <a:gd name="T8" fmla="*/ 24 w 29"/>
                    <a:gd name="T9" fmla="*/ 14 h 19"/>
                    <a:gd name="T10" fmla="*/ 19 w 29"/>
                    <a:gd name="T11" fmla="*/ 10 h 19"/>
                    <a:gd name="T12" fmla="*/ 19 w 29"/>
                    <a:gd name="T13" fmla="*/ 10 h 19"/>
                    <a:gd name="T14" fmla="*/ 14 w 29"/>
                    <a:gd name="T15" fmla="*/ 10 h 19"/>
                    <a:gd name="T16" fmla="*/ 14 w 29"/>
                    <a:gd name="T17" fmla="*/ 10 h 19"/>
                    <a:gd name="T18" fmla="*/ 10 w 29"/>
                    <a:gd name="T19" fmla="*/ 10 h 19"/>
                    <a:gd name="T20" fmla="*/ 10 w 29"/>
                    <a:gd name="T21" fmla="*/ 5 h 19"/>
                    <a:gd name="T22" fmla="*/ 10 w 29"/>
                    <a:gd name="T23" fmla="*/ 5 h 19"/>
                    <a:gd name="T24" fmla="*/ 5 w 29"/>
                    <a:gd name="T25" fmla="*/ 5 h 19"/>
                    <a:gd name="T26" fmla="*/ 5 w 29"/>
                    <a:gd name="T27" fmla="*/ 5 h 19"/>
                    <a:gd name="T28" fmla="*/ 0 w 29"/>
                    <a:gd name="T29" fmla="*/ 5 h 19"/>
                    <a:gd name="T30" fmla="*/ 0 w 29"/>
                    <a:gd name="T31" fmla="*/ 5 h 19"/>
                    <a:gd name="T32" fmla="*/ 0 w 2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9"/>
                    <a:gd name="T53" fmla="*/ 29 w 2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9">
                      <a:moveTo>
                        <a:pt x="29" y="19"/>
                      </a:move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3" name="Line 1105">
                  <a:extLst>
                    <a:ext uri="{FF2B5EF4-FFF2-40B4-BE49-F238E27FC236}">
                      <a16:creationId xmlns:a16="http://schemas.microsoft.com/office/drawing/2014/main" id="{A0AA3A93-A708-4159-B510-DF73B36F70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42" y="820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4" name="Freeform 1106">
                  <a:extLst>
                    <a:ext uri="{FF2B5EF4-FFF2-40B4-BE49-F238E27FC236}">
                      <a16:creationId xmlns:a16="http://schemas.microsoft.com/office/drawing/2014/main" id="{FAAAE676-4E79-4F8C-AAD0-E11FBC936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796"/>
                  <a:ext cx="10" cy="24"/>
                </a:xfrm>
                <a:custGeom>
                  <a:avLst/>
                  <a:gdLst>
                    <a:gd name="T0" fmla="*/ 10 w 10"/>
                    <a:gd name="T1" fmla="*/ 24 h 24"/>
                    <a:gd name="T2" fmla="*/ 10 w 10"/>
                    <a:gd name="T3" fmla="*/ 24 h 24"/>
                    <a:gd name="T4" fmla="*/ 10 w 10"/>
                    <a:gd name="T5" fmla="*/ 24 h 24"/>
                    <a:gd name="T6" fmla="*/ 10 w 10"/>
                    <a:gd name="T7" fmla="*/ 19 h 24"/>
                    <a:gd name="T8" fmla="*/ 10 w 10"/>
                    <a:gd name="T9" fmla="*/ 19 h 24"/>
                    <a:gd name="T10" fmla="*/ 10 w 10"/>
                    <a:gd name="T11" fmla="*/ 19 h 24"/>
                    <a:gd name="T12" fmla="*/ 10 w 10"/>
                    <a:gd name="T13" fmla="*/ 14 h 24"/>
                    <a:gd name="T14" fmla="*/ 5 w 10"/>
                    <a:gd name="T15" fmla="*/ 14 h 24"/>
                    <a:gd name="T16" fmla="*/ 5 w 10"/>
                    <a:gd name="T17" fmla="*/ 14 h 24"/>
                    <a:gd name="T18" fmla="*/ 5 w 10"/>
                    <a:gd name="T19" fmla="*/ 9 h 24"/>
                    <a:gd name="T20" fmla="*/ 5 w 10"/>
                    <a:gd name="T21" fmla="*/ 9 h 24"/>
                    <a:gd name="T22" fmla="*/ 5 w 10"/>
                    <a:gd name="T23" fmla="*/ 9 h 24"/>
                    <a:gd name="T24" fmla="*/ 5 w 10"/>
                    <a:gd name="T25" fmla="*/ 5 h 24"/>
                    <a:gd name="T26" fmla="*/ 5 w 10"/>
                    <a:gd name="T27" fmla="*/ 5 h 24"/>
                    <a:gd name="T28" fmla="*/ 0 w 10"/>
                    <a:gd name="T29" fmla="*/ 5 h 24"/>
                    <a:gd name="T30" fmla="*/ 0 w 10"/>
                    <a:gd name="T31" fmla="*/ 5 h 24"/>
                    <a:gd name="T32" fmla="*/ 0 w 10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4"/>
                    <a:gd name="T53" fmla="*/ 10 w 1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4">
                      <a:moveTo>
                        <a:pt x="10" y="24"/>
                      </a:move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5" name="Freeform 1107">
                  <a:extLst>
                    <a:ext uri="{FF2B5EF4-FFF2-40B4-BE49-F238E27FC236}">
                      <a16:creationId xmlns:a16="http://schemas.microsoft.com/office/drawing/2014/main" id="{E3A293F1-8CD4-4A5E-A64B-D108D1F10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796"/>
                  <a:ext cx="44" cy="9"/>
                </a:xfrm>
                <a:custGeom>
                  <a:avLst/>
                  <a:gdLst>
                    <a:gd name="T0" fmla="*/ 0 w 44"/>
                    <a:gd name="T1" fmla="*/ 0 h 9"/>
                    <a:gd name="T2" fmla="*/ 0 w 44"/>
                    <a:gd name="T3" fmla="*/ 0 h 9"/>
                    <a:gd name="T4" fmla="*/ 5 w 44"/>
                    <a:gd name="T5" fmla="*/ 0 h 9"/>
                    <a:gd name="T6" fmla="*/ 10 w 44"/>
                    <a:gd name="T7" fmla="*/ 0 h 9"/>
                    <a:gd name="T8" fmla="*/ 10 w 44"/>
                    <a:gd name="T9" fmla="*/ 0 h 9"/>
                    <a:gd name="T10" fmla="*/ 15 w 44"/>
                    <a:gd name="T11" fmla="*/ 0 h 9"/>
                    <a:gd name="T12" fmla="*/ 15 w 44"/>
                    <a:gd name="T13" fmla="*/ 0 h 9"/>
                    <a:gd name="T14" fmla="*/ 20 w 44"/>
                    <a:gd name="T15" fmla="*/ 0 h 9"/>
                    <a:gd name="T16" fmla="*/ 25 w 44"/>
                    <a:gd name="T17" fmla="*/ 0 h 9"/>
                    <a:gd name="T18" fmla="*/ 25 w 44"/>
                    <a:gd name="T19" fmla="*/ 0 h 9"/>
                    <a:gd name="T20" fmla="*/ 29 w 44"/>
                    <a:gd name="T21" fmla="*/ 0 h 9"/>
                    <a:gd name="T22" fmla="*/ 29 w 44"/>
                    <a:gd name="T23" fmla="*/ 5 h 9"/>
                    <a:gd name="T24" fmla="*/ 34 w 44"/>
                    <a:gd name="T25" fmla="*/ 5 h 9"/>
                    <a:gd name="T26" fmla="*/ 39 w 44"/>
                    <a:gd name="T27" fmla="*/ 5 h 9"/>
                    <a:gd name="T28" fmla="*/ 39 w 44"/>
                    <a:gd name="T29" fmla="*/ 5 h 9"/>
                    <a:gd name="T30" fmla="*/ 44 w 44"/>
                    <a:gd name="T31" fmla="*/ 9 h 9"/>
                    <a:gd name="T32" fmla="*/ 44 w 44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9"/>
                    <a:gd name="T53" fmla="*/ 44 w 4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4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6" name="Freeform 1108">
                  <a:extLst>
                    <a:ext uri="{FF2B5EF4-FFF2-40B4-BE49-F238E27FC236}">
                      <a16:creationId xmlns:a16="http://schemas.microsoft.com/office/drawing/2014/main" id="{EB50C51B-FBA7-4E66-AB9E-B0EE00CE1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805"/>
                  <a:ext cx="53" cy="20"/>
                </a:xfrm>
                <a:custGeom>
                  <a:avLst/>
                  <a:gdLst>
                    <a:gd name="T0" fmla="*/ 0 w 53"/>
                    <a:gd name="T1" fmla="*/ 0 h 20"/>
                    <a:gd name="T2" fmla="*/ 5 w 53"/>
                    <a:gd name="T3" fmla="*/ 0 h 20"/>
                    <a:gd name="T4" fmla="*/ 9 w 53"/>
                    <a:gd name="T5" fmla="*/ 0 h 20"/>
                    <a:gd name="T6" fmla="*/ 9 w 53"/>
                    <a:gd name="T7" fmla="*/ 0 h 20"/>
                    <a:gd name="T8" fmla="*/ 14 w 53"/>
                    <a:gd name="T9" fmla="*/ 5 h 20"/>
                    <a:gd name="T10" fmla="*/ 19 w 53"/>
                    <a:gd name="T11" fmla="*/ 5 h 20"/>
                    <a:gd name="T12" fmla="*/ 24 w 53"/>
                    <a:gd name="T13" fmla="*/ 5 h 20"/>
                    <a:gd name="T14" fmla="*/ 24 w 53"/>
                    <a:gd name="T15" fmla="*/ 5 h 20"/>
                    <a:gd name="T16" fmla="*/ 29 w 53"/>
                    <a:gd name="T17" fmla="*/ 10 h 20"/>
                    <a:gd name="T18" fmla="*/ 34 w 53"/>
                    <a:gd name="T19" fmla="*/ 10 h 20"/>
                    <a:gd name="T20" fmla="*/ 34 w 53"/>
                    <a:gd name="T21" fmla="*/ 10 h 20"/>
                    <a:gd name="T22" fmla="*/ 38 w 53"/>
                    <a:gd name="T23" fmla="*/ 10 h 20"/>
                    <a:gd name="T24" fmla="*/ 43 w 53"/>
                    <a:gd name="T25" fmla="*/ 15 h 20"/>
                    <a:gd name="T26" fmla="*/ 43 w 53"/>
                    <a:gd name="T27" fmla="*/ 15 h 20"/>
                    <a:gd name="T28" fmla="*/ 48 w 53"/>
                    <a:gd name="T29" fmla="*/ 15 h 20"/>
                    <a:gd name="T30" fmla="*/ 53 w 53"/>
                    <a:gd name="T31" fmla="*/ 20 h 20"/>
                    <a:gd name="T32" fmla="*/ 53 w 53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0"/>
                    <a:gd name="T53" fmla="*/ 53 w 53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10"/>
                      </a:lnTo>
                      <a:lnTo>
                        <a:pt x="34" y="10"/>
                      </a:lnTo>
                      <a:lnTo>
                        <a:pt x="38" y="10"/>
                      </a:lnTo>
                      <a:lnTo>
                        <a:pt x="43" y="15"/>
                      </a:lnTo>
                      <a:lnTo>
                        <a:pt x="48" y="15"/>
                      </a:lnTo>
                      <a:lnTo>
                        <a:pt x="53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7" name="Freeform 1109">
                  <a:extLst>
                    <a:ext uri="{FF2B5EF4-FFF2-40B4-BE49-F238E27FC236}">
                      <a16:creationId xmlns:a16="http://schemas.microsoft.com/office/drawing/2014/main" id="{31C7A490-CD09-4327-931C-F04C3C38E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801"/>
                  <a:ext cx="19" cy="9"/>
                </a:xfrm>
                <a:custGeom>
                  <a:avLst/>
                  <a:gdLst>
                    <a:gd name="T0" fmla="*/ 19 w 19"/>
                    <a:gd name="T1" fmla="*/ 0 h 9"/>
                    <a:gd name="T2" fmla="*/ 19 w 19"/>
                    <a:gd name="T3" fmla="*/ 0 h 9"/>
                    <a:gd name="T4" fmla="*/ 19 w 19"/>
                    <a:gd name="T5" fmla="*/ 4 h 9"/>
                    <a:gd name="T6" fmla="*/ 19 w 19"/>
                    <a:gd name="T7" fmla="*/ 4 h 9"/>
                    <a:gd name="T8" fmla="*/ 19 w 19"/>
                    <a:gd name="T9" fmla="*/ 4 h 9"/>
                    <a:gd name="T10" fmla="*/ 14 w 19"/>
                    <a:gd name="T11" fmla="*/ 4 h 9"/>
                    <a:gd name="T12" fmla="*/ 14 w 19"/>
                    <a:gd name="T13" fmla="*/ 4 h 9"/>
                    <a:gd name="T14" fmla="*/ 14 w 19"/>
                    <a:gd name="T15" fmla="*/ 4 h 9"/>
                    <a:gd name="T16" fmla="*/ 14 w 19"/>
                    <a:gd name="T17" fmla="*/ 9 h 9"/>
                    <a:gd name="T18" fmla="*/ 14 w 19"/>
                    <a:gd name="T19" fmla="*/ 9 h 9"/>
                    <a:gd name="T20" fmla="*/ 14 w 19"/>
                    <a:gd name="T21" fmla="*/ 9 h 9"/>
                    <a:gd name="T22" fmla="*/ 10 w 19"/>
                    <a:gd name="T23" fmla="*/ 9 h 9"/>
                    <a:gd name="T24" fmla="*/ 10 w 19"/>
                    <a:gd name="T25" fmla="*/ 9 h 9"/>
                    <a:gd name="T26" fmla="*/ 10 w 19"/>
                    <a:gd name="T27" fmla="*/ 9 h 9"/>
                    <a:gd name="T28" fmla="*/ 10 w 19"/>
                    <a:gd name="T29" fmla="*/ 9 h 9"/>
                    <a:gd name="T30" fmla="*/ 5 w 19"/>
                    <a:gd name="T31" fmla="*/ 9 h 9"/>
                    <a:gd name="T32" fmla="*/ 5 w 19"/>
                    <a:gd name="T33" fmla="*/ 9 h 9"/>
                    <a:gd name="T34" fmla="*/ 5 w 19"/>
                    <a:gd name="T35" fmla="*/ 9 h 9"/>
                    <a:gd name="T36" fmla="*/ 0 w 19"/>
                    <a:gd name="T37" fmla="*/ 9 h 9"/>
                    <a:gd name="T38" fmla="*/ 0 w 19"/>
                    <a:gd name="T39" fmla="*/ 4 h 9"/>
                    <a:gd name="T40" fmla="*/ 0 w 19"/>
                    <a:gd name="T41" fmla="*/ 4 h 9"/>
                    <a:gd name="T42" fmla="*/ 0 w 19"/>
                    <a:gd name="T43" fmla="*/ 4 h 9"/>
                    <a:gd name="T44" fmla="*/ 5 w 19"/>
                    <a:gd name="T45" fmla="*/ 4 h 9"/>
                    <a:gd name="T46" fmla="*/ 5 w 19"/>
                    <a:gd name="T47" fmla="*/ 4 h 9"/>
                    <a:gd name="T48" fmla="*/ 5 w 19"/>
                    <a:gd name="T49" fmla="*/ 4 h 9"/>
                    <a:gd name="T50" fmla="*/ 5 w 19"/>
                    <a:gd name="T51" fmla="*/ 4 h 9"/>
                    <a:gd name="T52" fmla="*/ 10 w 19"/>
                    <a:gd name="T53" fmla="*/ 4 h 9"/>
                    <a:gd name="T54" fmla="*/ 10 w 19"/>
                    <a:gd name="T55" fmla="*/ 4 h 9"/>
                    <a:gd name="T56" fmla="*/ 10 w 19"/>
                    <a:gd name="T57" fmla="*/ 4 h 9"/>
                    <a:gd name="T58" fmla="*/ 10 w 19"/>
                    <a:gd name="T59" fmla="*/ 0 h 9"/>
                    <a:gd name="T60" fmla="*/ 10 w 19"/>
                    <a:gd name="T61" fmla="*/ 0 h 9"/>
                    <a:gd name="T62" fmla="*/ 14 w 19"/>
                    <a:gd name="T63" fmla="*/ 0 h 9"/>
                    <a:gd name="T64" fmla="*/ 14 w 19"/>
                    <a:gd name="T65" fmla="*/ 0 h 9"/>
                    <a:gd name="T66" fmla="*/ 14 w 19"/>
                    <a:gd name="T67" fmla="*/ 0 h 9"/>
                    <a:gd name="T68" fmla="*/ 14 w 19"/>
                    <a:gd name="T69" fmla="*/ 0 h 9"/>
                    <a:gd name="T70" fmla="*/ 19 w 19"/>
                    <a:gd name="T71" fmla="*/ 0 h 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"/>
                    <a:gd name="T109" fmla="*/ 0 h 9"/>
                    <a:gd name="T110" fmla="*/ 19 w 19"/>
                    <a:gd name="T111" fmla="*/ 9 h 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" h="9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14" y="4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8" name="Freeform 1110">
                  <a:extLst>
                    <a:ext uri="{FF2B5EF4-FFF2-40B4-BE49-F238E27FC236}">
                      <a16:creationId xmlns:a16="http://schemas.microsoft.com/office/drawing/2014/main" id="{1007AF88-E603-4D18-9CFE-F4BAFA83F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4" y="801"/>
                  <a:ext cx="14" cy="9"/>
                </a:xfrm>
                <a:custGeom>
                  <a:avLst/>
                  <a:gdLst>
                    <a:gd name="T0" fmla="*/ 14 w 14"/>
                    <a:gd name="T1" fmla="*/ 0 h 9"/>
                    <a:gd name="T2" fmla="*/ 14 w 14"/>
                    <a:gd name="T3" fmla="*/ 0 h 9"/>
                    <a:gd name="T4" fmla="*/ 14 w 14"/>
                    <a:gd name="T5" fmla="*/ 4 h 9"/>
                    <a:gd name="T6" fmla="*/ 14 w 14"/>
                    <a:gd name="T7" fmla="*/ 4 h 9"/>
                    <a:gd name="T8" fmla="*/ 14 w 14"/>
                    <a:gd name="T9" fmla="*/ 4 h 9"/>
                    <a:gd name="T10" fmla="*/ 9 w 14"/>
                    <a:gd name="T11" fmla="*/ 4 h 9"/>
                    <a:gd name="T12" fmla="*/ 9 w 14"/>
                    <a:gd name="T13" fmla="*/ 4 h 9"/>
                    <a:gd name="T14" fmla="*/ 9 w 14"/>
                    <a:gd name="T15" fmla="*/ 4 h 9"/>
                    <a:gd name="T16" fmla="*/ 9 w 14"/>
                    <a:gd name="T17" fmla="*/ 9 h 9"/>
                    <a:gd name="T18" fmla="*/ 9 w 14"/>
                    <a:gd name="T19" fmla="*/ 9 h 9"/>
                    <a:gd name="T20" fmla="*/ 9 w 14"/>
                    <a:gd name="T21" fmla="*/ 9 h 9"/>
                    <a:gd name="T22" fmla="*/ 5 w 14"/>
                    <a:gd name="T23" fmla="*/ 9 h 9"/>
                    <a:gd name="T24" fmla="*/ 5 w 14"/>
                    <a:gd name="T25" fmla="*/ 9 h 9"/>
                    <a:gd name="T26" fmla="*/ 5 w 14"/>
                    <a:gd name="T27" fmla="*/ 9 h 9"/>
                    <a:gd name="T28" fmla="*/ 5 w 14"/>
                    <a:gd name="T29" fmla="*/ 9 h 9"/>
                    <a:gd name="T30" fmla="*/ 0 w 14"/>
                    <a:gd name="T31" fmla="*/ 9 h 9"/>
                    <a:gd name="T32" fmla="*/ 0 w 14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9"/>
                    <a:gd name="T53" fmla="*/ 14 w 1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9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9" name="Line 1111">
                  <a:extLst>
                    <a:ext uri="{FF2B5EF4-FFF2-40B4-BE49-F238E27FC236}">
                      <a16:creationId xmlns:a16="http://schemas.microsoft.com/office/drawing/2014/main" id="{24002221-2F26-4812-9167-361E14B74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9" y="810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0" name="Freeform 1112">
                  <a:extLst>
                    <a:ext uri="{FF2B5EF4-FFF2-40B4-BE49-F238E27FC236}">
                      <a16:creationId xmlns:a16="http://schemas.microsoft.com/office/drawing/2014/main" id="{C3954817-6086-4516-90F8-B719EE867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801"/>
                  <a:ext cx="19" cy="4"/>
                </a:xfrm>
                <a:custGeom>
                  <a:avLst/>
                  <a:gdLst>
                    <a:gd name="T0" fmla="*/ 0 w 19"/>
                    <a:gd name="T1" fmla="*/ 4 h 4"/>
                    <a:gd name="T2" fmla="*/ 0 w 19"/>
                    <a:gd name="T3" fmla="*/ 4 h 4"/>
                    <a:gd name="T4" fmla="*/ 0 w 19"/>
                    <a:gd name="T5" fmla="*/ 4 h 4"/>
                    <a:gd name="T6" fmla="*/ 5 w 19"/>
                    <a:gd name="T7" fmla="*/ 4 h 4"/>
                    <a:gd name="T8" fmla="*/ 5 w 19"/>
                    <a:gd name="T9" fmla="*/ 4 h 4"/>
                    <a:gd name="T10" fmla="*/ 5 w 19"/>
                    <a:gd name="T11" fmla="*/ 4 h 4"/>
                    <a:gd name="T12" fmla="*/ 5 w 19"/>
                    <a:gd name="T13" fmla="*/ 4 h 4"/>
                    <a:gd name="T14" fmla="*/ 10 w 19"/>
                    <a:gd name="T15" fmla="*/ 4 h 4"/>
                    <a:gd name="T16" fmla="*/ 10 w 19"/>
                    <a:gd name="T17" fmla="*/ 4 h 4"/>
                    <a:gd name="T18" fmla="*/ 10 w 19"/>
                    <a:gd name="T19" fmla="*/ 4 h 4"/>
                    <a:gd name="T20" fmla="*/ 10 w 19"/>
                    <a:gd name="T21" fmla="*/ 0 h 4"/>
                    <a:gd name="T22" fmla="*/ 10 w 19"/>
                    <a:gd name="T23" fmla="*/ 0 h 4"/>
                    <a:gd name="T24" fmla="*/ 14 w 19"/>
                    <a:gd name="T25" fmla="*/ 0 h 4"/>
                    <a:gd name="T26" fmla="*/ 14 w 19"/>
                    <a:gd name="T27" fmla="*/ 0 h 4"/>
                    <a:gd name="T28" fmla="*/ 14 w 19"/>
                    <a:gd name="T29" fmla="*/ 0 h 4"/>
                    <a:gd name="T30" fmla="*/ 14 w 19"/>
                    <a:gd name="T31" fmla="*/ 0 h 4"/>
                    <a:gd name="T32" fmla="*/ 19 w 19"/>
                    <a:gd name="T33" fmla="*/ 0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"/>
                    <a:gd name="T53" fmla="*/ 19 w 19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1" name="Freeform 1113">
                  <a:extLst>
                    <a:ext uri="{FF2B5EF4-FFF2-40B4-BE49-F238E27FC236}">
                      <a16:creationId xmlns:a16="http://schemas.microsoft.com/office/drawing/2014/main" id="{1788D3C9-F6D8-42FF-9A9A-C50C530D73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815"/>
                  <a:ext cx="43" cy="82"/>
                </a:xfrm>
                <a:custGeom>
                  <a:avLst/>
                  <a:gdLst>
                    <a:gd name="T0" fmla="*/ 9 w 43"/>
                    <a:gd name="T1" fmla="*/ 15 h 82"/>
                    <a:gd name="T2" fmla="*/ 14 w 43"/>
                    <a:gd name="T3" fmla="*/ 15 h 82"/>
                    <a:gd name="T4" fmla="*/ 19 w 43"/>
                    <a:gd name="T5" fmla="*/ 19 h 82"/>
                    <a:gd name="T6" fmla="*/ 19 w 43"/>
                    <a:gd name="T7" fmla="*/ 19 h 82"/>
                    <a:gd name="T8" fmla="*/ 24 w 43"/>
                    <a:gd name="T9" fmla="*/ 19 h 82"/>
                    <a:gd name="T10" fmla="*/ 29 w 43"/>
                    <a:gd name="T11" fmla="*/ 24 h 82"/>
                    <a:gd name="T12" fmla="*/ 34 w 43"/>
                    <a:gd name="T13" fmla="*/ 24 h 82"/>
                    <a:gd name="T14" fmla="*/ 34 w 43"/>
                    <a:gd name="T15" fmla="*/ 24 h 82"/>
                    <a:gd name="T16" fmla="*/ 38 w 43"/>
                    <a:gd name="T17" fmla="*/ 24 h 82"/>
                    <a:gd name="T18" fmla="*/ 38 w 43"/>
                    <a:gd name="T19" fmla="*/ 24 h 82"/>
                    <a:gd name="T20" fmla="*/ 38 w 43"/>
                    <a:gd name="T21" fmla="*/ 24 h 82"/>
                    <a:gd name="T22" fmla="*/ 43 w 43"/>
                    <a:gd name="T23" fmla="*/ 29 h 82"/>
                    <a:gd name="T24" fmla="*/ 43 w 43"/>
                    <a:gd name="T25" fmla="*/ 29 h 82"/>
                    <a:gd name="T26" fmla="*/ 43 w 43"/>
                    <a:gd name="T27" fmla="*/ 29 h 82"/>
                    <a:gd name="T28" fmla="*/ 43 w 43"/>
                    <a:gd name="T29" fmla="*/ 34 h 82"/>
                    <a:gd name="T30" fmla="*/ 43 w 43"/>
                    <a:gd name="T31" fmla="*/ 34 h 82"/>
                    <a:gd name="T32" fmla="*/ 38 w 43"/>
                    <a:gd name="T33" fmla="*/ 39 h 82"/>
                    <a:gd name="T34" fmla="*/ 38 w 43"/>
                    <a:gd name="T35" fmla="*/ 39 h 82"/>
                    <a:gd name="T36" fmla="*/ 34 w 43"/>
                    <a:gd name="T37" fmla="*/ 39 h 82"/>
                    <a:gd name="T38" fmla="*/ 34 w 43"/>
                    <a:gd name="T39" fmla="*/ 43 h 82"/>
                    <a:gd name="T40" fmla="*/ 29 w 43"/>
                    <a:gd name="T41" fmla="*/ 43 h 82"/>
                    <a:gd name="T42" fmla="*/ 29 w 43"/>
                    <a:gd name="T43" fmla="*/ 43 h 82"/>
                    <a:gd name="T44" fmla="*/ 29 w 43"/>
                    <a:gd name="T45" fmla="*/ 48 h 82"/>
                    <a:gd name="T46" fmla="*/ 24 w 43"/>
                    <a:gd name="T47" fmla="*/ 48 h 82"/>
                    <a:gd name="T48" fmla="*/ 24 w 43"/>
                    <a:gd name="T49" fmla="*/ 53 h 82"/>
                    <a:gd name="T50" fmla="*/ 29 w 43"/>
                    <a:gd name="T51" fmla="*/ 53 h 82"/>
                    <a:gd name="T52" fmla="*/ 29 w 43"/>
                    <a:gd name="T53" fmla="*/ 58 h 82"/>
                    <a:gd name="T54" fmla="*/ 34 w 43"/>
                    <a:gd name="T55" fmla="*/ 58 h 82"/>
                    <a:gd name="T56" fmla="*/ 34 w 43"/>
                    <a:gd name="T57" fmla="*/ 58 h 82"/>
                    <a:gd name="T58" fmla="*/ 34 w 43"/>
                    <a:gd name="T59" fmla="*/ 63 h 82"/>
                    <a:gd name="T60" fmla="*/ 34 w 43"/>
                    <a:gd name="T61" fmla="*/ 63 h 82"/>
                    <a:gd name="T62" fmla="*/ 34 w 43"/>
                    <a:gd name="T63" fmla="*/ 68 h 82"/>
                    <a:gd name="T64" fmla="*/ 34 w 43"/>
                    <a:gd name="T65" fmla="*/ 68 h 82"/>
                    <a:gd name="T66" fmla="*/ 24 w 43"/>
                    <a:gd name="T67" fmla="*/ 82 h 82"/>
                    <a:gd name="T68" fmla="*/ 19 w 43"/>
                    <a:gd name="T69" fmla="*/ 77 h 82"/>
                    <a:gd name="T70" fmla="*/ 19 w 43"/>
                    <a:gd name="T71" fmla="*/ 72 h 82"/>
                    <a:gd name="T72" fmla="*/ 14 w 43"/>
                    <a:gd name="T73" fmla="*/ 68 h 82"/>
                    <a:gd name="T74" fmla="*/ 14 w 43"/>
                    <a:gd name="T75" fmla="*/ 63 h 82"/>
                    <a:gd name="T76" fmla="*/ 9 w 43"/>
                    <a:gd name="T77" fmla="*/ 58 h 82"/>
                    <a:gd name="T78" fmla="*/ 14 w 43"/>
                    <a:gd name="T79" fmla="*/ 53 h 82"/>
                    <a:gd name="T80" fmla="*/ 14 w 43"/>
                    <a:gd name="T81" fmla="*/ 48 h 82"/>
                    <a:gd name="T82" fmla="*/ 19 w 43"/>
                    <a:gd name="T83" fmla="*/ 43 h 82"/>
                    <a:gd name="T84" fmla="*/ 19 w 43"/>
                    <a:gd name="T85" fmla="*/ 39 h 82"/>
                    <a:gd name="T86" fmla="*/ 14 w 43"/>
                    <a:gd name="T87" fmla="*/ 34 h 82"/>
                    <a:gd name="T88" fmla="*/ 9 w 43"/>
                    <a:gd name="T89" fmla="*/ 29 h 82"/>
                    <a:gd name="T90" fmla="*/ 5 w 43"/>
                    <a:gd name="T91" fmla="*/ 24 h 82"/>
                    <a:gd name="T92" fmla="*/ 0 w 43"/>
                    <a:gd name="T93" fmla="*/ 19 h 82"/>
                    <a:gd name="T94" fmla="*/ 0 w 43"/>
                    <a:gd name="T95" fmla="*/ 15 h 82"/>
                    <a:gd name="T96" fmla="*/ 0 w 43"/>
                    <a:gd name="T97" fmla="*/ 5 h 82"/>
                    <a:gd name="T98" fmla="*/ 5 w 43"/>
                    <a:gd name="T99" fmla="*/ 0 h 82"/>
                    <a:gd name="T100" fmla="*/ 5 w 43"/>
                    <a:gd name="T101" fmla="*/ 0 h 82"/>
                    <a:gd name="T102" fmla="*/ 5 w 43"/>
                    <a:gd name="T103" fmla="*/ 0 h 82"/>
                    <a:gd name="T104" fmla="*/ 5 w 43"/>
                    <a:gd name="T105" fmla="*/ 5 h 82"/>
                    <a:gd name="T106" fmla="*/ 5 w 43"/>
                    <a:gd name="T107" fmla="*/ 5 h 82"/>
                    <a:gd name="T108" fmla="*/ 5 w 43"/>
                    <a:gd name="T109" fmla="*/ 10 h 82"/>
                    <a:gd name="T110" fmla="*/ 5 w 43"/>
                    <a:gd name="T111" fmla="*/ 10 h 82"/>
                    <a:gd name="T112" fmla="*/ 5 w 43"/>
                    <a:gd name="T113" fmla="*/ 15 h 82"/>
                    <a:gd name="T114" fmla="*/ 9 w 43"/>
                    <a:gd name="T115" fmla="*/ 15 h 8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"/>
                    <a:gd name="T175" fmla="*/ 0 h 82"/>
                    <a:gd name="T176" fmla="*/ 43 w 43"/>
                    <a:gd name="T177" fmla="*/ 82 h 8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" h="82">
                      <a:moveTo>
                        <a:pt x="9" y="15"/>
                      </a:moveTo>
                      <a:lnTo>
                        <a:pt x="9" y="15"/>
                      </a:lnTo>
                      <a:lnTo>
                        <a:pt x="14" y="15"/>
                      </a:lnTo>
                      <a:lnTo>
                        <a:pt x="19" y="19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8" y="24"/>
                      </a:lnTo>
                      <a:lnTo>
                        <a:pt x="43" y="24"/>
                      </a:lnTo>
                      <a:lnTo>
                        <a:pt x="43" y="29"/>
                      </a:lnTo>
                      <a:lnTo>
                        <a:pt x="43" y="34"/>
                      </a:lnTo>
                      <a:lnTo>
                        <a:pt x="38" y="39"/>
                      </a:lnTo>
                      <a:lnTo>
                        <a:pt x="34" y="39"/>
                      </a:lnTo>
                      <a:lnTo>
                        <a:pt x="34" y="43"/>
                      </a:lnTo>
                      <a:lnTo>
                        <a:pt x="29" y="43"/>
                      </a:lnTo>
                      <a:lnTo>
                        <a:pt x="29" y="48"/>
                      </a:lnTo>
                      <a:lnTo>
                        <a:pt x="24" y="48"/>
                      </a:lnTo>
                      <a:lnTo>
                        <a:pt x="24" y="53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34" y="58"/>
                      </a:lnTo>
                      <a:lnTo>
                        <a:pt x="34" y="63"/>
                      </a:lnTo>
                      <a:lnTo>
                        <a:pt x="34" y="68"/>
                      </a:lnTo>
                      <a:lnTo>
                        <a:pt x="24" y="82"/>
                      </a:lnTo>
                      <a:lnTo>
                        <a:pt x="19" y="77"/>
                      </a:lnTo>
                      <a:lnTo>
                        <a:pt x="19" y="72"/>
                      </a:lnTo>
                      <a:lnTo>
                        <a:pt x="14" y="68"/>
                      </a:lnTo>
                      <a:lnTo>
                        <a:pt x="14" y="63"/>
                      </a:lnTo>
                      <a:lnTo>
                        <a:pt x="9" y="58"/>
                      </a:lnTo>
                      <a:lnTo>
                        <a:pt x="14" y="53"/>
                      </a:lnTo>
                      <a:lnTo>
                        <a:pt x="14" y="48"/>
                      </a:lnTo>
                      <a:lnTo>
                        <a:pt x="19" y="43"/>
                      </a:lnTo>
                      <a:lnTo>
                        <a:pt x="19" y="39"/>
                      </a:lnTo>
                      <a:lnTo>
                        <a:pt x="14" y="3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2" name="Freeform 1114">
                  <a:extLst>
                    <a:ext uri="{FF2B5EF4-FFF2-40B4-BE49-F238E27FC236}">
                      <a16:creationId xmlns:a16="http://schemas.microsoft.com/office/drawing/2014/main" id="{50EE9D48-635A-49FD-877E-6608E40DB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830"/>
                  <a:ext cx="29" cy="9"/>
                </a:xfrm>
                <a:custGeom>
                  <a:avLst/>
                  <a:gdLst>
                    <a:gd name="T0" fmla="*/ 0 w 29"/>
                    <a:gd name="T1" fmla="*/ 0 h 9"/>
                    <a:gd name="T2" fmla="*/ 0 w 29"/>
                    <a:gd name="T3" fmla="*/ 0 h 9"/>
                    <a:gd name="T4" fmla="*/ 0 w 29"/>
                    <a:gd name="T5" fmla="*/ 0 h 9"/>
                    <a:gd name="T6" fmla="*/ 5 w 29"/>
                    <a:gd name="T7" fmla="*/ 0 h 9"/>
                    <a:gd name="T8" fmla="*/ 5 w 29"/>
                    <a:gd name="T9" fmla="*/ 0 h 9"/>
                    <a:gd name="T10" fmla="*/ 10 w 29"/>
                    <a:gd name="T11" fmla="*/ 4 h 9"/>
                    <a:gd name="T12" fmla="*/ 10 w 29"/>
                    <a:gd name="T13" fmla="*/ 4 h 9"/>
                    <a:gd name="T14" fmla="*/ 10 w 29"/>
                    <a:gd name="T15" fmla="*/ 4 h 9"/>
                    <a:gd name="T16" fmla="*/ 15 w 29"/>
                    <a:gd name="T17" fmla="*/ 4 h 9"/>
                    <a:gd name="T18" fmla="*/ 15 w 29"/>
                    <a:gd name="T19" fmla="*/ 4 h 9"/>
                    <a:gd name="T20" fmla="*/ 20 w 29"/>
                    <a:gd name="T21" fmla="*/ 4 h 9"/>
                    <a:gd name="T22" fmla="*/ 20 w 29"/>
                    <a:gd name="T23" fmla="*/ 9 h 9"/>
                    <a:gd name="T24" fmla="*/ 20 w 29"/>
                    <a:gd name="T25" fmla="*/ 9 h 9"/>
                    <a:gd name="T26" fmla="*/ 25 w 29"/>
                    <a:gd name="T27" fmla="*/ 9 h 9"/>
                    <a:gd name="T28" fmla="*/ 25 w 29"/>
                    <a:gd name="T29" fmla="*/ 9 h 9"/>
                    <a:gd name="T30" fmla="*/ 25 w 29"/>
                    <a:gd name="T31" fmla="*/ 9 h 9"/>
                    <a:gd name="T32" fmla="*/ 29 w 2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5" y="4"/>
                      </a:lnTo>
                      <a:lnTo>
                        <a:pt x="20" y="4"/>
                      </a:lnTo>
                      <a:lnTo>
                        <a:pt x="20" y="9"/>
                      </a:lnTo>
                      <a:lnTo>
                        <a:pt x="25" y="9"/>
                      </a:lnTo>
                      <a:lnTo>
                        <a:pt x="2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3" name="Freeform 1115">
                  <a:extLst>
                    <a:ext uri="{FF2B5EF4-FFF2-40B4-BE49-F238E27FC236}">
                      <a16:creationId xmlns:a16="http://schemas.microsoft.com/office/drawing/2014/main" id="{021A0A5F-70BF-486E-856D-F7614468C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839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0 w 5"/>
                    <a:gd name="T3" fmla="*/ 0 h 10"/>
                    <a:gd name="T4" fmla="*/ 0 w 5"/>
                    <a:gd name="T5" fmla="*/ 0 h 10"/>
                    <a:gd name="T6" fmla="*/ 0 w 5"/>
                    <a:gd name="T7" fmla="*/ 0 h 10"/>
                    <a:gd name="T8" fmla="*/ 0 w 5"/>
                    <a:gd name="T9" fmla="*/ 0 h 10"/>
                    <a:gd name="T10" fmla="*/ 0 w 5"/>
                    <a:gd name="T11" fmla="*/ 0 h 10"/>
                    <a:gd name="T12" fmla="*/ 5 w 5"/>
                    <a:gd name="T13" fmla="*/ 0 h 10"/>
                    <a:gd name="T14" fmla="*/ 5 w 5"/>
                    <a:gd name="T15" fmla="*/ 5 h 10"/>
                    <a:gd name="T16" fmla="*/ 5 w 5"/>
                    <a:gd name="T17" fmla="*/ 5 h 10"/>
                    <a:gd name="T18" fmla="*/ 5 w 5"/>
                    <a:gd name="T19" fmla="*/ 5 h 10"/>
                    <a:gd name="T20" fmla="*/ 5 w 5"/>
                    <a:gd name="T21" fmla="*/ 5 h 10"/>
                    <a:gd name="T22" fmla="*/ 5 w 5"/>
                    <a:gd name="T23" fmla="*/ 5 h 10"/>
                    <a:gd name="T24" fmla="*/ 5 w 5"/>
                    <a:gd name="T25" fmla="*/ 10 h 10"/>
                    <a:gd name="T26" fmla="*/ 5 w 5"/>
                    <a:gd name="T27" fmla="*/ 10 h 10"/>
                    <a:gd name="T28" fmla="*/ 5 w 5"/>
                    <a:gd name="T29" fmla="*/ 10 h 10"/>
                    <a:gd name="T30" fmla="*/ 5 w 5"/>
                    <a:gd name="T31" fmla="*/ 10 h 10"/>
                    <a:gd name="T32" fmla="*/ 5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4" name="Freeform 1116">
                  <a:extLst>
                    <a:ext uri="{FF2B5EF4-FFF2-40B4-BE49-F238E27FC236}">
                      <a16:creationId xmlns:a16="http://schemas.microsoft.com/office/drawing/2014/main" id="{91B3B922-A8B3-4E7D-B8B7-3B17D3E4F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849"/>
                  <a:ext cx="19" cy="14"/>
                </a:xfrm>
                <a:custGeom>
                  <a:avLst/>
                  <a:gdLst>
                    <a:gd name="T0" fmla="*/ 19 w 19"/>
                    <a:gd name="T1" fmla="*/ 0 h 14"/>
                    <a:gd name="T2" fmla="*/ 14 w 19"/>
                    <a:gd name="T3" fmla="*/ 5 h 14"/>
                    <a:gd name="T4" fmla="*/ 14 w 19"/>
                    <a:gd name="T5" fmla="*/ 5 h 14"/>
                    <a:gd name="T6" fmla="*/ 14 w 19"/>
                    <a:gd name="T7" fmla="*/ 5 h 14"/>
                    <a:gd name="T8" fmla="*/ 14 w 19"/>
                    <a:gd name="T9" fmla="*/ 5 h 14"/>
                    <a:gd name="T10" fmla="*/ 10 w 19"/>
                    <a:gd name="T11" fmla="*/ 5 h 14"/>
                    <a:gd name="T12" fmla="*/ 10 w 19"/>
                    <a:gd name="T13" fmla="*/ 5 h 14"/>
                    <a:gd name="T14" fmla="*/ 10 w 19"/>
                    <a:gd name="T15" fmla="*/ 9 h 14"/>
                    <a:gd name="T16" fmla="*/ 10 w 19"/>
                    <a:gd name="T17" fmla="*/ 9 h 14"/>
                    <a:gd name="T18" fmla="*/ 5 w 19"/>
                    <a:gd name="T19" fmla="*/ 9 h 14"/>
                    <a:gd name="T20" fmla="*/ 5 w 19"/>
                    <a:gd name="T21" fmla="*/ 9 h 14"/>
                    <a:gd name="T22" fmla="*/ 5 w 19"/>
                    <a:gd name="T23" fmla="*/ 9 h 14"/>
                    <a:gd name="T24" fmla="*/ 5 w 19"/>
                    <a:gd name="T25" fmla="*/ 9 h 14"/>
                    <a:gd name="T26" fmla="*/ 5 w 19"/>
                    <a:gd name="T27" fmla="*/ 14 h 14"/>
                    <a:gd name="T28" fmla="*/ 5 w 19"/>
                    <a:gd name="T29" fmla="*/ 14 h 14"/>
                    <a:gd name="T30" fmla="*/ 0 w 19"/>
                    <a:gd name="T31" fmla="*/ 14 h 14"/>
                    <a:gd name="T32" fmla="*/ 0 w 1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4"/>
                    <a:gd name="T53" fmla="*/ 19 w 1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4">
                      <a:moveTo>
                        <a:pt x="19" y="0"/>
                      </a:move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5" name="Freeform 1117">
                  <a:extLst>
                    <a:ext uri="{FF2B5EF4-FFF2-40B4-BE49-F238E27FC236}">
                      <a16:creationId xmlns:a16="http://schemas.microsoft.com/office/drawing/2014/main" id="{C35FD440-B271-4010-8F22-0EFBD52CF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863"/>
                  <a:ext cx="10" cy="20"/>
                </a:xfrm>
                <a:custGeom>
                  <a:avLst/>
                  <a:gdLst>
                    <a:gd name="T0" fmla="*/ 0 w 10"/>
                    <a:gd name="T1" fmla="*/ 0 h 20"/>
                    <a:gd name="T2" fmla="*/ 0 w 10"/>
                    <a:gd name="T3" fmla="*/ 5 h 20"/>
                    <a:gd name="T4" fmla="*/ 5 w 10"/>
                    <a:gd name="T5" fmla="*/ 5 h 20"/>
                    <a:gd name="T6" fmla="*/ 5 w 10"/>
                    <a:gd name="T7" fmla="*/ 5 h 20"/>
                    <a:gd name="T8" fmla="*/ 5 w 10"/>
                    <a:gd name="T9" fmla="*/ 5 h 20"/>
                    <a:gd name="T10" fmla="*/ 5 w 10"/>
                    <a:gd name="T11" fmla="*/ 10 h 20"/>
                    <a:gd name="T12" fmla="*/ 5 w 10"/>
                    <a:gd name="T13" fmla="*/ 10 h 20"/>
                    <a:gd name="T14" fmla="*/ 10 w 10"/>
                    <a:gd name="T15" fmla="*/ 10 h 20"/>
                    <a:gd name="T16" fmla="*/ 10 w 10"/>
                    <a:gd name="T17" fmla="*/ 10 h 20"/>
                    <a:gd name="T18" fmla="*/ 10 w 10"/>
                    <a:gd name="T19" fmla="*/ 10 h 20"/>
                    <a:gd name="T20" fmla="*/ 10 w 10"/>
                    <a:gd name="T21" fmla="*/ 15 h 20"/>
                    <a:gd name="T22" fmla="*/ 10 w 10"/>
                    <a:gd name="T23" fmla="*/ 15 h 20"/>
                    <a:gd name="T24" fmla="*/ 10 w 10"/>
                    <a:gd name="T25" fmla="*/ 15 h 20"/>
                    <a:gd name="T26" fmla="*/ 10 w 10"/>
                    <a:gd name="T27" fmla="*/ 15 h 20"/>
                    <a:gd name="T28" fmla="*/ 10 w 10"/>
                    <a:gd name="T29" fmla="*/ 20 h 20"/>
                    <a:gd name="T30" fmla="*/ 10 w 10"/>
                    <a:gd name="T31" fmla="*/ 20 h 20"/>
                    <a:gd name="T32" fmla="*/ 10 w 10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0"/>
                    <a:gd name="T53" fmla="*/ 10 w 1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6" name="Line 1118">
                  <a:extLst>
                    <a:ext uri="{FF2B5EF4-FFF2-40B4-BE49-F238E27FC236}">
                      <a16:creationId xmlns:a16="http://schemas.microsoft.com/office/drawing/2014/main" id="{16A904D0-3683-4C75-A6C1-75186D67B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47" y="883"/>
                  <a:ext cx="10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7" name="Freeform 1119">
                  <a:extLst>
                    <a:ext uri="{FF2B5EF4-FFF2-40B4-BE49-F238E27FC236}">
                      <a16:creationId xmlns:a16="http://schemas.microsoft.com/office/drawing/2014/main" id="{E546E0E6-18E8-449B-A357-8C80A63A4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858"/>
                  <a:ext cx="15" cy="39"/>
                </a:xfrm>
                <a:custGeom>
                  <a:avLst/>
                  <a:gdLst>
                    <a:gd name="T0" fmla="*/ 15 w 15"/>
                    <a:gd name="T1" fmla="*/ 39 h 39"/>
                    <a:gd name="T2" fmla="*/ 10 w 15"/>
                    <a:gd name="T3" fmla="*/ 34 h 39"/>
                    <a:gd name="T4" fmla="*/ 10 w 15"/>
                    <a:gd name="T5" fmla="*/ 34 h 39"/>
                    <a:gd name="T6" fmla="*/ 10 w 15"/>
                    <a:gd name="T7" fmla="*/ 29 h 39"/>
                    <a:gd name="T8" fmla="*/ 10 w 15"/>
                    <a:gd name="T9" fmla="*/ 29 h 39"/>
                    <a:gd name="T10" fmla="*/ 5 w 15"/>
                    <a:gd name="T11" fmla="*/ 25 h 39"/>
                    <a:gd name="T12" fmla="*/ 5 w 15"/>
                    <a:gd name="T13" fmla="*/ 25 h 39"/>
                    <a:gd name="T14" fmla="*/ 5 w 15"/>
                    <a:gd name="T15" fmla="*/ 25 h 39"/>
                    <a:gd name="T16" fmla="*/ 5 w 15"/>
                    <a:gd name="T17" fmla="*/ 20 h 39"/>
                    <a:gd name="T18" fmla="*/ 5 w 15"/>
                    <a:gd name="T19" fmla="*/ 20 h 39"/>
                    <a:gd name="T20" fmla="*/ 0 w 15"/>
                    <a:gd name="T21" fmla="*/ 15 h 39"/>
                    <a:gd name="T22" fmla="*/ 0 w 15"/>
                    <a:gd name="T23" fmla="*/ 15 h 39"/>
                    <a:gd name="T24" fmla="*/ 5 w 15"/>
                    <a:gd name="T25" fmla="*/ 10 h 39"/>
                    <a:gd name="T26" fmla="*/ 5 w 15"/>
                    <a:gd name="T27" fmla="*/ 10 h 39"/>
                    <a:gd name="T28" fmla="*/ 5 w 15"/>
                    <a:gd name="T29" fmla="*/ 5 h 39"/>
                    <a:gd name="T30" fmla="*/ 5 w 15"/>
                    <a:gd name="T31" fmla="*/ 5 h 39"/>
                    <a:gd name="T32" fmla="*/ 10 w 15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9"/>
                    <a:gd name="T53" fmla="*/ 15 w 15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9">
                      <a:moveTo>
                        <a:pt x="15" y="39"/>
                      </a:move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8" name="Freeform 1120">
                  <a:extLst>
                    <a:ext uri="{FF2B5EF4-FFF2-40B4-BE49-F238E27FC236}">
                      <a16:creationId xmlns:a16="http://schemas.microsoft.com/office/drawing/2014/main" id="{32536277-D32F-47B2-B522-FB843163B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815"/>
                  <a:ext cx="19" cy="43"/>
                </a:xfrm>
                <a:custGeom>
                  <a:avLst/>
                  <a:gdLst>
                    <a:gd name="T0" fmla="*/ 19 w 19"/>
                    <a:gd name="T1" fmla="*/ 43 h 43"/>
                    <a:gd name="T2" fmla="*/ 19 w 19"/>
                    <a:gd name="T3" fmla="*/ 43 h 43"/>
                    <a:gd name="T4" fmla="*/ 19 w 19"/>
                    <a:gd name="T5" fmla="*/ 39 h 43"/>
                    <a:gd name="T6" fmla="*/ 14 w 19"/>
                    <a:gd name="T7" fmla="*/ 34 h 43"/>
                    <a:gd name="T8" fmla="*/ 14 w 19"/>
                    <a:gd name="T9" fmla="*/ 34 h 43"/>
                    <a:gd name="T10" fmla="*/ 14 w 19"/>
                    <a:gd name="T11" fmla="*/ 29 h 43"/>
                    <a:gd name="T12" fmla="*/ 9 w 19"/>
                    <a:gd name="T13" fmla="*/ 29 h 43"/>
                    <a:gd name="T14" fmla="*/ 9 w 19"/>
                    <a:gd name="T15" fmla="*/ 24 h 43"/>
                    <a:gd name="T16" fmla="*/ 5 w 19"/>
                    <a:gd name="T17" fmla="*/ 24 h 43"/>
                    <a:gd name="T18" fmla="*/ 5 w 19"/>
                    <a:gd name="T19" fmla="*/ 19 h 43"/>
                    <a:gd name="T20" fmla="*/ 0 w 19"/>
                    <a:gd name="T21" fmla="*/ 19 h 43"/>
                    <a:gd name="T22" fmla="*/ 0 w 19"/>
                    <a:gd name="T23" fmla="*/ 15 h 43"/>
                    <a:gd name="T24" fmla="*/ 0 w 19"/>
                    <a:gd name="T25" fmla="*/ 15 h 43"/>
                    <a:gd name="T26" fmla="*/ 0 w 19"/>
                    <a:gd name="T27" fmla="*/ 10 h 43"/>
                    <a:gd name="T28" fmla="*/ 0 w 19"/>
                    <a:gd name="T29" fmla="*/ 5 h 43"/>
                    <a:gd name="T30" fmla="*/ 0 w 19"/>
                    <a:gd name="T31" fmla="*/ 5 h 43"/>
                    <a:gd name="T32" fmla="*/ 5 w 19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3"/>
                    <a:gd name="T53" fmla="*/ 19 w 19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3">
                      <a:moveTo>
                        <a:pt x="19" y="43"/>
                      </a:moveTo>
                      <a:lnTo>
                        <a:pt x="19" y="43"/>
                      </a:lnTo>
                      <a:lnTo>
                        <a:pt x="19" y="39"/>
                      </a:lnTo>
                      <a:lnTo>
                        <a:pt x="14" y="3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9" name="Freeform 1121">
                  <a:extLst>
                    <a:ext uri="{FF2B5EF4-FFF2-40B4-BE49-F238E27FC236}">
                      <a16:creationId xmlns:a16="http://schemas.microsoft.com/office/drawing/2014/main" id="{3A1734E9-1ED3-447C-AA28-3382A2B78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8" y="815"/>
                  <a:ext cx="4" cy="15"/>
                </a:xfrm>
                <a:custGeom>
                  <a:avLst/>
                  <a:gdLst>
                    <a:gd name="T0" fmla="*/ 0 w 4"/>
                    <a:gd name="T1" fmla="*/ 0 h 15"/>
                    <a:gd name="T2" fmla="*/ 0 w 4"/>
                    <a:gd name="T3" fmla="*/ 0 h 15"/>
                    <a:gd name="T4" fmla="*/ 0 w 4"/>
                    <a:gd name="T5" fmla="*/ 0 h 15"/>
                    <a:gd name="T6" fmla="*/ 0 w 4"/>
                    <a:gd name="T7" fmla="*/ 0 h 15"/>
                    <a:gd name="T8" fmla="*/ 0 w 4"/>
                    <a:gd name="T9" fmla="*/ 0 h 15"/>
                    <a:gd name="T10" fmla="*/ 0 w 4"/>
                    <a:gd name="T11" fmla="*/ 5 h 15"/>
                    <a:gd name="T12" fmla="*/ 0 w 4"/>
                    <a:gd name="T13" fmla="*/ 5 h 15"/>
                    <a:gd name="T14" fmla="*/ 0 w 4"/>
                    <a:gd name="T15" fmla="*/ 5 h 15"/>
                    <a:gd name="T16" fmla="*/ 0 w 4"/>
                    <a:gd name="T17" fmla="*/ 5 h 15"/>
                    <a:gd name="T18" fmla="*/ 0 w 4"/>
                    <a:gd name="T19" fmla="*/ 5 h 15"/>
                    <a:gd name="T20" fmla="*/ 0 w 4"/>
                    <a:gd name="T21" fmla="*/ 10 h 15"/>
                    <a:gd name="T22" fmla="*/ 0 w 4"/>
                    <a:gd name="T23" fmla="*/ 10 h 15"/>
                    <a:gd name="T24" fmla="*/ 0 w 4"/>
                    <a:gd name="T25" fmla="*/ 10 h 15"/>
                    <a:gd name="T26" fmla="*/ 0 w 4"/>
                    <a:gd name="T27" fmla="*/ 10 h 15"/>
                    <a:gd name="T28" fmla="*/ 0 w 4"/>
                    <a:gd name="T29" fmla="*/ 15 h 15"/>
                    <a:gd name="T30" fmla="*/ 0 w 4"/>
                    <a:gd name="T31" fmla="*/ 15 h 15"/>
                    <a:gd name="T32" fmla="*/ 4 w 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5"/>
                    <a:gd name="T53" fmla="*/ 4 w 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4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0" name="Freeform 1122">
                  <a:extLst>
                    <a:ext uri="{FF2B5EF4-FFF2-40B4-BE49-F238E27FC236}">
                      <a16:creationId xmlns:a16="http://schemas.microsoft.com/office/drawing/2014/main" id="{E3F7BAB6-D441-47FC-A04B-0FC03BD52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5" y="820"/>
                  <a:ext cx="62" cy="34"/>
                </a:xfrm>
                <a:custGeom>
                  <a:avLst/>
                  <a:gdLst>
                    <a:gd name="T0" fmla="*/ 62 w 62"/>
                    <a:gd name="T1" fmla="*/ 5 h 34"/>
                    <a:gd name="T2" fmla="*/ 62 w 62"/>
                    <a:gd name="T3" fmla="*/ 10 h 34"/>
                    <a:gd name="T4" fmla="*/ 62 w 62"/>
                    <a:gd name="T5" fmla="*/ 14 h 34"/>
                    <a:gd name="T6" fmla="*/ 57 w 62"/>
                    <a:gd name="T7" fmla="*/ 19 h 34"/>
                    <a:gd name="T8" fmla="*/ 57 w 62"/>
                    <a:gd name="T9" fmla="*/ 19 h 34"/>
                    <a:gd name="T10" fmla="*/ 57 w 62"/>
                    <a:gd name="T11" fmla="*/ 24 h 34"/>
                    <a:gd name="T12" fmla="*/ 53 w 62"/>
                    <a:gd name="T13" fmla="*/ 29 h 34"/>
                    <a:gd name="T14" fmla="*/ 53 w 62"/>
                    <a:gd name="T15" fmla="*/ 29 h 34"/>
                    <a:gd name="T16" fmla="*/ 48 w 62"/>
                    <a:gd name="T17" fmla="*/ 29 h 34"/>
                    <a:gd name="T18" fmla="*/ 48 w 62"/>
                    <a:gd name="T19" fmla="*/ 24 h 34"/>
                    <a:gd name="T20" fmla="*/ 48 w 62"/>
                    <a:gd name="T21" fmla="*/ 24 h 34"/>
                    <a:gd name="T22" fmla="*/ 43 w 62"/>
                    <a:gd name="T23" fmla="*/ 19 h 34"/>
                    <a:gd name="T24" fmla="*/ 43 w 62"/>
                    <a:gd name="T25" fmla="*/ 19 h 34"/>
                    <a:gd name="T26" fmla="*/ 38 w 62"/>
                    <a:gd name="T27" fmla="*/ 14 h 34"/>
                    <a:gd name="T28" fmla="*/ 38 w 62"/>
                    <a:gd name="T29" fmla="*/ 14 h 34"/>
                    <a:gd name="T30" fmla="*/ 33 w 62"/>
                    <a:gd name="T31" fmla="*/ 10 h 34"/>
                    <a:gd name="T32" fmla="*/ 33 w 62"/>
                    <a:gd name="T33" fmla="*/ 10 h 34"/>
                    <a:gd name="T34" fmla="*/ 29 w 62"/>
                    <a:gd name="T35" fmla="*/ 10 h 34"/>
                    <a:gd name="T36" fmla="*/ 24 w 62"/>
                    <a:gd name="T37" fmla="*/ 14 h 34"/>
                    <a:gd name="T38" fmla="*/ 19 w 62"/>
                    <a:gd name="T39" fmla="*/ 14 h 34"/>
                    <a:gd name="T40" fmla="*/ 14 w 62"/>
                    <a:gd name="T41" fmla="*/ 19 h 34"/>
                    <a:gd name="T42" fmla="*/ 14 w 62"/>
                    <a:gd name="T43" fmla="*/ 24 h 34"/>
                    <a:gd name="T44" fmla="*/ 9 w 62"/>
                    <a:gd name="T45" fmla="*/ 24 h 34"/>
                    <a:gd name="T46" fmla="*/ 4 w 62"/>
                    <a:gd name="T47" fmla="*/ 29 h 34"/>
                    <a:gd name="T48" fmla="*/ 4 w 62"/>
                    <a:gd name="T49" fmla="*/ 29 h 34"/>
                    <a:gd name="T50" fmla="*/ 0 w 62"/>
                    <a:gd name="T51" fmla="*/ 29 h 34"/>
                    <a:gd name="T52" fmla="*/ 0 w 62"/>
                    <a:gd name="T53" fmla="*/ 29 h 34"/>
                    <a:gd name="T54" fmla="*/ 4 w 62"/>
                    <a:gd name="T55" fmla="*/ 24 h 34"/>
                    <a:gd name="T56" fmla="*/ 4 w 62"/>
                    <a:gd name="T57" fmla="*/ 24 h 34"/>
                    <a:gd name="T58" fmla="*/ 4 w 62"/>
                    <a:gd name="T59" fmla="*/ 19 h 34"/>
                    <a:gd name="T60" fmla="*/ 4 w 62"/>
                    <a:gd name="T61" fmla="*/ 19 h 34"/>
                    <a:gd name="T62" fmla="*/ 9 w 62"/>
                    <a:gd name="T63" fmla="*/ 14 h 34"/>
                    <a:gd name="T64" fmla="*/ 9 w 62"/>
                    <a:gd name="T65" fmla="*/ 14 h 34"/>
                    <a:gd name="T66" fmla="*/ 19 w 62"/>
                    <a:gd name="T67" fmla="*/ 10 h 34"/>
                    <a:gd name="T68" fmla="*/ 24 w 62"/>
                    <a:gd name="T69" fmla="*/ 5 h 34"/>
                    <a:gd name="T70" fmla="*/ 33 w 62"/>
                    <a:gd name="T71" fmla="*/ 0 h 34"/>
                    <a:gd name="T72" fmla="*/ 38 w 62"/>
                    <a:gd name="T73" fmla="*/ 0 h 34"/>
                    <a:gd name="T74" fmla="*/ 48 w 62"/>
                    <a:gd name="T75" fmla="*/ 0 h 34"/>
                    <a:gd name="T76" fmla="*/ 53 w 62"/>
                    <a:gd name="T77" fmla="*/ 0 h 34"/>
                    <a:gd name="T78" fmla="*/ 57 w 62"/>
                    <a:gd name="T79" fmla="*/ 0 h 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2"/>
                    <a:gd name="T121" fmla="*/ 0 h 34"/>
                    <a:gd name="T122" fmla="*/ 62 w 62"/>
                    <a:gd name="T123" fmla="*/ 34 h 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2" h="34">
                      <a:moveTo>
                        <a:pt x="62" y="5"/>
                      </a:moveTo>
                      <a:lnTo>
                        <a:pt x="62" y="5"/>
                      </a:lnTo>
                      <a:lnTo>
                        <a:pt x="62" y="10"/>
                      </a:lnTo>
                      <a:lnTo>
                        <a:pt x="62" y="14"/>
                      </a:lnTo>
                      <a:lnTo>
                        <a:pt x="57" y="19"/>
                      </a:lnTo>
                      <a:lnTo>
                        <a:pt x="57" y="24"/>
                      </a:lnTo>
                      <a:lnTo>
                        <a:pt x="53" y="29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48" y="19"/>
                      </a:lnTo>
                      <a:lnTo>
                        <a:pt x="43" y="19"/>
                      </a:lnTo>
                      <a:lnTo>
                        <a:pt x="38" y="14"/>
                      </a:lnTo>
                      <a:lnTo>
                        <a:pt x="33" y="10"/>
                      </a:lnTo>
                      <a:lnTo>
                        <a:pt x="29" y="10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9" y="24"/>
                      </a:lnTo>
                      <a:lnTo>
                        <a:pt x="9" y="29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1" name="Freeform 1123">
                  <a:extLst>
                    <a:ext uri="{FF2B5EF4-FFF2-40B4-BE49-F238E27FC236}">
                      <a16:creationId xmlns:a16="http://schemas.microsoft.com/office/drawing/2014/main" id="{6053BC9F-C37D-4742-99A4-7B5F2BE07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8" y="825"/>
                  <a:ext cx="9" cy="24"/>
                </a:xfrm>
                <a:custGeom>
                  <a:avLst/>
                  <a:gdLst>
                    <a:gd name="T0" fmla="*/ 9 w 9"/>
                    <a:gd name="T1" fmla="*/ 0 h 24"/>
                    <a:gd name="T2" fmla="*/ 9 w 9"/>
                    <a:gd name="T3" fmla="*/ 0 h 24"/>
                    <a:gd name="T4" fmla="*/ 9 w 9"/>
                    <a:gd name="T5" fmla="*/ 5 h 24"/>
                    <a:gd name="T6" fmla="*/ 9 w 9"/>
                    <a:gd name="T7" fmla="*/ 5 h 24"/>
                    <a:gd name="T8" fmla="*/ 9 w 9"/>
                    <a:gd name="T9" fmla="*/ 5 h 24"/>
                    <a:gd name="T10" fmla="*/ 9 w 9"/>
                    <a:gd name="T11" fmla="*/ 9 h 24"/>
                    <a:gd name="T12" fmla="*/ 9 w 9"/>
                    <a:gd name="T13" fmla="*/ 9 h 24"/>
                    <a:gd name="T14" fmla="*/ 4 w 9"/>
                    <a:gd name="T15" fmla="*/ 14 h 24"/>
                    <a:gd name="T16" fmla="*/ 4 w 9"/>
                    <a:gd name="T17" fmla="*/ 14 h 24"/>
                    <a:gd name="T18" fmla="*/ 4 w 9"/>
                    <a:gd name="T19" fmla="*/ 14 h 24"/>
                    <a:gd name="T20" fmla="*/ 4 w 9"/>
                    <a:gd name="T21" fmla="*/ 19 h 24"/>
                    <a:gd name="T22" fmla="*/ 4 w 9"/>
                    <a:gd name="T23" fmla="*/ 19 h 24"/>
                    <a:gd name="T24" fmla="*/ 4 w 9"/>
                    <a:gd name="T25" fmla="*/ 19 h 24"/>
                    <a:gd name="T26" fmla="*/ 0 w 9"/>
                    <a:gd name="T27" fmla="*/ 24 h 24"/>
                    <a:gd name="T28" fmla="*/ 0 w 9"/>
                    <a:gd name="T29" fmla="*/ 24 h 24"/>
                    <a:gd name="T30" fmla="*/ 0 w 9"/>
                    <a:gd name="T31" fmla="*/ 24 h 24"/>
                    <a:gd name="T32" fmla="*/ 0 w 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4"/>
                    <a:gd name="T53" fmla="*/ 9 w 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4" y="14"/>
                      </a:lnTo>
                      <a:lnTo>
                        <a:pt x="4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2" name="Freeform 1124">
                  <a:extLst>
                    <a:ext uri="{FF2B5EF4-FFF2-40B4-BE49-F238E27FC236}">
                      <a16:creationId xmlns:a16="http://schemas.microsoft.com/office/drawing/2014/main" id="{2254363D-B382-4F94-AE03-0F0221286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830"/>
                  <a:ext cx="20" cy="19"/>
                </a:xfrm>
                <a:custGeom>
                  <a:avLst/>
                  <a:gdLst>
                    <a:gd name="T0" fmla="*/ 20 w 20"/>
                    <a:gd name="T1" fmla="*/ 19 h 19"/>
                    <a:gd name="T2" fmla="*/ 15 w 20"/>
                    <a:gd name="T3" fmla="*/ 19 h 19"/>
                    <a:gd name="T4" fmla="*/ 15 w 20"/>
                    <a:gd name="T5" fmla="*/ 19 h 19"/>
                    <a:gd name="T6" fmla="*/ 15 w 20"/>
                    <a:gd name="T7" fmla="*/ 14 h 19"/>
                    <a:gd name="T8" fmla="*/ 15 w 20"/>
                    <a:gd name="T9" fmla="*/ 14 h 19"/>
                    <a:gd name="T10" fmla="*/ 15 w 20"/>
                    <a:gd name="T11" fmla="*/ 14 h 19"/>
                    <a:gd name="T12" fmla="*/ 15 w 20"/>
                    <a:gd name="T13" fmla="*/ 9 h 19"/>
                    <a:gd name="T14" fmla="*/ 10 w 20"/>
                    <a:gd name="T15" fmla="*/ 9 h 19"/>
                    <a:gd name="T16" fmla="*/ 10 w 20"/>
                    <a:gd name="T17" fmla="*/ 9 h 19"/>
                    <a:gd name="T18" fmla="*/ 10 w 20"/>
                    <a:gd name="T19" fmla="*/ 9 h 19"/>
                    <a:gd name="T20" fmla="*/ 10 w 20"/>
                    <a:gd name="T21" fmla="*/ 9 h 19"/>
                    <a:gd name="T22" fmla="*/ 5 w 20"/>
                    <a:gd name="T23" fmla="*/ 4 h 19"/>
                    <a:gd name="T24" fmla="*/ 5 w 20"/>
                    <a:gd name="T25" fmla="*/ 4 h 19"/>
                    <a:gd name="T26" fmla="*/ 5 w 20"/>
                    <a:gd name="T27" fmla="*/ 4 h 19"/>
                    <a:gd name="T28" fmla="*/ 5 w 20"/>
                    <a:gd name="T29" fmla="*/ 4 h 19"/>
                    <a:gd name="T30" fmla="*/ 0 w 20"/>
                    <a:gd name="T31" fmla="*/ 0 h 19"/>
                    <a:gd name="T32" fmla="*/ 0 w 2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9"/>
                    <a:gd name="T53" fmla="*/ 20 w 2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9">
                      <a:moveTo>
                        <a:pt x="20" y="19"/>
                      </a:move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10" y="9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3" name="Freeform 1125">
                  <a:extLst>
                    <a:ext uri="{FF2B5EF4-FFF2-40B4-BE49-F238E27FC236}">
                      <a16:creationId xmlns:a16="http://schemas.microsoft.com/office/drawing/2014/main" id="{4808B23A-0381-4B89-AB02-7D8309983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9" y="830"/>
                  <a:ext cx="29" cy="24"/>
                </a:xfrm>
                <a:custGeom>
                  <a:avLst/>
                  <a:gdLst>
                    <a:gd name="T0" fmla="*/ 29 w 29"/>
                    <a:gd name="T1" fmla="*/ 0 h 24"/>
                    <a:gd name="T2" fmla="*/ 29 w 29"/>
                    <a:gd name="T3" fmla="*/ 0 h 24"/>
                    <a:gd name="T4" fmla="*/ 25 w 29"/>
                    <a:gd name="T5" fmla="*/ 0 h 24"/>
                    <a:gd name="T6" fmla="*/ 25 w 29"/>
                    <a:gd name="T7" fmla="*/ 0 h 24"/>
                    <a:gd name="T8" fmla="*/ 20 w 29"/>
                    <a:gd name="T9" fmla="*/ 4 h 24"/>
                    <a:gd name="T10" fmla="*/ 20 w 29"/>
                    <a:gd name="T11" fmla="*/ 4 h 24"/>
                    <a:gd name="T12" fmla="*/ 15 w 29"/>
                    <a:gd name="T13" fmla="*/ 4 h 24"/>
                    <a:gd name="T14" fmla="*/ 15 w 29"/>
                    <a:gd name="T15" fmla="*/ 4 h 24"/>
                    <a:gd name="T16" fmla="*/ 15 w 29"/>
                    <a:gd name="T17" fmla="*/ 9 h 24"/>
                    <a:gd name="T18" fmla="*/ 10 w 29"/>
                    <a:gd name="T19" fmla="*/ 9 h 24"/>
                    <a:gd name="T20" fmla="*/ 10 w 29"/>
                    <a:gd name="T21" fmla="*/ 9 h 24"/>
                    <a:gd name="T22" fmla="*/ 10 w 29"/>
                    <a:gd name="T23" fmla="*/ 14 h 24"/>
                    <a:gd name="T24" fmla="*/ 5 w 29"/>
                    <a:gd name="T25" fmla="*/ 14 h 24"/>
                    <a:gd name="T26" fmla="*/ 5 w 29"/>
                    <a:gd name="T27" fmla="*/ 14 h 24"/>
                    <a:gd name="T28" fmla="*/ 5 w 29"/>
                    <a:gd name="T29" fmla="*/ 19 h 24"/>
                    <a:gd name="T30" fmla="*/ 0 w 29"/>
                    <a:gd name="T31" fmla="*/ 19 h 24"/>
                    <a:gd name="T32" fmla="*/ 0 w 2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4"/>
                    <a:gd name="T53" fmla="*/ 29 w 2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4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4"/>
                      </a:lnTo>
                      <a:lnTo>
                        <a:pt x="15" y="4"/>
                      </a:lnTo>
                      <a:lnTo>
                        <a:pt x="15" y="9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4" name="Freeform 1126">
                  <a:extLst>
                    <a:ext uri="{FF2B5EF4-FFF2-40B4-BE49-F238E27FC236}">
                      <a16:creationId xmlns:a16="http://schemas.microsoft.com/office/drawing/2014/main" id="{E67634CA-9D44-42BE-A8D5-BDB1D8E31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5" y="834"/>
                  <a:ext cx="9" cy="20"/>
                </a:xfrm>
                <a:custGeom>
                  <a:avLst/>
                  <a:gdLst>
                    <a:gd name="T0" fmla="*/ 4 w 9"/>
                    <a:gd name="T1" fmla="*/ 20 h 20"/>
                    <a:gd name="T2" fmla="*/ 4 w 9"/>
                    <a:gd name="T3" fmla="*/ 15 h 20"/>
                    <a:gd name="T4" fmla="*/ 4 w 9"/>
                    <a:gd name="T5" fmla="*/ 15 h 20"/>
                    <a:gd name="T6" fmla="*/ 0 w 9"/>
                    <a:gd name="T7" fmla="*/ 15 h 20"/>
                    <a:gd name="T8" fmla="*/ 0 w 9"/>
                    <a:gd name="T9" fmla="*/ 15 h 20"/>
                    <a:gd name="T10" fmla="*/ 0 w 9"/>
                    <a:gd name="T11" fmla="*/ 15 h 20"/>
                    <a:gd name="T12" fmla="*/ 0 w 9"/>
                    <a:gd name="T13" fmla="*/ 10 h 20"/>
                    <a:gd name="T14" fmla="*/ 4 w 9"/>
                    <a:gd name="T15" fmla="*/ 10 h 20"/>
                    <a:gd name="T16" fmla="*/ 4 w 9"/>
                    <a:gd name="T17" fmla="*/ 10 h 20"/>
                    <a:gd name="T18" fmla="*/ 4 w 9"/>
                    <a:gd name="T19" fmla="*/ 10 h 20"/>
                    <a:gd name="T20" fmla="*/ 4 w 9"/>
                    <a:gd name="T21" fmla="*/ 5 h 20"/>
                    <a:gd name="T22" fmla="*/ 4 w 9"/>
                    <a:gd name="T23" fmla="*/ 5 h 20"/>
                    <a:gd name="T24" fmla="*/ 4 w 9"/>
                    <a:gd name="T25" fmla="*/ 5 h 20"/>
                    <a:gd name="T26" fmla="*/ 4 w 9"/>
                    <a:gd name="T27" fmla="*/ 5 h 20"/>
                    <a:gd name="T28" fmla="*/ 9 w 9"/>
                    <a:gd name="T29" fmla="*/ 5 h 20"/>
                    <a:gd name="T30" fmla="*/ 9 w 9"/>
                    <a:gd name="T31" fmla="*/ 0 h 20"/>
                    <a:gd name="T32" fmla="*/ 9 w 9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0"/>
                    <a:gd name="T53" fmla="*/ 9 w 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0">
                      <a:moveTo>
                        <a:pt x="4" y="20"/>
                      </a:moveTo>
                      <a:lnTo>
                        <a:pt x="4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5" name="Freeform 1127">
                  <a:extLst>
                    <a:ext uri="{FF2B5EF4-FFF2-40B4-BE49-F238E27FC236}">
                      <a16:creationId xmlns:a16="http://schemas.microsoft.com/office/drawing/2014/main" id="{B65BAEF3-8BF0-4DF7-B941-2B0A5E56F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4" y="820"/>
                  <a:ext cx="53" cy="14"/>
                </a:xfrm>
                <a:custGeom>
                  <a:avLst/>
                  <a:gdLst>
                    <a:gd name="T0" fmla="*/ 0 w 53"/>
                    <a:gd name="T1" fmla="*/ 14 h 14"/>
                    <a:gd name="T2" fmla="*/ 0 w 53"/>
                    <a:gd name="T3" fmla="*/ 14 h 14"/>
                    <a:gd name="T4" fmla="*/ 5 w 53"/>
                    <a:gd name="T5" fmla="*/ 10 h 14"/>
                    <a:gd name="T6" fmla="*/ 10 w 53"/>
                    <a:gd name="T7" fmla="*/ 10 h 14"/>
                    <a:gd name="T8" fmla="*/ 10 w 53"/>
                    <a:gd name="T9" fmla="*/ 10 h 14"/>
                    <a:gd name="T10" fmla="*/ 15 w 53"/>
                    <a:gd name="T11" fmla="*/ 5 h 14"/>
                    <a:gd name="T12" fmla="*/ 20 w 53"/>
                    <a:gd name="T13" fmla="*/ 5 h 14"/>
                    <a:gd name="T14" fmla="*/ 24 w 53"/>
                    <a:gd name="T15" fmla="*/ 0 h 14"/>
                    <a:gd name="T16" fmla="*/ 24 w 53"/>
                    <a:gd name="T17" fmla="*/ 0 h 14"/>
                    <a:gd name="T18" fmla="*/ 29 w 53"/>
                    <a:gd name="T19" fmla="*/ 0 h 14"/>
                    <a:gd name="T20" fmla="*/ 34 w 53"/>
                    <a:gd name="T21" fmla="*/ 0 h 14"/>
                    <a:gd name="T22" fmla="*/ 39 w 53"/>
                    <a:gd name="T23" fmla="*/ 0 h 14"/>
                    <a:gd name="T24" fmla="*/ 39 w 53"/>
                    <a:gd name="T25" fmla="*/ 0 h 14"/>
                    <a:gd name="T26" fmla="*/ 44 w 53"/>
                    <a:gd name="T27" fmla="*/ 0 h 14"/>
                    <a:gd name="T28" fmla="*/ 48 w 53"/>
                    <a:gd name="T29" fmla="*/ 0 h 14"/>
                    <a:gd name="T30" fmla="*/ 48 w 53"/>
                    <a:gd name="T31" fmla="*/ 0 h 14"/>
                    <a:gd name="T32" fmla="*/ 53 w 53"/>
                    <a:gd name="T33" fmla="*/ 5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4"/>
                    <a:gd name="T53" fmla="*/ 53 w 5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3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6" name="Freeform 1128">
                  <a:extLst>
                    <a:ext uri="{FF2B5EF4-FFF2-40B4-BE49-F238E27FC236}">
                      <a16:creationId xmlns:a16="http://schemas.microsoft.com/office/drawing/2014/main" id="{9403B829-D46C-4BC7-AB6A-83404283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820"/>
                  <a:ext cx="77" cy="72"/>
                </a:xfrm>
                <a:custGeom>
                  <a:avLst/>
                  <a:gdLst>
                    <a:gd name="T0" fmla="*/ 38 w 77"/>
                    <a:gd name="T1" fmla="*/ 43 h 72"/>
                    <a:gd name="T2" fmla="*/ 43 w 77"/>
                    <a:gd name="T3" fmla="*/ 48 h 72"/>
                    <a:gd name="T4" fmla="*/ 48 w 77"/>
                    <a:gd name="T5" fmla="*/ 48 h 72"/>
                    <a:gd name="T6" fmla="*/ 57 w 77"/>
                    <a:gd name="T7" fmla="*/ 43 h 72"/>
                    <a:gd name="T8" fmla="*/ 62 w 77"/>
                    <a:gd name="T9" fmla="*/ 43 h 72"/>
                    <a:gd name="T10" fmla="*/ 67 w 77"/>
                    <a:gd name="T11" fmla="*/ 43 h 72"/>
                    <a:gd name="T12" fmla="*/ 72 w 77"/>
                    <a:gd name="T13" fmla="*/ 43 h 72"/>
                    <a:gd name="T14" fmla="*/ 77 w 77"/>
                    <a:gd name="T15" fmla="*/ 48 h 72"/>
                    <a:gd name="T16" fmla="*/ 77 w 77"/>
                    <a:gd name="T17" fmla="*/ 58 h 72"/>
                    <a:gd name="T18" fmla="*/ 77 w 77"/>
                    <a:gd name="T19" fmla="*/ 58 h 72"/>
                    <a:gd name="T20" fmla="*/ 77 w 77"/>
                    <a:gd name="T21" fmla="*/ 63 h 72"/>
                    <a:gd name="T22" fmla="*/ 77 w 77"/>
                    <a:gd name="T23" fmla="*/ 63 h 72"/>
                    <a:gd name="T24" fmla="*/ 72 w 77"/>
                    <a:gd name="T25" fmla="*/ 63 h 72"/>
                    <a:gd name="T26" fmla="*/ 72 w 77"/>
                    <a:gd name="T27" fmla="*/ 67 h 72"/>
                    <a:gd name="T28" fmla="*/ 72 w 77"/>
                    <a:gd name="T29" fmla="*/ 67 h 72"/>
                    <a:gd name="T30" fmla="*/ 72 w 77"/>
                    <a:gd name="T31" fmla="*/ 67 h 72"/>
                    <a:gd name="T32" fmla="*/ 67 w 77"/>
                    <a:gd name="T33" fmla="*/ 72 h 72"/>
                    <a:gd name="T34" fmla="*/ 62 w 77"/>
                    <a:gd name="T35" fmla="*/ 72 h 72"/>
                    <a:gd name="T36" fmla="*/ 57 w 77"/>
                    <a:gd name="T37" fmla="*/ 72 h 72"/>
                    <a:gd name="T38" fmla="*/ 57 w 77"/>
                    <a:gd name="T39" fmla="*/ 67 h 72"/>
                    <a:gd name="T40" fmla="*/ 53 w 77"/>
                    <a:gd name="T41" fmla="*/ 67 h 72"/>
                    <a:gd name="T42" fmla="*/ 48 w 77"/>
                    <a:gd name="T43" fmla="*/ 63 h 72"/>
                    <a:gd name="T44" fmla="*/ 48 w 77"/>
                    <a:gd name="T45" fmla="*/ 63 h 72"/>
                    <a:gd name="T46" fmla="*/ 43 w 77"/>
                    <a:gd name="T47" fmla="*/ 58 h 72"/>
                    <a:gd name="T48" fmla="*/ 43 w 77"/>
                    <a:gd name="T49" fmla="*/ 58 h 72"/>
                    <a:gd name="T50" fmla="*/ 38 w 77"/>
                    <a:gd name="T51" fmla="*/ 58 h 72"/>
                    <a:gd name="T52" fmla="*/ 33 w 77"/>
                    <a:gd name="T53" fmla="*/ 58 h 72"/>
                    <a:gd name="T54" fmla="*/ 29 w 77"/>
                    <a:gd name="T55" fmla="*/ 63 h 72"/>
                    <a:gd name="T56" fmla="*/ 24 w 77"/>
                    <a:gd name="T57" fmla="*/ 67 h 72"/>
                    <a:gd name="T58" fmla="*/ 24 w 77"/>
                    <a:gd name="T59" fmla="*/ 67 h 72"/>
                    <a:gd name="T60" fmla="*/ 19 w 77"/>
                    <a:gd name="T61" fmla="*/ 67 h 72"/>
                    <a:gd name="T62" fmla="*/ 14 w 77"/>
                    <a:gd name="T63" fmla="*/ 67 h 72"/>
                    <a:gd name="T64" fmla="*/ 9 w 77"/>
                    <a:gd name="T65" fmla="*/ 63 h 72"/>
                    <a:gd name="T66" fmla="*/ 9 w 77"/>
                    <a:gd name="T67" fmla="*/ 58 h 72"/>
                    <a:gd name="T68" fmla="*/ 14 w 77"/>
                    <a:gd name="T69" fmla="*/ 53 h 72"/>
                    <a:gd name="T70" fmla="*/ 14 w 77"/>
                    <a:gd name="T71" fmla="*/ 43 h 72"/>
                    <a:gd name="T72" fmla="*/ 19 w 77"/>
                    <a:gd name="T73" fmla="*/ 38 h 72"/>
                    <a:gd name="T74" fmla="*/ 24 w 77"/>
                    <a:gd name="T75" fmla="*/ 34 h 72"/>
                    <a:gd name="T76" fmla="*/ 19 w 77"/>
                    <a:gd name="T77" fmla="*/ 29 h 72"/>
                    <a:gd name="T78" fmla="*/ 9 w 77"/>
                    <a:gd name="T79" fmla="*/ 29 h 72"/>
                    <a:gd name="T80" fmla="*/ 4 w 77"/>
                    <a:gd name="T81" fmla="*/ 24 h 72"/>
                    <a:gd name="T82" fmla="*/ 4 w 77"/>
                    <a:gd name="T83" fmla="*/ 24 h 72"/>
                    <a:gd name="T84" fmla="*/ 0 w 77"/>
                    <a:gd name="T85" fmla="*/ 19 h 72"/>
                    <a:gd name="T86" fmla="*/ 0 w 77"/>
                    <a:gd name="T87" fmla="*/ 14 h 72"/>
                    <a:gd name="T88" fmla="*/ 0 w 77"/>
                    <a:gd name="T89" fmla="*/ 14 h 72"/>
                    <a:gd name="T90" fmla="*/ 0 w 77"/>
                    <a:gd name="T91" fmla="*/ 10 h 72"/>
                    <a:gd name="T92" fmla="*/ 0 w 77"/>
                    <a:gd name="T93" fmla="*/ 5 h 72"/>
                    <a:gd name="T94" fmla="*/ 4 w 77"/>
                    <a:gd name="T95" fmla="*/ 5 h 72"/>
                    <a:gd name="T96" fmla="*/ 14 w 77"/>
                    <a:gd name="T97" fmla="*/ 0 h 72"/>
                    <a:gd name="T98" fmla="*/ 19 w 77"/>
                    <a:gd name="T99" fmla="*/ 5 h 72"/>
                    <a:gd name="T100" fmla="*/ 24 w 77"/>
                    <a:gd name="T101" fmla="*/ 5 h 72"/>
                    <a:gd name="T102" fmla="*/ 24 w 77"/>
                    <a:gd name="T103" fmla="*/ 14 h 72"/>
                    <a:gd name="T104" fmla="*/ 24 w 77"/>
                    <a:gd name="T105" fmla="*/ 19 h 72"/>
                    <a:gd name="T106" fmla="*/ 24 w 77"/>
                    <a:gd name="T107" fmla="*/ 29 h 72"/>
                    <a:gd name="T108" fmla="*/ 24 w 77"/>
                    <a:gd name="T109" fmla="*/ 34 h 72"/>
                    <a:gd name="T110" fmla="*/ 29 w 77"/>
                    <a:gd name="T111" fmla="*/ 38 h 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7"/>
                    <a:gd name="T169" fmla="*/ 0 h 72"/>
                    <a:gd name="T170" fmla="*/ 77 w 77"/>
                    <a:gd name="T171" fmla="*/ 72 h 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7" h="72">
                      <a:moveTo>
                        <a:pt x="33" y="43"/>
                      </a:moveTo>
                      <a:lnTo>
                        <a:pt x="38" y="43"/>
                      </a:lnTo>
                      <a:lnTo>
                        <a:pt x="38" y="48"/>
                      </a:lnTo>
                      <a:lnTo>
                        <a:pt x="43" y="48"/>
                      </a:lnTo>
                      <a:lnTo>
                        <a:pt x="48" y="48"/>
                      </a:lnTo>
                      <a:lnTo>
                        <a:pt x="53" y="48"/>
                      </a:lnTo>
                      <a:lnTo>
                        <a:pt x="57" y="43"/>
                      </a:lnTo>
                      <a:lnTo>
                        <a:pt x="62" y="43"/>
                      </a:lnTo>
                      <a:lnTo>
                        <a:pt x="67" y="43"/>
                      </a:lnTo>
                      <a:lnTo>
                        <a:pt x="72" y="43"/>
                      </a:lnTo>
                      <a:lnTo>
                        <a:pt x="72" y="48"/>
                      </a:lnTo>
                      <a:lnTo>
                        <a:pt x="77" y="48"/>
                      </a:lnTo>
                      <a:lnTo>
                        <a:pt x="77" y="58"/>
                      </a:lnTo>
                      <a:lnTo>
                        <a:pt x="77" y="63"/>
                      </a:lnTo>
                      <a:lnTo>
                        <a:pt x="72" y="63"/>
                      </a:lnTo>
                      <a:lnTo>
                        <a:pt x="72" y="67"/>
                      </a:lnTo>
                      <a:lnTo>
                        <a:pt x="67" y="67"/>
                      </a:lnTo>
                      <a:lnTo>
                        <a:pt x="67" y="72"/>
                      </a:lnTo>
                      <a:lnTo>
                        <a:pt x="62" y="72"/>
                      </a:lnTo>
                      <a:lnTo>
                        <a:pt x="57" y="72"/>
                      </a:lnTo>
                      <a:lnTo>
                        <a:pt x="57" y="67"/>
                      </a:lnTo>
                      <a:lnTo>
                        <a:pt x="53" y="67"/>
                      </a:lnTo>
                      <a:lnTo>
                        <a:pt x="48" y="63"/>
                      </a:lnTo>
                      <a:lnTo>
                        <a:pt x="48" y="58"/>
                      </a:lnTo>
                      <a:lnTo>
                        <a:pt x="43" y="58"/>
                      </a:lnTo>
                      <a:lnTo>
                        <a:pt x="38" y="58"/>
                      </a:lnTo>
                      <a:lnTo>
                        <a:pt x="33" y="58"/>
                      </a:lnTo>
                      <a:lnTo>
                        <a:pt x="33" y="63"/>
                      </a:lnTo>
                      <a:lnTo>
                        <a:pt x="29" y="63"/>
                      </a:lnTo>
                      <a:lnTo>
                        <a:pt x="24" y="67"/>
                      </a:lnTo>
                      <a:lnTo>
                        <a:pt x="19" y="67"/>
                      </a:lnTo>
                      <a:lnTo>
                        <a:pt x="14" y="67"/>
                      </a:lnTo>
                      <a:lnTo>
                        <a:pt x="9" y="67"/>
                      </a:lnTo>
                      <a:lnTo>
                        <a:pt x="9" y="63"/>
                      </a:lnTo>
                      <a:lnTo>
                        <a:pt x="9" y="58"/>
                      </a:lnTo>
                      <a:lnTo>
                        <a:pt x="9" y="53"/>
                      </a:lnTo>
                      <a:lnTo>
                        <a:pt x="14" y="53"/>
                      </a:lnTo>
                      <a:lnTo>
                        <a:pt x="14" y="48"/>
                      </a:lnTo>
                      <a:lnTo>
                        <a:pt x="14" y="43"/>
                      </a:lnTo>
                      <a:lnTo>
                        <a:pt x="19" y="38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24" y="14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24" y="34"/>
                      </a:lnTo>
                      <a:lnTo>
                        <a:pt x="29" y="38"/>
                      </a:lnTo>
                      <a:lnTo>
                        <a:pt x="33" y="43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7" name="Freeform 1129">
                  <a:extLst>
                    <a:ext uri="{FF2B5EF4-FFF2-40B4-BE49-F238E27FC236}">
                      <a16:creationId xmlns:a16="http://schemas.microsoft.com/office/drawing/2014/main" id="{30CD9034-CEBA-4B3E-A57D-6D588BCAA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863"/>
                  <a:ext cx="44" cy="15"/>
                </a:xfrm>
                <a:custGeom>
                  <a:avLst/>
                  <a:gdLst>
                    <a:gd name="T0" fmla="*/ 0 w 44"/>
                    <a:gd name="T1" fmla="*/ 0 h 15"/>
                    <a:gd name="T2" fmla="*/ 5 w 44"/>
                    <a:gd name="T3" fmla="*/ 0 h 15"/>
                    <a:gd name="T4" fmla="*/ 5 w 44"/>
                    <a:gd name="T5" fmla="*/ 5 h 15"/>
                    <a:gd name="T6" fmla="*/ 10 w 44"/>
                    <a:gd name="T7" fmla="*/ 5 h 15"/>
                    <a:gd name="T8" fmla="*/ 15 w 44"/>
                    <a:gd name="T9" fmla="*/ 5 h 15"/>
                    <a:gd name="T10" fmla="*/ 15 w 44"/>
                    <a:gd name="T11" fmla="*/ 5 h 15"/>
                    <a:gd name="T12" fmla="*/ 20 w 44"/>
                    <a:gd name="T13" fmla="*/ 5 h 15"/>
                    <a:gd name="T14" fmla="*/ 24 w 44"/>
                    <a:gd name="T15" fmla="*/ 0 h 15"/>
                    <a:gd name="T16" fmla="*/ 24 w 44"/>
                    <a:gd name="T17" fmla="*/ 0 h 15"/>
                    <a:gd name="T18" fmla="*/ 29 w 44"/>
                    <a:gd name="T19" fmla="*/ 0 h 15"/>
                    <a:gd name="T20" fmla="*/ 29 w 44"/>
                    <a:gd name="T21" fmla="*/ 0 h 15"/>
                    <a:gd name="T22" fmla="*/ 34 w 44"/>
                    <a:gd name="T23" fmla="*/ 0 h 15"/>
                    <a:gd name="T24" fmla="*/ 34 w 44"/>
                    <a:gd name="T25" fmla="*/ 0 h 15"/>
                    <a:gd name="T26" fmla="*/ 39 w 44"/>
                    <a:gd name="T27" fmla="*/ 0 h 15"/>
                    <a:gd name="T28" fmla="*/ 39 w 44"/>
                    <a:gd name="T29" fmla="*/ 5 h 15"/>
                    <a:gd name="T30" fmla="*/ 44 w 44"/>
                    <a:gd name="T31" fmla="*/ 5 h 15"/>
                    <a:gd name="T32" fmla="*/ 44 w 4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5"/>
                    <a:gd name="T53" fmla="*/ 44 w 4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44" y="5"/>
                      </a:lnTo>
                      <a:lnTo>
                        <a:pt x="44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8" name="Freeform 1130">
                  <a:extLst>
                    <a:ext uri="{FF2B5EF4-FFF2-40B4-BE49-F238E27FC236}">
                      <a16:creationId xmlns:a16="http://schemas.microsoft.com/office/drawing/2014/main" id="{ED93C72B-E2E8-405C-BDC9-3928F4C9F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4" y="878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10 w 10"/>
                    <a:gd name="T3" fmla="*/ 0 h 9"/>
                    <a:gd name="T4" fmla="*/ 10 w 10"/>
                    <a:gd name="T5" fmla="*/ 0 h 9"/>
                    <a:gd name="T6" fmla="*/ 10 w 10"/>
                    <a:gd name="T7" fmla="*/ 0 h 9"/>
                    <a:gd name="T8" fmla="*/ 10 w 10"/>
                    <a:gd name="T9" fmla="*/ 0 h 9"/>
                    <a:gd name="T10" fmla="*/ 10 w 10"/>
                    <a:gd name="T11" fmla="*/ 5 h 9"/>
                    <a:gd name="T12" fmla="*/ 10 w 10"/>
                    <a:gd name="T13" fmla="*/ 5 h 9"/>
                    <a:gd name="T14" fmla="*/ 10 w 10"/>
                    <a:gd name="T15" fmla="*/ 5 h 9"/>
                    <a:gd name="T16" fmla="*/ 10 w 10"/>
                    <a:gd name="T17" fmla="*/ 5 h 9"/>
                    <a:gd name="T18" fmla="*/ 5 w 10"/>
                    <a:gd name="T19" fmla="*/ 5 h 9"/>
                    <a:gd name="T20" fmla="*/ 5 w 10"/>
                    <a:gd name="T21" fmla="*/ 5 h 9"/>
                    <a:gd name="T22" fmla="*/ 5 w 10"/>
                    <a:gd name="T23" fmla="*/ 9 h 9"/>
                    <a:gd name="T24" fmla="*/ 5 w 10"/>
                    <a:gd name="T25" fmla="*/ 9 h 9"/>
                    <a:gd name="T26" fmla="*/ 5 w 10"/>
                    <a:gd name="T27" fmla="*/ 9 h 9"/>
                    <a:gd name="T28" fmla="*/ 5 w 10"/>
                    <a:gd name="T29" fmla="*/ 9 h 9"/>
                    <a:gd name="T30" fmla="*/ 5 w 10"/>
                    <a:gd name="T31" fmla="*/ 9 h 9"/>
                    <a:gd name="T32" fmla="*/ 0 w 10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9" name="Freeform 1131">
                  <a:extLst>
                    <a:ext uri="{FF2B5EF4-FFF2-40B4-BE49-F238E27FC236}">
                      <a16:creationId xmlns:a16="http://schemas.microsoft.com/office/drawing/2014/main" id="{F2B6F262-0FA6-46C1-B9F7-A90A3EBF38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878"/>
                  <a:ext cx="24" cy="14"/>
                </a:xfrm>
                <a:custGeom>
                  <a:avLst/>
                  <a:gdLst>
                    <a:gd name="T0" fmla="*/ 24 w 24"/>
                    <a:gd name="T1" fmla="*/ 9 h 14"/>
                    <a:gd name="T2" fmla="*/ 24 w 24"/>
                    <a:gd name="T3" fmla="*/ 14 h 14"/>
                    <a:gd name="T4" fmla="*/ 24 w 24"/>
                    <a:gd name="T5" fmla="*/ 14 h 14"/>
                    <a:gd name="T6" fmla="*/ 19 w 24"/>
                    <a:gd name="T7" fmla="*/ 14 h 14"/>
                    <a:gd name="T8" fmla="*/ 19 w 24"/>
                    <a:gd name="T9" fmla="*/ 14 h 14"/>
                    <a:gd name="T10" fmla="*/ 14 w 24"/>
                    <a:gd name="T11" fmla="*/ 14 h 14"/>
                    <a:gd name="T12" fmla="*/ 14 w 24"/>
                    <a:gd name="T13" fmla="*/ 14 h 14"/>
                    <a:gd name="T14" fmla="*/ 14 w 24"/>
                    <a:gd name="T15" fmla="*/ 9 h 14"/>
                    <a:gd name="T16" fmla="*/ 10 w 24"/>
                    <a:gd name="T17" fmla="*/ 9 h 14"/>
                    <a:gd name="T18" fmla="*/ 10 w 24"/>
                    <a:gd name="T19" fmla="*/ 9 h 14"/>
                    <a:gd name="T20" fmla="*/ 10 w 24"/>
                    <a:gd name="T21" fmla="*/ 9 h 14"/>
                    <a:gd name="T22" fmla="*/ 5 w 24"/>
                    <a:gd name="T23" fmla="*/ 5 h 14"/>
                    <a:gd name="T24" fmla="*/ 5 w 24"/>
                    <a:gd name="T25" fmla="*/ 5 h 14"/>
                    <a:gd name="T26" fmla="*/ 5 w 24"/>
                    <a:gd name="T27" fmla="*/ 5 h 14"/>
                    <a:gd name="T28" fmla="*/ 5 w 24"/>
                    <a:gd name="T29" fmla="*/ 0 h 14"/>
                    <a:gd name="T30" fmla="*/ 0 w 24"/>
                    <a:gd name="T31" fmla="*/ 0 h 14"/>
                    <a:gd name="T32" fmla="*/ 0 w 2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"/>
                    <a:gd name="T53" fmla="*/ 24 w 2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">
                      <a:moveTo>
                        <a:pt x="24" y="9"/>
                      </a:move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0" name="Freeform 1132">
                  <a:extLst>
                    <a:ext uri="{FF2B5EF4-FFF2-40B4-BE49-F238E27FC236}">
                      <a16:creationId xmlns:a16="http://schemas.microsoft.com/office/drawing/2014/main" id="{182C2D70-FE62-4515-B72A-89106AD3D2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6" y="878"/>
                  <a:ext cx="34" cy="9"/>
                </a:xfrm>
                <a:custGeom>
                  <a:avLst/>
                  <a:gdLst>
                    <a:gd name="T0" fmla="*/ 34 w 34"/>
                    <a:gd name="T1" fmla="*/ 0 h 9"/>
                    <a:gd name="T2" fmla="*/ 34 w 34"/>
                    <a:gd name="T3" fmla="*/ 0 h 9"/>
                    <a:gd name="T4" fmla="*/ 29 w 34"/>
                    <a:gd name="T5" fmla="*/ 0 h 9"/>
                    <a:gd name="T6" fmla="*/ 29 w 34"/>
                    <a:gd name="T7" fmla="*/ 0 h 9"/>
                    <a:gd name="T8" fmla="*/ 24 w 34"/>
                    <a:gd name="T9" fmla="*/ 0 h 9"/>
                    <a:gd name="T10" fmla="*/ 24 w 34"/>
                    <a:gd name="T11" fmla="*/ 0 h 9"/>
                    <a:gd name="T12" fmla="*/ 24 w 34"/>
                    <a:gd name="T13" fmla="*/ 5 h 9"/>
                    <a:gd name="T14" fmla="*/ 20 w 34"/>
                    <a:gd name="T15" fmla="*/ 5 h 9"/>
                    <a:gd name="T16" fmla="*/ 20 w 34"/>
                    <a:gd name="T17" fmla="*/ 5 h 9"/>
                    <a:gd name="T18" fmla="*/ 15 w 34"/>
                    <a:gd name="T19" fmla="*/ 9 h 9"/>
                    <a:gd name="T20" fmla="*/ 15 w 34"/>
                    <a:gd name="T21" fmla="*/ 9 h 9"/>
                    <a:gd name="T22" fmla="*/ 15 w 34"/>
                    <a:gd name="T23" fmla="*/ 9 h 9"/>
                    <a:gd name="T24" fmla="*/ 10 w 34"/>
                    <a:gd name="T25" fmla="*/ 9 h 9"/>
                    <a:gd name="T26" fmla="*/ 10 w 34"/>
                    <a:gd name="T27" fmla="*/ 9 h 9"/>
                    <a:gd name="T28" fmla="*/ 5 w 34"/>
                    <a:gd name="T29" fmla="*/ 9 h 9"/>
                    <a:gd name="T30" fmla="*/ 5 w 34"/>
                    <a:gd name="T31" fmla="*/ 9 h 9"/>
                    <a:gd name="T32" fmla="*/ 0 w 34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9"/>
                    <a:gd name="T53" fmla="*/ 34 w 3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9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0" y="5"/>
                      </a:lnTo>
                      <a:lnTo>
                        <a:pt x="15" y="9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1" name="Freeform 1133">
                  <a:extLst>
                    <a:ext uri="{FF2B5EF4-FFF2-40B4-BE49-F238E27FC236}">
                      <a16:creationId xmlns:a16="http://schemas.microsoft.com/office/drawing/2014/main" id="{28654536-7E0C-4363-AA80-C580F115C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1" y="849"/>
                  <a:ext cx="20" cy="38"/>
                </a:xfrm>
                <a:custGeom>
                  <a:avLst/>
                  <a:gdLst>
                    <a:gd name="T0" fmla="*/ 5 w 20"/>
                    <a:gd name="T1" fmla="*/ 38 h 38"/>
                    <a:gd name="T2" fmla="*/ 5 w 20"/>
                    <a:gd name="T3" fmla="*/ 34 h 38"/>
                    <a:gd name="T4" fmla="*/ 5 w 20"/>
                    <a:gd name="T5" fmla="*/ 34 h 38"/>
                    <a:gd name="T6" fmla="*/ 5 w 20"/>
                    <a:gd name="T7" fmla="*/ 29 h 38"/>
                    <a:gd name="T8" fmla="*/ 5 w 20"/>
                    <a:gd name="T9" fmla="*/ 24 h 38"/>
                    <a:gd name="T10" fmla="*/ 10 w 20"/>
                    <a:gd name="T11" fmla="*/ 24 h 38"/>
                    <a:gd name="T12" fmla="*/ 10 w 20"/>
                    <a:gd name="T13" fmla="*/ 19 h 38"/>
                    <a:gd name="T14" fmla="*/ 10 w 20"/>
                    <a:gd name="T15" fmla="*/ 14 h 38"/>
                    <a:gd name="T16" fmla="*/ 15 w 20"/>
                    <a:gd name="T17" fmla="*/ 9 h 38"/>
                    <a:gd name="T18" fmla="*/ 15 w 20"/>
                    <a:gd name="T19" fmla="*/ 9 h 38"/>
                    <a:gd name="T20" fmla="*/ 15 w 20"/>
                    <a:gd name="T21" fmla="*/ 5 h 38"/>
                    <a:gd name="T22" fmla="*/ 20 w 20"/>
                    <a:gd name="T23" fmla="*/ 5 h 38"/>
                    <a:gd name="T24" fmla="*/ 15 w 20"/>
                    <a:gd name="T25" fmla="*/ 0 h 38"/>
                    <a:gd name="T26" fmla="*/ 15 w 20"/>
                    <a:gd name="T27" fmla="*/ 0 h 38"/>
                    <a:gd name="T28" fmla="*/ 10 w 20"/>
                    <a:gd name="T29" fmla="*/ 0 h 38"/>
                    <a:gd name="T30" fmla="*/ 5 w 20"/>
                    <a:gd name="T31" fmla="*/ 0 h 38"/>
                    <a:gd name="T32" fmla="*/ 0 w 20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38"/>
                    <a:gd name="T53" fmla="*/ 20 w 20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38">
                      <a:moveTo>
                        <a:pt x="5" y="38"/>
                      </a:move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" name="Freeform 1134">
                  <a:extLst>
                    <a:ext uri="{FF2B5EF4-FFF2-40B4-BE49-F238E27FC236}">
                      <a16:creationId xmlns:a16="http://schemas.microsoft.com/office/drawing/2014/main" id="{68814F28-C27B-4CF8-8E6B-A62EDB731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825"/>
                  <a:ext cx="4" cy="24"/>
                </a:xfrm>
                <a:custGeom>
                  <a:avLst/>
                  <a:gdLst>
                    <a:gd name="T0" fmla="*/ 4 w 4"/>
                    <a:gd name="T1" fmla="*/ 24 h 24"/>
                    <a:gd name="T2" fmla="*/ 4 w 4"/>
                    <a:gd name="T3" fmla="*/ 19 h 24"/>
                    <a:gd name="T4" fmla="*/ 4 w 4"/>
                    <a:gd name="T5" fmla="*/ 19 h 24"/>
                    <a:gd name="T6" fmla="*/ 4 w 4"/>
                    <a:gd name="T7" fmla="*/ 19 h 24"/>
                    <a:gd name="T8" fmla="*/ 4 w 4"/>
                    <a:gd name="T9" fmla="*/ 14 h 24"/>
                    <a:gd name="T10" fmla="*/ 0 w 4"/>
                    <a:gd name="T11" fmla="*/ 14 h 24"/>
                    <a:gd name="T12" fmla="*/ 0 w 4"/>
                    <a:gd name="T13" fmla="*/ 14 h 24"/>
                    <a:gd name="T14" fmla="*/ 0 w 4"/>
                    <a:gd name="T15" fmla="*/ 9 h 24"/>
                    <a:gd name="T16" fmla="*/ 0 w 4"/>
                    <a:gd name="T17" fmla="*/ 9 h 24"/>
                    <a:gd name="T18" fmla="*/ 0 w 4"/>
                    <a:gd name="T19" fmla="*/ 9 h 24"/>
                    <a:gd name="T20" fmla="*/ 0 w 4"/>
                    <a:gd name="T21" fmla="*/ 5 h 24"/>
                    <a:gd name="T22" fmla="*/ 0 w 4"/>
                    <a:gd name="T23" fmla="*/ 5 h 24"/>
                    <a:gd name="T24" fmla="*/ 0 w 4"/>
                    <a:gd name="T25" fmla="*/ 5 h 24"/>
                    <a:gd name="T26" fmla="*/ 0 w 4"/>
                    <a:gd name="T27" fmla="*/ 0 h 24"/>
                    <a:gd name="T28" fmla="*/ 4 w 4"/>
                    <a:gd name="T29" fmla="*/ 0 h 24"/>
                    <a:gd name="T30" fmla="*/ 4 w 4"/>
                    <a:gd name="T31" fmla="*/ 0 h 24"/>
                    <a:gd name="T32" fmla="*/ 4 w 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4"/>
                    <a:gd name="T53" fmla="*/ 4 w 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4">
                      <a:moveTo>
                        <a:pt x="4" y="24"/>
                      </a:move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" name="Freeform 1135">
                  <a:extLst>
                    <a:ext uri="{FF2B5EF4-FFF2-40B4-BE49-F238E27FC236}">
                      <a16:creationId xmlns:a16="http://schemas.microsoft.com/office/drawing/2014/main" id="{287A05B9-A6C2-4B39-B38F-8673589E9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1" y="820"/>
                  <a:ext cx="29" cy="43"/>
                </a:xfrm>
                <a:custGeom>
                  <a:avLst/>
                  <a:gdLst>
                    <a:gd name="T0" fmla="*/ 0 w 29"/>
                    <a:gd name="T1" fmla="*/ 5 h 43"/>
                    <a:gd name="T2" fmla="*/ 10 w 29"/>
                    <a:gd name="T3" fmla="*/ 0 h 43"/>
                    <a:gd name="T4" fmla="*/ 15 w 29"/>
                    <a:gd name="T5" fmla="*/ 0 h 43"/>
                    <a:gd name="T6" fmla="*/ 15 w 29"/>
                    <a:gd name="T7" fmla="*/ 5 h 43"/>
                    <a:gd name="T8" fmla="*/ 20 w 29"/>
                    <a:gd name="T9" fmla="*/ 5 h 43"/>
                    <a:gd name="T10" fmla="*/ 20 w 29"/>
                    <a:gd name="T11" fmla="*/ 5 h 43"/>
                    <a:gd name="T12" fmla="*/ 20 w 29"/>
                    <a:gd name="T13" fmla="*/ 10 h 43"/>
                    <a:gd name="T14" fmla="*/ 20 w 29"/>
                    <a:gd name="T15" fmla="*/ 14 h 43"/>
                    <a:gd name="T16" fmla="*/ 20 w 29"/>
                    <a:gd name="T17" fmla="*/ 14 h 43"/>
                    <a:gd name="T18" fmla="*/ 20 w 29"/>
                    <a:gd name="T19" fmla="*/ 19 h 43"/>
                    <a:gd name="T20" fmla="*/ 20 w 29"/>
                    <a:gd name="T21" fmla="*/ 24 h 43"/>
                    <a:gd name="T22" fmla="*/ 20 w 29"/>
                    <a:gd name="T23" fmla="*/ 29 h 43"/>
                    <a:gd name="T24" fmla="*/ 20 w 29"/>
                    <a:gd name="T25" fmla="*/ 34 h 43"/>
                    <a:gd name="T26" fmla="*/ 20 w 29"/>
                    <a:gd name="T27" fmla="*/ 34 h 43"/>
                    <a:gd name="T28" fmla="*/ 25 w 29"/>
                    <a:gd name="T29" fmla="*/ 38 h 43"/>
                    <a:gd name="T30" fmla="*/ 25 w 29"/>
                    <a:gd name="T31" fmla="*/ 38 h 43"/>
                    <a:gd name="T32" fmla="*/ 29 w 29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43"/>
                    <a:gd name="T53" fmla="*/ 29 w 29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43">
                      <a:moveTo>
                        <a:pt x="0" y="5"/>
                      </a:move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0" y="10"/>
                      </a:ln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20" y="24"/>
                      </a:lnTo>
                      <a:lnTo>
                        <a:pt x="20" y="29"/>
                      </a:lnTo>
                      <a:lnTo>
                        <a:pt x="20" y="34"/>
                      </a:lnTo>
                      <a:lnTo>
                        <a:pt x="25" y="38"/>
                      </a:lnTo>
                      <a:lnTo>
                        <a:pt x="29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4" name="Freeform 1136">
                  <a:extLst>
                    <a:ext uri="{FF2B5EF4-FFF2-40B4-BE49-F238E27FC236}">
                      <a16:creationId xmlns:a16="http://schemas.microsoft.com/office/drawing/2014/main" id="{44E1078E-1289-4FF3-BFE4-F7394FFF4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830"/>
                  <a:ext cx="43" cy="28"/>
                </a:xfrm>
                <a:custGeom>
                  <a:avLst/>
                  <a:gdLst>
                    <a:gd name="T0" fmla="*/ 43 w 43"/>
                    <a:gd name="T1" fmla="*/ 9 h 28"/>
                    <a:gd name="T2" fmla="*/ 39 w 43"/>
                    <a:gd name="T3" fmla="*/ 9 h 28"/>
                    <a:gd name="T4" fmla="*/ 39 w 43"/>
                    <a:gd name="T5" fmla="*/ 9 h 28"/>
                    <a:gd name="T6" fmla="*/ 34 w 43"/>
                    <a:gd name="T7" fmla="*/ 9 h 28"/>
                    <a:gd name="T8" fmla="*/ 29 w 43"/>
                    <a:gd name="T9" fmla="*/ 14 h 28"/>
                    <a:gd name="T10" fmla="*/ 29 w 43"/>
                    <a:gd name="T11" fmla="*/ 14 h 28"/>
                    <a:gd name="T12" fmla="*/ 24 w 43"/>
                    <a:gd name="T13" fmla="*/ 14 h 28"/>
                    <a:gd name="T14" fmla="*/ 24 w 43"/>
                    <a:gd name="T15" fmla="*/ 19 h 28"/>
                    <a:gd name="T16" fmla="*/ 19 w 43"/>
                    <a:gd name="T17" fmla="*/ 19 h 28"/>
                    <a:gd name="T18" fmla="*/ 19 w 43"/>
                    <a:gd name="T19" fmla="*/ 24 h 28"/>
                    <a:gd name="T20" fmla="*/ 19 w 43"/>
                    <a:gd name="T21" fmla="*/ 24 h 28"/>
                    <a:gd name="T22" fmla="*/ 14 w 43"/>
                    <a:gd name="T23" fmla="*/ 24 h 28"/>
                    <a:gd name="T24" fmla="*/ 10 w 43"/>
                    <a:gd name="T25" fmla="*/ 28 h 28"/>
                    <a:gd name="T26" fmla="*/ 10 w 43"/>
                    <a:gd name="T27" fmla="*/ 28 h 28"/>
                    <a:gd name="T28" fmla="*/ 5 w 43"/>
                    <a:gd name="T29" fmla="*/ 28 h 28"/>
                    <a:gd name="T30" fmla="*/ 5 w 43"/>
                    <a:gd name="T31" fmla="*/ 28 h 28"/>
                    <a:gd name="T32" fmla="*/ 0 w 43"/>
                    <a:gd name="T33" fmla="*/ 24 h 28"/>
                    <a:gd name="T34" fmla="*/ 0 w 43"/>
                    <a:gd name="T35" fmla="*/ 24 h 28"/>
                    <a:gd name="T36" fmla="*/ 5 w 43"/>
                    <a:gd name="T37" fmla="*/ 19 h 28"/>
                    <a:gd name="T38" fmla="*/ 5 w 43"/>
                    <a:gd name="T39" fmla="*/ 19 h 28"/>
                    <a:gd name="T40" fmla="*/ 10 w 43"/>
                    <a:gd name="T41" fmla="*/ 19 h 28"/>
                    <a:gd name="T42" fmla="*/ 10 w 43"/>
                    <a:gd name="T43" fmla="*/ 14 h 28"/>
                    <a:gd name="T44" fmla="*/ 10 w 43"/>
                    <a:gd name="T45" fmla="*/ 14 h 28"/>
                    <a:gd name="T46" fmla="*/ 14 w 43"/>
                    <a:gd name="T47" fmla="*/ 14 h 28"/>
                    <a:gd name="T48" fmla="*/ 14 w 43"/>
                    <a:gd name="T49" fmla="*/ 9 h 28"/>
                    <a:gd name="T50" fmla="*/ 19 w 43"/>
                    <a:gd name="T51" fmla="*/ 9 h 28"/>
                    <a:gd name="T52" fmla="*/ 19 w 43"/>
                    <a:gd name="T53" fmla="*/ 9 h 28"/>
                    <a:gd name="T54" fmla="*/ 24 w 43"/>
                    <a:gd name="T55" fmla="*/ 9 h 28"/>
                    <a:gd name="T56" fmla="*/ 24 w 43"/>
                    <a:gd name="T57" fmla="*/ 4 h 28"/>
                    <a:gd name="T58" fmla="*/ 29 w 43"/>
                    <a:gd name="T59" fmla="*/ 4 h 28"/>
                    <a:gd name="T60" fmla="*/ 29 w 43"/>
                    <a:gd name="T61" fmla="*/ 0 h 28"/>
                    <a:gd name="T62" fmla="*/ 34 w 43"/>
                    <a:gd name="T63" fmla="*/ 0 h 28"/>
                    <a:gd name="T64" fmla="*/ 34 w 43"/>
                    <a:gd name="T65" fmla="*/ 0 h 28"/>
                    <a:gd name="T66" fmla="*/ 34 w 43"/>
                    <a:gd name="T67" fmla="*/ 0 h 28"/>
                    <a:gd name="T68" fmla="*/ 34 w 43"/>
                    <a:gd name="T69" fmla="*/ 0 h 28"/>
                    <a:gd name="T70" fmla="*/ 34 w 43"/>
                    <a:gd name="T71" fmla="*/ 0 h 28"/>
                    <a:gd name="T72" fmla="*/ 39 w 43"/>
                    <a:gd name="T73" fmla="*/ 0 h 28"/>
                    <a:gd name="T74" fmla="*/ 39 w 43"/>
                    <a:gd name="T75" fmla="*/ 0 h 28"/>
                    <a:gd name="T76" fmla="*/ 39 w 43"/>
                    <a:gd name="T77" fmla="*/ 0 h 28"/>
                    <a:gd name="T78" fmla="*/ 39 w 43"/>
                    <a:gd name="T79" fmla="*/ 0 h 28"/>
                    <a:gd name="T80" fmla="*/ 39 w 43"/>
                    <a:gd name="T81" fmla="*/ 4 h 28"/>
                    <a:gd name="T82" fmla="*/ 39 w 43"/>
                    <a:gd name="T83" fmla="*/ 4 h 28"/>
                    <a:gd name="T84" fmla="*/ 39 w 43"/>
                    <a:gd name="T85" fmla="*/ 4 h 28"/>
                    <a:gd name="T86" fmla="*/ 43 w 43"/>
                    <a:gd name="T87" fmla="*/ 4 h 28"/>
                    <a:gd name="T88" fmla="*/ 43 w 43"/>
                    <a:gd name="T89" fmla="*/ 4 h 28"/>
                    <a:gd name="T90" fmla="*/ 43 w 43"/>
                    <a:gd name="T91" fmla="*/ 9 h 28"/>
                    <a:gd name="T92" fmla="*/ 43 w 43"/>
                    <a:gd name="T93" fmla="*/ 9 h 28"/>
                    <a:gd name="T94" fmla="*/ 43 w 43"/>
                    <a:gd name="T95" fmla="*/ 9 h 28"/>
                    <a:gd name="T96" fmla="*/ 43 w 43"/>
                    <a:gd name="T97" fmla="*/ 9 h 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28"/>
                    <a:gd name="T149" fmla="*/ 43 w 43"/>
                    <a:gd name="T150" fmla="*/ 28 h 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28">
                      <a:moveTo>
                        <a:pt x="43" y="9"/>
                      </a:moveTo>
                      <a:lnTo>
                        <a:pt x="39" y="9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10" y="28"/>
                      </a:lnTo>
                      <a:lnTo>
                        <a:pt x="5" y="28"/>
                      </a:ln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5" name="Freeform 1137">
                  <a:extLst>
                    <a:ext uri="{FF2B5EF4-FFF2-40B4-BE49-F238E27FC236}">
                      <a16:creationId xmlns:a16="http://schemas.microsoft.com/office/drawing/2014/main" id="{8E871D34-5793-432C-9C64-1144E71E3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839"/>
                  <a:ext cx="43" cy="19"/>
                </a:xfrm>
                <a:custGeom>
                  <a:avLst/>
                  <a:gdLst>
                    <a:gd name="T0" fmla="*/ 43 w 43"/>
                    <a:gd name="T1" fmla="*/ 0 h 19"/>
                    <a:gd name="T2" fmla="*/ 39 w 43"/>
                    <a:gd name="T3" fmla="*/ 0 h 19"/>
                    <a:gd name="T4" fmla="*/ 39 w 43"/>
                    <a:gd name="T5" fmla="*/ 0 h 19"/>
                    <a:gd name="T6" fmla="*/ 34 w 43"/>
                    <a:gd name="T7" fmla="*/ 0 h 19"/>
                    <a:gd name="T8" fmla="*/ 29 w 43"/>
                    <a:gd name="T9" fmla="*/ 5 h 19"/>
                    <a:gd name="T10" fmla="*/ 29 w 43"/>
                    <a:gd name="T11" fmla="*/ 5 h 19"/>
                    <a:gd name="T12" fmla="*/ 24 w 43"/>
                    <a:gd name="T13" fmla="*/ 5 h 19"/>
                    <a:gd name="T14" fmla="*/ 24 w 43"/>
                    <a:gd name="T15" fmla="*/ 10 h 19"/>
                    <a:gd name="T16" fmla="*/ 19 w 43"/>
                    <a:gd name="T17" fmla="*/ 10 h 19"/>
                    <a:gd name="T18" fmla="*/ 19 w 43"/>
                    <a:gd name="T19" fmla="*/ 15 h 19"/>
                    <a:gd name="T20" fmla="*/ 19 w 43"/>
                    <a:gd name="T21" fmla="*/ 15 h 19"/>
                    <a:gd name="T22" fmla="*/ 14 w 43"/>
                    <a:gd name="T23" fmla="*/ 15 h 19"/>
                    <a:gd name="T24" fmla="*/ 10 w 43"/>
                    <a:gd name="T25" fmla="*/ 19 h 19"/>
                    <a:gd name="T26" fmla="*/ 10 w 43"/>
                    <a:gd name="T27" fmla="*/ 19 h 19"/>
                    <a:gd name="T28" fmla="*/ 5 w 43"/>
                    <a:gd name="T29" fmla="*/ 19 h 19"/>
                    <a:gd name="T30" fmla="*/ 5 w 43"/>
                    <a:gd name="T31" fmla="*/ 19 h 19"/>
                    <a:gd name="T32" fmla="*/ 0 w 43"/>
                    <a:gd name="T33" fmla="*/ 15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9"/>
                    <a:gd name="T53" fmla="*/ 43 w 4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9">
                      <a:moveTo>
                        <a:pt x="43" y="0"/>
                      </a:move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6" name="Freeform 1138">
                  <a:extLst>
                    <a:ext uri="{FF2B5EF4-FFF2-40B4-BE49-F238E27FC236}">
                      <a16:creationId xmlns:a16="http://schemas.microsoft.com/office/drawing/2014/main" id="{BBC16B11-0D45-4910-88A1-ED20FB33F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830"/>
                  <a:ext cx="34" cy="24"/>
                </a:xfrm>
                <a:custGeom>
                  <a:avLst/>
                  <a:gdLst>
                    <a:gd name="T0" fmla="*/ 0 w 34"/>
                    <a:gd name="T1" fmla="*/ 24 h 24"/>
                    <a:gd name="T2" fmla="*/ 0 w 34"/>
                    <a:gd name="T3" fmla="*/ 24 h 24"/>
                    <a:gd name="T4" fmla="*/ 5 w 34"/>
                    <a:gd name="T5" fmla="*/ 19 h 24"/>
                    <a:gd name="T6" fmla="*/ 5 w 34"/>
                    <a:gd name="T7" fmla="*/ 19 h 24"/>
                    <a:gd name="T8" fmla="*/ 10 w 34"/>
                    <a:gd name="T9" fmla="*/ 19 h 24"/>
                    <a:gd name="T10" fmla="*/ 10 w 34"/>
                    <a:gd name="T11" fmla="*/ 14 h 24"/>
                    <a:gd name="T12" fmla="*/ 10 w 34"/>
                    <a:gd name="T13" fmla="*/ 14 h 24"/>
                    <a:gd name="T14" fmla="*/ 14 w 34"/>
                    <a:gd name="T15" fmla="*/ 14 h 24"/>
                    <a:gd name="T16" fmla="*/ 14 w 34"/>
                    <a:gd name="T17" fmla="*/ 9 h 24"/>
                    <a:gd name="T18" fmla="*/ 19 w 34"/>
                    <a:gd name="T19" fmla="*/ 9 h 24"/>
                    <a:gd name="T20" fmla="*/ 19 w 34"/>
                    <a:gd name="T21" fmla="*/ 9 h 24"/>
                    <a:gd name="T22" fmla="*/ 24 w 34"/>
                    <a:gd name="T23" fmla="*/ 9 h 24"/>
                    <a:gd name="T24" fmla="*/ 24 w 34"/>
                    <a:gd name="T25" fmla="*/ 4 h 24"/>
                    <a:gd name="T26" fmla="*/ 29 w 34"/>
                    <a:gd name="T27" fmla="*/ 4 h 24"/>
                    <a:gd name="T28" fmla="*/ 29 w 34"/>
                    <a:gd name="T29" fmla="*/ 0 h 24"/>
                    <a:gd name="T30" fmla="*/ 34 w 34"/>
                    <a:gd name="T31" fmla="*/ 0 h 24"/>
                    <a:gd name="T32" fmla="*/ 34 w 3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4"/>
                    <a:gd name="T53" fmla="*/ 34 w 3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29" y="0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7" name="Freeform 1139">
                  <a:extLst>
                    <a:ext uri="{FF2B5EF4-FFF2-40B4-BE49-F238E27FC236}">
                      <a16:creationId xmlns:a16="http://schemas.microsoft.com/office/drawing/2014/main" id="{ED0E82F7-A919-467D-814A-1A5D3322E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830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5 w 9"/>
                    <a:gd name="T9" fmla="*/ 0 h 9"/>
                    <a:gd name="T10" fmla="*/ 5 w 9"/>
                    <a:gd name="T11" fmla="*/ 0 h 9"/>
                    <a:gd name="T12" fmla="*/ 5 w 9"/>
                    <a:gd name="T13" fmla="*/ 0 h 9"/>
                    <a:gd name="T14" fmla="*/ 5 w 9"/>
                    <a:gd name="T15" fmla="*/ 0 h 9"/>
                    <a:gd name="T16" fmla="*/ 5 w 9"/>
                    <a:gd name="T17" fmla="*/ 4 h 9"/>
                    <a:gd name="T18" fmla="*/ 5 w 9"/>
                    <a:gd name="T19" fmla="*/ 4 h 9"/>
                    <a:gd name="T20" fmla="*/ 5 w 9"/>
                    <a:gd name="T21" fmla="*/ 4 h 9"/>
                    <a:gd name="T22" fmla="*/ 9 w 9"/>
                    <a:gd name="T23" fmla="*/ 4 h 9"/>
                    <a:gd name="T24" fmla="*/ 9 w 9"/>
                    <a:gd name="T25" fmla="*/ 4 h 9"/>
                    <a:gd name="T26" fmla="*/ 9 w 9"/>
                    <a:gd name="T27" fmla="*/ 9 h 9"/>
                    <a:gd name="T28" fmla="*/ 9 w 9"/>
                    <a:gd name="T29" fmla="*/ 9 h 9"/>
                    <a:gd name="T30" fmla="*/ 9 w 9"/>
                    <a:gd name="T31" fmla="*/ 9 h 9"/>
                    <a:gd name="T32" fmla="*/ 9 w 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9"/>
                    <a:gd name="T53" fmla="*/ 9 w 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8" name="Rectangle 1140">
                  <a:extLst>
                    <a:ext uri="{FF2B5EF4-FFF2-40B4-BE49-F238E27FC236}">
                      <a16:creationId xmlns:a16="http://schemas.microsoft.com/office/drawing/2014/main" id="{5A3C4E10-61A5-4366-A883-A03742B03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5" y="834"/>
                  <a:ext cx="5" cy="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9" name="Rectangle 1141">
                  <a:extLst>
                    <a:ext uri="{FF2B5EF4-FFF2-40B4-BE49-F238E27FC236}">
                      <a16:creationId xmlns:a16="http://schemas.microsoft.com/office/drawing/2014/main" id="{31D5602C-0E26-4BA9-90C5-B8133E66A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5" y="834"/>
                  <a:ext cx="5" cy="1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0" name="Freeform 1142">
                  <a:extLst>
                    <a:ext uri="{FF2B5EF4-FFF2-40B4-BE49-F238E27FC236}">
                      <a16:creationId xmlns:a16="http://schemas.microsoft.com/office/drawing/2014/main" id="{168C5165-9011-47A4-A7EA-EF6254F11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839"/>
                  <a:ext cx="20" cy="15"/>
                </a:xfrm>
                <a:custGeom>
                  <a:avLst/>
                  <a:gdLst>
                    <a:gd name="T0" fmla="*/ 20 w 20"/>
                    <a:gd name="T1" fmla="*/ 10 h 15"/>
                    <a:gd name="T2" fmla="*/ 20 w 20"/>
                    <a:gd name="T3" fmla="*/ 10 h 15"/>
                    <a:gd name="T4" fmla="*/ 20 w 20"/>
                    <a:gd name="T5" fmla="*/ 10 h 15"/>
                    <a:gd name="T6" fmla="*/ 20 w 20"/>
                    <a:gd name="T7" fmla="*/ 10 h 15"/>
                    <a:gd name="T8" fmla="*/ 15 w 20"/>
                    <a:gd name="T9" fmla="*/ 15 h 15"/>
                    <a:gd name="T10" fmla="*/ 15 w 20"/>
                    <a:gd name="T11" fmla="*/ 15 h 15"/>
                    <a:gd name="T12" fmla="*/ 15 w 20"/>
                    <a:gd name="T13" fmla="*/ 15 h 15"/>
                    <a:gd name="T14" fmla="*/ 10 w 20"/>
                    <a:gd name="T15" fmla="*/ 15 h 15"/>
                    <a:gd name="T16" fmla="*/ 10 w 20"/>
                    <a:gd name="T17" fmla="*/ 15 h 15"/>
                    <a:gd name="T18" fmla="*/ 10 w 20"/>
                    <a:gd name="T19" fmla="*/ 10 h 15"/>
                    <a:gd name="T20" fmla="*/ 5 w 20"/>
                    <a:gd name="T21" fmla="*/ 10 h 15"/>
                    <a:gd name="T22" fmla="*/ 5 w 20"/>
                    <a:gd name="T23" fmla="*/ 10 h 15"/>
                    <a:gd name="T24" fmla="*/ 5 w 20"/>
                    <a:gd name="T25" fmla="*/ 10 h 15"/>
                    <a:gd name="T26" fmla="*/ 5 w 20"/>
                    <a:gd name="T27" fmla="*/ 10 h 15"/>
                    <a:gd name="T28" fmla="*/ 0 w 20"/>
                    <a:gd name="T29" fmla="*/ 5 h 15"/>
                    <a:gd name="T30" fmla="*/ 0 w 20"/>
                    <a:gd name="T31" fmla="*/ 5 h 15"/>
                    <a:gd name="T32" fmla="*/ 0 w 20"/>
                    <a:gd name="T33" fmla="*/ 0 h 15"/>
                    <a:gd name="T34" fmla="*/ 0 w 20"/>
                    <a:gd name="T35" fmla="*/ 0 h 15"/>
                    <a:gd name="T36" fmla="*/ 20 w 20"/>
                    <a:gd name="T37" fmla="*/ 10 h 15"/>
                    <a:gd name="T38" fmla="*/ 20 w 20"/>
                    <a:gd name="T39" fmla="*/ 1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15"/>
                    <a:gd name="T62" fmla="*/ 20 w 20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15">
                      <a:moveTo>
                        <a:pt x="20" y="10"/>
                      </a:move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1" name="Freeform 1143">
                  <a:extLst>
                    <a:ext uri="{FF2B5EF4-FFF2-40B4-BE49-F238E27FC236}">
                      <a16:creationId xmlns:a16="http://schemas.microsoft.com/office/drawing/2014/main" id="{946E3ED4-89CB-43F6-B327-C2BB5B5A2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839"/>
                  <a:ext cx="20" cy="15"/>
                </a:xfrm>
                <a:custGeom>
                  <a:avLst/>
                  <a:gdLst>
                    <a:gd name="T0" fmla="*/ 20 w 20"/>
                    <a:gd name="T1" fmla="*/ 10 h 15"/>
                    <a:gd name="T2" fmla="*/ 20 w 20"/>
                    <a:gd name="T3" fmla="*/ 10 h 15"/>
                    <a:gd name="T4" fmla="*/ 20 w 20"/>
                    <a:gd name="T5" fmla="*/ 10 h 15"/>
                    <a:gd name="T6" fmla="*/ 20 w 20"/>
                    <a:gd name="T7" fmla="*/ 10 h 15"/>
                    <a:gd name="T8" fmla="*/ 15 w 20"/>
                    <a:gd name="T9" fmla="*/ 15 h 15"/>
                    <a:gd name="T10" fmla="*/ 15 w 20"/>
                    <a:gd name="T11" fmla="*/ 15 h 15"/>
                    <a:gd name="T12" fmla="*/ 15 w 20"/>
                    <a:gd name="T13" fmla="*/ 15 h 15"/>
                    <a:gd name="T14" fmla="*/ 10 w 20"/>
                    <a:gd name="T15" fmla="*/ 15 h 15"/>
                    <a:gd name="T16" fmla="*/ 10 w 20"/>
                    <a:gd name="T17" fmla="*/ 15 h 15"/>
                    <a:gd name="T18" fmla="*/ 10 w 20"/>
                    <a:gd name="T19" fmla="*/ 10 h 15"/>
                    <a:gd name="T20" fmla="*/ 5 w 20"/>
                    <a:gd name="T21" fmla="*/ 10 h 15"/>
                    <a:gd name="T22" fmla="*/ 5 w 20"/>
                    <a:gd name="T23" fmla="*/ 10 h 15"/>
                    <a:gd name="T24" fmla="*/ 5 w 20"/>
                    <a:gd name="T25" fmla="*/ 10 h 15"/>
                    <a:gd name="T26" fmla="*/ 5 w 20"/>
                    <a:gd name="T27" fmla="*/ 10 h 15"/>
                    <a:gd name="T28" fmla="*/ 0 w 20"/>
                    <a:gd name="T29" fmla="*/ 5 h 15"/>
                    <a:gd name="T30" fmla="*/ 0 w 20"/>
                    <a:gd name="T31" fmla="*/ 5 h 15"/>
                    <a:gd name="T32" fmla="*/ 0 w 2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5"/>
                    <a:gd name="T53" fmla="*/ 20 w 2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5">
                      <a:moveTo>
                        <a:pt x="20" y="10"/>
                      </a:move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2" name="Line 1144">
                  <a:extLst>
                    <a:ext uri="{FF2B5EF4-FFF2-40B4-BE49-F238E27FC236}">
                      <a16:creationId xmlns:a16="http://schemas.microsoft.com/office/drawing/2014/main" id="{9A210C33-0734-4D5D-B234-5D8869C7C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0" y="839"/>
                  <a:ext cx="2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3" name="Freeform 1145">
                  <a:extLst>
                    <a:ext uri="{FF2B5EF4-FFF2-40B4-BE49-F238E27FC236}">
                      <a16:creationId xmlns:a16="http://schemas.microsoft.com/office/drawing/2014/main" id="{0246907F-1309-4685-84CC-D3EF18D28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844"/>
                  <a:ext cx="10" cy="14"/>
                </a:xfrm>
                <a:custGeom>
                  <a:avLst/>
                  <a:gdLst>
                    <a:gd name="T0" fmla="*/ 10 w 10"/>
                    <a:gd name="T1" fmla="*/ 10 h 14"/>
                    <a:gd name="T2" fmla="*/ 10 w 10"/>
                    <a:gd name="T3" fmla="*/ 10 h 14"/>
                    <a:gd name="T4" fmla="*/ 10 w 10"/>
                    <a:gd name="T5" fmla="*/ 10 h 14"/>
                    <a:gd name="T6" fmla="*/ 10 w 10"/>
                    <a:gd name="T7" fmla="*/ 10 h 14"/>
                    <a:gd name="T8" fmla="*/ 10 w 10"/>
                    <a:gd name="T9" fmla="*/ 10 h 14"/>
                    <a:gd name="T10" fmla="*/ 10 w 10"/>
                    <a:gd name="T11" fmla="*/ 10 h 14"/>
                    <a:gd name="T12" fmla="*/ 10 w 10"/>
                    <a:gd name="T13" fmla="*/ 14 h 14"/>
                    <a:gd name="T14" fmla="*/ 10 w 10"/>
                    <a:gd name="T15" fmla="*/ 14 h 14"/>
                    <a:gd name="T16" fmla="*/ 10 w 10"/>
                    <a:gd name="T17" fmla="*/ 14 h 14"/>
                    <a:gd name="T18" fmla="*/ 10 w 10"/>
                    <a:gd name="T19" fmla="*/ 14 h 14"/>
                    <a:gd name="T20" fmla="*/ 10 w 10"/>
                    <a:gd name="T21" fmla="*/ 14 h 14"/>
                    <a:gd name="T22" fmla="*/ 10 w 10"/>
                    <a:gd name="T23" fmla="*/ 14 h 14"/>
                    <a:gd name="T24" fmla="*/ 10 w 10"/>
                    <a:gd name="T25" fmla="*/ 14 h 14"/>
                    <a:gd name="T26" fmla="*/ 10 w 10"/>
                    <a:gd name="T27" fmla="*/ 14 h 14"/>
                    <a:gd name="T28" fmla="*/ 10 w 10"/>
                    <a:gd name="T29" fmla="*/ 14 h 14"/>
                    <a:gd name="T30" fmla="*/ 10 w 10"/>
                    <a:gd name="T31" fmla="*/ 14 h 14"/>
                    <a:gd name="T32" fmla="*/ 10 w 10"/>
                    <a:gd name="T33" fmla="*/ 14 h 14"/>
                    <a:gd name="T34" fmla="*/ 10 w 10"/>
                    <a:gd name="T35" fmla="*/ 14 h 14"/>
                    <a:gd name="T36" fmla="*/ 5 w 10"/>
                    <a:gd name="T37" fmla="*/ 14 h 14"/>
                    <a:gd name="T38" fmla="*/ 5 w 10"/>
                    <a:gd name="T39" fmla="*/ 14 h 14"/>
                    <a:gd name="T40" fmla="*/ 5 w 10"/>
                    <a:gd name="T41" fmla="*/ 14 h 14"/>
                    <a:gd name="T42" fmla="*/ 5 w 10"/>
                    <a:gd name="T43" fmla="*/ 14 h 14"/>
                    <a:gd name="T44" fmla="*/ 5 w 10"/>
                    <a:gd name="T45" fmla="*/ 10 h 14"/>
                    <a:gd name="T46" fmla="*/ 0 w 10"/>
                    <a:gd name="T47" fmla="*/ 10 h 14"/>
                    <a:gd name="T48" fmla="*/ 0 w 10"/>
                    <a:gd name="T49" fmla="*/ 10 h 14"/>
                    <a:gd name="T50" fmla="*/ 0 w 10"/>
                    <a:gd name="T51" fmla="*/ 10 h 14"/>
                    <a:gd name="T52" fmla="*/ 0 w 10"/>
                    <a:gd name="T53" fmla="*/ 5 h 14"/>
                    <a:gd name="T54" fmla="*/ 0 w 10"/>
                    <a:gd name="T55" fmla="*/ 5 h 14"/>
                    <a:gd name="T56" fmla="*/ 0 w 10"/>
                    <a:gd name="T57" fmla="*/ 5 h 14"/>
                    <a:gd name="T58" fmla="*/ 0 w 10"/>
                    <a:gd name="T59" fmla="*/ 5 h 14"/>
                    <a:gd name="T60" fmla="*/ 0 w 10"/>
                    <a:gd name="T61" fmla="*/ 5 h 14"/>
                    <a:gd name="T62" fmla="*/ 0 w 10"/>
                    <a:gd name="T63" fmla="*/ 0 h 14"/>
                    <a:gd name="T64" fmla="*/ 5 w 10"/>
                    <a:gd name="T65" fmla="*/ 0 h 14"/>
                    <a:gd name="T66" fmla="*/ 5 w 10"/>
                    <a:gd name="T67" fmla="*/ 0 h 14"/>
                    <a:gd name="T68" fmla="*/ 5 w 10"/>
                    <a:gd name="T69" fmla="*/ 0 h 14"/>
                    <a:gd name="T70" fmla="*/ 5 w 10"/>
                    <a:gd name="T71" fmla="*/ 0 h 14"/>
                    <a:gd name="T72" fmla="*/ 5 w 10"/>
                    <a:gd name="T73" fmla="*/ 0 h 14"/>
                    <a:gd name="T74" fmla="*/ 5 w 10"/>
                    <a:gd name="T75" fmla="*/ 0 h 14"/>
                    <a:gd name="T76" fmla="*/ 5 w 10"/>
                    <a:gd name="T77" fmla="*/ 0 h 14"/>
                    <a:gd name="T78" fmla="*/ 10 w 10"/>
                    <a:gd name="T79" fmla="*/ 5 h 14"/>
                    <a:gd name="T80" fmla="*/ 10 w 10"/>
                    <a:gd name="T81" fmla="*/ 5 h 14"/>
                    <a:gd name="T82" fmla="*/ 10 w 10"/>
                    <a:gd name="T83" fmla="*/ 5 h 14"/>
                    <a:gd name="T84" fmla="*/ 10 w 10"/>
                    <a:gd name="T85" fmla="*/ 5 h 14"/>
                    <a:gd name="T86" fmla="*/ 10 w 10"/>
                    <a:gd name="T87" fmla="*/ 5 h 14"/>
                    <a:gd name="T88" fmla="*/ 10 w 10"/>
                    <a:gd name="T89" fmla="*/ 5 h 14"/>
                    <a:gd name="T90" fmla="*/ 10 w 10"/>
                    <a:gd name="T91" fmla="*/ 10 h 14"/>
                    <a:gd name="T92" fmla="*/ 10 w 10"/>
                    <a:gd name="T93" fmla="*/ 10 h 14"/>
                    <a:gd name="T94" fmla="*/ 10 w 10"/>
                    <a:gd name="T95" fmla="*/ 10 h 14"/>
                    <a:gd name="T96" fmla="*/ 10 w 10"/>
                    <a:gd name="T97" fmla="*/ 10 h 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"/>
                    <a:gd name="T148" fmla="*/ 0 h 14"/>
                    <a:gd name="T149" fmla="*/ 10 w 10"/>
                    <a:gd name="T150" fmla="*/ 14 h 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" h="14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4" name="Freeform 1146">
                  <a:extLst>
                    <a:ext uri="{FF2B5EF4-FFF2-40B4-BE49-F238E27FC236}">
                      <a16:creationId xmlns:a16="http://schemas.microsoft.com/office/drawing/2014/main" id="{0F2E3571-05DA-4EDF-8309-EC2B8265C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8" y="85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0 w 1"/>
                    <a:gd name="T7" fmla="*/ 0 h 4"/>
                    <a:gd name="T8" fmla="*/ 0 w 1"/>
                    <a:gd name="T9" fmla="*/ 0 h 4"/>
                    <a:gd name="T10" fmla="*/ 0 w 1"/>
                    <a:gd name="T11" fmla="*/ 0 h 4"/>
                    <a:gd name="T12" fmla="*/ 0 w 1"/>
                    <a:gd name="T13" fmla="*/ 4 h 4"/>
                    <a:gd name="T14" fmla="*/ 0 w 1"/>
                    <a:gd name="T15" fmla="*/ 4 h 4"/>
                    <a:gd name="T16" fmla="*/ 0 w 1"/>
                    <a:gd name="T17" fmla="*/ 4 h 4"/>
                    <a:gd name="T18" fmla="*/ 0 w 1"/>
                    <a:gd name="T19" fmla="*/ 4 h 4"/>
                    <a:gd name="T20" fmla="*/ 0 w 1"/>
                    <a:gd name="T21" fmla="*/ 4 h 4"/>
                    <a:gd name="T22" fmla="*/ 0 w 1"/>
                    <a:gd name="T23" fmla="*/ 4 h 4"/>
                    <a:gd name="T24" fmla="*/ 0 w 1"/>
                    <a:gd name="T25" fmla="*/ 4 h 4"/>
                    <a:gd name="T26" fmla="*/ 0 w 1"/>
                    <a:gd name="T27" fmla="*/ 4 h 4"/>
                    <a:gd name="T28" fmla="*/ 0 w 1"/>
                    <a:gd name="T29" fmla="*/ 4 h 4"/>
                    <a:gd name="T30" fmla="*/ 0 w 1"/>
                    <a:gd name="T31" fmla="*/ 4 h 4"/>
                    <a:gd name="T32" fmla="*/ 0 w 1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4"/>
                    <a:gd name="T53" fmla="*/ 1 w 1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5" name="Freeform 1147">
                  <a:extLst>
                    <a:ext uri="{FF2B5EF4-FFF2-40B4-BE49-F238E27FC236}">
                      <a16:creationId xmlns:a16="http://schemas.microsoft.com/office/drawing/2014/main" id="{BD31FAD1-801B-4DFB-A037-D1E8D141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844"/>
                  <a:ext cx="10" cy="14"/>
                </a:xfrm>
                <a:custGeom>
                  <a:avLst/>
                  <a:gdLst>
                    <a:gd name="T0" fmla="*/ 10 w 10"/>
                    <a:gd name="T1" fmla="*/ 14 h 14"/>
                    <a:gd name="T2" fmla="*/ 10 w 10"/>
                    <a:gd name="T3" fmla="*/ 14 h 14"/>
                    <a:gd name="T4" fmla="*/ 5 w 10"/>
                    <a:gd name="T5" fmla="*/ 14 h 14"/>
                    <a:gd name="T6" fmla="*/ 5 w 10"/>
                    <a:gd name="T7" fmla="*/ 14 h 14"/>
                    <a:gd name="T8" fmla="*/ 5 w 10"/>
                    <a:gd name="T9" fmla="*/ 14 h 14"/>
                    <a:gd name="T10" fmla="*/ 5 w 10"/>
                    <a:gd name="T11" fmla="*/ 14 h 14"/>
                    <a:gd name="T12" fmla="*/ 5 w 10"/>
                    <a:gd name="T13" fmla="*/ 10 h 14"/>
                    <a:gd name="T14" fmla="*/ 0 w 10"/>
                    <a:gd name="T15" fmla="*/ 10 h 14"/>
                    <a:gd name="T16" fmla="*/ 0 w 10"/>
                    <a:gd name="T17" fmla="*/ 10 h 14"/>
                    <a:gd name="T18" fmla="*/ 0 w 10"/>
                    <a:gd name="T19" fmla="*/ 10 h 14"/>
                    <a:gd name="T20" fmla="*/ 0 w 10"/>
                    <a:gd name="T21" fmla="*/ 5 h 14"/>
                    <a:gd name="T22" fmla="*/ 0 w 10"/>
                    <a:gd name="T23" fmla="*/ 5 h 14"/>
                    <a:gd name="T24" fmla="*/ 0 w 10"/>
                    <a:gd name="T25" fmla="*/ 5 h 14"/>
                    <a:gd name="T26" fmla="*/ 0 w 10"/>
                    <a:gd name="T27" fmla="*/ 5 h 14"/>
                    <a:gd name="T28" fmla="*/ 0 w 10"/>
                    <a:gd name="T29" fmla="*/ 5 h 14"/>
                    <a:gd name="T30" fmla="*/ 0 w 10"/>
                    <a:gd name="T31" fmla="*/ 0 h 14"/>
                    <a:gd name="T32" fmla="*/ 5 w 10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"/>
                    <a:gd name="T53" fmla="*/ 10 w 1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">
                      <a:moveTo>
                        <a:pt x="10" y="14"/>
                      </a:move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6" name="Freeform 1148">
                  <a:extLst>
                    <a:ext uri="{FF2B5EF4-FFF2-40B4-BE49-F238E27FC236}">
                      <a16:creationId xmlns:a16="http://schemas.microsoft.com/office/drawing/2014/main" id="{8460E03C-79A8-46BD-A0D6-DE44A1386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844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0 w 5"/>
                    <a:gd name="T3" fmla="*/ 0 h 10"/>
                    <a:gd name="T4" fmla="*/ 0 w 5"/>
                    <a:gd name="T5" fmla="*/ 0 h 10"/>
                    <a:gd name="T6" fmla="*/ 0 w 5"/>
                    <a:gd name="T7" fmla="*/ 0 h 10"/>
                    <a:gd name="T8" fmla="*/ 0 w 5"/>
                    <a:gd name="T9" fmla="*/ 0 h 10"/>
                    <a:gd name="T10" fmla="*/ 0 w 5"/>
                    <a:gd name="T11" fmla="*/ 0 h 10"/>
                    <a:gd name="T12" fmla="*/ 0 w 5"/>
                    <a:gd name="T13" fmla="*/ 0 h 10"/>
                    <a:gd name="T14" fmla="*/ 5 w 5"/>
                    <a:gd name="T15" fmla="*/ 5 h 10"/>
                    <a:gd name="T16" fmla="*/ 5 w 5"/>
                    <a:gd name="T17" fmla="*/ 5 h 10"/>
                    <a:gd name="T18" fmla="*/ 5 w 5"/>
                    <a:gd name="T19" fmla="*/ 5 h 10"/>
                    <a:gd name="T20" fmla="*/ 5 w 5"/>
                    <a:gd name="T21" fmla="*/ 5 h 10"/>
                    <a:gd name="T22" fmla="*/ 5 w 5"/>
                    <a:gd name="T23" fmla="*/ 5 h 10"/>
                    <a:gd name="T24" fmla="*/ 5 w 5"/>
                    <a:gd name="T25" fmla="*/ 5 h 10"/>
                    <a:gd name="T26" fmla="*/ 5 w 5"/>
                    <a:gd name="T27" fmla="*/ 10 h 10"/>
                    <a:gd name="T28" fmla="*/ 5 w 5"/>
                    <a:gd name="T29" fmla="*/ 10 h 10"/>
                    <a:gd name="T30" fmla="*/ 5 w 5"/>
                    <a:gd name="T31" fmla="*/ 10 h 10"/>
                    <a:gd name="T32" fmla="*/ 5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7" name="Freeform 1149">
                  <a:extLst>
                    <a:ext uri="{FF2B5EF4-FFF2-40B4-BE49-F238E27FC236}">
                      <a16:creationId xmlns:a16="http://schemas.microsoft.com/office/drawing/2014/main" id="{F1A22A3A-CFA0-4766-9779-C62DBE0F2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849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34 h 38"/>
                    <a:gd name="T6" fmla="*/ 0 w 1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8" name="Freeform 1150">
                  <a:extLst>
                    <a:ext uri="{FF2B5EF4-FFF2-40B4-BE49-F238E27FC236}">
                      <a16:creationId xmlns:a16="http://schemas.microsoft.com/office/drawing/2014/main" id="{618767AA-7499-4621-B3E0-6BE86A070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849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34 h 38"/>
                    <a:gd name="T6" fmla="*/ 0 w 1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9" name="Freeform 1151">
                  <a:extLst>
                    <a:ext uri="{FF2B5EF4-FFF2-40B4-BE49-F238E27FC236}">
                      <a16:creationId xmlns:a16="http://schemas.microsoft.com/office/drawing/2014/main" id="{DB2484D1-7999-4185-81CB-0575FD803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849"/>
                  <a:ext cx="73" cy="82"/>
                </a:xfrm>
                <a:custGeom>
                  <a:avLst/>
                  <a:gdLst>
                    <a:gd name="T0" fmla="*/ 73 w 73"/>
                    <a:gd name="T1" fmla="*/ 9 h 82"/>
                    <a:gd name="T2" fmla="*/ 73 w 73"/>
                    <a:gd name="T3" fmla="*/ 14 h 82"/>
                    <a:gd name="T4" fmla="*/ 68 w 73"/>
                    <a:gd name="T5" fmla="*/ 19 h 82"/>
                    <a:gd name="T6" fmla="*/ 63 w 73"/>
                    <a:gd name="T7" fmla="*/ 19 h 82"/>
                    <a:gd name="T8" fmla="*/ 63 w 73"/>
                    <a:gd name="T9" fmla="*/ 24 h 82"/>
                    <a:gd name="T10" fmla="*/ 63 w 73"/>
                    <a:gd name="T11" fmla="*/ 29 h 82"/>
                    <a:gd name="T12" fmla="*/ 63 w 73"/>
                    <a:gd name="T13" fmla="*/ 38 h 82"/>
                    <a:gd name="T14" fmla="*/ 68 w 73"/>
                    <a:gd name="T15" fmla="*/ 43 h 82"/>
                    <a:gd name="T16" fmla="*/ 68 w 73"/>
                    <a:gd name="T17" fmla="*/ 48 h 82"/>
                    <a:gd name="T18" fmla="*/ 68 w 73"/>
                    <a:gd name="T19" fmla="*/ 58 h 82"/>
                    <a:gd name="T20" fmla="*/ 68 w 73"/>
                    <a:gd name="T21" fmla="*/ 63 h 82"/>
                    <a:gd name="T22" fmla="*/ 58 w 73"/>
                    <a:gd name="T23" fmla="*/ 67 h 82"/>
                    <a:gd name="T24" fmla="*/ 49 w 73"/>
                    <a:gd name="T25" fmla="*/ 63 h 82"/>
                    <a:gd name="T26" fmla="*/ 44 w 73"/>
                    <a:gd name="T27" fmla="*/ 58 h 82"/>
                    <a:gd name="T28" fmla="*/ 34 w 73"/>
                    <a:gd name="T29" fmla="*/ 58 h 82"/>
                    <a:gd name="T30" fmla="*/ 29 w 73"/>
                    <a:gd name="T31" fmla="*/ 63 h 82"/>
                    <a:gd name="T32" fmla="*/ 24 w 73"/>
                    <a:gd name="T33" fmla="*/ 72 h 82"/>
                    <a:gd name="T34" fmla="*/ 24 w 73"/>
                    <a:gd name="T35" fmla="*/ 72 h 82"/>
                    <a:gd name="T36" fmla="*/ 24 w 73"/>
                    <a:gd name="T37" fmla="*/ 77 h 82"/>
                    <a:gd name="T38" fmla="*/ 24 w 73"/>
                    <a:gd name="T39" fmla="*/ 77 h 82"/>
                    <a:gd name="T40" fmla="*/ 20 w 73"/>
                    <a:gd name="T41" fmla="*/ 77 h 82"/>
                    <a:gd name="T42" fmla="*/ 15 w 73"/>
                    <a:gd name="T43" fmla="*/ 82 h 82"/>
                    <a:gd name="T44" fmla="*/ 15 w 73"/>
                    <a:gd name="T45" fmla="*/ 77 h 82"/>
                    <a:gd name="T46" fmla="*/ 10 w 73"/>
                    <a:gd name="T47" fmla="*/ 77 h 82"/>
                    <a:gd name="T48" fmla="*/ 5 w 73"/>
                    <a:gd name="T49" fmla="*/ 72 h 82"/>
                    <a:gd name="T50" fmla="*/ 5 w 73"/>
                    <a:gd name="T51" fmla="*/ 67 h 82"/>
                    <a:gd name="T52" fmla="*/ 5 w 73"/>
                    <a:gd name="T53" fmla="*/ 67 h 82"/>
                    <a:gd name="T54" fmla="*/ 0 w 73"/>
                    <a:gd name="T55" fmla="*/ 63 h 82"/>
                    <a:gd name="T56" fmla="*/ 5 w 73"/>
                    <a:gd name="T57" fmla="*/ 58 h 82"/>
                    <a:gd name="T58" fmla="*/ 5 w 73"/>
                    <a:gd name="T59" fmla="*/ 53 h 82"/>
                    <a:gd name="T60" fmla="*/ 10 w 73"/>
                    <a:gd name="T61" fmla="*/ 48 h 82"/>
                    <a:gd name="T62" fmla="*/ 15 w 73"/>
                    <a:gd name="T63" fmla="*/ 43 h 82"/>
                    <a:gd name="T64" fmla="*/ 15 w 73"/>
                    <a:gd name="T65" fmla="*/ 43 h 82"/>
                    <a:gd name="T66" fmla="*/ 20 w 73"/>
                    <a:gd name="T67" fmla="*/ 48 h 82"/>
                    <a:gd name="T68" fmla="*/ 24 w 73"/>
                    <a:gd name="T69" fmla="*/ 48 h 82"/>
                    <a:gd name="T70" fmla="*/ 29 w 73"/>
                    <a:gd name="T71" fmla="*/ 53 h 82"/>
                    <a:gd name="T72" fmla="*/ 39 w 73"/>
                    <a:gd name="T73" fmla="*/ 48 h 82"/>
                    <a:gd name="T74" fmla="*/ 44 w 73"/>
                    <a:gd name="T75" fmla="*/ 43 h 82"/>
                    <a:gd name="T76" fmla="*/ 49 w 73"/>
                    <a:gd name="T77" fmla="*/ 38 h 82"/>
                    <a:gd name="T78" fmla="*/ 53 w 73"/>
                    <a:gd name="T79" fmla="*/ 34 h 82"/>
                    <a:gd name="T80" fmla="*/ 53 w 73"/>
                    <a:gd name="T81" fmla="*/ 29 h 82"/>
                    <a:gd name="T82" fmla="*/ 53 w 73"/>
                    <a:gd name="T83" fmla="*/ 19 h 82"/>
                    <a:gd name="T84" fmla="*/ 49 w 73"/>
                    <a:gd name="T85" fmla="*/ 14 h 82"/>
                    <a:gd name="T86" fmla="*/ 49 w 73"/>
                    <a:gd name="T87" fmla="*/ 9 h 82"/>
                    <a:gd name="T88" fmla="*/ 49 w 73"/>
                    <a:gd name="T89" fmla="*/ 5 h 82"/>
                    <a:gd name="T90" fmla="*/ 53 w 73"/>
                    <a:gd name="T91" fmla="*/ 0 h 82"/>
                    <a:gd name="T92" fmla="*/ 58 w 73"/>
                    <a:gd name="T93" fmla="*/ 0 h 82"/>
                    <a:gd name="T94" fmla="*/ 63 w 73"/>
                    <a:gd name="T95" fmla="*/ 0 h 82"/>
                    <a:gd name="T96" fmla="*/ 63 w 73"/>
                    <a:gd name="T97" fmla="*/ 0 h 82"/>
                    <a:gd name="T98" fmla="*/ 68 w 73"/>
                    <a:gd name="T99" fmla="*/ 0 h 82"/>
                    <a:gd name="T100" fmla="*/ 68 w 73"/>
                    <a:gd name="T101" fmla="*/ 0 h 82"/>
                    <a:gd name="T102" fmla="*/ 73 w 73"/>
                    <a:gd name="T103" fmla="*/ 0 h 82"/>
                    <a:gd name="T104" fmla="*/ 73 w 73"/>
                    <a:gd name="T105" fmla="*/ 5 h 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3"/>
                    <a:gd name="T160" fmla="*/ 0 h 82"/>
                    <a:gd name="T161" fmla="*/ 73 w 73"/>
                    <a:gd name="T162" fmla="*/ 82 h 8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3" h="82">
                      <a:moveTo>
                        <a:pt x="73" y="5"/>
                      </a:moveTo>
                      <a:lnTo>
                        <a:pt x="73" y="5"/>
                      </a:lnTo>
                      <a:lnTo>
                        <a:pt x="73" y="9"/>
                      </a:lnTo>
                      <a:lnTo>
                        <a:pt x="73" y="14"/>
                      </a:lnTo>
                      <a:lnTo>
                        <a:pt x="68" y="14"/>
                      </a:lnTo>
                      <a:lnTo>
                        <a:pt x="68" y="19"/>
                      </a:lnTo>
                      <a:lnTo>
                        <a:pt x="63" y="19"/>
                      </a:lnTo>
                      <a:lnTo>
                        <a:pt x="63" y="24"/>
                      </a:lnTo>
                      <a:lnTo>
                        <a:pt x="63" y="29"/>
                      </a:lnTo>
                      <a:lnTo>
                        <a:pt x="63" y="34"/>
                      </a:lnTo>
                      <a:lnTo>
                        <a:pt x="63" y="38"/>
                      </a:lnTo>
                      <a:lnTo>
                        <a:pt x="68" y="38"/>
                      </a:lnTo>
                      <a:lnTo>
                        <a:pt x="68" y="43"/>
                      </a:lnTo>
                      <a:lnTo>
                        <a:pt x="68" y="48"/>
                      </a:lnTo>
                      <a:lnTo>
                        <a:pt x="68" y="53"/>
                      </a:lnTo>
                      <a:lnTo>
                        <a:pt x="68" y="58"/>
                      </a:lnTo>
                      <a:lnTo>
                        <a:pt x="68" y="63"/>
                      </a:lnTo>
                      <a:lnTo>
                        <a:pt x="63" y="63"/>
                      </a:lnTo>
                      <a:lnTo>
                        <a:pt x="58" y="67"/>
                      </a:lnTo>
                      <a:lnTo>
                        <a:pt x="53" y="63"/>
                      </a:lnTo>
                      <a:lnTo>
                        <a:pt x="49" y="63"/>
                      </a:lnTo>
                      <a:lnTo>
                        <a:pt x="44" y="58"/>
                      </a:lnTo>
                      <a:lnTo>
                        <a:pt x="39" y="58"/>
                      </a:lnTo>
                      <a:lnTo>
                        <a:pt x="34" y="58"/>
                      </a:lnTo>
                      <a:lnTo>
                        <a:pt x="29" y="63"/>
                      </a:lnTo>
                      <a:lnTo>
                        <a:pt x="24" y="67"/>
                      </a:lnTo>
                      <a:lnTo>
                        <a:pt x="24" y="72"/>
                      </a:lnTo>
                      <a:lnTo>
                        <a:pt x="24" y="77"/>
                      </a:lnTo>
                      <a:lnTo>
                        <a:pt x="20" y="77"/>
                      </a:lnTo>
                      <a:lnTo>
                        <a:pt x="20" y="82"/>
                      </a:lnTo>
                      <a:lnTo>
                        <a:pt x="15" y="82"/>
                      </a:lnTo>
                      <a:lnTo>
                        <a:pt x="15" y="77"/>
                      </a:lnTo>
                      <a:lnTo>
                        <a:pt x="10" y="77"/>
                      </a:lnTo>
                      <a:lnTo>
                        <a:pt x="5" y="72"/>
                      </a:lnTo>
                      <a:lnTo>
                        <a:pt x="5" y="67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15" y="43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9" y="48"/>
                      </a:lnTo>
                      <a:lnTo>
                        <a:pt x="29" y="53"/>
                      </a:lnTo>
                      <a:lnTo>
                        <a:pt x="34" y="48"/>
                      </a:lnTo>
                      <a:lnTo>
                        <a:pt x="39" y="48"/>
                      </a:lnTo>
                      <a:lnTo>
                        <a:pt x="44" y="43"/>
                      </a:lnTo>
                      <a:lnTo>
                        <a:pt x="49" y="43"/>
                      </a:lnTo>
                      <a:lnTo>
                        <a:pt x="49" y="38"/>
                      </a:lnTo>
                      <a:lnTo>
                        <a:pt x="49" y="34"/>
                      </a:lnTo>
                      <a:lnTo>
                        <a:pt x="53" y="34"/>
                      </a:lnTo>
                      <a:lnTo>
                        <a:pt x="53" y="29"/>
                      </a:lnTo>
                      <a:lnTo>
                        <a:pt x="53" y="24"/>
                      </a:lnTo>
                      <a:lnTo>
                        <a:pt x="53" y="19"/>
                      </a:lnTo>
                      <a:lnTo>
                        <a:pt x="53" y="14"/>
                      </a:lnTo>
                      <a:lnTo>
                        <a:pt x="49" y="14"/>
                      </a:lnTo>
                      <a:lnTo>
                        <a:pt x="49" y="9"/>
                      </a:lnTo>
                      <a:lnTo>
                        <a:pt x="49" y="5"/>
                      </a:lnTo>
                      <a:lnTo>
                        <a:pt x="53" y="5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3" y="5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0" name="Freeform 1152">
                  <a:extLst>
                    <a:ext uri="{FF2B5EF4-FFF2-40B4-BE49-F238E27FC236}">
                      <a16:creationId xmlns:a16="http://schemas.microsoft.com/office/drawing/2014/main" id="{9206AB17-95B9-4690-887C-8814EF60C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854"/>
                  <a:ext cx="10" cy="24"/>
                </a:xfrm>
                <a:custGeom>
                  <a:avLst/>
                  <a:gdLst>
                    <a:gd name="T0" fmla="*/ 10 w 10"/>
                    <a:gd name="T1" fmla="*/ 0 h 24"/>
                    <a:gd name="T2" fmla="*/ 10 w 10"/>
                    <a:gd name="T3" fmla="*/ 0 h 24"/>
                    <a:gd name="T4" fmla="*/ 10 w 10"/>
                    <a:gd name="T5" fmla="*/ 4 h 24"/>
                    <a:gd name="T6" fmla="*/ 10 w 10"/>
                    <a:gd name="T7" fmla="*/ 4 h 24"/>
                    <a:gd name="T8" fmla="*/ 10 w 10"/>
                    <a:gd name="T9" fmla="*/ 4 h 24"/>
                    <a:gd name="T10" fmla="*/ 10 w 10"/>
                    <a:gd name="T11" fmla="*/ 9 h 24"/>
                    <a:gd name="T12" fmla="*/ 10 w 10"/>
                    <a:gd name="T13" fmla="*/ 9 h 24"/>
                    <a:gd name="T14" fmla="*/ 5 w 10"/>
                    <a:gd name="T15" fmla="*/ 9 h 24"/>
                    <a:gd name="T16" fmla="*/ 5 w 10"/>
                    <a:gd name="T17" fmla="*/ 14 h 24"/>
                    <a:gd name="T18" fmla="*/ 5 w 10"/>
                    <a:gd name="T19" fmla="*/ 14 h 24"/>
                    <a:gd name="T20" fmla="*/ 5 w 10"/>
                    <a:gd name="T21" fmla="*/ 14 h 24"/>
                    <a:gd name="T22" fmla="*/ 0 w 10"/>
                    <a:gd name="T23" fmla="*/ 14 h 24"/>
                    <a:gd name="T24" fmla="*/ 0 w 10"/>
                    <a:gd name="T25" fmla="*/ 19 h 24"/>
                    <a:gd name="T26" fmla="*/ 0 w 10"/>
                    <a:gd name="T27" fmla="*/ 19 h 24"/>
                    <a:gd name="T28" fmla="*/ 0 w 10"/>
                    <a:gd name="T29" fmla="*/ 19 h 24"/>
                    <a:gd name="T30" fmla="*/ 0 w 10"/>
                    <a:gd name="T31" fmla="*/ 24 h 24"/>
                    <a:gd name="T32" fmla="*/ 0 w 10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4"/>
                    <a:gd name="T53" fmla="*/ 10 w 1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1" name="Freeform 1153">
                  <a:extLst>
                    <a:ext uri="{FF2B5EF4-FFF2-40B4-BE49-F238E27FC236}">
                      <a16:creationId xmlns:a16="http://schemas.microsoft.com/office/drawing/2014/main" id="{01ABFA00-019C-4D0D-9EBF-BAE419BAD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878"/>
                  <a:ext cx="5" cy="34"/>
                </a:xfrm>
                <a:custGeom>
                  <a:avLst/>
                  <a:gdLst>
                    <a:gd name="T0" fmla="*/ 0 w 5"/>
                    <a:gd name="T1" fmla="*/ 0 h 34"/>
                    <a:gd name="T2" fmla="*/ 0 w 5"/>
                    <a:gd name="T3" fmla="*/ 0 h 34"/>
                    <a:gd name="T4" fmla="*/ 0 w 5"/>
                    <a:gd name="T5" fmla="*/ 5 h 34"/>
                    <a:gd name="T6" fmla="*/ 0 w 5"/>
                    <a:gd name="T7" fmla="*/ 5 h 34"/>
                    <a:gd name="T8" fmla="*/ 0 w 5"/>
                    <a:gd name="T9" fmla="*/ 9 h 34"/>
                    <a:gd name="T10" fmla="*/ 0 w 5"/>
                    <a:gd name="T11" fmla="*/ 9 h 34"/>
                    <a:gd name="T12" fmla="*/ 5 w 5"/>
                    <a:gd name="T13" fmla="*/ 9 h 34"/>
                    <a:gd name="T14" fmla="*/ 5 w 5"/>
                    <a:gd name="T15" fmla="*/ 14 h 34"/>
                    <a:gd name="T16" fmla="*/ 5 w 5"/>
                    <a:gd name="T17" fmla="*/ 14 h 34"/>
                    <a:gd name="T18" fmla="*/ 5 w 5"/>
                    <a:gd name="T19" fmla="*/ 19 h 34"/>
                    <a:gd name="T20" fmla="*/ 5 w 5"/>
                    <a:gd name="T21" fmla="*/ 19 h 34"/>
                    <a:gd name="T22" fmla="*/ 5 w 5"/>
                    <a:gd name="T23" fmla="*/ 24 h 34"/>
                    <a:gd name="T24" fmla="*/ 5 w 5"/>
                    <a:gd name="T25" fmla="*/ 24 h 34"/>
                    <a:gd name="T26" fmla="*/ 5 w 5"/>
                    <a:gd name="T27" fmla="*/ 29 h 34"/>
                    <a:gd name="T28" fmla="*/ 5 w 5"/>
                    <a:gd name="T29" fmla="*/ 29 h 34"/>
                    <a:gd name="T30" fmla="*/ 5 w 5"/>
                    <a:gd name="T31" fmla="*/ 29 h 34"/>
                    <a:gd name="T32" fmla="*/ 5 w 5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4"/>
                    <a:gd name="T53" fmla="*/ 5 w 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2" name="Freeform 1154">
                  <a:extLst>
                    <a:ext uri="{FF2B5EF4-FFF2-40B4-BE49-F238E27FC236}">
                      <a16:creationId xmlns:a16="http://schemas.microsoft.com/office/drawing/2014/main" id="{C17BD461-3E63-447C-9029-481C332EB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5" y="907"/>
                  <a:ext cx="44" cy="9"/>
                </a:xfrm>
                <a:custGeom>
                  <a:avLst/>
                  <a:gdLst>
                    <a:gd name="T0" fmla="*/ 44 w 44"/>
                    <a:gd name="T1" fmla="*/ 5 h 9"/>
                    <a:gd name="T2" fmla="*/ 39 w 44"/>
                    <a:gd name="T3" fmla="*/ 5 h 9"/>
                    <a:gd name="T4" fmla="*/ 34 w 44"/>
                    <a:gd name="T5" fmla="*/ 9 h 9"/>
                    <a:gd name="T6" fmla="*/ 34 w 44"/>
                    <a:gd name="T7" fmla="*/ 9 h 9"/>
                    <a:gd name="T8" fmla="*/ 29 w 44"/>
                    <a:gd name="T9" fmla="*/ 5 h 9"/>
                    <a:gd name="T10" fmla="*/ 29 w 44"/>
                    <a:gd name="T11" fmla="*/ 5 h 9"/>
                    <a:gd name="T12" fmla="*/ 25 w 44"/>
                    <a:gd name="T13" fmla="*/ 5 h 9"/>
                    <a:gd name="T14" fmla="*/ 25 w 44"/>
                    <a:gd name="T15" fmla="*/ 5 h 9"/>
                    <a:gd name="T16" fmla="*/ 20 w 44"/>
                    <a:gd name="T17" fmla="*/ 0 h 9"/>
                    <a:gd name="T18" fmla="*/ 20 w 44"/>
                    <a:gd name="T19" fmla="*/ 0 h 9"/>
                    <a:gd name="T20" fmla="*/ 15 w 44"/>
                    <a:gd name="T21" fmla="*/ 0 h 9"/>
                    <a:gd name="T22" fmla="*/ 15 w 44"/>
                    <a:gd name="T23" fmla="*/ 0 h 9"/>
                    <a:gd name="T24" fmla="*/ 10 w 44"/>
                    <a:gd name="T25" fmla="*/ 0 h 9"/>
                    <a:gd name="T26" fmla="*/ 10 w 44"/>
                    <a:gd name="T27" fmla="*/ 0 h 9"/>
                    <a:gd name="T28" fmla="*/ 5 w 44"/>
                    <a:gd name="T29" fmla="*/ 5 h 9"/>
                    <a:gd name="T30" fmla="*/ 5 w 44"/>
                    <a:gd name="T31" fmla="*/ 5 h 9"/>
                    <a:gd name="T32" fmla="*/ 0 w 44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9"/>
                    <a:gd name="T53" fmla="*/ 44 w 4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9">
                      <a:moveTo>
                        <a:pt x="44" y="5"/>
                      </a:moveTo>
                      <a:lnTo>
                        <a:pt x="39" y="5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5" y="5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3" name="Freeform 1155">
                  <a:extLst>
                    <a:ext uri="{FF2B5EF4-FFF2-40B4-BE49-F238E27FC236}">
                      <a16:creationId xmlns:a16="http://schemas.microsoft.com/office/drawing/2014/main" id="{B8C5978C-6235-4C28-BB57-B5D681BF4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916"/>
                  <a:ext cx="4" cy="15"/>
                </a:xfrm>
                <a:custGeom>
                  <a:avLst/>
                  <a:gdLst>
                    <a:gd name="T0" fmla="*/ 4 w 4"/>
                    <a:gd name="T1" fmla="*/ 0 h 15"/>
                    <a:gd name="T2" fmla="*/ 4 w 4"/>
                    <a:gd name="T3" fmla="*/ 5 h 15"/>
                    <a:gd name="T4" fmla="*/ 4 w 4"/>
                    <a:gd name="T5" fmla="*/ 5 h 15"/>
                    <a:gd name="T6" fmla="*/ 4 w 4"/>
                    <a:gd name="T7" fmla="*/ 5 h 15"/>
                    <a:gd name="T8" fmla="*/ 4 w 4"/>
                    <a:gd name="T9" fmla="*/ 5 h 15"/>
                    <a:gd name="T10" fmla="*/ 4 w 4"/>
                    <a:gd name="T11" fmla="*/ 5 h 15"/>
                    <a:gd name="T12" fmla="*/ 4 w 4"/>
                    <a:gd name="T13" fmla="*/ 5 h 15"/>
                    <a:gd name="T14" fmla="*/ 4 w 4"/>
                    <a:gd name="T15" fmla="*/ 10 h 15"/>
                    <a:gd name="T16" fmla="*/ 4 w 4"/>
                    <a:gd name="T17" fmla="*/ 10 h 15"/>
                    <a:gd name="T18" fmla="*/ 4 w 4"/>
                    <a:gd name="T19" fmla="*/ 10 h 15"/>
                    <a:gd name="T20" fmla="*/ 4 w 4"/>
                    <a:gd name="T21" fmla="*/ 10 h 15"/>
                    <a:gd name="T22" fmla="*/ 4 w 4"/>
                    <a:gd name="T23" fmla="*/ 10 h 15"/>
                    <a:gd name="T24" fmla="*/ 0 w 4"/>
                    <a:gd name="T25" fmla="*/ 10 h 15"/>
                    <a:gd name="T26" fmla="*/ 0 w 4"/>
                    <a:gd name="T27" fmla="*/ 10 h 15"/>
                    <a:gd name="T28" fmla="*/ 0 w 4"/>
                    <a:gd name="T29" fmla="*/ 10 h 15"/>
                    <a:gd name="T30" fmla="*/ 0 w 4"/>
                    <a:gd name="T31" fmla="*/ 10 h 15"/>
                    <a:gd name="T32" fmla="*/ 0 w 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5"/>
                    <a:gd name="T53" fmla="*/ 4 w 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5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4" name="Freeform 1156">
                  <a:extLst>
                    <a:ext uri="{FF2B5EF4-FFF2-40B4-BE49-F238E27FC236}">
                      <a16:creationId xmlns:a16="http://schemas.microsoft.com/office/drawing/2014/main" id="{808144B5-ABB3-4899-945F-D80E56B0A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16"/>
                  <a:ext cx="15" cy="15"/>
                </a:xfrm>
                <a:custGeom>
                  <a:avLst/>
                  <a:gdLst>
                    <a:gd name="T0" fmla="*/ 15 w 15"/>
                    <a:gd name="T1" fmla="*/ 15 h 15"/>
                    <a:gd name="T2" fmla="*/ 10 w 15"/>
                    <a:gd name="T3" fmla="*/ 15 h 15"/>
                    <a:gd name="T4" fmla="*/ 10 w 15"/>
                    <a:gd name="T5" fmla="*/ 10 h 15"/>
                    <a:gd name="T6" fmla="*/ 10 w 15"/>
                    <a:gd name="T7" fmla="*/ 10 h 15"/>
                    <a:gd name="T8" fmla="*/ 10 w 15"/>
                    <a:gd name="T9" fmla="*/ 10 h 15"/>
                    <a:gd name="T10" fmla="*/ 5 w 15"/>
                    <a:gd name="T11" fmla="*/ 10 h 15"/>
                    <a:gd name="T12" fmla="*/ 5 w 15"/>
                    <a:gd name="T13" fmla="*/ 10 h 15"/>
                    <a:gd name="T14" fmla="*/ 5 w 15"/>
                    <a:gd name="T15" fmla="*/ 10 h 15"/>
                    <a:gd name="T16" fmla="*/ 5 w 15"/>
                    <a:gd name="T17" fmla="*/ 10 h 15"/>
                    <a:gd name="T18" fmla="*/ 0 w 15"/>
                    <a:gd name="T19" fmla="*/ 5 h 15"/>
                    <a:gd name="T20" fmla="*/ 0 w 15"/>
                    <a:gd name="T21" fmla="*/ 5 h 15"/>
                    <a:gd name="T22" fmla="*/ 0 w 15"/>
                    <a:gd name="T23" fmla="*/ 5 h 15"/>
                    <a:gd name="T24" fmla="*/ 0 w 15"/>
                    <a:gd name="T25" fmla="*/ 5 h 15"/>
                    <a:gd name="T26" fmla="*/ 0 w 15"/>
                    <a:gd name="T27" fmla="*/ 0 h 15"/>
                    <a:gd name="T28" fmla="*/ 0 w 15"/>
                    <a:gd name="T29" fmla="*/ 0 h 15"/>
                    <a:gd name="T30" fmla="*/ 0 w 15"/>
                    <a:gd name="T31" fmla="*/ 0 h 15"/>
                    <a:gd name="T32" fmla="*/ 0 w 15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15" y="15"/>
                      </a:move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5" name="Freeform 1157">
                  <a:extLst>
                    <a:ext uri="{FF2B5EF4-FFF2-40B4-BE49-F238E27FC236}">
                      <a16:creationId xmlns:a16="http://schemas.microsoft.com/office/drawing/2014/main" id="{3F50A924-6E37-47FD-B533-ECFA57B99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892"/>
                  <a:ext cx="15" cy="24"/>
                </a:xfrm>
                <a:custGeom>
                  <a:avLst/>
                  <a:gdLst>
                    <a:gd name="T0" fmla="*/ 5 w 15"/>
                    <a:gd name="T1" fmla="*/ 24 h 24"/>
                    <a:gd name="T2" fmla="*/ 0 w 15"/>
                    <a:gd name="T3" fmla="*/ 20 h 24"/>
                    <a:gd name="T4" fmla="*/ 0 w 15"/>
                    <a:gd name="T5" fmla="*/ 20 h 24"/>
                    <a:gd name="T6" fmla="*/ 0 w 15"/>
                    <a:gd name="T7" fmla="*/ 20 h 24"/>
                    <a:gd name="T8" fmla="*/ 0 w 15"/>
                    <a:gd name="T9" fmla="*/ 15 h 24"/>
                    <a:gd name="T10" fmla="*/ 5 w 15"/>
                    <a:gd name="T11" fmla="*/ 15 h 24"/>
                    <a:gd name="T12" fmla="*/ 5 w 15"/>
                    <a:gd name="T13" fmla="*/ 15 h 24"/>
                    <a:gd name="T14" fmla="*/ 5 w 15"/>
                    <a:gd name="T15" fmla="*/ 10 h 24"/>
                    <a:gd name="T16" fmla="*/ 5 w 15"/>
                    <a:gd name="T17" fmla="*/ 10 h 24"/>
                    <a:gd name="T18" fmla="*/ 5 w 15"/>
                    <a:gd name="T19" fmla="*/ 10 h 24"/>
                    <a:gd name="T20" fmla="*/ 5 w 15"/>
                    <a:gd name="T21" fmla="*/ 5 h 24"/>
                    <a:gd name="T22" fmla="*/ 10 w 15"/>
                    <a:gd name="T23" fmla="*/ 5 h 24"/>
                    <a:gd name="T24" fmla="*/ 10 w 15"/>
                    <a:gd name="T25" fmla="*/ 5 h 24"/>
                    <a:gd name="T26" fmla="*/ 10 w 15"/>
                    <a:gd name="T27" fmla="*/ 5 h 24"/>
                    <a:gd name="T28" fmla="*/ 10 w 15"/>
                    <a:gd name="T29" fmla="*/ 0 h 24"/>
                    <a:gd name="T30" fmla="*/ 15 w 15"/>
                    <a:gd name="T31" fmla="*/ 0 h 24"/>
                    <a:gd name="T32" fmla="*/ 15 w 1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5" y="24"/>
                      </a:move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6" name="Freeform 1158">
                  <a:extLst>
                    <a:ext uri="{FF2B5EF4-FFF2-40B4-BE49-F238E27FC236}">
                      <a16:creationId xmlns:a16="http://schemas.microsoft.com/office/drawing/2014/main" id="{BE604A9D-A75E-4D6B-8B11-969F30FA7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892"/>
                  <a:ext cx="24" cy="10"/>
                </a:xfrm>
                <a:custGeom>
                  <a:avLst/>
                  <a:gdLst>
                    <a:gd name="T0" fmla="*/ 0 w 24"/>
                    <a:gd name="T1" fmla="*/ 0 h 10"/>
                    <a:gd name="T2" fmla="*/ 0 w 24"/>
                    <a:gd name="T3" fmla="*/ 0 h 10"/>
                    <a:gd name="T4" fmla="*/ 0 w 24"/>
                    <a:gd name="T5" fmla="*/ 0 h 10"/>
                    <a:gd name="T6" fmla="*/ 0 w 24"/>
                    <a:gd name="T7" fmla="*/ 0 h 10"/>
                    <a:gd name="T8" fmla="*/ 5 w 24"/>
                    <a:gd name="T9" fmla="*/ 5 h 10"/>
                    <a:gd name="T10" fmla="*/ 5 w 24"/>
                    <a:gd name="T11" fmla="*/ 5 h 10"/>
                    <a:gd name="T12" fmla="*/ 5 w 24"/>
                    <a:gd name="T13" fmla="*/ 5 h 10"/>
                    <a:gd name="T14" fmla="*/ 9 w 24"/>
                    <a:gd name="T15" fmla="*/ 5 h 10"/>
                    <a:gd name="T16" fmla="*/ 9 w 24"/>
                    <a:gd name="T17" fmla="*/ 5 h 10"/>
                    <a:gd name="T18" fmla="*/ 14 w 24"/>
                    <a:gd name="T19" fmla="*/ 5 h 10"/>
                    <a:gd name="T20" fmla="*/ 14 w 24"/>
                    <a:gd name="T21" fmla="*/ 5 h 10"/>
                    <a:gd name="T22" fmla="*/ 14 w 24"/>
                    <a:gd name="T23" fmla="*/ 10 h 10"/>
                    <a:gd name="T24" fmla="*/ 19 w 24"/>
                    <a:gd name="T25" fmla="*/ 5 h 10"/>
                    <a:gd name="T26" fmla="*/ 19 w 24"/>
                    <a:gd name="T27" fmla="*/ 5 h 10"/>
                    <a:gd name="T28" fmla="*/ 24 w 24"/>
                    <a:gd name="T29" fmla="*/ 5 h 10"/>
                    <a:gd name="T30" fmla="*/ 24 w 24"/>
                    <a:gd name="T31" fmla="*/ 5 h 10"/>
                    <a:gd name="T32" fmla="*/ 24 w 24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0"/>
                    <a:gd name="T53" fmla="*/ 24 w 2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9" y="5"/>
                      </a:lnTo>
                      <a:lnTo>
                        <a:pt x="2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7" name="Freeform 1159">
                  <a:extLst>
                    <a:ext uri="{FF2B5EF4-FFF2-40B4-BE49-F238E27FC236}">
                      <a16:creationId xmlns:a16="http://schemas.microsoft.com/office/drawing/2014/main" id="{720CE8A1-0AD2-4128-A5DD-5C771BD05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863"/>
                  <a:ext cx="14" cy="34"/>
                </a:xfrm>
                <a:custGeom>
                  <a:avLst/>
                  <a:gdLst>
                    <a:gd name="T0" fmla="*/ 0 w 14"/>
                    <a:gd name="T1" fmla="*/ 34 h 34"/>
                    <a:gd name="T2" fmla="*/ 5 w 14"/>
                    <a:gd name="T3" fmla="*/ 29 h 34"/>
                    <a:gd name="T4" fmla="*/ 5 w 14"/>
                    <a:gd name="T5" fmla="*/ 29 h 34"/>
                    <a:gd name="T6" fmla="*/ 10 w 14"/>
                    <a:gd name="T7" fmla="*/ 29 h 34"/>
                    <a:gd name="T8" fmla="*/ 10 w 14"/>
                    <a:gd name="T9" fmla="*/ 24 h 34"/>
                    <a:gd name="T10" fmla="*/ 10 w 14"/>
                    <a:gd name="T11" fmla="*/ 24 h 34"/>
                    <a:gd name="T12" fmla="*/ 10 w 14"/>
                    <a:gd name="T13" fmla="*/ 20 h 34"/>
                    <a:gd name="T14" fmla="*/ 14 w 14"/>
                    <a:gd name="T15" fmla="*/ 20 h 34"/>
                    <a:gd name="T16" fmla="*/ 14 w 14"/>
                    <a:gd name="T17" fmla="*/ 20 h 34"/>
                    <a:gd name="T18" fmla="*/ 14 w 14"/>
                    <a:gd name="T19" fmla="*/ 15 h 34"/>
                    <a:gd name="T20" fmla="*/ 14 w 14"/>
                    <a:gd name="T21" fmla="*/ 15 h 34"/>
                    <a:gd name="T22" fmla="*/ 14 w 14"/>
                    <a:gd name="T23" fmla="*/ 10 h 34"/>
                    <a:gd name="T24" fmla="*/ 14 w 14"/>
                    <a:gd name="T25" fmla="*/ 10 h 34"/>
                    <a:gd name="T26" fmla="*/ 14 w 14"/>
                    <a:gd name="T27" fmla="*/ 5 h 34"/>
                    <a:gd name="T28" fmla="*/ 14 w 14"/>
                    <a:gd name="T29" fmla="*/ 5 h 34"/>
                    <a:gd name="T30" fmla="*/ 14 w 14"/>
                    <a:gd name="T31" fmla="*/ 0 h 34"/>
                    <a:gd name="T32" fmla="*/ 10 w 14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4"/>
                    <a:gd name="T53" fmla="*/ 14 w 1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4">
                      <a:moveTo>
                        <a:pt x="0" y="34"/>
                      </a:move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4" y="15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8" name="Freeform 1160">
                  <a:extLst>
                    <a:ext uri="{FF2B5EF4-FFF2-40B4-BE49-F238E27FC236}">
                      <a16:creationId xmlns:a16="http://schemas.microsoft.com/office/drawing/2014/main" id="{7DF8363C-755C-4B82-97D7-D18926145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849"/>
                  <a:ext cx="14" cy="14"/>
                </a:xfrm>
                <a:custGeom>
                  <a:avLst/>
                  <a:gdLst>
                    <a:gd name="T0" fmla="*/ 0 w 14"/>
                    <a:gd name="T1" fmla="*/ 14 h 14"/>
                    <a:gd name="T2" fmla="*/ 0 w 14"/>
                    <a:gd name="T3" fmla="*/ 9 h 14"/>
                    <a:gd name="T4" fmla="*/ 0 w 14"/>
                    <a:gd name="T5" fmla="*/ 9 h 14"/>
                    <a:gd name="T6" fmla="*/ 0 w 14"/>
                    <a:gd name="T7" fmla="*/ 9 h 14"/>
                    <a:gd name="T8" fmla="*/ 0 w 14"/>
                    <a:gd name="T9" fmla="*/ 9 h 14"/>
                    <a:gd name="T10" fmla="*/ 0 w 14"/>
                    <a:gd name="T11" fmla="*/ 5 h 14"/>
                    <a:gd name="T12" fmla="*/ 0 w 14"/>
                    <a:gd name="T13" fmla="*/ 5 h 14"/>
                    <a:gd name="T14" fmla="*/ 4 w 14"/>
                    <a:gd name="T15" fmla="*/ 5 h 14"/>
                    <a:gd name="T16" fmla="*/ 4 w 14"/>
                    <a:gd name="T17" fmla="*/ 5 h 14"/>
                    <a:gd name="T18" fmla="*/ 4 w 14"/>
                    <a:gd name="T19" fmla="*/ 0 h 14"/>
                    <a:gd name="T20" fmla="*/ 4 w 14"/>
                    <a:gd name="T21" fmla="*/ 0 h 14"/>
                    <a:gd name="T22" fmla="*/ 4 w 14"/>
                    <a:gd name="T23" fmla="*/ 0 h 14"/>
                    <a:gd name="T24" fmla="*/ 9 w 14"/>
                    <a:gd name="T25" fmla="*/ 0 h 14"/>
                    <a:gd name="T26" fmla="*/ 9 w 14"/>
                    <a:gd name="T27" fmla="*/ 0 h 14"/>
                    <a:gd name="T28" fmla="*/ 9 w 14"/>
                    <a:gd name="T29" fmla="*/ 0 h 14"/>
                    <a:gd name="T30" fmla="*/ 14 w 14"/>
                    <a:gd name="T31" fmla="*/ 0 h 14"/>
                    <a:gd name="T32" fmla="*/ 14 w 1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4"/>
                    <a:gd name="T53" fmla="*/ 14 w 1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4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9" name="Freeform 1161">
                  <a:extLst>
                    <a:ext uri="{FF2B5EF4-FFF2-40B4-BE49-F238E27FC236}">
                      <a16:creationId xmlns:a16="http://schemas.microsoft.com/office/drawing/2014/main" id="{C8109DB0-DA25-42DB-AF94-7AC47E192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849"/>
                  <a:ext cx="10" cy="5"/>
                </a:xfrm>
                <a:custGeom>
                  <a:avLst/>
                  <a:gdLst>
                    <a:gd name="T0" fmla="*/ 0 w 10"/>
                    <a:gd name="T1" fmla="*/ 0 h 5"/>
                    <a:gd name="T2" fmla="*/ 0 w 10"/>
                    <a:gd name="T3" fmla="*/ 0 h 5"/>
                    <a:gd name="T4" fmla="*/ 0 w 10"/>
                    <a:gd name="T5" fmla="*/ 0 h 5"/>
                    <a:gd name="T6" fmla="*/ 0 w 10"/>
                    <a:gd name="T7" fmla="*/ 0 h 5"/>
                    <a:gd name="T8" fmla="*/ 5 w 10"/>
                    <a:gd name="T9" fmla="*/ 0 h 5"/>
                    <a:gd name="T10" fmla="*/ 5 w 10"/>
                    <a:gd name="T11" fmla="*/ 0 h 5"/>
                    <a:gd name="T12" fmla="*/ 5 w 10"/>
                    <a:gd name="T13" fmla="*/ 0 h 5"/>
                    <a:gd name="T14" fmla="*/ 5 w 10"/>
                    <a:gd name="T15" fmla="*/ 0 h 5"/>
                    <a:gd name="T16" fmla="*/ 5 w 10"/>
                    <a:gd name="T17" fmla="*/ 0 h 5"/>
                    <a:gd name="T18" fmla="*/ 5 w 10"/>
                    <a:gd name="T19" fmla="*/ 0 h 5"/>
                    <a:gd name="T20" fmla="*/ 5 w 10"/>
                    <a:gd name="T21" fmla="*/ 0 h 5"/>
                    <a:gd name="T22" fmla="*/ 10 w 10"/>
                    <a:gd name="T23" fmla="*/ 0 h 5"/>
                    <a:gd name="T24" fmla="*/ 10 w 10"/>
                    <a:gd name="T25" fmla="*/ 0 h 5"/>
                    <a:gd name="T26" fmla="*/ 10 w 10"/>
                    <a:gd name="T27" fmla="*/ 0 h 5"/>
                    <a:gd name="T28" fmla="*/ 10 w 10"/>
                    <a:gd name="T29" fmla="*/ 5 h 5"/>
                    <a:gd name="T30" fmla="*/ 10 w 10"/>
                    <a:gd name="T31" fmla="*/ 5 h 5"/>
                    <a:gd name="T32" fmla="*/ 10 w 10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"/>
                    <a:gd name="T53" fmla="*/ 10 w 1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0" name="Rectangle 1162">
                  <a:extLst>
                    <a:ext uri="{FF2B5EF4-FFF2-40B4-BE49-F238E27FC236}">
                      <a16:creationId xmlns:a16="http://schemas.microsoft.com/office/drawing/2014/main" id="{D535B5A8-FE1E-4833-AF44-015F7E6E5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6" y="849"/>
                  <a:ext cx="4" cy="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1" name="Rectangle 1163">
                  <a:extLst>
                    <a:ext uri="{FF2B5EF4-FFF2-40B4-BE49-F238E27FC236}">
                      <a16:creationId xmlns:a16="http://schemas.microsoft.com/office/drawing/2014/main" id="{A51A4F5E-F8A2-43B1-B498-73725D5E0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6" y="849"/>
                  <a:ext cx="4" cy="9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2" name="Freeform 1164">
                  <a:extLst>
                    <a:ext uri="{FF2B5EF4-FFF2-40B4-BE49-F238E27FC236}">
                      <a16:creationId xmlns:a16="http://schemas.microsoft.com/office/drawing/2014/main" id="{5EAA7CC4-7B70-4891-8887-FD7DC42B8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854"/>
                  <a:ext cx="184" cy="154"/>
                </a:xfrm>
                <a:custGeom>
                  <a:avLst/>
                  <a:gdLst>
                    <a:gd name="T0" fmla="*/ 140 w 184"/>
                    <a:gd name="T1" fmla="*/ 101 h 154"/>
                    <a:gd name="T2" fmla="*/ 130 w 184"/>
                    <a:gd name="T3" fmla="*/ 111 h 154"/>
                    <a:gd name="T4" fmla="*/ 116 w 184"/>
                    <a:gd name="T5" fmla="*/ 116 h 154"/>
                    <a:gd name="T6" fmla="*/ 102 w 184"/>
                    <a:gd name="T7" fmla="*/ 116 h 154"/>
                    <a:gd name="T8" fmla="*/ 92 w 184"/>
                    <a:gd name="T9" fmla="*/ 120 h 154"/>
                    <a:gd name="T10" fmla="*/ 77 w 184"/>
                    <a:gd name="T11" fmla="*/ 130 h 154"/>
                    <a:gd name="T12" fmla="*/ 63 w 184"/>
                    <a:gd name="T13" fmla="*/ 135 h 154"/>
                    <a:gd name="T14" fmla="*/ 48 w 184"/>
                    <a:gd name="T15" fmla="*/ 140 h 154"/>
                    <a:gd name="T16" fmla="*/ 39 w 184"/>
                    <a:gd name="T17" fmla="*/ 144 h 154"/>
                    <a:gd name="T18" fmla="*/ 24 w 184"/>
                    <a:gd name="T19" fmla="*/ 149 h 154"/>
                    <a:gd name="T20" fmla="*/ 10 w 184"/>
                    <a:gd name="T21" fmla="*/ 154 h 154"/>
                    <a:gd name="T22" fmla="*/ 10 w 184"/>
                    <a:gd name="T23" fmla="*/ 149 h 154"/>
                    <a:gd name="T24" fmla="*/ 5 w 184"/>
                    <a:gd name="T25" fmla="*/ 149 h 154"/>
                    <a:gd name="T26" fmla="*/ 5 w 184"/>
                    <a:gd name="T27" fmla="*/ 149 h 154"/>
                    <a:gd name="T28" fmla="*/ 5 w 184"/>
                    <a:gd name="T29" fmla="*/ 144 h 154"/>
                    <a:gd name="T30" fmla="*/ 0 w 184"/>
                    <a:gd name="T31" fmla="*/ 144 h 154"/>
                    <a:gd name="T32" fmla="*/ 10 w 184"/>
                    <a:gd name="T33" fmla="*/ 140 h 154"/>
                    <a:gd name="T34" fmla="*/ 24 w 184"/>
                    <a:gd name="T35" fmla="*/ 135 h 154"/>
                    <a:gd name="T36" fmla="*/ 39 w 184"/>
                    <a:gd name="T37" fmla="*/ 130 h 154"/>
                    <a:gd name="T38" fmla="*/ 53 w 184"/>
                    <a:gd name="T39" fmla="*/ 120 h 154"/>
                    <a:gd name="T40" fmla="*/ 68 w 184"/>
                    <a:gd name="T41" fmla="*/ 116 h 154"/>
                    <a:gd name="T42" fmla="*/ 73 w 184"/>
                    <a:gd name="T43" fmla="*/ 111 h 154"/>
                    <a:gd name="T44" fmla="*/ 77 w 184"/>
                    <a:gd name="T45" fmla="*/ 111 h 154"/>
                    <a:gd name="T46" fmla="*/ 77 w 184"/>
                    <a:gd name="T47" fmla="*/ 111 h 154"/>
                    <a:gd name="T48" fmla="*/ 77 w 184"/>
                    <a:gd name="T49" fmla="*/ 111 h 154"/>
                    <a:gd name="T50" fmla="*/ 82 w 184"/>
                    <a:gd name="T51" fmla="*/ 111 h 154"/>
                    <a:gd name="T52" fmla="*/ 82 w 184"/>
                    <a:gd name="T53" fmla="*/ 111 h 154"/>
                    <a:gd name="T54" fmla="*/ 82 w 184"/>
                    <a:gd name="T55" fmla="*/ 106 h 154"/>
                    <a:gd name="T56" fmla="*/ 82 w 184"/>
                    <a:gd name="T57" fmla="*/ 101 h 154"/>
                    <a:gd name="T58" fmla="*/ 82 w 184"/>
                    <a:gd name="T59" fmla="*/ 106 h 154"/>
                    <a:gd name="T60" fmla="*/ 87 w 184"/>
                    <a:gd name="T61" fmla="*/ 106 h 154"/>
                    <a:gd name="T62" fmla="*/ 92 w 184"/>
                    <a:gd name="T63" fmla="*/ 101 h 154"/>
                    <a:gd name="T64" fmla="*/ 102 w 184"/>
                    <a:gd name="T65" fmla="*/ 91 h 154"/>
                    <a:gd name="T66" fmla="*/ 121 w 184"/>
                    <a:gd name="T67" fmla="*/ 77 h 154"/>
                    <a:gd name="T68" fmla="*/ 135 w 184"/>
                    <a:gd name="T69" fmla="*/ 58 h 154"/>
                    <a:gd name="T70" fmla="*/ 150 w 184"/>
                    <a:gd name="T71" fmla="*/ 38 h 154"/>
                    <a:gd name="T72" fmla="*/ 164 w 184"/>
                    <a:gd name="T73" fmla="*/ 24 h 154"/>
                    <a:gd name="T74" fmla="*/ 174 w 184"/>
                    <a:gd name="T75" fmla="*/ 9 h 154"/>
                    <a:gd name="T76" fmla="*/ 184 w 184"/>
                    <a:gd name="T77" fmla="*/ 9 h 154"/>
                    <a:gd name="T78" fmla="*/ 179 w 184"/>
                    <a:gd name="T79" fmla="*/ 29 h 154"/>
                    <a:gd name="T80" fmla="*/ 169 w 184"/>
                    <a:gd name="T81" fmla="*/ 43 h 154"/>
                    <a:gd name="T82" fmla="*/ 159 w 184"/>
                    <a:gd name="T83" fmla="*/ 62 h 154"/>
                    <a:gd name="T84" fmla="*/ 150 w 184"/>
                    <a:gd name="T85" fmla="*/ 77 h 154"/>
                    <a:gd name="T86" fmla="*/ 145 w 184"/>
                    <a:gd name="T87" fmla="*/ 96 h 15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4"/>
                    <a:gd name="T133" fmla="*/ 0 h 154"/>
                    <a:gd name="T134" fmla="*/ 184 w 184"/>
                    <a:gd name="T135" fmla="*/ 154 h 15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4" h="154">
                      <a:moveTo>
                        <a:pt x="145" y="96"/>
                      </a:moveTo>
                      <a:lnTo>
                        <a:pt x="145" y="101"/>
                      </a:lnTo>
                      <a:lnTo>
                        <a:pt x="140" y="101"/>
                      </a:lnTo>
                      <a:lnTo>
                        <a:pt x="135" y="106"/>
                      </a:lnTo>
                      <a:lnTo>
                        <a:pt x="130" y="106"/>
                      </a:lnTo>
                      <a:lnTo>
                        <a:pt x="130" y="111"/>
                      </a:lnTo>
                      <a:lnTo>
                        <a:pt x="126" y="111"/>
                      </a:lnTo>
                      <a:lnTo>
                        <a:pt x="121" y="111"/>
                      </a:lnTo>
                      <a:lnTo>
                        <a:pt x="116" y="116"/>
                      </a:lnTo>
                      <a:lnTo>
                        <a:pt x="111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7" y="120"/>
                      </a:lnTo>
                      <a:lnTo>
                        <a:pt x="92" y="120"/>
                      </a:lnTo>
                      <a:lnTo>
                        <a:pt x="87" y="125"/>
                      </a:lnTo>
                      <a:lnTo>
                        <a:pt x="82" y="125"/>
                      </a:lnTo>
                      <a:lnTo>
                        <a:pt x="77" y="130"/>
                      </a:lnTo>
                      <a:lnTo>
                        <a:pt x="73" y="130"/>
                      </a:lnTo>
                      <a:lnTo>
                        <a:pt x="68" y="130"/>
                      </a:lnTo>
                      <a:lnTo>
                        <a:pt x="63" y="135"/>
                      </a:lnTo>
                      <a:lnTo>
                        <a:pt x="58" y="135"/>
                      </a:lnTo>
                      <a:lnTo>
                        <a:pt x="53" y="135"/>
                      </a:lnTo>
                      <a:lnTo>
                        <a:pt x="48" y="140"/>
                      </a:lnTo>
                      <a:lnTo>
                        <a:pt x="44" y="140"/>
                      </a:lnTo>
                      <a:lnTo>
                        <a:pt x="39" y="144"/>
                      </a:lnTo>
                      <a:lnTo>
                        <a:pt x="34" y="144"/>
                      </a:lnTo>
                      <a:lnTo>
                        <a:pt x="29" y="149"/>
                      </a:lnTo>
                      <a:lnTo>
                        <a:pt x="24" y="149"/>
                      </a:lnTo>
                      <a:lnTo>
                        <a:pt x="19" y="149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10" y="149"/>
                      </a:lnTo>
                      <a:lnTo>
                        <a:pt x="5" y="149"/>
                      </a:lnTo>
                      <a:lnTo>
                        <a:pt x="5" y="144"/>
                      </a:lnTo>
                      <a:lnTo>
                        <a:pt x="0" y="144"/>
                      </a:lnTo>
                      <a:lnTo>
                        <a:pt x="5" y="140"/>
                      </a:lnTo>
                      <a:lnTo>
                        <a:pt x="10" y="140"/>
                      </a:lnTo>
                      <a:lnTo>
                        <a:pt x="15" y="140"/>
                      </a:lnTo>
                      <a:lnTo>
                        <a:pt x="19" y="135"/>
                      </a:lnTo>
                      <a:lnTo>
                        <a:pt x="24" y="135"/>
                      </a:lnTo>
                      <a:lnTo>
                        <a:pt x="29" y="130"/>
                      </a:lnTo>
                      <a:lnTo>
                        <a:pt x="34" y="130"/>
                      </a:lnTo>
                      <a:lnTo>
                        <a:pt x="39" y="130"/>
                      </a:lnTo>
                      <a:lnTo>
                        <a:pt x="44" y="125"/>
                      </a:lnTo>
                      <a:lnTo>
                        <a:pt x="48" y="125"/>
                      </a:lnTo>
                      <a:lnTo>
                        <a:pt x="53" y="120"/>
                      </a:lnTo>
                      <a:lnTo>
                        <a:pt x="58" y="120"/>
                      </a:lnTo>
                      <a:lnTo>
                        <a:pt x="63" y="116"/>
                      </a:lnTo>
                      <a:lnTo>
                        <a:pt x="68" y="116"/>
                      </a:lnTo>
                      <a:lnTo>
                        <a:pt x="73" y="111"/>
                      </a:lnTo>
                      <a:lnTo>
                        <a:pt x="77" y="111"/>
                      </a:lnTo>
                      <a:lnTo>
                        <a:pt x="82" y="111"/>
                      </a:lnTo>
                      <a:lnTo>
                        <a:pt x="82" y="106"/>
                      </a:lnTo>
                      <a:lnTo>
                        <a:pt x="82" y="101"/>
                      </a:lnTo>
                      <a:lnTo>
                        <a:pt x="82" y="106"/>
                      </a:lnTo>
                      <a:lnTo>
                        <a:pt x="87" y="106"/>
                      </a:lnTo>
                      <a:lnTo>
                        <a:pt x="87" y="101"/>
                      </a:lnTo>
                      <a:lnTo>
                        <a:pt x="92" y="101"/>
                      </a:lnTo>
                      <a:lnTo>
                        <a:pt x="92" y="96"/>
                      </a:lnTo>
                      <a:lnTo>
                        <a:pt x="97" y="96"/>
                      </a:lnTo>
                      <a:lnTo>
                        <a:pt x="102" y="91"/>
                      </a:lnTo>
                      <a:lnTo>
                        <a:pt x="111" y="87"/>
                      </a:lnTo>
                      <a:lnTo>
                        <a:pt x="116" y="82"/>
                      </a:lnTo>
                      <a:lnTo>
                        <a:pt x="121" y="77"/>
                      </a:lnTo>
                      <a:lnTo>
                        <a:pt x="126" y="72"/>
                      </a:lnTo>
                      <a:lnTo>
                        <a:pt x="130" y="62"/>
                      </a:lnTo>
                      <a:lnTo>
                        <a:pt x="135" y="58"/>
                      </a:lnTo>
                      <a:lnTo>
                        <a:pt x="140" y="53"/>
                      </a:lnTo>
                      <a:lnTo>
                        <a:pt x="145" y="48"/>
                      </a:lnTo>
                      <a:lnTo>
                        <a:pt x="150" y="38"/>
                      </a:lnTo>
                      <a:lnTo>
                        <a:pt x="155" y="33"/>
                      </a:lnTo>
                      <a:lnTo>
                        <a:pt x="159" y="29"/>
                      </a:lnTo>
                      <a:lnTo>
                        <a:pt x="164" y="24"/>
                      </a:lnTo>
                      <a:lnTo>
                        <a:pt x="169" y="14"/>
                      </a:lnTo>
                      <a:lnTo>
                        <a:pt x="174" y="9"/>
                      </a:lnTo>
                      <a:lnTo>
                        <a:pt x="184" y="0"/>
                      </a:lnTo>
                      <a:lnTo>
                        <a:pt x="184" y="9"/>
                      </a:lnTo>
                      <a:lnTo>
                        <a:pt x="184" y="14"/>
                      </a:lnTo>
                      <a:lnTo>
                        <a:pt x="179" y="19"/>
                      </a:lnTo>
                      <a:lnTo>
                        <a:pt x="179" y="29"/>
                      </a:lnTo>
                      <a:lnTo>
                        <a:pt x="174" y="33"/>
                      </a:lnTo>
                      <a:lnTo>
                        <a:pt x="174" y="38"/>
                      </a:lnTo>
                      <a:lnTo>
                        <a:pt x="169" y="43"/>
                      </a:lnTo>
                      <a:lnTo>
                        <a:pt x="164" y="48"/>
                      </a:lnTo>
                      <a:lnTo>
                        <a:pt x="164" y="53"/>
                      </a:lnTo>
                      <a:lnTo>
                        <a:pt x="159" y="62"/>
                      </a:lnTo>
                      <a:lnTo>
                        <a:pt x="155" y="67"/>
                      </a:lnTo>
                      <a:lnTo>
                        <a:pt x="155" y="72"/>
                      </a:lnTo>
                      <a:lnTo>
                        <a:pt x="150" y="77"/>
                      </a:lnTo>
                      <a:lnTo>
                        <a:pt x="150" y="82"/>
                      </a:lnTo>
                      <a:lnTo>
                        <a:pt x="145" y="91"/>
                      </a:lnTo>
                      <a:lnTo>
                        <a:pt x="145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3" name="Freeform 1165">
                  <a:extLst>
                    <a:ext uri="{FF2B5EF4-FFF2-40B4-BE49-F238E27FC236}">
                      <a16:creationId xmlns:a16="http://schemas.microsoft.com/office/drawing/2014/main" id="{F67525A0-C02E-4421-835A-40F640384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950"/>
                  <a:ext cx="63" cy="29"/>
                </a:xfrm>
                <a:custGeom>
                  <a:avLst/>
                  <a:gdLst>
                    <a:gd name="T0" fmla="*/ 63 w 63"/>
                    <a:gd name="T1" fmla="*/ 0 h 29"/>
                    <a:gd name="T2" fmla="*/ 63 w 63"/>
                    <a:gd name="T3" fmla="*/ 5 h 29"/>
                    <a:gd name="T4" fmla="*/ 58 w 63"/>
                    <a:gd name="T5" fmla="*/ 5 h 29"/>
                    <a:gd name="T6" fmla="*/ 53 w 63"/>
                    <a:gd name="T7" fmla="*/ 10 h 29"/>
                    <a:gd name="T8" fmla="*/ 48 w 63"/>
                    <a:gd name="T9" fmla="*/ 10 h 29"/>
                    <a:gd name="T10" fmla="*/ 48 w 63"/>
                    <a:gd name="T11" fmla="*/ 15 h 29"/>
                    <a:gd name="T12" fmla="*/ 44 w 63"/>
                    <a:gd name="T13" fmla="*/ 15 h 29"/>
                    <a:gd name="T14" fmla="*/ 39 w 63"/>
                    <a:gd name="T15" fmla="*/ 15 h 29"/>
                    <a:gd name="T16" fmla="*/ 34 w 63"/>
                    <a:gd name="T17" fmla="*/ 20 h 29"/>
                    <a:gd name="T18" fmla="*/ 29 w 63"/>
                    <a:gd name="T19" fmla="*/ 20 h 29"/>
                    <a:gd name="T20" fmla="*/ 24 w 63"/>
                    <a:gd name="T21" fmla="*/ 20 h 29"/>
                    <a:gd name="T22" fmla="*/ 20 w 63"/>
                    <a:gd name="T23" fmla="*/ 20 h 29"/>
                    <a:gd name="T24" fmla="*/ 15 w 63"/>
                    <a:gd name="T25" fmla="*/ 24 h 29"/>
                    <a:gd name="T26" fmla="*/ 15 w 63"/>
                    <a:gd name="T27" fmla="*/ 24 h 29"/>
                    <a:gd name="T28" fmla="*/ 10 w 63"/>
                    <a:gd name="T29" fmla="*/ 24 h 29"/>
                    <a:gd name="T30" fmla="*/ 5 w 63"/>
                    <a:gd name="T31" fmla="*/ 29 h 29"/>
                    <a:gd name="T32" fmla="*/ 0 w 63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29"/>
                    <a:gd name="T53" fmla="*/ 63 w 6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29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8" y="5"/>
                      </a:lnTo>
                      <a:lnTo>
                        <a:pt x="53" y="10"/>
                      </a:lnTo>
                      <a:lnTo>
                        <a:pt x="48" y="10"/>
                      </a:lnTo>
                      <a:lnTo>
                        <a:pt x="48" y="15"/>
                      </a:lnTo>
                      <a:lnTo>
                        <a:pt x="44" y="15"/>
                      </a:lnTo>
                      <a:lnTo>
                        <a:pt x="39" y="15"/>
                      </a:lnTo>
                      <a:lnTo>
                        <a:pt x="34" y="20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20" y="20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4" name="Freeform 1166">
                  <a:extLst>
                    <a:ext uri="{FF2B5EF4-FFF2-40B4-BE49-F238E27FC236}">
                      <a16:creationId xmlns:a16="http://schemas.microsoft.com/office/drawing/2014/main" id="{08F5519D-A7A8-4E00-9356-62D9D9113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979"/>
                  <a:ext cx="72" cy="29"/>
                </a:xfrm>
                <a:custGeom>
                  <a:avLst/>
                  <a:gdLst>
                    <a:gd name="T0" fmla="*/ 72 w 72"/>
                    <a:gd name="T1" fmla="*/ 0 h 29"/>
                    <a:gd name="T2" fmla="*/ 67 w 72"/>
                    <a:gd name="T3" fmla="*/ 5 h 29"/>
                    <a:gd name="T4" fmla="*/ 63 w 72"/>
                    <a:gd name="T5" fmla="*/ 5 h 29"/>
                    <a:gd name="T6" fmla="*/ 58 w 72"/>
                    <a:gd name="T7" fmla="*/ 5 h 29"/>
                    <a:gd name="T8" fmla="*/ 53 w 72"/>
                    <a:gd name="T9" fmla="*/ 10 h 29"/>
                    <a:gd name="T10" fmla="*/ 48 w 72"/>
                    <a:gd name="T11" fmla="*/ 10 h 29"/>
                    <a:gd name="T12" fmla="*/ 43 w 72"/>
                    <a:gd name="T13" fmla="*/ 10 h 29"/>
                    <a:gd name="T14" fmla="*/ 38 w 72"/>
                    <a:gd name="T15" fmla="*/ 15 h 29"/>
                    <a:gd name="T16" fmla="*/ 34 w 72"/>
                    <a:gd name="T17" fmla="*/ 15 h 29"/>
                    <a:gd name="T18" fmla="*/ 29 w 72"/>
                    <a:gd name="T19" fmla="*/ 19 h 29"/>
                    <a:gd name="T20" fmla="*/ 29 w 72"/>
                    <a:gd name="T21" fmla="*/ 19 h 29"/>
                    <a:gd name="T22" fmla="*/ 24 w 72"/>
                    <a:gd name="T23" fmla="*/ 19 h 29"/>
                    <a:gd name="T24" fmla="*/ 19 w 72"/>
                    <a:gd name="T25" fmla="*/ 24 h 29"/>
                    <a:gd name="T26" fmla="*/ 14 w 72"/>
                    <a:gd name="T27" fmla="*/ 24 h 29"/>
                    <a:gd name="T28" fmla="*/ 9 w 72"/>
                    <a:gd name="T29" fmla="*/ 24 h 29"/>
                    <a:gd name="T30" fmla="*/ 5 w 72"/>
                    <a:gd name="T31" fmla="*/ 24 h 29"/>
                    <a:gd name="T32" fmla="*/ 0 w 72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29"/>
                    <a:gd name="T53" fmla="*/ 72 w 72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29">
                      <a:moveTo>
                        <a:pt x="72" y="0"/>
                      </a:moveTo>
                      <a:lnTo>
                        <a:pt x="67" y="5"/>
                      </a:lnTo>
                      <a:lnTo>
                        <a:pt x="63" y="5"/>
                      </a:lnTo>
                      <a:lnTo>
                        <a:pt x="58" y="5"/>
                      </a:lnTo>
                      <a:lnTo>
                        <a:pt x="53" y="10"/>
                      </a:lnTo>
                      <a:lnTo>
                        <a:pt x="48" y="10"/>
                      </a:lnTo>
                      <a:lnTo>
                        <a:pt x="43" y="10"/>
                      </a:lnTo>
                      <a:lnTo>
                        <a:pt x="38" y="15"/>
                      </a:lnTo>
                      <a:lnTo>
                        <a:pt x="34" y="15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9" y="24"/>
                      </a:lnTo>
                      <a:lnTo>
                        <a:pt x="5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5" name="Freeform 1167">
                  <a:extLst>
                    <a:ext uri="{FF2B5EF4-FFF2-40B4-BE49-F238E27FC236}">
                      <a16:creationId xmlns:a16="http://schemas.microsoft.com/office/drawing/2014/main" id="{ECE53D0D-A540-49C7-AB24-7C4A6292C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998"/>
                  <a:ext cx="10" cy="10"/>
                </a:xfrm>
                <a:custGeom>
                  <a:avLst/>
                  <a:gdLst>
                    <a:gd name="T0" fmla="*/ 10 w 10"/>
                    <a:gd name="T1" fmla="*/ 10 h 10"/>
                    <a:gd name="T2" fmla="*/ 10 w 10"/>
                    <a:gd name="T3" fmla="*/ 5 h 10"/>
                    <a:gd name="T4" fmla="*/ 10 w 10"/>
                    <a:gd name="T5" fmla="*/ 5 h 10"/>
                    <a:gd name="T6" fmla="*/ 10 w 10"/>
                    <a:gd name="T7" fmla="*/ 5 h 10"/>
                    <a:gd name="T8" fmla="*/ 5 w 10"/>
                    <a:gd name="T9" fmla="*/ 5 h 10"/>
                    <a:gd name="T10" fmla="*/ 5 w 10"/>
                    <a:gd name="T11" fmla="*/ 5 h 10"/>
                    <a:gd name="T12" fmla="*/ 5 w 10"/>
                    <a:gd name="T13" fmla="*/ 5 h 10"/>
                    <a:gd name="T14" fmla="*/ 5 w 10"/>
                    <a:gd name="T15" fmla="*/ 5 h 10"/>
                    <a:gd name="T16" fmla="*/ 5 w 10"/>
                    <a:gd name="T17" fmla="*/ 5 h 10"/>
                    <a:gd name="T18" fmla="*/ 5 w 10"/>
                    <a:gd name="T19" fmla="*/ 5 h 10"/>
                    <a:gd name="T20" fmla="*/ 5 w 10"/>
                    <a:gd name="T21" fmla="*/ 5 h 10"/>
                    <a:gd name="T22" fmla="*/ 5 w 10"/>
                    <a:gd name="T23" fmla="*/ 0 h 10"/>
                    <a:gd name="T24" fmla="*/ 5 w 10"/>
                    <a:gd name="T25" fmla="*/ 0 h 10"/>
                    <a:gd name="T26" fmla="*/ 5 w 10"/>
                    <a:gd name="T27" fmla="*/ 0 h 10"/>
                    <a:gd name="T28" fmla="*/ 0 w 10"/>
                    <a:gd name="T29" fmla="*/ 0 h 10"/>
                    <a:gd name="T30" fmla="*/ 0 w 10"/>
                    <a:gd name="T31" fmla="*/ 0 h 10"/>
                    <a:gd name="T32" fmla="*/ 0 w 10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"/>
                    <a:gd name="T53" fmla="*/ 10 w 1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">
                      <a:moveTo>
                        <a:pt x="10" y="10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6" name="Freeform 1168">
                  <a:extLst>
                    <a:ext uri="{FF2B5EF4-FFF2-40B4-BE49-F238E27FC236}">
                      <a16:creationId xmlns:a16="http://schemas.microsoft.com/office/drawing/2014/main" id="{0073E36F-B887-4936-8F9A-A88D85E10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965"/>
                  <a:ext cx="73" cy="33"/>
                </a:xfrm>
                <a:custGeom>
                  <a:avLst/>
                  <a:gdLst>
                    <a:gd name="T0" fmla="*/ 0 w 73"/>
                    <a:gd name="T1" fmla="*/ 33 h 33"/>
                    <a:gd name="T2" fmla="*/ 5 w 73"/>
                    <a:gd name="T3" fmla="*/ 29 h 33"/>
                    <a:gd name="T4" fmla="*/ 10 w 73"/>
                    <a:gd name="T5" fmla="*/ 29 h 33"/>
                    <a:gd name="T6" fmla="*/ 15 w 73"/>
                    <a:gd name="T7" fmla="*/ 29 h 33"/>
                    <a:gd name="T8" fmla="*/ 19 w 73"/>
                    <a:gd name="T9" fmla="*/ 24 h 33"/>
                    <a:gd name="T10" fmla="*/ 24 w 73"/>
                    <a:gd name="T11" fmla="*/ 24 h 33"/>
                    <a:gd name="T12" fmla="*/ 29 w 73"/>
                    <a:gd name="T13" fmla="*/ 19 h 33"/>
                    <a:gd name="T14" fmla="*/ 34 w 73"/>
                    <a:gd name="T15" fmla="*/ 19 h 33"/>
                    <a:gd name="T16" fmla="*/ 39 w 73"/>
                    <a:gd name="T17" fmla="*/ 19 h 33"/>
                    <a:gd name="T18" fmla="*/ 44 w 73"/>
                    <a:gd name="T19" fmla="*/ 14 h 33"/>
                    <a:gd name="T20" fmla="*/ 48 w 73"/>
                    <a:gd name="T21" fmla="*/ 14 h 33"/>
                    <a:gd name="T22" fmla="*/ 53 w 73"/>
                    <a:gd name="T23" fmla="*/ 9 h 33"/>
                    <a:gd name="T24" fmla="*/ 58 w 73"/>
                    <a:gd name="T25" fmla="*/ 9 h 33"/>
                    <a:gd name="T26" fmla="*/ 63 w 73"/>
                    <a:gd name="T27" fmla="*/ 5 h 33"/>
                    <a:gd name="T28" fmla="*/ 68 w 73"/>
                    <a:gd name="T29" fmla="*/ 5 h 33"/>
                    <a:gd name="T30" fmla="*/ 73 w 73"/>
                    <a:gd name="T31" fmla="*/ 0 h 33"/>
                    <a:gd name="T32" fmla="*/ 73 w 73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33"/>
                    <a:gd name="T53" fmla="*/ 73 w 73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33">
                      <a:moveTo>
                        <a:pt x="0" y="33"/>
                      </a:move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19" y="24"/>
                      </a:lnTo>
                      <a:lnTo>
                        <a:pt x="24" y="24"/>
                      </a:lnTo>
                      <a:lnTo>
                        <a:pt x="29" y="19"/>
                      </a:lnTo>
                      <a:lnTo>
                        <a:pt x="34" y="19"/>
                      </a:lnTo>
                      <a:lnTo>
                        <a:pt x="39" y="19"/>
                      </a:lnTo>
                      <a:lnTo>
                        <a:pt x="44" y="14"/>
                      </a:lnTo>
                      <a:lnTo>
                        <a:pt x="48" y="14"/>
                      </a:lnTo>
                      <a:lnTo>
                        <a:pt x="53" y="9"/>
                      </a:lnTo>
                      <a:lnTo>
                        <a:pt x="58" y="9"/>
                      </a:lnTo>
                      <a:lnTo>
                        <a:pt x="63" y="5"/>
                      </a:lnTo>
                      <a:lnTo>
                        <a:pt x="68" y="5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7" name="Freeform 1169">
                  <a:extLst>
                    <a:ext uri="{FF2B5EF4-FFF2-40B4-BE49-F238E27FC236}">
                      <a16:creationId xmlns:a16="http://schemas.microsoft.com/office/drawing/2014/main" id="{89792183-7703-4680-B57F-3D6683962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965"/>
                  <a:ext cx="9" cy="1"/>
                </a:xfrm>
                <a:custGeom>
                  <a:avLst/>
                  <a:gdLst>
                    <a:gd name="T0" fmla="*/ 0 w 9"/>
                    <a:gd name="T1" fmla="*/ 0 h 1"/>
                    <a:gd name="T2" fmla="*/ 0 w 9"/>
                    <a:gd name="T3" fmla="*/ 0 h 1"/>
                    <a:gd name="T4" fmla="*/ 4 w 9"/>
                    <a:gd name="T5" fmla="*/ 0 h 1"/>
                    <a:gd name="T6" fmla="*/ 4 w 9"/>
                    <a:gd name="T7" fmla="*/ 0 h 1"/>
                    <a:gd name="T8" fmla="*/ 4 w 9"/>
                    <a:gd name="T9" fmla="*/ 0 h 1"/>
                    <a:gd name="T10" fmla="*/ 4 w 9"/>
                    <a:gd name="T11" fmla="*/ 0 h 1"/>
                    <a:gd name="T12" fmla="*/ 4 w 9"/>
                    <a:gd name="T13" fmla="*/ 0 h 1"/>
                    <a:gd name="T14" fmla="*/ 4 w 9"/>
                    <a:gd name="T15" fmla="*/ 0 h 1"/>
                    <a:gd name="T16" fmla="*/ 4 w 9"/>
                    <a:gd name="T17" fmla="*/ 0 h 1"/>
                    <a:gd name="T18" fmla="*/ 4 w 9"/>
                    <a:gd name="T19" fmla="*/ 0 h 1"/>
                    <a:gd name="T20" fmla="*/ 4 w 9"/>
                    <a:gd name="T21" fmla="*/ 0 h 1"/>
                    <a:gd name="T22" fmla="*/ 4 w 9"/>
                    <a:gd name="T23" fmla="*/ 0 h 1"/>
                    <a:gd name="T24" fmla="*/ 4 w 9"/>
                    <a:gd name="T25" fmla="*/ 0 h 1"/>
                    <a:gd name="T26" fmla="*/ 9 w 9"/>
                    <a:gd name="T27" fmla="*/ 0 h 1"/>
                    <a:gd name="T28" fmla="*/ 9 w 9"/>
                    <a:gd name="T29" fmla="*/ 0 h 1"/>
                    <a:gd name="T30" fmla="*/ 9 w 9"/>
                    <a:gd name="T31" fmla="*/ 0 h 1"/>
                    <a:gd name="T32" fmla="*/ 9 w 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"/>
                    <a:gd name="T53" fmla="*/ 9 w 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8" name="Freeform 1170">
                  <a:extLst>
                    <a:ext uri="{FF2B5EF4-FFF2-40B4-BE49-F238E27FC236}">
                      <a16:creationId xmlns:a16="http://schemas.microsoft.com/office/drawing/2014/main" id="{65A93FE8-DD12-4A56-A6A4-D754E06CF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950"/>
                  <a:ext cx="10" cy="15"/>
                </a:xfrm>
                <a:custGeom>
                  <a:avLst/>
                  <a:gdLst>
                    <a:gd name="T0" fmla="*/ 0 w 10"/>
                    <a:gd name="T1" fmla="*/ 15 h 15"/>
                    <a:gd name="T2" fmla="*/ 0 w 10"/>
                    <a:gd name="T3" fmla="*/ 10 h 15"/>
                    <a:gd name="T4" fmla="*/ 0 w 10"/>
                    <a:gd name="T5" fmla="*/ 10 h 15"/>
                    <a:gd name="T6" fmla="*/ 0 w 10"/>
                    <a:gd name="T7" fmla="*/ 10 h 15"/>
                    <a:gd name="T8" fmla="*/ 0 w 10"/>
                    <a:gd name="T9" fmla="*/ 5 h 15"/>
                    <a:gd name="T10" fmla="*/ 0 w 10"/>
                    <a:gd name="T11" fmla="*/ 5 h 15"/>
                    <a:gd name="T12" fmla="*/ 0 w 10"/>
                    <a:gd name="T13" fmla="*/ 5 h 15"/>
                    <a:gd name="T14" fmla="*/ 0 w 10"/>
                    <a:gd name="T15" fmla="*/ 5 h 15"/>
                    <a:gd name="T16" fmla="*/ 0 w 10"/>
                    <a:gd name="T17" fmla="*/ 5 h 15"/>
                    <a:gd name="T18" fmla="*/ 0 w 10"/>
                    <a:gd name="T19" fmla="*/ 10 h 15"/>
                    <a:gd name="T20" fmla="*/ 5 w 10"/>
                    <a:gd name="T21" fmla="*/ 10 h 15"/>
                    <a:gd name="T22" fmla="*/ 5 w 10"/>
                    <a:gd name="T23" fmla="*/ 10 h 15"/>
                    <a:gd name="T24" fmla="*/ 5 w 10"/>
                    <a:gd name="T25" fmla="*/ 10 h 15"/>
                    <a:gd name="T26" fmla="*/ 5 w 10"/>
                    <a:gd name="T27" fmla="*/ 5 h 15"/>
                    <a:gd name="T28" fmla="*/ 5 w 10"/>
                    <a:gd name="T29" fmla="*/ 5 h 15"/>
                    <a:gd name="T30" fmla="*/ 10 w 10"/>
                    <a:gd name="T31" fmla="*/ 5 h 15"/>
                    <a:gd name="T32" fmla="*/ 10 w 1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9" name="Freeform 1171">
                  <a:extLst>
                    <a:ext uri="{FF2B5EF4-FFF2-40B4-BE49-F238E27FC236}">
                      <a16:creationId xmlns:a16="http://schemas.microsoft.com/office/drawing/2014/main" id="{41985F44-7BC4-44BC-9E2C-631882712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863"/>
                  <a:ext cx="82" cy="87"/>
                </a:xfrm>
                <a:custGeom>
                  <a:avLst/>
                  <a:gdLst>
                    <a:gd name="T0" fmla="*/ 0 w 82"/>
                    <a:gd name="T1" fmla="*/ 87 h 87"/>
                    <a:gd name="T2" fmla="*/ 5 w 82"/>
                    <a:gd name="T3" fmla="*/ 87 h 87"/>
                    <a:gd name="T4" fmla="*/ 10 w 82"/>
                    <a:gd name="T5" fmla="*/ 82 h 87"/>
                    <a:gd name="T6" fmla="*/ 19 w 82"/>
                    <a:gd name="T7" fmla="*/ 78 h 87"/>
                    <a:gd name="T8" fmla="*/ 24 w 82"/>
                    <a:gd name="T9" fmla="*/ 73 h 87"/>
                    <a:gd name="T10" fmla="*/ 29 w 82"/>
                    <a:gd name="T11" fmla="*/ 68 h 87"/>
                    <a:gd name="T12" fmla="*/ 34 w 82"/>
                    <a:gd name="T13" fmla="*/ 63 h 87"/>
                    <a:gd name="T14" fmla="*/ 38 w 82"/>
                    <a:gd name="T15" fmla="*/ 53 h 87"/>
                    <a:gd name="T16" fmla="*/ 43 w 82"/>
                    <a:gd name="T17" fmla="*/ 49 h 87"/>
                    <a:gd name="T18" fmla="*/ 48 w 82"/>
                    <a:gd name="T19" fmla="*/ 44 h 87"/>
                    <a:gd name="T20" fmla="*/ 53 w 82"/>
                    <a:gd name="T21" fmla="*/ 39 h 87"/>
                    <a:gd name="T22" fmla="*/ 58 w 82"/>
                    <a:gd name="T23" fmla="*/ 29 h 87"/>
                    <a:gd name="T24" fmla="*/ 63 w 82"/>
                    <a:gd name="T25" fmla="*/ 24 h 87"/>
                    <a:gd name="T26" fmla="*/ 67 w 82"/>
                    <a:gd name="T27" fmla="*/ 20 h 87"/>
                    <a:gd name="T28" fmla="*/ 72 w 82"/>
                    <a:gd name="T29" fmla="*/ 15 h 87"/>
                    <a:gd name="T30" fmla="*/ 77 w 82"/>
                    <a:gd name="T31" fmla="*/ 5 h 87"/>
                    <a:gd name="T32" fmla="*/ 82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87"/>
                      </a:moveTo>
                      <a:lnTo>
                        <a:pt x="5" y="87"/>
                      </a:lnTo>
                      <a:lnTo>
                        <a:pt x="10" y="82"/>
                      </a:lnTo>
                      <a:lnTo>
                        <a:pt x="19" y="78"/>
                      </a:lnTo>
                      <a:lnTo>
                        <a:pt x="24" y="73"/>
                      </a:lnTo>
                      <a:lnTo>
                        <a:pt x="29" y="68"/>
                      </a:lnTo>
                      <a:lnTo>
                        <a:pt x="34" y="63"/>
                      </a:lnTo>
                      <a:lnTo>
                        <a:pt x="38" y="53"/>
                      </a:lnTo>
                      <a:lnTo>
                        <a:pt x="43" y="49"/>
                      </a:lnTo>
                      <a:lnTo>
                        <a:pt x="48" y="44"/>
                      </a:lnTo>
                      <a:lnTo>
                        <a:pt x="53" y="39"/>
                      </a:lnTo>
                      <a:lnTo>
                        <a:pt x="58" y="29"/>
                      </a:lnTo>
                      <a:lnTo>
                        <a:pt x="63" y="24"/>
                      </a:lnTo>
                      <a:lnTo>
                        <a:pt x="67" y="20"/>
                      </a:lnTo>
                      <a:lnTo>
                        <a:pt x="72" y="15"/>
                      </a:lnTo>
                      <a:lnTo>
                        <a:pt x="77" y="5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0" name="Line 1172">
                  <a:extLst>
                    <a:ext uri="{FF2B5EF4-FFF2-40B4-BE49-F238E27FC236}">
                      <a16:creationId xmlns:a16="http://schemas.microsoft.com/office/drawing/2014/main" id="{938253CC-201E-48B3-91AE-7FDF5E458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1" y="854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1" name="Freeform 1173">
                  <a:extLst>
                    <a:ext uri="{FF2B5EF4-FFF2-40B4-BE49-F238E27FC236}">
                      <a16:creationId xmlns:a16="http://schemas.microsoft.com/office/drawing/2014/main" id="{06B5C016-EE91-4423-AFB7-B085F1905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2" y="854"/>
                  <a:ext cx="39" cy="96"/>
                </a:xfrm>
                <a:custGeom>
                  <a:avLst/>
                  <a:gdLst>
                    <a:gd name="T0" fmla="*/ 39 w 39"/>
                    <a:gd name="T1" fmla="*/ 0 h 96"/>
                    <a:gd name="T2" fmla="*/ 39 w 39"/>
                    <a:gd name="T3" fmla="*/ 9 h 96"/>
                    <a:gd name="T4" fmla="*/ 39 w 39"/>
                    <a:gd name="T5" fmla="*/ 14 h 96"/>
                    <a:gd name="T6" fmla="*/ 34 w 39"/>
                    <a:gd name="T7" fmla="*/ 19 h 96"/>
                    <a:gd name="T8" fmla="*/ 34 w 39"/>
                    <a:gd name="T9" fmla="*/ 29 h 96"/>
                    <a:gd name="T10" fmla="*/ 29 w 39"/>
                    <a:gd name="T11" fmla="*/ 33 h 96"/>
                    <a:gd name="T12" fmla="*/ 29 w 39"/>
                    <a:gd name="T13" fmla="*/ 38 h 96"/>
                    <a:gd name="T14" fmla="*/ 24 w 39"/>
                    <a:gd name="T15" fmla="*/ 43 h 96"/>
                    <a:gd name="T16" fmla="*/ 19 w 39"/>
                    <a:gd name="T17" fmla="*/ 48 h 96"/>
                    <a:gd name="T18" fmla="*/ 19 w 39"/>
                    <a:gd name="T19" fmla="*/ 53 h 96"/>
                    <a:gd name="T20" fmla="*/ 14 w 39"/>
                    <a:gd name="T21" fmla="*/ 62 h 96"/>
                    <a:gd name="T22" fmla="*/ 10 w 39"/>
                    <a:gd name="T23" fmla="*/ 67 h 96"/>
                    <a:gd name="T24" fmla="*/ 10 w 39"/>
                    <a:gd name="T25" fmla="*/ 72 h 96"/>
                    <a:gd name="T26" fmla="*/ 5 w 39"/>
                    <a:gd name="T27" fmla="*/ 77 h 96"/>
                    <a:gd name="T28" fmla="*/ 5 w 39"/>
                    <a:gd name="T29" fmla="*/ 82 h 96"/>
                    <a:gd name="T30" fmla="*/ 0 w 39"/>
                    <a:gd name="T31" fmla="*/ 91 h 96"/>
                    <a:gd name="T32" fmla="*/ 0 w 39"/>
                    <a:gd name="T33" fmla="*/ 96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96"/>
                    <a:gd name="T53" fmla="*/ 39 w 39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96">
                      <a:moveTo>
                        <a:pt x="39" y="0"/>
                      </a:moveTo>
                      <a:lnTo>
                        <a:pt x="39" y="9"/>
                      </a:lnTo>
                      <a:lnTo>
                        <a:pt x="39" y="14"/>
                      </a:lnTo>
                      <a:lnTo>
                        <a:pt x="34" y="19"/>
                      </a:lnTo>
                      <a:lnTo>
                        <a:pt x="34" y="29"/>
                      </a:lnTo>
                      <a:lnTo>
                        <a:pt x="29" y="33"/>
                      </a:lnTo>
                      <a:lnTo>
                        <a:pt x="29" y="38"/>
                      </a:lnTo>
                      <a:lnTo>
                        <a:pt x="24" y="43"/>
                      </a:lnTo>
                      <a:lnTo>
                        <a:pt x="19" y="48"/>
                      </a:lnTo>
                      <a:lnTo>
                        <a:pt x="19" y="53"/>
                      </a:lnTo>
                      <a:lnTo>
                        <a:pt x="14" y="62"/>
                      </a:lnTo>
                      <a:lnTo>
                        <a:pt x="10" y="67"/>
                      </a:lnTo>
                      <a:lnTo>
                        <a:pt x="10" y="72"/>
                      </a:lnTo>
                      <a:lnTo>
                        <a:pt x="5" y="77"/>
                      </a:lnTo>
                      <a:lnTo>
                        <a:pt x="5" y="82"/>
                      </a:lnTo>
                      <a:lnTo>
                        <a:pt x="0" y="91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2" name="Freeform 1174">
                  <a:extLst>
                    <a:ext uri="{FF2B5EF4-FFF2-40B4-BE49-F238E27FC236}">
                      <a16:creationId xmlns:a16="http://schemas.microsoft.com/office/drawing/2014/main" id="{EC64331F-6EB1-4993-8D57-F5EC17CDC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863"/>
                  <a:ext cx="20" cy="24"/>
                </a:xfrm>
                <a:custGeom>
                  <a:avLst/>
                  <a:gdLst>
                    <a:gd name="T0" fmla="*/ 20 w 20"/>
                    <a:gd name="T1" fmla="*/ 20 h 24"/>
                    <a:gd name="T2" fmla="*/ 15 w 20"/>
                    <a:gd name="T3" fmla="*/ 20 h 24"/>
                    <a:gd name="T4" fmla="*/ 15 w 20"/>
                    <a:gd name="T5" fmla="*/ 20 h 24"/>
                    <a:gd name="T6" fmla="*/ 15 w 20"/>
                    <a:gd name="T7" fmla="*/ 24 h 24"/>
                    <a:gd name="T8" fmla="*/ 15 w 20"/>
                    <a:gd name="T9" fmla="*/ 24 h 24"/>
                    <a:gd name="T10" fmla="*/ 15 w 20"/>
                    <a:gd name="T11" fmla="*/ 24 h 24"/>
                    <a:gd name="T12" fmla="*/ 10 w 20"/>
                    <a:gd name="T13" fmla="*/ 24 h 24"/>
                    <a:gd name="T14" fmla="*/ 10 w 20"/>
                    <a:gd name="T15" fmla="*/ 24 h 24"/>
                    <a:gd name="T16" fmla="*/ 10 w 20"/>
                    <a:gd name="T17" fmla="*/ 24 h 24"/>
                    <a:gd name="T18" fmla="*/ 10 w 20"/>
                    <a:gd name="T19" fmla="*/ 24 h 24"/>
                    <a:gd name="T20" fmla="*/ 10 w 20"/>
                    <a:gd name="T21" fmla="*/ 20 h 24"/>
                    <a:gd name="T22" fmla="*/ 5 w 20"/>
                    <a:gd name="T23" fmla="*/ 20 h 24"/>
                    <a:gd name="T24" fmla="*/ 5 w 20"/>
                    <a:gd name="T25" fmla="*/ 20 h 24"/>
                    <a:gd name="T26" fmla="*/ 5 w 20"/>
                    <a:gd name="T27" fmla="*/ 20 h 24"/>
                    <a:gd name="T28" fmla="*/ 5 w 20"/>
                    <a:gd name="T29" fmla="*/ 20 h 24"/>
                    <a:gd name="T30" fmla="*/ 5 w 20"/>
                    <a:gd name="T31" fmla="*/ 20 h 24"/>
                    <a:gd name="T32" fmla="*/ 5 w 20"/>
                    <a:gd name="T33" fmla="*/ 20 h 24"/>
                    <a:gd name="T34" fmla="*/ 0 w 20"/>
                    <a:gd name="T35" fmla="*/ 20 h 24"/>
                    <a:gd name="T36" fmla="*/ 0 w 20"/>
                    <a:gd name="T37" fmla="*/ 20 h 24"/>
                    <a:gd name="T38" fmla="*/ 0 w 20"/>
                    <a:gd name="T39" fmla="*/ 15 h 24"/>
                    <a:gd name="T40" fmla="*/ 0 w 20"/>
                    <a:gd name="T41" fmla="*/ 15 h 24"/>
                    <a:gd name="T42" fmla="*/ 0 w 20"/>
                    <a:gd name="T43" fmla="*/ 15 h 24"/>
                    <a:gd name="T44" fmla="*/ 0 w 20"/>
                    <a:gd name="T45" fmla="*/ 15 h 24"/>
                    <a:gd name="T46" fmla="*/ 0 w 20"/>
                    <a:gd name="T47" fmla="*/ 15 h 24"/>
                    <a:gd name="T48" fmla="*/ 0 w 20"/>
                    <a:gd name="T49" fmla="*/ 10 h 24"/>
                    <a:gd name="T50" fmla="*/ 0 w 20"/>
                    <a:gd name="T51" fmla="*/ 10 h 24"/>
                    <a:gd name="T52" fmla="*/ 0 w 20"/>
                    <a:gd name="T53" fmla="*/ 10 h 24"/>
                    <a:gd name="T54" fmla="*/ 0 w 20"/>
                    <a:gd name="T55" fmla="*/ 5 h 24"/>
                    <a:gd name="T56" fmla="*/ 0 w 20"/>
                    <a:gd name="T57" fmla="*/ 5 h 24"/>
                    <a:gd name="T58" fmla="*/ 0 w 20"/>
                    <a:gd name="T59" fmla="*/ 5 h 24"/>
                    <a:gd name="T60" fmla="*/ 0 w 20"/>
                    <a:gd name="T61" fmla="*/ 5 h 24"/>
                    <a:gd name="T62" fmla="*/ 0 w 20"/>
                    <a:gd name="T63" fmla="*/ 5 h 24"/>
                    <a:gd name="T64" fmla="*/ 0 w 20"/>
                    <a:gd name="T65" fmla="*/ 0 h 24"/>
                    <a:gd name="T66" fmla="*/ 5 w 20"/>
                    <a:gd name="T67" fmla="*/ 0 h 24"/>
                    <a:gd name="T68" fmla="*/ 5 w 20"/>
                    <a:gd name="T69" fmla="*/ 0 h 24"/>
                    <a:gd name="T70" fmla="*/ 5 w 20"/>
                    <a:gd name="T71" fmla="*/ 5 h 24"/>
                    <a:gd name="T72" fmla="*/ 10 w 20"/>
                    <a:gd name="T73" fmla="*/ 5 h 24"/>
                    <a:gd name="T74" fmla="*/ 10 w 20"/>
                    <a:gd name="T75" fmla="*/ 5 h 24"/>
                    <a:gd name="T76" fmla="*/ 10 w 20"/>
                    <a:gd name="T77" fmla="*/ 5 h 24"/>
                    <a:gd name="T78" fmla="*/ 10 w 20"/>
                    <a:gd name="T79" fmla="*/ 10 h 24"/>
                    <a:gd name="T80" fmla="*/ 10 w 20"/>
                    <a:gd name="T81" fmla="*/ 10 h 24"/>
                    <a:gd name="T82" fmla="*/ 10 w 20"/>
                    <a:gd name="T83" fmla="*/ 10 h 24"/>
                    <a:gd name="T84" fmla="*/ 10 w 20"/>
                    <a:gd name="T85" fmla="*/ 15 h 24"/>
                    <a:gd name="T86" fmla="*/ 10 w 20"/>
                    <a:gd name="T87" fmla="*/ 15 h 24"/>
                    <a:gd name="T88" fmla="*/ 15 w 20"/>
                    <a:gd name="T89" fmla="*/ 15 h 24"/>
                    <a:gd name="T90" fmla="*/ 15 w 20"/>
                    <a:gd name="T91" fmla="*/ 20 h 24"/>
                    <a:gd name="T92" fmla="*/ 15 w 20"/>
                    <a:gd name="T93" fmla="*/ 20 h 24"/>
                    <a:gd name="T94" fmla="*/ 15 w 20"/>
                    <a:gd name="T95" fmla="*/ 20 h 24"/>
                    <a:gd name="T96" fmla="*/ 20 w 20"/>
                    <a:gd name="T97" fmla="*/ 20 h 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0"/>
                    <a:gd name="T148" fmla="*/ 0 h 24"/>
                    <a:gd name="T149" fmla="*/ 20 w 20"/>
                    <a:gd name="T150" fmla="*/ 24 h 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0" h="24">
                      <a:moveTo>
                        <a:pt x="20" y="20"/>
                      </a:moveTo>
                      <a:lnTo>
                        <a:pt x="15" y="20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5" y="15"/>
                      </a:lnTo>
                      <a:lnTo>
                        <a:pt x="15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3" name="Freeform 1175">
                  <a:extLst>
                    <a:ext uri="{FF2B5EF4-FFF2-40B4-BE49-F238E27FC236}">
                      <a16:creationId xmlns:a16="http://schemas.microsoft.com/office/drawing/2014/main" id="{2375A363-1C38-4F7C-AB1D-AE011D33B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883"/>
                  <a:ext cx="15" cy="4"/>
                </a:xfrm>
                <a:custGeom>
                  <a:avLst/>
                  <a:gdLst>
                    <a:gd name="T0" fmla="*/ 15 w 15"/>
                    <a:gd name="T1" fmla="*/ 0 h 4"/>
                    <a:gd name="T2" fmla="*/ 10 w 15"/>
                    <a:gd name="T3" fmla="*/ 0 h 4"/>
                    <a:gd name="T4" fmla="*/ 10 w 15"/>
                    <a:gd name="T5" fmla="*/ 0 h 4"/>
                    <a:gd name="T6" fmla="*/ 10 w 15"/>
                    <a:gd name="T7" fmla="*/ 4 h 4"/>
                    <a:gd name="T8" fmla="*/ 10 w 15"/>
                    <a:gd name="T9" fmla="*/ 4 h 4"/>
                    <a:gd name="T10" fmla="*/ 10 w 15"/>
                    <a:gd name="T11" fmla="*/ 4 h 4"/>
                    <a:gd name="T12" fmla="*/ 5 w 15"/>
                    <a:gd name="T13" fmla="*/ 4 h 4"/>
                    <a:gd name="T14" fmla="*/ 5 w 15"/>
                    <a:gd name="T15" fmla="*/ 4 h 4"/>
                    <a:gd name="T16" fmla="*/ 5 w 15"/>
                    <a:gd name="T17" fmla="*/ 4 h 4"/>
                    <a:gd name="T18" fmla="*/ 5 w 15"/>
                    <a:gd name="T19" fmla="*/ 4 h 4"/>
                    <a:gd name="T20" fmla="*/ 5 w 15"/>
                    <a:gd name="T21" fmla="*/ 0 h 4"/>
                    <a:gd name="T22" fmla="*/ 0 w 15"/>
                    <a:gd name="T23" fmla="*/ 0 h 4"/>
                    <a:gd name="T24" fmla="*/ 0 w 15"/>
                    <a:gd name="T25" fmla="*/ 0 h 4"/>
                    <a:gd name="T26" fmla="*/ 0 w 15"/>
                    <a:gd name="T27" fmla="*/ 0 h 4"/>
                    <a:gd name="T28" fmla="*/ 0 w 15"/>
                    <a:gd name="T29" fmla="*/ 0 h 4"/>
                    <a:gd name="T30" fmla="*/ 0 w 15"/>
                    <a:gd name="T31" fmla="*/ 0 h 4"/>
                    <a:gd name="T32" fmla="*/ 0 w 15"/>
                    <a:gd name="T33" fmla="*/ 0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4"/>
                    <a:gd name="T53" fmla="*/ 15 w 15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4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4" name="Freeform 1176">
                  <a:extLst>
                    <a:ext uri="{FF2B5EF4-FFF2-40B4-BE49-F238E27FC236}">
                      <a16:creationId xmlns:a16="http://schemas.microsoft.com/office/drawing/2014/main" id="{EB38218E-4B4B-4F88-94F9-E20331895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863"/>
                  <a:ext cx="5" cy="20"/>
                </a:xfrm>
                <a:custGeom>
                  <a:avLst/>
                  <a:gdLst>
                    <a:gd name="T0" fmla="*/ 5 w 5"/>
                    <a:gd name="T1" fmla="*/ 20 h 20"/>
                    <a:gd name="T2" fmla="*/ 0 w 5"/>
                    <a:gd name="T3" fmla="*/ 20 h 20"/>
                    <a:gd name="T4" fmla="*/ 0 w 5"/>
                    <a:gd name="T5" fmla="*/ 20 h 20"/>
                    <a:gd name="T6" fmla="*/ 0 w 5"/>
                    <a:gd name="T7" fmla="*/ 15 h 20"/>
                    <a:gd name="T8" fmla="*/ 0 w 5"/>
                    <a:gd name="T9" fmla="*/ 15 h 20"/>
                    <a:gd name="T10" fmla="*/ 0 w 5"/>
                    <a:gd name="T11" fmla="*/ 15 h 20"/>
                    <a:gd name="T12" fmla="*/ 0 w 5"/>
                    <a:gd name="T13" fmla="*/ 15 h 20"/>
                    <a:gd name="T14" fmla="*/ 0 w 5"/>
                    <a:gd name="T15" fmla="*/ 15 h 20"/>
                    <a:gd name="T16" fmla="*/ 0 w 5"/>
                    <a:gd name="T17" fmla="*/ 10 h 20"/>
                    <a:gd name="T18" fmla="*/ 0 w 5"/>
                    <a:gd name="T19" fmla="*/ 10 h 20"/>
                    <a:gd name="T20" fmla="*/ 0 w 5"/>
                    <a:gd name="T21" fmla="*/ 10 h 20"/>
                    <a:gd name="T22" fmla="*/ 0 w 5"/>
                    <a:gd name="T23" fmla="*/ 5 h 20"/>
                    <a:gd name="T24" fmla="*/ 0 w 5"/>
                    <a:gd name="T25" fmla="*/ 5 h 20"/>
                    <a:gd name="T26" fmla="*/ 0 w 5"/>
                    <a:gd name="T27" fmla="*/ 5 h 20"/>
                    <a:gd name="T28" fmla="*/ 0 w 5"/>
                    <a:gd name="T29" fmla="*/ 5 h 20"/>
                    <a:gd name="T30" fmla="*/ 0 w 5"/>
                    <a:gd name="T31" fmla="*/ 5 h 20"/>
                    <a:gd name="T32" fmla="*/ 0 w 5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0"/>
                    <a:gd name="T53" fmla="*/ 5 w 5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0">
                      <a:moveTo>
                        <a:pt x="5" y="20"/>
                      </a:move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5" name="Freeform 1177">
                  <a:extLst>
                    <a:ext uri="{FF2B5EF4-FFF2-40B4-BE49-F238E27FC236}">
                      <a16:creationId xmlns:a16="http://schemas.microsoft.com/office/drawing/2014/main" id="{88293D61-B1A7-4A93-9322-D2914B7FB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863"/>
                  <a:ext cx="20" cy="20"/>
                </a:xfrm>
                <a:custGeom>
                  <a:avLst/>
                  <a:gdLst>
                    <a:gd name="T0" fmla="*/ 0 w 20"/>
                    <a:gd name="T1" fmla="*/ 0 h 20"/>
                    <a:gd name="T2" fmla="*/ 5 w 20"/>
                    <a:gd name="T3" fmla="*/ 0 h 20"/>
                    <a:gd name="T4" fmla="*/ 5 w 20"/>
                    <a:gd name="T5" fmla="*/ 0 h 20"/>
                    <a:gd name="T6" fmla="*/ 5 w 20"/>
                    <a:gd name="T7" fmla="*/ 5 h 20"/>
                    <a:gd name="T8" fmla="*/ 10 w 20"/>
                    <a:gd name="T9" fmla="*/ 5 h 20"/>
                    <a:gd name="T10" fmla="*/ 10 w 20"/>
                    <a:gd name="T11" fmla="*/ 5 h 20"/>
                    <a:gd name="T12" fmla="*/ 10 w 20"/>
                    <a:gd name="T13" fmla="*/ 5 h 20"/>
                    <a:gd name="T14" fmla="*/ 10 w 20"/>
                    <a:gd name="T15" fmla="*/ 10 h 20"/>
                    <a:gd name="T16" fmla="*/ 10 w 20"/>
                    <a:gd name="T17" fmla="*/ 10 h 20"/>
                    <a:gd name="T18" fmla="*/ 10 w 20"/>
                    <a:gd name="T19" fmla="*/ 10 h 20"/>
                    <a:gd name="T20" fmla="*/ 10 w 20"/>
                    <a:gd name="T21" fmla="*/ 15 h 20"/>
                    <a:gd name="T22" fmla="*/ 10 w 20"/>
                    <a:gd name="T23" fmla="*/ 15 h 20"/>
                    <a:gd name="T24" fmla="*/ 15 w 20"/>
                    <a:gd name="T25" fmla="*/ 15 h 20"/>
                    <a:gd name="T26" fmla="*/ 15 w 20"/>
                    <a:gd name="T27" fmla="*/ 20 h 20"/>
                    <a:gd name="T28" fmla="*/ 15 w 20"/>
                    <a:gd name="T29" fmla="*/ 20 h 20"/>
                    <a:gd name="T30" fmla="*/ 15 w 20"/>
                    <a:gd name="T31" fmla="*/ 20 h 20"/>
                    <a:gd name="T32" fmla="*/ 20 w 20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5" y="15"/>
                      </a:lnTo>
                      <a:lnTo>
                        <a:pt x="15" y="20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6" name="Freeform 1178">
                  <a:extLst>
                    <a:ext uri="{FF2B5EF4-FFF2-40B4-BE49-F238E27FC236}">
                      <a16:creationId xmlns:a16="http://schemas.microsoft.com/office/drawing/2014/main" id="{DAE10628-886F-4B38-8080-E92F4666A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868"/>
                  <a:ext cx="14" cy="15"/>
                </a:xfrm>
                <a:custGeom>
                  <a:avLst/>
                  <a:gdLst>
                    <a:gd name="T0" fmla="*/ 9 w 14"/>
                    <a:gd name="T1" fmla="*/ 15 h 15"/>
                    <a:gd name="T2" fmla="*/ 0 w 14"/>
                    <a:gd name="T3" fmla="*/ 15 h 15"/>
                    <a:gd name="T4" fmla="*/ 14 w 14"/>
                    <a:gd name="T5" fmla="*/ 0 h 15"/>
                    <a:gd name="T6" fmla="*/ 14 w 14"/>
                    <a:gd name="T7" fmla="*/ 0 h 15"/>
                    <a:gd name="T8" fmla="*/ 14 w 14"/>
                    <a:gd name="T9" fmla="*/ 0 h 15"/>
                    <a:gd name="T10" fmla="*/ 14 w 14"/>
                    <a:gd name="T11" fmla="*/ 0 h 15"/>
                    <a:gd name="T12" fmla="*/ 14 w 14"/>
                    <a:gd name="T13" fmla="*/ 5 h 15"/>
                    <a:gd name="T14" fmla="*/ 14 w 14"/>
                    <a:gd name="T15" fmla="*/ 5 h 15"/>
                    <a:gd name="T16" fmla="*/ 14 w 14"/>
                    <a:gd name="T17" fmla="*/ 5 h 15"/>
                    <a:gd name="T18" fmla="*/ 14 w 14"/>
                    <a:gd name="T19" fmla="*/ 5 h 15"/>
                    <a:gd name="T20" fmla="*/ 14 w 14"/>
                    <a:gd name="T21" fmla="*/ 10 h 15"/>
                    <a:gd name="T22" fmla="*/ 14 w 14"/>
                    <a:gd name="T23" fmla="*/ 10 h 15"/>
                    <a:gd name="T24" fmla="*/ 14 w 14"/>
                    <a:gd name="T25" fmla="*/ 10 h 15"/>
                    <a:gd name="T26" fmla="*/ 14 w 14"/>
                    <a:gd name="T27" fmla="*/ 10 h 15"/>
                    <a:gd name="T28" fmla="*/ 14 w 14"/>
                    <a:gd name="T29" fmla="*/ 10 h 15"/>
                    <a:gd name="T30" fmla="*/ 14 w 14"/>
                    <a:gd name="T31" fmla="*/ 15 h 15"/>
                    <a:gd name="T32" fmla="*/ 14 w 14"/>
                    <a:gd name="T33" fmla="*/ 15 h 15"/>
                    <a:gd name="T34" fmla="*/ 14 w 14"/>
                    <a:gd name="T35" fmla="*/ 15 h 15"/>
                    <a:gd name="T36" fmla="*/ 9 w 14"/>
                    <a:gd name="T37" fmla="*/ 15 h 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15"/>
                    <a:gd name="T59" fmla="*/ 14 w 14"/>
                    <a:gd name="T60" fmla="*/ 15 h 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15">
                      <a:moveTo>
                        <a:pt x="9" y="15"/>
                      </a:moveTo>
                      <a:lnTo>
                        <a:pt x="0" y="15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7" name="Freeform 1179">
                  <a:extLst>
                    <a:ext uri="{FF2B5EF4-FFF2-40B4-BE49-F238E27FC236}">
                      <a16:creationId xmlns:a16="http://schemas.microsoft.com/office/drawing/2014/main" id="{4FD62B6B-F81D-4EB8-9C15-C889548D4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868"/>
                  <a:ext cx="14" cy="15"/>
                </a:xfrm>
                <a:custGeom>
                  <a:avLst/>
                  <a:gdLst>
                    <a:gd name="T0" fmla="*/ 9 w 14"/>
                    <a:gd name="T1" fmla="*/ 15 h 15"/>
                    <a:gd name="T2" fmla="*/ 0 w 14"/>
                    <a:gd name="T3" fmla="*/ 15 h 15"/>
                    <a:gd name="T4" fmla="*/ 14 w 14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15"/>
                    <a:gd name="T11" fmla="*/ 14 w 14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15">
                      <a:moveTo>
                        <a:pt x="9" y="15"/>
                      </a:moveTo>
                      <a:lnTo>
                        <a:pt x="0" y="1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8" name="Freeform 1180">
                  <a:extLst>
                    <a:ext uri="{FF2B5EF4-FFF2-40B4-BE49-F238E27FC236}">
                      <a16:creationId xmlns:a16="http://schemas.microsoft.com/office/drawing/2014/main" id="{B2390BB2-6919-4B35-93B3-D8B3D036D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868"/>
                  <a:ext cx="5" cy="15"/>
                </a:xfrm>
                <a:custGeom>
                  <a:avLst/>
                  <a:gdLst>
                    <a:gd name="T0" fmla="*/ 5 w 5"/>
                    <a:gd name="T1" fmla="*/ 0 h 15"/>
                    <a:gd name="T2" fmla="*/ 5 w 5"/>
                    <a:gd name="T3" fmla="*/ 0 h 15"/>
                    <a:gd name="T4" fmla="*/ 5 w 5"/>
                    <a:gd name="T5" fmla="*/ 0 h 15"/>
                    <a:gd name="T6" fmla="*/ 5 w 5"/>
                    <a:gd name="T7" fmla="*/ 0 h 15"/>
                    <a:gd name="T8" fmla="*/ 5 w 5"/>
                    <a:gd name="T9" fmla="*/ 5 h 15"/>
                    <a:gd name="T10" fmla="*/ 5 w 5"/>
                    <a:gd name="T11" fmla="*/ 5 h 15"/>
                    <a:gd name="T12" fmla="*/ 5 w 5"/>
                    <a:gd name="T13" fmla="*/ 5 h 15"/>
                    <a:gd name="T14" fmla="*/ 5 w 5"/>
                    <a:gd name="T15" fmla="*/ 5 h 15"/>
                    <a:gd name="T16" fmla="*/ 5 w 5"/>
                    <a:gd name="T17" fmla="*/ 10 h 15"/>
                    <a:gd name="T18" fmla="*/ 5 w 5"/>
                    <a:gd name="T19" fmla="*/ 10 h 15"/>
                    <a:gd name="T20" fmla="*/ 5 w 5"/>
                    <a:gd name="T21" fmla="*/ 10 h 15"/>
                    <a:gd name="T22" fmla="*/ 5 w 5"/>
                    <a:gd name="T23" fmla="*/ 10 h 15"/>
                    <a:gd name="T24" fmla="*/ 5 w 5"/>
                    <a:gd name="T25" fmla="*/ 10 h 15"/>
                    <a:gd name="T26" fmla="*/ 5 w 5"/>
                    <a:gd name="T27" fmla="*/ 15 h 15"/>
                    <a:gd name="T28" fmla="*/ 5 w 5"/>
                    <a:gd name="T29" fmla="*/ 15 h 15"/>
                    <a:gd name="T30" fmla="*/ 5 w 5"/>
                    <a:gd name="T31" fmla="*/ 15 h 15"/>
                    <a:gd name="T32" fmla="*/ 0 w 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5"/>
                    <a:gd name="T53" fmla="*/ 5 w 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9" name="Freeform 1181">
                  <a:extLst>
                    <a:ext uri="{FF2B5EF4-FFF2-40B4-BE49-F238E27FC236}">
                      <a16:creationId xmlns:a16="http://schemas.microsoft.com/office/drawing/2014/main" id="{E1633FE2-A4F6-49AD-B2BF-C8E1FA437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892"/>
                  <a:ext cx="280" cy="135"/>
                </a:xfrm>
                <a:custGeom>
                  <a:avLst/>
                  <a:gdLst>
                    <a:gd name="T0" fmla="*/ 10 w 280"/>
                    <a:gd name="T1" fmla="*/ 10 h 135"/>
                    <a:gd name="T2" fmla="*/ 24 w 280"/>
                    <a:gd name="T3" fmla="*/ 20 h 135"/>
                    <a:gd name="T4" fmla="*/ 34 w 280"/>
                    <a:gd name="T5" fmla="*/ 29 h 135"/>
                    <a:gd name="T6" fmla="*/ 44 w 280"/>
                    <a:gd name="T7" fmla="*/ 39 h 135"/>
                    <a:gd name="T8" fmla="*/ 53 w 280"/>
                    <a:gd name="T9" fmla="*/ 49 h 135"/>
                    <a:gd name="T10" fmla="*/ 68 w 280"/>
                    <a:gd name="T11" fmla="*/ 58 h 135"/>
                    <a:gd name="T12" fmla="*/ 78 w 280"/>
                    <a:gd name="T13" fmla="*/ 68 h 135"/>
                    <a:gd name="T14" fmla="*/ 92 w 280"/>
                    <a:gd name="T15" fmla="*/ 73 h 135"/>
                    <a:gd name="T16" fmla="*/ 106 w 280"/>
                    <a:gd name="T17" fmla="*/ 78 h 135"/>
                    <a:gd name="T18" fmla="*/ 116 w 280"/>
                    <a:gd name="T19" fmla="*/ 87 h 135"/>
                    <a:gd name="T20" fmla="*/ 126 w 280"/>
                    <a:gd name="T21" fmla="*/ 92 h 135"/>
                    <a:gd name="T22" fmla="*/ 140 w 280"/>
                    <a:gd name="T23" fmla="*/ 92 h 135"/>
                    <a:gd name="T24" fmla="*/ 155 w 280"/>
                    <a:gd name="T25" fmla="*/ 87 h 135"/>
                    <a:gd name="T26" fmla="*/ 164 w 280"/>
                    <a:gd name="T27" fmla="*/ 87 h 135"/>
                    <a:gd name="T28" fmla="*/ 179 w 280"/>
                    <a:gd name="T29" fmla="*/ 82 h 135"/>
                    <a:gd name="T30" fmla="*/ 193 w 280"/>
                    <a:gd name="T31" fmla="*/ 82 h 135"/>
                    <a:gd name="T32" fmla="*/ 203 w 280"/>
                    <a:gd name="T33" fmla="*/ 82 h 135"/>
                    <a:gd name="T34" fmla="*/ 213 w 280"/>
                    <a:gd name="T35" fmla="*/ 78 h 135"/>
                    <a:gd name="T36" fmla="*/ 222 w 280"/>
                    <a:gd name="T37" fmla="*/ 73 h 135"/>
                    <a:gd name="T38" fmla="*/ 232 w 280"/>
                    <a:gd name="T39" fmla="*/ 73 h 135"/>
                    <a:gd name="T40" fmla="*/ 242 w 280"/>
                    <a:gd name="T41" fmla="*/ 68 h 135"/>
                    <a:gd name="T42" fmla="*/ 251 w 280"/>
                    <a:gd name="T43" fmla="*/ 63 h 135"/>
                    <a:gd name="T44" fmla="*/ 261 w 280"/>
                    <a:gd name="T45" fmla="*/ 58 h 135"/>
                    <a:gd name="T46" fmla="*/ 271 w 280"/>
                    <a:gd name="T47" fmla="*/ 58 h 135"/>
                    <a:gd name="T48" fmla="*/ 280 w 280"/>
                    <a:gd name="T49" fmla="*/ 53 h 135"/>
                    <a:gd name="T50" fmla="*/ 280 w 280"/>
                    <a:gd name="T51" fmla="*/ 58 h 135"/>
                    <a:gd name="T52" fmla="*/ 271 w 280"/>
                    <a:gd name="T53" fmla="*/ 58 h 135"/>
                    <a:gd name="T54" fmla="*/ 251 w 280"/>
                    <a:gd name="T55" fmla="*/ 68 h 135"/>
                    <a:gd name="T56" fmla="*/ 232 w 280"/>
                    <a:gd name="T57" fmla="*/ 73 h 135"/>
                    <a:gd name="T58" fmla="*/ 213 w 280"/>
                    <a:gd name="T59" fmla="*/ 82 h 135"/>
                    <a:gd name="T60" fmla="*/ 198 w 280"/>
                    <a:gd name="T61" fmla="*/ 87 h 135"/>
                    <a:gd name="T62" fmla="*/ 179 w 280"/>
                    <a:gd name="T63" fmla="*/ 97 h 135"/>
                    <a:gd name="T64" fmla="*/ 160 w 280"/>
                    <a:gd name="T65" fmla="*/ 111 h 135"/>
                    <a:gd name="T66" fmla="*/ 145 w 280"/>
                    <a:gd name="T67" fmla="*/ 126 h 135"/>
                    <a:gd name="T68" fmla="*/ 135 w 280"/>
                    <a:gd name="T69" fmla="*/ 131 h 135"/>
                    <a:gd name="T70" fmla="*/ 126 w 280"/>
                    <a:gd name="T71" fmla="*/ 131 h 135"/>
                    <a:gd name="T72" fmla="*/ 121 w 280"/>
                    <a:gd name="T73" fmla="*/ 131 h 135"/>
                    <a:gd name="T74" fmla="*/ 111 w 280"/>
                    <a:gd name="T75" fmla="*/ 126 h 135"/>
                    <a:gd name="T76" fmla="*/ 106 w 280"/>
                    <a:gd name="T77" fmla="*/ 121 h 135"/>
                    <a:gd name="T78" fmla="*/ 97 w 280"/>
                    <a:gd name="T79" fmla="*/ 121 h 135"/>
                    <a:gd name="T80" fmla="*/ 92 w 280"/>
                    <a:gd name="T81" fmla="*/ 116 h 135"/>
                    <a:gd name="T82" fmla="*/ 82 w 280"/>
                    <a:gd name="T83" fmla="*/ 111 h 135"/>
                    <a:gd name="T84" fmla="*/ 82 w 280"/>
                    <a:gd name="T85" fmla="*/ 102 h 135"/>
                    <a:gd name="T86" fmla="*/ 78 w 280"/>
                    <a:gd name="T87" fmla="*/ 87 h 135"/>
                    <a:gd name="T88" fmla="*/ 68 w 280"/>
                    <a:gd name="T89" fmla="*/ 73 h 135"/>
                    <a:gd name="T90" fmla="*/ 58 w 280"/>
                    <a:gd name="T91" fmla="*/ 58 h 135"/>
                    <a:gd name="T92" fmla="*/ 44 w 280"/>
                    <a:gd name="T93" fmla="*/ 49 h 135"/>
                    <a:gd name="T94" fmla="*/ 34 w 280"/>
                    <a:gd name="T95" fmla="*/ 34 h 135"/>
                    <a:gd name="T96" fmla="*/ 20 w 280"/>
                    <a:gd name="T97" fmla="*/ 24 h 135"/>
                    <a:gd name="T98" fmla="*/ 5 w 280"/>
                    <a:gd name="T99" fmla="*/ 10 h 135"/>
                    <a:gd name="T100" fmla="*/ 0 w 280"/>
                    <a:gd name="T101" fmla="*/ 5 h 135"/>
                    <a:gd name="T102" fmla="*/ 0 w 280"/>
                    <a:gd name="T103" fmla="*/ 0 h 135"/>
                    <a:gd name="T104" fmla="*/ 5 w 280"/>
                    <a:gd name="T105" fmla="*/ 0 h 135"/>
                    <a:gd name="T106" fmla="*/ 5 w 280"/>
                    <a:gd name="T107" fmla="*/ 0 h 135"/>
                    <a:gd name="T108" fmla="*/ 5 w 280"/>
                    <a:gd name="T109" fmla="*/ 0 h 135"/>
                    <a:gd name="T110" fmla="*/ 10 w 280"/>
                    <a:gd name="T111" fmla="*/ 0 h 135"/>
                    <a:gd name="T112" fmla="*/ 10 w 280"/>
                    <a:gd name="T113" fmla="*/ 0 h 135"/>
                    <a:gd name="T114" fmla="*/ 15 w 280"/>
                    <a:gd name="T115" fmla="*/ 5 h 135"/>
                    <a:gd name="T116" fmla="*/ 15 w 280"/>
                    <a:gd name="T117" fmla="*/ 5 h 13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0"/>
                    <a:gd name="T178" fmla="*/ 0 h 135"/>
                    <a:gd name="T179" fmla="*/ 280 w 280"/>
                    <a:gd name="T180" fmla="*/ 135 h 13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0" h="135">
                      <a:moveTo>
                        <a:pt x="15" y="5"/>
                      </a:moveTo>
                      <a:lnTo>
                        <a:pt x="10" y="10"/>
                      </a:lnTo>
                      <a:lnTo>
                        <a:pt x="15" y="15"/>
                      </a:lnTo>
                      <a:lnTo>
                        <a:pt x="24" y="20"/>
                      </a:lnTo>
                      <a:lnTo>
                        <a:pt x="29" y="24"/>
                      </a:lnTo>
                      <a:lnTo>
                        <a:pt x="34" y="29"/>
                      </a:lnTo>
                      <a:lnTo>
                        <a:pt x="39" y="34"/>
                      </a:lnTo>
                      <a:lnTo>
                        <a:pt x="44" y="39"/>
                      </a:lnTo>
                      <a:lnTo>
                        <a:pt x="49" y="44"/>
                      </a:lnTo>
                      <a:lnTo>
                        <a:pt x="53" y="49"/>
                      </a:lnTo>
                      <a:lnTo>
                        <a:pt x="58" y="53"/>
                      </a:lnTo>
                      <a:lnTo>
                        <a:pt x="68" y="58"/>
                      </a:lnTo>
                      <a:lnTo>
                        <a:pt x="73" y="63"/>
                      </a:lnTo>
                      <a:lnTo>
                        <a:pt x="78" y="68"/>
                      </a:lnTo>
                      <a:lnTo>
                        <a:pt x="82" y="73"/>
                      </a:lnTo>
                      <a:lnTo>
                        <a:pt x="92" y="73"/>
                      </a:lnTo>
                      <a:lnTo>
                        <a:pt x="97" y="78"/>
                      </a:lnTo>
                      <a:lnTo>
                        <a:pt x="106" y="78"/>
                      </a:lnTo>
                      <a:lnTo>
                        <a:pt x="111" y="82"/>
                      </a:lnTo>
                      <a:lnTo>
                        <a:pt x="116" y="87"/>
                      </a:lnTo>
                      <a:lnTo>
                        <a:pt x="121" y="87"/>
                      </a:lnTo>
                      <a:lnTo>
                        <a:pt x="126" y="92"/>
                      </a:lnTo>
                      <a:lnTo>
                        <a:pt x="135" y="92"/>
                      </a:lnTo>
                      <a:lnTo>
                        <a:pt x="140" y="92"/>
                      </a:lnTo>
                      <a:lnTo>
                        <a:pt x="145" y="92"/>
                      </a:lnTo>
                      <a:lnTo>
                        <a:pt x="155" y="87"/>
                      </a:lnTo>
                      <a:lnTo>
                        <a:pt x="160" y="87"/>
                      </a:lnTo>
                      <a:lnTo>
                        <a:pt x="164" y="87"/>
                      </a:lnTo>
                      <a:lnTo>
                        <a:pt x="174" y="87"/>
                      </a:lnTo>
                      <a:lnTo>
                        <a:pt x="179" y="82"/>
                      </a:lnTo>
                      <a:lnTo>
                        <a:pt x="184" y="82"/>
                      </a:lnTo>
                      <a:lnTo>
                        <a:pt x="193" y="82"/>
                      </a:lnTo>
                      <a:lnTo>
                        <a:pt x="198" y="82"/>
                      </a:lnTo>
                      <a:lnTo>
                        <a:pt x="203" y="82"/>
                      </a:lnTo>
                      <a:lnTo>
                        <a:pt x="208" y="82"/>
                      </a:lnTo>
                      <a:lnTo>
                        <a:pt x="213" y="78"/>
                      </a:lnTo>
                      <a:lnTo>
                        <a:pt x="218" y="78"/>
                      </a:lnTo>
                      <a:lnTo>
                        <a:pt x="222" y="73"/>
                      </a:lnTo>
                      <a:lnTo>
                        <a:pt x="227" y="73"/>
                      </a:lnTo>
                      <a:lnTo>
                        <a:pt x="232" y="73"/>
                      </a:lnTo>
                      <a:lnTo>
                        <a:pt x="237" y="68"/>
                      </a:lnTo>
                      <a:lnTo>
                        <a:pt x="242" y="68"/>
                      </a:lnTo>
                      <a:lnTo>
                        <a:pt x="246" y="63"/>
                      </a:lnTo>
                      <a:lnTo>
                        <a:pt x="251" y="63"/>
                      </a:lnTo>
                      <a:lnTo>
                        <a:pt x="256" y="63"/>
                      </a:lnTo>
                      <a:lnTo>
                        <a:pt x="261" y="58"/>
                      </a:lnTo>
                      <a:lnTo>
                        <a:pt x="266" y="58"/>
                      </a:lnTo>
                      <a:lnTo>
                        <a:pt x="271" y="58"/>
                      </a:lnTo>
                      <a:lnTo>
                        <a:pt x="275" y="53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71" y="58"/>
                      </a:lnTo>
                      <a:lnTo>
                        <a:pt x="261" y="63"/>
                      </a:lnTo>
                      <a:lnTo>
                        <a:pt x="251" y="68"/>
                      </a:lnTo>
                      <a:lnTo>
                        <a:pt x="242" y="73"/>
                      </a:lnTo>
                      <a:lnTo>
                        <a:pt x="232" y="73"/>
                      </a:lnTo>
                      <a:lnTo>
                        <a:pt x="222" y="78"/>
                      </a:lnTo>
                      <a:lnTo>
                        <a:pt x="213" y="82"/>
                      </a:lnTo>
                      <a:lnTo>
                        <a:pt x="203" y="87"/>
                      </a:lnTo>
                      <a:lnTo>
                        <a:pt x="198" y="87"/>
                      </a:lnTo>
                      <a:lnTo>
                        <a:pt x="189" y="92"/>
                      </a:lnTo>
                      <a:lnTo>
                        <a:pt x="179" y="97"/>
                      </a:lnTo>
                      <a:lnTo>
                        <a:pt x="169" y="106"/>
                      </a:lnTo>
                      <a:lnTo>
                        <a:pt x="160" y="111"/>
                      </a:lnTo>
                      <a:lnTo>
                        <a:pt x="155" y="116"/>
                      </a:lnTo>
                      <a:lnTo>
                        <a:pt x="145" y="126"/>
                      </a:lnTo>
                      <a:lnTo>
                        <a:pt x="140" y="135"/>
                      </a:lnTo>
                      <a:lnTo>
                        <a:pt x="135" y="131"/>
                      </a:lnTo>
                      <a:lnTo>
                        <a:pt x="131" y="131"/>
                      </a:lnTo>
                      <a:lnTo>
                        <a:pt x="126" y="131"/>
                      </a:lnTo>
                      <a:lnTo>
                        <a:pt x="121" y="131"/>
                      </a:lnTo>
                      <a:lnTo>
                        <a:pt x="116" y="126"/>
                      </a:lnTo>
                      <a:lnTo>
                        <a:pt x="111" y="126"/>
                      </a:lnTo>
                      <a:lnTo>
                        <a:pt x="106" y="126"/>
                      </a:lnTo>
                      <a:lnTo>
                        <a:pt x="106" y="121"/>
                      </a:lnTo>
                      <a:lnTo>
                        <a:pt x="102" y="121"/>
                      </a:lnTo>
                      <a:lnTo>
                        <a:pt x="97" y="121"/>
                      </a:lnTo>
                      <a:lnTo>
                        <a:pt x="97" y="116"/>
                      </a:lnTo>
                      <a:lnTo>
                        <a:pt x="92" y="116"/>
                      </a:lnTo>
                      <a:lnTo>
                        <a:pt x="87" y="116"/>
                      </a:lnTo>
                      <a:lnTo>
                        <a:pt x="82" y="111"/>
                      </a:lnTo>
                      <a:lnTo>
                        <a:pt x="82" y="102"/>
                      </a:lnTo>
                      <a:lnTo>
                        <a:pt x="78" y="92"/>
                      </a:lnTo>
                      <a:lnTo>
                        <a:pt x="78" y="87"/>
                      </a:lnTo>
                      <a:lnTo>
                        <a:pt x="73" y="78"/>
                      </a:lnTo>
                      <a:lnTo>
                        <a:pt x="68" y="73"/>
                      </a:lnTo>
                      <a:lnTo>
                        <a:pt x="63" y="63"/>
                      </a:lnTo>
                      <a:lnTo>
                        <a:pt x="58" y="58"/>
                      </a:lnTo>
                      <a:lnTo>
                        <a:pt x="53" y="53"/>
                      </a:lnTo>
                      <a:lnTo>
                        <a:pt x="44" y="49"/>
                      </a:lnTo>
                      <a:lnTo>
                        <a:pt x="39" y="39"/>
                      </a:lnTo>
                      <a:lnTo>
                        <a:pt x="34" y="34"/>
                      </a:lnTo>
                      <a:lnTo>
                        <a:pt x="24" y="29"/>
                      </a:lnTo>
                      <a:lnTo>
                        <a:pt x="20" y="24"/>
                      </a:lnTo>
                      <a:lnTo>
                        <a:pt x="15" y="15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0" name="Line 1182">
                  <a:extLst>
                    <a:ext uri="{FF2B5EF4-FFF2-40B4-BE49-F238E27FC236}">
                      <a16:creationId xmlns:a16="http://schemas.microsoft.com/office/drawing/2014/main" id="{5941D637-C6E9-4FE6-A417-824555CB3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07" y="897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1" name="Freeform 1183">
                  <a:extLst>
                    <a:ext uri="{FF2B5EF4-FFF2-40B4-BE49-F238E27FC236}">
                      <a16:creationId xmlns:a16="http://schemas.microsoft.com/office/drawing/2014/main" id="{D5456720-CC84-442A-8AF6-F2141BF43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902"/>
                  <a:ext cx="96" cy="68"/>
                </a:xfrm>
                <a:custGeom>
                  <a:avLst/>
                  <a:gdLst>
                    <a:gd name="T0" fmla="*/ 0 w 96"/>
                    <a:gd name="T1" fmla="*/ 0 h 68"/>
                    <a:gd name="T2" fmla="*/ 5 w 96"/>
                    <a:gd name="T3" fmla="*/ 5 h 68"/>
                    <a:gd name="T4" fmla="*/ 14 w 96"/>
                    <a:gd name="T5" fmla="*/ 10 h 68"/>
                    <a:gd name="T6" fmla="*/ 19 w 96"/>
                    <a:gd name="T7" fmla="*/ 14 h 68"/>
                    <a:gd name="T8" fmla="*/ 24 w 96"/>
                    <a:gd name="T9" fmla="*/ 19 h 68"/>
                    <a:gd name="T10" fmla="*/ 29 w 96"/>
                    <a:gd name="T11" fmla="*/ 24 h 68"/>
                    <a:gd name="T12" fmla="*/ 34 w 96"/>
                    <a:gd name="T13" fmla="*/ 29 h 68"/>
                    <a:gd name="T14" fmla="*/ 39 w 96"/>
                    <a:gd name="T15" fmla="*/ 34 h 68"/>
                    <a:gd name="T16" fmla="*/ 43 w 96"/>
                    <a:gd name="T17" fmla="*/ 39 h 68"/>
                    <a:gd name="T18" fmla="*/ 48 w 96"/>
                    <a:gd name="T19" fmla="*/ 43 h 68"/>
                    <a:gd name="T20" fmla="*/ 58 w 96"/>
                    <a:gd name="T21" fmla="*/ 48 h 68"/>
                    <a:gd name="T22" fmla="*/ 63 w 96"/>
                    <a:gd name="T23" fmla="*/ 53 h 68"/>
                    <a:gd name="T24" fmla="*/ 68 w 96"/>
                    <a:gd name="T25" fmla="*/ 58 h 68"/>
                    <a:gd name="T26" fmla="*/ 72 w 96"/>
                    <a:gd name="T27" fmla="*/ 63 h 68"/>
                    <a:gd name="T28" fmla="*/ 82 w 96"/>
                    <a:gd name="T29" fmla="*/ 63 h 68"/>
                    <a:gd name="T30" fmla="*/ 87 w 96"/>
                    <a:gd name="T31" fmla="*/ 68 h 68"/>
                    <a:gd name="T32" fmla="*/ 96 w 96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68"/>
                    <a:gd name="T53" fmla="*/ 96 w 96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68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4" y="10"/>
                      </a:lnTo>
                      <a:lnTo>
                        <a:pt x="19" y="14"/>
                      </a:lnTo>
                      <a:lnTo>
                        <a:pt x="24" y="19"/>
                      </a:lnTo>
                      <a:lnTo>
                        <a:pt x="29" y="24"/>
                      </a:lnTo>
                      <a:lnTo>
                        <a:pt x="34" y="29"/>
                      </a:lnTo>
                      <a:lnTo>
                        <a:pt x="39" y="34"/>
                      </a:lnTo>
                      <a:lnTo>
                        <a:pt x="43" y="39"/>
                      </a:lnTo>
                      <a:lnTo>
                        <a:pt x="48" y="43"/>
                      </a:lnTo>
                      <a:lnTo>
                        <a:pt x="58" y="48"/>
                      </a:lnTo>
                      <a:lnTo>
                        <a:pt x="63" y="53"/>
                      </a:lnTo>
                      <a:lnTo>
                        <a:pt x="68" y="58"/>
                      </a:lnTo>
                      <a:lnTo>
                        <a:pt x="72" y="63"/>
                      </a:lnTo>
                      <a:lnTo>
                        <a:pt x="82" y="63"/>
                      </a:lnTo>
                      <a:lnTo>
                        <a:pt x="87" y="68"/>
                      </a:lnTo>
                      <a:lnTo>
                        <a:pt x="96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2" name="Freeform 1184">
                  <a:extLst>
                    <a:ext uri="{FF2B5EF4-FFF2-40B4-BE49-F238E27FC236}">
                      <a16:creationId xmlns:a16="http://schemas.microsoft.com/office/drawing/2014/main" id="{1A52E7C2-ED54-4EB7-B44B-09866C5F03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" y="970"/>
                  <a:ext cx="97" cy="14"/>
                </a:xfrm>
                <a:custGeom>
                  <a:avLst/>
                  <a:gdLst>
                    <a:gd name="T0" fmla="*/ 0 w 97"/>
                    <a:gd name="T1" fmla="*/ 0 h 14"/>
                    <a:gd name="T2" fmla="*/ 5 w 97"/>
                    <a:gd name="T3" fmla="*/ 4 h 14"/>
                    <a:gd name="T4" fmla="*/ 10 w 97"/>
                    <a:gd name="T5" fmla="*/ 9 h 14"/>
                    <a:gd name="T6" fmla="*/ 15 w 97"/>
                    <a:gd name="T7" fmla="*/ 9 h 14"/>
                    <a:gd name="T8" fmla="*/ 20 w 97"/>
                    <a:gd name="T9" fmla="*/ 14 h 14"/>
                    <a:gd name="T10" fmla="*/ 29 w 97"/>
                    <a:gd name="T11" fmla="*/ 14 h 14"/>
                    <a:gd name="T12" fmla="*/ 34 w 97"/>
                    <a:gd name="T13" fmla="*/ 14 h 14"/>
                    <a:gd name="T14" fmla="*/ 39 w 97"/>
                    <a:gd name="T15" fmla="*/ 14 h 14"/>
                    <a:gd name="T16" fmla="*/ 49 w 97"/>
                    <a:gd name="T17" fmla="*/ 9 h 14"/>
                    <a:gd name="T18" fmla="*/ 54 w 97"/>
                    <a:gd name="T19" fmla="*/ 9 h 14"/>
                    <a:gd name="T20" fmla="*/ 58 w 97"/>
                    <a:gd name="T21" fmla="*/ 9 h 14"/>
                    <a:gd name="T22" fmla="*/ 68 w 97"/>
                    <a:gd name="T23" fmla="*/ 9 h 14"/>
                    <a:gd name="T24" fmla="*/ 73 w 97"/>
                    <a:gd name="T25" fmla="*/ 4 h 14"/>
                    <a:gd name="T26" fmla="*/ 78 w 97"/>
                    <a:gd name="T27" fmla="*/ 4 h 14"/>
                    <a:gd name="T28" fmla="*/ 87 w 97"/>
                    <a:gd name="T29" fmla="*/ 4 h 14"/>
                    <a:gd name="T30" fmla="*/ 92 w 97"/>
                    <a:gd name="T31" fmla="*/ 4 h 14"/>
                    <a:gd name="T32" fmla="*/ 97 w 97"/>
                    <a:gd name="T33" fmla="*/ 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7"/>
                    <a:gd name="T52" fmla="*/ 0 h 14"/>
                    <a:gd name="T53" fmla="*/ 97 w 97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7" h="14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20" y="14"/>
                      </a:lnTo>
                      <a:lnTo>
                        <a:pt x="29" y="14"/>
                      </a:lnTo>
                      <a:lnTo>
                        <a:pt x="34" y="14"/>
                      </a:lnTo>
                      <a:lnTo>
                        <a:pt x="39" y="14"/>
                      </a:lnTo>
                      <a:lnTo>
                        <a:pt x="49" y="9"/>
                      </a:lnTo>
                      <a:lnTo>
                        <a:pt x="54" y="9"/>
                      </a:lnTo>
                      <a:lnTo>
                        <a:pt x="58" y="9"/>
                      </a:lnTo>
                      <a:lnTo>
                        <a:pt x="68" y="9"/>
                      </a:lnTo>
                      <a:lnTo>
                        <a:pt x="73" y="4"/>
                      </a:lnTo>
                      <a:lnTo>
                        <a:pt x="78" y="4"/>
                      </a:lnTo>
                      <a:lnTo>
                        <a:pt x="87" y="4"/>
                      </a:lnTo>
                      <a:lnTo>
                        <a:pt x="92" y="4"/>
                      </a:lnTo>
                      <a:lnTo>
                        <a:pt x="97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3" name="Freeform 1185">
                  <a:extLst>
                    <a:ext uri="{FF2B5EF4-FFF2-40B4-BE49-F238E27FC236}">
                      <a16:creationId xmlns:a16="http://schemas.microsoft.com/office/drawing/2014/main" id="{4EC21EB0-071A-49B4-B646-64B4423F3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945"/>
                  <a:ext cx="77" cy="29"/>
                </a:xfrm>
                <a:custGeom>
                  <a:avLst/>
                  <a:gdLst>
                    <a:gd name="T0" fmla="*/ 0 w 77"/>
                    <a:gd name="T1" fmla="*/ 29 h 29"/>
                    <a:gd name="T2" fmla="*/ 5 w 77"/>
                    <a:gd name="T3" fmla="*/ 29 h 29"/>
                    <a:gd name="T4" fmla="*/ 10 w 77"/>
                    <a:gd name="T5" fmla="*/ 25 h 29"/>
                    <a:gd name="T6" fmla="*/ 15 w 77"/>
                    <a:gd name="T7" fmla="*/ 25 h 29"/>
                    <a:gd name="T8" fmla="*/ 19 w 77"/>
                    <a:gd name="T9" fmla="*/ 20 h 29"/>
                    <a:gd name="T10" fmla="*/ 24 w 77"/>
                    <a:gd name="T11" fmla="*/ 20 h 29"/>
                    <a:gd name="T12" fmla="*/ 29 w 77"/>
                    <a:gd name="T13" fmla="*/ 20 h 29"/>
                    <a:gd name="T14" fmla="*/ 34 w 77"/>
                    <a:gd name="T15" fmla="*/ 15 h 29"/>
                    <a:gd name="T16" fmla="*/ 39 w 77"/>
                    <a:gd name="T17" fmla="*/ 15 h 29"/>
                    <a:gd name="T18" fmla="*/ 43 w 77"/>
                    <a:gd name="T19" fmla="*/ 10 h 29"/>
                    <a:gd name="T20" fmla="*/ 48 w 77"/>
                    <a:gd name="T21" fmla="*/ 10 h 29"/>
                    <a:gd name="T22" fmla="*/ 53 w 77"/>
                    <a:gd name="T23" fmla="*/ 10 h 29"/>
                    <a:gd name="T24" fmla="*/ 58 w 77"/>
                    <a:gd name="T25" fmla="*/ 5 h 29"/>
                    <a:gd name="T26" fmla="*/ 63 w 77"/>
                    <a:gd name="T27" fmla="*/ 5 h 29"/>
                    <a:gd name="T28" fmla="*/ 68 w 77"/>
                    <a:gd name="T29" fmla="*/ 5 h 29"/>
                    <a:gd name="T30" fmla="*/ 72 w 77"/>
                    <a:gd name="T31" fmla="*/ 0 h 29"/>
                    <a:gd name="T32" fmla="*/ 77 w 77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29"/>
                    <a:gd name="T53" fmla="*/ 77 w 77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29">
                      <a:moveTo>
                        <a:pt x="0" y="29"/>
                      </a:moveTo>
                      <a:lnTo>
                        <a:pt x="5" y="29"/>
                      </a:lnTo>
                      <a:lnTo>
                        <a:pt x="10" y="25"/>
                      </a:lnTo>
                      <a:lnTo>
                        <a:pt x="15" y="25"/>
                      </a:lnTo>
                      <a:lnTo>
                        <a:pt x="19" y="20"/>
                      </a:lnTo>
                      <a:lnTo>
                        <a:pt x="24" y="20"/>
                      </a:lnTo>
                      <a:lnTo>
                        <a:pt x="29" y="20"/>
                      </a:lnTo>
                      <a:lnTo>
                        <a:pt x="34" y="15"/>
                      </a:lnTo>
                      <a:lnTo>
                        <a:pt x="39" y="15"/>
                      </a:lnTo>
                      <a:lnTo>
                        <a:pt x="43" y="10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8" y="5"/>
                      </a:lnTo>
                      <a:lnTo>
                        <a:pt x="63" y="5"/>
                      </a:lnTo>
                      <a:lnTo>
                        <a:pt x="68" y="5"/>
                      </a:lnTo>
                      <a:lnTo>
                        <a:pt x="72" y="0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4" name="Line 1186">
                  <a:extLst>
                    <a:ext uri="{FF2B5EF4-FFF2-40B4-BE49-F238E27FC236}">
                      <a16:creationId xmlns:a16="http://schemas.microsoft.com/office/drawing/2014/main" id="{7D93A497-985A-4BD0-93B6-98763B7A08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7" y="945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5" name="Freeform 1187">
                  <a:extLst>
                    <a:ext uri="{FF2B5EF4-FFF2-40B4-BE49-F238E27FC236}">
                      <a16:creationId xmlns:a16="http://schemas.microsoft.com/office/drawing/2014/main" id="{8A5C91A1-469C-4DB5-8806-7D4B3BA46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950"/>
                  <a:ext cx="140" cy="77"/>
                </a:xfrm>
                <a:custGeom>
                  <a:avLst/>
                  <a:gdLst>
                    <a:gd name="T0" fmla="*/ 140 w 140"/>
                    <a:gd name="T1" fmla="*/ 0 h 77"/>
                    <a:gd name="T2" fmla="*/ 131 w 140"/>
                    <a:gd name="T3" fmla="*/ 0 h 77"/>
                    <a:gd name="T4" fmla="*/ 121 w 140"/>
                    <a:gd name="T5" fmla="*/ 5 h 77"/>
                    <a:gd name="T6" fmla="*/ 111 w 140"/>
                    <a:gd name="T7" fmla="*/ 10 h 77"/>
                    <a:gd name="T8" fmla="*/ 102 w 140"/>
                    <a:gd name="T9" fmla="*/ 15 h 77"/>
                    <a:gd name="T10" fmla="*/ 92 w 140"/>
                    <a:gd name="T11" fmla="*/ 15 h 77"/>
                    <a:gd name="T12" fmla="*/ 82 w 140"/>
                    <a:gd name="T13" fmla="*/ 20 h 77"/>
                    <a:gd name="T14" fmla="*/ 73 w 140"/>
                    <a:gd name="T15" fmla="*/ 24 h 77"/>
                    <a:gd name="T16" fmla="*/ 63 w 140"/>
                    <a:gd name="T17" fmla="*/ 29 h 77"/>
                    <a:gd name="T18" fmla="*/ 58 w 140"/>
                    <a:gd name="T19" fmla="*/ 29 h 77"/>
                    <a:gd name="T20" fmla="*/ 49 w 140"/>
                    <a:gd name="T21" fmla="*/ 34 h 77"/>
                    <a:gd name="T22" fmla="*/ 39 w 140"/>
                    <a:gd name="T23" fmla="*/ 39 h 77"/>
                    <a:gd name="T24" fmla="*/ 29 w 140"/>
                    <a:gd name="T25" fmla="*/ 48 h 77"/>
                    <a:gd name="T26" fmla="*/ 20 w 140"/>
                    <a:gd name="T27" fmla="*/ 53 h 77"/>
                    <a:gd name="T28" fmla="*/ 15 w 140"/>
                    <a:gd name="T29" fmla="*/ 58 h 77"/>
                    <a:gd name="T30" fmla="*/ 5 w 140"/>
                    <a:gd name="T31" fmla="*/ 68 h 77"/>
                    <a:gd name="T32" fmla="*/ 0 w 140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0"/>
                    <a:gd name="T52" fmla="*/ 0 h 77"/>
                    <a:gd name="T53" fmla="*/ 140 w 140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0" h="77">
                      <a:moveTo>
                        <a:pt x="140" y="0"/>
                      </a:moveTo>
                      <a:lnTo>
                        <a:pt x="131" y="0"/>
                      </a:lnTo>
                      <a:lnTo>
                        <a:pt x="121" y="5"/>
                      </a:lnTo>
                      <a:lnTo>
                        <a:pt x="111" y="10"/>
                      </a:lnTo>
                      <a:lnTo>
                        <a:pt x="102" y="15"/>
                      </a:lnTo>
                      <a:lnTo>
                        <a:pt x="92" y="15"/>
                      </a:lnTo>
                      <a:lnTo>
                        <a:pt x="82" y="20"/>
                      </a:lnTo>
                      <a:lnTo>
                        <a:pt x="73" y="24"/>
                      </a:lnTo>
                      <a:lnTo>
                        <a:pt x="63" y="29"/>
                      </a:lnTo>
                      <a:lnTo>
                        <a:pt x="58" y="29"/>
                      </a:lnTo>
                      <a:lnTo>
                        <a:pt x="49" y="34"/>
                      </a:lnTo>
                      <a:lnTo>
                        <a:pt x="39" y="39"/>
                      </a:lnTo>
                      <a:lnTo>
                        <a:pt x="29" y="48"/>
                      </a:lnTo>
                      <a:lnTo>
                        <a:pt x="20" y="53"/>
                      </a:lnTo>
                      <a:lnTo>
                        <a:pt x="15" y="58"/>
                      </a:lnTo>
                      <a:lnTo>
                        <a:pt x="5" y="68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6" name="Freeform 1188">
                  <a:extLst>
                    <a:ext uri="{FF2B5EF4-FFF2-40B4-BE49-F238E27FC236}">
                      <a16:creationId xmlns:a16="http://schemas.microsoft.com/office/drawing/2014/main" id="{172AF0A5-2F5F-4A99-BE32-5E9283B88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9" y="1003"/>
                  <a:ext cx="58" cy="24"/>
                </a:xfrm>
                <a:custGeom>
                  <a:avLst/>
                  <a:gdLst>
                    <a:gd name="T0" fmla="*/ 58 w 58"/>
                    <a:gd name="T1" fmla="*/ 24 h 24"/>
                    <a:gd name="T2" fmla="*/ 53 w 58"/>
                    <a:gd name="T3" fmla="*/ 20 h 24"/>
                    <a:gd name="T4" fmla="*/ 49 w 58"/>
                    <a:gd name="T5" fmla="*/ 20 h 24"/>
                    <a:gd name="T6" fmla="*/ 44 w 58"/>
                    <a:gd name="T7" fmla="*/ 20 h 24"/>
                    <a:gd name="T8" fmla="*/ 39 w 58"/>
                    <a:gd name="T9" fmla="*/ 20 h 24"/>
                    <a:gd name="T10" fmla="*/ 39 w 58"/>
                    <a:gd name="T11" fmla="*/ 20 h 24"/>
                    <a:gd name="T12" fmla="*/ 34 w 58"/>
                    <a:gd name="T13" fmla="*/ 15 h 24"/>
                    <a:gd name="T14" fmla="*/ 29 w 58"/>
                    <a:gd name="T15" fmla="*/ 15 h 24"/>
                    <a:gd name="T16" fmla="*/ 24 w 58"/>
                    <a:gd name="T17" fmla="*/ 15 h 24"/>
                    <a:gd name="T18" fmla="*/ 24 w 58"/>
                    <a:gd name="T19" fmla="*/ 10 h 24"/>
                    <a:gd name="T20" fmla="*/ 20 w 58"/>
                    <a:gd name="T21" fmla="*/ 10 h 24"/>
                    <a:gd name="T22" fmla="*/ 15 w 58"/>
                    <a:gd name="T23" fmla="*/ 10 h 24"/>
                    <a:gd name="T24" fmla="*/ 15 w 58"/>
                    <a:gd name="T25" fmla="*/ 5 h 24"/>
                    <a:gd name="T26" fmla="*/ 10 w 58"/>
                    <a:gd name="T27" fmla="*/ 5 h 24"/>
                    <a:gd name="T28" fmla="*/ 5 w 58"/>
                    <a:gd name="T29" fmla="*/ 5 h 24"/>
                    <a:gd name="T30" fmla="*/ 0 w 58"/>
                    <a:gd name="T31" fmla="*/ 0 h 24"/>
                    <a:gd name="T32" fmla="*/ 0 w 58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24"/>
                    <a:gd name="T53" fmla="*/ 58 w 58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24">
                      <a:moveTo>
                        <a:pt x="58" y="24"/>
                      </a:moveTo>
                      <a:lnTo>
                        <a:pt x="53" y="20"/>
                      </a:lnTo>
                      <a:lnTo>
                        <a:pt x="49" y="20"/>
                      </a:lnTo>
                      <a:lnTo>
                        <a:pt x="44" y="20"/>
                      </a:lnTo>
                      <a:lnTo>
                        <a:pt x="39" y="20"/>
                      </a:ln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7" name="Freeform 1189">
                  <a:extLst>
                    <a:ext uri="{FF2B5EF4-FFF2-40B4-BE49-F238E27FC236}">
                      <a16:creationId xmlns:a16="http://schemas.microsoft.com/office/drawing/2014/main" id="{C3BA1A4D-D0A9-4074-A7EB-BB1CB894B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897"/>
                  <a:ext cx="82" cy="106"/>
                </a:xfrm>
                <a:custGeom>
                  <a:avLst/>
                  <a:gdLst>
                    <a:gd name="T0" fmla="*/ 82 w 82"/>
                    <a:gd name="T1" fmla="*/ 106 h 106"/>
                    <a:gd name="T2" fmla="*/ 82 w 82"/>
                    <a:gd name="T3" fmla="*/ 97 h 106"/>
                    <a:gd name="T4" fmla="*/ 78 w 82"/>
                    <a:gd name="T5" fmla="*/ 87 h 106"/>
                    <a:gd name="T6" fmla="*/ 78 w 82"/>
                    <a:gd name="T7" fmla="*/ 82 h 106"/>
                    <a:gd name="T8" fmla="*/ 73 w 82"/>
                    <a:gd name="T9" fmla="*/ 73 h 106"/>
                    <a:gd name="T10" fmla="*/ 68 w 82"/>
                    <a:gd name="T11" fmla="*/ 68 h 106"/>
                    <a:gd name="T12" fmla="*/ 63 w 82"/>
                    <a:gd name="T13" fmla="*/ 58 h 106"/>
                    <a:gd name="T14" fmla="*/ 58 w 82"/>
                    <a:gd name="T15" fmla="*/ 53 h 106"/>
                    <a:gd name="T16" fmla="*/ 53 w 82"/>
                    <a:gd name="T17" fmla="*/ 48 h 106"/>
                    <a:gd name="T18" fmla="*/ 44 w 82"/>
                    <a:gd name="T19" fmla="*/ 44 h 106"/>
                    <a:gd name="T20" fmla="*/ 39 w 82"/>
                    <a:gd name="T21" fmla="*/ 34 h 106"/>
                    <a:gd name="T22" fmla="*/ 34 w 82"/>
                    <a:gd name="T23" fmla="*/ 29 h 106"/>
                    <a:gd name="T24" fmla="*/ 24 w 82"/>
                    <a:gd name="T25" fmla="*/ 24 h 106"/>
                    <a:gd name="T26" fmla="*/ 20 w 82"/>
                    <a:gd name="T27" fmla="*/ 19 h 106"/>
                    <a:gd name="T28" fmla="*/ 15 w 82"/>
                    <a:gd name="T29" fmla="*/ 10 h 106"/>
                    <a:gd name="T30" fmla="*/ 5 w 82"/>
                    <a:gd name="T31" fmla="*/ 5 h 106"/>
                    <a:gd name="T32" fmla="*/ 0 w 82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06"/>
                    <a:gd name="T53" fmla="*/ 82 w 82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06">
                      <a:moveTo>
                        <a:pt x="82" y="106"/>
                      </a:moveTo>
                      <a:lnTo>
                        <a:pt x="82" y="97"/>
                      </a:lnTo>
                      <a:lnTo>
                        <a:pt x="78" y="87"/>
                      </a:lnTo>
                      <a:lnTo>
                        <a:pt x="78" y="82"/>
                      </a:lnTo>
                      <a:lnTo>
                        <a:pt x="73" y="73"/>
                      </a:lnTo>
                      <a:lnTo>
                        <a:pt x="68" y="68"/>
                      </a:lnTo>
                      <a:lnTo>
                        <a:pt x="63" y="58"/>
                      </a:lnTo>
                      <a:lnTo>
                        <a:pt x="58" y="53"/>
                      </a:lnTo>
                      <a:lnTo>
                        <a:pt x="53" y="48"/>
                      </a:lnTo>
                      <a:lnTo>
                        <a:pt x="44" y="44"/>
                      </a:lnTo>
                      <a:lnTo>
                        <a:pt x="39" y="34"/>
                      </a:lnTo>
                      <a:lnTo>
                        <a:pt x="34" y="29"/>
                      </a:lnTo>
                      <a:lnTo>
                        <a:pt x="24" y="24"/>
                      </a:lnTo>
                      <a:lnTo>
                        <a:pt x="20" y="19"/>
                      </a:lnTo>
                      <a:lnTo>
                        <a:pt x="1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8" name="Freeform 1190">
                  <a:extLst>
                    <a:ext uri="{FF2B5EF4-FFF2-40B4-BE49-F238E27FC236}">
                      <a16:creationId xmlns:a16="http://schemas.microsoft.com/office/drawing/2014/main" id="{B7896D42-C7A2-476D-99E4-0F18ACB89B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89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0 h 5"/>
                    <a:gd name="T6" fmla="*/ 0 w 15"/>
                    <a:gd name="T7" fmla="*/ 0 h 5"/>
                    <a:gd name="T8" fmla="*/ 0 w 15"/>
                    <a:gd name="T9" fmla="*/ 0 h 5"/>
                    <a:gd name="T10" fmla="*/ 5 w 15"/>
                    <a:gd name="T11" fmla="*/ 0 h 5"/>
                    <a:gd name="T12" fmla="*/ 5 w 15"/>
                    <a:gd name="T13" fmla="*/ 0 h 5"/>
                    <a:gd name="T14" fmla="*/ 5 w 15"/>
                    <a:gd name="T15" fmla="*/ 0 h 5"/>
                    <a:gd name="T16" fmla="*/ 5 w 15"/>
                    <a:gd name="T17" fmla="*/ 0 h 5"/>
                    <a:gd name="T18" fmla="*/ 5 w 15"/>
                    <a:gd name="T19" fmla="*/ 0 h 5"/>
                    <a:gd name="T20" fmla="*/ 10 w 15"/>
                    <a:gd name="T21" fmla="*/ 0 h 5"/>
                    <a:gd name="T22" fmla="*/ 10 w 15"/>
                    <a:gd name="T23" fmla="*/ 0 h 5"/>
                    <a:gd name="T24" fmla="*/ 10 w 15"/>
                    <a:gd name="T25" fmla="*/ 0 h 5"/>
                    <a:gd name="T26" fmla="*/ 10 w 15"/>
                    <a:gd name="T27" fmla="*/ 0 h 5"/>
                    <a:gd name="T28" fmla="*/ 10 w 15"/>
                    <a:gd name="T29" fmla="*/ 0 h 5"/>
                    <a:gd name="T30" fmla="*/ 15 w 15"/>
                    <a:gd name="T31" fmla="*/ 5 h 5"/>
                    <a:gd name="T32" fmla="*/ 15 w 1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"/>
                    <a:gd name="T53" fmla="*/ 15 w 1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9" name="Freeform 1191">
                  <a:extLst>
                    <a:ext uri="{FF2B5EF4-FFF2-40B4-BE49-F238E27FC236}">
                      <a16:creationId xmlns:a16="http://schemas.microsoft.com/office/drawing/2014/main" id="{B23D440F-B9EF-41CD-A3FD-66D64D685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892"/>
                  <a:ext cx="5" cy="15"/>
                </a:xfrm>
                <a:custGeom>
                  <a:avLst/>
                  <a:gdLst>
                    <a:gd name="T0" fmla="*/ 5 w 5"/>
                    <a:gd name="T1" fmla="*/ 15 h 15"/>
                    <a:gd name="T2" fmla="*/ 0 w 5"/>
                    <a:gd name="T3" fmla="*/ 0 h 15"/>
                    <a:gd name="T4" fmla="*/ 5 w 5"/>
                    <a:gd name="T5" fmla="*/ 5 h 15"/>
                    <a:gd name="T6" fmla="*/ 5 w 5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15"/>
                    <a:gd name="T14" fmla="*/ 5 w 5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15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0" name="Freeform 1192">
                  <a:extLst>
                    <a:ext uri="{FF2B5EF4-FFF2-40B4-BE49-F238E27FC236}">
                      <a16:creationId xmlns:a16="http://schemas.microsoft.com/office/drawing/2014/main" id="{297602E0-C6EA-41D0-8AD4-8C395F332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892"/>
                  <a:ext cx="5" cy="15"/>
                </a:xfrm>
                <a:custGeom>
                  <a:avLst/>
                  <a:gdLst>
                    <a:gd name="T0" fmla="*/ 5 w 5"/>
                    <a:gd name="T1" fmla="*/ 15 h 15"/>
                    <a:gd name="T2" fmla="*/ 0 w 5"/>
                    <a:gd name="T3" fmla="*/ 0 h 15"/>
                    <a:gd name="T4" fmla="*/ 5 w 5"/>
                    <a:gd name="T5" fmla="*/ 5 h 15"/>
                    <a:gd name="T6" fmla="*/ 5 w 5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15"/>
                    <a:gd name="T14" fmla="*/ 5 w 5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15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1" name="Freeform 1193">
                  <a:extLst>
                    <a:ext uri="{FF2B5EF4-FFF2-40B4-BE49-F238E27FC236}">
                      <a16:creationId xmlns:a16="http://schemas.microsoft.com/office/drawing/2014/main" id="{42363853-9A47-453D-AF3D-789117D1B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892"/>
                  <a:ext cx="77" cy="116"/>
                </a:xfrm>
                <a:custGeom>
                  <a:avLst/>
                  <a:gdLst>
                    <a:gd name="T0" fmla="*/ 77 w 77"/>
                    <a:gd name="T1" fmla="*/ 10 h 116"/>
                    <a:gd name="T2" fmla="*/ 72 w 77"/>
                    <a:gd name="T3" fmla="*/ 15 h 116"/>
                    <a:gd name="T4" fmla="*/ 72 w 77"/>
                    <a:gd name="T5" fmla="*/ 24 h 116"/>
                    <a:gd name="T6" fmla="*/ 67 w 77"/>
                    <a:gd name="T7" fmla="*/ 29 h 116"/>
                    <a:gd name="T8" fmla="*/ 58 w 77"/>
                    <a:gd name="T9" fmla="*/ 29 h 116"/>
                    <a:gd name="T10" fmla="*/ 53 w 77"/>
                    <a:gd name="T11" fmla="*/ 29 h 116"/>
                    <a:gd name="T12" fmla="*/ 43 w 77"/>
                    <a:gd name="T13" fmla="*/ 34 h 116"/>
                    <a:gd name="T14" fmla="*/ 38 w 77"/>
                    <a:gd name="T15" fmla="*/ 39 h 116"/>
                    <a:gd name="T16" fmla="*/ 34 w 77"/>
                    <a:gd name="T17" fmla="*/ 44 h 116"/>
                    <a:gd name="T18" fmla="*/ 29 w 77"/>
                    <a:gd name="T19" fmla="*/ 53 h 116"/>
                    <a:gd name="T20" fmla="*/ 29 w 77"/>
                    <a:gd name="T21" fmla="*/ 58 h 116"/>
                    <a:gd name="T22" fmla="*/ 29 w 77"/>
                    <a:gd name="T23" fmla="*/ 63 h 116"/>
                    <a:gd name="T24" fmla="*/ 34 w 77"/>
                    <a:gd name="T25" fmla="*/ 68 h 116"/>
                    <a:gd name="T26" fmla="*/ 38 w 77"/>
                    <a:gd name="T27" fmla="*/ 73 h 116"/>
                    <a:gd name="T28" fmla="*/ 48 w 77"/>
                    <a:gd name="T29" fmla="*/ 78 h 116"/>
                    <a:gd name="T30" fmla="*/ 53 w 77"/>
                    <a:gd name="T31" fmla="*/ 78 h 116"/>
                    <a:gd name="T32" fmla="*/ 58 w 77"/>
                    <a:gd name="T33" fmla="*/ 87 h 116"/>
                    <a:gd name="T34" fmla="*/ 58 w 77"/>
                    <a:gd name="T35" fmla="*/ 102 h 116"/>
                    <a:gd name="T36" fmla="*/ 63 w 77"/>
                    <a:gd name="T37" fmla="*/ 111 h 116"/>
                    <a:gd name="T38" fmla="*/ 53 w 77"/>
                    <a:gd name="T39" fmla="*/ 116 h 116"/>
                    <a:gd name="T40" fmla="*/ 38 w 77"/>
                    <a:gd name="T41" fmla="*/ 116 h 116"/>
                    <a:gd name="T42" fmla="*/ 34 w 77"/>
                    <a:gd name="T43" fmla="*/ 111 h 116"/>
                    <a:gd name="T44" fmla="*/ 34 w 77"/>
                    <a:gd name="T45" fmla="*/ 97 h 116"/>
                    <a:gd name="T46" fmla="*/ 29 w 77"/>
                    <a:gd name="T47" fmla="*/ 92 h 116"/>
                    <a:gd name="T48" fmla="*/ 19 w 77"/>
                    <a:gd name="T49" fmla="*/ 87 h 116"/>
                    <a:gd name="T50" fmla="*/ 10 w 77"/>
                    <a:gd name="T51" fmla="*/ 87 h 116"/>
                    <a:gd name="T52" fmla="*/ 5 w 77"/>
                    <a:gd name="T53" fmla="*/ 87 h 116"/>
                    <a:gd name="T54" fmla="*/ 0 w 77"/>
                    <a:gd name="T55" fmla="*/ 82 h 116"/>
                    <a:gd name="T56" fmla="*/ 0 w 77"/>
                    <a:gd name="T57" fmla="*/ 68 h 116"/>
                    <a:gd name="T58" fmla="*/ 14 w 77"/>
                    <a:gd name="T59" fmla="*/ 58 h 116"/>
                    <a:gd name="T60" fmla="*/ 24 w 77"/>
                    <a:gd name="T61" fmla="*/ 44 h 116"/>
                    <a:gd name="T62" fmla="*/ 14 w 77"/>
                    <a:gd name="T63" fmla="*/ 34 h 116"/>
                    <a:gd name="T64" fmla="*/ 10 w 77"/>
                    <a:gd name="T65" fmla="*/ 24 h 116"/>
                    <a:gd name="T66" fmla="*/ 10 w 77"/>
                    <a:gd name="T67" fmla="*/ 20 h 116"/>
                    <a:gd name="T68" fmla="*/ 14 w 77"/>
                    <a:gd name="T69" fmla="*/ 15 h 116"/>
                    <a:gd name="T70" fmla="*/ 19 w 77"/>
                    <a:gd name="T71" fmla="*/ 10 h 116"/>
                    <a:gd name="T72" fmla="*/ 29 w 77"/>
                    <a:gd name="T73" fmla="*/ 15 h 116"/>
                    <a:gd name="T74" fmla="*/ 34 w 77"/>
                    <a:gd name="T75" fmla="*/ 15 h 116"/>
                    <a:gd name="T76" fmla="*/ 38 w 77"/>
                    <a:gd name="T77" fmla="*/ 20 h 116"/>
                    <a:gd name="T78" fmla="*/ 48 w 77"/>
                    <a:gd name="T79" fmla="*/ 20 h 116"/>
                    <a:gd name="T80" fmla="*/ 53 w 77"/>
                    <a:gd name="T81" fmla="*/ 15 h 116"/>
                    <a:gd name="T82" fmla="*/ 53 w 77"/>
                    <a:gd name="T83" fmla="*/ 10 h 116"/>
                    <a:gd name="T84" fmla="*/ 58 w 77"/>
                    <a:gd name="T85" fmla="*/ 5 h 116"/>
                    <a:gd name="T86" fmla="*/ 63 w 77"/>
                    <a:gd name="T87" fmla="*/ 0 h 116"/>
                    <a:gd name="T88" fmla="*/ 67 w 77"/>
                    <a:gd name="T89" fmla="*/ 0 h 116"/>
                    <a:gd name="T90" fmla="*/ 72 w 77"/>
                    <a:gd name="T91" fmla="*/ 0 h 116"/>
                    <a:gd name="T92" fmla="*/ 72 w 77"/>
                    <a:gd name="T93" fmla="*/ 0 h 116"/>
                    <a:gd name="T94" fmla="*/ 77 w 77"/>
                    <a:gd name="T95" fmla="*/ 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7"/>
                    <a:gd name="T145" fmla="*/ 0 h 116"/>
                    <a:gd name="T146" fmla="*/ 77 w 7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7" h="116">
                      <a:moveTo>
                        <a:pt x="77" y="5"/>
                      </a:moveTo>
                      <a:lnTo>
                        <a:pt x="77" y="5"/>
                      </a:lnTo>
                      <a:lnTo>
                        <a:pt x="77" y="10"/>
                      </a:lnTo>
                      <a:lnTo>
                        <a:pt x="77" y="15"/>
                      </a:lnTo>
                      <a:lnTo>
                        <a:pt x="72" y="15"/>
                      </a:lnTo>
                      <a:lnTo>
                        <a:pt x="72" y="20"/>
                      </a:lnTo>
                      <a:lnTo>
                        <a:pt x="72" y="24"/>
                      </a:lnTo>
                      <a:lnTo>
                        <a:pt x="67" y="24"/>
                      </a:lnTo>
                      <a:lnTo>
                        <a:pt x="67" y="29"/>
                      </a:lnTo>
                      <a:lnTo>
                        <a:pt x="63" y="29"/>
                      </a:lnTo>
                      <a:lnTo>
                        <a:pt x="58" y="29"/>
                      </a:lnTo>
                      <a:lnTo>
                        <a:pt x="53" y="29"/>
                      </a:lnTo>
                      <a:lnTo>
                        <a:pt x="48" y="29"/>
                      </a:lnTo>
                      <a:lnTo>
                        <a:pt x="43" y="34"/>
                      </a:lnTo>
                      <a:lnTo>
                        <a:pt x="38" y="34"/>
                      </a:lnTo>
                      <a:lnTo>
                        <a:pt x="38" y="39"/>
                      </a:lnTo>
                      <a:lnTo>
                        <a:pt x="34" y="44"/>
                      </a:lnTo>
                      <a:lnTo>
                        <a:pt x="29" y="49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29" y="63"/>
                      </a:lnTo>
                      <a:lnTo>
                        <a:pt x="29" y="68"/>
                      </a:lnTo>
                      <a:lnTo>
                        <a:pt x="34" y="68"/>
                      </a:lnTo>
                      <a:lnTo>
                        <a:pt x="34" y="73"/>
                      </a:lnTo>
                      <a:lnTo>
                        <a:pt x="38" y="73"/>
                      </a:lnTo>
                      <a:lnTo>
                        <a:pt x="43" y="73"/>
                      </a:lnTo>
                      <a:lnTo>
                        <a:pt x="43" y="78"/>
                      </a:lnTo>
                      <a:lnTo>
                        <a:pt x="48" y="78"/>
                      </a:lnTo>
                      <a:lnTo>
                        <a:pt x="53" y="78"/>
                      </a:lnTo>
                      <a:lnTo>
                        <a:pt x="58" y="78"/>
                      </a:lnTo>
                      <a:lnTo>
                        <a:pt x="53" y="82"/>
                      </a:lnTo>
                      <a:lnTo>
                        <a:pt x="58" y="87"/>
                      </a:lnTo>
                      <a:lnTo>
                        <a:pt x="58" y="92"/>
                      </a:lnTo>
                      <a:lnTo>
                        <a:pt x="58" y="97"/>
                      </a:lnTo>
                      <a:lnTo>
                        <a:pt x="58" y="102"/>
                      </a:lnTo>
                      <a:lnTo>
                        <a:pt x="63" y="106"/>
                      </a:lnTo>
                      <a:lnTo>
                        <a:pt x="63" y="111"/>
                      </a:lnTo>
                      <a:lnTo>
                        <a:pt x="58" y="111"/>
                      </a:lnTo>
                      <a:lnTo>
                        <a:pt x="58" y="116"/>
                      </a:lnTo>
                      <a:lnTo>
                        <a:pt x="53" y="116"/>
                      </a:lnTo>
                      <a:lnTo>
                        <a:pt x="48" y="116"/>
                      </a:lnTo>
                      <a:lnTo>
                        <a:pt x="43" y="116"/>
                      </a:lnTo>
                      <a:lnTo>
                        <a:pt x="38" y="116"/>
                      </a:lnTo>
                      <a:lnTo>
                        <a:pt x="34" y="111"/>
                      </a:lnTo>
                      <a:lnTo>
                        <a:pt x="34" y="106"/>
                      </a:lnTo>
                      <a:lnTo>
                        <a:pt x="34" y="102"/>
                      </a:lnTo>
                      <a:lnTo>
                        <a:pt x="34" y="97"/>
                      </a:lnTo>
                      <a:lnTo>
                        <a:pt x="29" y="97"/>
                      </a:lnTo>
                      <a:lnTo>
                        <a:pt x="29" y="92"/>
                      </a:lnTo>
                      <a:lnTo>
                        <a:pt x="29" y="87"/>
                      </a:lnTo>
                      <a:lnTo>
                        <a:pt x="24" y="87"/>
                      </a:lnTo>
                      <a:lnTo>
                        <a:pt x="19" y="87"/>
                      </a:lnTo>
                      <a:lnTo>
                        <a:pt x="14" y="87"/>
                      </a:lnTo>
                      <a:lnTo>
                        <a:pt x="10" y="87"/>
                      </a:lnTo>
                      <a:lnTo>
                        <a:pt x="5" y="87"/>
                      </a:lnTo>
                      <a:lnTo>
                        <a:pt x="0" y="82"/>
                      </a:lnTo>
                      <a:lnTo>
                        <a:pt x="0" y="78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5" y="63"/>
                      </a:lnTo>
                      <a:lnTo>
                        <a:pt x="10" y="58"/>
                      </a:lnTo>
                      <a:lnTo>
                        <a:pt x="14" y="58"/>
                      </a:lnTo>
                      <a:lnTo>
                        <a:pt x="14" y="53"/>
                      </a:lnTo>
                      <a:lnTo>
                        <a:pt x="19" y="53"/>
                      </a:lnTo>
                      <a:lnTo>
                        <a:pt x="19" y="49"/>
                      </a:lnTo>
                      <a:lnTo>
                        <a:pt x="24" y="44"/>
                      </a:lnTo>
                      <a:lnTo>
                        <a:pt x="19" y="39"/>
                      </a:lnTo>
                      <a:lnTo>
                        <a:pt x="14" y="34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4" y="15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9" y="15"/>
                      </a:lnTo>
                      <a:lnTo>
                        <a:pt x="34" y="15"/>
                      </a:lnTo>
                      <a:lnTo>
                        <a:pt x="34" y="20"/>
                      </a:lnTo>
                      <a:lnTo>
                        <a:pt x="38" y="20"/>
                      </a:lnTo>
                      <a:lnTo>
                        <a:pt x="43" y="20"/>
                      </a:lnTo>
                      <a:lnTo>
                        <a:pt x="48" y="20"/>
                      </a:lnTo>
                      <a:lnTo>
                        <a:pt x="53" y="20"/>
                      </a:lnTo>
                      <a:lnTo>
                        <a:pt x="53" y="15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58" y="5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2" y="0"/>
                      </a:lnTo>
                      <a:lnTo>
                        <a:pt x="77" y="5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2" name="Freeform 1194">
                  <a:extLst>
                    <a:ext uri="{FF2B5EF4-FFF2-40B4-BE49-F238E27FC236}">
                      <a16:creationId xmlns:a16="http://schemas.microsoft.com/office/drawing/2014/main" id="{B97BF602-07FA-4014-99B3-B945E1E7BA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897"/>
                  <a:ext cx="10" cy="24"/>
                </a:xfrm>
                <a:custGeom>
                  <a:avLst/>
                  <a:gdLst>
                    <a:gd name="T0" fmla="*/ 10 w 10"/>
                    <a:gd name="T1" fmla="*/ 0 h 24"/>
                    <a:gd name="T2" fmla="*/ 10 w 10"/>
                    <a:gd name="T3" fmla="*/ 0 h 24"/>
                    <a:gd name="T4" fmla="*/ 10 w 10"/>
                    <a:gd name="T5" fmla="*/ 5 h 24"/>
                    <a:gd name="T6" fmla="*/ 10 w 10"/>
                    <a:gd name="T7" fmla="*/ 5 h 24"/>
                    <a:gd name="T8" fmla="*/ 10 w 10"/>
                    <a:gd name="T9" fmla="*/ 5 h 24"/>
                    <a:gd name="T10" fmla="*/ 10 w 10"/>
                    <a:gd name="T11" fmla="*/ 10 h 24"/>
                    <a:gd name="T12" fmla="*/ 10 w 10"/>
                    <a:gd name="T13" fmla="*/ 10 h 24"/>
                    <a:gd name="T14" fmla="*/ 5 w 10"/>
                    <a:gd name="T15" fmla="*/ 10 h 24"/>
                    <a:gd name="T16" fmla="*/ 5 w 10"/>
                    <a:gd name="T17" fmla="*/ 15 h 24"/>
                    <a:gd name="T18" fmla="*/ 5 w 10"/>
                    <a:gd name="T19" fmla="*/ 15 h 24"/>
                    <a:gd name="T20" fmla="*/ 5 w 10"/>
                    <a:gd name="T21" fmla="*/ 15 h 24"/>
                    <a:gd name="T22" fmla="*/ 5 w 10"/>
                    <a:gd name="T23" fmla="*/ 19 h 24"/>
                    <a:gd name="T24" fmla="*/ 0 w 10"/>
                    <a:gd name="T25" fmla="*/ 19 h 24"/>
                    <a:gd name="T26" fmla="*/ 0 w 10"/>
                    <a:gd name="T27" fmla="*/ 19 h 24"/>
                    <a:gd name="T28" fmla="*/ 0 w 10"/>
                    <a:gd name="T29" fmla="*/ 19 h 24"/>
                    <a:gd name="T30" fmla="*/ 0 w 10"/>
                    <a:gd name="T31" fmla="*/ 24 h 24"/>
                    <a:gd name="T32" fmla="*/ 0 w 10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4"/>
                    <a:gd name="T53" fmla="*/ 10 w 1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3" name="Freeform 1195">
                  <a:extLst>
                    <a:ext uri="{FF2B5EF4-FFF2-40B4-BE49-F238E27FC236}">
                      <a16:creationId xmlns:a16="http://schemas.microsoft.com/office/drawing/2014/main" id="{3F6128FB-45CF-4BD5-B415-3A1307105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921"/>
                  <a:ext cx="33" cy="15"/>
                </a:xfrm>
                <a:custGeom>
                  <a:avLst/>
                  <a:gdLst>
                    <a:gd name="T0" fmla="*/ 33 w 33"/>
                    <a:gd name="T1" fmla="*/ 0 h 15"/>
                    <a:gd name="T2" fmla="*/ 29 w 33"/>
                    <a:gd name="T3" fmla="*/ 0 h 15"/>
                    <a:gd name="T4" fmla="*/ 29 w 33"/>
                    <a:gd name="T5" fmla="*/ 0 h 15"/>
                    <a:gd name="T6" fmla="*/ 24 w 33"/>
                    <a:gd name="T7" fmla="*/ 0 h 15"/>
                    <a:gd name="T8" fmla="*/ 24 w 33"/>
                    <a:gd name="T9" fmla="*/ 0 h 15"/>
                    <a:gd name="T10" fmla="*/ 24 w 33"/>
                    <a:gd name="T11" fmla="*/ 0 h 15"/>
                    <a:gd name="T12" fmla="*/ 19 w 33"/>
                    <a:gd name="T13" fmla="*/ 0 h 15"/>
                    <a:gd name="T14" fmla="*/ 19 w 33"/>
                    <a:gd name="T15" fmla="*/ 0 h 15"/>
                    <a:gd name="T16" fmla="*/ 14 w 33"/>
                    <a:gd name="T17" fmla="*/ 0 h 15"/>
                    <a:gd name="T18" fmla="*/ 14 w 33"/>
                    <a:gd name="T19" fmla="*/ 0 h 15"/>
                    <a:gd name="T20" fmla="*/ 14 w 33"/>
                    <a:gd name="T21" fmla="*/ 0 h 15"/>
                    <a:gd name="T22" fmla="*/ 9 w 33"/>
                    <a:gd name="T23" fmla="*/ 5 h 15"/>
                    <a:gd name="T24" fmla="*/ 9 w 33"/>
                    <a:gd name="T25" fmla="*/ 5 h 15"/>
                    <a:gd name="T26" fmla="*/ 4 w 33"/>
                    <a:gd name="T27" fmla="*/ 5 h 15"/>
                    <a:gd name="T28" fmla="*/ 4 w 33"/>
                    <a:gd name="T29" fmla="*/ 10 h 15"/>
                    <a:gd name="T30" fmla="*/ 4 w 33"/>
                    <a:gd name="T31" fmla="*/ 10 h 15"/>
                    <a:gd name="T32" fmla="*/ 0 w 33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15"/>
                    <a:gd name="T53" fmla="*/ 33 w 3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15">
                      <a:moveTo>
                        <a:pt x="33" y="0"/>
                      </a:move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4" name="Freeform 1196">
                  <a:extLst>
                    <a:ext uri="{FF2B5EF4-FFF2-40B4-BE49-F238E27FC236}">
                      <a16:creationId xmlns:a16="http://schemas.microsoft.com/office/drawing/2014/main" id="{222C0533-C930-410B-85BE-E65CBF105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936"/>
                  <a:ext cx="5" cy="24"/>
                </a:xfrm>
                <a:custGeom>
                  <a:avLst/>
                  <a:gdLst>
                    <a:gd name="T0" fmla="*/ 5 w 5"/>
                    <a:gd name="T1" fmla="*/ 0 h 24"/>
                    <a:gd name="T2" fmla="*/ 5 w 5"/>
                    <a:gd name="T3" fmla="*/ 0 h 24"/>
                    <a:gd name="T4" fmla="*/ 5 w 5"/>
                    <a:gd name="T5" fmla="*/ 0 h 24"/>
                    <a:gd name="T6" fmla="*/ 5 w 5"/>
                    <a:gd name="T7" fmla="*/ 0 h 24"/>
                    <a:gd name="T8" fmla="*/ 0 w 5"/>
                    <a:gd name="T9" fmla="*/ 5 h 24"/>
                    <a:gd name="T10" fmla="*/ 0 w 5"/>
                    <a:gd name="T11" fmla="*/ 5 h 24"/>
                    <a:gd name="T12" fmla="*/ 0 w 5"/>
                    <a:gd name="T13" fmla="*/ 5 h 24"/>
                    <a:gd name="T14" fmla="*/ 0 w 5"/>
                    <a:gd name="T15" fmla="*/ 9 h 24"/>
                    <a:gd name="T16" fmla="*/ 0 w 5"/>
                    <a:gd name="T17" fmla="*/ 9 h 24"/>
                    <a:gd name="T18" fmla="*/ 0 w 5"/>
                    <a:gd name="T19" fmla="*/ 9 h 24"/>
                    <a:gd name="T20" fmla="*/ 0 w 5"/>
                    <a:gd name="T21" fmla="*/ 14 h 24"/>
                    <a:gd name="T22" fmla="*/ 0 w 5"/>
                    <a:gd name="T23" fmla="*/ 14 h 24"/>
                    <a:gd name="T24" fmla="*/ 0 w 5"/>
                    <a:gd name="T25" fmla="*/ 14 h 24"/>
                    <a:gd name="T26" fmla="*/ 0 w 5"/>
                    <a:gd name="T27" fmla="*/ 19 h 24"/>
                    <a:gd name="T28" fmla="*/ 0 w 5"/>
                    <a:gd name="T29" fmla="*/ 19 h 24"/>
                    <a:gd name="T30" fmla="*/ 0 w 5"/>
                    <a:gd name="T31" fmla="*/ 19 h 24"/>
                    <a:gd name="T32" fmla="*/ 0 w 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5" name="Freeform 1197">
                  <a:extLst>
                    <a:ext uri="{FF2B5EF4-FFF2-40B4-BE49-F238E27FC236}">
                      <a16:creationId xmlns:a16="http://schemas.microsoft.com/office/drawing/2014/main" id="{DC9E1704-4DDD-4FF6-BF78-ED8410A21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960"/>
                  <a:ext cx="29" cy="10"/>
                </a:xfrm>
                <a:custGeom>
                  <a:avLst/>
                  <a:gdLst>
                    <a:gd name="T0" fmla="*/ 0 w 29"/>
                    <a:gd name="T1" fmla="*/ 0 h 10"/>
                    <a:gd name="T2" fmla="*/ 5 w 29"/>
                    <a:gd name="T3" fmla="*/ 0 h 10"/>
                    <a:gd name="T4" fmla="*/ 5 w 29"/>
                    <a:gd name="T5" fmla="*/ 0 h 10"/>
                    <a:gd name="T6" fmla="*/ 5 w 29"/>
                    <a:gd name="T7" fmla="*/ 0 h 10"/>
                    <a:gd name="T8" fmla="*/ 5 w 29"/>
                    <a:gd name="T9" fmla="*/ 5 h 10"/>
                    <a:gd name="T10" fmla="*/ 9 w 29"/>
                    <a:gd name="T11" fmla="*/ 5 h 10"/>
                    <a:gd name="T12" fmla="*/ 9 w 29"/>
                    <a:gd name="T13" fmla="*/ 5 h 10"/>
                    <a:gd name="T14" fmla="*/ 9 w 29"/>
                    <a:gd name="T15" fmla="*/ 5 h 10"/>
                    <a:gd name="T16" fmla="*/ 14 w 29"/>
                    <a:gd name="T17" fmla="*/ 5 h 10"/>
                    <a:gd name="T18" fmla="*/ 14 w 29"/>
                    <a:gd name="T19" fmla="*/ 10 h 10"/>
                    <a:gd name="T20" fmla="*/ 14 w 29"/>
                    <a:gd name="T21" fmla="*/ 10 h 10"/>
                    <a:gd name="T22" fmla="*/ 19 w 29"/>
                    <a:gd name="T23" fmla="*/ 10 h 10"/>
                    <a:gd name="T24" fmla="*/ 19 w 29"/>
                    <a:gd name="T25" fmla="*/ 10 h 10"/>
                    <a:gd name="T26" fmla="*/ 19 w 29"/>
                    <a:gd name="T27" fmla="*/ 10 h 10"/>
                    <a:gd name="T28" fmla="*/ 24 w 29"/>
                    <a:gd name="T29" fmla="*/ 10 h 10"/>
                    <a:gd name="T30" fmla="*/ 24 w 29"/>
                    <a:gd name="T31" fmla="*/ 10 h 10"/>
                    <a:gd name="T32" fmla="*/ 29 w 2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"/>
                    <a:gd name="T53" fmla="*/ 29 w 2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6" name="Freeform 1198">
                  <a:extLst>
                    <a:ext uri="{FF2B5EF4-FFF2-40B4-BE49-F238E27FC236}">
                      <a16:creationId xmlns:a16="http://schemas.microsoft.com/office/drawing/2014/main" id="{FD9FDC30-8ED2-46F4-B190-CF409C037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" y="970"/>
                  <a:ext cx="15" cy="38"/>
                </a:xfrm>
                <a:custGeom>
                  <a:avLst/>
                  <a:gdLst>
                    <a:gd name="T0" fmla="*/ 10 w 15"/>
                    <a:gd name="T1" fmla="*/ 0 h 38"/>
                    <a:gd name="T2" fmla="*/ 5 w 15"/>
                    <a:gd name="T3" fmla="*/ 4 h 38"/>
                    <a:gd name="T4" fmla="*/ 5 w 15"/>
                    <a:gd name="T5" fmla="*/ 4 h 38"/>
                    <a:gd name="T6" fmla="*/ 10 w 15"/>
                    <a:gd name="T7" fmla="*/ 9 h 38"/>
                    <a:gd name="T8" fmla="*/ 10 w 15"/>
                    <a:gd name="T9" fmla="*/ 14 h 38"/>
                    <a:gd name="T10" fmla="*/ 10 w 15"/>
                    <a:gd name="T11" fmla="*/ 14 h 38"/>
                    <a:gd name="T12" fmla="*/ 10 w 15"/>
                    <a:gd name="T13" fmla="*/ 19 h 38"/>
                    <a:gd name="T14" fmla="*/ 10 w 15"/>
                    <a:gd name="T15" fmla="*/ 24 h 38"/>
                    <a:gd name="T16" fmla="*/ 10 w 15"/>
                    <a:gd name="T17" fmla="*/ 24 h 38"/>
                    <a:gd name="T18" fmla="*/ 15 w 15"/>
                    <a:gd name="T19" fmla="*/ 28 h 38"/>
                    <a:gd name="T20" fmla="*/ 15 w 15"/>
                    <a:gd name="T21" fmla="*/ 28 h 38"/>
                    <a:gd name="T22" fmla="*/ 15 w 15"/>
                    <a:gd name="T23" fmla="*/ 33 h 38"/>
                    <a:gd name="T24" fmla="*/ 10 w 15"/>
                    <a:gd name="T25" fmla="*/ 33 h 38"/>
                    <a:gd name="T26" fmla="*/ 10 w 15"/>
                    <a:gd name="T27" fmla="*/ 38 h 38"/>
                    <a:gd name="T28" fmla="*/ 10 w 15"/>
                    <a:gd name="T29" fmla="*/ 38 h 38"/>
                    <a:gd name="T30" fmla="*/ 5 w 15"/>
                    <a:gd name="T31" fmla="*/ 38 h 38"/>
                    <a:gd name="T32" fmla="*/ 0 w 15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8"/>
                    <a:gd name="T53" fmla="*/ 15 w 15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8">
                      <a:moveTo>
                        <a:pt x="10" y="0"/>
                      </a:moveTo>
                      <a:lnTo>
                        <a:pt x="5" y="4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5" y="28"/>
                      </a:lnTo>
                      <a:lnTo>
                        <a:pt x="15" y="33"/>
                      </a:lnTo>
                      <a:lnTo>
                        <a:pt x="10" y="33"/>
                      </a:lnTo>
                      <a:lnTo>
                        <a:pt x="10" y="38"/>
                      </a:lnTo>
                      <a:lnTo>
                        <a:pt x="5" y="38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7" name="Freeform 1199">
                  <a:extLst>
                    <a:ext uri="{FF2B5EF4-FFF2-40B4-BE49-F238E27FC236}">
                      <a16:creationId xmlns:a16="http://schemas.microsoft.com/office/drawing/2014/main" id="{94A27CF0-C606-43EA-98E4-D3009B3BF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979"/>
                  <a:ext cx="19" cy="29"/>
                </a:xfrm>
                <a:custGeom>
                  <a:avLst/>
                  <a:gdLst>
                    <a:gd name="T0" fmla="*/ 19 w 19"/>
                    <a:gd name="T1" fmla="*/ 29 h 29"/>
                    <a:gd name="T2" fmla="*/ 14 w 19"/>
                    <a:gd name="T3" fmla="*/ 29 h 29"/>
                    <a:gd name="T4" fmla="*/ 14 w 19"/>
                    <a:gd name="T5" fmla="*/ 29 h 29"/>
                    <a:gd name="T6" fmla="*/ 9 w 19"/>
                    <a:gd name="T7" fmla="*/ 29 h 29"/>
                    <a:gd name="T8" fmla="*/ 9 w 19"/>
                    <a:gd name="T9" fmla="*/ 29 h 29"/>
                    <a:gd name="T10" fmla="*/ 5 w 19"/>
                    <a:gd name="T11" fmla="*/ 24 h 29"/>
                    <a:gd name="T12" fmla="*/ 5 w 19"/>
                    <a:gd name="T13" fmla="*/ 24 h 29"/>
                    <a:gd name="T14" fmla="*/ 5 w 19"/>
                    <a:gd name="T15" fmla="*/ 24 h 29"/>
                    <a:gd name="T16" fmla="*/ 5 w 19"/>
                    <a:gd name="T17" fmla="*/ 19 h 29"/>
                    <a:gd name="T18" fmla="*/ 5 w 19"/>
                    <a:gd name="T19" fmla="*/ 19 h 29"/>
                    <a:gd name="T20" fmla="*/ 5 w 19"/>
                    <a:gd name="T21" fmla="*/ 15 h 29"/>
                    <a:gd name="T22" fmla="*/ 5 w 19"/>
                    <a:gd name="T23" fmla="*/ 10 h 29"/>
                    <a:gd name="T24" fmla="*/ 0 w 19"/>
                    <a:gd name="T25" fmla="*/ 10 h 29"/>
                    <a:gd name="T26" fmla="*/ 0 w 19"/>
                    <a:gd name="T27" fmla="*/ 5 h 29"/>
                    <a:gd name="T28" fmla="*/ 0 w 19"/>
                    <a:gd name="T29" fmla="*/ 5 h 29"/>
                    <a:gd name="T30" fmla="*/ 0 w 19"/>
                    <a:gd name="T31" fmla="*/ 5 h 29"/>
                    <a:gd name="T32" fmla="*/ 0 w 1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19" y="29"/>
                      </a:move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8" name="Freeform 1200">
                  <a:extLst>
                    <a:ext uri="{FF2B5EF4-FFF2-40B4-BE49-F238E27FC236}">
                      <a16:creationId xmlns:a16="http://schemas.microsoft.com/office/drawing/2014/main" id="{8BF0539B-E0E1-46D3-B50D-243D45C31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970"/>
                  <a:ext cx="29" cy="9"/>
                </a:xfrm>
                <a:custGeom>
                  <a:avLst/>
                  <a:gdLst>
                    <a:gd name="T0" fmla="*/ 29 w 29"/>
                    <a:gd name="T1" fmla="*/ 9 h 9"/>
                    <a:gd name="T2" fmla="*/ 24 w 29"/>
                    <a:gd name="T3" fmla="*/ 9 h 9"/>
                    <a:gd name="T4" fmla="*/ 24 w 29"/>
                    <a:gd name="T5" fmla="*/ 9 h 9"/>
                    <a:gd name="T6" fmla="*/ 19 w 29"/>
                    <a:gd name="T7" fmla="*/ 9 h 9"/>
                    <a:gd name="T8" fmla="*/ 19 w 29"/>
                    <a:gd name="T9" fmla="*/ 9 h 9"/>
                    <a:gd name="T10" fmla="*/ 14 w 29"/>
                    <a:gd name="T11" fmla="*/ 9 h 9"/>
                    <a:gd name="T12" fmla="*/ 14 w 29"/>
                    <a:gd name="T13" fmla="*/ 9 h 9"/>
                    <a:gd name="T14" fmla="*/ 10 w 29"/>
                    <a:gd name="T15" fmla="*/ 9 h 9"/>
                    <a:gd name="T16" fmla="*/ 10 w 29"/>
                    <a:gd name="T17" fmla="*/ 9 h 9"/>
                    <a:gd name="T18" fmla="*/ 10 w 29"/>
                    <a:gd name="T19" fmla="*/ 9 h 9"/>
                    <a:gd name="T20" fmla="*/ 5 w 29"/>
                    <a:gd name="T21" fmla="*/ 9 h 9"/>
                    <a:gd name="T22" fmla="*/ 5 w 29"/>
                    <a:gd name="T23" fmla="*/ 9 h 9"/>
                    <a:gd name="T24" fmla="*/ 5 w 29"/>
                    <a:gd name="T25" fmla="*/ 9 h 9"/>
                    <a:gd name="T26" fmla="*/ 0 w 29"/>
                    <a:gd name="T27" fmla="*/ 4 h 9"/>
                    <a:gd name="T28" fmla="*/ 0 w 29"/>
                    <a:gd name="T29" fmla="*/ 4 h 9"/>
                    <a:gd name="T30" fmla="*/ 0 w 29"/>
                    <a:gd name="T31" fmla="*/ 4 h 9"/>
                    <a:gd name="T32" fmla="*/ 0 w 2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29" y="9"/>
                      </a:move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9" name="Freeform 1201">
                  <a:extLst>
                    <a:ext uri="{FF2B5EF4-FFF2-40B4-BE49-F238E27FC236}">
                      <a16:creationId xmlns:a16="http://schemas.microsoft.com/office/drawing/2014/main" id="{F02DB643-2252-4C45-B367-668A35773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921"/>
                  <a:ext cx="24" cy="49"/>
                </a:xfrm>
                <a:custGeom>
                  <a:avLst/>
                  <a:gdLst>
                    <a:gd name="T0" fmla="*/ 0 w 24"/>
                    <a:gd name="T1" fmla="*/ 49 h 49"/>
                    <a:gd name="T2" fmla="*/ 0 w 24"/>
                    <a:gd name="T3" fmla="*/ 44 h 49"/>
                    <a:gd name="T4" fmla="*/ 0 w 24"/>
                    <a:gd name="T5" fmla="*/ 44 h 49"/>
                    <a:gd name="T6" fmla="*/ 0 w 24"/>
                    <a:gd name="T7" fmla="*/ 39 h 49"/>
                    <a:gd name="T8" fmla="*/ 5 w 24"/>
                    <a:gd name="T9" fmla="*/ 34 h 49"/>
                    <a:gd name="T10" fmla="*/ 5 w 24"/>
                    <a:gd name="T11" fmla="*/ 34 h 49"/>
                    <a:gd name="T12" fmla="*/ 10 w 24"/>
                    <a:gd name="T13" fmla="*/ 29 h 49"/>
                    <a:gd name="T14" fmla="*/ 14 w 24"/>
                    <a:gd name="T15" fmla="*/ 29 h 49"/>
                    <a:gd name="T16" fmla="*/ 14 w 24"/>
                    <a:gd name="T17" fmla="*/ 24 h 49"/>
                    <a:gd name="T18" fmla="*/ 19 w 24"/>
                    <a:gd name="T19" fmla="*/ 24 h 49"/>
                    <a:gd name="T20" fmla="*/ 19 w 24"/>
                    <a:gd name="T21" fmla="*/ 20 h 49"/>
                    <a:gd name="T22" fmla="*/ 24 w 24"/>
                    <a:gd name="T23" fmla="*/ 15 h 49"/>
                    <a:gd name="T24" fmla="*/ 24 w 24"/>
                    <a:gd name="T25" fmla="*/ 15 h 49"/>
                    <a:gd name="T26" fmla="*/ 19 w 24"/>
                    <a:gd name="T27" fmla="*/ 10 h 49"/>
                    <a:gd name="T28" fmla="*/ 19 w 24"/>
                    <a:gd name="T29" fmla="*/ 10 h 49"/>
                    <a:gd name="T30" fmla="*/ 14 w 24"/>
                    <a:gd name="T31" fmla="*/ 5 h 49"/>
                    <a:gd name="T32" fmla="*/ 5 w 24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9"/>
                    <a:gd name="T53" fmla="*/ 24 w 24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9">
                      <a:moveTo>
                        <a:pt x="0" y="49"/>
                      </a:move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10" y="29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19" y="24"/>
                      </a:lnTo>
                      <a:lnTo>
                        <a:pt x="19" y="20"/>
                      </a:lnTo>
                      <a:lnTo>
                        <a:pt x="24" y="15"/>
                      </a:lnTo>
                      <a:lnTo>
                        <a:pt x="19" y="10"/>
                      </a:lnTo>
                      <a:lnTo>
                        <a:pt x="14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0" name="Freeform 1202">
                  <a:extLst>
                    <a:ext uri="{FF2B5EF4-FFF2-40B4-BE49-F238E27FC236}">
                      <a16:creationId xmlns:a16="http://schemas.microsoft.com/office/drawing/2014/main" id="{A335AC52-2DCE-490F-85F2-B99A8215F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3" y="902"/>
                  <a:ext cx="19" cy="19"/>
                </a:xfrm>
                <a:custGeom>
                  <a:avLst/>
                  <a:gdLst>
                    <a:gd name="T0" fmla="*/ 0 w 19"/>
                    <a:gd name="T1" fmla="*/ 19 h 19"/>
                    <a:gd name="T2" fmla="*/ 0 w 19"/>
                    <a:gd name="T3" fmla="*/ 19 h 19"/>
                    <a:gd name="T4" fmla="*/ 5 w 19"/>
                    <a:gd name="T5" fmla="*/ 19 h 19"/>
                    <a:gd name="T6" fmla="*/ 5 w 19"/>
                    <a:gd name="T7" fmla="*/ 14 h 19"/>
                    <a:gd name="T8" fmla="*/ 5 w 19"/>
                    <a:gd name="T9" fmla="*/ 14 h 19"/>
                    <a:gd name="T10" fmla="*/ 5 w 19"/>
                    <a:gd name="T11" fmla="*/ 14 h 19"/>
                    <a:gd name="T12" fmla="*/ 5 w 19"/>
                    <a:gd name="T13" fmla="*/ 10 h 19"/>
                    <a:gd name="T14" fmla="*/ 5 w 19"/>
                    <a:gd name="T15" fmla="*/ 10 h 19"/>
                    <a:gd name="T16" fmla="*/ 9 w 19"/>
                    <a:gd name="T17" fmla="*/ 10 h 19"/>
                    <a:gd name="T18" fmla="*/ 9 w 19"/>
                    <a:gd name="T19" fmla="*/ 10 h 19"/>
                    <a:gd name="T20" fmla="*/ 9 w 19"/>
                    <a:gd name="T21" fmla="*/ 5 h 19"/>
                    <a:gd name="T22" fmla="*/ 9 w 19"/>
                    <a:gd name="T23" fmla="*/ 5 h 19"/>
                    <a:gd name="T24" fmla="*/ 14 w 19"/>
                    <a:gd name="T25" fmla="*/ 5 h 19"/>
                    <a:gd name="T26" fmla="*/ 14 w 19"/>
                    <a:gd name="T27" fmla="*/ 5 h 19"/>
                    <a:gd name="T28" fmla="*/ 14 w 19"/>
                    <a:gd name="T29" fmla="*/ 0 h 19"/>
                    <a:gd name="T30" fmla="*/ 14 w 19"/>
                    <a:gd name="T31" fmla="*/ 0 h 19"/>
                    <a:gd name="T32" fmla="*/ 19 w 1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9"/>
                    <a:gd name="T53" fmla="*/ 19 w 1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1" name="Freeform 1203">
                  <a:extLst>
                    <a:ext uri="{FF2B5EF4-FFF2-40B4-BE49-F238E27FC236}">
                      <a16:creationId xmlns:a16="http://schemas.microsoft.com/office/drawing/2014/main" id="{6872DF43-4761-41F0-94A6-9F9ABA219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2" y="902"/>
                  <a:ext cx="29" cy="10"/>
                </a:xfrm>
                <a:custGeom>
                  <a:avLst/>
                  <a:gdLst>
                    <a:gd name="T0" fmla="*/ 0 w 29"/>
                    <a:gd name="T1" fmla="*/ 0 h 10"/>
                    <a:gd name="T2" fmla="*/ 0 w 29"/>
                    <a:gd name="T3" fmla="*/ 0 h 10"/>
                    <a:gd name="T4" fmla="*/ 5 w 29"/>
                    <a:gd name="T5" fmla="*/ 0 h 10"/>
                    <a:gd name="T6" fmla="*/ 5 w 29"/>
                    <a:gd name="T7" fmla="*/ 5 h 10"/>
                    <a:gd name="T8" fmla="*/ 5 w 29"/>
                    <a:gd name="T9" fmla="*/ 5 h 10"/>
                    <a:gd name="T10" fmla="*/ 5 w 29"/>
                    <a:gd name="T11" fmla="*/ 5 h 10"/>
                    <a:gd name="T12" fmla="*/ 10 w 29"/>
                    <a:gd name="T13" fmla="*/ 5 h 10"/>
                    <a:gd name="T14" fmla="*/ 10 w 29"/>
                    <a:gd name="T15" fmla="*/ 5 h 10"/>
                    <a:gd name="T16" fmla="*/ 10 w 29"/>
                    <a:gd name="T17" fmla="*/ 10 h 10"/>
                    <a:gd name="T18" fmla="*/ 14 w 29"/>
                    <a:gd name="T19" fmla="*/ 10 h 10"/>
                    <a:gd name="T20" fmla="*/ 14 w 29"/>
                    <a:gd name="T21" fmla="*/ 10 h 10"/>
                    <a:gd name="T22" fmla="*/ 14 w 29"/>
                    <a:gd name="T23" fmla="*/ 10 h 10"/>
                    <a:gd name="T24" fmla="*/ 19 w 29"/>
                    <a:gd name="T25" fmla="*/ 10 h 10"/>
                    <a:gd name="T26" fmla="*/ 19 w 29"/>
                    <a:gd name="T27" fmla="*/ 10 h 10"/>
                    <a:gd name="T28" fmla="*/ 24 w 29"/>
                    <a:gd name="T29" fmla="*/ 10 h 10"/>
                    <a:gd name="T30" fmla="*/ 24 w 29"/>
                    <a:gd name="T31" fmla="*/ 10 h 10"/>
                    <a:gd name="T32" fmla="*/ 29 w 2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"/>
                    <a:gd name="T53" fmla="*/ 29 w 2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2" name="Freeform 1204">
                  <a:extLst>
                    <a:ext uri="{FF2B5EF4-FFF2-40B4-BE49-F238E27FC236}">
                      <a16:creationId xmlns:a16="http://schemas.microsoft.com/office/drawing/2014/main" id="{3C492165-1C6D-4982-8C38-1837BEDA1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892"/>
                  <a:ext cx="10" cy="20"/>
                </a:xfrm>
                <a:custGeom>
                  <a:avLst/>
                  <a:gdLst>
                    <a:gd name="T0" fmla="*/ 0 w 10"/>
                    <a:gd name="T1" fmla="*/ 20 h 20"/>
                    <a:gd name="T2" fmla="*/ 0 w 10"/>
                    <a:gd name="T3" fmla="*/ 20 h 20"/>
                    <a:gd name="T4" fmla="*/ 0 w 10"/>
                    <a:gd name="T5" fmla="*/ 15 h 20"/>
                    <a:gd name="T6" fmla="*/ 0 w 10"/>
                    <a:gd name="T7" fmla="*/ 15 h 20"/>
                    <a:gd name="T8" fmla="*/ 0 w 10"/>
                    <a:gd name="T9" fmla="*/ 15 h 20"/>
                    <a:gd name="T10" fmla="*/ 0 w 10"/>
                    <a:gd name="T11" fmla="*/ 10 h 20"/>
                    <a:gd name="T12" fmla="*/ 0 w 10"/>
                    <a:gd name="T13" fmla="*/ 10 h 20"/>
                    <a:gd name="T14" fmla="*/ 0 w 10"/>
                    <a:gd name="T15" fmla="*/ 10 h 20"/>
                    <a:gd name="T16" fmla="*/ 5 w 10"/>
                    <a:gd name="T17" fmla="*/ 10 h 20"/>
                    <a:gd name="T18" fmla="*/ 5 w 10"/>
                    <a:gd name="T19" fmla="*/ 5 h 20"/>
                    <a:gd name="T20" fmla="*/ 5 w 10"/>
                    <a:gd name="T21" fmla="*/ 5 h 20"/>
                    <a:gd name="T22" fmla="*/ 5 w 10"/>
                    <a:gd name="T23" fmla="*/ 5 h 20"/>
                    <a:gd name="T24" fmla="*/ 5 w 10"/>
                    <a:gd name="T25" fmla="*/ 5 h 20"/>
                    <a:gd name="T26" fmla="*/ 5 w 10"/>
                    <a:gd name="T27" fmla="*/ 5 h 20"/>
                    <a:gd name="T28" fmla="*/ 10 w 10"/>
                    <a:gd name="T29" fmla="*/ 0 h 20"/>
                    <a:gd name="T30" fmla="*/ 10 w 10"/>
                    <a:gd name="T31" fmla="*/ 0 h 20"/>
                    <a:gd name="T32" fmla="*/ 10 w 10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0"/>
                    <a:gd name="T53" fmla="*/ 10 w 1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3" name="Freeform 1205">
                  <a:extLst>
                    <a:ext uri="{FF2B5EF4-FFF2-40B4-BE49-F238E27FC236}">
                      <a16:creationId xmlns:a16="http://schemas.microsoft.com/office/drawing/2014/main" id="{32910F8B-5DFB-433F-A0BF-50A0C468D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892"/>
                  <a:ext cx="14" cy="5"/>
                </a:xfrm>
                <a:custGeom>
                  <a:avLst/>
                  <a:gdLst>
                    <a:gd name="T0" fmla="*/ 0 w 14"/>
                    <a:gd name="T1" fmla="*/ 0 h 5"/>
                    <a:gd name="T2" fmla="*/ 0 w 14"/>
                    <a:gd name="T3" fmla="*/ 0 h 5"/>
                    <a:gd name="T4" fmla="*/ 4 w 14"/>
                    <a:gd name="T5" fmla="*/ 0 h 5"/>
                    <a:gd name="T6" fmla="*/ 4 w 14"/>
                    <a:gd name="T7" fmla="*/ 0 h 5"/>
                    <a:gd name="T8" fmla="*/ 4 w 14"/>
                    <a:gd name="T9" fmla="*/ 0 h 5"/>
                    <a:gd name="T10" fmla="*/ 4 w 14"/>
                    <a:gd name="T11" fmla="*/ 0 h 5"/>
                    <a:gd name="T12" fmla="*/ 4 w 14"/>
                    <a:gd name="T13" fmla="*/ 0 h 5"/>
                    <a:gd name="T14" fmla="*/ 9 w 14"/>
                    <a:gd name="T15" fmla="*/ 0 h 5"/>
                    <a:gd name="T16" fmla="*/ 9 w 14"/>
                    <a:gd name="T17" fmla="*/ 0 h 5"/>
                    <a:gd name="T18" fmla="*/ 9 w 14"/>
                    <a:gd name="T19" fmla="*/ 0 h 5"/>
                    <a:gd name="T20" fmla="*/ 9 w 14"/>
                    <a:gd name="T21" fmla="*/ 0 h 5"/>
                    <a:gd name="T22" fmla="*/ 9 w 14"/>
                    <a:gd name="T23" fmla="*/ 0 h 5"/>
                    <a:gd name="T24" fmla="*/ 9 w 14"/>
                    <a:gd name="T25" fmla="*/ 0 h 5"/>
                    <a:gd name="T26" fmla="*/ 14 w 14"/>
                    <a:gd name="T27" fmla="*/ 5 h 5"/>
                    <a:gd name="T28" fmla="*/ 14 w 14"/>
                    <a:gd name="T29" fmla="*/ 5 h 5"/>
                    <a:gd name="T30" fmla="*/ 14 w 14"/>
                    <a:gd name="T31" fmla="*/ 5 h 5"/>
                    <a:gd name="T32" fmla="*/ 14 w 1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"/>
                    <a:gd name="T53" fmla="*/ 14 w 1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4" name="Freeform 1206">
                  <a:extLst>
                    <a:ext uri="{FF2B5EF4-FFF2-40B4-BE49-F238E27FC236}">
                      <a16:creationId xmlns:a16="http://schemas.microsoft.com/office/drawing/2014/main" id="{BA76A3F9-518A-416B-AC90-76B202F43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897"/>
                  <a:ext cx="15" cy="15"/>
                </a:xfrm>
                <a:custGeom>
                  <a:avLst/>
                  <a:gdLst>
                    <a:gd name="T0" fmla="*/ 0 w 15"/>
                    <a:gd name="T1" fmla="*/ 15 h 15"/>
                    <a:gd name="T2" fmla="*/ 0 w 15"/>
                    <a:gd name="T3" fmla="*/ 15 h 15"/>
                    <a:gd name="T4" fmla="*/ 0 w 15"/>
                    <a:gd name="T5" fmla="*/ 15 h 15"/>
                    <a:gd name="T6" fmla="*/ 0 w 15"/>
                    <a:gd name="T7" fmla="*/ 15 h 15"/>
                    <a:gd name="T8" fmla="*/ 0 w 15"/>
                    <a:gd name="T9" fmla="*/ 15 h 15"/>
                    <a:gd name="T10" fmla="*/ 0 w 15"/>
                    <a:gd name="T11" fmla="*/ 10 h 15"/>
                    <a:gd name="T12" fmla="*/ 0 w 15"/>
                    <a:gd name="T13" fmla="*/ 10 h 15"/>
                    <a:gd name="T14" fmla="*/ 5 w 15"/>
                    <a:gd name="T15" fmla="*/ 10 h 15"/>
                    <a:gd name="T16" fmla="*/ 5 w 15"/>
                    <a:gd name="T17" fmla="*/ 10 h 15"/>
                    <a:gd name="T18" fmla="*/ 5 w 15"/>
                    <a:gd name="T19" fmla="*/ 10 h 15"/>
                    <a:gd name="T20" fmla="*/ 5 w 15"/>
                    <a:gd name="T21" fmla="*/ 5 h 15"/>
                    <a:gd name="T22" fmla="*/ 10 w 15"/>
                    <a:gd name="T23" fmla="*/ 5 h 15"/>
                    <a:gd name="T24" fmla="*/ 10 w 15"/>
                    <a:gd name="T25" fmla="*/ 5 h 15"/>
                    <a:gd name="T26" fmla="*/ 10 w 15"/>
                    <a:gd name="T27" fmla="*/ 5 h 15"/>
                    <a:gd name="T28" fmla="*/ 10 w 15"/>
                    <a:gd name="T29" fmla="*/ 5 h 15"/>
                    <a:gd name="T30" fmla="*/ 15 w 15"/>
                    <a:gd name="T31" fmla="*/ 5 h 15"/>
                    <a:gd name="T32" fmla="*/ 15 w 15"/>
                    <a:gd name="T33" fmla="*/ 0 h 15"/>
                    <a:gd name="T34" fmla="*/ 15 w 15"/>
                    <a:gd name="T35" fmla="*/ 5 h 15"/>
                    <a:gd name="T36" fmla="*/ 15 w 15"/>
                    <a:gd name="T37" fmla="*/ 5 h 15"/>
                    <a:gd name="T38" fmla="*/ 15 w 15"/>
                    <a:gd name="T39" fmla="*/ 5 h 15"/>
                    <a:gd name="T40" fmla="*/ 15 w 15"/>
                    <a:gd name="T41" fmla="*/ 5 h 15"/>
                    <a:gd name="T42" fmla="*/ 15 w 15"/>
                    <a:gd name="T43" fmla="*/ 10 h 15"/>
                    <a:gd name="T44" fmla="*/ 15 w 15"/>
                    <a:gd name="T45" fmla="*/ 10 h 15"/>
                    <a:gd name="T46" fmla="*/ 15 w 15"/>
                    <a:gd name="T47" fmla="*/ 10 h 15"/>
                    <a:gd name="T48" fmla="*/ 10 w 15"/>
                    <a:gd name="T49" fmla="*/ 10 h 15"/>
                    <a:gd name="T50" fmla="*/ 10 w 15"/>
                    <a:gd name="T51" fmla="*/ 10 h 15"/>
                    <a:gd name="T52" fmla="*/ 10 w 15"/>
                    <a:gd name="T53" fmla="*/ 15 h 15"/>
                    <a:gd name="T54" fmla="*/ 10 w 15"/>
                    <a:gd name="T55" fmla="*/ 15 h 15"/>
                    <a:gd name="T56" fmla="*/ 5 w 15"/>
                    <a:gd name="T57" fmla="*/ 15 h 15"/>
                    <a:gd name="T58" fmla="*/ 5 w 15"/>
                    <a:gd name="T59" fmla="*/ 15 h 15"/>
                    <a:gd name="T60" fmla="*/ 5 w 15"/>
                    <a:gd name="T61" fmla="*/ 15 h 15"/>
                    <a:gd name="T62" fmla="*/ 0 w 15"/>
                    <a:gd name="T63" fmla="*/ 15 h 15"/>
                    <a:gd name="T64" fmla="*/ 0 w 15"/>
                    <a:gd name="T65" fmla="*/ 15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5"/>
                    <a:gd name="T101" fmla="*/ 15 w 1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5" name="Freeform 1207">
                  <a:extLst>
                    <a:ext uri="{FF2B5EF4-FFF2-40B4-BE49-F238E27FC236}">
                      <a16:creationId xmlns:a16="http://schemas.microsoft.com/office/drawing/2014/main" id="{4CF9A689-9D39-4E67-8D28-FAB46531B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897"/>
                  <a:ext cx="15" cy="15"/>
                </a:xfrm>
                <a:custGeom>
                  <a:avLst/>
                  <a:gdLst>
                    <a:gd name="T0" fmla="*/ 0 w 15"/>
                    <a:gd name="T1" fmla="*/ 15 h 15"/>
                    <a:gd name="T2" fmla="*/ 0 w 15"/>
                    <a:gd name="T3" fmla="*/ 15 h 15"/>
                    <a:gd name="T4" fmla="*/ 0 w 15"/>
                    <a:gd name="T5" fmla="*/ 15 h 15"/>
                    <a:gd name="T6" fmla="*/ 0 w 15"/>
                    <a:gd name="T7" fmla="*/ 15 h 15"/>
                    <a:gd name="T8" fmla="*/ 0 w 15"/>
                    <a:gd name="T9" fmla="*/ 15 h 15"/>
                    <a:gd name="T10" fmla="*/ 0 w 15"/>
                    <a:gd name="T11" fmla="*/ 10 h 15"/>
                    <a:gd name="T12" fmla="*/ 0 w 15"/>
                    <a:gd name="T13" fmla="*/ 10 h 15"/>
                    <a:gd name="T14" fmla="*/ 5 w 15"/>
                    <a:gd name="T15" fmla="*/ 10 h 15"/>
                    <a:gd name="T16" fmla="*/ 5 w 15"/>
                    <a:gd name="T17" fmla="*/ 10 h 15"/>
                    <a:gd name="T18" fmla="*/ 5 w 15"/>
                    <a:gd name="T19" fmla="*/ 10 h 15"/>
                    <a:gd name="T20" fmla="*/ 5 w 15"/>
                    <a:gd name="T21" fmla="*/ 5 h 15"/>
                    <a:gd name="T22" fmla="*/ 10 w 15"/>
                    <a:gd name="T23" fmla="*/ 5 h 15"/>
                    <a:gd name="T24" fmla="*/ 10 w 15"/>
                    <a:gd name="T25" fmla="*/ 5 h 15"/>
                    <a:gd name="T26" fmla="*/ 10 w 15"/>
                    <a:gd name="T27" fmla="*/ 5 h 15"/>
                    <a:gd name="T28" fmla="*/ 10 w 15"/>
                    <a:gd name="T29" fmla="*/ 5 h 15"/>
                    <a:gd name="T30" fmla="*/ 15 w 15"/>
                    <a:gd name="T31" fmla="*/ 5 h 15"/>
                    <a:gd name="T32" fmla="*/ 15 w 15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6" name="Freeform 1208">
                  <a:extLst>
                    <a:ext uri="{FF2B5EF4-FFF2-40B4-BE49-F238E27FC236}">
                      <a16:creationId xmlns:a16="http://schemas.microsoft.com/office/drawing/2014/main" id="{53ADC2AD-BFFF-49DF-9085-E5B82BB3F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897"/>
                  <a:ext cx="15" cy="15"/>
                </a:xfrm>
                <a:custGeom>
                  <a:avLst/>
                  <a:gdLst>
                    <a:gd name="T0" fmla="*/ 15 w 15"/>
                    <a:gd name="T1" fmla="*/ 0 h 15"/>
                    <a:gd name="T2" fmla="*/ 15 w 15"/>
                    <a:gd name="T3" fmla="*/ 5 h 15"/>
                    <a:gd name="T4" fmla="*/ 15 w 15"/>
                    <a:gd name="T5" fmla="*/ 5 h 15"/>
                    <a:gd name="T6" fmla="*/ 15 w 15"/>
                    <a:gd name="T7" fmla="*/ 5 h 15"/>
                    <a:gd name="T8" fmla="*/ 15 w 15"/>
                    <a:gd name="T9" fmla="*/ 5 h 15"/>
                    <a:gd name="T10" fmla="*/ 15 w 15"/>
                    <a:gd name="T11" fmla="*/ 10 h 15"/>
                    <a:gd name="T12" fmla="*/ 15 w 15"/>
                    <a:gd name="T13" fmla="*/ 10 h 15"/>
                    <a:gd name="T14" fmla="*/ 15 w 15"/>
                    <a:gd name="T15" fmla="*/ 10 h 15"/>
                    <a:gd name="T16" fmla="*/ 10 w 15"/>
                    <a:gd name="T17" fmla="*/ 10 h 15"/>
                    <a:gd name="T18" fmla="*/ 10 w 15"/>
                    <a:gd name="T19" fmla="*/ 10 h 15"/>
                    <a:gd name="T20" fmla="*/ 10 w 15"/>
                    <a:gd name="T21" fmla="*/ 15 h 15"/>
                    <a:gd name="T22" fmla="*/ 10 w 15"/>
                    <a:gd name="T23" fmla="*/ 15 h 15"/>
                    <a:gd name="T24" fmla="*/ 5 w 15"/>
                    <a:gd name="T25" fmla="*/ 15 h 15"/>
                    <a:gd name="T26" fmla="*/ 5 w 15"/>
                    <a:gd name="T27" fmla="*/ 15 h 15"/>
                    <a:gd name="T28" fmla="*/ 5 w 15"/>
                    <a:gd name="T29" fmla="*/ 15 h 15"/>
                    <a:gd name="T30" fmla="*/ 0 w 15"/>
                    <a:gd name="T31" fmla="*/ 15 h 15"/>
                    <a:gd name="T32" fmla="*/ 0 w 1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15" y="0"/>
                      </a:move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7" name="Freeform 1209">
                  <a:extLst>
                    <a:ext uri="{FF2B5EF4-FFF2-40B4-BE49-F238E27FC236}">
                      <a16:creationId xmlns:a16="http://schemas.microsoft.com/office/drawing/2014/main" id="{B466C842-FC33-4195-ABF9-790E3A3AF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902"/>
                  <a:ext cx="9" cy="14"/>
                </a:xfrm>
                <a:custGeom>
                  <a:avLst/>
                  <a:gdLst>
                    <a:gd name="T0" fmla="*/ 5 w 9"/>
                    <a:gd name="T1" fmla="*/ 14 h 14"/>
                    <a:gd name="T2" fmla="*/ 5 w 9"/>
                    <a:gd name="T3" fmla="*/ 14 h 14"/>
                    <a:gd name="T4" fmla="*/ 5 w 9"/>
                    <a:gd name="T5" fmla="*/ 14 h 14"/>
                    <a:gd name="T6" fmla="*/ 5 w 9"/>
                    <a:gd name="T7" fmla="*/ 14 h 14"/>
                    <a:gd name="T8" fmla="*/ 5 w 9"/>
                    <a:gd name="T9" fmla="*/ 14 h 14"/>
                    <a:gd name="T10" fmla="*/ 5 w 9"/>
                    <a:gd name="T11" fmla="*/ 14 h 14"/>
                    <a:gd name="T12" fmla="*/ 5 w 9"/>
                    <a:gd name="T13" fmla="*/ 14 h 14"/>
                    <a:gd name="T14" fmla="*/ 5 w 9"/>
                    <a:gd name="T15" fmla="*/ 14 h 14"/>
                    <a:gd name="T16" fmla="*/ 5 w 9"/>
                    <a:gd name="T17" fmla="*/ 14 h 14"/>
                    <a:gd name="T18" fmla="*/ 5 w 9"/>
                    <a:gd name="T19" fmla="*/ 14 h 14"/>
                    <a:gd name="T20" fmla="*/ 5 w 9"/>
                    <a:gd name="T21" fmla="*/ 14 h 14"/>
                    <a:gd name="T22" fmla="*/ 5 w 9"/>
                    <a:gd name="T23" fmla="*/ 14 h 14"/>
                    <a:gd name="T24" fmla="*/ 5 w 9"/>
                    <a:gd name="T25" fmla="*/ 10 h 14"/>
                    <a:gd name="T26" fmla="*/ 5 w 9"/>
                    <a:gd name="T27" fmla="*/ 10 h 14"/>
                    <a:gd name="T28" fmla="*/ 5 w 9"/>
                    <a:gd name="T29" fmla="*/ 10 h 14"/>
                    <a:gd name="T30" fmla="*/ 5 w 9"/>
                    <a:gd name="T31" fmla="*/ 10 h 14"/>
                    <a:gd name="T32" fmla="*/ 9 w 9"/>
                    <a:gd name="T33" fmla="*/ 10 h 14"/>
                    <a:gd name="T34" fmla="*/ 5 w 9"/>
                    <a:gd name="T35" fmla="*/ 10 h 14"/>
                    <a:gd name="T36" fmla="*/ 5 w 9"/>
                    <a:gd name="T37" fmla="*/ 10 h 14"/>
                    <a:gd name="T38" fmla="*/ 5 w 9"/>
                    <a:gd name="T39" fmla="*/ 10 h 14"/>
                    <a:gd name="T40" fmla="*/ 5 w 9"/>
                    <a:gd name="T41" fmla="*/ 10 h 14"/>
                    <a:gd name="T42" fmla="*/ 5 w 9"/>
                    <a:gd name="T43" fmla="*/ 10 h 14"/>
                    <a:gd name="T44" fmla="*/ 0 w 9"/>
                    <a:gd name="T45" fmla="*/ 10 h 14"/>
                    <a:gd name="T46" fmla="*/ 0 w 9"/>
                    <a:gd name="T47" fmla="*/ 10 h 14"/>
                    <a:gd name="T48" fmla="*/ 0 w 9"/>
                    <a:gd name="T49" fmla="*/ 10 h 14"/>
                    <a:gd name="T50" fmla="*/ 9 w 9"/>
                    <a:gd name="T51" fmla="*/ 0 h 14"/>
                    <a:gd name="T52" fmla="*/ 9 w 9"/>
                    <a:gd name="T53" fmla="*/ 0 h 14"/>
                    <a:gd name="T54" fmla="*/ 9 w 9"/>
                    <a:gd name="T55" fmla="*/ 0 h 14"/>
                    <a:gd name="T56" fmla="*/ 9 w 9"/>
                    <a:gd name="T57" fmla="*/ 5 h 14"/>
                    <a:gd name="T58" fmla="*/ 9 w 9"/>
                    <a:gd name="T59" fmla="*/ 5 h 14"/>
                    <a:gd name="T60" fmla="*/ 9 w 9"/>
                    <a:gd name="T61" fmla="*/ 10 h 14"/>
                    <a:gd name="T62" fmla="*/ 9 w 9"/>
                    <a:gd name="T63" fmla="*/ 10 h 14"/>
                    <a:gd name="T64" fmla="*/ 9 w 9"/>
                    <a:gd name="T65" fmla="*/ 1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14"/>
                    <a:gd name="T101" fmla="*/ 9 w 9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14">
                      <a:moveTo>
                        <a:pt x="9" y="14"/>
                      </a:move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8" name="Freeform 1210">
                  <a:extLst>
                    <a:ext uri="{FF2B5EF4-FFF2-40B4-BE49-F238E27FC236}">
                      <a16:creationId xmlns:a16="http://schemas.microsoft.com/office/drawing/2014/main" id="{73BDC253-E8E8-4428-BD3E-802AA98EC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916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0 w 4"/>
                    <a:gd name="T11" fmla="*/ 0 h 1"/>
                    <a:gd name="T12" fmla="*/ 0 w 4"/>
                    <a:gd name="T13" fmla="*/ 0 h 1"/>
                    <a:gd name="T14" fmla="*/ 0 w 4"/>
                    <a:gd name="T15" fmla="*/ 0 h 1"/>
                    <a:gd name="T16" fmla="*/ 0 w 4"/>
                    <a:gd name="T17" fmla="*/ 0 h 1"/>
                    <a:gd name="T18" fmla="*/ 0 w 4"/>
                    <a:gd name="T19" fmla="*/ 0 h 1"/>
                    <a:gd name="T20" fmla="*/ 0 w 4"/>
                    <a:gd name="T21" fmla="*/ 0 h 1"/>
                    <a:gd name="T22" fmla="*/ 0 w 4"/>
                    <a:gd name="T23" fmla="*/ 0 h 1"/>
                    <a:gd name="T24" fmla="*/ 0 w 4"/>
                    <a:gd name="T25" fmla="*/ 0 h 1"/>
                    <a:gd name="T26" fmla="*/ 0 w 4"/>
                    <a:gd name="T27" fmla="*/ 0 h 1"/>
                    <a:gd name="T28" fmla="*/ 0 w 4"/>
                    <a:gd name="T29" fmla="*/ 0 h 1"/>
                    <a:gd name="T30" fmla="*/ 0 w 4"/>
                    <a:gd name="T31" fmla="*/ 0 h 1"/>
                    <a:gd name="T32" fmla="*/ 0 w 4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"/>
                    <a:gd name="T53" fmla="*/ 4 w 4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9" name="Freeform 1211">
                  <a:extLst>
                    <a:ext uri="{FF2B5EF4-FFF2-40B4-BE49-F238E27FC236}">
                      <a16:creationId xmlns:a16="http://schemas.microsoft.com/office/drawing/2014/main" id="{FCC2AF52-855B-4EE2-9440-E2BB4015C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912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4 h 4"/>
                    <a:gd name="T4" fmla="*/ 0 w 4"/>
                    <a:gd name="T5" fmla="*/ 4 h 4"/>
                    <a:gd name="T6" fmla="*/ 0 w 4"/>
                    <a:gd name="T7" fmla="*/ 4 h 4"/>
                    <a:gd name="T8" fmla="*/ 0 w 4"/>
                    <a:gd name="T9" fmla="*/ 4 h 4"/>
                    <a:gd name="T10" fmla="*/ 0 w 4"/>
                    <a:gd name="T11" fmla="*/ 4 h 4"/>
                    <a:gd name="T12" fmla="*/ 0 w 4"/>
                    <a:gd name="T13" fmla="*/ 4 h 4"/>
                    <a:gd name="T14" fmla="*/ 0 w 4"/>
                    <a:gd name="T15" fmla="*/ 4 h 4"/>
                    <a:gd name="T16" fmla="*/ 0 w 4"/>
                    <a:gd name="T17" fmla="*/ 4 h 4"/>
                    <a:gd name="T18" fmla="*/ 0 w 4"/>
                    <a:gd name="T19" fmla="*/ 0 h 4"/>
                    <a:gd name="T20" fmla="*/ 0 w 4"/>
                    <a:gd name="T21" fmla="*/ 0 h 4"/>
                    <a:gd name="T22" fmla="*/ 0 w 4"/>
                    <a:gd name="T23" fmla="*/ 0 h 4"/>
                    <a:gd name="T24" fmla="*/ 0 w 4"/>
                    <a:gd name="T25" fmla="*/ 0 h 4"/>
                    <a:gd name="T26" fmla="*/ 0 w 4"/>
                    <a:gd name="T27" fmla="*/ 0 h 4"/>
                    <a:gd name="T28" fmla="*/ 0 w 4"/>
                    <a:gd name="T29" fmla="*/ 0 h 4"/>
                    <a:gd name="T30" fmla="*/ 0 w 4"/>
                    <a:gd name="T31" fmla="*/ 0 h 4"/>
                    <a:gd name="T32" fmla="*/ 4 w 4"/>
                    <a:gd name="T33" fmla="*/ 0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4"/>
                    <a:gd name="T53" fmla="*/ 4 w 4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0" name="Freeform 1212">
                  <a:extLst>
                    <a:ext uri="{FF2B5EF4-FFF2-40B4-BE49-F238E27FC236}">
                      <a16:creationId xmlns:a16="http://schemas.microsoft.com/office/drawing/2014/main" id="{2476A1B4-21E9-4C08-8441-420943C91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912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9 w 9"/>
                    <a:gd name="T3" fmla="*/ 0 h 1"/>
                    <a:gd name="T4" fmla="*/ 5 w 9"/>
                    <a:gd name="T5" fmla="*/ 0 h 1"/>
                    <a:gd name="T6" fmla="*/ 5 w 9"/>
                    <a:gd name="T7" fmla="*/ 0 h 1"/>
                    <a:gd name="T8" fmla="*/ 5 w 9"/>
                    <a:gd name="T9" fmla="*/ 0 h 1"/>
                    <a:gd name="T10" fmla="*/ 5 w 9"/>
                    <a:gd name="T11" fmla="*/ 0 h 1"/>
                    <a:gd name="T12" fmla="*/ 5 w 9"/>
                    <a:gd name="T13" fmla="*/ 0 h 1"/>
                    <a:gd name="T14" fmla="*/ 5 w 9"/>
                    <a:gd name="T15" fmla="*/ 0 h 1"/>
                    <a:gd name="T16" fmla="*/ 5 w 9"/>
                    <a:gd name="T17" fmla="*/ 0 h 1"/>
                    <a:gd name="T18" fmla="*/ 5 w 9"/>
                    <a:gd name="T19" fmla="*/ 0 h 1"/>
                    <a:gd name="T20" fmla="*/ 5 w 9"/>
                    <a:gd name="T21" fmla="*/ 0 h 1"/>
                    <a:gd name="T22" fmla="*/ 5 w 9"/>
                    <a:gd name="T23" fmla="*/ 0 h 1"/>
                    <a:gd name="T24" fmla="*/ 5 w 9"/>
                    <a:gd name="T25" fmla="*/ 0 h 1"/>
                    <a:gd name="T26" fmla="*/ 0 w 9"/>
                    <a:gd name="T27" fmla="*/ 0 h 1"/>
                    <a:gd name="T28" fmla="*/ 0 w 9"/>
                    <a:gd name="T29" fmla="*/ 0 h 1"/>
                    <a:gd name="T30" fmla="*/ 0 w 9"/>
                    <a:gd name="T31" fmla="*/ 0 h 1"/>
                    <a:gd name="T32" fmla="*/ 0 w 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"/>
                    <a:gd name="T53" fmla="*/ 9 w 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oup 1213">
                <a:extLst>
                  <a:ext uri="{FF2B5EF4-FFF2-40B4-BE49-F238E27FC236}">
                    <a16:creationId xmlns:a16="http://schemas.microsoft.com/office/drawing/2014/main" id="{DA7B0737-FCC5-44D2-88F8-DB90038C7D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5" y="902"/>
                <a:ext cx="2105" cy="1778"/>
                <a:chOff x="1485" y="902"/>
                <a:chExt cx="2105" cy="1778"/>
              </a:xfrm>
            </p:grpSpPr>
            <p:sp>
              <p:nvSpPr>
                <p:cNvPr id="1071" name="Line 1214">
                  <a:extLst>
                    <a:ext uri="{FF2B5EF4-FFF2-40B4-BE49-F238E27FC236}">
                      <a16:creationId xmlns:a16="http://schemas.microsoft.com/office/drawing/2014/main" id="{63DFA5C9-D6C4-472D-8AB3-A012E4791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09" y="902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2" name="Freeform 1215">
                  <a:extLst>
                    <a:ext uri="{FF2B5EF4-FFF2-40B4-BE49-F238E27FC236}">
                      <a16:creationId xmlns:a16="http://schemas.microsoft.com/office/drawing/2014/main" id="{EC84341A-2C77-40BC-9F2E-6A851AFC7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902"/>
                  <a:ext cx="1" cy="14"/>
                </a:xfrm>
                <a:custGeom>
                  <a:avLst/>
                  <a:gdLst>
                    <a:gd name="T0" fmla="*/ 0 w 1"/>
                    <a:gd name="T1" fmla="*/ 0 h 14"/>
                    <a:gd name="T2" fmla="*/ 0 w 1"/>
                    <a:gd name="T3" fmla="*/ 0 h 14"/>
                    <a:gd name="T4" fmla="*/ 0 w 1"/>
                    <a:gd name="T5" fmla="*/ 0 h 14"/>
                    <a:gd name="T6" fmla="*/ 0 w 1"/>
                    <a:gd name="T7" fmla="*/ 0 h 14"/>
                    <a:gd name="T8" fmla="*/ 0 w 1"/>
                    <a:gd name="T9" fmla="*/ 0 h 14"/>
                    <a:gd name="T10" fmla="*/ 0 w 1"/>
                    <a:gd name="T11" fmla="*/ 0 h 14"/>
                    <a:gd name="T12" fmla="*/ 0 w 1"/>
                    <a:gd name="T13" fmla="*/ 5 h 14"/>
                    <a:gd name="T14" fmla="*/ 0 w 1"/>
                    <a:gd name="T15" fmla="*/ 5 h 14"/>
                    <a:gd name="T16" fmla="*/ 0 w 1"/>
                    <a:gd name="T17" fmla="*/ 5 h 14"/>
                    <a:gd name="T18" fmla="*/ 0 w 1"/>
                    <a:gd name="T19" fmla="*/ 5 h 14"/>
                    <a:gd name="T20" fmla="*/ 0 w 1"/>
                    <a:gd name="T21" fmla="*/ 5 h 14"/>
                    <a:gd name="T22" fmla="*/ 0 w 1"/>
                    <a:gd name="T23" fmla="*/ 10 h 14"/>
                    <a:gd name="T24" fmla="*/ 0 w 1"/>
                    <a:gd name="T25" fmla="*/ 10 h 14"/>
                    <a:gd name="T26" fmla="*/ 0 w 1"/>
                    <a:gd name="T27" fmla="*/ 10 h 14"/>
                    <a:gd name="T28" fmla="*/ 0 w 1"/>
                    <a:gd name="T29" fmla="*/ 10 h 14"/>
                    <a:gd name="T30" fmla="*/ 0 w 1"/>
                    <a:gd name="T31" fmla="*/ 10 h 14"/>
                    <a:gd name="T32" fmla="*/ 0 w 1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4"/>
                    <a:gd name="T53" fmla="*/ 1 w 1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3" name="Freeform 1216">
                  <a:extLst>
                    <a:ext uri="{FF2B5EF4-FFF2-40B4-BE49-F238E27FC236}">
                      <a16:creationId xmlns:a16="http://schemas.microsoft.com/office/drawing/2014/main" id="{0C245E5B-1FB8-41DE-898B-76AAA0006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902"/>
                  <a:ext cx="1" cy="10"/>
                </a:xfrm>
                <a:custGeom>
                  <a:avLst/>
                  <a:gdLst>
                    <a:gd name="T0" fmla="*/ 0 w 1"/>
                    <a:gd name="T1" fmla="*/ 0 h 10"/>
                    <a:gd name="T2" fmla="*/ 0 w 1"/>
                    <a:gd name="T3" fmla="*/ 10 h 10"/>
                    <a:gd name="T4" fmla="*/ 0 w 1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"/>
                    <a:gd name="T11" fmla="*/ 1 w 1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4" name="Freeform 1217">
                  <a:extLst>
                    <a:ext uri="{FF2B5EF4-FFF2-40B4-BE49-F238E27FC236}">
                      <a16:creationId xmlns:a16="http://schemas.microsoft.com/office/drawing/2014/main" id="{8CA4EB26-0ADD-43DF-AF99-C8E2A2F2D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902"/>
                  <a:ext cx="1" cy="10"/>
                </a:xfrm>
                <a:custGeom>
                  <a:avLst/>
                  <a:gdLst>
                    <a:gd name="T0" fmla="*/ 0 w 1"/>
                    <a:gd name="T1" fmla="*/ 0 h 10"/>
                    <a:gd name="T2" fmla="*/ 0 w 1"/>
                    <a:gd name="T3" fmla="*/ 10 h 10"/>
                    <a:gd name="T4" fmla="*/ 0 w 1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"/>
                    <a:gd name="T11" fmla="*/ 1 w 1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5" name="Freeform 1218">
                  <a:extLst>
                    <a:ext uri="{FF2B5EF4-FFF2-40B4-BE49-F238E27FC236}">
                      <a16:creationId xmlns:a16="http://schemas.microsoft.com/office/drawing/2014/main" id="{B399108A-B95B-4F8A-A96C-DB0EBAF09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916"/>
                  <a:ext cx="24" cy="29"/>
                </a:xfrm>
                <a:custGeom>
                  <a:avLst/>
                  <a:gdLst>
                    <a:gd name="T0" fmla="*/ 24 w 24"/>
                    <a:gd name="T1" fmla="*/ 10 h 29"/>
                    <a:gd name="T2" fmla="*/ 24 w 24"/>
                    <a:gd name="T3" fmla="*/ 10 h 29"/>
                    <a:gd name="T4" fmla="*/ 24 w 24"/>
                    <a:gd name="T5" fmla="*/ 15 h 29"/>
                    <a:gd name="T6" fmla="*/ 24 w 24"/>
                    <a:gd name="T7" fmla="*/ 15 h 29"/>
                    <a:gd name="T8" fmla="*/ 24 w 24"/>
                    <a:gd name="T9" fmla="*/ 15 h 29"/>
                    <a:gd name="T10" fmla="*/ 24 w 24"/>
                    <a:gd name="T11" fmla="*/ 20 h 29"/>
                    <a:gd name="T12" fmla="*/ 19 w 24"/>
                    <a:gd name="T13" fmla="*/ 20 h 29"/>
                    <a:gd name="T14" fmla="*/ 19 w 24"/>
                    <a:gd name="T15" fmla="*/ 20 h 29"/>
                    <a:gd name="T16" fmla="*/ 19 w 24"/>
                    <a:gd name="T17" fmla="*/ 20 h 29"/>
                    <a:gd name="T18" fmla="*/ 14 w 24"/>
                    <a:gd name="T19" fmla="*/ 25 h 29"/>
                    <a:gd name="T20" fmla="*/ 14 w 24"/>
                    <a:gd name="T21" fmla="*/ 25 h 29"/>
                    <a:gd name="T22" fmla="*/ 14 w 24"/>
                    <a:gd name="T23" fmla="*/ 25 h 29"/>
                    <a:gd name="T24" fmla="*/ 9 w 24"/>
                    <a:gd name="T25" fmla="*/ 25 h 29"/>
                    <a:gd name="T26" fmla="*/ 9 w 24"/>
                    <a:gd name="T27" fmla="*/ 25 h 29"/>
                    <a:gd name="T28" fmla="*/ 5 w 24"/>
                    <a:gd name="T29" fmla="*/ 29 h 29"/>
                    <a:gd name="T30" fmla="*/ 5 w 24"/>
                    <a:gd name="T31" fmla="*/ 29 h 29"/>
                    <a:gd name="T32" fmla="*/ 5 w 24"/>
                    <a:gd name="T33" fmla="*/ 29 h 29"/>
                    <a:gd name="T34" fmla="*/ 5 w 24"/>
                    <a:gd name="T35" fmla="*/ 25 h 29"/>
                    <a:gd name="T36" fmla="*/ 0 w 24"/>
                    <a:gd name="T37" fmla="*/ 25 h 29"/>
                    <a:gd name="T38" fmla="*/ 0 w 24"/>
                    <a:gd name="T39" fmla="*/ 20 h 29"/>
                    <a:gd name="T40" fmla="*/ 0 w 24"/>
                    <a:gd name="T41" fmla="*/ 20 h 29"/>
                    <a:gd name="T42" fmla="*/ 0 w 24"/>
                    <a:gd name="T43" fmla="*/ 20 h 29"/>
                    <a:gd name="T44" fmla="*/ 5 w 24"/>
                    <a:gd name="T45" fmla="*/ 15 h 29"/>
                    <a:gd name="T46" fmla="*/ 5 w 24"/>
                    <a:gd name="T47" fmla="*/ 15 h 29"/>
                    <a:gd name="T48" fmla="*/ 5 w 24"/>
                    <a:gd name="T49" fmla="*/ 10 h 29"/>
                    <a:gd name="T50" fmla="*/ 5 w 24"/>
                    <a:gd name="T51" fmla="*/ 10 h 29"/>
                    <a:gd name="T52" fmla="*/ 5 w 24"/>
                    <a:gd name="T53" fmla="*/ 10 h 29"/>
                    <a:gd name="T54" fmla="*/ 9 w 24"/>
                    <a:gd name="T55" fmla="*/ 5 h 29"/>
                    <a:gd name="T56" fmla="*/ 9 w 24"/>
                    <a:gd name="T57" fmla="*/ 5 h 29"/>
                    <a:gd name="T58" fmla="*/ 9 w 24"/>
                    <a:gd name="T59" fmla="*/ 5 h 29"/>
                    <a:gd name="T60" fmla="*/ 14 w 24"/>
                    <a:gd name="T61" fmla="*/ 5 h 29"/>
                    <a:gd name="T62" fmla="*/ 14 w 24"/>
                    <a:gd name="T63" fmla="*/ 5 h 29"/>
                    <a:gd name="T64" fmla="*/ 19 w 24"/>
                    <a:gd name="T65" fmla="*/ 5 h 29"/>
                    <a:gd name="T66" fmla="*/ 19 w 24"/>
                    <a:gd name="T67" fmla="*/ 0 h 29"/>
                    <a:gd name="T68" fmla="*/ 19 w 24"/>
                    <a:gd name="T69" fmla="*/ 0 h 29"/>
                    <a:gd name="T70" fmla="*/ 19 w 24"/>
                    <a:gd name="T71" fmla="*/ 0 h 29"/>
                    <a:gd name="T72" fmla="*/ 19 w 24"/>
                    <a:gd name="T73" fmla="*/ 0 h 29"/>
                    <a:gd name="T74" fmla="*/ 19 w 24"/>
                    <a:gd name="T75" fmla="*/ 5 h 29"/>
                    <a:gd name="T76" fmla="*/ 24 w 24"/>
                    <a:gd name="T77" fmla="*/ 5 h 29"/>
                    <a:gd name="T78" fmla="*/ 24 w 24"/>
                    <a:gd name="T79" fmla="*/ 5 h 29"/>
                    <a:gd name="T80" fmla="*/ 24 w 24"/>
                    <a:gd name="T81" fmla="*/ 5 h 29"/>
                    <a:gd name="T82" fmla="*/ 24 w 24"/>
                    <a:gd name="T83" fmla="*/ 5 h 29"/>
                    <a:gd name="T84" fmla="*/ 24 w 24"/>
                    <a:gd name="T85" fmla="*/ 5 h 29"/>
                    <a:gd name="T86" fmla="*/ 24 w 24"/>
                    <a:gd name="T87" fmla="*/ 5 h 29"/>
                    <a:gd name="T88" fmla="*/ 24 w 24"/>
                    <a:gd name="T89" fmla="*/ 5 h 29"/>
                    <a:gd name="T90" fmla="*/ 24 w 24"/>
                    <a:gd name="T91" fmla="*/ 10 h 29"/>
                    <a:gd name="T92" fmla="*/ 24 w 24"/>
                    <a:gd name="T93" fmla="*/ 10 h 29"/>
                    <a:gd name="T94" fmla="*/ 24 w 24"/>
                    <a:gd name="T95" fmla="*/ 10 h 29"/>
                    <a:gd name="T96" fmla="*/ 24 w 24"/>
                    <a:gd name="T97" fmla="*/ 10 h 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"/>
                    <a:gd name="T148" fmla="*/ 0 h 29"/>
                    <a:gd name="T149" fmla="*/ 24 w 24"/>
                    <a:gd name="T150" fmla="*/ 29 h 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" h="29">
                      <a:moveTo>
                        <a:pt x="24" y="10"/>
                      </a:move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4" y="25"/>
                      </a:lnTo>
                      <a:lnTo>
                        <a:pt x="9" y="25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6" name="Freeform 1219">
                  <a:extLst>
                    <a:ext uri="{FF2B5EF4-FFF2-40B4-BE49-F238E27FC236}">
                      <a16:creationId xmlns:a16="http://schemas.microsoft.com/office/drawing/2014/main" id="{AF84154F-4918-4457-BB7D-33A07B08C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" y="926"/>
                  <a:ext cx="19" cy="19"/>
                </a:xfrm>
                <a:custGeom>
                  <a:avLst/>
                  <a:gdLst>
                    <a:gd name="T0" fmla="*/ 19 w 19"/>
                    <a:gd name="T1" fmla="*/ 0 h 19"/>
                    <a:gd name="T2" fmla="*/ 19 w 19"/>
                    <a:gd name="T3" fmla="*/ 0 h 19"/>
                    <a:gd name="T4" fmla="*/ 19 w 19"/>
                    <a:gd name="T5" fmla="*/ 5 h 19"/>
                    <a:gd name="T6" fmla="*/ 19 w 19"/>
                    <a:gd name="T7" fmla="*/ 5 h 19"/>
                    <a:gd name="T8" fmla="*/ 19 w 19"/>
                    <a:gd name="T9" fmla="*/ 5 h 19"/>
                    <a:gd name="T10" fmla="*/ 19 w 19"/>
                    <a:gd name="T11" fmla="*/ 10 h 19"/>
                    <a:gd name="T12" fmla="*/ 14 w 19"/>
                    <a:gd name="T13" fmla="*/ 10 h 19"/>
                    <a:gd name="T14" fmla="*/ 14 w 19"/>
                    <a:gd name="T15" fmla="*/ 10 h 19"/>
                    <a:gd name="T16" fmla="*/ 14 w 19"/>
                    <a:gd name="T17" fmla="*/ 10 h 19"/>
                    <a:gd name="T18" fmla="*/ 9 w 19"/>
                    <a:gd name="T19" fmla="*/ 15 h 19"/>
                    <a:gd name="T20" fmla="*/ 9 w 19"/>
                    <a:gd name="T21" fmla="*/ 15 h 19"/>
                    <a:gd name="T22" fmla="*/ 9 w 19"/>
                    <a:gd name="T23" fmla="*/ 15 h 19"/>
                    <a:gd name="T24" fmla="*/ 4 w 19"/>
                    <a:gd name="T25" fmla="*/ 15 h 19"/>
                    <a:gd name="T26" fmla="*/ 4 w 19"/>
                    <a:gd name="T27" fmla="*/ 15 h 19"/>
                    <a:gd name="T28" fmla="*/ 0 w 19"/>
                    <a:gd name="T29" fmla="*/ 19 h 19"/>
                    <a:gd name="T30" fmla="*/ 0 w 19"/>
                    <a:gd name="T31" fmla="*/ 19 h 19"/>
                    <a:gd name="T32" fmla="*/ 0 w 19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9"/>
                    <a:gd name="T53" fmla="*/ 19 w 1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9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15"/>
                      </a:lnTo>
                      <a:lnTo>
                        <a:pt x="4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7" name="Freeform 1220">
                  <a:extLst>
                    <a:ext uri="{FF2B5EF4-FFF2-40B4-BE49-F238E27FC236}">
                      <a16:creationId xmlns:a16="http://schemas.microsoft.com/office/drawing/2014/main" id="{A1C4A706-4B2D-4E97-AD99-C2020D1E4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921"/>
                  <a:ext cx="19" cy="24"/>
                </a:xfrm>
                <a:custGeom>
                  <a:avLst/>
                  <a:gdLst>
                    <a:gd name="T0" fmla="*/ 5 w 19"/>
                    <a:gd name="T1" fmla="*/ 24 h 24"/>
                    <a:gd name="T2" fmla="*/ 5 w 19"/>
                    <a:gd name="T3" fmla="*/ 20 h 24"/>
                    <a:gd name="T4" fmla="*/ 0 w 19"/>
                    <a:gd name="T5" fmla="*/ 20 h 24"/>
                    <a:gd name="T6" fmla="*/ 0 w 19"/>
                    <a:gd name="T7" fmla="*/ 15 h 24"/>
                    <a:gd name="T8" fmla="*/ 0 w 19"/>
                    <a:gd name="T9" fmla="*/ 15 h 24"/>
                    <a:gd name="T10" fmla="*/ 0 w 19"/>
                    <a:gd name="T11" fmla="*/ 15 h 24"/>
                    <a:gd name="T12" fmla="*/ 5 w 19"/>
                    <a:gd name="T13" fmla="*/ 10 h 24"/>
                    <a:gd name="T14" fmla="*/ 5 w 19"/>
                    <a:gd name="T15" fmla="*/ 10 h 24"/>
                    <a:gd name="T16" fmla="*/ 5 w 19"/>
                    <a:gd name="T17" fmla="*/ 5 h 24"/>
                    <a:gd name="T18" fmla="*/ 5 w 19"/>
                    <a:gd name="T19" fmla="*/ 5 h 24"/>
                    <a:gd name="T20" fmla="*/ 5 w 19"/>
                    <a:gd name="T21" fmla="*/ 5 h 24"/>
                    <a:gd name="T22" fmla="*/ 9 w 19"/>
                    <a:gd name="T23" fmla="*/ 0 h 24"/>
                    <a:gd name="T24" fmla="*/ 9 w 19"/>
                    <a:gd name="T25" fmla="*/ 0 h 24"/>
                    <a:gd name="T26" fmla="*/ 9 w 19"/>
                    <a:gd name="T27" fmla="*/ 0 h 24"/>
                    <a:gd name="T28" fmla="*/ 14 w 19"/>
                    <a:gd name="T29" fmla="*/ 0 h 24"/>
                    <a:gd name="T30" fmla="*/ 14 w 19"/>
                    <a:gd name="T31" fmla="*/ 0 h 24"/>
                    <a:gd name="T32" fmla="*/ 19 w 19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4"/>
                    <a:gd name="T53" fmla="*/ 19 w 1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4">
                      <a:moveTo>
                        <a:pt x="5" y="24"/>
                      </a:move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8" name="Freeform 1221">
                  <a:extLst>
                    <a:ext uri="{FF2B5EF4-FFF2-40B4-BE49-F238E27FC236}">
                      <a16:creationId xmlns:a16="http://schemas.microsoft.com/office/drawing/2014/main" id="{2314593B-645F-40F7-972F-5D293FFBB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916"/>
                  <a:ext cx="5" cy="10"/>
                </a:xfrm>
                <a:custGeom>
                  <a:avLst/>
                  <a:gdLst>
                    <a:gd name="T0" fmla="*/ 0 w 5"/>
                    <a:gd name="T1" fmla="*/ 5 h 10"/>
                    <a:gd name="T2" fmla="*/ 0 w 5"/>
                    <a:gd name="T3" fmla="*/ 0 h 10"/>
                    <a:gd name="T4" fmla="*/ 0 w 5"/>
                    <a:gd name="T5" fmla="*/ 0 h 10"/>
                    <a:gd name="T6" fmla="*/ 0 w 5"/>
                    <a:gd name="T7" fmla="*/ 0 h 10"/>
                    <a:gd name="T8" fmla="*/ 0 w 5"/>
                    <a:gd name="T9" fmla="*/ 0 h 10"/>
                    <a:gd name="T10" fmla="*/ 0 w 5"/>
                    <a:gd name="T11" fmla="*/ 5 h 10"/>
                    <a:gd name="T12" fmla="*/ 5 w 5"/>
                    <a:gd name="T13" fmla="*/ 5 h 10"/>
                    <a:gd name="T14" fmla="*/ 5 w 5"/>
                    <a:gd name="T15" fmla="*/ 5 h 10"/>
                    <a:gd name="T16" fmla="*/ 5 w 5"/>
                    <a:gd name="T17" fmla="*/ 5 h 10"/>
                    <a:gd name="T18" fmla="*/ 5 w 5"/>
                    <a:gd name="T19" fmla="*/ 5 h 10"/>
                    <a:gd name="T20" fmla="*/ 5 w 5"/>
                    <a:gd name="T21" fmla="*/ 5 h 10"/>
                    <a:gd name="T22" fmla="*/ 5 w 5"/>
                    <a:gd name="T23" fmla="*/ 5 h 10"/>
                    <a:gd name="T24" fmla="*/ 5 w 5"/>
                    <a:gd name="T25" fmla="*/ 5 h 10"/>
                    <a:gd name="T26" fmla="*/ 5 w 5"/>
                    <a:gd name="T27" fmla="*/ 10 h 10"/>
                    <a:gd name="T28" fmla="*/ 5 w 5"/>
                    <a:gd name="T29" fmla="*/ 10 h 10"/>
                    <a:gd name="T30" fmla="*/ 5 w 5"/>
                    <a:gd name="T31" fmla="*/ 10 h 10"/>
                    <a:gd name="T32" fmla="*/ 5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9" name="Freeform 1222">
                  <a:extLst>
                    <a:ext uri="{FF2B5EF4-FFF2-40B4-BE49-F238E27FC236}">
                      <a16:creationId xmlns:a16="http://schemas.microsoft.com/office/drawing/2014/main" id="{13969849-90BC-40B1-BDD4-F1507A95A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0" y="921"/>
                  <a:ext cx="20" cy="20"/>
                </a:xfrm>
                <a:custGeom>
                  <a:avLst/>
                  <a:gdLst>
                    <a:gd name="T0" fmla="*/ 20 w 20"/>
                    <a:gd name="T1" fmla="*/ 0 h 20"/>
                    <a:gd name="T2" fmla="*/ 20 w 20"/>
                    <a:gd name="T3" fmla="*/ 5 h 20"/>
                    <a:gd name="T4" fmla="*/ 20 w 20"/>
                    <a:gd name="T5" fmla="*/ 5 h 20"/>
                    <a:gd name="T6" fmla="*/ 20 w 20"/>
                    <a:gd name="T7" fmla="*/ 5 h 20"/>
                    <a:gd name="T8" fmla="*/ 20 w 20"/>
                    <a:gd name="T9" fmla="*/ 5 h 20"/>
                    <a:gd name="T10" fmla="*/ 15 w 20"/>
                    <a:gd name="T11" fmla="*/ 10 h 20"/>
                    <a:gd name="T12" fmla="*/ 15 w 20"/>
                    <a:gd name="T13" fmla="*/ 10 h 20"/>
                    <a:gd name="T14" fmla="*/ 15 w 20"/>
                    <a:gd name="T15" fmla="*/ 10 h 20"/>
                    <a:gd name="T16" fmla="*/ 15 w 20"/>
                    <a:gd name="T17" fmla="*/ 10 h 20"/>
                    <a:gd name="T18" fmla="*/ 10 w 20"/>
                    <a:gd name="T19" fmla="*/ 10 h 20"/>
                    <a:gd name="T20" fmla="*/ 10 w 20"/>
                    <a:gd name="T21" fmla="*/ 15 h 20"/>
                    <a:gd name="T22" fmla="*/ 10 w 20"/>
                    <a:gd name="T23" fmla="*/ 15 h 20"/>
                    <a:gd name="T24" fmla="*/ 5 w 20"/>
                    <a:gd name="T25" fmla="*/ 15 h 20"/>
                    <a:gd name="T26" fmla="*/ 5 w 20"/>
                    <a:gd name="T27" fmla="*/ 20 h 20"/>
                    <a:gd name="T28" fmla="*/ 5 w 20"/>
                    <a:gd name="T29" fmla="*/ 20 h 20"/>
                    <a:gd name="T30" fmla="*/ 0 w 20"/>
                    <a:gd name="T31" fmla="*/ 20 h 20"/>
                    <a:gd name="T32" fmla="*/ 0 w 20"/>
                    <a:gd name="T33" fmla="*/ 20 h 20"/>
                    <a:gd name="T34" fmla="*/ 0 w 20"/>
                    <a:gd name="T35" fmla="*/ 20 h 20"/>
                    <a:gd name="T36" fmla="*/ 10 w 20"/>
                    <a:gd name="T37" fmla="*/ 0 h 20"/>
                    <a:gd name="T38" fmla="*/ 20 w 20"/>
                    <a:gd name="T39" fmla="*/ 0 h 20"/>
                    <a:gd name="T40" fmla="*/ 20 w 20"/>
                    <a:gd name="T41" fmla="*/ 0 h 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"/>
                    <a:gd name="T64" fmla="*/ 0 h 20"/>
                    <a:gd name="T65" fmla="*/ 20 w 20"/>
                    <a:gd name="T66" fmla="*/ 20 h 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" h="20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D09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0" name="Freeform 1223">
                  <a:extLst>
                    <a:ext uri="{FF2B5EF4-FFF2-40B4-BE49-F238E27FC236}">
                      <a16:creationId xmlns:a16="http://schemas.microsoft.com/office/drawing/2014/main" id="{52951412-EDF5-4FCB-90EC-F078132C4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0" y="921"/>
                  <a:ext cx="20" cy="20"/>
                </a:xfrm>
                <a:custGeom>
                  <a:avLst/>
                  <a:gdLst>
                    <a:gd name="T0" fmla="*/ 20 w 20"/>
                    <a:gd name="T1" fmla="*/ 0 h 20"/>
                    <a:gd name="T2" fmla="*/ 20 w 20"/>
                    <a:gd name="T3" fmla="*/ 5 h 20"/>
                    <a:gd name="T4" fmla="*/ 20 w 20"/>
                    <a:gd name="T5" fmla="*/ 5 h 20"/>
                    <a:gd name="T6" fmla="*/ 20 w 20"/>
                    <a:gd name="T7" fmla="*/ 5 h 20"/>
                    <a:gd name="T8" fmla="*/ 20 w 20"/>
                    <a:gd name="T9" fmla="*/ 5 h 20"/>
                    <a:gd name="T10" fmla="*/ 15 w 20"/>
                    <a:gd name="T11" fmla="*/ 10 h 20"/>
                    <a:gd name="T12" fmla="*/ 15 w 20"/>
                    <a:gd name="T13" fmla="*/ 10 h 20"/>
                    <a:gd name="T14" fmla="*/ 15 w 20"/>
                    <a:gd name="T15" fmla="*/ 10 h 20"/>
                    <a:gd name="T16" fmla="*/ 15 w 20"/>
                    <a:gd name="T17" fmla="*/ 10 h 20"/>
                    <a:gd name="T18" fmla="*/ 10 w 20"/>
                    <a:gd name="T19" fmla="*/ 10 h 20"/>
                    <a:gd name="T20" fmla="*/ 10 w 20"/>
                    <a:gd name="T21" fmla="*/ 15 h 20"/>
                    <a:gd name="T22" fmla="*/ 10 w 20"/>
                    <a:gd name="T23" fmla="*/ 15 h 20"/>
                    <a:gd name="T24" fmla="*/ 5 w 20"/>
                    <a:gd name="T25" fmla="*/ 15 h 20"/>
                    <a:gd name="T26" fmla="*/ 5 w 20"/>
                    <a:gd name="T27" fmla="*/ 20 h 20"/>
                    <a:gd name="T28" fmla="*/ 5 w 20"/>
                    <a:gd name="T29" fmla="*/ 20 h 20"/>
                    <a:gd name="T30" fmla="*/ 0 w 20"/>
                    <a:gd name="T31" fmla="*/ 20 h 20"/>
                    <a:gd name="T32" fmla="*/ 0 w 20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1" name="Freeform 1224">
                  <a:extLst>
                    <a:ext uri="{FF2B5EF4-FFF2-40B4-BE49-F238E27FC236}">
                      <a16:creationId xmlns:a16="http://schemas.microsoft.com/office/drawing/2014/main" id="{6E3E41F8-239F-49BC-A432-F26750ECA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0" y="921"/>
                  <a:ext cx="20" cy="20"/>
                </a:xfrm>
                <a:custGeom>
                  <a:avLst/>
                  <a:gdLst>
                    <a:gd name="T0" fmla="*/ 0 w 20"/>
                    <a:gd name="T1" fmla="*/ 20 h 20"/>
                    <a:gd name="T2" fmla="*/ 10 w 20"/>
                    <a:gd name="T3" fmla="*/ 0 h 20"/>
                    <a:gd name="T4" fmla="*/ 20 w 20"/>
                    <a:gd name="T5" fmla="*/ 0 h 20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20"/>
                    <a:gd name="T11" fmla="*/ 20 w 20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20">
                      <a:moveTo>
                        <a:pt x="0" y="2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2" name="Freeform 1225">
                  <a:extLst>
                    <a:ext uri="{FF2B5EF4-FFF2-40B4-BE49-F238E27FC236}">
                      <a16:creationId xmlns:a16="http://schemas.microsoft.com/office/drawing/2014/main" id="{1608BD1E-575D-4ADD-A252-51A188385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926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0 h 15"/>
                    <a:gd name="T6" fmla="*/ 0 w 1"/>
                    <a:gd name="T7" fmla="*/ 0 h 15"/>
                    <a:gd name="T8" fmla="*/ 0 w 1"/>
                    <a:gd name="T9" fmla="*/ 0 h 15"/>
                    <a:gd name="T10" fmla="*/ 0 w 1"/>
                    <a:gd name="T11" fmla="*/ 0 h 15"/>
                    <a:gd name="T12" fmla="*/ 0 w 1"/>
                    <a:gd name="T13" fmla="*/ 0 h 15"/>
                    <a:gd name="T14" fmla="*/ 0 w 1"/>
                    <a:gd name="T15" fmla="*/ 5 h 15"/>
                    <a:gd name="T16" fmla="*/ 0 w 1"/>
                    <a:gd name="T17" fmla="*/ 5 h 15"/>
                    <a:gd name="T18" fmla="*/ 0 w 1"/>
                    <a:gd name="T19" fmla="*/ 5 h 15"/>
                    <a:gd name="T20" fmla="*/ 0 w 1"/>
                    <a:gd name="T21" fmla="*/ 5 h 15"/>
                    <a:gd name="T22" fmla="*/ 0 w 1"/>
                    <a:gd name="T23" fmla="*/ 5 h 15"/>
                    <a:gd name="T24" fmla="*/ 0 w 1"/>
                    <a:gd name="T25" fmla="*/ 10 h 15"/>
                    <a:gd name="T26" fmla="*/ 0 w 1"/>
                    <a:gd name="T27" fmla="*/ 10 h 15"/>
                    <a:gd name="T28" fmla="*/ 0 w 1"/>
                    <a:gd name="T29" fmla="*/ 10 h 15"/>
                    <a:gd name="T30" fmla="*/ 0 w 1"/>
                    <a:gd name="T31" fmla="*/ 10 h 15"/>
                    <a:gd name="T32" fmla="*/ 0 w 1"/>
                    <a:gd name="T33" fmla="*/ 15 h 15"/>
                    <a:gd name="T34" fmla="*/ 0 w 1"/>
                    <a:gd name="T35" fmla="*/ 15 h 15"/>
                    <a:gd name="T36" fmla="*/ 0 w 1"/>
                    <a:gd name="T37" fmla="*/ 15 h 15"/>
                    <a:gd name="T38" fmla="*/ 0 w 1"/>
                    <a:gd name="T39" fmla="*/ 15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"/>
                    <a:gd name="T61" fmla="*/ 0 h 15"/>
                    <a:gd name="T62" fmla="*/ 1 w 1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3" name="Line 1226">
                  <a:extLst>
                    <a:ext uri="{FF2B5EF4-FFF2-40B4-BE49-F238E27FC236}">
                      <a16:creationId xmlns:a16="http://schemas.microsoft.com/office/drawing/2014/main" id="{775DB839-86BD-45BF-AE37-889A6AF60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90" y="926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4" name="Freeform 1227">
                  <a:extLst>
                    <a:ext uri="{FF2B5EF4-FFF2-40B4-BE49-F238E27FC236}">
                      <a16:creationId xmlns:a16="http://schemas.microsoft.com/office/drawing/2014/main" id="{7C3B1EE8-7592-4926-8892-5F706676C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926"/>
                  <a:ext cx="1" cy="15"/>
                </a:xfrm>
                <a:custGeom>
                  <a:avLst/>
                  <a:gdLst>
                    <a:gd name="T0" fmla="*/ 0 w 1"/>
                    <a:gd name="T1" fmla="*/ 0 h 15"/>
                    <a:gd name="T2" fmla="*/ 0 w 1"/>
                    <a:gd name="T3" fmla="*/ 0 h 15"/>
                    <a:gd name="T4" fmla="*/ 0 w 1"/>
                    <a:gd name="T5" fmla="*/ 0 h 15"/>
                    <a:gd name="T6" fmla="*/ 0 w 1"/>
                    <a:gd name="T7" fmla="*/ 0 h 15"/>
                    <a:gd name="T8" fmla="*/ 0 w 1"/>
                    <a:gd name="T9" fmla="*/ 0 h 15"/>
                    <a:gd name="T10" fmla="*/ 0 w 1"/>
                    <a:gd name="T11" fmla="*/ 5 h 15"/>
                    <a:gd name="T12" fmla="*/ 0 w 1"/>
                    <a:gd name="T13" fmla="*/ 5 h 15"/>
                    <a:gd name="T14" fmla="*/ 0 w 1"/>
                    <a:gd name="T15" fmla="*/ 5 h 15"/>
                    <a:gd name="T16" fmla="*/ 0 w 1"/>
                    <a:gd name="T17" fmla="*/ 5 h 15"/>
                    <a:gd name="T18" fmla="*/ 0 w 1"/>
                    <a:gd name="T19" fmla="*/ 5 h 15"/>
                    <a:gd name="T20" fmla="*/ 0 w 1"/>
                    <a:gd name="T21" fmla="*/ 10 h 15"/>
                    <a:gd name="T22" fmla="*/ 0 w 1"/>
                    <a:gd name="T23" fmla="*/ 10 h 15"/>
                    <a:gd name="T24" fmla="*/ 0 w 1"/>
                    <a:gd name="T25" fmla="*/ 10 h 15"/>
                    <a:gd name="T26" fmla="*/ 0 w 1"/>
                    <a:gd name="T27" fmla="*/ 10 h 15"/>
                    <a:gd name="T28" fmla="*/ 0 w 1"/>
                    <a:gd name="T29" fmla="*/ 15 h 15"/>
                    <a:gd name="T30" fmla="*/ 0 w 1"/>
                    <a:gd name="T31" fmla="*/ 15 h 15"/>
                    <a:gd name="T32" fmla="*/ 0 w 1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5"/>
                    <a:gd name="T53" fmla="*/ 1 w 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5" name="Freeform 1228">
                  <a:extLst>
                    <a:ext uri="{FF2B5EF4-FFF2-40B4-BE49-F238E27FC236}">
                      <a16:creationId xmlns:a16="http://schemas.microsoft.com/office/drawing/2014/main" id="{D70B98EE-F032-4F66-A6BB-F19FEEFB3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931"/>
                  <a:ext cx="20" cy="29"/>
                </a:xfrm>
                <a:custGeom>
                  <a:avLst/>
                  <a:gdLst>
                    <a:gd name="T0" fmla="*/ 20 w 20"/>
                    <a:gd name="T1" fmla="*/ 0 h 29"/>
                    <a:gd name="T2" fmla="*/ 20 w 20"/>
                    <a:gd name="T3" fmla="*/ 0 h 29"/>
                    <a:gd name="T4" fmla="*/ 20 w 20"/>
                    <a:gd name="T5" fmla="*/ 5 h 29"/>
                    <a:gd name="T6" fmla="*/ 15 w 20"/>
                    <a:gd name="T7" fmla="*/ 5 h 29"/>
                    <a:gd name="T8" fmla="*/ 15 w 20"/>
                    <a:gd name="T9" fmla="*/ 10 h 29"/>
                    <a:gd name="T10" fmla="*/ 15 w 20"/>
                    <a:gd name="T11" fmla="*/ 10 h 29"/>
                    <a:gd name="T12" fmla="*/ 15 w 20"/>
                    <a:gd name="T13" fmla="*/ 14 h 29"/>
                    <a:gd name="T14" fmla="*/ 15 w 20"/>
                    <a:gd name="T15" fmla="*/ 14 h 29"/>
                    <a:gd name="T16" fmla="*/ 15 w 20"/>
                    <a:gd name="T17" fmla="*/ 19 h 29"/>
                    <a:gd name="T18" fmla="*/ 15 w 20"/>
                    <a:gd name="T19" fmla="*/ 19 h 29"/>
                    <a:gd name="T20" fmla="*/ 15 w 20"/>
                    <a:gd name="T21" fmla="*/ 24 h 29"/>
                    <a:gd name="T22" fmla="*/ 15 w 20"/>
                    <a:gd name="T23" fmla="*/ 24 h 29"/>
                    <a:gd name="T24" fmla="*/ 15 w 20"/>
                    <a:gd name="T25" fmla="*/ 29 h 29"/>
                    <a:gd name="T26" fmla="*/ 10 w 20"/>
                    <a:gd name="T27" fmla="*/ 29 h 29"/>
                    <a:gd name="T28" fmla="*/ 10 w 20"/>
                    <a:gd name="T29" fmla="*/ 29 h 29"/>
                    <a:gd name="T30" fmla="*/ 5 w 20"/>
                    <a:gd name="T31" fmla="*/ 29 h 29"/>
                    <a:gd name="T32" fmla="*/ 5 w 20"/>
                    <a:gd name="T33" fmla="*/ 29 h 29"/>
                    <a:gd name="T34" fmla="*/ 0 w 20"/>
                    <a:gd name="T35" fmla="*/ 24 h 29"/>
                    <a:gd name="T36" fmla="*/ 0 w 20"/>
                    <a:gd name="T37" fmla="*/ 24 h 29"/>
                    <a:gd name="T38" fmla="*/ 0 w 20"/>
                    <a:gd name="T39" fmla="*/ 19 h 29"/>
                    <a:gd name="T40" fmla="*/ 0 w 20"/>
                    <a:gd name="T41" fmla="*/ 19 h 29"/>
                    <a:gd name="T42" fmla="*/ 0 w 20"/>
                    <a:gd name="T43" fmla="*/ 14 h 29"/>
                    <a:gd name="T44" fmla="*/ 0 w 20"/>
                    <a:gd name="T45" fmla="*/ 14 h 29"/>
                    <a:gd name="T46" fmla="*/ 0 w 20"/>
                    <a:gd name="T47" fmla="*/ 10 h 29"/>
                    <a:gd name="T48" fmla="*/ 0 w 20"/>
                    <a:gd name="T49" fmla="*/ 10 h 29"/>
                    <a:gd name="T50" fmla="*/ 0 w 20"/>
                    <a:gd name="T51" fmla="*/ 5 h 29"/>
                    <a:gd name="T52" fmla="*/ 5 w 20"/>
                    <a:gd name="T53" fmla="*/ 5 h 29"/>
                    <a:gd name="T54" fmla="*/ 5 w 20"/>
                    <a:gd name="T55" fmla="*/ 0 h 29"/>
                    <a:gd name="T56" fmla="*/ 10 w 20"/>
                    <a:gd name="T57" fmla="*/ 0 h 29"/>
                    <a:gd name="T58" fmla="*/ 10 w 20"/>
                    <a:gd name="T59" fmla="*/ 0 h 29"/>
                    <a:gd name="T60" fmla="*/ 15 w 20"/>
                    <a:gd name="T61" fmla="*/ 0 h 29"/>
                    <a:gd name="T62" fmla="*/ 15 w 20"/>
                    <a:gd name="T63" fmla="*/ 0 h 29"/>
                    <a:gd name="T64" fmla="*/ 20 w 20"/>
                    <a:gd name="T65" fmla="*/ 0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9"/>
                    <a:gd name="T101" fmla="*/ 20 w 20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6" name="Freeform 1229">
                  <a:extLst>
                    <a:ext uri="{FF2B5EF4-FFF2-40B4-BE49-F238E27FC236}">
                      <a16:creationId xmlns:a16="http://schemas.microsoft.com/office/drawing/2014/main" id="{65216082-935C-4BF8-9A0E-28589D52F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" y="931"/>
                  <a:ext cx="15" cy="29"/>
                </a:xfrm>
                <a:custGeom>
                  <a:avLst/>
                  <a:gdLst>
                    <a:gd name="T0" fmla="*/ 15 w 15"/>
                    <a:gd name="T1" fmla="*/ 0 h 29"/>
                    <a:gd name="T2" fmla="*/ 15 w 15"/>
                    <a:gd name="T3" fmla="*/ 0 h 29"/>
                    <a:gd name="T4" fmla="*/ 15 w 15"/>
                    <a:gd name="T5" fmla="*/ 5 h 29"/>
                    <a:gd name="T6" fmla="*/ 10 w 15"/>
                    <a:gd name="T7" fmla="*/ 5 h 29"/>
                    <a:gd name="T8" fmla="*/ 10 w 15"/>
                    <a:gd name="T9" fmla="*/ 10 h 29"/>
                    <a:gd name="T10" fmla="*/ 10 w 15"/>
                    <a:gd name="T11" fmla="*/ 10 h 29"/>
                    <a:gd name="T12" fmla="*/ 10 w 15"/>
                    <a:gd name="T13" fmla="*/ 14 h 29"/>
                    <a:gd name="T14" fmla="*/ 10 w 15"/>
                    <a:gd name="T15" fmla="*/ 14 h 29"/>
                    <a:gd name="T16" fmla="*/ 10 w 15"/>
                    <a:gd name="T17" fmla="*/ 19 h 29"/>
                    <a:gd name="T18" fmla="*/ 10 w 15"/>
                    <a:gd name="T19" fmla="*/ 19 h 29"/>
                    <a:gd name="T20" fmla="*/ 10 w 15"/>
                    <a:gd name="T21" fmla="*/ 24 h 29"/>
                    <a:gd name="T22" fmla="*/ 10 w 15"/>
                    <a:gd name="T23" fmla="*/ 24 h 29"/>
                    <a:gd name="T24" fmla="*/ 10 w 15"/>
                    <a:gd name="T25" fmla="*/ 29 h 29"/>
                    <a:gd name="T26" fmla="*/ 5 w 15"/>
                    <a:gd name="T27" fmla="*/ 29 h 29"/>
                    <a:gd name="T28" fmla="*/ 5 w 15"/>
                    <a:gd name="T29" fmla="*/ 29 h 29"/>
                    <a:gd name="T30" fmla="*/ 0 w 15"/>
                    <a:gd name="T31" fmla="*/ 29 h 29"/>
                    <a:gd name="T32" fmla="*/ 0 w 15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9"/>
                    <a:gd name="T53" fmla="*/ 15 w 1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9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7" name="Freeform 1230">
                  <a:extLst>
                    <a:ext uri="{FF2B5EF4-FFF2-40B4-BE49-F238E27FC236}">
                      <a16:creationId xmlns:a16="http://schemas.microsoft.com/office/drawing/2014/main" id="{0D01F916-736B-4815-9D3B-2183707AE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931"/>
                  <a:ext cx="20" cy="29"/>
                </a:xfrm>
                <a:custGeom>
                  <a:avLst/>
                  <a:gdLst>
                    <a:gd name="T0" fmla="*/ 5 w 20"/>
                    <a:gd name="T1" fmla="*/ 29 h 29"/>
                    <a:gd name="T2" fmla="*/ 0 w 20"/>
                    <a:gd name="T3" fmla="*/ 24 h 29"/>
                    <a:gd name="T4" fmla="*/ 0 w 20"/>
                    <a:gd name="T5" fmla="*/ 24 h 29"/>
                    <a:gd name="T6" fmla="*/ 0 w 20"/>
                    <a:gd name="T7" fmla="*/ 19 h 29"/>
                    <a:gd name="T8" fmla="*/ 0 w 20"/>
                    <a:gd name="T9" fmla="*/ 19 h 29"/>
                    <a:gd name="T10" fmla="*/ 0 w 20"/>
                    <a:gd name="T11" fmla="*/ 14 h 29"/>
                    <a:gd name="T12" fmla="*/ 0 w 20"/>
                    <a:gd name="T13" fmla="*/ 14 h 29"/>
                    <a:gd name="T14" fmla="*/ 0 w 20"/>
                    <a:gd name="T15" fmla="*/ 10 h 29"/>
                    <a:gd name="T16" fmla="*/ 0 w 20"/>
                    <a:gd name="T17" fmla="*/ 10 h 29"/>
                    <a:gd name="T18" fmla="*/ 0 w 20"/>
                    <a:gd name="T19" fmla="*/ 5 h 29"/>
                    <a:gd name="T20" fmla="*/ 5 w 20"/>
                    <a:gd name="T21" fmla="*/ 5 h 29"/>
                    <a:gd name="T22" fmla="*/ 5 w 20"/>
                    <a:gd name="T23" fmla="*/ 0 h 29"/>
                    <a:gd name="T24" fmla="*/ 10 w 20"/>
                    <a:gd name="T25" fmla="*/ 0 h 29"/>
                    <a:gd name="T26" fmla="*/ 10 w 20"/>
                    <a:gd name="T27" fmla="*/ 0 h 29"/>
                    <a:gd name="T28" fmla="*/ 15 w 20"/>
                    <a:gd name="T29" fmla="*/ 0 h 29"/>
                    <a:gd name="T30" fmla="*/ 15 w 20"/>
                    <a:gd name="T31" fmla="*/ 0 h 29"/>
                    <a:gd name="T32" fmla="*/ 20 w 20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9"/>
                    <a:gd name="T53" fmla="*/ 20 w 2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9">
                      <a:moveTo>
                        <a:pt x="5" y="29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8" name="Freeform 1231">
                  <a:extLst>
                    <a:ext uri="{FF2B5EF4-FFF2-40B4-BE49-F238E27FC236}">
                      <a16:creationId xmlns:a16="http://schemas.microsoft.com/office/drawing/2014/main" id="{D7DCCCF4-C5DE-4309-A505-BFB777034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931"/>
                  <a:ext cx="39" cy="106"/>
                </a:xfrm>
                <a:custGeom>
                  <a:avLst/>
                  <a:gdLst>
                    <a:gd name="T0" fmla="*/ 39 w 39"/>
                    <a:gd name="T1" fmla="*/ 106 h 106"/>
                    <a:gd name="T2" fmla="*/ 34 w 39"/>
                    <a:gd name="T3" fmla="*/ 106 h 106"/>
                    <a:gd name="T4" fmla="*/ 29 w 39"/>
                    <a:gd name="T5" fmla="*/ 101 h 106"/>
                    <a:gd name="T6" fmla="*/ 25 w 39"/>
                    <a:gd name="T7" fmla="*/ 101 h 106"/>
                    <a:gd name="T8" fmla="*/ 20 w 39"/>
                    <a:gd name="T9" fmla="*/ 96 h 106"/>
                    <a:gd name="T10" fmla="*/ 20 w 39"/>
                    <a:gd name="T11" fmla="*/ 96 h 106"/>
                    <a:gd name="T12" fmla="*/ 15 w 39"/>
                    <a:gd name="T13" fmla="*/ 92 h 106"/>
                    <a:gd name="T14" fmla="*/ 15 w 39"/>
                    <a:gd name="T15" fmla="*/ 87 h 106"/>
                    <a:gd name="T16" fmla="*/ 10 w 39"/>
                    <a:gd name="T17" fmla="*/ 82 h 106"/>
                    <a:gd name="T18" fmla="*/ 10 w 39"/>
                    <a:gd name="T19" fmla="*/ 77 h 106"/>
                    <a:gd name="T20" fmla="*/ 10 w 39"/>
                    <a:gd name="T21" fmla="*/ 72 h 106"/>
                    <a:gd name="T22" fmla="*/ 5 w 39"/>
                    <a:gd name="T23" fmla="*/ 67 h 106"/>
                    <a:gd name="T24" fmla="*/ 5 w 39"/>
                    <a:gd name="T25" fmla="*/ 63 h 106"/>
                    <a:gd name="T26" fmla="*/ 5 w 39"/>
                    <a:gd name="T27" fmla="*/ 58 h 106"/>
                    <a:gd name="T28" fmla="*/ 5 w 39"/>
                    <a:gd name="T29" fmla="*/ 53 h 106"/>
                    <a:gd name="T30" fmla="*/ 5 w 39"/>
                    <a:gd name="T31" fmla="*/ 53 h 106"/>
                    <a:gd name="T32" fmla="*/ 0 w 39"/>
                    <a:gd name="T33" fmla="*/ 48 h 106"/>
                    <a:gd name="T34" fmla="*/ 0 w 39"/>
                    <a:gd name="T35" fmla="*/ 43 h 106"/>
                    <a:gd name="T36" fmla="*/ 0 w 39"/>
                    <a:gd name="T37" fmla="*/ 39 h 106"/>
                    <a:gd name="T38" fmla="*/ 0 w 39"/>
                    <a:gd name="T39" fmla="*/ 39 h 106"/>
                    <a:gd name="T40" fmla="*/ 0 w 39"/>
                    <a:gd name="T41" fmla="*/ 34 h 106"/>
                    <a:gd name="T42" fmla="*/ 0 w 39"/>
                    <a:gd name="T43" fmla="*/ 34 h 106"/>
                    <a:gd name="T44" fmla="*/ 0 w 39"/>
                    <a:gd name="T45" fmla="*/ 29 h 106"/>
                    <a:gd name="T46" fmla="*/ 0 w 39"/>
                    <a:gd name="T47" fmla="*/ 24 h 106"/>
                    <a:gd name="T48" fmla="*/ 5 w 39"/>
                    <a:gd name="T49" fmla="*/ 24 h 106"/>
                    <a:gd name="T50" fmla="*/ 5 w 39"/>
                    <a:gd name="T51" fmla="*/ 19 h 106"/>
                    <a:gd name="T52" fmla="*/ 5 w 39"/>
                    <a:gd name="T53" fmla="*/ 19 h 106"/>
                    <a:gd name="T54" fmla="*/ 5 w 39"/>
                    <a:gd name="T55" fmla="*/ 14 h 106"/>
                    <a:gd name="T56" fmla="*/ 5 w 39"/>
                    <a:gd name="T57" fmla="*/ 10 h 106"/>
                    <a:gd name="T58" fmla="*/ 5 w 39"/>
                    <a:gd name="T59" fmla="*/ 10 h 106"/>
                    <a:gd name="T60" fmla="*/ 5 w 39"/>
                    <a:gd name="T61" fmla="*/ 5 h 106"/>
                    <a:gd name="T62" fmla="*/ 10 w 39"/>
                    <a:gd name="T63" fmla="*/ 5 h 106"/>
                    <a:gd name="T64" fmla="*/ 10 w 39"/>
                    <a:gd name="T65" fmla="*/ 0 h 106"/>
                    <a:gd name="T66" fmla="*/ 10 w 39"/>
                    <a:gd name="T67" fmla="*/ 10 h 106"/>
                    <a:gd name="T68" fmla="*/ 10 w 39"/>
                    <a:gd name="T69" fmla="*/ 14 h 106"/>
                    <a:gd name="T70" fmla="*/ 10 w 39"/>
                    <a:gd name="T71" fmla="*/ 19 h 106"/>
                    <a:gd name="T72" fmla="*/ 15 w 39"/>
                    <a:gd name="T73" fmla="*/ 29 h 106"/>
                    <a:gd name="T74" fmla="*/ 15 w 39"/>
                    <a:gd name="T75" fmla="*/ 34 h 106"/>
                    <a:gd name="T76" fmla="*/ 15 w 39"/>
                    <a:gd name="T77" fmla="*/ 43 h 106"/>
                    <a:gd name="T78" fmla="*/ 15 w 39"/>
                    <a:gd name="T79" fmla="*/ 48 h 106"/>
                    <a:gd name="T80" fmla="*/ 20 w 39"/>
                    <a:gd name="T81" fmla="*/ 53 h 106"/>
                    <a:gd name="T82" fmla="*/ 20 w 39"/>
                    <a:gd name="T83" fmla="*/ 63 h 106"/>
                    <a:gd name="T84" fmla="*/ 25 w 39"/>
                    <a:gd name="T85" fmla="*/ 67 h 106"/>
                    <a:gd name="T86" fmla="*/ 25 w 39"/>
                    <a:gd name="T87" fmla="*/ 72 h 106"/>
                    <a:gd name="T88" fmla="*/ 29 w 39"/>
                    <a:gd name="T89" fmla="*/ 82 h 106"/>
                    <a:gd name="T90" fmla="*/ 29 w 39"/>
                    <a:gd name="T91" fmla="*/ 87 h 106"/>
                    <a:gd name="T92" fmla="*/ 34 w 39"/>
                    <a:gd name="T93" fmla="*/ 92 h 106"/>
                    <a:gd name="T94" fmla="*/ 34 w 39"/>
                    <a:gd name="T95" fmla="*/ 101 h 106"/>
                    <a:gd name="T96" fmla="*/ 39 w 39"/>
                    <a:gd name="T97" fmla="*/ 106 h 1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9"/>
                    <a:gd name="T148" fmla="*/ 0 h 106"/>
                    <a:gd name="T149" fmla="*/ 39 w 39"/>
                    <a:gd name="T150" fmla="*/ 106 h 1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9" h="106">
                      <a:moveTo>
                        <a:pt x="39" y="106"/>
                      </a:moveTo>
                      <a:lnTo>
                        <a:pt x="34" y="106"/>
                      </a:lnTo>
                      <a:lnTo>
                        <a:pt x="29" y="101"/>
                      </a:lnTo>
                      <a:lnTo>
                        <a:pt x="25" y="101"/>
                      </a:lnTo>
                      <a:lnTo>
                        <a:pt x="20" y="96"/>
                      </a:lnTo>
                      <a:lnTo>
                        <a:pt x="15" y="92"/>
                      </a:lnTo>
                      <a:lnTo>
                        <a:pt x="15" y="87"/>
                      </a:lnTo>
                      <a:lnTo>
                        <a:pt x="10" y="82"/>
                      </a:lnTo>
                      <a:lnTo>
                        <a:pt x="10" y="77"/>
                      </a:lnTo>
                      <a:lnTo>
                        <a:pt x="10" y="72"/>
                      </a:lnTo>
                      <a:lnTo>
                        <a:pt x="5" y="67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5" y="29"/>
                      </a:lnTo>
                      <a:lnTo>
                        <a:pt x="15" y="34"/>
                      </a:lnTo>
                      <a:lnTo>
                        <a:pt x="15" y="43"/>
                      </a:lnTo>
                      <a:lnTo>
                        <a:pt x="15" y="48"/>
                      </a:lnTo>
                      <a:lnTo>
                        <a:pt x="20" y="53"/>
                      </a:lnTo>
                      <a:lnTo>
                        <a:pt x="20" y="63"/>
                      </a:lnTo>
                      <a:lnTo>
                        <a:pt x="25" y="67"/>
                      </a:lnTo>
                      <a:lnTo>
                        <a:pt x="25" y="72"/>
                      </a:lnTo>
                      <a:lnTo>
                        <a:pt x="29" y="82"/>
                      </a:lnTo>
                      <a:lnTo>
                        <a:pt x="29" y="87"/>
                      </a:lnTo>
                      <a:lnTo>
                        <a:pt x="34" y="92"/>
                      </a:lnTo>
                      <a:lnTo>
                        <a:pt x="34" y="101"/>
                      </a:lnTo>
                      <a:lnTo>
                        <a:pt x="39" y="106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9" name="Freeform 1232">
                  <a:extLst>
                    <a:ext uri="{FF2B5EF4-FFF2-40B4-BE49-F238E27FC236}">
                      <a16:creationId xmlns:a16="http://schemas.microsoft.com/office/drawing/2014/main" id="{66E82CA2-3917-41A4-A531-0A9000ACA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979"/>
                  <a:ext cx="39" cy="58"/>
                </a:xfrm>
                <a:custGeom>
                  <a:avLst/>
                  <a:gdLst>
                    <a:gd name="T0" fmla="*/ 39 w 39"/>
                    <a:gd name="T1" fmla="*/ 58 h 58"/>
                    <a:gd name="T2" fmla="*/ 34 w 39"/>
                    <a:gd name="T3" fmla="*/ 58 h 58"/>
                    <a:gd name="T4" fmla="*/ 29 w 39"/>
                    <a:gd name="T5" fmla="*/ 53 h 58"/>
                    <a:gd name="T6" fmla="*/ 25 w 39"/>
                    <a:gd name="T7" fmla="*/ 53 h 58"/>
                    <a:gd name="T8" fmla="*/ 20 w 39"/>
                    <a:gd name="T9" fmla="*/ 48 h 58"/>
                    <a:gd name="T10" fmla="*/ 20 w 39"/>
                    <a:gd name="T11" fmla="*/ 48 h 58"/>
                    <a:gd name="T12" fmla="*/ 15 w 39"/>
                    <a:gd name="T13" fmla="*/ 44 h 58"/>
                    <a:gd name="T14" fmla="*/ 15 w 39"/>
                    <a:gd name="T15" fmla="*/ 39 h 58"/>
                    <a:gd name="T16" fmla="*/ 10 w 39"/>
                    <a:gd name="T17" fmla="*/ 34 h 58"/>
                    <a:gd name="T18" fmla="*/ 10 w 39"/>
                    <a:gd name="T19" fmla="*/ 29 h 58"/>
                    <a:gd name="T20" fmla="*/ 10 w 39"/>
                    <a:gd name="T21" fmla="*/ 24 h 58"/>
                    <a:gd name="T22" fmla="*/ 5 w 39"/>
                    <a:gd name="T23" fmla="*/ 19 h 58"/>
                    <a:gd name="T24" fmla="*/ 5 w 39"/>
                    <a:gd name="T25" fmla="*/ 15 h 58"/>
                    <a:gd name="T26" fmla="*/ 5 w 39"/>
                    <a:gd name="T27" fmla="*/ 10 h 58"/>
                    <a:gd name="T28" fmla="*/ 5 w 39"/>
                    <a:gd name="T29" fmla="*/ 5 h 58"/>
                    <a:gd name="T30" fmla="*/ 5 w 39"/>
                    <a:gd name="T31" fmla="*/ 5 h 58"/>
                    <a:gd name="T32" fmla="*/ 0 w 39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8"/>
                    <a:gd name="T53" fmla="*/ 39 w 3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8">
                      <a:moveTo>
                        <a:pt x="39" y="58"/>
                      </a:moveTo>
                      <a:lnTo>
                        <a:pt x="34" y="58"/>
                      </a:lnTo>
                      <a:lnTo>
                        <a:pt x="29" y="53"/>
                      </a:lnTo>
                      <a:lnTo>
                        <a:pt x="25" y="53"/>
                      </a:lnTo>
                      <a:lnTo>
                        <a:pt x="20" y="48"/>
                      </a:lnTo>
                      <a:lnTo>
                        <a:pt x="15" y="44"/>
                      </a:lnTo>
                      <a:lnTo>
                        <a:pt x="15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0" name="Freeform 1233">
                  <a:extLst>
                    <a:ext uri="{FF2B5EF4-FFF2-40B4-BE49-F238E27FC236}">
                      <a16:creationId xmlns:a16="http://schemas.microsoft.com/office/drawing/2014/main" id="{01A1BDF5-C88C-4586-A673-AF09361B4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931"/>
                  <a:ext cx="10" cy="48"/>
                </a:xfrm>
                <a:custGeom>
                  <a:avLst/>
                  <a:gdLst>
                    <a:gd name="T0" fmla="*/ 0 w 10"/>
                    <a:gd name="T1" fmla="*/ 48 h 48"/>
                    <a:gd name="T2" fmla="*/ 0 w 10"/>
                    <a:gd name="T3" fmla="*/ 43 h 48"/>
                    <a:gd name="T4" fmla="*/ 0 w 10"/>
                    <a:gd name="T5" fmla="*/ 39 h 48"/>
                    <a:gd name="T6" fmla="*/ 0 w 10"/>
                    <a:gd name="T7" fmla="*/ 39 h 48"/>
                    <a:gd name="T8" fmla="*/ 0 w 10"/>
                    <a:gd name="T9" fmla="*/ 34 h 48"/>
                    <a:gd name="T10" fmla="*/ 0 w 10"/>
                    <a:gd name="T11" fmla="*/ 34 h 48"/>
                    <a:gd name="T12" fmla="*/ 0 w 10"/>
                    <a:gd name="T13" fmla="*/ 29 h 48"/>
                    <a:gd name="T14" fmla="*/ 0 w 10"/>
                    <a:gd name="T15" fmla="*/ 24 h 48"/>
                    <a:gd name="T16" fmla="*/ 5 w 10"/>
                    <a:gd name="T17" fmla="*/ 24 h 48"/>
                    <a:gd name="T18" fmla="*/ 5 w 10"/>
                    <a:gd name="T19" fmla="*/ 19 h 48"/>
                    <a:gd name="T20" fmla="*/ 5 w 10"/>
                    <a:gd name="T21" fmla="*/ 19 h 48"/>
                    <a:gd name="T22" fmla="*/ 5 w 10"/>
                    <a:gd name="T23" fmla="*/ 14 h 48"/>
                    <a:gd name="T24" fmla="*/ 5 w 10"/>
                    <a:gd name="T25" fmla="*/ 10 h 48"/>
                    <a:gd name="T26" fmla="*/ 5 w 10"/>
                    <a:gd name="T27" fmla="*/ 10 h 48"/>
                    <a:gd name="T28" fmla="*/ 5 w 10"/>
                    <a:gd name="T29" fmla="*/ 5 h 48"/>
                    <a:gd name="T30" fmla="*/ 10 w 10"/>
                    <a:gd name="T31" fmla="*/ 5 h 48"/>
                    <a:gd name="T32" fmla="*/ 10 w 10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8"/>
                    <a:gd name="T53" fmla="*/ 10 w 10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8">
                      <a:moveTo>
                        <a:pt x="0" y="48"/>
                      </a:move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1" name="Freeform 1234">
                  <a:extLst>
                    <a:ext uri="{FF2B5EF4-FFF2-40B4-BE49-F238E27FC236}">
                      <a16:creationId xmlns:a16="http://schemas.microsoft.com/office/drawing/2014/main" id="{58F2B5D7-B695-4A8F-8A6B-8F251C32C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931"/>
                  <a:ext cx="29" cy="106"/>
                </a:xfrm>
                <a:custGeom>
                  <a:avLst/>
                  <a:gdLst>
                    <a:gd name="T0" fmla="*/ 0 w 29"/>
                    <a:gd name="T1" fmla="*/ 0 h 106"/>
                    <a:gd name="T2" fmla="*/ 0 w 29"/>
                    <a:gd name="T3" fmla="*/ 10 h 106"/>
                    <a:gd name="T4" fmla="*/ 0 w 29"/>
                    <a:gd name="T5" fmla="*/ 14 h 106"/>
                    <a:gd name="T6" fmla="*/ 0 w 29"/>
                    <a:gd name="T7" fmla="*/ 19 h 106"/>
                    <a:gd name="T8" fmla="*/ 5 w 29"/>
                    <a:gd name="T9" fmla="*/ 29 h 106"/>
                    <a:gd name="T10" fmla="*/ 5 w 29"/>
                    <a:gd name="T11" fmla="*/ 34 h 106"/>
                    <a:gd name="T12" fmla="*/ 5 w 29"/>
                    <a:gd name="T13" fmla="*/ 43 h 106"/>
                    <a:gd name="T14" fmla="*/ 5 w 29"/>
                    <a:gd name="T15" fmla="*/ 48 h 106"/>
                    <a:gd name="T16" fmla="*/ 10 w 29"/>
                    <a:gd name="T17" fmla="*/ 53 h 106"/>
                    <a:gd name="T18" fmla="*/ 10 w 29"/>
                    <a:gd name="T19" fmla="*/ 63 h 106"/>
                    <a:gd name="T20" fmla="*/ 15 w 29"/>
                    <a:gd name="T21" fmla="*/ 67 h 106"/>
                    <a:gd name="T22" fmla="*/ 15 w 29"/>
                    <a:gd name="T23" fmla="*/ 72 h 106"/>
                    <a:gd name="T24" fmla="*/ 19 w 29"/>
                    <a:gd name="T25" fmla="*/ 82 h 106"/>
                    <a:gd name="T26" fmla="*/ 19 w 29"/>
                    <a:gd name="T27" fmla="*/ 87 h 106"/>
                    <a:gd name="T28" fmla="*/ 24 w 29"/>
                    <a:gd name="T29" fmla="*/ 92 h 106"/>
                    <a:gd name="T30" fmla="*/ 24 w 29"/>
                    <a:gd name="T31" fmla="*/ 101 h 106"/>
                    <a:gd name="T32" fmla="*/ 29 w 29"/>
                    <a:gd name="T33" fmla="*/ 106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6"/>
                    <a:gd name="T53" fmla="*/ 29 w 29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6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10" y="53"/>
                      </a:lnTo>
                      <a:lnTo>
                        <a:pt x="10" y="63"/>
                      </a:lnTo>
                      <a:lnTo>
                        <a:pt x="15" y="67"/>
                      </a:lnTo>
                      <a:lnTo>
                        <a:pt x="15" y="72"/>
                      </a:lnTo>
                      <a:lnTo>
                        <a:pt x="19" y="82"/>
                      </a:lnTo>
                      <a:lnTo>
                        <a:pt x="19" y="87"/>
                      </a:lnTo>
                      <a:lnTo>
                        <a:pt x="24" y="92"/>
                      </a:lnTo>
                      <a:lnTo>
                        <a:pt x="24" y="101"/>
                      </a:lnTo>
                      <a:lnTo>
                        <a:pt x="29" y="10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2" name="Freeform 1235">
                  <a:extLst>
                    <a:ext uri="{FF2B5EF4-FFF2-40B4-BE49-F238E27FC236}">
                      <a16:creationId xmlns:a16="http://schemas.microsoft.com/office/drawing/2014/main" id="{CB697BA6-2527-43AE-9CB5-F4FA0CAA8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941"/>
                  <a:ext cx="25" cy="38"/>
                </a:xfrm>
                <a:custGeom>
                  <a:avLst/>
                  <a:gdLst>
                    <a:gd name="T0" fmla="*/ 25 w 25"/>
                    <a:gd name="T1" fmla="*/ 9 h 38"/>
                    <a:gd name="T2" fmla="*/ 25 w 25"/>
                    <a:gd name="T3" fmla="*/ 14 h 38"/>
                    <a:gd name="T4" fmla="*/ 25 w 25"/>
                    <a:gd name="T5" fmla="*/ 14 h 38"/>
                    <a:gd name="T6" fmla="*/ 25 w 25"/>
                    <a:gd name="T7" fmla="*/ 14 h 38"/>
                    <a:gd name="T8" fmla="*/ 25 w 25"/>
                    <a:gd name="T9" fmla="*/ 14 h 38"/>
                    <a:gd name="T10" fmla="*/ 20 w 25"/>
                    <a:gd name="T11" fmla="*/ 19 h 38"/>
                    <a:gd name="T12" fmla="*/ 20 w 25"/>
                    <a:gd name="T13" fmla="*/ 19 h 38"/>
                    <a:gd name="T14" fmla="*/ 20 w 25"/>
                    <a:gd name="T15" fmla="*/ 19 h 38"/>
                    <a:gd name="T16" fmla="*/ 15 w 25"/>
                    <a:gd name="T17" fmla="*/ 24 h 38"/>
                    <a:gd name="T18" fmla="*/ 15 w 25"/>
                    <a:gd name="T19" fmla="*/ 24 h 38"/>
                    <a:gd name="T20" fmla="*/ 15 w 25"/>
                    <a:gd name="T21" fmla="*/ 24 h 38"/>
                    <a:gd name="T22" fmla="*/ 10 w 25"/>
                    <a:gd name="T23" fmla="*/ 29 h 38"/>
                    <a:gd name="T24" fmla="*/ 10 w 25"/>
                    <a:gd name="T25" fmla="*/ 29 h 38"/>
                    <a:gd name="T26" fmla="*/ 10 w 25"/>
                    <a:gd name="T27" fmla="*/ 29 h 38"/>
                    <a:gd name="T28" fmla="*/ 5 w 25"/>
                    <a:gd name="T29" fmla="*/ 33 h 38"/>
                    <a:gd name="T30" fmla="*/ 5 w 25"/>
                    <a:gd name="T31" fmla="*/ 33 h 38"/>
                    <a:gd name="T32" fmla="*/ 5 w 25"/>
                    <a:gd name="T33" fmla="*/ 38 h 38"/>
                    <a:gd name="T34" fmla="*/ 5 w 25"/>
                    <a:gd name="T35" fmla="*/ 33 h 38"/>
                    <a:gd name="T36" fmla="*/ 5 w 25"/>
                    <a:gd name="T37" fmla="*/ 33 h 38"/>
                    <a:gd name="T38" fmla="*/ 0 w 25"/>
                    <a:gd name="T39" fmla="*/ 33 h 38"/>
                    <a:gd name="T40" fmla="*/ 0 w 25"/>
                    <a:gd name="T41" fmla="*/ 29 h 38"/>
                    <a:gd name="T42" fmla="*/ 0 w 25"/>
                    <a:gd name="T43" fmla="*/ 29 h 38"/>
                    <a:gd name="T44" fmla="*/ 0 w 25"/>
                    <a:gd name="T45" fmla="*/ 29 h 38"/>
                    <a:gd name="T46" fmla="*/ 0 w 25"/>
                    <a:gd name="T47" fmla="*/ 29 h 38"/>
                    <a:gd name="T48" fmla="*/ 0 w 25"/>
                    <a:gd name="T49" fmla="*/ 24 h 38"/>
                    <a:gd name="T50" fmla="*/ 0 w 25"/>
                    <a:gd name="T51" fmla="*/ 24 h 38"/>
                    <a:gd name="T52" fmla="*/ 0 w 25"/>
                    <a:gd name="T53" fmla="*/ 24 h 38"/>
                    <a:gd name="T54" fmla="*/ 0 w 25"/>
                    <a:gd name="T55" fmla="*/ 19 h 38"/>
                    <a:gd name="T56" fmla="*/ 0 w 25"/>
                    <a:gd name="T57" fmla="*/ 19 h 38"/>
                    <a:gd name="T58" fmla="*/ 0 w 25"/>
                    <a:gd name="T59" fmla="*/ 19 h 38"/>
                    <a:gd name="T60" fmla="*/ 5 w 25"/>
                    <a:gd name="T61" fmla="*/ 14 h 38"/>
                    <a:gd name="T62" fmla="*/ 5 w 25"/>
                    <a:gd name="T63" fmla="*/ 14 h 38"/>
                    <a:gd name="T64" fmla="*/ 5 w 25"/>
                    <a:gd name="T65" fmla="*/ 14 h 38"/>
                    <a:gd name="T66" fmla="*/ 5 w 25"/>
                    <a:gd name="T67" fmla="*/ 14 h 38"/>
                    <a:gd name="T68" fmla="*/ 5 w 25"/>
                    <a:gd name="T69" fmla="*/ 14 h 38"/>
                    <a:gd name="T70" fmla="*/ 10 w 25"/>
                    <a:gd name="T71" fmla="*/ 9 h 38"/>
                    <a:gd name="T72" fmla="*/ 10 w 25"/>
                    <a:gd name="T73" fmla="*/ 9 h 38"/>
                    <a:gd name="T74" fmla="*/ 15 w 25"/>
                    <a:gd name="T75" fmla="*/ 9 h 38"/>
                    <a:gd name="T76" fmla="*/ 15 w 25"/>
                    <a:gd name="T77" fmla="*/ 4 h 38"/>
                    <a:gd name="T78" fmla="*/ 15 w 25"/>
                    <a:gd name="T79" fmla="*/ 4 h 38"/>
                    <a:gd name="T80" fmla="*/ 20 w 25"/>
                    <a:gd name="T81" fmla="*/ 4 h 38"/>
                    <a:gd name="T82" fmla="*/ 20 w 25"/>
                    <a:gd name="T83" fmla="*/ 4 h 38"/>
                    <a:gd name="T84" fmla="*/ 20 w 25"/>
                    <a:gd name="T85" fmla="*/ 0 h 38"/>
                    <a:gd name="T86" fmla="*/ 25 w 25"/>
                    <a:gd name="T87" fmla="*/ 0 h 38"/>
                    <a:gd name="T88" fmla="*/ 25 w 25"/>
                    <a:gd name="T89" fmla="*/ 4 h 38"/>
                    <a:gd name="T90" fmla="*/ 25 w 25"/>
                    <a:gd name="T91" fmla="*/ 4 h 38"/>
                    <a:gd name="T92" fmla="*/ 25 w 25"/>
                    <a:gd name="T93" fmla="*/ 4 h 38"/>
                    <a:gd name="T94" fmla="*/ 25 w 25"/>
                    <a:gd name="T95" fmla="*/ 9 h 38"/>
                    <a:gd name="T96" fmla="*/ 25 w 25"/>
                    <a:gd name="T97" fmla="*/ 9 h 3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"/>
                    <a:gd name="T148" fmla="*/ 0 h 38"/>
                    <a:gd name="T149" fmla="*/ 25 w 25"/>
                    <a:gd name="T150" fmla="*/ 38 h 3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" h="38">
                      <a:moveTo>
                        <a:pt x="25" y="9"/>
                      </a:moveTo>
                      <a:lnTo>
                        <a:pt x="25" y="14"/>
                      </a:lnTo>
                      <a:lnTo>
                        <a:pt x="20" y="19"/>
                      </a:lnTo>
                      <a:lnTo>
                        <a:pt x="15" y="24"/>
                      </a:lnTo>
                      <a:lnTo>
                        <a:pt x="10" y="29"/>
                      </a:lnTo>
                      <a:lnTo>
                        <a:pt x="5" y="3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15" y="4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5" y="4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3" name="Freeform 1236">
                  <a:extLst>
                    <a:ext uri="{FF2B5EF4-FFF2-40B4-BE49-F238E27FC236}">
                      <a16:creationId xmlns:a16="http://schemas.microsoft.com/office/drawing/2014/main" id="{D0C879E7-F352-43CA-9886-4EAB76DED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950"/>
                  <a:ext cx="20" cy="29"/>
                </a:xfrm>
                <a:custGeom>
                  <a:avLst/>
                  <a:gdLst>
                    <a:gd name="T0" fmla="*/ 20 w 20"/>
                    <a:gd name="T1" fmla="*/ 0 h 29"/>
                    <a:gd name="T2" fmla="*/ 20 w 20"/>
                    <a:gd name="T3" fmla="*/ 5 h 29"/>
                    <a:gd name="T4" fmla="*/ 20 w 20"/>
                    <a:gd name="T5" fmla="*/ 5 h 29"/>
                    <a:gd name="T6" fmla="*/ 20 w 20"/>
                    <a:gd name="T7" fmla="*/ 5 h 29"/>
                    <a:gd name="T8" fmla="*/ 20 w 20"/>
                    <a:gd name="T9" fmla="*/ 5 h 29"/>
                    <a:gd name="T10" fmla="*/ 15 w 20"/>
                    <a:gd name="T11" fmla="*/ 10 h 29"/>
                    <a:gd name="T12" fmla="*/ 15 w 20"/>
                    <a:gd name="T13" fmla="*/ 10 h 29"/>
                    <a:gd name="T14" fmla="*/ 15 w 20"/>
                    <a:gd name="T15" fmla="*/ 10 h 29"/>
                    <a:gd name="T16" fmla="*/ 10 w 20"/>
                    <a:gd name="T17" fmla="*/ 15 h 29"/>
                    <a:gd name="T18" fmla="*/ 10 w 20"/>
                    <a:gd name="T19" fmla="*/ 15 h 29"/>
                    <a:gd name="T20" fmla="*/ 10 w 20"/>
                    <a:gd name="T21" fmla="*/ 15 h 29"/>
                    <a:gd name="T22" fmla="*/ 5 w 20"/>
                    <a:gd name="T23" fmla="*/ 20 h 29"/>
                    <a:gd name="T24" fmla="*/ 5 w 20"/>
                    <a:gd name="T25" fmla="*/ 20 h 29"/>
                    <a:gd name="T26" fmla="*/ 5 w 20"/>
                    <a:gd name="T27" fmla="*/ 20 h 29"/>
                    <a:gd name="T28" fmla="*/ 0 w 20"/>
                    <a:gd name="T29" fmla="*/ 24 h 29"/>
                    <a:gd name="T30" fmla="*/ 0 w 20"/>
                    <a:gd name="T31" fmla="*/ 24 h 29"/>
                    <a:gd name="T32" fmla="*/ 0 w 20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9"/>
                    <a:gd name="T53" fmla="*/ 20 w 2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9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15" y="10"/>
                      </a:lnTo>
                      <a:lnTo>
                        <a:pt x="10" y="15"/>
                      </a:ln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4" name="Freeform 1237">
                  <a:extLst>
                    <a:ext uri="{FF2B5EF4-FFF2-40B4-BE49-F238E27FC236}">
                      <a16:creationId xmlns:a16="http://schemas.microsoft.com/office/drawing/2014/main" id="{4B60EB91-58BC-4E5D-AB9C-E92681A80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955"/>
                  <a:ext cx="5" cy="24"/>
                </a:xfrm>
                <a:custGeom>
                  <a:avLst/>
                  <a:gdLst>
                    <a:gd name="T0" fmla="*/ 5 w 5"/>
                    <a:gd name="T1" fmla="*/ 24 h 24"/>
                    <a:gd name="T2" fmla="*/ 5 w 5"/>
                    <a:gd name="T3" fmla="*/ 19 h 24"/>
                    <a:gd name="T4" fmla="*/ 5 w 5"/>
                    <a:gd name="T5" fmla="*/ 19 h 24"/>
                    <a:gd name="T6" fmla="*/ 0 w 5"/>
                    <a:gd name="T7" fmla="*/ 19 h 24"/>
                    <a:gd name="T8" fmla="*/ 0 w 5"/>
                    <a:gd name="T9" fmla="*/ 15 h 24"/>
                    <a:gd name="T10" fmla="*/ 0 w 5"/>
                    <a:gd name="T11" fmla="*/ 15 h 24"/>
                    <a:gd name="T12" fmla="*/ 0 w 5"/>
                    <a:gd name="T13" fmla="*/ 15 h 24"/>
                    <a:gd name="T14" fmla="*/ 0 w 5"/>
                    <a:gd name="T15" fmla="*/ 15 h 24"/>
                    <a:gd name="T16" fmla="*/ 0 w 5"/>
                    <a:gd name="T17" fmla="*/ 10 h 24"/>
                    <a:gd name="T18" fmla="*/ 0 w 5"/>
                    <a:gd name="T19" fmla="*/ 10 h 24"/>
                    <a:gd name="T20" fmla="*/ 0 w 5"/>
                    <a:gd name="T21" fmla="*/ 10 h 24"/>
                    <a:gd name="T22" fmla="*/ 0 w 5"/>
                    <a:gd name="T23" fmla="*/ 5 h 24"/>
                    <a:gd name="T24" fmla="*/ 0 w 5"/>
                    <a:gd name="T25" fmla="*/ 5 h 24"/>
                    <a:gd name="T26" fmla="*/ 0 w 5"/>
                    <a:gd name="T27" fmla="*/ 5 h 24"/>
                    <a:gd name="T28" fmla="*/ 5 w 5"/>
                    <a:gd name="T29" fmla="*/ 0 h 24"/>
                    <a:gd name="T30" fmla="*/ 5 w 5"/>
                    <a:gd name="T31" fmla="*/ 0 h 24"/>
                    <a:gd name="T32" fmla="*/ 5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5" y="24"/>
                      </a:move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5" name="Freeform 1238">
                  <a:extLst>
                    <a:ext uri="{FF2B5EF4-FFF2-40B4-BE49-F238E27FC236}">
                      <a16:creationId xmlns:a16="http://schemas.microsoft.com/office/drawing/2014/main" id="{5E873F9D-FE79-4FE2-BC45-9AD803CEC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941"/>
                  <a:ext cx="20" cy="14"/>
                </a:xfrm>
                <a:custGeom>
                  <a:avLst/>
                  <a:gdLst>
                    <a:gd name="T0" fmla="*/ 0 w 20"/>
                    <a:gd name="T1" fmla="*/ 14 h 14"/>
                    <a:gd name="T2" fmla="*/ 0 w 20"/>
                    <a:gd name="T3" fmla="*/ 14 h 14"/>
                    <a:gd name="T4" fmla="*/ 0 w 20"/>
                    <a:gd name="T5" fmla="*/ 14 h 14"/>
                    <a:gd name="T6" fmla="*/ 5 w 20"/>
                    <a:gd name="T7" fmla="*/ 9 h 14"/>
                    <a:gd name="T8" fmla="*/ 5 w 20"/>
                    <a:gd name="T9" fmla="*/ 9 h 14"/>
                    <a:gd name="T10" fmla="*/ 10 w 20"/>
                    <a:gd name="T11" fmla="*/ 9 h 14"/>
                    <a:gd name="T12" fmla="*/ 10 w 20"/>
                    <a:gd name="T13" fmla="*/ 4 h 14"/>
                    <a:gd name="T14" fmla="*/ 10 w 20"/>
                    <a:gd name="T15" fmla="*/ 4 h 14"/>
                    <a:gd name="T16" fmla="*/ 15 w 20"/>
                    <a:gd name="T17" fmla="*/ 4 h 14"/>
                    <a:gd name="T18" fmla="*/ 15 w 20"/>
                    <a:gd name="T19" fmla="*/ 4 h 14"/>
                    <a:gd name="T20" fmla="*/ 15 w 20"/>
                    <a:gd name="T21" fmla="*/ 0 h 14"/>
                    <a:gd name="T22" fmla="*/ 20 w 20"/>
                    <a:gd name="T23" fmla="*/ 0 h 14"/>
                    <a:gd name="T24" fmla="*/ 20 w 20"/>
                    <a:gd name="T25" fmla="*/ 4 h 14"/>
                    <a:gd name="T26" fmla="*/ 20 w 20"/>
                    <a:gd name="T27" fmla="*/ 4 h 14"/>
                    <a:gd name="T28" fmla="*/ 20 w 20"/>
                    <a:gd name="T29" fmla="*/ 4 h 14"/>
                    <a:gd name="T30" fmla="*/ 20 w 20"/>
                    <a:gd name="T31" fmla="*/ 9 h 14"/>
                    <a:gd name="T32" fmla="*/ 20 w 20"/>
                    <a:gd name="T33" fmla="*/ 9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4"/>
                    <a:gd name="T53" fmla="*/ 20 w 2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4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6" name="Freeform 1239">
                  <a:extLst>
                    <a:ext uri="{FF2B5EF4-FFF2-40B4-BE49-F238E27FC236}">
                      <a16:creationId xmlns:a16="http://schemas.microsoft.com/office/drawing/2014/main" id="{9C6F2E37-AA47-486B-8093-429B600DD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950"/>
                  <a:ext cx="92" cy="53"/>
                </a:xfrm>
                <a:custGeom>
                  <a:avLst/>
                  <a:gdLst>
                    <a:gd name="T0" fmla="*/ 92 w 92"/>
                    <a:gd name="T1" fmla="*/ 15 h 53"/>
                    <a:gd name="T2" fmla="*/ 87 w 92"/>
                    <a:gd name="T3" fmla="*/ 15 h 53"/>
                    <a:gd name="T4" fmla="*/ 87 w 92"/>
                    <a:gd name="T5" fmla="*/ 20 h 53"/>
                    <a:gd name="T6" fmla="*/ 87 w 92"/>
                    <a:gd name="T7" fmla="*/ 20 h 53"/>
                    <a:gd name="T8" fmla="*/ 87 w 92"/>
                    <a:gd name="T9" fmla="*/ 24 h 53"/>
                    <a:gd name="T10" fmla="*/ 82 w 92"/>
                    <a:gd name="T11" fmla="*/ 24 h 53"/>
                    <a:gd name="T12" fmla="*/ 77 w 92"/>
                    <a:gd name="T13" fmla="*/ 24 h 53"/>
                    <a:gd name="T14" fmla="*/ 72 w 92"/>
                    <a:gd name="T15" fmla="*/ 24 h 53"/>
                    <a:gd name="T16" fmla="*/ 67 w 92"/>
                    <a:gd name="T17" fmla="*/ 24 h 53"/>
                    <a:gd name="T18" fmla="*/ 63 w 92"/>
                    <a:gd name="T19" fmla="*/ 24 h 53"/>
                    <a:gd name="T20" fmla="*/ 58 w 92"/>
                    <a:gd name="T21" fmla="*/ 29 h 53"/>
                    <a:gd name="T22" fmla="*/ 58 w 92"/>
                    <a:gd name="T23" fmla="*/ 34 h 53"/>
                    <a:gd name="T24" fmla="*/ 58 w 92"/>
                    <a:gd name="T25" fmla="*/ 39 h 53"/>
                    <a:gd name="T26" fmla="*/ 58 w 92"/>
                    <a:gd name="T27" fmla="*/ 44 h 53"/>
                    <a:gd name="T28" fmla="*/ 58 w 92"/>
                    <a:gd name="T29" fmla="*/ 44 h 53"/>
                    <a:gd name="T30" fmla="*/ 53 w 92"/>
                    <a:gd name="T31" fmla="*/ 48 h 53"/>
                    <a:gd name="T32" fmla="*/ 48 w 92"/>
                    <a:gd name="T33" fmla="*/ 48 h 53"/>
                    <a:gd name="T34" fmla="*/ 43 w 92"/>
                    <a:gd name="T35" fmla="*/ 48 h 53"/>
                    <a:gd name="T36" fmla="*/ 38 w 92"/>
                    <a:gd name="T37" fmla="*/ 44 h 53"/>
                    <a:gd name="T38" fmla="*/ 34 w 92"/>
                    <a:gd name="T39" fmla="*/ 39 h 53"/>
                    <a:gd name="T40" fmla="*/ 24 w 92"/>
                    <a:gd name="T41" fmla="*/ 39 h 53"/>
                    <a:gd name="T42" fmla="*/ 19 w 92"/>
                    <a:gd name="T43" fmla="*/ 44 h 53"/>
                    <a:gd name="T44" fmla="*/ 19 w 92"/>
                    <a:gd name="T45" fmla="*/ 44 h 53"/>
                    <a:gd name="T46" fmla="*/ 14 w 92"/>
                    <a:gd name="T47" fmla="*/ 48 h 53"/>
                    <a:gd name="T48" fmla="*/ 9 w 92"/>
                    <a:gd name="T49" fmla="*/ 53 h 53"/>
                    <a:gd name="T50" fmla="*/ 5 w 92"/>
                    <a:gd name="T51" fmla="*/ 53 h 53"/>
                    <a:gd name="T52" fmla="*/ 0 w 92"/>
                    <a:gd name="T53" fmla="*/ 48 h 53"/>
                    <a:gd name="T54" fmla="*/ 0 w 92"/>
                    <a:gd name="T55" fmla="*/ 44 h 53"/>
                    <a:gd name="T56" fmla="*/ 0 w 92"/>
                    <a:gd name="T57" fmla="*/ 39 h 53"/>
                    <a:gd name="T58" fmla="*/ 5 w 92"/>
                    <a:gd name="T59" fmla="*/ 34 h 53"/>
                    <a:gd name="T60" fmla="*/ 9 w 92"/>
                    <a:gd name="T61" fmla="*/ 29 h 53"/>
                    <a:gd name="T62" fmla="*/ 14 w 92"/>
                    <a:gd name="T63" fmla="*/ 29 h 53"/>
                    <a:gd name="T64" fmla="*/ 19 w 92"/>
                    <a:gd name="T65" fmla="*/ 29 h 53"/>
                    <a:gd name="T66" fmla="*/ 29 w 92"/>
                    <a:gd name="T67" fmla="*/ 29 h 53"/>
                    <a:gd name="T68" fmla="*/ 38 w 92"/>
                    <a:gd name="T69" fmla="*/ 29 h 53"/>
                    <a:gd name="T70" fmla="*/ 43 w 92"/>
                    <a:gd name="T71" fmla="*/ 29 h 53"/>
                    <a:gd name="T72" fmla="*/ 53 w 92"/>
                    <a:gd name="T73" fmla="*/ 24 h 53"/>
                    <a:gd name="T74" fmla="*/ 58 w 92"/>
                    <a:gd name="T75" fmla="*/ 20 h 53"/>
                    <a:gd name="T76" fmla="*/ 58 w 92"/>
                    <a:gd name="T77" fmla="*/ 20 h 53"/>
                    <a:gd name="T78" fmla="*/ 63 w 92"/>
                    <a:gd name="T79" fmla="*/ 15 h 53"/>
                    <a:gd name="T80" fmla="*/ 63 w 92"/>
                    <a:gd name="T81" fmla="*/ 10 h 53"/>
                    <a:gd name="T82" fmla="*/ 67 w 92"/>
                    <a:gd name="T83" fmla="*/ 5 h 53"/>
                    <a:gd name="T84" fmla="*/ 67 w 92"/>
                    <a:gd name="T85" fmla="*/ 0 h 53"/>
                    <a:gd name="T86" fmla="*/ 67 w 92"/>
                    <a:gd name="T87" fmla="*/ 5 h 53"/>
                    <a:gd name="T88" fmla="*/ 77 w 92"/>
                    <a:gd name="T89" fmla="*/ 5 h 53"/>
                    <a:gd name="T90" fmla="*/ 82 w 92"/>
                    <a:gd name="T91" fmla="*/ 5 h 53"/>
                    <a:gd name="T92" fmla="*/ 87 w 92"/>
                    <a:gd name="T93" fmla="*/ 5 h 53"/>
                    <a:gd name="T94" fmla="*/ 92 w 92"/>
                    <a:gd name="T95" fmla="*/ 10 h 5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2"/>
                    <a:gd name="T145" fmla="*/ 0 h 53"/>
                    <a:gd name="T146" fmla="*/ 92 w 92"/>
                    <a:gd name="T147" fmla="*/ 53 h 5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2" h="53">
                      <a:moveTo>
                        <a:pt x="92" y="15"/>
                      </a:moveTo>
                      <a:lnTo>
                        <a:pt x="92" y="15"/>
                      </a:lnTo>
                      <a:lnTo>
                        <a:pt x="87" y="15"/>
                      </a:lnTo>
                      <a:lnTo>
                        <a:pt x="87" y="20"/>
                      </a:lnTo>
                      <a:lnTo>
                        <a:pt x="87" y="24"/>
                      </a:lnTo>
                      <a:lnTo>
                        <a:pt x="82" y="24"/>
                      </a:lnTo>
                      <a:lnTo>
                        <a:pt x="77" y="24"/>
                      </a:lnTo>
                      <a:lnTo>
                        <a:pt x="72" y="24"/>
                      </a:lnTo>
                      <a:lnTo>
                        <a:pt x="67" y="24"/>
                      </a:lnTo>
                      <a:lnTo>
                        <a:pt x="63" y="24"/>
                      </a:lnTo>
                      <a:lnTo>
                        <a:pt x="58" y="24"/>
                      </a:lnTo>
                      <a:lnTo>
                        <a:pt x="58" y="29"/>
                      </a:lnTo>
                      <a:lnTo>
                        <a:pt x="58" y="34"/>
                      </a:lnTo>
                      <a:lnTo>
                        <a:pt x="58" y="39"/>
                      </a:lnTo>
                      <a:lnTo>
                        <a:pt x="58" y="44"/>
                      </a:lnTo>
                      <a:lnTo>
                        <a:pt x="58" y="48"/>
                      </a:lnTo>
                      <a:lnTo>
                        <a:pt x="53" y="48"/>
                      </a:lnTo>
                      <a:lnTo>
                        <a:pt x="48" y="48"/>
                      </a:lnTo>
                      <a:lnTo>
                        <a:pt x="43" y="48"/>
                      </a:lnTo>
                      <a:lnTo>
                        <a:pt x="43" y="44"/>
                      </a:lnTo>
                      <a:lnTo>
                        <a:pt x="38" y="44"/>
                      </a:lnTo>
                      <a:lnTo>
                        <a:pt x="34" y="39"/>
                      </a:lnTo>
                      <a:lnTo>
                        <a:pt x="29" y="39"/>
                      </a:lnTo>
                      <a:lnTo>
                        <a:pt x="24" y="39"/>
                      </a:lnTo>
                      <a:lnTo>
                        <a:pt x="24" y="44"/>
                      </a:lnTo>
                      <a:lnTo>
                        <a:pt x="19" y="44"/>
                      </a:lnTo>
                      <a:lnTo>
                        <a:pt x="14" y="48"/>
                      </a:lnTo>
                      <a:lnTo>
                        <a:pt x="9" y="48"/>
                      </a:lnTo>
                      <a:lnTo>
                        <a:pt x="9" y="53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9" y="34"/>
                      </a:lnTo>
                      <a:lnTo>
                        <a:pt x="9" y="29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19" y="29"/>
                      </a:lnTo>
                      <a:lnTo>
                        <a:pt x="24" y="29"/>
                      </a:lnTo>
                      <a:lnTo>
                        <a:pt x="29" y="29"/>
                      </a:lnTo>
                      <a:lnTo>
                        <a:pt x="34" y="29"/>
                      </a:lnTo>
                      <a:lnTo>
                        <a:pt x="38" y="29"/>
                      </a:lnTo>
                      <a:lnTo>
                        <a:pt x="43" y="29"/>
                      </a:lnTo>
                      <a:lnTo>
                        <a:pt x="48" y="29"/>
                      </a:lnTo>
                      <a:lnTo>
                        <a:pt x="53" y="24"/>
                      </a:lnTo>
                      <a:lnTo>
                        <a:pt x="58" y="24"/>
                      </a:lnTo>
                      <a:lnTo>
                        <a:pt x="58" y="20"/>
                      </a:lnTo>
                      <a:lnTo>
                        <a:pt x="63" y="15"/>
                      </a:lnTo>
                      <a:lnTo>
                        <a:pt x="63" y="10"/>
                      </a:lnTo>
                      <a:lnTo>
                        <a:pt x="63" y="5"/>
                      </a:lnTo>
                      <a:lnTo>
                        <a:pt x="67" y="5"/>
                      </a:lnTo>
                      <a:lnTo>
                        <a:pt x="67" y="0"/>
                      </a:lnTo>
                      <a:lnTo>
                        <a:pt x="67" y="5"/>
                      </a:lnTo>
                      <a:lnTo>
                        <a:pt x="72" y="5"/>
                      </a:lnTo>
                      <a:lnTo>
                        <a:pt x="77" y="5"/>
                      </a:lnTo>
                      <a:lnTo>
                        <a:pt x="82" y="5"/>
                      </a:lnTo>
                      <a:lnTo>
                        <a:pt x="87" y="5"/>
                      </a:lnTo>
                      <a:lnTo>
                        <a:pt x="87" y="10"/>
                      </a:lnTo>
                      <a:lnTo>
                        <a:pt x="92" y="10"/>
                      </a:lnTo>
                      <a:lnTo>
                        <a:pt x="92" y="15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7" name="Freeform 1240">
                  <a:extLst>
                    <a:ext uri="{FF2B5EF4-FFF2-40B4-BE49-F238E27FC236}">
                      <a16:creationId xmlns:a16="http://schemas.microsoft.com/office/drawing/2014/main" id="{D7C970C2-12C5-4E97-9E1A-A146275E1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" y="965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10 w 10"/>
                    <a:gd name="T3" fmla="*/ 0 h 9"/>
                    <a:gd name="T4" fmla="*/ 10 w 10"/>
                    <a:gd name="T5" fmla="*/ 0 h 9"/>
                    <a:gd name="T6" fmla="*/ 10 w 10"/>
                    <a:gd name="T7" fmla="*/ 0 h 9"/>
                    <a:gd name="T8" fmla="*/ 10 w 10"/>
                    <a:gd name="T9" fmla="*/ 0 h 9"/>
                    <a:gd name="T10" fmla="*/ 5 w 10"/>
                    <a:gd name="T11" fmla="*/ 0 h 9"/>
                    <a:gd name="T12" fmla="*/ 5 w 10"/>
                    <a:gd name="T13" fmla="*/ 0 h 9"/>
                    <a:gd name="T14" fmla="*/ 5 w 10"/>
                    <a:gd name="T15" fmla="*/ 5 h 9"/>
                    <a:gd name="T16" fmla="*/ 5 w 10"/>
                    <a:gd name="T17" fmla="*/ 5 h 9"/>
                    <a:gd name="T18" fmla="*/ 5 w 10"/>
                    <a:gd name="T19" fmla="*/ 5 h 9"/>
                    <a:gd name="T20" fmla="*/ 5 w 10"/>
                    <a:gd name="T21" fmla="*/ 5 h 9"/>
                    <a:gd name="T22" fmla="*/ 5 w 10"/>
                    <a:gd name="T23" fmla="*/ 5 h 9"/>
                    <a:gd name="T24" fmla="*/ 5 w 10"/>
                    <a:gd name="T25" fmla="*/ 5 h 9"/>
                    <a:gd name="T26" fmla="*/ 5 w 10"/>
                    <a:gd name="T27" fmla="*/ 9 h 9"/>
                    <a:gd name="T28" fmla="*/ 5 w 10"/>
                    <a:gd name="T29" fmla="*/ 9 h 9"/>
                    <a:gd name="T30" fmla="*/ 0 w 10"/>
                    <a:gd name="T31" fmla="*/ 9 h 9"/>
                    <a:gd name="T32" fmla="*/ 0 w 10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8" name="Freeform 1241">
                  <a:extLst>
                    <a:ext uri="{FF2B5EF4-FFF2-40B4-BE49-F238E27FC236}">
                      <a16:creationId xmlns:a16="http://schemas.microsoft.com/office/drawing/2014/main" id="{F9593107-95E7-47CF-AE1E-B8448CFCE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2" y="974"/>
                  <a:ext cx="24" cy="5"/>
                </a:xfrm>
                <a:custGeom>
                  <a:avLst/>
                  <a:gdLst>
                    <a:gd name="T0" fmla="*/ 24 w 24"/>
                    <a:gd name="T1" fmla="*/ 0 h 5"/>
                    <a:gd name="T2" fmla="*/ 24 w 24"/>
                    <a:gd name="T3" fmla="*/ 0 h 5"/>
                    <a:gd name="T4" fmla="*/ 24 w 24"/>
                    <a:gd name="T5" fmla="*/ 0 h 5"/>
                    <a:gd name="T6" fmla="*/ 19 w 24"/>
                    <a:gd name="T7" fmla="*/ 0 h 5"/>
                    <a:gd name="T8" fmla="*/ 19 w 24"/>
                    <a:gd name="T9" fmla="*/ 0 h 5"/>
                    <a:gd name="T10" fmla="*/ 14 w 24"/>
                    <a:gd name="T11" fmla="*/ 0 h 5"/>
                    <a:gd name="T12" fmla="*/ 14 w 24"/>
                    <a:gd name="T13" fmla="*/ 0 h 5"/>
                    <a:gd name="T14" fmla="*/ 14 w 24"/>
                    <a:gd name="T15" fmla="*/ 0 h 5"/>
                    <a:gd name="T16" fmla="*/ 9 w 24"/>
                    <a:gd name="T17" fmla="*/ 0 h 5"/>
                    <a:gd name="T18" fmla="*/ 9 w 24"/>
                    <a:gd name="T19" fmla="*/ 0 h 5"/>
                    <a:gd name="T20" fmla="*/ 9 w 24"/>
                    <a:gd name="T21" fmla="*/ 0 h 5"/>
                    <a:gd name="T22" fmla="*/ 5 w 24"/>
                    <a:gd name="T23" fmla="*/ 0 h 5"/>
                    <a:gd name="T24" fmla="*/ 5 w 24"/>
                    <a:gd name="T25" fmla="*/ 0 h 5"/>
                    <a:gd name="T26" fmla="*/ 5 w 24"/>
                    <a:gd name="T27" fmla="*/ 0 h 5"/>
                    <a:gd name="T28" fmla="*/ 0 w 24"/>
                    <a:gd name="T29" fmla="*/ 0 h 5"/>
                    <a:gd name="T30" fmla="*/ 0 w 24"/>
                    <a:gd name="T31" fmla="*/ 5 h 5"/>
                    <a:gd name="T32" fmla="*/ 0 w 2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9" name="Freeform 1242">
                  <a:extLst>
                    <a:ext uri="{FF2B5EF4-FFF2-40B4-BE49-F238E27FC236}">
                      <a16:creationId xmlns:a16="http://schemas.microsoft.com/office/drawing/2014/main" id="{5E3A4B60-C203-4348-86D3-7D21CC27B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979"/>
                  <a:ext cx="5" cy="19"/>
                </a:xfrm>
                <a:custGeom>
                  <a:avLst/>
                  <a:gdLst>
                    <a:gd name="T0" fmla="*/ 5 w 5"/>
                    <a:gd name="T1" fmla="*/ 0 h 19"/>
                    <a:gd name="T2" fmla="*/ 5 w 5"/>
                    <a:gd name="T3" fmla="*/ 0 h 19"/>
                    <a:gd name="T4" fmla="*/ 5 w 5"/>
                    <a:gd name="T5" fmla="*/ 5 h 19"/>
                    <a:gd name="T6" fmla="*/ 5 w 5"/>
                    <a:gd name="T7" fmla="*/ 5 h 19"/>
                    <a:gd name="T8" fmla="*/ 5 w 5"/>
                    <a:gd name="T9" fmla="*/ 5 h 19"/>
                    <a:gd name="T10" fmla="*/ 5 w 5"/>
                    <a:gd name="T11" fmla="*/ 5 h 19"/>
                    <a:gd name="T12" fmla="*/ 5 w 5"/>
                    <a:gd name="T13" fmla="*/ 10 h 19"/>
                    <a:gd name="T14" fmla="*/ 5 w 5"/>
                    <a:gd name="T15" fmla="*/ 10 h 19"/>
                    <a:gd name="T16" fmla="*/ 5 w 5"/>
                    <a:gd name="T17" fmla="*/ 10 h 19"/>
                    <a:gd name="T18" fmla="*/ 5 w 5"/>
                    <a:gd name="T19" fmla="*/ 15 h 19"/>
                    <a:gd name="T20" fmla="*/ 5 w 5"/>
                    <a:gd name="T21" fmla="*/ 15 h 19"/>
                    <a:gd name="T22" fmla="*/ 5 w 5"/>
                    <a:gd name="T23" fmla="*/ 15 h 19"/>
                    <a:gd name="T24" fmla="*/ 5 w 5"/>
                    <a:gd name="T25" fmla="*/ 15 h 19"/>
                    <a:gd name="T26" fmla="*/ 5 w 5"/>
                    <a:gd name="T27" fmla="*/ 19 h 19"/>
                    <a:gd name="T28" fmla="*/ 5 w 5"/>
                    <a:gd name="T29" fmla="*/ 19 h 19"/>
                    <a:gd name="T30" fmla="*/ 0 w 5"/>
                    <a:gd name="T31" fmla="*/ 19 h 19"/>
                    <a:gd name="T32" fmla="*/ 0 w 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0" name="Freeform 1243">
                  <a:extLst>
                    <a:ext uri="{FF2B5EF4-FFF2-40B4-BE49-F238E27FC236}">
                      <a16:creationId xmlns:a16="http://schemas.microsoft.com/office/drawing/2014/main" id="{D651AFB6-2747-418A-9031-286DD000D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989"/>
                  <a:ext cx="29" cy="9"/>
                </a:xfrm>
                <a:custGeom>
                  <a:avLst/>
                  <a:gdLst>
                    <a:gd name="T0" fmla="*/ 29 w 29"/>
                    <a:gd name="T1" fmla="*/ 9 h 9"/>
                    <a:gd name="T2" fmla="*/ 29 w 29"/>
                    <a:gd name="T3" fmla="*/ 9 h 9"/>
                    <a:gd name="T4" fmla="*/ 24 w 29"/>
                    <a:gd name="T5" fmla="*/ 9 h 9"/>
                    <a:gd name="T6" fmla="*/ 24 w 29"/>
                    <a:gd name="T7" fmla="*/ 9 h 9"/>
                    <a:gd name="T8" fmla="*/ 19 w 29"/>
                    <a:gd name="T9" fmla="*/ 9 h 9"/>
                    <a:gd name="T10" fmla="*/ 19 w 29"/>
                    <a:gd name="T11" fmla="*/ 9 h 9"/>
                    <a:gd name="T12" fmla="*/ 19 w 29"/>
                    <a:gd name="T13" fmla="*/ 5 h 9"/>
                    <a:gd name="T14" fmla="*/ 14 w 29"/>
                    <a:gd name="T15" fmla="*/ 5 h 9"/>
                    <a:gd name="T16" fmla="*/ 14 w 29"/>
                    <a:gd name="T17" fmla="*/ 5 h 9"/>
                    <a:gd name="T18" fmla="*/ 10 w 29"/>
                    <a:gd name="T19" fmla="*/ 0 h 9"/>
                    <a:gd name="T20" fmla="*/ 10 w 29"/>
                    <a:gd name="T21" fmla="*/ 0 h 9"/>
                    <a:gd name="T22" fmla="*/ 10 w 29"/>
                    <a:gd name="T23" fmla="*/ 0 h 9"/>
                    <a:gd name="T24" fmla="*/ 5 w 29"/>
                    <a:gd name="T25" fmla="*/ 0 h 9"/>
                    <a:gd name="T26" fmla="*/ 5 w 29"/>
                    <a:gd name="T27" fmla="*/ 0 h 9"/>
                    <a:gd name="T28" fmla="*/ 0 w 29"/>
                    <a:gd name="T29" fmla="*/ 0 h 9"/>
                    <a:gd name="T30" fmla="*/ 0 w 29"/>
                    <a:gd name="T31" fmla="*/ 0 h 9"/>
                    <a:gd name="T32" fmla="*/ 0 w 29"/>
                    <a:gd name="T33" fmla="*/ 5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29" y="9"/>
                      </a:move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1" name="Freeform 1244">
                  <a:extLst>
                    <a:ext uri="{FF2B5EF4-FFF2-40B4-BE49-F238E27FC236}">
                      <a16:creationId xmlns:a16="http://schemas.microsoft.com/office/drawing/2014/main" id="{D8ED0B6C-8FEE-4640-ADF5-5C80B6FE6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994"/>
                  <a:ext cx="24" cy="9"/>
                </a:xfrm>
                <a:custGeom>
                  <a:avLst/>
                  <a:gdLst>
                    <a:gd name="T0" fmla="*/ 24 w 24"/>
                    <a:gd name="T1" fmla="*/ 0 h 9"/>
                    <a:gd name="T2" fmla="*/ 19 w 24"/>
                    <a:gd name="T3" fmla="*/ 0 h 9"/>
                    <a:gd name="T4" fmla="*/ 19 w 24"/>
                    <a:gd name="T5" fmla="*/ 0 h 9"/>
                    <a:gd name="T6" fmla="*/ 19 w 24"/>
                    <a:gd name="T7" fmla="*/ 0 h 9"/>
                    <a:gd name="T8" fmla="*/ 19 w 24"/>
                    <a:gd name="T9" fmla="*/ 0 h 9"/>
                    <a:gd name="T10" fmla="*/ 14 w 24"/>
                    <a:gd name="T11" fmla="*/ 4 h 9"/>
                    <a:gd name="T12" fmla="*/ 14 w 24"/>
                    <a:gd name="T13" fmla="*/ 4 h 9"/>
                    <a:gd name="T14" fmla="*/ 14 w 24"/>
                    <a:gd name="T15" fmla="*/ 4 h 9"/>
                    <a:gd name="T16" fmla="*/ 14 w 24"/>
                    <a:gd name="T17" fmla="*/ 4 h 9"/>
                    <a:gd name="T18" fmla="*/ 9 w 24"/>
                    <a:gd name="T19" fmla="*/ 4 h 9"/>
                    <a:gd name="T20" fmla="*/ 9 w 24"/>
                    <a:gd name="T21" fmla="*/ 9 h 9"/>
                    <a:gd name="T22" fmla="*/ 9 w 24"/>
                    <a:gd name="T23" fmla="*/ 9 h 9"/>
                    <a:gd name="T24" fmla="*/ 5 w 24"/>
                    <a:gd name="T25" fmla="*/ 9 h 9"/>
                    <a:gd name="T26" fmla="*/ 5 w 24"/>
                    <a:gd name="T27" fmla="*/ 9 h 9"/>
                    <a:gd name="T28" fmla="*/ 5 w 24"/>
                    <a:gd name="T29" fmla="*/ 4 h 9"/>
                    <a:gd name="T30" fmla="*/ 0 w 24"/>
                    <a:gd name="T31" fmla="*/ 4 h 9"/>
                    <a:gd name="T32" fmla="*/ 0 w 24"/>
                    <a:gd name="T33" fmla="*/ 4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"/>
                    <a:gd name="T53" fmla="*/ 24 w 2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">
                      <a:moveTo>
                        <a:pt x="24" y="0"/>
                      </a:moveTo>
                      <a:lnTo>
                        <a:pt x="19" y="0"/>
                      </a:lnTo>
                      <a:lnTo>
                        <a:pt x="14" y="4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2" name="Freeform 1245">
                  <a:extLst>
                    <a:ext uri="{FF2B5EF4-FFF2-40B4-BE49-F238E27FC236}">
                      <a16:creationId xmlns:a16="http://schemas.microsoft.com/office/drawing/2014/main" id="{6620B7E6-BD1E-44F6-A1A3-929E63715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974"/>
                  <a:ext cx="14" cy="24"/>
                </a:xfrm>
                <a:custGeom>
                  <a:avLst/>
                  <a:gdLst>
                    <a:gd name="T0" fmla="*/ 0 w 14"/>
                    <a:gd name="T1" fmla="*/ 24 h 24"/>
                    <a:gd name="T2" fmla="*/ 0 w 14"/>
                    <a:gd name="T3" fmla="*/ 20 h 24"/>
                    <a:gd name="T4" fmla="*/ 0 w 14"/>
                    <a:gd name="T5" fmla="*/ 20 h 24"/>
                    <a:gd name="T6" fmla="*/ 0 w 14"/>
                    <a:gd name="T7" fmla="*/ 20 h 24"/>
                    <a:gd name="T8" fmla="*/ 0 w 14"/>
                    <a:gd name="T9" fmla="*/ 15 h 24"/>
                    <a:gd name="T10" fmla="*/ 0 w 14"/>
                    <a:gd name="T11" fmla="*/ 15 h 24"/>
                    <a:gd name="T12" fmla="*/ 0 w 14"/>
                    <a:gd name="T13" fmla="*/ 15 h 24"/>
                    <a:gd name="T14" fmla="*/ 0 w 14"/>
                    <a:gd name="T15" fmla="*/ 15 h 24"/>
                    <a:gd name="T16" fmla="*/ 5 w 14"/>
                    <a:gd name="T17" fmla="*/ 10 h 24"/>
                    <a:gd name="T18" fmla="*/ 5 w 14"/>
                    <a:gd name="T19" fmla="*/ 10 h 24"/>
                    <a:gd name="T20" fmla="*/ 5 w 14"/>
                    <a:gd name="T21" fmla="*/ 10 h 24"/>
                    <a:gd name="T22" fmla="*/ 9 w 14"/>
                    <a:gd name="T23" fmla="*/ 10 h 24"/>
                    <a:gd name="T24" fmla="*/ 9 w 14"/>
                    <a:gd name="T25" fmla="*/ 5 h 24"/>
                    <a:gd name="T26" fmla="*/ 9 w 14"/>
                    <a:gd name="T27" fmla="*/ 5 h 24"/>
                    <a:gd name="T28" fmla="*/ 14 w 14"/>
                    <a:gd name="T29" fmla="*/ 5 h 24"/>
                    <a:gd name="T30" fmla="*/ 14 w 14"/>
                    <a:gd name="T31" fmla="*/ 5 h 24"/>
                    <a:gd name="T32" fmla="*/ 14 w 1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4"/>
                    <a:gd name="T53" fmla="*/ 14 w 1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3" name="Freeform 1246">
                  <a:extLst>
                    <a:ext uri="{FF2B5EF4-FFF2-40B4-BE49-F238E27FC236}">
                      <a16:creationId xmlns:a16="http://schemas.microsoft.com/office/drawing/2014/main" id="{040B83B1-AF2A-4D54-97E5-78971166F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974"/>
                  <a:ext cx="44" cy="5"/>
                </a:xfrm>
                <a:custGeom>
                  <a:avLst/>
                  <a:gdLst>
                    <a:gd name="T0" fmla="*/ 0 w 44"/>
                    <a:gd name="T1" fmla="*/ 0 h 5"/>
                    <a:gd name="T2" fmla="*/ 5 w 44"/>
                    <a:gd name="T3" fmla="*/ 5 h 5"/>
                    <a:gd name="T4" fmla="*/ 5 w 44"/>
                    <a:gd name="T5" fmla="*/ 5 h 5"/>
                    <a:gd name="T6" fmla="*/ 10 w 44"/>
                    <a:gd name="T7" fmla="*/ 5 h 5"/>
                    <a:gd name="T8" fmla="*/ 10 w 44"/>
                    <a:gd name="T9" fmla="*/ 5 h 5"/>
                    <a:gd name="T10" fmla="*/ 15 w 44"/>
                    <a:gd name="T11" fmla="*/ 5 h 5"/>
                    <a:gd name="T12" fmla="*/ 20 w 44"/>
                    <a:gd name="T13" fmla="*/ 5 h 5"/>
                    <a:gd name="T14" fmla="*/ 20 w 44"/>
                    <a:gd name="T15" fmla="*/ 5 h 5"/>
                    <a:gd name="T16" fmla="*/ 24 w 44"/>
                    <a:gd name="T17" fmla="*/ 5 h 5"/>
                    <a:gd name="T18" fmla="*/ 24 w 44"/>
                    <a:gd name="T19" fmla="*/ 5 h 5"/>
                    <a:gd name="T20" fmla="*/ 29 w 44"/>
                    <a:gd name="T21" fmla="*/ 5 h 5"/>
                    <a:gd name="T22" fmla="*/ 29 w 44"/>
                    <a:gd name="T23" fmla="*/ 5 h 5"/>
                    <a:gd name="T24" fmla="*/ 34 w 44"/>
                    <a:gd name="T25" fmla="*/ 5 h 5"/>
                    <a:gd name="T26" fmla="*/ 34 w 44"/>
                    <a:gd name="T27" fmla="*/ 5 h 5"/>
                    <a:gd name="T28" fmla="*/ 39 w 44"/>
                    <a:gd name="T29" fmla="*/ 0 h 5"/>
                    <a:gd name="T30" fmla="*/ 39 w 44"/>
                    <a:gd name="T31" fmla="*/ 0 h 5"/>
                    <a:gd name="T32" fmla="*/ 44 w 4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5"/>
                    <a:gd name="T53" fmla="*/ 44 w 4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4" name="Freeform 1247">
                  <a:extLst>
                    <a:ext uri="{FF2B5EF4-FFF2-40B4-BE49-F238E27FC236}">
                      <a16:creationId xmlns:a16="http://schemas.microsoft.com/office/drawing/2014/main" id="{AD8E09A3-C9E3-4984-9E52-BB048A4FC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2" y="950"/>
                  <a:ext cx="9" cy="24"/>
                </a:xfrm>
                <a:custGeom>
                  <a:avLst/>
                  <a:gdLst>
                    <a:gd name="T0" fmla="*/ 0 w 9"/>
                    <a:gd name="T1" fmla="*/ 24 h 24"/>
                    <a:gd name="T2" fmla="*/ 0 w 9"/>
                    <a:gd name="T3" fmla="*/ 20 h 24"/>
                    <a:gd name="T4" fmla="*/ 0 w 9"/>
                    <a:gd name="T5" fmla="*/ 20 h 24"/>
                    <a:gd name="T6" fmla="*/ 0 w 9"/>
                    <a:gd name="T7" fmla="*/ 20 h 24"/>
                    <a:gd name="T8" fmla="*/ 0 w 9"/>
                    <a:gd name="T9" fmla="*/ 20 h 24"/>
                    <a:gd name="T10" fmla="*/ 5 w 9"/>
                    <a:gd name="T11" fmla="*/ 15 h 24"/>
                    <a:gd name="T12" fmla="*/ 5 w 9"/>
                    <a:gd name="T13" fmla="*/ 15 h 24"/>
                    <a:gd name="T14" fmla="*/ 5 w 9"/>
                    <a:gd name="T15" fmla="*/ 15 h 24"/>
                    <a:gd name="T16" fmla="*/ 5 w 9"/>
                    <a:gd name="T17" fmla="*/ 15 h 24"/>
                    <a:gd name="T18" fmla="*/ 5 w 9"/>
                    <a:gd name="T19" fmla="*/ 10 h 24"/>
                    <a:gd name="T20" fmla="*/ 5 w 9"/>
                    <a:gd name="T21" fmla="*/ 10 h 24"/>
                    <a:gd name="T22" fmla="*/ 5 w 9"/>
                    <a:gd name="T23" fmla="*/ 10 h 24"/>
                    <a:gd name="T24" fmla="*/ 5 w 9"/>
                    <a:gd name="T25" fmla="*/ 5 h 24"/>
                    <a:gd name="T26" fmla="*/ 9 w 9"/>
                    <a:gd name="T27" fmla="*/ 5 h 24"/>
                    <a:gd name="T28" fmla="*/ 9 w 9"/>
                    <a:gd name="T29" fmla="*/ 5 h 24"/>
                    <a:gd name="T30" fmla="*/ 9 w 9"/>
                    <a:gd name="T31" fmla="*/ 5 h 24"/>
                    <a:gd name="T32" fmla="*/ 9 w 9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4"/>
                    <a:gd name="T53" fmla="*/ 9 w 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5" name="Freeform 1248">
                  <a:extLst>
                    <a:ext uri="{FF2B5EF4-FFF2-40B4-BE49-F238E27FC236}">
                      <a16:creationId xmlns:a16="http://schemas.microsoft.com/office/drawing/2014/main" id="{EAF8DBC5-EC9D-4E28-B661-765EDCD41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1" y="950"/>
                  <a:ext cx="25" cy="15"/>
                </a:xfrm>
                <a:custGeom>
                  <a:avLst/>
                  <a:gdLst>
                    <a:gd name="T0" fmla="*/ 0 w 25"/>
                    <a:gd name="T1" fmla="*/ 0 h 15"/>
                    <a:gd name="T2" fmla="*/ 0 w 25"/>
                    <a:gd name="T3" fmla="*/ 0 h 15"/>
                    <a:gd name="T4" fmla="*/ 0 w 25"/>
                    <a:gd name="T5" fmla="*/ 5 h 15"/>
                    <a:gd name="T6" fmla="*/ 0 w 25"/>
                    <a:gd name="T7" fmla="*/ 5 h 15"/>
                    <a:gd name="T8" fmla="*/ 5 w 25"/>
                    <a:gd name="T9" fmla="*/ 5 h 15"/>
                    <a:gd name="T10" fmla="*/ 5 w 25"/>
                    <a:gd name="T11" fmla="*/ 5 h 15"/>
                    <a:gd name="T12" fmla="*/ 10 w 25"/>
                    <a:gd name="T13" fmla="*/ 5 h 15"/>
                    <a:gd name="T14" fmla="*/ 10 w 25"/>
                    <a:gd name="T15" fmla="*/ 5 h 15"/>
                    <a:gd name="T16" fmla="*/ 10 w 25"/>
                    <a:gd name="T17" fmla="*/ 5 h 15"/>
                    <a:gd name="T18" fmla="*/ 15 w 25"/>
                    <a:gd name="T19" fmla="*/ 5 h 15"/>
                    <a:gd name="T20" fmla="*/ 15 w 25"/>
                    <a:gd name="T21" fmla="*/ 5 h 15"/>
                    <a:gd name="T22" fmla="*/ 20 w 25"/>
                    <a:gd name="T23" fmla="*/ 5 h 15"/>
                    <a:gd name="T24" fmla="*/ 20 w 25"/>
                    <a:gd name="T25" fmla="*/ 5 h 15"/>
                    <a:gd name="T26" fmla="*/ 20 w 25"/>
                    <a:gd name="T27" fmla="*/ 5 h 15"/>
                    <a:gd name="T28" fmla="*/ 20 w 25"/>
                    <a:gd name="T29" fmla="*/ 10 h 15"/>
                    <a:gd name="T30" fmla="*/ 25 w 25"/>
                    <a:gd name="T31" fmla="*/ 10 h 15"/>
                    <a:gd name="T32" fmla="*/ 25 w 2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5"/>
                    <a:gd name="T53" fmla="*/ 25 w 2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25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" name="Freeform 1249">
                  <a:extLst>
                    <a:ext uri="{FF2B5EF4-FFF2-40B4-BE49-F238E27FC236}">
                      <a16:creationId xmlns:a16="http://schemas.microsoft.com/office/drawing/2014/main" id="{3489213B-64EB-4529-8A99-AF9A53670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" y="955"/>
                  <a:ext cx="19" cy="15"/>
                </a:xfrm>
                <a:custGeom>
                  <a:avLst/>
                  <a:gdLst>
                    <a:gd name="T0" fmla="*/ 19 w 19"/>
                    <a:gd name="T1" fmla="*/ 0 h 15"/>
                    <a:gd name="T2" fmla="*/ 19 w 19"/>
                    <a:gd name="T3" fmla="*/ 0 h 15"/>
                    <a:gd name="T4" fmla="*/ 19 w 19"/>
                    <a:gd name="T5" fmla="*/ 0 h 15"/>
                    <a:gd name="T6" fmla="*/ 19 w 19"/>
                    <a:gd name="T7" fmla="*/ 5 h 15"/>
                    <a:gd name="T8" fmla="*/ 19 w 19"/>
                    <a:gd name="T9" fmla="*/ 5 h 15"/>
                    <a:gd name="T10" fmla="*/ 19 w 19"/>
                    <a:gd name="T11" fmla="*/ 5 h 15"/>
                    <a:gd name="T12" fmla="*/ 19 w 19"/>
                    <a:gd name="T13" fmla="*/ 5 h 15"/>
                    <a:gd name="T14" fmla="*/ 19 w 19"/>
                    <a:gd name="T15" fmla="*/ 10 h 15"/>
                    <a:gd name="T16" fmla="*/ 19 w 19"/>
                    <a:gd name="T17" fmla="*/ 10 h 15"/>
                    <a:gd name="T18" fmla="*/ 19 w 19"/>
                    <a:gd name="T19" fmla="*/ 10 h 15"/>
                    <a:gd name="T20" fmla="*/ 19 w 19"/>
                    <a:gd name="T21" fmla="*/ 10 h 15"/>
                    <a:gd name="T22" fmla="*/ 14 w 19"/>
                    <a:gd name="T23" fmla="*/ 15 h 15"/>
                    <a:gd name="T24" fmla="*/ 14 w 19"/>
                    <a:gd name="T25" fmla="*/ 15 h 15"/>
                    <a:gd name="T26" fmla="*/ 14 w 19"/>
                    <a:gd name="T27" fmla="*/ 15 h 15"/>
                    <a:gd name="T28" fmla="*/ 14 w 19"/>
                    <a:gd name="T29" fmla="*/ 15 h 15"/>
                    <a:gd name="T30" fmla="*/ 9 w 19"/>
                    <a:gd name="T31" fmla="*/ 15 h 15"/>
                    <a:gd name="T32" fmla="*/ 9 w 19"/>
                    <a:gd name="T33" fmla="*/ 15 h 15"/>
                    <a:gd name="T34" fmla="*/ 9 w 19"/>
                    <a:gd name="T35" fmla="*/ 15 h 15"/>
                    <a:gd name="T36" fmla="*/ 9 w 19"/>
                    <a:gd name="T37" fmla="*/ 15 h 15"/>
                    <a:gd name="T38" fmla="*/ 9 w 19"/>
                    <a:gd name="T39" fmla="*/ 15 h 15"/>
                    <a:gd name="T40" fmla="*/ 5 w 19"/>
                    <a:gd name="T41" fmla="*/ 15 h 15"/>
                    <a:gd name="T42" fmla="*/ 5 w 19"/>
                    <a:gd name="T43" fmla="*/ 15 h 15"/>
                    <a:gd name="T44" fmla="*/ 5 w 19"/>
                    <a:gd name="T45" fmla="*/ 15 h 15"/>
                    <a:gd name="T46" fmla="*/ 5 w 19"/>
                    <a:gd name="T47" fmla="*/ 15 h 15"/>
                    <a:gd name="T48" fmla="*/ 5 w 19"/>
                    <a:gd name="T49" fmla="*/ 15 h 15"/>
                    <a:gd name="T50" fmla="*/ 0 w 19"/>
                    <a:gd name="T51" fmla="*/ 15 h 15"/>
                    <a:gd name="T52" fmla="*/ 0 w 19"/>
                    <a:gd name="T53" fmla="*/ 15 h 15"/>
                    <a:gd name="T54" fmla="*/ 0 w 19"/>
                    <a:gd name="T55" fmla="*/ 10 h 15"/>
                    <a:gd name="T56" fmla="*/ 0 w 19"/>
                    <a:gd name="T57" fmla="*/ 10 h 15"/>
                    <a:gd name="T58" fmla="*/ 0 w 19"/>
                    <a:gd name="T59" fmla="*/ 10 h 15"/>
                    <a:gd name="T60" fmla="*/ 0 w 19"/>
                    <a:gd name="T61" fmla="*/ 10 h 15"/>
                    <a:gd name="T62" fmla="*/ 0 w 19"/>
                    <a:gd name="T63" fmla="*/ 10 h 15"/>
                    <a:gd name="T64" fmla="*/ 0 w 19"/>
                    <a:gd name="T65" fmla="*/ 10 h 15"/>
                    <a:gd name="T66" fmla="*/ 0 w 19"/>
                    <a:gd name="T67" fmla="*/ 10 h 15"/>
                    <a:gd name="T68" fmla="*/ 0 w 19"/>
                    <a:gd name="T69" fmla="*/ 10 h 15"/>
                    <a:gd name="T70" fmla="*/ 5 w 19"/>
                    <a:gd name="T71" fmla="*/ 5 h 15"/>
                    <a:gd name="T72" fmla="*/ 5 w 19"/>
                    <a:gd name="T73" fmla="*/ 5 h 15"/>
                    <a:gd name="T74" fmla="*/ 5 w 19"/>
                    <a:gd name="T75" fmla="*/ 5 h 15"/>
                    <a:gd name="T76" fmla="*/ 5 w 19"/>
                    <a:gd name="T77" fmla="*/ 5 h 15"/>
                    <a:gd name="T78" fmla="*/ 9 w 19"/>
                    <a:gd name="T79" fmla="*/ 5 h 15"/>
                    <a:gd name="T80" fmla="*/ 9 w 19"/>
                    <a:gd name="T81" fmla="*/ 0 h 15"/>
                    <a:gd name="T82" fmla="*/ 9 w 19"/>
                    <a:gd name="T83" fmla="*/ 0 h 15"/>
                    <a:gd name="T84" fmla="*/ 9 w 19"/>
                    <a:gd name="T85" fmla="*/ 0 h 15"/>
                    <a:gd name="T86" fmla="*/ 14 w 19"/>
                    <a:gd name="T87" fmla="*/ 0 h 15"/>
                    <a:gd name="T88" fmla="*/ 14 w 19"/>
                    <a:gd name="T89" fmla="*/ 0 h 15"/>
                    <a:gd name="T90" fmla="*/ 14 w 19"/>
                    <a:gd name="T91" fmla="*/ 0 h 15"/>
                    <a:gd name="T92" fmla="*/ 14 w 19"/>
                    <a:gd name="T93" fmla="*/ 0 h 15"/>
                    <a:gd name="T94" fmla="*/ 19 w 19"/>
                    <a:gd name="T95" fmla="*/ 0 h 15"/>
                    <a:gd name="T96" fmla="*/ 19 w 19"/>
                    <a:gd name="T97" fmla="*/ 0 h 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"/>
                    <a:gd name="T148" fmla="*/ 0 h 15"/>
                    <a:gd name="T149" fmla="*/ 19 w 19"/>
                    <a:gd name="T150" fmla="*/ 15 h 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" h="15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7" name="Freeform 1250">
                  <a:extLst>
                    <a:ext uri="{FF2B5EF4-FFF2-40B4-BE49-F238E27FC236}">
                      <a16:creationId xmlns:a16="http://schemas.microsoft.com/office/drawing/2014/main" id="{65BCA094-44D9-4580-AAD3-835DC6DF5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2" y="955"/>
                  <a:ext cx="10" cy="15"/>
                </a:xfrm>
                <a:custGeom>
                  <a:avLst/>
                  <a:gdLst>
                    <a:gd name="T0" fmla="*/ 10 w 10"/>
                    <a:gd name="T1" fmla="*/ 0 h 15"/>
                    <a:gd name="T2" fmla="*/ 10 w 10"/>
                    <a:gd name="T3" fmla="*/ 0 h 15"/>
                    <a:gd name="T4" fmla="*/ 10 w 10"/>
                    <a:gd name="T5" fmla="*/ 0 h 15"/>
                    <a:gd name="T6" fmla="*/ 10 w 10"/>
                    <a:gd name="T7" fmla="*/ 5 h 15"/>
                    <a:gd name="T8" fmla="*/ 10 w 10"/>
                    <a:gd name="T9" fmla="*/ 5 h 15"/>
                    <a:gd name="T10" fmla="*/ 10 w 10"/>
                    <a:gd name="T11" fmla="*/ 5 h 15"/>
                    <a:gd name="T12" fmla="*/ 10 w 10"/>
                    <a:gd name="T13" fmla="*/ 5 h 15"/>
                    <a:gd name="T14" fmla="*/ 10 w 10"/>
                    <a:gd name="T15" fmla="*/ 10 h 15"/>
                    <a:gd name="T16" fmla="*/ 10 w 10"/>
                    <a:gd name="T17" fmla="*/ 10 h 15"/>
                    <a:gd name="T18" fmla="*/ 10 w 10"/>
                    <a:gd name="T19" fmla="*/ 10 h 15"/>
                    <a:gd name="T20" fmla="*/ 10 w 10"/>
                    <a:gd name="T21" fmla="*/ 10 h 15"/>
                    <a:gd name="T22" fmla="*/ 5 w 10"/>
                    <a:gd name="T23" fmla="*/ 15 h 15"/>
                    <a:gd name="T24" fmla="*/ 5 w 10"/>
                    <a:gd name="T25" fmla="*/ 15 h 15"/>
                    <a:gd name="T26" fmla="*/ 5 w 10"/>
                    <a:gd name="T27" fmla="*/ 15 h 15"/>
                    <a:gd name="T28" fmla="*/ 5 w 10"/>
                    <a:gd name="T29" fmla="*/ 15 h 15"/>
                    <a:gd name="T30" fmla="*/ 0 w 10"/>
                    <a:gd name="T31" fmla="*/ 15 h 15"/>
                    <a:gd name="T32" fmla="*/ 0 w 10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8" name="Freeform 1251">
                  <a:extLst>
                    <a:ext uri="{FF2B5EF4-FFF2-40B4-BE49-F238E27FC236}">
                      <a16:creationId xmlns:a16="http://schemas.microsoft.com/office/drawing/2014/main" id="{31CC93CF-1DD4-4F76-997B-25E7FA473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" y="965"/>
                  <a:ext cx="9" cy="5"/>
                </a:xfrm>
                <a:custGeom>
                  <a:avLst/>
                  <a:gdLst>
                    <a:gd name="T0" fmla="*/ 9 w 9"/>
                    <a:gd name="T1" fmla="*/ 5 h 5"/>
                    <a:gd name="T2" fmla="*/ 9 w 9"/>
                    <a:gd name="T3" fmla="*/ 5 h 5"/>
                    <a:gd name="T4" fmla="*/ 9 w 9"/>
                    <a:gd name="T5" fmla="*/ 5 h 5"/>
                    <a:gd name="T6" fmla="*/ 9 w 9"/>
                    <a:gd name="T7" fmla="*/ 5 h 5"/>
                    <a:gd name="T8" fmla="*/ 5 w 9"/>
                    <a:gd name="T9" fmla="*/ 5 h 5"/>
                    <a:gd name="T10" fmla="*/ 5 w 9"/>
                    <a:gd name="T11" fmla="*/ 5 h 5"/>
                    <a:gd name="T12" fmla="*/ 5 w 9"/>
                    <a:gd name="T13" fmla="*/ 5 h 5"/>
                    <a:gd name="T14" fmla="*/ 5 w 9"/>
                    <a:gd name="T15" fmla="*/ 5 h 5"/>
                    <a:gd name="T16" fmla="*/ 5 w 9"/>
                    <a:gd name="T17" fmla="*/ 5 h 5"/>
                    <a:gd name="T18" fmla="*/ 0 w 9"/>
                    <a:gd name="T19" fmla="*/ 5 h 5"/>
                    <a:gd name="T20" fmla="*/ 0 w 9"/>
                    <a:gd name="T21" fmla="*/ 5 h 5"/>
                    <a:gd name="T22" fmla="*/ 0 w 9"/>
                    <a:gd name="T23" fmla="*/ 0 h 5"/>
                    <a:gd name="T24" fmla="*/ 0 w 9"/>
                    <a:gd name="T25" fmla="*/ 0 h 5"/>
                    <a:gd name="T26" fmla="*/ 0 w 9"/>
                    <a:gd name="T27" fmla="*/ 0 h 5"/>
                    <a:gd name="T28" fmla="*/ 0 w 9"/>
                    <a:gd name="T29" fmla="*/ 0 h 5"/>
                    <a:gd name="T30" fmla="*/ 0 w 9"/>
                    <a:gd name="T31" fmla="*/ 0 h 5"/>
                    <a:gd name="T32" fmla="*/ 0 w 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"/>
                    <a:gd name="T53" fmla="*/ 9 w 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">
                      <a:moveTo>
                        <a:pt x="9" y="5"/>
                      </a:move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9" name="Freeform 1252">
                  <a:extLst>
                    <a:ext uri="{FF2B5EF4-FFF2-40B4-BE49-F238E27FC236}">
                      <a16:creationId xmlns:a16="http://schemas.microsoft.com/office/drawing/2014/main" id="{D91B80DB-40C0-4393-B96A-DA493BF34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" y="955"/>
                  <a:ext cx="19" cy="10"/>
                </a:xfrm>
                <a:custGeom>
                  <a:avLst/>
                  <a:gdLst>
                    <a:gd name="T0" fmla="*/ 0 w 19"/>
                    <a:gd name="T1" fmla="*/ 10 h 10"/>
                    <a:gd name="T2" fmla="*/ 0 w 19"/>
                    <a:gd name="T3" fmla="*/ 10 h 10"/>
                    <a:gd name="T4" fmla="*/ 0 w 19"/>
                    <a:gd name="T5" fmla="*/ 10 h 10"/>
                    <a:gd name="T6" fmla="*/ 5 w 19"/>
                    <a:gd name="T7" fmla="*/ 5 h 10"/>
                    <a:gd name="T8" fmla="*/ 5 w 19"/>
                    <a:gd name="T9" fmla="*/ 5 h 10"/>
                    <a:gd name="T10" fmla="*/ 5 w 19"/>
                    <a:gd name="T11" fmla="*/ 5 h 10"/>
                    <a:gd name="T12" fmla="*/ 5 w 19"/>
                    <a:gd name="T13" fmla="*/ 5 h 10"/>
                    <a:gd name="T14" fmla="*/ 9 w 19"/>
                    <a:gd name="T15" fmla="*/ 5 h 10"/>
                    <a:gd name="T16" fmla="*/ 9 w 19"/>
                    <a:gd name="T17" fmla="*/ 0 h 10"/>
                    <a:gd name="T18" fmla="*/ 9 w 19"/>
                    <a:gd name="T19" fmla="*/ 0 h 10"/>
                    <a:gd name="T20" fmla="*/ 9 w 19"/>
                    <a:gd name="T21" fmla="*/ 0 h 10"/>
                    <a:gd name="T22" fmla="*/ 14 w 19"/>
                    <a:gd name="T23" fmla="*/ 0 h 10"/>
                    <a:gd name="T24" fmla="*/ 14 w 19"/>
                    <a:gd name="T25" fmla="*/ 0 h 10"/>
                    <a:gd name="T26" fmla="*/ 14 w 19"/>
                    <a:gd name="T27" fmla="*/ 0 h 10"/>
                    <a:gd name="T28" fmla="*/ 14 w 19"/>
                    <a:gd name="T29" fmla="*/ 0 h 10"/>
                    <a:gd name="T30" fmla="*/ 19 w 19"/>
                    <a:gd name="T31" fmla="*/ 0 h 10"/>
                    <a:gd name="T32" fmla="*/ 19 w 1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0" name="Freeform 1253">
                  <a:extLst>
                    <a:ext uri="{FF2B5EF4-FFF2-40B4-BE49-F238E27FC236}">
                      <a16:creationId xmlns:a16="http://schemas.microsoft.com/office/drawing/2014/main" id="{F7177738-9FE1-46D4-8213-97209562A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955"/>
                  <a:ext cx="33" cy="87"/>
                </a:xfrm>
                <a:custGeom>
                  <a:avLst/>
                  <a:gdLst>
                    <a:gd name="T0" fmla="*/ 33 w 33"/>
                    <a:gd name="T1" fmla="*/ 87 h 87"/>
                    <a:gd name="T2" fmla="*/ 28 w 33"/>
                    <a:gd name="T3" fmla="*/ 82 h 87"/>
                    <a:gd name="T4" fmla="*/ 28 w 33"/>
                    <a:gd name="T5" fmla="*/ 77 h 87"/>
                    <a:gd name="T6" fmla="*/ 24 w 33"/>
                    <a:gd name="T7" fmla="*/ 72 h 87"/>
                    <a:gd name="T8" fmla="*/ 24 w 33"/>
                    <a:gd name="T9" fmla="*/ 68 h 87"/>
                    <a:gd name="T10" fmla="*/ 19 w 33"/>
                    <a:gd name="T11" fmla="*/ 63 h 87"/>
                    <a:gd name="T12" fmla="*/ 19 w 33"/>
                    <a:gd name="T13" fmla="*/ 58 h 87"/>
                    <a:gd name="T14" fmla="*/ 14 w 33"/>
                    <a:gd name="T15" fmla="*/ 53 h 87"/>
                    <a:gd name="T16" fmla="*/ 14 w 33"/>
                    <a:gd name="T17" fmla="*/ 48 h 87"/>
                    <a:gd name="T18" fmla="*/ 14 w 33"/>
                    <a:gd name="T19" fmla="*/ 43 h 87"/>
                    <a:gd name="T20" fmla="*/ 9 w 33"/>
                    <a:gd name="T21" fmla="*/ 39 h 87"/>
                    <a:gd name="T22" fmla="*/ 9 w 33"/>
                    <a:gd name="T23" fmla="*/ 34 h 87"/>
                    <a:gd name="T24" fmla="*/ 4 w 33"/>
                    <a:gd name="T25" fmla="*/ 29 h 87"/>
                    <a:gd name="T26" fmla="*/ 4 w 33"/>
                    <a:gd name="T27" fmla="*/ 24 h 87"/>
                    <a:gd name="T28" fmla="*/ 4 w 33"/>
                    <a:gd name="T29" fmla="*/ 19 h 87"/>
                    <a:gd name="T30" fmla="*/ 4 w 33"/>
                    <a:gd name="T31" fmla="*/ 15 h 87"/>
                    <a:gd name="T32" fmla="*/ 0 w 33"/>
                    <a:gd name="T33" fmla="*/ 10 h 87"/>
                    <a:gd name="T34" fmla="*/ 0 w 33"/>
                    <a:gd name="T35" fmla="*/ 10 h 87"/>
                    <a:gd name="T36" fmla="*/ 4 w 33"/>
                    <a:gd name="T37" fmla="*/ 0 h 87"/>
                    <a:gd name="T38" fmla="*/ 4 w 33"/>
                    <a:gd name="T39" fmla="*/ 0 h 87"/>
                    <a:gd name="T40" fmla="*/ 4 w 33"/>
                    <a:gd name="T41" fmla="*/ 10 h 87"/>
                    <a:gd name="T42" fmla="*/ 4 w 33"/>
                    <a:gd name="T43" fmla="*/ 15 h 87"/>
                    <a:gd name="T44" fmla="*/ 9 w 33"/>
                    <a:gd name="T45" fmla="*/ 19 h 87"/>
                    <a:gd name="T46" fmla="*/ 9 w 33"/>
                    <a:gd name="T47" fmla="*/ 24 h 87"/>
                    <a:gd name="T48" fmla="*/ 9 w 33"/>
                    <a:gd name="T49" fmla="*/ 29 h 87"/>
                    <a:gd name="T50" fmla="*/ 14 w 33"/>
                    <a:gd name="T51" fmla="*/ 34 h 87"/>
                    <a:gd name="T52" fmla="*/ 14 w 33"/>
                    <a:gd name="T53" fmla="*/ 39 h 87"/>
                    <a:gd name="T54" fmla="*/ 14 w 33"/>
                    <a:gd name="T55" fmla="*/ 43 h 87"/>
                    <a:gd name="T56" fmla="*/ 19 w 33"/>
                    <a:gd name="T57" fmla="*/ 53 h 87"/>
                    <a:gd name="T58" fmla="*/ 19 w 33"/>
                    <a:gd name="T59" fmla="*/ 58 h 87"/>
                    <a:gd name="T60" fmla="*/ 24 w 33"/>
                    <a:gd name="T61" fmla="*/ 63 h 87"/>
                    <a:gd name="T62" fmla="*/ 24 w 33"/>
                    <a:gd name="T63" fmla="*/ 68 h 87"/>
                    <a:gd name="T64" fmla="*/ 28 w 33"/>
                    <a:gd name="T65" fmla="*/ 72 h 87"/>
                    <a:gd name="T66" fmla="*/ 28 w 33"/>
                    <a:gd name="T67" fmla="*/ 77 h 87"/>
                    <a:gd name="T68" fmla="*/ 33 w 33"/>
                    <a:gd name="T69" fmla="*/ 82 h 87"/>
                    <a:gd name="T70" fmla="*/ 33 w 33"/>
                    <a:gd name="T71" fmla="*/ 87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3"/>
                    <a:gd name="T109" fmla="*/ 0 h 87"/>
                    <a:gd name="T110" fmla="*/ 33 w 33"/>
                    <a:gd name="T111" fmla="*/ 87 h 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3" h="87">
                      <a:moveTo>
                        <a:pt x="33" y="87"/>
                      </a:moveTo>
                      <a:lnTo>
                        <a:pt x="28" y="82"/>
                      </a:lnTo>
                      <a:lnTo>
                        <a:pt x="28" y="77"/>
                      </a:lnTo>
                      <a:lnTo>
                        <a:pt x="24" y="72"/>
                      </a:lnTo>
                      <a:lnTo>
                        <a:pt x="24" y="68"/>
                      </a:lnTo>
                      <a:lnTo>
                        <a:pt x="19" y="63"/>
                      </a:lnTo>
                      <a:lnTo>
                        <a:pt x="19" y="58"/>
                      </a:lnTo>
                      <a:lnTo>
                        <a:pt x="14" y="53"/>
                      </a:lnTo>
                      <a:lnTo>
                        <a:pt x="14" y="48"/>
                      </a:lnTo>
                      <a:lnTo>
                        <a:pt x="14" y="43"/>
                      </a:lnTo>
                      <a:lnTo>
                        <a:pt x="9" y="39"/>
                      </a:lnTo>
                      <a:lnTo>
                        <a:pt x="9" y="34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9" y="19"/>
                      </a:lnTo>
                      <a:lnTo>
                        <a:pt x="9" y="24"/>
                      </a:lnTo>
                      <a:lnTo>
                        <a:pt x="9" y="29"/>
                      </a:lnTo>
                      <a:lnTo>
                        <a:pt x="14" y="34"/>
                      </a:lnTo>
                      <a:lnTo>
                        <a:pt x="14" y="39"/>
                      </a:lnTo>
                      <a:lnTo>
                        <a:pt x="14" y="43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24" y="63"/>
                      </a:lnTo>
                      <a:lnTo>
                        <a:pt x="24" y="68"/>
                      </a:lnTo>
                      <a:lnTo>
                        <a:pt x="28" y="72"/>
                      </a:lnTo>
                      <a:lnTo>
                        <a:pt x="28" y="77"/>
                      </a:lnTo>
                      <a:lnTo>
                        <a:pt x="33" y="82"/>
                      </a:lnTo>
                      <a:lnTo>
                        <a:pt x="33" y="87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1" name="Freeform 1254">
                  <a:extLst>
                    <a:ext uri="{FF2B5EF4-FFF2-40B4-BE49-F238E27FC236}">
                      <a16:creationId xmlns:a16="http://schemas.microsoft.com/office/drawing/2014/main" id="{B6851524-9D05-4A40-8DF7-AB5B3EFC1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965"/>
                  <a:ext cx="33" cy="77"/>
                </a:xfrm>
                <a:custGeom>
                  <a:avLst/>
                  <a:gdLst>
                    <a:gd name="T0" fmla="*/ 33 w 33"/>
                    <a:gd name="T1" fmla="*/ 77 h 77"/>
                    <a:gd name="T2" fmla="*/ 28 w 33"/>
                    <a:gd name="T3" fmla="*/ 72 h 77"/>
                    <a:gd name="T4" fmla="*/ 28 w 33"/>
                    <a:gd name="T5" fmla="*/ 67 h 77"/>
                    <a:gd name="T6" fmla="*/ 24 w 33"/>
                    <a:gd name="T7" fmla="*/ 62 h 77"/>
                    <a:gd name="T8" fmla="*/ 24 w 33"/>
                    <a:gd name="T9" fmla="*/ 58 h 77"/>
                    <a:gd name="T10" fmla="*/ 19 w 33"/>
                    <a:gd name="T11" fmla="*/ 53 h 77"/>
                    <a:gd name="T12" fmla="*/ 19 w 33"/>
                    <a:gd name="T13" fmla="*/ 48 h 77"/>
                    <a:gd name="T14" fmla="*/ 14 w 33"/>
                    <a:gd name="T15" fmla="*/ 43 h 77"/>
                    <a:gd name="T16" fmla="*/ 14 w 33"/>
                    <a:gd name="T17" fmla="*/ 38 h 77"/>
                    <a:gd name="T18" fmla="*/ 14 w 33"/>
                    <a:gd name="T19" fmla="*/ 33 h 77"/>
                    <a:gd name="T20" fmla="*/ 9 w 33"/>
                    <a:gd name="T21" fmla="*/ 29 h 77"/>
                    <a:gd name="T22" fmla="*/ 9 w 33"/>
                    <a:gd name="T23" fmla="*/ 24 h 77"/>
                    <a:gd name="T24" fmla="*/ 4 w 33"/>
                    <a:gd name="T25" fmla="*/ 19 h 77"/>
                    <a:gd name="T26" fmla="*/ 4 w 33"/>
                    <a:gd name="T27" fmla="*/ 14 h 77"/>
                    <a:gd name="T28" fmla="*/ 4 w 33"/>
                    <a:gd name="T29" fmla="*/ 9 h 77"/>
                    <a:gd name="T30" fmla="*/ 4 w 33"/>
                    <a:gd name="T31" fmla="*/ 5 h 77"/>
                    <a:gd name="T32" fmla="*/ 0 w 3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77"/>
                    <a:gd name="T53" fmla="*/ 33 w 33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77">
                      <a:moveTo>
                        <a:pt x="33" y="77"/>
                      </a:moveTo>
                      <a:lnTo>
                        <a:pt x="28" y="72"/>
                      </a:lnTo>
                      <a:lnTo>
                        <a:pt x="28" y="67"/>
                      </a:lnTo>
                      <a:lnTo>
                        <a:pt x="24" y="62"/>
                      </a:lnTo>
                      <a:lnTo>
                        <a:pt x="24" y="58"/>
                      </a:lnTo>
                      <a:lnTo>
                        <a:pt x="19" y="53"/>
                      </a:lnTo>
                      <a:lnTo>
                        <a:pt x="19" y="48"/>
                      </a:lnTo>
                      <a:lnTo>
                        <a:pt x="14" y="43"/>
                      </a:lnTo>
                      <a:lnTo>
                        <a:pt x="14" y="38"/>
                      </a:lnTo>
                      <a:lnTo>
                        <a:pt x="14" y="33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2" name="Line 1255">
                  <a:extLst>
                    <a:ext uri="{FF2B5EF4-FFF2-40B4-BE49-F238E27FC236}">
                      <a16:creationId xmlns:a16="http://schemas.microsoft.com/office/drawing/2014/main" id="{2D80ACE9-29E1-42C7-A1D4-B19A5DCB2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90" y="955"/>
                  <a:ext cx="4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3" name="Freeform 1256">
                  <a:extLst>
                    <a:ext uri="{FF2B5EF4-FFF2-40B4-BE49-F238E27FC236}">
                      <a16:creationId xmlns:a16="http://schemas.microsoft.com/office/drawing/2014/main" id="{2931E92D-AE7F-40F1-AE4F-25CC90730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955"/>
                  <a:ext cx="29" cy="87"/>
                </a:xfrm>
                <a:custGeom>
                  <a:avLst/>
                  <a:gdLst>
                    <a:gd name="T0" fmla="*/ 0 w 29"/>
                    <a:gd name="T1" fmla="*/ 0 h 87"/>
                    <a:gd name="T2" fmla="*/ 0 w 29"/>
                    <a:gd name="T3" fmla="*/ 10 h 87"/>
                    <a:gd name="T4" fmla="*/ 0 w 29"/>
                    <a:gd name="T5" fmla="*/ 15 h 87"/>
                    <a:gd name="T6" fmla="*/ 5 w 29"/>
                    <a:gd name="T7" fmla="*/ 19 h 87"/>
                    <a:gd name="T8" fmla="*/ 5 w 29"/>
                    <a:gd name="T9" fmla="*/ 24 h 87"/>
                    <a:gd name="T10" fmla="*/ 5 w 29"/>
                    <a:gd name="T11" fmla="*/ 29 h 87"/>
                    <a:gd name="T12" fmla="*/ 10 w 29"/>
                    <a:gd name="T13" fmla="*/ 34 h 87"/>
                    <a:gd name="T14" fmla="*/ 10 w 29"/>
                    <a:gd name="T15" fmla="*/ 39 h 87"/>
                    <a:gd name="T16" fmla="*/ 10 w 29"/>
                    <a:gd name="T17" fmla="*/ 43 h 87"/>
                    <a:gd name="T18" fmla="*/ 15 w 29"/>
                    <a:gd name="T19" fmla="*/ 53 h 87"/>
                    <a:gd name="T20" fmla="*/ 15 w 29"/>
                    <a:gd name="T21" fmla="*/ 58 h 87"/>
                    <a:gd name="T22" fmla="*/ 20 w 29"/>
                    <a:gd name="T23" fmla="*/ 63 h 87"/>
                    <a:gd name="T24" fmla="*/ 20 w 29"/>
                    <a:gd name="T25" fmla="*/ 68 h 87"/>
                    <a:gd name="T26" fmla="*/ 24 w 29"/>
                    <a:gd name="T27" fmla="*/ 72 h 87"/>
                    <a:gd name="T28" fmla="*/ 24 w 29"/>
                    <a:gd name="T29" fmla="*/ 77 h 87"/>
                    <a:gd name="T30" fmla="*/ 29 w 29"/>
                    <a:gd name="T31" fmla="*/ 82 h 87"/>
                    <a:gd name="T32" fmla="*/ 29 w 29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87"/>
                    <a:gd name="T53" fmla="*/ 29 w 29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8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3"/>
                      </a:lnTo>
                      <a:lnTo>
                        <a:pt x="15" y="53"/>
                      </a:lnTo>
                      <a:lnTo>
                        <a:pt x="15" y="58"/>
                      </a:lnTo>
                      <a:lnTo>
                        <a:pt x="20" y="63"/>
                      </a:lnTo>
                      <a:lnTo>
                        <a:pt x="20" y="68"/>
                      </a:lnTo>
                      <a:lnTo>
                        <a:pt x="24" y="72"/>
                      </a:lnTo>
                      <a:lnTo>
                        <a:pt x="24" y="77"/>
                      </a:lnTo>
                      <a:lnTo>
                        <a:pt x="29" y="82"/>
                      </a:lnTo>
                      <a:lnTo>
                        <a:pt x="29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4" name="Freeform 1257">
                  <a:extLst>
                    <a:ext uri="{FF2B5EF4-FFF2-40B4-BE49-F238E27FC236}">
                      <a16:creationId xmlns:a16="http://schemas.microsoft.com/office/drawing/2014/main" id="{D8C0466A-7EEB-4798-BBE9-270D67AD8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960"/>
                  <a:ext cx="63" cy="48"/>
                </a:xfrm>
                <a:custGeom>
                  <a:avLst/>
                  <a:gdLst>
                    <a:gd name="T0" fmla="*/ 58 w 63"/>
                    <a:gd name="T1" fmla="*/ 5 h 48"/>
                    <a:gd name="T2" fmla="*/ 58 w 63"/>
                    <a:gd name="T3" fmla="*/ 14 h 48"/>
                    <a:gd name="T4" fmla="*/ 53 w 63"/>
                    <a:gd name="T5" fmla="*/ 19 h 48"/>
                    <a:gd name="T6" fmla="*/ 48 w 63"/>
                    <a:gd name="T7" fmla="*/ 24 h 48"/>
                    <a:gd name="T8" fmla="*/ 44 w 63"/>
                    <a:gd name="T9" fmla="*/ 29 h 48"/>
                    <a:gd name="T10" fmla="*/ 39 w 63"/>
                    <a:gd name="T11" fmla="*/ 34 h 48"/>
                    <a:gd name="T12" fmla="*/ 29 w 63"/>
                    <a:gd name="T13" fmla="*/ 43 h 48"/>
                    <a:gd name="T14" fmla="*/ 24 w 63"/>
                    <a:gd name="T15" fmla="*/ 48 h 48"/>
                    <a:gd name="T16" fmla="*/ 24 w 63"/>
                    <a:gd name="T17" fmla="*/ 48 h 48"/>
                    <a:gd name="T18" fmla="*/ 19 w 63"/>
                    <a:gd name="T19" fmla="*/ 48 h 48"/>
                    <a:gd name="T20" fmla="*/ 15 w 63"/>
                    <a:gd name="T21" fmla="*/ 48 h 48"/>
                    <a:gd name="T22" fmla="*/ 10 w 63"/>
                    <a:gd name="T23" fmla="*/ 48 h 48"/>
                    <a:gd name="T24" fmla="*/ 5 w 63"/>
                    <a:gd name="T25" fmla="*/ 48 h 48"/>
                    <a:gd name="T26" fmla="*/ 5 w 63"/>
                    <a:gd name="T27" fmla="*/ 48 h 48"/>
                    <a:gd name="T28" fmla="*/ 0 w 63"/>
                    <a:gd name="T29" fmla="*/ 48 h 48"/>
                    <a:gd name="T30" fmla="*/ 0 w 63"/>
                    <a:gd name="T31" fmla="*/ 43 h 48"/>
                    <a:gd name="T32" fmla="*/ 0 w 63"/>
                    <a:gd name="T33" fmla="*/ 38 h 48"/>
                    <a:gd name="T34" fmla="*/ 5 w 63"/>
                    <a:gd name="T35" fmla="*/ 38 h 48"/>
                    <a:gd name="T36" fmla="*/ 5 w 63"/>
                    <a:gd name="T37" fmla="*/ 38 h 48"/>
                    <a:gd name="T38" fmla="*/ 10 w 63"/>
                    <a:gd name="T39" fmla="*/ 34 h 48"/>
                    <a:gd name="T40" fmla="*/ 10 w 63"/>
                    <a:gd name="T41" fmla="*/ 34 h 48"/>
                    <a:gd name="T42" fmla="*/ 15 w 63"/>
                    <a:gd name="T43" fmla="*/ 34 h 48"/>
                    <a:gd name="T44" fmla="*/ 15 w 63"/>
                    <a:gd name="T45" fmla="*/ 34 h 48"/>
                    <a:gd name="T46" fmla="*/ 19 w 63"/>
                    <a:gd name="T47" fmla="*/ 34 h 48"/>
                    <a:gd name="T48" fmla="*/ 24 w 63"/>
                    <a:gd name="T49" fmla="*/ 29 h 48"/>
                    <a:gd name="T50" fmla="*/ 29 w 63"/>
                    <a:gd name="T51" fmla="*/ 24 h 48"/>
                    <a:gd name="T52" fmla="*/ 34 w 63"/>
                    <a:gd name="T53" fmla="*/ 24 h 48"/>
                    <a:gd name="T54" fmla="*/ 39 w 63"/>
                    <a:gd name="T55" fmla="*/ 19 h 48"/>
                    <a:gd name="T56" fmla="*/ 44 w 63"/>
                    <a:gd name="T57" fmla="*/ 14 h 48"/>
                    <a:gd name="T58" fmla="*/ 44 w 63"/>
                    <a:gd name="T59" fmla="*/ 14 h 48"/>
                    <a:gd name="T60" fmla="*/ 48 w 63"/>
                    <a:gd name="T61" fmla="*/ 10 h 48"/>
                    <a:gd name="T62" fmla="*/ 53 w 63"/>
                    <a:gd name="T63" fmla="*/ 5 h 48"/>
                    <a:gd name="T64" fmla="*/ 53 w 63"/>
                    <a:gd name="T65" fmla="*/ 0 h 48"/>
                    <a:gd name="T66" fmla="*/ 63 w 63"/>
                    <a:gd name="T67" fmla="*/ 5 h 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3"/>
                    <a:gd name="T103" fmla="*/ 0 h 48"/>
                    <a:gd name="T104" fmla="*/ 63 w 63"/>
                    <a:gd name="T105" fmla="*/ 48 h 4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3" h="48">
                      <a:moveTo>
                        <a:pt x="63" y="5"/>
                      </a:moveTo>
                      <a:lnTo>
                        <a:pt x="58" y="5"/>
                      </a:lnTo>
                      <a:lnTo>
                        <a:pt x="58" y="10"/>
                      </a:lnTo>
                      <a:lnTo>
                        <a:pt x="58" y="14"/>
                      </a:lnTo>
                      <a:lnTo>
                        <a:pt x="53" y="14"/>
                      </a:lnTo>
                      <a:lnTo>
                        <a:pt x="53" y="19"/>
                      </a:lnTo>
                      <a:lnTo>
                        <a:pt x="48" y="19"/>
                      </a:lnTo>
                      <a:lnTo>
                        <a:pt x="48" y="24"/>
                      </a:lnTo>
                      <a:lnTo>
                        <a:pt x="44" y="29"/>
                      </a:lnTo>
                      <a:lnTo>
                        <a:pt x="39" y="34"/>
                      </a:lnTo>
                      <a:lnTo>
                        <a:pt x="34" y="38"/>
                      </a:lnTo>
                      <a:lnTo>
                        <a:pt x="29" y="43"/>
                      </a:lnTo>
                      <a:lnTo>
                        <a:pt x="24" y="48"/>
                      </a:lnTo>
                      <a:lnTo>
                        <a:pt x="19" y="48"/>
                      </a:lnTo>
                      <a:lnTo>
                        <a:pt x="15" y="48"/>
                      </a:lnTo>
                      <a:lnTo>
                        <a:pt x="10" y="48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4" y="29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9" y="19"/>
                      </a:lnTo>
                      <a:lnTo>
                        <a:pt x="44" y="14"/>
                      </a:lnTo>
                      <a:lnTo>
                        <a:pt x="48" y="10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3" y="0"/>
                      </a:lnTo>
                      <a:lnTo>
                        <a:pt x="6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5" name="Freeform 1258">
                  <a:extLst>
                    <a:ext uri="{FF2B5EF4-FFF2-40B4-BE49-F238E27FC236}">
                      <a16:creationId xmlns:a16="http://schemas.microsoft.com/office/drawing/2014/main" id="{70507A00-6BEC-4597-8DDD-E603480C4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965"/>
                  <a:ext cx="39" cy="43"/>
                </a:xfrm>
                <a:custGeom>
                  <a:avLst/>
                  <a:gdLst>
                    <a:gd name="T0" fmla="*/ 39 w 39"/>
                    <a:gd name="T1" fmla="*/ 0 h 43"/>
                    <a:gd name="T2" fmla="*/ 34 w 39"/>
                    <a:gd name="T3" fmla="*/ 0 h 43"/>
                    <a:gd name="T4" fmla="*/ 34 w 39"/>
                    <a:gd name="T5" fmla="*/ 5 h 43"/>
                    <a:gd name="T6" fmla="*/ 34 w 39"/>
                    <a:gd name="T7" fmla="*/ 9 h 43"/>
                    <a:gd name="T8" fmla="*/ 29 w 39"/>
                    <a:gd name="T9" fmla="*/ 9 h 43"/>
                    <a:gd name="T10" fmla="*/ 29 w 39"/>
                    <a:gd name="T11" fmla="*/ 14 h 43"/>
                    <a:gd name="T12" fmla="*/ 24 w 39"/>
                    <a:gd name="T13" fmla="*/ 14 h 43"/>
                    <a:gd name="T14" fmla="*/ 24 w 39"/>
                    <a:gd name="T15" fmla="*/ 19 h 43"/>
                    <a:gd name="T16" fmla="*/ 20 w 39"/>
                    <a:gd name="T17" fmla="*/ 24 h 43"/>
                    <a:gd name="T18" fmla="*/ 20 w 39"/>
                    <a:gd name="T19" fmla="*/ 24 h 43"/>
                    <a:gd name="T20" fmla="*/ 15 w 39"/>
                    <a:gd name="T21" fmla="*/ 29 h 43"/>
                    <a:gd name="T22" fmla="*/ 15 w 39"/>
                    <a:gd name="T23" fmla="*/ 29 h 43"/>
                    <a:gd name="T24" fmla="*/ 10 w 39"/>
                    <a:gd name="T25" fmla="*/ 33 h 43"/>
                    <a:gd name="T26" fmla="*/ 5 w 39"/>
                    <a:gd name="T27" fmla="*/ 38 h 43"/>
                    <a:gd name="T28" fmla="*/ 5 w 39"/>
                    <a:gd name="T29" fmla="*/ 38 h 43"/>
                    <a:gd name="T30" fmla="*/ 0 w 39"/>
                    <a:gd name="T31" fmla="*/ 43 h 43"/>
                    <a:gd name="T32" fmla="*/ 0 w 39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43"/>
                    <a:gd name="T53" fmla="*/ 39 w 39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43">
                      <a:moveTo>
                        <a:pt x="39" y="0"/>
                      </a:move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24" y="19"/>
                      </a:lnTo>
                      <a:lnTo>
                        <a:pt x="20" y="24"/>
                      </a:lnTo>
                      <a:lnTo>
                        <a:pt x="15" y="29"/>
                      </a:lnTo>
                      <a:lnTo>
                        <a:pt x="10" y="33"/>
                      </a:lnTo>
                      <a:lnTo>
                        <a:pt x="5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6" name="Freeform 1259">
                  <a:extLst>
                    <a:ext uri="{FF2B5EF4-FFF2-40B4-BE49-F238E27FC236}">
                      <a16:creationId xmlns:a16="http://schemas.microsoft.com/office/drawing/2014/main" id="{DFB266B7-AD84-41F9-99C2-F04E05987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1003"/>
                  <a:ext cx="24" cy="5"/>
                </a:xfrm>
                <a:custGeom>
                  <a:avLst/>
                  <a:gdLst>
                    <a:gd name="T0" fmla="*/ 24 w 24"/>
                    <a:gd name="T1" fmla="*/ 5 h 5"/>
                    <a:gd name="T2" fmla="*/ 24 w 24"/>
                    <a:gd name="T3" fmla="*/ 5 h 5"/>
                    <a:gd name="T4" fmla="*/ 19 w 24"/>
                    <a:gd name="T5" fmla="*/ 5 h 5"/>
                    <a:gd name="T6" fmla="*/ 19 w 24"/>
                    <a:gd name="T7" fmla="*/ 5 h 5"/>
                    <a:gd name="T8" fmla="*/ 15 w 24"/>
                    <a:gd name="T9" fmla="*/ 5 h 5"/>
                    <a:gd name="T10" fmla="*/ 15 w 24"/>
                    <a:gd name="T11" fmla="*/ 5 h 5"/>
                    <a:gd name="T12" fmla="*/ 15 w 24"/>
                    <a:gd name="T13" fmla="*/ 5 h 5"/>
                    <a:gd name="T14" fmla="*/ 10 w 24"/>
                    <a:gd name="T15" fmla="*/ 5 h 5"/>
                    <a:gd name="T16" fmla="*/ 10 w 24"/>
                    <a:gd name="T17" fmla="*/ 5 h 5"/>
                    <a:gd name="T18" fmla="*/ 5 w 24"/>
                    <a:gd name="T19" fmla="*/ 5 h 5"/>
                    <a:gd name="T20" fmla="*/ 5 w 24"/>
                    <a:gd name="T21" fmla="*/ 5 h 5"/>
                    <a:gd name="T22" fmla="*/ 5 w 24"/>
                    <a:gd name="T23" fmla="*/ 5 h 5"/>
                    <a:gd name="T24" fmla="*/ 0 w 24"/>
                    <a:gd name="T25" fmla="*/ 5 h 5"/>
                    <a:gd name="T26" fmla="*/ 0 w 24"/>
                    <a:gd name="T27" fmla="*/ 5 h 5"/>
                    <a:gd name="T28" fmla="*/ 0 w 24"/>
                    <a:gd name="T29" fmla="*/ 0 h 5"/>
                    <a:gd name="T30" fmla="*/ 0 w 24"/>
                    <a:gd name="T31" fmla="*/ 0 h 5"/>
                    <a:gd name="T32" fmla="*/ 0 w 2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24" y="5"/>
                      </a:move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7" name="Freeform 1260">
                  <a:extLst>
                    <a:ext uri="{FF2B5EF4-FFF2-40B4-BE49-F238E27FC236}">
                      <a16:creationId xmlns:a16="http://schemas.microsoft.com/office/drawing/2014/main" id="{DCFFDF0C-698D-4B27-A902-3585E9F9A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994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0 w 19"/>
                    <a:gd name="T3" fmla="*/ 4 h 9"/>
                    <a:gd name="T4" fmla="*/ 5 w 19"/>
                    <a:gd name="T5" fmla="*/ 4 h 9"/>
                    <a:gd name="T6" fmla="*/ 5 w 19"/>
                    <a:gd name="T7" fmla="*/ 4 h 9"/>
                    <a:gd name="T8" fmla="*/ 5 w 19"/>
                    <a:gd name="T9" fmla="*/ 4 h 9"/>
                    <a:gd name="T10" fmla="*/ 5 w 19"/>
                    <a:gd name="T11" fmla="*/ 4 h 9"/>
                    <a:gd name="T12" fmla="*/ 5 w 19"/>
                    <a:gd name="T13" fmla="*/ 0 h 9"/>
                    <a:gd name="T14" fmla="*/ 10 w 19"/>
                    <a:gd name="T15" fmla="*/ 0 h 9"/>
                    <a:gd name="T16" fmla="*/ 10 w 19"/>
                    <a:gd name="T17" fmla="*/ 0 h 9"/>
                    <a:gd name="T18" fmla="*/ 10 w 19"/>
                    <a:gd name="T19" fmla="*/ 0 h 9"/>
                    <a:gd name="T20" fmla="*/ 15 w 19"/>
                    <a:gd name="T21" fmla="*/ 0 h 9"/>
                    <a:gd name="T22" fmla="*/ 15 w 19"/>
                    <a:gd name="T23" fmla="*/ 0 h 9"/>
                    <a:gd name="T24" fmla="*/ 15 w 19"/>
                    <a:gd name="T25" fmla="*/ 0 h 9"/>
                    <a:gd name="T26" fmla="*/ 15 w 19"/>
                    <a:gd name="T27" fmla="*/ 0 h 9"/>
                    <a:gd name="T28" fmla="*/ 19 w 19"/>
                    <a:gd name="T29" fmla="*/ 0 h 9"/>
                    <a:gd name="T30" fmla="*/ 19 w 19"/>
                    <a:gd name="T31" fmla="*/ 0 h 9"/>
                    <a:gd name="T32" fmla="*/ 19 w 1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8" name="Freeform 1261">
                  <a:extLst>
                    <a:ext uri="{FF2B5EF4-FFF2-40B4-BE49-F238E27FC236}">
                      <a16:creationId xmlns:a16="http://schemas.microsoft.com/office/drawing/2014/main" id="{3D9024D7-F691-4591-AF8F-EC14A4714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960"/>
                  <a:ext cx="34" cy="34"/>
                </a:xfrm>
                <a:custGeom>
                  <a:avLst/>
                  <a:gdLst>
                    <a:gd name="T0" fmla="*/ 0 w 34"/>
                    <a:gd name="T1" fmla="*/ 34 h 34"/>
                    <a:gd name="T2" fmla="*/ 5 w 34"/>
                    <a:gd name="T3" fmla="*/ 29 h 34"/>
                    <a:gd name="T4" fmla="*/ 5 w 34"/>
                    <a:gd name="T5" fmla="*/ 29 h 34"/>
                    <a:gd name="T6" fmla="*/ 10 w 34"/>
                    <a:gd name="T7" fmla="*/ 24 h 34"/>
                    <a:gd name="T8" fmla="*/ 10 w 34"/>
                    <a:gd name="T9" fmla="*/ 24 h 34"/>
                    <a:gd name="T10" fmla="*/ 15 w 34"/>
                    <a:gd name="T11" fmla="*/ 24 h 34"/>
                    <a:gd name="T12" fmla="*/ 15 w 34"/>
                    <a:gd name="T13" fmla="*/ 19 h 34"/>
                    <a:gd name="T14" fmla="*/ 20 w 34"/>
                    <a:gd name="T15" fmla="*/ 19 h 34"/>
                    <a:gd name="T16" fmla="*/ 20 w 34"/>
                    <a:gd name="T17" fmla="*/ 19 h 34"/>
                    <a:gd name="T18" fmla="*/ 25 w 34"/>
                    <a:gd name="T19" fmla="*/ 14 h 34"/>
                    <a:gd name="T20" fmla="*/ 25 w 34"/>
                    <a:gd name="T21" fmla="*/ 14 h 34"/>
                    <a:gd name="T22" fmla="*/ 25 w 34"/>
                    <a:gd name="T23" fmla="*/ 14 h 34"/>
                    <a:gd name="T24" fmla="*/ 29 w 34"/>
                    <a:gd name="T25" fmla="*/ 10 h 34"/>
                    <a:gd name="T26" fmla="*/ 29 w 34"/>
                    <a:gd name="T27" fmla="*/ 10 h 34"/>
                    <a:gd name="T28" fmla="*/ 29 w 34"/>
                    <a:gd name="T29" fmla="*/ 5 h 34"/>
                    <a:gd name="T30" fmla="*/ 34 w 34"/>
                    <a:gd name="T31" fmla="*/ 5 h 34"/>
                    <a:gd name="T32" fmla="*/ 34 w 34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34"/>
                    <a:gd name="T53" fmla="*/ 34 w 3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34">
                      <a:moveTo>
                        <a:pt x="0" y="34"/>
                      </a:moveTo>
                      <a:lnTo>
                        <a:pt x="5" y="29"/>
                      </a:lnTo>
                      <a:lnTo>
                        <a:pt x="10" y="24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20" y="19"/>
                      </a:lnTo>
                      <a:lnTo>
                        <a:pt x="25" y="14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9" name="Line 1262">
                  <a:extLst>
                    <a:ext uri="{FF2B5EF4-FFF2-40B4-BE49-F238E27FC236}">
                      <a16:creationId xmlns:a16="http://schemas.microsoft.com/office/drawing/2014/main" id="{7494C05A-DF78-42A5-A443-007CA44407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1" y="960"/>
                  <a:ext cx="10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0" name="Freeform 1263">
                  <a:extLst>
                    <a:ext uri="{FF2B5EF4-FFF2-40B4-BE49-F238E27FC236}">
                      <a16:creationId xmlns:a16="http://schemas.microsoft.com/office/drawing/2014/main" id="{8DBF8E91-C5DC-44E0-9252-60EDED3CB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965"/>
                  <a:ext cx="29" cy="43"/>
                </a:xfrm>
                <a:custGeom>
                  <a:avLst/>
                  <a:gdLst>
                    <a:gd name="T0" fmla="*/ 5 w 29"/>
                    <a:gd name="T1" fmla="*/ 43 h 43"/>
                    <a:gd name="T2" fmla="*/ 5 w 29"/>
                    <a:gd name="T3" fmla="*/ 43 h 43"/>
                    <a:gd name="T4" fmla="*/ 5 w 29"/>
                    <a:gd name="T5" fmla="*/ 43 h 43"/>
                    <a:gd name="T6" fmla="*/ 5 w 29"/>
                    <a:gd name="T7" fmla="*/ 43 h 43"/>
                    <a:gd name="T8" fmla="*/ 5 w 29"/>
                    <a:gd name="T9" fmla="*/ 38 h 43"/>
                    <a:gd name="T10" fmla="*/ 0 w 29"/>
                    <a:gd name="T11" fmla="*/ 38 h 43"/>
                    <a:gd name="T12" fmla="*/ 0 w 29"/>
                    <a:gd name="T13" fmla="*/ 38 h 43"/>
                    <a:gd name="T14" fmla="*/ 0 w 29"/>
                    <a:gd name="T15" fmla="*/ 38 h 43"/>
                    <a:gd name="T16" fmla="*/ 0 w 29"/>
                    <a:gd name="T17" fmla="*/ 38 h 43"/>
                    <a:gd name="T18" fmla="*/ 0 w 29"/>
                    <a:gd name="T19" fmla="*/ 33 h 43"/>
                    <a:gd name="T20" fmla="*/ 0 w 29"/>
                    <a:gd name="T21" fmla="*/ 33 h 43"/>
                    <a:gd name="T22" fmla="*/ 0 w 29"/>
                    <a:gd name="T23" fmla="*/ 33 h 43"/>
                    <a:gd name="T24" fmla="*/ 0 w 29"/>
                    <a:gd name="T25" fmla="*/ 33 h 43"/>
                    <a:gd name="T26" fmla="*/ 0 w 29"/>
                    <a:gd name="T27" fmla="*/ 29 h 43"/>
                    <a:gd name="T28" fmla="*/ 0 w 29"/>
                    <a:gd name="T29" fmla="*/ 29 h 43"/>
                    <a:gd name="T30" fmla="*/ 0 w 29"/>
                    <a:gd name="T31" fmla="*/ 29 h 43"/>
                    <a:gd name="T32" fmla="*/ 0 w 29"/>
                    <a:gd name="T33" fmla="*/ 29 h 43"/>
                    <a:gd name="T34" fmla="*/ 0 w 29"/>
                    <a:gd name="T35" fmla="*/ 24 h 43"/>
                    <a:gd name="T36" fmla="*/ 0 w 29"/>
                    <a:gd name="T37" fmla="*/ 24 h 43"/>
                    <a:gd name="T38" fmla="*/ 0 w 29"/>
                    <a:gd name="T39" fmla="*/ 19 h 43"/>
                    <a:gd name="T40" fmla="*/ 5 w 29"/>
                    <a:gd name="T41" fmla="*/ 19 h 43"/>
                    <a:gd name="T42" fmla="*/ 5 w 29"/>
                    <a:gd name="T43" fmla="*/ 19 h 43"/>
                    <a:gd name="T44" fmla="*/ 5 w 29"/>
                    <a:gd name="T45" fmla="*/ 14 h 43"/>
                    <a:gd name="T46" fmla="*/ 10 w 29"/>
                    <a:gd name="T47" fmla="*/ 14 h 43"/>
                    <a:gd name="T48" fmla="*/ 10 w 29"/>
                    <a:gd name="T49" fmla="*/ 9 h 43"/>
                    <a:gd name="T50" fmla="*/ 10 w 29"/>
                    <a:gd name="T51" fmla="*/ 9 h 43"/>
                    <a:gd name="T52" fmla="*/ 15 w 29"/>
                    <a:gd name="T53" fmla="*/ 9 h 43"/>
                    <a:gd name="T54" fmla="*/ 15 w 29"/>
                    <a:gd name="T55" fmla="*/ 5 h 43"/>
                    <a:gd name="T56" fmla="*/ 15 w 29"/>
                    <a:gd name="T57" fmla="*/ 5 h 43"/>
                    <a:gd name="T58" fmla="*/ 19 w 29"/>
                    <a:gd name="T59" fmla="*/ 5 h 43"/>
                    <a:gd name="T60" fmla="*/ 19 w 29"/>
                    <a:gd name="T61" fmla="*/ 0 h 43"/>
                    <a:gd name="T62" fmla="*/ 19 w 29"/>
                    <a:gd name="T63" fmla="*/ 0 h 43"/>
                    <a:gd name="T64" fmla="*/ 24 w 29"/>
                    <a:gd name="T65" fmla="*/ 0 h 43"/>
                    <a:gd name="T66" fmla="*/ 24 w 29"/>
                    <a:gd name="T67" fmla="*/ 5 h 43"/>
                    <a:gd name="T68" fmla="*/ 24 w 29"/>
                    <a:gd name="T69" fmla="*/ 5 h 43"/>
                    <a:gd name="T70" fmla="*/ 29 w 29"/>
                    <a:gd name="T71" fmla="*/ 9 h 43"/>
                    <a:gd name="T72" fmla="*/ 24 w 29"/>
                    <a:gd name="T73" fmla="*/ 9 h 43"/>
                    <a:gd name="T74" fmla="*/ 24 w 29"/>
                    <a:gd name="T75" fmla="*/ 14 h 43"/>
                    <a:gd name="T76" fmla="*/ 24 w 29"/>
                    <a:gd name="T77" fmla="*/ 14 h 43"/>
                    <a:gd name="T78" fmla="*/ 24 w 29"/>
                    <a:gd name="T79" fmla="*/ 19 h 43"/>
                    <a:gd name="T80" fmla="*/ 19 w 29"/>
                    <a:gd name="T81" fmla="*/ 19 h 43"/>
                    <a:gd name="T82" fmla="*/ 19 w 29"/>
                    <a:gd name="T83" fmla="*/ 24 h 43"/>
                    <a:gd name="T84" fmla="*/ 19 w 29"/>
                    <a:gd name="T85" fmla="*/ 29 h 43"/>
                    <a:gd name="T86" fmla="*/ 15 w 29"/>
                    <a:gd name="T87" fmla="*/ 29 h 43"/>
                    <a:gd name="T88" fmla="*/ 15 w 29"/>
                    <a:gd name="T89" fmla="*/ 33 h 43"/>
                    <a:gd name="T90" fmla="*/ 10 w 29"/>
                    <a:gd name="T91" fmla="*/ 33 h 43"/>
                    <a:gd name="T92" fmla="*/ 10 w 29"/>
                    <a:gd name="T93" fmla="*/ 38 h 43"/>
                    <a:gd name="T94" fmla="*/ 10 w 29"/>
                    <a:gd name="T95" fmla="*/ 38 h 43"/>
                    <a:gd name="T96" fmla="*/ 5 w 29"/>
                    <a:gd name="T97" fmla="*/ 43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3"/>
                    <a:gd name="T149" fmla="*/ 29 w 29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3">
                      <a:moveTo>
                        <a:pt x="5" y="43"/>
                      </a:move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24" y="14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5" y="29"/>
                      </a:lnTo>
                      <a:lnTo>
                        <a:pt x="15" y="33"/>
                      </a:lnTo>
                      <a:lnTo>
                        <a:pt x="10" y="33"/>
                      </a:lnTo>
                      <a:lnTo>
                        <a:pt x="10" y="38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1" name="Freeform 1264">
                  <a:extLst>
                    <a:ext uri="{FF2B5EF4-FFF2-40B4-BE49-F238E27FC236}">
                      <a16:creationId xmlns:a16="http://schemas.microsoft.com/office/drawing/2014/main" id="{F2F42FA3-188D-48DC-B8BA-14AB464D1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994"/>
                  <a:ext cx="5" cy="14"/>
                </a:xfrm>
                <a:custGeom>
                  <a:avLst/>
                  <a:gdLst>
                    <a:gd name="T0" fmla="*/ 5 w 5"/>
                    <a:gd name="T1" fmla="*/ 14 h 14"/>
                    <a:gd name="T2" fmla="*/ 5 w 5"/>
                    <a:gd name="T3" fmla="*/ 14 h 14"/>
                    <a:gd name="T4" fmla="*/ 5 w 5"/>
                    <a:gd name="T5" fmla="*/ 14 h 14"/>
                    <a:gd name="T6" fmla="*/ 5 w 5"/>
                    <a:gd name="T7" fmla="*/ 14 h 14"/>
                    <a:gd name="T8" fmla="*/ 5 w 5"/>
                    <a:gd name="T9" fmla="*/ 9 h 14"/>
                    <a:gd name="T10" fmla="*/ 0 w 5"/>
                    <a:gd name="T11" fmla="*/ 9 h 14"/>
                    <a:gd name="T12" fmla="*/ 0 w 5"/>
                    <a:gd name="T13" fmla="*/ 9 h 14"/>
                    <a:gd name="T14" fmla="*/ 0 w 5"/>
                    <a:gd name="T15" fmla="*/ 9 h 14"/>
                    <a:gd name="T16" fmla="*/ 0 w 5"/>
                    <a:gd name="T17" fmla="*/ 9 h 14"/>
                    <a:gd name="T18" fmla="*/ 0 w 5"/>
                    <a:gd name="T19" fmla="*/ 4 h 14"/>
                    <a:gd name="T20" fmla="*/ 0 w 5"/>
                    <a:gd name="T21" fmla="*/ 4 h 14"/>
                    <a:gd name="T22" fmla="*/ 0 w 5"/>
                    <a:gd name="T23" fmla="*/ 4 h 14"/>
                    <a:gd name="T24" fmla="*/ 0 w 5"/>
                    <a:gd name="T25" fmla="*/ 4 h 14"/>
                    <a:gd name="T26" fmla="*/ 0 w 5"/>
                    <a:gd name="T27" fmla="*/ 0 h 14"/>
                    <a:gd name="T28" fmla="*/ 0 w 5"/>
                    <a:gd name="T29" fmla="*/ 0 h 14"/>
                    <a:gd name="T30" fmla="*/ 0 w 5"/>
                    <a:gd name="T31" fmla="*/ 0 h 14"/>
                    <a:gd name="T32" fmla="*/ 0 w 5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4"/>
                    <a:gd name="T53" fmla="*/ 5 w 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4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2" name="Freeform 1265">
                  <a:extLst>
                    <a:ext uri="{FF2B5EF4-FFF2-40B4-BE49-F238E27FC236}">
                      <a16:creationId xmlns:a16="http://schemas.microsoft.com/office/drawing/2014/main" id="{899D8D1C-A860-456E-A597-7CDE74F75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965"/>
                  <a:ext cx="24" cy="29"/>
                </a:xfrm>
                <a:custGeom>
                  <a:avLst/>
                  <a:gdLst>
                    <a:gd name="T0" fmla="*/ 0 w 24"/>
                    <a:gd name="T1" fmla="*/ 29 h 29"/>
                    <a:gd name="T2" fmla="*/ 0 w 24"/>
                    <a:gd name="T3" fmla="*/ 24 h 29"/>
                    <a:gd name="T4" fmla="*/ 0 w 24"/>
                    <a:gd name="T5" fmla="*/ 24 h 29"/>
                    <a:gd name="T6" fmla="*/ 0 w 24"/>
                    <a:gd name="T7" fmla="*/ 19 h 29"/>
                    <a:gd name="T8" fmla="*/ 5 w 24"/>
                    <a:gd name="T9" fmla="*/ 19 h 29"/>
                    <a:gd name="T10" fmla="*/ 5 w 24"/>
                    <a:gd name="T11" fmla="*/ 19 h 29"/>
                    <a:gd name="T12" fmla="*/ 5 w 24"/>
                    <a:gd name="T13" fmla="*/ 14 h 29"/>
                    <a:gd name="T14" fmla="*/ 10 w 24"/>
                    <a:gd name="T15" fmla="*/ 14 h 29"/>
                    <a:gd name="T16" fmla="*/ 10 w 24"/>
                    <a:gd name="T17" fmla="*/ 9 h 29"/>
                    <a:gd name="T18" fmla="*/ 10 w 24"/>
                    <a:gd name="T19" fmla="*/ 9 h 29"/>
                    <a:gd name="T20" fmla="*/ 15 w 24"/>
                    <a:gd name="T21" fmla="*/ 9 h 29"/>
                    <a:gd name="T22" fmla="*/ 15 w 24"/>
                    <a:gd name="T23" fmla="*/ 5 h 29"/>
                    <a:gd name="T24" fmla="*/ 15 w 24"/>
                    <a:gd name="T25" fmla="*/ 5 h 29"/>
                    <a:gd name="T26" fmla="*/ 19 w 24"/>
                    <a:gd name="T27" fmla="*/ 5 h 29"/>
                    <a:gd name="T28" fmla="*/ 19 w 24"/>
                    <a:gd name="T29" fmla="*/ 0 h 29"/>
                    <a:gd name="T30" fmla="*/ 19 w 24"/>
                    <a:gd name="T31" fmla="*/ 0 h 29"/>
                    <a:gd name="T32" fmla="*/ 24 w 24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9"/>
                    <a:gd name="T53" fmla="*/ 24 w 2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3" name="Freeform 1266">
                  <a:extLst>
                    <a:ext uri="{FF2B5EF4-FFF2-40B4-BE49-F238E27FC236}">
                      <a16:creationId xmlns:a16="http://schemas.microsoft.com/office/drawing/2014/main" id="{8BB35EAC-32DA-4E90-A5D0-BC89CC4F7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965"/>
                  <a:ext cx="24" cy="43"/>
                </a:xfrm>
                <a:custGeom>
                  <a:avLst/>
                  <a:gdLst>
                    <a:gd name="T0" fmla="*/ 19 w 24"/>
                    <a:gd name="T1" fmla="*/ 0 h 43"/>
                    <a:gd name="T2" fmla="*/ 19 w 24"/>
                    <a:gd name="T3" fmla="*/ 5 h 43"/>
                    <a:gd name="T4" fmla="*/ 19 w 24"/>
                    <a:gd name="T5" fmla="*/ 5 h 43"/>
                    <a:gd name="T6" fmla="*/ 24 w 24"/>
                    <a:gd name="T7" fmla="*/ 9 h 43"/>
                    <a:gd name="T8" fmla="*/ 19 w 24"/>
                    <a:gd name="T9" fmla="*/ 9 h 43"/>
                    <a:gd name="T10" fmla="*/ 19 w 24"/>
                    <a:gd name="T11" fmla="*/ 14 h 43"/>
                    <a:gd name="T12" fmla="*/ 19 w 24"/>
                    <a:gd name="T13" fmla="*/ 14 h 43"/>
                    <a:gd name="T14" fmla="*/ 19 w 24"/>
                    <a:gd name="T15" fmla="*/ 19 h 43"/>
                    <a:gd name="T16" fmla="*/ 14 w 24"/>
                    <a:gd name="T17" fmla="*/ 19 h 43"/>
                    <a:gd name="T18" fmla="*/ 14 w 24"/>
                    <a:gd name="T19" fmla="*/ 24 h 43"/>
                    <a:gd name="T20" fmla="*/ 14 w 24"/>
                    <a:gd name="T21" fmla="*/ 29 h 43"/>
                    <a:gd name="T22" fmla="*/ 10 w 24"/>
                    <a:gd name="T23" fmla="*/ 29 h 43"/>
                    <a:gd name="T24" fmla="*/ 10 w 24"/>
                    <a:gd name="T25" fmla="*/ 33 h 43"/>
                    <a:gd name="T26" fmla="*/ 5 w 24"/>
                    <a:gd name="T27" fmla="*/ 33 h 43"/>
                    <a:gd name="T28" fmla="*/ 5 w 24"/>
                    <a:gd name="T29" fmla="*/ 38 h 43"/>
                    <a:gd name="T30" fmla="*/ 5 w 24"/>
                    <a:gd name="T31" fmla="*/ 38 h 43"/>
                    <a:gd name="T32" fmla="*/ 0 w 24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3"/>
                    <a:gd name="T53" fmla="*/ 24 w 2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3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0" y="29"/>
                      </a:lnTo>
                      <a:lnTo>
                        <a:pt x="10" y="33"/>
                      </a:lnTo>
                      <a:lnTo>
                        <a:pt x="5" y="33"/>
                      </a:lnTo>
                      <a:lnTo>
                        <a:pt x="5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4" name="Freeform 1267">
                  <a:extLst>
                    <a:ext uri="{FF2B5EF4-FFF2-40B4-BE49-F238E27FC236}">
                      <a16:creationId xmlns:a16="http://schemas.microsoft.com/office/drawing/2014/main" id="{F66801CB-9B75-43DA-9B0D-DECF5E9D4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965"/>
                  <a:ext cx="371" cy="627"/>
                </a:xfrm>
                <a:custGeom>
                  <a:avLst/>
                  <a:gdLst>
                    <a:gd name="T0" fmla="*/ 367 w 371"/>
                    <a:gd name="T1" fmla="*/ 53 h 627"/>
                    <a:gd name="T2" fmla="*/ 371 w 371"/>
                    <a:gd name="T3" fmla="*/ 62 h 627"/>
                    <a:gd name="T4" fmla="*/ 367 w 371"/>
                    <a:gd name="T5" fmla="*/ 62 h 627"/>
                    <a:gd name="T6" fmla="*/ 347 w 371"/>
                    <a:gd name="T7" fmla="*/ 53 h 627"/>
                    <a:gd name="T8" fmla="*/ 328 w 371"/>
                    <a:gd name="T9" fmla="*/ 58 h 627"/>
                    <a:gd name="T10" fmla="*/ 314 w 371"/>
                    <a:gd name="T11" fmla="*/ 43 h 627"/>
                    <a:gd name="T12" fmla="*/ 294 w 371"/>
                    <a:gd name="T13" fmla="*/ 53 h 627"/>
                    <a:gd name="T14" fmla="*/ 289 w 371"/>
                    <a:gd name="T15" fmla="*/ 62 h 627"/>
                    <a:gd name="T16" fmla="*/ 285 w 371"/>
                    <a:gd name="T17" fmla="*/ 96 h 627"/>
                    <a:gd name="T18" fmla="*/ 275 w 371"/>
                    <a:gd name="T19" fmla="*/ 101 h 627"/>
                    <a:gd name="T20" fmla="*/ 265 w 371"/>
                    <a:gd name="T21" fmla="*/ 116 h 627"/>
                    <a:gd name="T22" fmla="*/ 265 w 371"/>
                    <a:gd name="T23" fmla="*/ 125 h 627"/>
                    <a:gd name="T24" fmla="*/ 265 w 371"/>
                    <a:gd name="T25" fmla="*/ 135 h 627"/>
                    <a:gd name="T26" fmla="*/ 280 w 371"/>
                    <a:gd name="T27" fmla="*/ 145 h 627"/>
                    <a:gd name="T28" fmla="*/ 280 w 371"/>
                    <a:gd name="T29" fmla="*/ 164 h 627"/>
                    <a:gd name="T30" fmla="*/ 265 w 371"/>
                    <a:gd name="T31" fmla="*/ 188 h 627"/>
                    <a:gd name="T32" fmla="*/ 251 w 371"/>
                    <a:gd name="T33" fmla="*/ 212 h 627"/>
                    <a:gd name="T34" fmla="*/ 227 w 371"/>
                    <a:gd name="T35" fmla="*/ 280 h 627"/>
                    <a:gd name="T36" fmla="*/ 207 w 371"/>
                    <a:gd name="T37" fmla="*/ 338 h 627"/>
                    <a:gd name="T38" fmla="*/ 183 w 371"/>
                    <a:gd name="T39" fmla="*/ 357 h 627"/>
                    <a:gd name="T40" fmla="*/ 154 w 371"/>
                    <a:gd name="T41" fmla="*/ 367 h 627"/>
                    <a:gd name="T42" fmla="*/ 140 w 371"/>
                    <a:gd name="T43" fmla="*/ 386 h 627"/>
                    <a:gd name="T44" fmla="*/ 140 w 371"/>
                    <a:gd name="T45" fmla="*/ 415 h 627"/>
                    <a:gd name="T46" fmla="*/ 145 w 371"/>
                    <a:gd name="T47" fmla="*/ 449 h 627"/>
                    <a:gd name="T48" fmla="*/ 169 w 371"/>
                    <a:gd name="T49" fmla="*/ 468 h 627"/>
                    <a:gd name="T50" fmla="*/ 183 w 371"/>
                    <a:gd name="T51" fmla="*/ 478 h 627"/>
                    <a:gd name="T52" fmla="*/ 198 w 371"/>
                    <a:gd name="T53" fmla="*/ 497 h 627"/>
                    <a:gd name="T54" fmla="*/ 202 w 371"/>
                    <a:gd name="T55" fmla="*/ 565 h 627"/>
                    <a:gd name="T56" fmla="*/ 207 w 371"/>
                    <a:gd name="T57" fmla="*/ 622 h 627"/>
                    <a:gd name="T58" fmla="*/ 198 w 371"/>
                    <a:gd name="T59" fmla="*/ 627 h 627"/>
                    <a:gd name="T60" fmla="*/ 188 w 371"/>
                    <a:gd name="T61" fmla="*/ 627 h 627"/>
                    <a:gd name="T62" fmla="*/ 159 w 371"/>
                    <a:gd name="T63" fmla="*/ 618 h 627"/>
                    <a:gd name="T64" fmla="*/ 135 w 371"/>
                    <a:gd name="T65" fmla="*/ 598 h 627"/>
                    <a:gd name="T66" fmla="*/ 106 w 371"/>
                    <a:gd name="T67" fmla="*/ 622 h 627"/>
                    <a:gd name="T68" fmla="*/ 87 w 371"/>
                    <a:gd name="T69" fmla="*/ 516 h 627"/>
                    <a:gd name="T70" fmla="*/ 77 w 371"/>
                    <a:gd name="T71" fmla="*/ 468 h 627"/>
                    <a:gd name="T72" fmla="*/ 48 w 371"/>
                    <a:gd name="T73" fmla="*/ 603 h 627"/>
                    <a:gd name="T74" fmla="*/ 33 w 371"/>
                    <a:gd name="T75" fmla="*/ 569 h 627"/>
                    <a:gd name="T76" fmla="*/ 58 w 371"/>
                    <a:gd name="T77" fmla="*/ 526 h 627"/>
                    <a:gd name="T78" fmla="*/ 29 w 371"/>
                    <a:gd name="T79" fmla="*/ 507 h 627"/>
                    <a:gd name="T80" fmla="*/ 0 w 371"/>
                    <a:gd name="T81" fmla="*/ 473 h 627"/>
                    <a:gd name="T82" fmla="*/ 33 w 371"/>
                    <a:gd name="T83" fmla="*/ 376 h 627"/>
                    <a:gd name="T84" fmla="*/ 82 w 371"/>
                    <a:gd name="T85" fmla="*/ 357 h 627"/>
                    <a:gd name="T86" fmla="*/ 120 w 371"/>
                    <a:gd name="T87" fmla="*/ 333 h 627"/>
                    <a:gd name="T88" fmla="*/ 96 w 371"/>
                    <a:gd name="T89" fmla="*/ 275 h 627"/>
                    <a:gd name="T90" fmla="*/ 77 w 371"/>
                    <a:gd name="T91" fmla="*/ 256 h 627"/>
                    <a:gd name="T92" fmla="*/ 130 w 371"/>
                    <a:gd name="T93" fmla="*/ 154 h 627"/>
                    <a:gd name="T94" fmla="*/ 125 w 371"/>
                    <a:gd name="T95" fmla="*/ 294 h 627"/>
                    <a:gd name="T96" fmla="*/ 154 w 371"/>
                    <a:gd name="T97" fmla="*/ 227 h 627"/>
                    <a:gd name="T98" fmla="*/ 212 w 371"/>
                    <a:gd name="T99" fmla="*/ 188 h 627"/>
                    <a:gd name="T100" fmla="*/ 212 w 371"/>
                    <a:gd name="T101" fmla="*/ 145 h 627"/>
                    <a:gd name="T102" fmla="*/ 178 w 371"/>
                    <a:gd name="T103" fmla="*/ 87 h 627"/>
                    <a:gd name="T104" fmla="*/ 227 w 371"/>
                    <a:gd name="T105" fmla="*/ 48 h 627"/>
                    <a:gd name="T106" fmla="*/ 280 w 371"/>
                    <a:gd name="T107" fmla="*/ 48 h 627"/>
                    <a:gd name="T108" fmla="*/ 314 w 371"/>
                    <a:gd name="T109" fmla="*/ 14 h 627"/>
                    <a:gd name="T110" fmla="*/ 338 w 371"/>
                    <a:gd name="T111" fmla="*/ 33 h 62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1"/>
                    <a:gd name="T169" fmla="*/ 0 h 627"/>
                    <a:gd name="T170" fmla="*/ 371 w 371"/>
                    <a:gd name="T171" fmla="*/ 627 h 62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1" h="627">
                      <a:moveTo>
                        <a:pt x="362" y="48"/>
                      </a:moveTo>
                      <a:lnTo>
                        <a:pt x="362" y="48"/>
                      </a:lnTo>
                      <a:lnTo>
                        <a:pt x="367" y="48"/>
                      </a:lnTo>
                      <a:lnTo>
                        <a:pt x="367" y="53"/>
                      </a:lnTo>
                      <a:lnTo>
                        <a:pt x="371" y="53"/>
                      </a:lnTo>
                      <a:lnTo>
                        <a:pt x="371" y="58"/>
                      </a:lnTo>
                      <a:lnTo>
                        <a:pt x="371" y="62"/>
                      </a:lnTo>
                      <a:lnTo>
                        <a:pt x="371" y="72"/>
                      </a:lnTo>
                      <a:lnTo>
                        <a:pt x="371" y="67"/>
                      </a:lnTo>
                      <a:lnTo>
                        <a:pt x="367" y="62"/>
                      </a:lnTo>
                      <a:lnTo>
                        <a:pt x="367" y="58"/>
                      </a:lnTo>
                      <a:lnTo>
                        <a:pt x="362" y="58"/>
                      </a:lnTo>
                      <a:lnTo>
                        <a:pt x="362" y="53"/>
                      </a:lnTo>
                      <a:lnTo>
                        <a:pt x="357" y="53"/>
                      </a:lnTo>
                      <a:lnTo>
                        <a:pt x="352" y="53"/>
                      </a:lnTo>
                      <a:lnTo>
                        <a:pt x="347" y="53"/>
                      </a:lnTo>
                      <a:lnTo>
                        <a:pt x="342" y="53"/>
                      </a:lnTo>
                      <a:lnTo>
                        <a:pt x="338" y="53"/>
                      </a:lnTo>
                      <a:lnTo>
                        <a:pt x="338" y="58"/>
                      </a:lnTo>
                      <a:lnTo>
                        <a:pt x="333" y="58"/>
                      </a:lnTo>
                      <a:lnTo>
                        <a:pt x="328" y="58"/>
                      </a:lnTo>
                      <a:lnTo>
                        <a:pt x="328" y="53"/>
                      </a:lnTo>
                      <a:lnTo>
                        <a:pt x="323" y="53"/>
                      </a:lnTo>
                      <a:lnTo>
                        <a:pt x="323" y="48"/>
                      </a:lnTo>
                      <a:lnTo>
                        <a:pt x="318" y="48"/>
                      </a:lnTo>
                      <a:lnTo>
                        <a:pt x="314" y="48"/>
                      </a:lnTo>
                      <a:lnTo>
                        <a:pt x="314" y="43"/>
                      </a:lnTo>
                      <a:lnTo>
                        <a:pt x="309" y="43"/>
                      </a:lnTo>
                      <a:lnTo>
                        <a:pt x="304" y="43"/>
                      </a:lnTo>
                      <a:lnTo>
                        <a:pt x="304" y="48"/>
                      </a:lnTo>
                      <a:lnTo>
                        <a:pt x="299" y="48"/>
                      </a:lnTo>
                      <a:lnTo>
                        <a:pt x="294" y="48"/>
                      </a:lnTo>
                      <a:lnTo>
                        <a:pt x="294" y="53"/>
                      </a:lnTo>
                      <a:lnTo>
                        <a:pt x="289" y="53"/>
                      </a:lnTo>
                      <a:lnTo>
                        <a:pt x="289" y="58"/>
                      </a:lnTo>
                      <a:lnTo>
                        <a:pt x="289" y="62"/>
                      </a:lnTo>
                      <a:lnTo>
                        <a:pt x="285" y="67"/>
                      </a:lnTo>
                      <a:lnTo>
                        <a:pt x="285" y="72"/>
                      </a:lnTo>
                      <a:lnTo>
                        <a:pt x="289" y="96"/>
                      </a:lnTo>
                      <a:lnTo>
                        <a:pt x="285" y="96"/>
                      </a:lnTo>
                      <a:lnTo>
                        <a:pt x="280" y="96"/>
                      </a:lnTo>
                      <a:lnTo>
                        <a:pt x="280" y="101"/>
                      </a:lnTo>
                      <a:lnTo>
                        <a:pt x="275" y="101"/>
                      </a:lnTo>
                      <a:lnTo>
                        <a:pt x="270" y="106"/>
                      </a:lnTo>
                      <a:lnTo>
                        <a:pt x="270" y="111"/>
                      </a:lnTo>
                      <a:lnTo>
                        <a:pt x="265" y="111"/>
                      </a:lnTo>
                      <a:lnTo>
                        <a:pt x="265" y="116"/>
                      </a:lnTo>
                      <a:lnTo>
                        <a:pt x="265" y="120"/>
                      </a:lnTo>
                      <a:lnTo>
                        <a:pt x="265" y="125"/>
                      </a:lnTo>
                      <a:lnTo>
                        <a:pt x="265" y="130"/>
                      </a:lnTo>
                      <a:lnTo>
                        <a:pt x="265" y="135"/>
                      </a:lnTo>
                      <a:lnTo>
                        <a:pt x="265" y="140"/>
                      </a:lnTo>
                      <a:lnTo>
                        <a:pt x="270" y="140"/>
                      </a:lnTo>
                      <a:lnTo>
                        <a:pt x="275" y="140"/>
                      </a:lnTo>
                      <a:lnTo>
                        <a:pt x="275" y="145"/>
                      </a:lnTo>
                      <a:lnTo>
                        <a:pt x="280" y="145"/>
                      </a:lnTo>
                      <a:lnTo>
                        <a:pt x="280" y="149"/>
                      </a:lnTo>
                      <a:lnTo>
                        <a:pt x="280" y="154"/>
                      </a:lnTo>
                      <a:lnTo>
                        <a:pt x="280" y="159"/>
                      </a:lnTo>
                      <a:lnTo>
                        <a:pt x="280" y="164"/>
                      </a:lnTo>
                      <a:lnTo>
                        <a:pt x="275" y="169"/>
                      </a:lnTo>
                      <a:lnTo>
                        <a:pt x="275" y="174"/>
                      </a:lnTo>
                      <a:lnTo>
                        <a:pt x="270" y="178"/>
                      </a:lnTo>
                      <a:lnTo>
                        <a:pt x="270" y="183"/>
                      </a:lnTo>
                      <a:lnTo>
                        <a:pt x="265" y="188"/>
                      </a:lnTo>
                      <a:lnTo>
                        <a:pt x="260" y="193"/>
                      </a:lnTo>
                      <a:lnTo>
                        <a:pt x="260" y="198"/>
                      </a:lnTo>
                      <a:lnTo>
                        <a:pt x="256" y="202"/>
                      </a:lnTo>
                      <a:lnTo>
                        <a:pt x="256" y="207"/>
                      </a:lnTo>
                      <a:lnTo>
                        <a:pt x="251" y="212"/>
                      </a:lnTo>
                      <a:lnTo>
                        <a:pt x="246" y="222"/>
                      </a:lnTo>
                      <a:lnTo>
                        <a:pt x="241" y="231"/>
                      </a:lnTo>
                      <a:lnTo>
                        <a:pt x="241" y="236"/>
                      </a:lnTo>
                      <a:lnTo>
                        <a:pt x="236" y="246"/>
                      </a:lnTo>
                      <a:lnTo>
                        <a:pt x="231" y="256"/>
                      </a:lnTo>
                      <a:lnTo>
                        <a:pt x="231" y="260"/>
                      </a:lnTo>
                      <a:lnTo>
                        <a:pt x="227" y="270"/>
                      </a:lnTo>
                      <a:lnTo>
                        <a:pt x="227" y="280"/>
                      </a:lnTo>
                      <a:lnTo>
                        <a:pt x="222" y="289"/>
                      </a:lnTo>
                      <a:lnTo>
                        <a:pt x="222" y="294"/>
                      </a:lnTo>
                      <a:lnTo>
                        <a:pt x="217" y="304"/>
                      </a:lnTo>
                      <a:lnTo>
                        <a:pt x="217" y="314"/>
                      </a:lnTo>
                      <a:lnTo>
                        <a:pt x="212" y="323"/>
                      </a:lnTo>
                      <a:lnTo>
                        <a:pt x="212" y="328"/>
                      </a:lnTo>
                      <a:lnTo>
                        <a:pt x="212" y="338"/>
                      </a:lnTo>
                      <a:lnTo>
                        <a:pt x="207" y="338"/>
                      </a:lnTo>
                      <a:lnTo>
                        <a:pt x="202" y="342"/>
                      </a:lnTo>
                      <a:lnTo>
                        <a:pt x="198" y="342"/>
                      </a:lnTo>
                      <a:lnTo>
                        <a:pt x="193" y="347"/>
                      </a:lnTo>
                      <a:lnTo>
                        <a:pt x="193" y="352"/>
                      </a:lnTo>
                      <a:lnTo>
                        <a:pt x="188" y="352"/>
                      </a:lnTo>
                      <a:lnTo>
                        <a:pt x="183" y="357"/>
                      </a:lnTo>
                      <a:lnTo>
                        <a:pt x="178" y="362"/>
                      </a:lnTo>
                      <a:lnTo>
                        <a:pt x="173" y="367"/>
                      </a:lnTo>
                      <a:lnTo>
                        <a:pt x="169" y="367"/>
                      </a:lnTo>
                      <a:lnTo>
                        <a:pt x="164" y="367"/>
                      </a:lnTo>
                      <a:lnTo>
                        <a:pt x="159" y="367"/>
                      </a:lnTo>
                      <a:lnTo>
                        <a:pt x="154" y="367"/>
                      </a:lnTo>
                      <a:lnTo>
                        <a:pt x="154" y="371"/>
                      </a:lnTo>
                      <a:lnTo>
                        <a:pt x="149" y="371"/>
                      </a:lnTo>
                      <a:lnTo>
                        <a:pt x="149" y="376"/>
                      </a:lnTo>
                      <a:lnTo>
                        <a:pt x="145" y="376"/>
                      </a:lnTo>
                      <a:lnTo>
                        <a:pt x="145" y="381"/>
                      </a:lnTo>
                      <a:lnTo>
                        <a:pt x="140" y="386"/>
                      </a:lnTo>
                      <a:lnTo>
                        <a:pt x="140" y="391"/>
                      </a:lnTo>
                      <a:lnTo>
                        <a:pt x="140" y="396"/>
                      </a:lnTo>
                      <a:lnTo>
                        <a:pt x="135" y="400"/>
                      </a:lnTo>
                      <a:lnTo>
                        <a:pt x="135" y="405"/>
                      </a:lnTo>
                      <a:lnTo>
                        <a:pt x="135" y="410"/>
                      </a:lnTo>
                      <a:lnTo>
                        <a:pt x="140" y="415"/>
                      </a:lnTo>
                      <a:lnTo>
                        <a:pt x="145" y="415"/>
                      </a:lnTo>
                      <a:lnTo>
                        <a:pt x="145" y="420"/>
                      </a:lnTo>
                      <a:lnTo>
                        <a:pt x="149" y="425"/>
                      </a:lnTo>
                      <a:lnTo>
                        <a:pt x="149" y="429"/>
                      </a:lnTo>
                      <a:lnTo>
                        <a:pt x="145" y="434"/>
                      </a:lnTo>
                      <a:lnTo>
                        <a:pt x="145" y="439"/>
                      </a:lnTo>
                      <a:lnTo>
                        <a:pt x="145" y="444"/>
                      </a:lnTo>
                      <a:lnTo>
                        <a:pt x="145" y="449"/>
                      </a:lnTo>
                      <a:lnTo>
                        <a:pt x="145" y="454"/>
                      </a:lnTo>
                      <a:lnTo>
                        <a:pt x="145" y="458"/>
                      </a:lnTo>
                      <a:lnTo>
                        <a:pt x="145" y="463"/>
                      </a:lnTo>
                      <a:lnTo>
                        <a:pt x="149" y="468"/>
                      </a:lnTo>
                      <a:lnTo>
                        <a:pt x="154" y="468"/>
                      </a:lnTo>
                      <a:lnTo>
                        <a:pt x="164" y="473"/>
                      </a:lnTo>
                      <a:lnTo>
                        <a:pt x="169" y="468"/>
                      </a:lnTo>
                      <a:lnTo>
                        <a:pt x="173" y="468"/>
                      </a:lnTo>
                      <a:lnTo>
                        <a:pt x="178" y="473"/>
                      </a:lnTo>
                      <a:lnTo>
                        <a:pt x="183" y="478"/>
                      </a:lnTo>
                      <a:lnTo>
                        <a:pt x="183" y="482"/>
                      </a:lnTo>
                      <a:lnTo>
                        <a:pt x="183" y="487"/>
                      </a:lnTo>
                      <a:lnTo>
                        <a:pt x="188" y="487"/>
                      </a:lnTo>
                      <a:lnTo>
                        <a:pt x="193" y="492"/>
                      </a:lnTo>
                      <a:lnTo>
                        <a:pt x="198" y="492"/>
                      </a:lnTo>
                      <a:lnTo>
                        <a:pt x="198" y="497"/>
                      </a:lnTo>
                      <a:lnTo>
                        <a:pt x="198" y="507"/>
                      </a:lnTo>
                      <a:lnTo>
                        <a:pt x="202" y="516"/>
                      </a:lnTo>
                      <a:lnTo>
                        <a:pt x="202" y="521"/>
                      </a:lnTo>
                      <a:lnTo>
                        <a:pt x="202" y="531"/>
                      </a:lnTo>
                      <a:lnTo>
                        <a:pt x="202" y="540"/>
                      </a:lnTo>
                      <a:lnTo>
                        <a:pt x="202" y="545"/>
                      </a:lnTo>
                      <a:lnTo>
                        <a:pt x="202" y="555"/>
                      </a:lnTo>
                      <a:lnTo>
                        <a:pt x="202" y="565"/>
                      </a:lnTo>
                      <a:lnTo>
                        <a:pt x="202" y="574"/>
                      </a:lnTo>
                      <a:lnTo>
                        <a:pt x="202" y="579"/>
                      </a:lnTo>
                      <a:lnTo>
                        <a:pt x="202" y="589"/>
                      </a:lnTo>
                      <a:lnTo>
                        <a:pt x="202" y="598"/>
                      </a:lnTo>
                      <a:lnTo>
                        <a:pt x="202" y="603"/>
                      </a:lnTo>
                      <a:lnTo>
                        <a:pt x="207" y="613"/>
                      </a:lnTo>
                      <a:lnTo>
                        <a:pt x="207" y="622"/>
                      </a:lnTo>
                      <a:lnTo>
                        <a:pt x="202" y="627"/>
                      </a:lnTo>
                      <a:lnTo>
                        <a:pt x="198" y="627"/>
                      </a:lnTo>
                      <a:lnTo>
                        <a:pt x="193" y="627"/>
                      </a:lnTo>
                      <a:lnTo>
                        <a:pt x="188" y="627"/>
                      </a:lnTo>
                      <a:lnTo>
                        <a:pt x="183" y="622"/>
                      </a:lnTo>
                      <a:lnTo>
                        <a:pt x="178" y="618"/>
                      </a:lnTo>
                      <a:lnTo>
                        <a:pt x="178" y="613"/>
                      </a:lnTo>
                      <a:lnTo>
                        <a:pt x="173" y="613"/>
                      </a:lnTo>
                      <a:lnTo>
                        <a:pt x="169" y="618"/>
                      </a:lnTo>
                      <a:lnTo>
                        <a:pt x="164" y="618"/>
                      </a:lnTo>
                      <a:lnTo>
                        <a:pt x="159" y="618"/>
                      </a:lnTo>
                      <a:lnTo>
                        <a:pt x="154" y="618"/>
                      </a:lnTo>
                      <a:lnTo>
                        <a:pt x="149" y="618"/>
                      </a:lnTo>
                      <a:lnTo>
                        <a:pt x="145" y="613"/>
                      </a:lnTo>
                      <a:lnTo>
                        <a:pt x="145" y="608"/>
                      </a:lnTo>
                      <a:lnTo>
                        <a:pt x="140" y="603"/>
                      </a:lnTo>
                      <a:lnTo>
                        <a:pt x="140" y="598"/>
                      </a:lnTo>
                      <a:lnTo>
                        <a:pt x="135" y="598"/>
                      </a:lnTo>
                      <a:lnTo>
                        <a:pt x="130" y="603"/>
                      </a:lnTo>
                      <a:lnTo>
                        <a:pt x="125" y="603"/>
                      </a:lnTo>
                      <a:lnTo>
                        <a:pt x="125" y="608"/>
                      </a:lnTo>
                      <a:lnTo>
                        <a:pt x="120" y="613"/>
                      </a:lnTo>
                      <a:lnTo>
                        <a:pt x="116" y="618"/>
                      </a:lnTo>
                      <a:lnTo>
                        <a:pt x="111" y="622"/>
                      </a:lnTo>
                      <a:lnTo>
                        <a:pt x="106" y="622"/>
                      </a:lnTo>
                      <a:lnTo>
                        <a:pt x="96" y="622"/>
                      </a:lnTo>
                      <a:lnTo>
                        <a:pt x="91" y="618"/>
                      </a:lnTo>
                      <a:lnTo>
                        <a:pt x="87" y="618"/>
                      </a:lnTo>
                      <a:lnTo>
                        <a:pt x="87" y="608"/>
                      </a:lnTo>
                      <a:lnTo>
                        <a:pt x="82" y="608"/>
                      </a:lnTo>
                      <a:lnTo>
                        <a:pt x="82" y="579"/>
                      </a:lnTo>
                      <a:lnTo>
                        <a:pt x="82" y="545"/>
                      </a:lnTo>
                      <a:lnTo>
                        <a:pt x="87" y="516"/>
                      </a:lnTo>
                      <a:lnTo>
                        <a:pt x="87" y="487"/>
                      </a:lnTo>
                      <a:lnTo>
                        <a:pt x="87" y="454"/>
                      </a:lnTo>
                      <a:lnTo>
                        <a:pt x="82" y="444"/>
                      </a:lnTo>
                      <a:lnTo>
                        <a:pt x="77" y="449"/>
                      </a:lnTo>
                      <a:lnTo>
                        <a:pt x="77" y="454"/>
                      </a:lnTo>
                      <a:lnTo>
                        <a:pt x="77" y="458"/>
                      </a:lnTo>
                      <a:lnTo>
                        <a:pt x="77" y="463"/>
                      </a:lnTo>
                      <a:lnTo>
                        <a:pt x="77" y="468"/>
                      </a:lnTo>
                      <a:lnTo>
                        <a:pt x="72" y="473"/>
                      </a:lnTo>
                      <a:lnTo>
                        <a:pt x="67" y="497"/>
                      </a:lnTo>
                      <a:lnTo>
                        <a:pt x="62" y="521"/>
                      </a:lnTo>
                      <a:lnTo>
                        <a:pt x="62" y="550"/>
                      </a:lnTo>
                      <a:lnTo>
                        <a:pt x="62" y="574"/>
                      </a:lnTo>
                      <a:lnTo>
                        <a:pt x="53" y="598"/>
                      </a:lnTo>
                      <a:lnTo>
                        <a:pt x="48" y="608"/>
                      </a:lnTo>
                      <a:lnTo>
                        <a:pt x="48" y="603"/>
                      </a:lnTo>
                      <a:lnTo>
                        <a:pt x="43" y="598"/>
                      </a:lnTo>
                      <a:lnTo>
                        <a:pt x="38" y="598"/>
                      </a:lnTo>
                      <a:lnTo>
                        <a:pt x="33" y="594"/>
                      </a:lnTo>
                      <a:lnTo>
                        <a:pt x="29" y="594"/>
                      </a:lnTo>
                      <a:lnTo>
                        <a:pt x="24" y="594"/>
                      </a:lnTo>
                      <a:lnTo>
                        <a:pt x="33" y="584"/>
                      </a:lnTo>
                      <a:lnTo>
                        <a:pt x="33" y="574"/>
                      </a:lnTo>
                      <a:lnTo>
                        <a:pt x="33" y="569"/>
                      </a:lnTo>
                      <a:lnTo>
                        <a:pt x="33" y="560"/>
                      </a:lnTo>
                      <a:lnTo>
                        <a:pt x="43" y="555"/>
                      </a:lnTo>
                      <a:lnTo>
                        <a:pt x="48" y="555"/>
                      </a:lnTo>
                      <a:lnTo>
                        <a:pt x="53" y="550"/>
                      </a:lnTo>
                      <a:lnTo>
                        <a:pt x="53" y="545"/>
                      </a:lnTo>
                      <a:lnTo>
                        <a:pt x="58" y="540"/>
                      </a:lnTo>
                      <a:lnTo>
                        <a:pt x="58" y="536"/>
                      </a:lnTo>
                      <a:lnTo>
                        <a:pt x="58" y="526"/>
                      </a:lnTo>
                      <a:lnTo>
                        <a:pt x="53" y="521"/>
                      </a:lnTo>
                      <a:lnTo>
                        <a:pt x="53" y="516"/>
                      </a:lnTo>
                      <a:lnTo>
                        <a:pt x="48" y="516"/>
                      </a:lnTo>
                      <a:lnTo>
                        <a:pt x="43" y="511"/>
                      </a:lnTo>
                      <a:lnTo>
                        <a:pt x="38" y="511"/>
                      </a:lnTo>
                      <a:lnTo>
                        <a:pt x="29" y="507"/>
                      </a:lnTo>
                      <a:lnTo>
                        <a:pt x="29" y="502"/>
                      </a:lnTo>
                      <a:lnTo>
                        <a:pt x="29" y="492"/>
                      </a:lnTo>
                      <a:lnTo>
                        <a:pt x="24" y="482"/>
                      </a:lnTo>
                      <a:lnTo>
                        <a:pt x="19" y="473"/>
                      </a:lnTo>
                      <a:lnTo>
                        <a:pt x="14" y="473"/>
                      </a:lnTo>
                      <a:lnTo>
                        <a:pt x="0" y="478"/>
                      </a:lnTo>
                      <a:lnTo>
                        <a:pt x="0" y="473"/>
                      </a:lnTo>
                      <a:lnTo>
                        <a:pt x="0" y="454"/>
                      </a:lnTo>
                      <a:lnTo>
                        <a:pt x="5" y="434"/>
                      </a:lnTo>
                      <a:lnTo>
                        <a:pt x="9" y="415"/>
                      </a:lnTo>
                      <a:lnTo>
                        <a:pt x="14" y="396"/>
                      </a:lnTo>
                      <a:lnTo>
                        <a:pt x="19" y="376"/>
                      </a:lnTo>
                      <a:lnTo>
                        <a:pt x="19" y="371"/>
                      </a:lnTo>
                      <a:lnTo>
                        <a:pt x="29" y="371"/>
                      </a:lnTo>
                      <a:lnTo>
                        <a:pt x="33" y="376"/>
                      </a:lnTo>
                      <a:lnTo>
                        <a:pt x="38" y="381"/>
                      </a:lnTo>
                      <a:lnTo>
                        <a:pt x="43" y="386"/>
                      </a:lnTo>
                      <a:lnTo>
                        <a:pt x="53" y="386"/>
                      </a:lnTo>
                      <a:lnTo>
                        <a:pt x="58" y="386"/>
                      </a:lnTo>
                      <a:lnTo>
                        <a:pt x="67" y="381"/>
                      </a:lnTo>
                      <a:lnTo>
                        <a:pt x="72" y="371"/>
                      </a:lnTo>
                      <a:lnTo>
                        <a:pt x="77" y="362"/>
                      </a:lnTo>
                      <a:lnTo>
                        <a:pt x="82" y="357"/>
                      </a:lnTo>
                      <a:lnTo>
                        <a:pt x="91" y="352"/>
                      </a:lnTo>
                      <a:lnTo>
                        <a:pt x="96" y="352"/>
                      </a:lnTo>
                      <a:lnTo>
                        <a:pt x="101" y="352"/>
                      </a:lnTo>
                      <a:lnTo>
                        <a:pt x="106" y="347"/>
                      </a:lnTo>
                      <a:lnTo>
                        <a:pt x="111" y="342"/>
                      </a:lnTo>
                      <a:lnTo>
                        <a:pt x="116" y="338"/>
                      </a:lnTo>
                      <a:lnTo>
                        <a:pt x="116" y="333"/>
                      </a:lnTo>
                      <a:lnTo>
                        <a:pt x="120" y="333"/>
                      </a:lnTo>
                      <a:lnTo>
                        <a:pt x="116" y="318"/>
                      </a:lnTo>
                      <a:lnTo>
                        <a:pt x="111" y="309"/>
                      </a:lnTo>
                      <a:lnTo>
                        <a:pt x="101" y="304"/>
                      </a:lnTo>
                      <a:lnTo>
                        <a:pt x="96" y="294"/>
                      </a:lnTo>
                      <a:lnTo>
                        <a:pt x="96" y="285"/>
                      </a:lnTo>
                      <a:lnTo>
                        <a:pt x="101" y="280"/>
                      </a:lnTo>
                      <a:lnTo>
                        <a:pt x="96" y="275"/>
                      </a:lnTo>
                      <a:lnTo>
                        <a:pt x="96" y="270"/>
                      </a:lnTo>
                      <a:lnTo>
                        <a:pt x="96" y="265"/>
                      </a:lnTo>
                      <a:lnTo>
                        <a:pt x="91" y="265"/>
                      </a:lnTo>
                      <a:lnTo>
                        <a:pt x="91" y="260"/>
                      </a:lnTo>
                      <a:lnTo>
                        <a:pt x="87" y="260"/>
                      </a:lnTo>
                      <a:lnTo>
                        <a:pt x="82" y="260"/>
                      </a:lnTo>
                      <a:lnTo>
                        <a:pt x="82" y="256"/>
                      </a:lnTo>
                      <a:lnTo>
                        <a:pt x="77" y="256"/>
                      </a:lnTo>
                      <a:lnTo>
                        <a:pt x="72" y="260"/>
                      </a:lnTo>
                      <a:lnTo>
                        <a:pt x="67" y="260"/>
                      </a:lnTo>
                      <a:lnTo>
                        <a:pt x="77" y="236"/>
                      </a:lnTo>
                      <a:lnTo>
                        <a:pt x="87" y="217"/>
                      </a:lnTo>
                      <a:lnTo>
                        <a:pt x="96" y="193"/>
                      </a:lnTo>
                      <a:lnTo>
                        <a:pt x="106" y="174"/>
                      </a:lnTo>
                      <a:lnTo>
                        <a:pt x="125" y="159"/>
                      </a:lnTo>
                      <a:lnTo>
                        <a:pt x="130" y="154"/>
                      </a:lnTo>
                      <a:lnTo>
                        <a:pt x="130" y="178"/>
                      </a:lnTo>
                      <a:lnTo>
                        <a:pt x="130" y="207"/>
                      </a:lnTo>
                      <a:lnTo>
                        <a:pt x="125" y="231"/>
                      </a:lnTo>
                      <a:lnTo>
                        <a:pt x="125" y="260"/>
                      </a:lnTo>
                      <a:lnTo>
                        <a:pt x="120" y="285"/>
                      </a:lnTo>
                      <a:lnTo>
                        <a:pt x="125" y="294"/>
                      </a:lnTo>
                      <a:lnTo>
                        <a:pt x="130" y="285"/>
                      </a:lnTo>
                      <a:lnTo>
                        <a:pt x="135" y="275"/>
                      </a:lnTo>
                      <a:lnTo>
                        <a:pt x="140" y="260"/>
                      </a:lnTo>
                      <a:lnTo>
                        <a:pt x="140" y="251"/>
                      </a:lnTo>
                      <a:lnTo>
                        <a:pt x="140" y="236"/>
                      </a:lnTo>
                      <a:lnTo>
                        <a:pt x="140" y="231"/>
                      </a:lnTo>
                      <a:lnTo>
                        <a:pt x="154" y="227"/>
                      </a:lnTo>
                      <a:lnTo>
                        <a:pt x="164" y="227"/>
                      </a:lnTo>
                      <a:lnTo>
                        <a:pt x="178" y="222"/>
                      </a:lnTo>
                      <a:lnTo>
                        <a:pt x="193" y="217"/>
                      </a:lnTo>
                      <a:lnTo>
                        <a:pt x="198" y="207"/>
                      </a:lnTo>
                      <a:lnTo>
                        <a:pt x="198" y="198"/>
                      </a:lnTo>
                      <a:lnTo>
                        <a:pt x="202" y="198"/>
                      </a:lnTo>
                      <a:lnTo>
                        <a:pt x="207" y="193"/>
                      </a:lnTo>
                      <a:lnTo>
                        <a:pt x="212" y="188"/>
                      </a:lnTo>
                      <a:lnTo>
                        <a:pt x="217" y="183"/>
                      </a:lnTo>
                      <a:lnTo>
                        <a:pt x="217" y="178"/>
                      </a:lnTo>
                      <a:lnTo>
                        <a:pt x="222" y="178"/>
                      </a:lnTo>
                      <a:lnTo>
                        <a:pt x="222" y="174"/>
                      </a:lnTo>
                      <a:lnTo>
                        <a:pt x="222" y="164"/>
                      </a:lnTo>
                      <a:lnTo>
                        <a:pt x="222" y="154"/>
                      </a:lnTo>
                      <a:lnTo>
                        <a:pt x="217" y="149"/>
                      </a:lnTo>
                      <a:lnTo>
                        <a:pt x="212" y="145"/>
                      </a:lnTo>
                      <a:lnTo>
                        <a:pt x="212" y="140"/>
                      </a:lnTo>
                      <a:lnTo>
                        <a:pt x="202" y="135"/>
                      </a:lnTo>
                      <a:lnTo>
                        <a:pt x="198" y="125"/>
                      </a:lnTo>
                      <a:lnTo>
                        <a:pt x="193" y="111"/>
                      </a:lnTo>
                      <a:lnTo>
                        <a:pt x="188" y="101"/>
                      </a:lnTo>
                      <a:lnTo>
                        <a:pt x="173" y="96"/>
                      </a:lnTo>
                      <a:lnTo>
                        <a:pt x="169" y="101"/>
                      </a:lnTo>
                      <a:lnTo>
                        <a:pt x="178" y="87"/>
                      </a:lnTo>
                      <a:lnTo>
                        <a:pt x="183" y="77"/>
                      </a:lnTo>
                      <a:lnTo>
                        <a:pt x="193" y="62"/>
                      </a:lnTo>
                      <a:lnTo>
                        <a:pt x="198" y="53"/>
                      </a:lnTo>
                      <a:lnTo>
                        <a:pt x="207" y="43"/>
                      </a:lnTo>
                      <a:lnTo>
                        <a:pt x="212" y="38"/>
                      </a:lnTo>
                      <a:lnTo>
                        <a:pt x="217" y="43"/>
                      </a:lnTo>
                      <a:lnTo>
                        <a:pt x="222" y="48"/>
                      </a:lnTo>
                      <a:lnTo>
                        <a:pt x="227" y="48"/>
                      </a:lnTo>
                      <a:lnTo>
                        <a:pt x="236" y="48"/>
                      </a:lnTo>
                      <a:lnTo>
                        <a:pt x="241" y="48"/>
                      </a:lnTo>
                      <a:lnTo>
                        <a:pt x="241" y="43"/>
                      </a:lnTo>
                      <a:lnTo>
                        <a:pt x="251" y="38"/>
                      </a:lnTo>
                      <a:lnTo>
                        <a:pt x="256" y="43"/>
                      </a:lnTo>
                      <a:lnTo>
                        <a:pt x="260" y="43"/>
                      </a:lnTo>
                      <a:lnTo>
                        <a:pt x="270" y="48"/>
                      </a:lnTo>
                      <a:lnTo>
                        <a:pt x="280" y="48"/>
                      </a:lnTo>
                      <a:lnTo>
                        <a:pt x="289" y="43"/>
                      </a:lnTo>
                      <a:lnTo>
                        <a:pt x="294" y="33"/>
                      </a:lnTo>
                      <a:lnTo>
                        <a:pt x="294" y="29"/>
                      </a:lnTo>
                      <a:lnTo>
                        <a:pt x="299" y="19"/>
                      </a:lnTo>
                      <a:lnTo>
                        <a:pt x="309" y="19"/>
                      </a:lnTo>
                      <a:lnTo>
                        <a:pt x="314" y="14"/>
                      </a:lnTo>
                      <a:lnTo>
                        <a:pt x="318" y="14"/>
                      </a:lnTo>
                      <a:lnTo>
                        <a:pt x="318" y="9"/>
                      </a:lnTo>
                      <a:lnTo>
                        <a:pt x="323" y="5"/>
                      </a:lnTo>
                      <a:lnTo>
                        <a:pt x="323" y="0"/>
                      </a:lnTo>
                      <a:lnTo>
                        <a:pt x="333" y="9"/>
                      </a:lnTo>
                      <a:lnTo>
                        <a:pt x="333" y="19"/>
                      </a:lnTo>
                      <a:lnTo>
                        <a:pt x="338" y="33"/>
                      </a:lnTo>
                      <a:lnTo>
                        <a:pt x="342" y="43"/>
                      </a:lnTo>
                      <a:lnTo>
                        <a:pt x="352" y="48"/>
                      </a:lnTo>
                      <a:lnTo>
                        <a:pt x="362" y="48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5" name="Freeform 1268">
                  <a:extLst>
                    <a:ext uri="{FF2B5EF4-FFF2-40B4-BE49-F238E27FC236}">
                      <a16:creationId xmlns:a16="http://schemas.microsoft.com/office/drawing/2014/main" id="{7526E68B-AD7C-4113-BDC1-A3A86C893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1013"/>
                  <a:ext cx="9" cy="14"/>
                </a:xfrm>
                <a:custGeom>
                  <a:avLst/>
                  <a:gdLst>
                    <a:gd name="T0" fmla="*/ 0 w 9"/>
                    <a:gd name="T1" fmla="*/ 0 h 14"/>
                    <a:gd name="T2" fmla="*/ 0 w 9"/>
                    <a:gd name="T3" fmla="*/ 0 h 14"/>
                    <a:gd name="T4" fmla="*/ 0 w 9"/>
                    <a:gd name="T5" fmla="*/ 0 h 14"/>
                    <a:gd name="T6" fmla="*/ 0 w 9"/>
                    <a:gd name="T7" fmla="*/ 0 h 14"/>
                    <a:gd name="T8" fmla="*/ 5 w 9"/>
                    <a:gd name="T9" fmla="*/ 0 h 14"/>
                    <a:gd name="T10" fmla="*/ 5 w 9"/>
                    <a:gd name="T11" fmla="*/ 0 h 14"/>
                    <a:gd name="T12" fmla="*/ 5 w 9"/>
                    <a:gd name="T13" fmla="*/ 0 h 14"/>
                    <a:gd name="T14" fmla="*/ 5 w 9"/>
                    <a:gd name="T15" fmla="*/ 5 h 14"/>
                    <a:gd name="T16" fmla="*/ 5 w 9"/>
                    <a:gd name="T17" fmla="*/ 5 h 14"/>
                    <a:gd name="T18" fmla="*/ 5 w 9"/>
                    <a:gd name="T19" fmla="*/ 5 h 14"/>
                    <a:gd name="T20" fmla="*/ 9 w 9"/>
                    <a:gd name="T21" fmla="*/ 5 h 14"/>
                    <a:gd name="T22" fmla="*/ 9 w 9"/>
                    <a:gd name="T23" fmla="*/ 10 h 14"/>
                    <a:gd name="T24" fmla="*/ 9 w 9"/>
                    <a:gd name="T25" fmla="*/ 10 h 14"/>
                    <a:gd name="T26" fmla="*/ 9 w 9"/>
                    <a:gd name="T27" fmla="*/ 10 h 14"/>
                    <a:gd name="T28" fmla="*/ 9 w 9"/>
                    <a:gd name="T29" fmla="*/ 10 h 14"/>
                    <a:gd name="T30" fmla="*/ 9 w 9"/>
                    <a:gd name="T31" fmla="*/ 14 h 14"/>
                    <a:gd name="T32" fmla="*/ 9 w 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4"/>
                    <a:gd name="T53" fmla="*/ 9 w 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6" name="Line 1269">
                  <a:extLst>
                    <a:ext uri="{FF2B5EF4-FFF2-40B4-BE49-F238E27FC236}">
                      <a16:creationId xmlns:a16="http://schemas.microsoft.com/office/drawing/2014/main" id="{5E87852D-C302-43B5-9FBE-390D208B5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3" y="1027"/>
                  <a:ext cx="1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7" name="Freeform 1270">
                  <a:extLst>
                    <a:ext uri="{FF2B5EF4-FFF2-40B4-BE49-F238E27FC236}">
                      <a16:creationId xmlns:a16="http://schemas.microsoft.com/office/drawing/2014/main" id="{3C4E5E5D-1B86-4EAD-919A-1515A583A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0" y="1018"/>
                  <a:ext cx="33" cy="19"/>
                </a:xfrm>
                <a:custGeom>
                  <a:avLst/>
                  <a:gdLst>
                    <a:gd name="T0" fmla="*/ 33 w 33"/>
                    <a:gd name="T1" fmla="*/ 19 h 19"/>
                    <a:gd name="T2" fmla="*/ 33 w 33"/>
                    <a:gd name="T3" fmla="*/ 14 h 19"/>
                    <a:gd name="T4" fmla="*/ 33 w 33"/>
                    <a:gd name="T5" fmla="*/ 14 h 19"/>
                    <a:gd name="T6" fmla="*/ 29 w 33"/>
                    <a:gd name="T7" fmla="*/ 9 h 19"/>
                    <a:gd name="T8" fmla="*/ 29 w 33"/>
                    <a:gd name="T9" fmla="*/ 9 h 19"/>
                    <a:gd name="T10" fmla="*/ 29 w 33"/>
                    <a:gd name="T11" fmla="*/ 5 h 19"/>
                    <a:gd name="T12" fmla="*/ 24 w 33"/>
                    <a:gd name="T13" fmla="*/ 5 h 19"/>
                    <a:gd name="T14" fmla="*/ 24 w 33"/>
                    <a:gd name="T15" fmla="*/ 5 h 19"/>
                    <a:gd name="T16" fmla="*/ 24 w 33"/>
                    <a:gd name="T17" fmla="*/ 0 h 19"/>
                    <a:gd name="T18" fmla="*/ 19 w 33"/>
                    <a:gd name="T19" fmla="*/ 0 h 19"/>
                    <a:gd name="T20" fmla="*/ 14 w 33"/>
                    <a:gd name="T21" fmla="*/ 0 h 19"/>
                    <a:gd name="T22" fmla="*/ 14 w 33"/>
                    <a:gd name="T23" fmla="*/ 0 h 19"/>
                    <a:gd name="T24" fmla="*/ 9 w 33"/>
                    <a:gd name="T25" fmla="*/ 0 h 19"/>
                    <a:gd name="T26" fmla="*/ 9 w 33"/>
                    <a:gd name="T27" fmla="*/ 0 h 19"/>
                    <a:gd name="T28" fmla="*/ 4 w 33"/>
                    <a:gd name="T29" fmla="*/ 0 h 19"/>
                    <a:gd name="T30" fmla="*/ 4 w 33"/>
                    <a:gd name="T31" fmla="*/ 0 h 19"/>
                    <a:gd name="T32" fmla="*/ 0 w 33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19"/>
                    <a:gd name="T53" fmla="*/ 33 w 3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19">
                      <a:moveTo>
                        <a:pt x="33" y="19"/>
                      </a:moveTo>
                      <a:lnTo>
                        <a:pt x="33" y="14"/>
                      </a:lnTo>
                      <a:lnTo>
                        <a:pt x="29" y="9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8" name="Freeform 1271">
                  <a:extLst>
                    <a:ext uri="{FF2B5EF4-FFF2-40B4-BE49-F238E27FC236}">
                      <a16:creationId xmlns:a16="http://schemas.microsoft.com/office/drawing/2014/main" id="{17D9039B-C005-4907-B7AB-E44CC3203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1" y="1008"/>
                  <a:ext cx="39" cy="15"/>
                </a:xfrm>
                <a:custGeom>
                  <a:avLst/>
                  <a:gdLst>
                    <a:gd name="T0" fmla="*/ 39 w 39"/>
                    <a:gd name="T1" fmla="*/ 10 h 15"/>
                    <a:gd name="T2" fmla="*/ 39 w 39"/>
                    <a:gd name="T3" fmla="*/ 15 h 15"/>
                    <a:gd name="T4" fmla="*/ 34 w 39"/>
                    <a:gd name="T5" fmla="*/ 15 h 15"/>
                    <a:gd name="T6" fmla="*/ 34 w 39"/>
                    <a:gd name="T7" fmla="*/ 15 h 15"/>
                    <a:gd name="T8" fmla="*/ 29 w 39"/>
                    <a:gd name="T9" fmla="*/ 15 h 15"/>
                    <a:gd name="T10" fmla="*/ 29 w 39"/>
                    <a:gd name="T11" fmla="*/ 10 h 15"/>
                    <a:gd name="T12" fmla="*/ 29 w 39"/>
                    <a:gd name="T13" fmla="*/ 10 h 15"/>
                    <a:gd name="T14" fmla="*/ 24 w 39"/>
                    <a:gd name="T15" fmla="*/ 10 h 15"/>
                    <a:gd name="T16" fmla="*/ 24 w 39"/>
                    <a:gd name="T17" fmla="*/ 5 h 15"/>
                    <a:gd name="T18" fmla="*/ 19 w 39"/>
                    <a:gd name="T19" fmla="*/ 5 h 15"/>
                    <a:gd name="T20" fmla="*/ 19 w 39"/>
                    <a:gd name="T21" fmla="*/ 5 h 15"/>
                    <a:gd name="T22" fmla="*/ 15 w 39"/>
                    <a:gd name="T23" fmla="*/ 5 h 15"/>
                    <a:gd name="T24" fmla="*/ 15 w 39"/>
                    <a:gd name="T25" fmla="*/ 0 h 15"/>
                    <a:gd name="T26" fmla="*/ 10 w 39"/>
                    <a:gd name="T27" fmla="*/ 0 h 15"/>
                    <a:gd name="T28" fmla="*/ 5 w 39"/>
                    <a:gd name="T29" fmla="*/ 0 h 15"/>
                    <a:gd name="T30" fmla="*/ 5 w 39"/>
                    <a:gd name="T31" fmla="*/ 5 h 15"/>
                    <a:gd name="T32" fmla="*/ 0 w 39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5"/>
                    <a:gd name="T53" fmla="*/ 39 w 3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5">
                      <a:moveTo>
                        <a:pt x="39" y="10"/>
                      </a:moveTo>
                      <a:lnTo>
                        <a:pt x="39" y="15"/>
                      </a:ln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9" name="Freeform 1272">
                  <a:extLst>
                    <a:ext uri="{FF2B5EF4-FFF2-40B4-BE49-F238E27FC236}">
                      <a16:creationId xmlns:a16="http://schemas.microsoft.com/office/drawing/2014/main" id="{4EFD2463-3FDC-40BF-B8A6-128676A09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1013"/>
                  <a:ext cx="14" cy="24"/>
                </a:xfrm>
                <a:custGeom>
                  <a:avLst/>
                  <a:gdLst>
                    <a:gd name="T0" fmla="*/ 14 w 14"/>
                    <a:gd name="T1" fmla="*/ 0 h 24"/>
                    <a:gd name="T2" fmla="*/ 14 w 14"/>
                    <a:gd name="T3" fmla="*/ 0 h 24"/>
                    <a:gd name="T4" fmla="*/ 9 w 14"/>
                    <a:gd name="T5" fmla="*/ 0 h 24"/>
                    <a:gd name="T6" fmla="*/ 9 w 14"/>
                    <a:gd name="T7" fmla="*/ 5 h 24"/>
                    <a:gd name="T8" fmla="*/ 9 w 14"/>
                    <a:gd name="T9" fmla="*/ 5 h 24"/>
                    <a:gd name="T10" fmla="*/ 9 w 14"/>
                    <a:gd name="T11" fmla="*/ 5 h 24"/>
                    <a:gd name="T12" fmla="*/ 4 w 14"/>
                    <a:gd name="T13" fmla="*/ 5 h 24"/>
                    <a:gd name="T14" fmla="*/ 4 w 14"/>
                    <a:gd name="T15" fmla="*/ 10 h 24"/>
                    <a:gd name="T16" fmla="*/ 4 w 14"/>
                    <a:gd name="T17" fmla="*/ 10 h 24"/>
                    <a:gd name="T18" fmla="*/ 4 w 14"/>
                    <a:gd name="T19" fmla="*/ 10 h 24"/>
                    <a:gd name="T20" fmla="*/ 4 w 14"/>
                    <a:gd name="T21" fmla="*/ 14 h 24"/>
                    <a:gd name="T22" fmla="*/ 4 w 14"/>
                    <a:gd name="T23" fmla="*/ 14 h 24"/>
                    <a:gd name="T24" fmla="*/ 4 w 14"/>
                    <a:gd name="T25" fmla="*/ 14 h 24"/>
                    <a:gd name="T26" fmla="*/ 0 w 14"/>
                    <a:gd name="T27" fmla="*/ 19 h 24"/>
                    <a:gd name="T28" fmla="*/ 0 w 14"/>
                    <a:gd name="T29" fmla="*/ 19 h 24"/>
                    <a:gd name="T30" fmla="*/ 0 w 14"/>
                    <a:gd name="T31" fmla="*/ 19 h 24"/>
                    <a:gd name="T32" fmla="*/ 0 w 1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4"/>
                    <a:gd name="T53" fmla="*/ 14 w 1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4" y="14"/>
                      </a:lnTo>
                      <a:lnTo>
                        <a:pt x="0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0" name="Line 1273">
                  <a:extLst>
                    <a:ext uri="{FF2B5EF4-FFF2-40B4-BE49-F238E27FC236}">
                      <a16:creationId xmlns:a16="http://schemas.microsoft.com/office/drawing/2014/main" id="{A6A3B9F7-5334-4931-8096-DBF3AA424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7" y="1037"/>
                  <a:ext cx="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1" name="Freeform 1274">
                  <a:extLst>
                    <a:ext uri="{FF2B5EF4-FFF2-40B4-BE49-F238E27FC236}">
                      <a16:creationId xmlns:a16="http://schemas.microsoft.com/office/drawing/2014/main" id="{963318CC-188B-4E47-B09E-D6880290E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1061"/>
                  <a:ext cx="24" cy="20"/>
                </a:xfrm>
                <a:custGeom>
                  <a:avLst/>
                  <a:gdLst>
                    <a:gd name="T0" fmla="*/ 24 w 24"/>
                    <a:gd name="T1" fmla="*/ 0 h 20"/>
                    <a:gd name="T2" fmla="*/ 20 w 24"/>
                    <a:gd name="T3" fmla="*/ 0 h 20"/>
                    <a:gd name="T4" fmla="*/ 20 w 24"/>
                    <a:gd name="T5" fmla="*/ 0 h 20"/>
                    <a:gd name="T6" fmla="*/ 20 w 24"/>
                    <a:gd name="T7" fmla="*/ 0 h 20"/>
                    <a:gd name="T8" fmla="*/ 15 w 24"/>
                    <a:gd name="T9" fmla="*/ 0 h 20"/>
                    <a:gd name="T10" fmla="*/ 15 w 24"/>
                    <a:gd name="T11" fmla="*/ 0 h 20"/>
                    <a:gd name="T12" fmla="*/ 15 w 24"/>
                    <a:gd name="T13" fmla="*/ 5 h 20"/>
                    <a:gd name="T14" fmla="*/ 10 w 24"/>
                    <a:gd name="T15" fmla="*/ 5 h 20"/>
                    <a:gd name="T16" fmla="*/ 10 w 24"/>
                    <a:gd name="T17" fmla="*/ 5 h 20"/>
                    <a:gd name="T18" fmla="*/ 10 w 24"/>
                    <a:gd name="T19" fmla="*/ 5 h 20"/>
                    <a:gd name="T20" fmla="*/ 5 w 24"/>
                    <a:gd name="T21" fmla="*/ 10 h 20"/>
                    <a:gd name="T22" fmla="*/ 5 w 24"/>
                    <a:gd name="T23" fmla="*/ 10 h 20"/>
                    <a:gd name="T24" fmla="*/ 5 w 24"/>
                    <a:gd name="T25" fmla="*/ 10 h 20"/>
                    <a:gd name="T26" fmla="*/ 5 w 24"/>
                    <a:gd name="T27" fmla="*/ 15 h 20"/>
                    <a:gd name="T28" fmla="*/ 0 w 24"/>
                    <a:gd name="T29" fmla="*/ 15 h 20"/>
                    <a:gd name="T30" fmla="*/ 0 w 24"/>
                    <a:gd name="T31" fmla="*/ 15 h 20"/>
                    <a:gd name="T32" fmla="*/ 0 w 24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0"/>
                    <a:gd name="T53" fmla="*/ 24 w 24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0">
                      <a:moveTo>
                        <a:pt x="24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2" name="Freeform 1275">
                  <a:extLst>
                    <a:ext uri="{FF2B5EF4-FFF2-40B4-BE49-F238E27FC236}">
                      <a16:creationId xmlns:a16="http://schemas.microsoft.com/office/drawing/2014/main" id="{81B7EA31-C13D-41D2-A4F8-50E0307D8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1081"/>
                  <a:ext cx="1" cy="19"/>
                </a:xfrm>
                <a:custGeom>
                  <a:avLst/>
                  <a:gdLst>
                    <a:gd name="T0" fmla="*/ 0 w 1"/>
                    <a:gd name="T1" fmla="*/ 0 h 19"/>
                    <a:gd name="T2" fmla="*/ 0 w 1"/>
                    <a:gd name="T3" fmla="*/ 0 h 19"/>
                    <a:gd name="T4" fmla="*/ 0 w 1"/>
                    <a:gd name="T5" fmla="*/ 0 h 19"/>
                    <a:gd name="T6" fmla="*/ 0 w 1"/>
                    <a:gd name="T7" fmla="*/ 0 h 19"/>
                    <a:gd name="T8" fmla="*/ 0 w 1"/>
                    <a:gd name="T9" fmla="*/ 4 h 19"/>
                    <a:gd name="T10" fmla="*/ 0 w 1"/>
                    <a:gd name="T11" fmla="*/ 4 h 19"/>
                    <a:gd name="T12" fmla="*/ 0 w 1"/>
                    <a:gd name="T13" fmla="*/ 4 h 19"/>
                    <a:gd name="T14" fmla="*/ 0 w 1"/>
                    <a:gd name="T15" fmla="*/ 4 h 19"/>
                    <a:gd name="T16" fmla="*/ 0 w 1"/>
                    <a:gd name="T17" fmla="*/ 9 h 19"/>
                    <a:gd name="T18" fmla="*/ 0 w 1"/>
                    <a:gd name="T19" fmla="*/ 9 h 19"/>
                    <a:gd name="T20" fmla="*/ 0 w 1"/>
                    <a:gd name="T21" fmla="*/ 9 h 19"/>
                    <a:gd name="T22" fmla="*/ 0 w 1"/>
                    <a:gd name="T23" fmla="*/ 9 h 19"/>
                    <a:gd name="T24" fmla="*/ 0 w 1"/>
                    <a:gd name="T25" fmla="*/ 14 h 19"/>
                    <a:gd name="T26" fmla="*/ 0 w 1"/>
                    <a:gd name="T27" fmla="*/ 14 h 19"/>
                    <a:gd name="T28" fmla="*/ 0 w 1"/>
                    <a:gd name="T29" fmla="*/ 14 h 19"/>
                    <a:gd name="T30" fmla="*/ 0 w 1"/>
                    <a:gd name="T31" fmla="*/ 14 h 19"/>
                    <a:gd name="T32" fmla="*/ 0 w 1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9"/>
                    <a:gd name="T53" fmla="*/ 1 w 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3" name="Freeform 1276">
                  <a:extLst>
                    <a:ext uri="{FF2B5EF4-FFF2-40B4-BE49-F238E27FC236}">
                      <a16:creationId xmlns:a16="http://schemas.microsoft.com/office/drawing/2014/main" id="{5E8ECC80-A261-4680-91FA-A6FD9A4B0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1100"/>
                  <a:ext cx="15" cy="24"/>
                </a:xfrm>
                <a:custGeom>
                  <a:avLst/>
                  <a:gdLst>
                    <a:gd name="T0" fmla="*/ 0 w 15"/>
                    <a:gd name="T1" fmla="*/ 0 h 24"/>
                    <a:gd name="T2" fmla="*/ 0 w 15"/>
                    <a:gd name="T3" fmla="*/ 0 h 24"/>
                    <a:gd name="T4" fmla="*/ 0 w 15"/>
                    <a:gd name="T5" fmla="*/ 5 h 24"/>
                    <a:gd name="T6" fmla="*/ 5 w 15"/>
                    <a:gd name="T7" fmla="*/ 5 h 24"/>
                    <a:gd name="T8" fmla="*/ 5 w 15"/>
                    <a:gd name="T9" fmla="*/ 5 h 24"/>
                    <a:gd name="T10" fmla="*/ 10 w 15"/>
                    <a:gd name="T11" fmla="*/ 5 h 24"/>
                    <a:gd name="T12" fmla="*/ 10 w 15"/>
                    <a:gd name="T13" fmla="*/ 10 h 24"/>
                    <a:gd name="T14" fmla="*/ 10 w 15"/>
                    <a:gd name="T15" fmla="*/ 10 h 24"/>
                    <a:gd name="T16" fmla="*/ 15 w 15"/>
                    <a:gd name="T17" fmla="*/ 10 h 24"/>
                    <a:gd name="T18" fmla="*/ 15 w 15"/>
                    <a:gd name="T19" fmla="*/ 10 h 24"/>
                    <a:gd name="T20" fmla="*/ 15 w 15"/>
                    <a:gd name="T21" fmla="*/ 14 h 24"/>
                    <a:gd name="T22" fmla="*/ 15 w 15"/>
                    <a:gd name="T23" fmla="*/ 14 h 24"/>
                    <a:gd name="T24" fmla="*/ 15 w 15"/>
                    <a:gd name="T25" fmla="*/ 14 h 24"/>
                    <a:gd name="T26" fmla="*/ 15 w 15"/>
                    <a:gd name="T27" fmla="*/ 19 h 24"/>
                    <a:gd name="T28" fmla="*/ 15 w 15"/>
                    <a:gd name="T29" fmla="*/ 19 h 24"/>
                    <a:gd name="T30" fmla="*/ 15 w 15"/>
                    <a:gd name="T31" fmla="*/ 24 h 24"/>
                    <a:gd name="T32" fmla="*/ 15 w 1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15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4" name="Freeform 1277">
                  <a:extLst>
                    <a:ext uri="{FF2B5EF4-FFF2-40B4-BE49-F238E27FC236}">
                      <a16:creationId xmlns:a16="http://schemas.microsoft.com/office/drawing/2014/main" id="{491EE9EE-F883-4C7B-ADC1-A007EC9A4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124"/>
                  <a:ext cx="24" cy="48"/>
                </a:xfrm>
                <a:custGeom>
                  <a:avLst/>
                  <a:gdLst>
                    <a:gd name="T0" fmla="*/ 24 w 24"/>
                    <a:gd name="T1" fmla="*/ 0 h 48"/>
                    <a:gd name="T2" fmla="*/ 24 w 24"/>
                    <a:gd name="T3" fmla="*/ 5 h 48"/>
                    <a:gd name="T4" fmla="*/ 24 w 24"/>
                    <a:gd name="T5" fmla="*/ 5 h 48"/>
                    <a:gd name="T6" fmla="*/ 19 w 24"/>
                    <a:gd name="T7" fmla="*/ 10 h 48"/>
                    <a:gd name="T8" fmla="*/ 19 w 24"/>
                    <a:gd name="T9" fmla="*/ 15 h 48"/>
                    <a:gd name="T10" fmla="*/ 19 w 24"/>
                    <a:gd name="T11" fmla="*/ 15 h 48"/>
                    <a:gd name="T12" fmla="*/ 14 w 24"/>
                    <a:gd name="T13" fmla="*/ 19 h 48"/>
                    <a:gd name="T14" fmla="*/ 14 w 24"/>
                    <a:gd name="T15" fmla="*/ 19 h 48"/>
                    <a:gd name="T16" fmla="*/ 14 w 24"/>
                    <a:gd name="T17" fmla="*/ 24 h 48"/>
                    <a:gd name="T18" fmla="*/ 9 w 24"/>
                    <a:gd name="T19" fmla="*/ 29 h 48"/>
                    <a:gd name="T20" fmla="*/ 9 w 24"/>
                    <a:gd name="T21" fmla="*/ 29 h 48"/>
                    <a:gd name="T22" fmla="*/ 4 w 24"/>
                    <a:gd name="T23" fmla="*/ 34 h 48"/>
                    <a:gd name="T24" fmla="*/ 4 w 24"/>
                    <a:gd name="T25" fmla="*/ 34 h 48"/>
                    <a:gd name="T26" fmla="*/ 4 w 24"/>
                    <a:gd name="T27" fmla="*/ 39 h 48"/>
                    <a:gd name="T28" fmla="*/ 0 w 24"/>
                    <a:gd name="T29" fmla="*/ 43 h 48"/>
                    <a:gd name="T30" fmla="*/ 0 w 24"/>
                    <a:gd name="T31" fmla="*/ 43 h 48"/>
                    <a:gd name="T32" fmla="*/ 0 w 24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8"/>
                    <a:gd name="T53" fmla="*/ 24 w 24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8">
                      <a:moveTo>
                        <a:pt x="24" y="0"/>
                      </a:moveTo>
                      <a:lnTo>
                        <a:pt x="24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9" y="29"/>
                      </a:lnTo>
                      <a:lnTo>
                        <a:pt x="4" y="34"/>
                      </a:lnTo>
                      <a:lnTo>
                        <a:pt x="4" y="39"/>
                      </a:lnTo>
                      <a:lnTo>
                        <a:pt x="0" y="43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5" name="Freeform 1278">
                  <a:extLst>
                    <a:ext uri="{FF2B5EF4-FFF2-40B4-BE49-F238E27FC236}">
                      <a16:creationId xmlns:a16="http://schemas.microsoft.com/office/drawing/2014/main" id="{6F5BCC14-3338-4616-9510-B4BF53292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1172"/>
                  <a:ext cx="44" cy="131"/>
                </a:xfrm>
                <a:custGeom>
                  <a:avLst/>
                  <a:gdLst>
                    <a:gd name="T0" fmla="*/ 44 w 44"/>
                    <a:gd name="T1" fmla="*/ 0 h 131"/>
                    <a:gd name="T2" fmla="*/ 39 w 44"/>
                    <a:gd name="T3" fmla="*/ 5 h 131"/>
                    <a:gd name="T4" fmla="*/ 34 w 44"/>
                    <a:gd name="T5" fmla="*/ 15 h 131"/>
                    <a:gd name="T6" fmla="*/ 29 w 44"/>
                    <a:gd name="T7" fmla="*/ 24 h 131"/>
                    <a:gd name="T8" fmla="*/ 29 w 44"/>
                    <a:gd name="T9" fmla="*/ 29 h 131"/>
                    <a:gd name="T10" fmla="*/ 24 w 44"/>
                    <a:gd name="T11" fmla="*/ 39 h 131"/>
                    <a:gd name="T12" fmla="*/ 19 w 44"/>
                    <a:gd name="T13" fmla="*/ 49 h 131"/>
                    <a:gd name="T14" fmla="*/ 19 w 44"/>
                    <a:gd name="T15" fmla="*/ 53 h 131"/>
                    <a:gd name="T16" fmla="*/ 15 w 44"/>
                    <a:gd name="T17" fmla="*/ 63 h 131"/>
                    <a:gd name="T18" fmla="*/ 15 w 44"/>
                    <a:gd name="T19" fmla="*/ 73 h 131"/>
                    <a:gd name="T20" fmla="*/ 10 w 44"/>
                    <a:gd name="T21" fmla="*/ 82 h 131"/>
                    <a:gd name="T22" fmla="*/ 10 w 44"/>
                    <a:gd name="T23" fmla="*/ 87 h 131"/>
                    <a:gd name="T24" fmla="*/ 5 w 44"/>
                    <a:gd name="T25" fmla="*/ 97 h 131"/>
                    <a:gd name="T26" fmla="*/ 5 w 44"/>
                    <a:gd name="T27" fmla="*/ 107 h 131"/>
                    <a:gd name="T28" fmla="*/ 0 w 44"/>
                    <a:gd name="T29" fmla="*/ 116 h 131"/>
                    <a:gd name="T30" fmla="*/ 0 w 44"/>
                    <a:gd name="T31" fmla="*/ 121 h 131"/>
                    <a:gd name="T32" fmla="*/ 0 w 44"/>
                    <a:gd name="T33" fmla="*/ 131 h 1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31"/>
                    <a:gd name="T53" fmla="*/ 44 w 44"/>
                    <a:gd name="T54" fmla="*/ 131 h 1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31">
                      <a:moveTo>
                        <a:pt x="44" y="0"/>
                      </a:moveTo>
                      <a:lnTo>
                        <a:pt x="39" y="5"/>
                      </a:lnTo>
                      <a:lnTo>
                        <a:pt x="34" y="15"/>
                      </a:lnTo>
                      <a:lnTo>
                        <a:pt x="29" y="24"/>
                      </a:lnTo>
                      <a:lnTo>
                        <a:pt x="29" y="29"/>
                      </a:lnTo>
                      <a:lnTo>
                        <a:pt x="24" y="39"/>
                      </a:lnTo>
                      <a:lnTo>
                        <a:pt x="19" y="49"/>
                      </a:lnTo>
                      <a:lnTo>
                        <a:pt x="19" y="53"/>
                      </a:lnTo>
                      <a:lnTo>
                        <a:pt x="15" y="63"/>
                      </a:lnTo>
                      <a:lnTo>
                        <a:pt x="15" y="73"/>
                      </a:lnTo>
                      <a:lnTo>
                        <a:pt x="10" y="82"/>
                      </a:lnTo>
                      <a:lnTo>
                        <a:pt x="10" y="87"/>
                      </a:lnTo>
                      <a:lnTo>
                        <a:pt x="5" y="97"/>
                      </a:lnTo>
                      <a:lnTo>
                        <a:pt x="5" y="107"/>
                      </a:lnTo>
                      <a:lnTo>
                        <a:pt x="0" y="116"/>
                      </a:lnTo>
                      <a:lnTo>
                        <a:pt x="0" y="12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6" name="Freeform 1279">
                  <a:extLst>
                    <a:ext uri="{FF2B5EF4-FFF2-40B4-BE49-F238E27FC236}">
                      <a16:creationId xmlns:a16="http://schemas.microsoft.com/office/drawing/2014/main" id="{D1BFB9B0-A52E-4BB7-8581-F6142A1B3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303"/>
                  <a:ext cx="53" cy="29"/>
                </a:xfrm>
                <a:custGeom>
                  <a:avLst/>
                  <a:gdLst>
                    <a:gd name="T0" fmla="*/ 53 w 53"/>
                    <a:gd name="T1" fmla="*/ 0 h 29"/>
                    <a:gd name="T2" fmla="*/ 48 w 53"/>
                    <a:gd name="T3" fmla="*/ 0 h 29"/>
                    <a:gd name="T4" fmla="*/ 43 w 53"/>
                    <a:gd name="T5" fmla="*/ 4 h 29"/>
                    <a:gd name="T6" fmla="*/ 39 w 53"/>
                    <a:gd name="T7" fmla="*/ 4 h 29"/>
                    <a:gd name="T8" fmla="*/ 39 w 53"/>
                    <a:gd name="T9" fmla="*/ 4 h 29"/>
                    <a:gd name="T10" fmla="*/ 34 w 53"/>
                    <a:gd name="T11" fmla="*/ 9 h 29"/>
                    <a:gd name="T12" fmla="*/ 34 w 53"/>
                    <a:gd name="T13" fmla="*/ 14 h 29"/>
                    <a:gd name="T14" fmla="*/ 29 w 53"/>
                    <a:gd name="T15" fmla="*/ 14 h 29"/>
                    <a:gd name="T16" fmla="*/ 24 w 53"/>
                    <a:gd name="T17" fmla="*/ 19 h 29"/>
                    <a:gd name="T18" fmla="*/ 24 w 53"/>
                    <a:gd name="T19" fmla="*/ 19 h 29"/>
                    <a:gd name="T20" fmla="*/ 19 w 53"/>
                    <a:gd name="T21" fmla="*/ 24 h 29"/>
                    <a:gd name="T22" fmla="*/ 19 w 53"/>
                    <a:gd name="T23" fmla="*/ 24 h 29"/>
                    <a:gd name="T24" fmla="*/ 14 w 53"/>
                    <a:gd name="T25" fmla="*/ 29 h 29"/>
                    <a:gd name="T26" fmla="*/ 10 w 53"/>
                    <a:gd name="T27" fmla="*/ 29 h 29"/>
                    <a:gd name="T28" fmla="*/ 10 w 53"/>
                    <a:gd name="T29" fmla="*/ 29 h 29"/>
                    <a:gd name="T30" fmla="*/ 5 w 53"/>
                    <a:gd name="T31" fmla="*/ 29 h 29"/>
                    <a:gd name="T32" fmla="*/ 0 w 53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9"/>
                    <a:gd name="T53" fmla="*/ 53 w 5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9">
                      <a:moveTo>
                        <a:pt x="53" y="0"/>
                      </a:moveTo>
                      <a:lnTo>
                        <a:pt x="48" y="0"/>
                      </a:lnTo>
                      <a:lnTo>
                        <a:pt x="43" y="4"/>
                      </a:lnTo>
                      <a:lnTo>
                        <a:pt x="39" y="4"/>
                      </a:lnTo>
                      <a:lnTo>
                        <a:pt x="34" y="9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4" y="29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7" name="Freeform 1280">
                  <a:extLst>
                    <a:ext uri="{FF2B5EF4-FFF2-40B4-BE49-F238E27FC236}">
                      <a16:creationId xmlns:a16="http://schemas.microsoft.com/office/drawing/2014/main" id="{D5F1492F-431C-4077-AD99-E85CF3CA9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1332"/>
                  <a:ext cx="24" cy="43"/>
                </a:xfrm>
                <a:custGeom>
                  <a:avLst/>
                  <a:gdLst>
                    <a:gd name="T0" fmla="*/ 24 w 24"/>
                    <a:gd name="T1" fmla="*/ 0 h 43"/>
                    <a:gd name="T2" fmla="*/ 19 w 24"/>
                    <a:gd name="T3" fmla="*/ 0 h 43"/>
                    <a:gd name="T4" fmla="*/ 19 w 24"/>
                    <a:gd name="T5" fmla="*/ 4 h 43"/>
                    <a:gd name="T6" fmla="*/ 14 w 24"/>
                    <a:gd name="T7" fmla="*/ 4 h 43"/>
                    <a:gd name="T8" fmla="*/ 14 w 24"/>
                    <a:gd name="T9" fmla="*/ 9 h 43"/>
                    <a:gd name="T10" fmla="*/ 10 w 24"/>
                    <a:gd name="T11" fmla="*/ 9 h 43"/>
                    <a:gd name="T12" fmla="*/ 10 w 24"/>
                    <a:gd name="T13" fmla="*/ 14 h 43"/>
                    <a:gd name="T14" fmla="*/ 10 w 24"/>
                    <a:gd name="T15" fmla="*/ 14 h 43"/>
                    <a:gd name="T16" fmla="*/ 5 w 24"/>
                    <a:gd name="T17" fmla="*/ 19 h 43"/>
                    <a:gd name="T18" fmla="*/ 5 w 24"/>
                    <a:gd name="T19" fmla="*/ 19 h 43"/>
                    <a:gd name="T20" fmla="*/ 5 w 24"/>
                    <a:gd name="T21" fmla="*/ 24 h 43"/>
                    <a:gd name="T22" fmla="*/ 5 w 24"/>
                    <a:gd name="T23" fmla="*/ 29 h 43"/>
                    <a:gd name="T24" fmla="*/ 5 w 24"/>
                    <a:gd name="T25" fmla="*/ 29 h 43"/>
                    <a:gd name="T26" fmla="*/ 0 w 24"/>
                    <a:gd name="T27" fmla="*/ 33 h 43"/>
                    <a:gd name="T28" fmla="*/ 0 w 24"/>
                    <a:gd name="T29" fmla="*/ 38 h 43"/>
                    <a:gd name="T30" fmla="*/ 0 w 24"/>
                    <a:gd name="T31" fmla="*/ 38 h 43"/>
                    <a:gd name="T32" fmla="*/ 0 w 24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3"/>
                    <a:gd name="T53" fmla="*/ 24 w 2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3">
                      <a:moveTo>
                        <a:pt x="24" y="0"/>
                      </a:move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14" y="4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8" name="Freeform 1281">
                  <a:extLst>
                    <a:ext uri="{FF2B5EF4-FFF2-40B4-BE49-F238E27FC236}">
                      <a16:creationId xmlns:a16="http://schemas.microsoft.com/office/drawing/2014/main" id="{27763F59-EE62-446D-B855-4699DB78C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1375"/>
                  <a:ext cx="29" cy="63"/>
                </a:xfrm>
                <a:custGeom>
                  <a:avLst/>
                  <a:gdLst>
                    <a:gd name="T0" fmla="*/ 0 w 29"/>
                    <a:gd name="T1" fmla="*/ 0 h 63"/>
                    <a:gd name="T2" fmla="*/ 5 w 29"/>
                    <a:gd name="T3" fmla="*/ 5 h 63"/>
                    <a:gd name="T4" fmla="*/ 10 w 29"/>
                    <a:gd name="T5" fmla="*/ 5 h 63"/>
                    <a:gd name="T6" fmla="*/ 10 w 29"/>
                    <a:gd name="T7" fmla="*/ 10 h 63"/>
                    <a:gd name="T8" fmla="*/ 14 w 29"/>
                    <a:gd name="T9" fmla="*/ 15 h 63"/>
                    <a:gd name="T10" fmla="*/ 14 w 29"/>
                    <a:gd name="T11" fmla="*/ 19 h 63"/>
                    <a:gd name="T12" fmla="*/ 10 w 29"/>
                    <a:gd name="T13" fmla="*/ 24 h 63"/>
                    <a:gd name="T14" fmla="*/ 10 w 29"/>
                    <a:gd name="T15" fmla="*/ 29 h 63"/>
                    <a:gd name="T16" fmla="*/ 10 w 29"/>
                    <a:gd name="T17" fmla="*/ 34 h 63"/>
                    <a:gd name="T18" fmla="*/ 10 w 29"/>
                    <a:gd name="T19" fmla="*/ 39 h 63"/>
                    <a:gd name="T20" fmla="*/ 10 w 29"/>
                    <a:gd name="T21" fmla="*/ 44 h 63"/>
                    <a:gd name="T22" fmla="*/ 10 w 29"/>
                    <a:gd name="T23" fmla="*/ 48 h 63"/>
                    <a:gd name="T24" fmla="*/ 10 w 29"/>
                    <a:gd name="T25" fmla="*/ 53 h 63"/>
                    <a:gd name="T26" fmla="*/ 10 w 29"/>
                    <a:gd name="T27" fmla="*/ 53 h 63"/>
                    <a:gd name="T28" fmla="*/ 14 w 29"/>
                    <a:gd name="T29" fmla="*/ 58 h 63"/>
                    <a:gd name="T30" fmla="*/ 19 w 29"/>
                    <a:gd name="T31" fmla="*/ 58 h 63"/>
                    <a:gd name="T32" fmla="*/ 29 w 29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63"/>
                    <a:gd name="T53" fmla="*/ 29 w 29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63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4" y="15"/>
                      </a:lnTo>
                      <a:lnTo>
                        <a:pt x="14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4" y="58"/>
                      </a:lnTo>
                      <a:lnTo>
                        <a:pt x="19" y="58"/>
                      </a:lnTo>
                      <a:lnTo>
                        <a:pt x="29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9" name="Freeform 1282">
                  <a:extLst>
                    <a:ext uri="{FF2B5EF4-FFF2-40B4-BE49-F238E27FC236}">
                      <a16:creationId xmlns:a16="http://schemas.microsoft.com/office/drawing/2014/main" id="{54DBBBDA-0FC4-48AF-85C3-6D6DF9CCF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1433"/>
                  <a:ext cx="34" cy="24"/>
                </a:xfrm>
                <a:custGeom>
                  <a:avLst/>
                  <a:gdLst>
                    <a:gd name="T0" fmla="*/ 0 w 34"/>
                    <a:gd name="T1" fmla="*/ 5 h 24"/>
                    <a:gd name="T2" fmla="*/ 5 w 34"/>
                    <a:gd name="T3" fmla="*/ 0 h 24"/>
                    <a:gd name="T4" fmla="*/ 5 w 34"/>
                    <a:gd name="T5" fmla="*/ 0 h 24"/>
                    <a:gd name="T6" fmla="*/ 9 w 34"/>
                    <a:gd name="T7" fmla="*/ 0 h 24"/>
                    <a:gd name="T8" fmla="*/ 9 w 34"/>
                    <a:gd name="T9" fmla="*/ 0 h 24"/>
                    <a:gd name="T10" fmla="*/ 14 w 34"/>
                    <a:gd name="T11" fmla="*/ 5 h 24"/>
                    <a:gd name="T12" fmla="*/ 14 w 34"/>
                    <a:gd name="T13" fmla="*/ 5 h 24"/>
                    <a:gd name="T14" fmla="*/ 14 w 34"/>
                    <a:gd name="T15" fmla="*/ 5 h 24"/>
                    <a:gd name="T16" fmla="*/ 19 w 34"/>
                    <a:gd name="T17" fmla="*/ 10 h 24"/>
                    <a:gd name="T18" fmla="*/ 19 w 34"/>
                    <a:gd name="T19" fmla="*/ 10 h 24"/>
                    <a:gd name="T20" fmla="*/ 19 w 34"/>
                    <a:gd name="T21" fmla="*/ 14 h 24"/>
                    <a:gd name="T22" fmla="*/ 19 w 34"/>
                    <a:gd name="T23" fmla="*/ 19 h 24"/>
                    <a:gd name="T24" fmla="*/ 24 w 34"/>
                    <a:gd name="T25" fmla="*/ 19 h 24"/>
                    <a:gd name="T26" fmla="*/ 24 w 34"/>
                    <a:gd name="T27" fmla="*/ 19 h 24"/>
                    <a:gd name="T28" fmla="*/ 29 w 34"/>
                    <a:gd name="T29" fmla="*/ 24 h 24"/>
                    <a:gd name="T30" fmla="*/ 29 w 34"/>
                    <a:gd name="T31" fmla="*/ 24 h 24"/>
                    <a:gd name="T32" fmla="*/ 34 w 3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4"/>
                    <a:gd name="T53" fmla="*/ 34 w 3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4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24" y="19"/>
                      </a:lnTo>
                      <a:lnTo>
                        <a:pt x="29" y="24"/>
                      </a:lnTo>
                      <a:lnTo>
                        <a:pt x="34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0" name="Freeform 1283">
                  <a:extLst>
                    <a:ext uri="{FF2B5EF4-FFF2-40B4-BE49-F238E27FC236}">
                      <a16:creationId xmlns:a16="http://schemas.microsoft.com/office/drawing/2014/main" id="{4F287F69-6BBA-454F-8F87-BEE8CB61C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1457"/>
                  <a:ext cx="9" cy="130"/>
                </a:xfrm>
                <a:custGeom>
                  <a:avLst/>
                  <a:gdLst>
                    <a:gd name="T0" fmla="*/ 0 w 9"/>
                    <a:gd name="T1" fmla="*/ 0 h 130"/>
                    <a:gd name="T2" fmla="*/ 0 w 9"/>
                    <a:gd name="T3" fmla="*/ 5 h 130"/>
                    <a:gd name="T4" fmla="*/ 0 w 9"/>
                    <a:gd name="T5" fmla="*/ 15 h 130"/>
                    <a:gd name="T6" fmla="*/ 4 w 9"/>
                    <a:gd name="T7" fmla="*/ 24 h 130"/>
                    <a:gd name="T8" fmla="*/ 4 w 9"/>
                    <a:gd name="T9" fmla="*/ 29 h 130"/>
                    <a:gd name="T10" fmla="*/ 4 w 9"/>
                    <a:gd name="T11" fmla="*/ 39 h 130"/>
                    <a:gd name="T12" fmla="*/ 4 w 9"/>
                    <a:gd name="T13" fmla="*/ 48 h 130"/>
                    <a:gd name="T14" fmla="*/ 4 w 9"/>
                    <a:gd name="T15" fmla="*/ 53 h 130"/>
                    <a:gd name="T16" fmla="*/ 4 w 9"/>
                    <a:gd name="T17" fmla="*/ 63 h 130"/>
                    <a:gd name="T18" fmla="*/ 4 w 9"/>
                    <a:gd name="T19" fmla="*/ 73 h 130"/>
                    <a:gd name="T20" fmla="*/ 4 w 9"/>
                    <a:gd name="T21" fmla="*/ 82 h 130"/>
                    <a:gd name="T22" fmla="*/ 4 w 9"/>
                    <a:gd name="T23" fmla="*/ 87 h 130"/>
                    <a:gd name="T24" fmla="*/ 4 w 9"/>
                    <a:gd name="T25" fmla="*/ 97 h 130"/>
                    <a:gd name="T26" fmla="*/ 4 w 9"/>
                    <a:gd name="T27" fmla="*/ 106 h 130"/>
                    <a:gd name="T28" fmla="*/ 4 w 9"/>
                    <a:gd name="T29" fmla="*/ 111 h 130"/>
                    <a:gd name="T30" fmla="*/ 9 w 9"/>
                    <a:gd name="T31" fmla="*/ 121 h 130"/>
                    <a:gd name="T32" fmla="*/ 9 w 9"/>
                    <a:gd name="T33" fmla="*/ 13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30"/>
                    <a:gd name="T53" fmla="*/ 9 w 9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3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9"/>
                      </a:lnTo>
                      <a:lnTo>
                        <a:pt x="4" y="48"/>
                      </a:lnTo>
                      <a:lnTo>
                        <a:pt x="4" y="53"/>
                      </a:lnTo>
                      <a:lnTo>
                        <a:pt x="4" y="63"/>
                      </a:lnTo>
                      <a:lnTo>
                        <a:pt x="4" y="73"/>
                      </a:lnTo>
                      <a:lnTo>
                        <a:pt x="4" y="82"/>
                      </a:lnTo>
                      <a:lnTo>
                        <a:pt x="4" y="87"/>
                      </a:lnTo>
                      <a:lnTo>
                        <a:pt x="4" y="97"/>
                      </a:lnTo>
                      <a:lnTo>
                        <a:pt x="4" y="106"/>
                      </a:lnTo>
                      <a:lnTo>
                        <a:pt x="4" y="111"/>
                      </a:lnTo>
                      <a:lnTo>
                        <a:pt x="9" y="121"/>
                      </a:lnTo>
                      <a:lnTo>
                        <a:pt x="9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1" name="Freeform 1284">
                  <a:extLst>
                    <a:ext uri="{FF2B5EF4-FFF2-40B4-BE49-F238E27FC236}">
                      <a16:creationId xmlns:a16="http://schemas.microsoft.com/office/drawing/2014/main" id="{8CFE4104-2924-47FF-AC35-BA2F06DEC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587"/>
                  <a:ext cx="14" cy="5"/>
                </a:xfrm>
                <a:custGeom>
                  <a:avLst/>
                  <a:gdLst>
                    <a:gd name="T0" fmla="*/ 14 w 14"/>
                    <a:gd name="T1" fmla="*/ 0 h 5"/>
                    <a:gd name="T2" fmla="*/ 14 w 14"/>
                    <a:gd name="T3" fmla="*/ 0 h 5"/>
                    <a:gd name="T4" fmla="*/ 14 w 14"/>
                    <a:gd name="T5" fmla="*/ 0 h 5"/>
                    <a:gd name="T6" fmla="*/ 14 w 14"/>
                    <a:gd name="T7" fmla="*/ 0 h 5"/>
                    <a:gd name="T8" fmla="*/ 9 w 14"/>
                    <a:gd name="T9" fmla="*/ 5 h 5"/>
                    <a:gd name="T10" fmla="*/ 9 w 14"/>
                    <a:gd name="T11" fmla="*/ 5 h 5"/>
                    <a:gd name="T12" fmla="*/ 9 w 14"/>
                    <a:gd name="T13" fmla="*/ 5 h 5"/>
                    <a:gd name="T14" fmla="*/ 9 w 14"/>
                    <a:gd name="T15" fmla="*/ 5 h 5"/>
                    <a:gd name="T16" fmla="*/ 9 w 14"/>
                    <a:gd name="T17" fmla="*/ 5 h 5"/>
                    <a:gd name="T18" fmla="*/ 5 w 14"/>
                    <a:gd name="T19" fmla="*/ 5 h 5"/>
                    <a:gd name="T20" fmla="*/ 5 w 14"/>
                    <a:gd name="T21" fmla="*/ 5 h 5"/>
                    <a:gd name="T22" fmla="*/ 5 w 14"/>
                    <a:gd name="T23" fmla="*/ 5 h 5"/>
                    <a:gd name="T24" fmla="*/ 5 w 14"/>
                    <a:gd name="T25" fmla="*/ 5 h 5"/>
                    <a:gd name="T26" fmla="*/ 0 w 14"/>
                    <a:gd name="T27" fmla="*/ 5 h 5"/>
                    <a:gd name="T28" fmla="*/ 0 w 14"/>
                    <a:gd name="T29" fmla="*/ 5 h 5"/>
                    <a:gd name="T30" fmla="*/ 0 w 14"/>
                    <a:gd name="T31" fmla="*/ 5 h 5"/>
                    <a:gd name="T32" fmla="*/ 0 w 1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"/>
                    <a:gd name="T53" fmla="*/ 14 w 1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2" name="Freeform 1285">
                  <a:extLst>
                    <a:ext uri="{FF2B5EF4-FFF2-40B4-BE49-F238E27FC236}">
                      <a16:creationId xmlns:a16="http://schemas.microsoft.com/office/drawing/2014/main" id="{F888B612-EEF6-4876-AC29-7A1D95409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5" y="1578"/>
                  <a:ext cx="20" cy="14"/>
                </a:xfrm>
                <a:custGeom>
                  <a:avLst/>
                  <a:gdLst>
                    <a:gd name="T0" fmla="*/ 20 w 20"/>
                    <a:gd name="T1" fmla="*/ 14 h 14"/>
                    <a:gd name="T2" fmla="*/ 15 w 20"/>
                    <a:gd name="T3" fmla="*/ 14 h 14"/>
                    <a:gd name="T4" fmla="*/ 15 w 20"/>
                    <a:gd name="T5" fmla="*/ 14 h 14"/>
                    <a:gd name="T6" fmla="*/ 15 w 20"/>
                    <a:gd name="T7" fmla="*/ 14 h 14"/>
                    <a:gd name="T8" fmla="*/ 15 w 20"/>
                    <a:gd name="T9" fmla="*/ 14 h 14"/>
                    <a:gd name="T10" fmla="*/ 10 w 20"/>
                    <a:gd name="T11" fmla="*/ 9 h 14"/>
                    <a:gd name="T12" fmla="*/ 10 w 20"/>
                    <a:gd name="T13" fmla="*/ 9 h 14"/>
                    <a:gd name="T14" fmla="*/ 10 w 20"/>
                    <a:gd name="T15" fmla="*/ 9 h 14"/>
                    <a:gd name="T16" fmla="*/ 10 w 20"/>
                    <a:gd name="T17" fmla="*/ 9 h 14"/>
                    <a:gd name="T18" fmla="*/ 10 w 20"/>
                    <a:gd name="T19" fmla="*/ 9 h 14"/>
                    <a:gd name="T20" fmla="*/ 10 w 20"/>
                    <a:gd name="T21" fmla="*/ 5 h 14"/>
                    <a:gd name="T22" fmla="*/ 5 w 20"/>
                    <a:gd name="T23" fmla="*/ 5 h 14"/>
                    <a:gd name="T24" fmla="*/ 5 w 20"/>
                    <a:gd name="T25" fmla="*/ 5 h 14"/>
                    <a:gd name="T26" fmla="*/ 5 w 20"/>
                    <a:gd name="T27" fmla="*/ 5 h 14"/>
                    <a:gd name="T28" fmla="*/ 5 w 20"/>
                    <a:gd name="T29" fmla="*/ 5 h 14"/>
                    <a:gd name="T30" fmla="*/ 5 w 20"/>
                    <a:gd name="T31" fmla="*/ 0 h 14"/>
                    <a:gd name="T32" fmla="*/ 0 w 20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4"/>
                    <a:gd name="T53" fmla="*/ 20 w 2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4">
                      <a:moveTo>
                        <a:pt x="20" y="14"/>
                      </a:moveTo>
                      <a:lnTo>
                        <a:pt x="15" y="14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3" name="Freeform 1286">
                  <a:extLst>
                    <a:ext uri="{FF2B5EF4-FFF2-40B4-BE49-F238E27FC236}">
                      <a16:creationId xmlns:a16="http://schemas.microsoft.com/office/drawing/2014/main" id="{06AFAB00-8C1C-4FDB-96BC-6795B0672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1578"/>
                  <a:ext cx="24" cy="5"/>
                </a:xfrm>
                <a:custGeom>
                  <a:avLst/>
                  <a:gdLst>
                    <a:gd name="T0" fmla="*/ 24 w 24"/>
                    <a:gd name="T1" fmla="*/ 0 h 5"/>
                    <a:gd name="T2" fmla="*/ 24 w 24"/>
                    <a:gd name="T3" fmla="*/ 0 h 5"/>
                    <a:gd name="T4" fmla="*/ 24 w 24"/>
                    <a:gd name="T5" fmla="*/ 5 h 5"/>
                    <a:gd name="T6" fmla="*/ 20 w 24"/>
                    <a:gd name="T7" fmla="*/ 5 h 5"/>
                    <a:gd name="T8" fmla="*/ 20 w 24"/>
                    <a:gd name="T9" fmla="*/ 5 h 5"/>
                    <a:gd name="T10" fmla="*/ 20 w 24"/>
                    <a:gd name="T11" fmla="*/ 5 h 5"/>
                    <a:gd name="T12" fmla="*/ 15 w 24"/>
                    <a:gd name="T13" fmla="*/ 5 h 5"/>
                    <a:gd name="T14" fmla="*/ 15 w 24"/>
                    <a:gd name="T15" fmla="*/ 5 h 5"/>
                    <a:gd name="T16" fmla="*/ 15 w 24"/>
                    <a:gd name="T17" fmla="*/ 5 h 5"/>
                    <a:gd name="T18" fmla="*/ 10 w 24"/>
                    <a:gd name="T19" fmla="*/ 5 h 5"/>
                    <a:gd name="T20" fmla="*/ 10 w 24"/>
                    <a:gd name="T21" fmla="*/ 5 h 5"/>
                    <a:gd name="T22" fmla="*/ 10 w 24"/>
                    <a:gd name="T23" fmla="*/ 5 h 5"/>
                    <a:gd name="T24" fmla="*/ 5 w 24"/>
                    <a:gd name="T25" fmla="*/ 5 h 5"/>
                    <a:gd name="T26" fmla="*/ 5 w 24"/>
                    <a:gd name="T27" fmla="*/ 5 h 5"/>
                    <a:gd name="T28" fmla="*/ 5 w 24"/>
                    <a:gd name="T29" fmla="*/ 5 h 5"/>
                    <a:gd name="T30" fmla="*/ 0 w 24"/>
                    <a:gd name="T31" fmla="*/ 5 h 5"/>
                    <a:gd name="T32" fmla="*/ 0 w 2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4" name="Freeform 1287">
                  <a:extLst>
                    <a:ext uri="{FF2B5EF4-FFF2-40B4-BE49-F238E27FC236}">
                      <a16:creationId xmlns:a16="http://schemas.microsoft.com/office/drawing/2014/main" id="{CB44130D-03C7-4739-B96B-6EDC52E6FE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1563"/>
                  <a:ext cx="19" cy="20"/>
                </a:xfrm>
                <a:custGeom>
                  <a:avLst/>
                  <a:gdLst>
                    <a:gd name="T0" fmla="*/ 19 w 19"/>
                    <a:gd name="T1" fmla="*/ 20 h 20"/>
                    <a:gd name="T2" fmla="*/ 19 w 19"/>
                    <a:gd name="T3" fmla="*/ 20 h 20"/>
                    <a:gd name="T4" fmla="*/ 15 w 19"/>
                    <a:gd name="T5" fmla="*/ 15 h 20"/>
                    <a:gd name="T6" fmla="*/ 15 w 19"/>
                    <a:gd name="T7" fmla="*/ 15 h 20"/>
                    <a:gd name="T8" fmla="*/ 15 w 19"/>
                    <a:gd name="T9" fmla="*/ 15 h 20"/>
                    <a:gd name="T10" fmla="*/ 15 w 19"/>
                    <a:gd name="T11" fmla="*/ 10 h 20"/>
                    <a:gd name="T12" fmla="*/ 15 w 19"/>
                    <a:gd name="T13" fmla="*/ 10 h 20"/>
                    <a:gd name="T14" fmla="*/ 15 w 19"/>
                    <a:gd name="T15" fmla="*/ 10 h 20"/>
                    <a:gd name="T16" fmla="*/ 15 w 19"/>
                    <a:gd name="T17" fmla="*/ 5 h 20"/>
                    <a:gd name="T18" fmla="*/ 10 w 19"/>
                    <a:gd name="T19" fmla="*/ 5 h 20"/>
                    <a:gd name="T20" fmla="*/ 10 w 19"/>
                    <a:gd name="T21" fmla="*/ 5 h 20"/>
                    <a:gd name="T22" fmla="*/ 10 w 19"/>
                    <a:gd name="T23" fmla="*/ 0 h 20"/>
                    <a:gd name="T24" fmla="*/ 10 w 19"/>
                    <a:gd name="T25" fmla="*/ 0 h 20"/>
                    <a:gd name="T26" fmla="*/ 5 w 19"/>
                    <a:gd name="T27" fmla="*/ 0 h 20"/>
                    <a:gd name="T28" fmla="*/ 5 w 19"/>
                    <a:gd name="T29" fmla="*/ 0 h 20"/>
                    <a:gd name="T30" fmla="*/ 5 w 19"/>
                    <a:gd name="T31" fmla="*/ 0 h 20"/>
                    <a:gd name="T32" fmla="*/ 0 w 19"/>
                    <a:gd name="T33" fmla="*/ 5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0"/>
                    <a:gd name="T53" fmla="*/ 19 w 1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0">
                      <a:moveTo>
                        <a:pt x="19" y="20"/>
                      </a:moveTo>
                      <a:lnTo>
                        <a:pt x="19" y="20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5" name="Freeform 1288">
                  <a:extLst>
                    <a:ext uri="{FF2B5EF4-FFF2-40B4-BE49-F238E27FC236}">
                      <a16:creationId xmlns:a16="http://schemas.microsoft.com/office/drawing/2014/main" id="{4115D806-13F3-49C0-B448-4EFFEC635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1568"/>
                  <a:ext cx="19" cy="19"/>
                </a:xfrm>
                <a:custGeom>
                  <a:avLst/>
                  <a:gdLst>
                    <a:gd name="T0" fmla="*/ 19 w 19"/>
                    <a:gd name="T1" fmla="*/ 0 h 19"/>
                    <a:gd name="T2" fmla="*/ 19 w 19"/>
                    <a:gd name="T3" fmla="*/ 0 h 19"/>
                    <a:gd name="T4" fmla="*/ 14 w 19"/>
                    <a:gd name="T5" fmla="*/ 0 h 19"/>
                    <a:gd name="T6" fmla="*/ 14 w 19"/>
                    <a:gd name="T7" fmla="*/ 0 h 19"/>
                    <a:gd name="T8" fmla="*/ 14 w 19"/>
                    <a:gd name="T9" fmla="*/ 5 h 19"/>
                    <a:gd name="T10" fmla="*/ 14 w 19"/>
                    <a:gd name="T11" fmla="*/ 5 h 19"/>
                    <a:gd name="T12" fmla="*/ 14 w 19"/>
                    <a:gd name="T13" fmla="*/ 5 h 19"/>
                    <a:gd name="T14" fmla="*/ 9 w 19"/>
                    <a:gd name="T15" fmla="*/ 10 h 19"/>
                    <a:gd name="T16" fmla="*/ 9 w 19"/>
                    <a:gd name="T17" fmla="*/ 10 h 19"/>
                    <a:gd name="T18" fmla="*/ 9 w 19"/>
                    <a:gd name="T19" fmla="*/ 10 h 19"/>
                    <a:gd name="T20" fmla="*/ 9 w 19"/>
                    <a:gd name="T21" fmla="*/ 10 h 19"/>
                    <a:gd name="T22" fmla="*/ 5 w 19"/>
                    <a:gd name="T23" fmla="*/ 15 h 19"/>
                    <a:gd name="T24" fmla="*/ 5 w 19"/>
                    <a:gd name="T25" fmla="*/ 15 h 19"/>
                    <a:gd name="T26" fmla="*/ 5 w 19"/>
                    <a:gd name="T27" fmla="*/ 15 h 19"/>
                    <a:gd name="T28" fmla="*/ 5 w 19"/>
                    <a:gd name="T29" fmla="*/ 15 h 19"/>
                    <a:gd name="T30" fmla="*/ 0 w 19"/>
                    <a:gd name="T31" fmla="*/ 19 h 19"/>
                    <a:gd name="T32" fmla="*/ 0 w 19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9"/>
                    <a:gd name="T53" fmla="*/ 19 w 1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9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9" y="10"/>
                      </a:lnTo>
                      <a:lnTo>
                        <a:pt x="5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6" name="Freeform 1289">
                  <a:extLst>
                    <a:ext uri="{FF2B5EF4-FFF2-40B4-BE49-F238E27FC236}">
                      <a16:creationId xmlns:a16="http://schemas.microsoft.com/office/drawing/2014/main" id="{9B3D7480-1FB3-448A-A7F3-45194187C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4" y="1573"/>
                  <a:ext cx="29" cy="14"/>
                </a:xfrm>
                <a:custGeom>
                  <a:avLst/>
                  <a:gdLst>
                    <a:gd name="T0" fmla="*/ 29 w 29"/>
                    <a:gd name="T1" fmla="*/ 14 h 14"/>
                    <a:gd name="T2" fmla="*/ 29 w 29"/>
                    <a:gd name="T3" fmla="*/ 14 h 14"/>
                    <a:gd name="T4" fmla="*/ 24 w 29"/>
                    <a:gd name="T5" fmla="*/ 14 h 14"/>
                    <a:gd name="T6" fmla="*/ 24 w 29"/>
                    <a:gd name="T7" fmla="*/ 14 h 14"/>
                    <a:gd name="T8" fmla="*/ 19 w 29"/>
                    <a:gd name="T9" fmla="*/ 14 h 14"/>
                    <a:gd name="T10" fmla="*/ 19 w 29"/>
                    <a:gd name="T11" fmla="*/ 14 h 14"/>
                    <a:gd name="T12" fmla="*/ 14 w 29"/>
                    <a:gd name="T13" fmla="*/ 14 h 14"/>
                    <a:gd name="T14" fmla="*/ 14 w 29"/>
                    <a:gd name="T15" fmla="*/ 14 h 14"/>
                    <a:gd name="T16" fmla="*/ 9 w 29"/>
                    <a:gd name="T17" fmla="*/ 14 h 14"/>
                    <a:gd name="T18" fmla="*/ 9 w 29"/>
                    <a:gd name="T19" fmla="*/ 10 h 14"/>
                    <a:gd name="T20" fmla="*/ 9 w 29"/>
                    <a:gd name="T21" fmla="*/ 10 h 14"/>
                    <a:gd name="T22" fmla="*/ 5 w 29"/>
                    <a:gd name="T23" fmla="*/ 10 h 14"/>
                    <a:gd name="T24" fmla="*/ 5 w 29"/>
                    <a:gd name="T25" fmla="*/ 10 h 14"/>
                    <a:gd name="T26" fmla="*/ 5 w 29"/>
                    <a:gd name="T27" fmla="*/ 5 h 14"/>
                    <a:gd name="T28" fmla="*/ 5 w 29"/>
                    <a:gd name="T29" fmla="*/ 5 h 14"/>
                    <a:gd name="T30" fmla="*/ 5 w 29"/>
                    <a:gd name="T31" fmla="*/ 0 h 14"/>
                    <a:gd name="T32" fmla="*/ 0 w 29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14"/>
                      </a:move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7" name="Freeform 1290">
                  <a:extLst>
                    <a:ext uri="{FF2B5EF4-FFF2-40B4-BE49-F238E27FC236}">
                      <a16:creationId xmlns:a16="http://schemas.microsoft.com/office/drawing/2014/main" id="{DE37935B-145F-466D-BBE6-48C9A7B9B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4" y="1409"/>
                  <a:ext cx="5" cy="164"/>
                </a:xfrm>
                <a:custGeom>
                  <a:avLst/>
                  <a:gdLst>
                    <a:gd name="T0" fmla="*/ 0 w 5"/>
                    <a:gd name="T1" fmla="*/ 164 h 164"/>
                    <a:gd name="T2" fmla="*/ 0 w 5"/>
                    <a:gd name="T3" fmla="*/ 154 h 164"/>
                    <a:gd name="T4" fmla="*/ 0 w 5"/>
                    <a:gd name="T5" fmla="*/ 145 h 164"/>
                    <a:gd name="T6" fmla="*/ 0 w 5"/>
                    <a:gd name="T7" fmla="*/ 135 h 164"/>
                    <a:gd name="T8" fmla="*/ 0 w 5"/>
                    <a:gd name="T9" fmla="*/ 125 h 164"/>
                    <a:gd name="T10" fmla="*/ 0 w 5"/>
                    <a:gd name="T11" fmla="*/ 111 h 164"/>
                    <a:gd name="T12" fmla="*/ 0 w 5"/>
                    <a:gd name="T13" fmla="*/ 101 h 164"/>
                    <a:gd name="T14" fmla="*/ 5 w 5"/>
                    <a:gd name="T15" fmla="*/ 92 h 164"/>
                    <a:gd name="T16" fmla="*/ 5 w 5"/>
                    <a:gd name="T17" fmla="*/ 82 h 164"/>
                    <a:gd name="T18" fmla="*/ 5 w 5"/>
                    <a:gd name="T19" fmla="*/ 72 h 164"/>
                    <a:gd name="T20" fmla="*/ 5 w 5"/>
                    <a:gd name="T21" fmla="*/ 63 h 164"/>
                    <a:gd name="T22" fmla="*/ 5 w 5"/>
                    <a:gd name="T23" fmla="*/ 53 h 164"/>
                    <a:gd name="T24" fmla="*/ 5 w 5"/>
                    <a:gd name="T25" fmla="*/ 43 h 164"/>
                    <a:gd name="T26" fmla="*/ 5 w 5"/>
                    <a:gd name="T27" fmla="*/ 29 h 164"/>
                    <a:gd name="T28" fmla="*/ 5 w 5"/>
                    <a:gd name="T29" fmla="*/ 19 h 164"/>
                    <a:gd name="T30" fmla="*/ 5 w 5"/>
                    <a:gd name="T31" fmla="*/ 10 h 164"/>
                    <a:gd name="T32" fmla="*/ 0 w 5"/>
                    <a:gd name="T33" fmla="*/ 0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64"/>
                    <a:gd name="T53" fmla="*/ 5 w 5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64">
                      <a:moveTo>
                        <a:pt x="0" y="164"/>
                      </a:moveTo>
                      <a:lnTo>
                        <a:pt x="0" y="154"/>
                      </a:lnTo>
                      <a:lnTo>
                        <a:pt x="0" y="145"/>
                      </a:lnTo>
                      <a:lnTo>
                        <a:pt x="0" y="13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0" y="101"/>
                      </a:lnTo>
                      <a:lnTo>
                        <a:pt x="5" y="92"/>
                      </a:lnTo>
                      <a:lnTo>
                        <a:pt x="5" y="82"/>
                      </a:lnTo>
                      <a:lnTo>
                        <a:pt x="5" y="72"/>
                      </a:lnTo>
                      <a:lnTo>
                        <a:pt x="5" y="63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8" name="Freeform 1291">
                  <a:extLst>
                    <a:ext uri="{FF2B5EF4-FFF2-40B4-BE49-F238E27FC236}">
                      <a16:creationId xmlns:a16="http://schemas.microsoft.com/office/drawing/2014/main" id="{1F964E63-2066-4B86-A3D1-D6819E510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4" y="1409"/>
                  <a:ext cx="10" cy="29"/>
                </a:xfrm>
                <a:custGeom>
                  <a:avLst/>
                  <a:gdLst>
                    <a:gd name="T0" fmla="*/ 10 w 10"/>
                    <a:gd name="T1" fmla="*/ 0 h 29"/>
                    <a:gd name="T2" fmla="*/ 10 w 10"/>
                    <a:gd name="T3" fmla="*/ 5 h 29"/>
                    <a:gd name="T4" fmla="*/ 10 w 10"/>
                    <a:gd name="T5" fmla="*/ 5 h 29"/>
                    <a:gd name="T6" fmla="*/ 5 w 10"/>
                    <a:gd name="T7" fmla="*/ 5 h 29"/>
                    <a:gd name="T8" fmla="*/ 5 w 10"/>
                    <a:gd name="T9" fmla="*/ 5 h 29"/>
                    <a:gd name="T10" fmla="*/ 5 w 10"/>
                    <a:gd name="T11" fmla="*/ 5 h 29"/>
                    <a:gd name="T12" fmla="*/ 5 w 10"/>
                    <a:gd name="T13" fmla="*/ 10 h 29"/>
                    <a:gd name="T14" fmla="*/ 5 w 10"/>
                    <a:gd name="T15" fmla="*/ 10 h 29"/>
                    <a:gd name="T16" fmla="*/ 5 w 10"/>
                    <a:gd name="T17" fmla="*/ 14 h 29"/>
                    <a:gd name="T18" fmla="*/ 5 w 10"/>
                    <a:gd name="T19" fmla="*/ 14 h 29"/>
                    <a:gd name="T20" fmla="*/ 5 w 10"/>
                    <a:gd name="T21" fmla="*/ 19 h 29"/>
                    <a:gd name="T22" fmla="*/ 5 w 10"/>
                    <a:gd name="T23" fmla="*/ 19 h 29"/>
                    <a:gd name="T24" fmla="*/ 5 w 10"/>
                    <a:gd name="T25" fmla="*/ 19 h 29"/>
                    <a:gd name="T26" fmla="*/ 5 w 10"/>
                    <a:gd name="T27" fmla="*/ 24 h 29"/>
                    <a:gd name="T28" fmla="*/ 5 w 10"/>
                    <a:gd name="T29" fmla="*/ 24 h 29"/>
                    <a:gd name="T30" fmla="*/ 5 w 10"/>
                    <a:gd name="T31" fmla="*/ 24 h 29"/>
                    <a:gd name="T32" fmla="*/ 0 w 10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9"/>
                    <a:gd name="T53" fmla="*/ 10 w 1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9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9" name="Freeform 1292">
                  <a:extLst>
                    <a:ext uri="{FF2B5EF4-FFF2-40B4-BE49-F238E27FC236}">
                      <a16:creationId xmlns:a16="http://schemas.microsoft.com/office/drawing/2014/main" id="{8FE29F36-F0BD-4E89-B92A-4F674FF3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1438"/>
                  <a:ext cx="24" cy="135"/>
                </a:xfrm>
                <a:custGeom>
                  <a:avLst/>
                  <a:gdLst>
                    <a:gd name="T0" fmla="*/ 24 w 24"/>
                    <a:gd name="T1" fmla="*/ 0 h 135"/>
                    <a:gd name="T2" fmla="*/ 24 w 24"/>
                    <a:gd name="T3" fmla="*/ 5 h 135"/>
                    <a:gd name="T4" fmla="*/ 19 w 24"/>
                    <a:gd name="T5" fmla="*/ 14 h 135"/>
                    <a:gd name="T6" fmla="*/ 19 w 24"/>
                    <a:gd name="T7" fmla="*/ 24 h 135"/>
                    <a:gd name="T8" fmla="*/ 19 w 24"/>
                    <a:gd name="T9" fmla="*/ 34 h 135"/>
                    <a:gd name="T10" fmla="*/ 19 w 24"/>
                    <a:gd name="T11" fmla="*/ 38 h 135"/>
                    <a:gd name="T12" fmla="*/ 14 w 24"/>
                    <a:gd name="T13" fmla="*/ 48 h 135"/>
                    <a:gd name="T14" fmla="*/ 14 w 24"/>
                    <a:gd name="T15" fmla="*/ 58 h 135"/>
                    <a:gd name="T16" fmla="*/ 14 w 24"/>
                    <a:gd name="T17" fmla="*/ 67 h 135"/>
                    <a:gd name="T18" fmla="*/ 14 w 24"/>
                    <a:gd name="T19" fmla="*/ 77 h 135"/>
                    <a:gd name="T20" fmla="*/ 14 w 24"/>
                    <a:gd name="T21" fmla="*/ 82 h 135"/>
                    <a:gd name="T22" fmla="*/ 14 w 24"/>
                    <a:gd name="T23" fmla="*/ 92 h 135"/>
                    <a:gd name="T24" fmla="*/ 14 w 24"/>
                    <a:gd name="T25" fmla="*/ 101 h 135"/>
                    <a:gd name="T26" fmla="*/ 14 w 24"/>
                    <a:gd name="T27" fmla="*/ 111 h 135"/>
                    <a:gd name="T28" fmla="*/ 10 w 24"/>
                    <a:gd name="T29" fmla="*/ 116 h 135"/>
                    <a:gd name="T30" fmla="*/ 5 w 24"/>
                    <a:gd name="T31" fmla="*/ 125 h 135"/>
                    <a:gd name="T32" fmla="*/ 0 w 24"/>
                    <a:gd name="T33" fmla="*/ 135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35"/>
                    <a:gd name="T53" fmla="*/ 24 w 24"/>
                    <a:gd name="T54" fmla="*/ 135 h 1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35">
                      <a:moveTo>
                        <a:pt x="24" y="0"/>
                      </a:moveTo>
                      <a:lnTo>
                        <a:pt x="24" y="5"/>
                      </a:lnTo>
                      <a:lnTo>
                        <a:pt x="19" y="14"/>
                      </a:lnTo>
                      <a:lnTo>
                        <a:pt x="19" y="24"/>
                      </a:lnTo>
                      <a:lnTo>
                        <a:pt x="19" y="34"/>
                      </a:lnTo>
                      <a:lnTo>
                        <a:pt x="19" y="38"/>
                      </a:lnTo>
                      <a:lnTo>
                        <a:pt x="14" y="48"/>
                      </a:lnTo>
                      <a:lnTo>
                        <a:pt x="14" y="58"/>
                      </a:lnTo>
                      <a:lnTo>
                        <a:pt x="14" y="67"/>
                      </a:lnTo>
                      <a:lnTo>
                        <a:pt x="14" y="77"/>
                      </a:lnTo>
                      <a:lnTo>
                        <a:pt x="14" y="82"/>
                      </a:lnTo>
                      <a:lnTo>
                        <a:pt x="14" y="92"/>
                      </a:lnTo>
                      <a:lnTo>
                        <a:pt x="14" y="101"/>
                      </a:lnTo>
                      <a:lnTo>
                        <a:pt x="14" y="111"/>
                      </a:lnTo>
                      <a:lnTo>
                        <a:pt x="10" y="116"/>
                      </a:lnTo>
                      <a:lnTo>
                        <a:pt x="5" y="125"/>
                      </a:lnTo>
                      <a:lnTo>
                        <a:pt x="0" y="1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0" name="Freeform 1293">
                  <a:extLst>
                    <a:ext uri="{FF2B5EF4-FFF2-40B4-BE49-F238E27FC236}">
                      <a16:creationId xmlns:a16="http://schemas.microsoft.com/office/drawing/2014/main" id="{31518162-E52D-4B40-A118-4CE126F38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559"/>
                  <a:ext cx="24" cy="14"/>
                </a:xfrm>
                <a:custGeom>
                  <a:avLst/>
                  <a:gdLst>
                    <a:gd name="T0" fmla="*/ 24 w 24"/>
                    <a:gd name="T1" fmla="*/ 14 h 14"/>
                    <a:gd name="T2" fmla="*/ 24 w 24"/>
                    <a:gd name="T3" fmla="*/ 9 h 14"/>
                    <a:gd name="T4" fmla="*/ 24 w 24"/>
                    <a:gd name="T5" fmla="*/ 9 h 14"/>
                    <a:gd name="T6" fmla="*/ 24 w 24"/>
                    <a:gd name="T7" fmla="*/ 9 h 14"/>
                    <a:gd name="T8" fmla="*/ 19 w 24"/>
                    <a:gd name="T9" fmla="*/ 9 h 14"/>
                    <a:gd name="T10" fmla="*/ 19 w 24"/>
                    <a:gd name="T11" fmla="*/ 9 h 14"/>
                    <a:gd name="T12" fmla="*/ 19 w 24"/>
                    <a:gd name="T13" fmla="*/ 4 h 14"/>
                    <a:gd name="T14" fmla="*/ 14 w 24"/>
                    <a:gd name="T15" fmla="*/ 4 h 14"/>
                    <a:gd name="T16" fmla="*/ 14 w 24"/>
                    <a:gd name="T17" fmla="*/ 4 h 14"/>
                    <a:gd name="T18" fmla="*/ 14 w 24"/>
                    <a:gd name="T19" fmla="*/ 4 h 14"/>
                    <a:gd name="T20" fmla="*/ 9 w 24"/>
                    <a:gd name="T21" fmla="*/ 0 h 14"/>
                    <a:gd name="T22" fmla="*/ 9 w 24"/>
                    <a:gd name="T23" fmla="*/ 0 h 14"/>
                    <a:gd name="T24" fmla="*/ 9 w 24"/>
                    <a:gd name="T25" fmla="*/ 0 h 14"/>
                    <a:gd name="T26" fmla="*/ 5 w 24"/>
                    <a:gd name="T27" fmla="*/ 0 h 14"/>
                    <a:gd name="T28" fmla="*/ 5 w 24"/>
                    <a:gd name="T29" fmla="*/ 0 h 14"/>
                    <a:gd name="T30" fmla="*/ 5 w 24"/>
                    <a:gd name="T31" fmla="*/ 0 h 14"/>
                    <a:gd name="T32" fmla="*/ 0 w 2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"/>
                    <a:gd name="T53" fmla="*/ 24 w 2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">
                      <a:moveTo>
                        <a:pt x="24" y="14"/>
                      </a:move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4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1" name="Freeform 1294">
                  <a:extLst>
                    <a:ext uri="{FF2B5EF4-FFF2-40B4-BE49-F238E27FC236}">
                      <a16:creationId xmlns:a16="http://schemas.microsoft.com/office/drawing/2014/main" id="{C98C455C-F745-4079-99FD-27EAE6E14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520"/>
                  <a:ext cx="24" cy="39"/>
                </a:xfrm>
                <a:custGeom>
                  <a:avLst/>
                  <a:gdLst>
                    <a:gd name="T0" fmla="*/ 0 w 24"/>
                    <a:gd name="T1" fmla="*/ 39 h 39"/>
                    <a:gd name="T2" fmla="*/ 5 w 24"/>
                    <a:gd name="T3" fmla="*/ 34 h 39"/>
                    <a:gd name="T4" fmla="*/ 5 w 24"/>
                    <a:gd name="T5" fmla="*/ 34 h 39"/>
                    <a:gd name="T6" fmla="*/ 9 w 24"/>
                    <a:gd name="T7" fmla="*/ 29 h 39"/>
                    <a:gd name="T8" fmla="*/ 9 w 24"/>
                    <a:gd name="T9" fmla="*/ 29 h 39"/>
                    <a:gd name="T10" fmla="*/ 9 w 24"/>
                    <a:gd name="T11" fmla="*/ 24 h 39"/>
                    <a:gd name="T12" fmla="*/ 9 w 24"/>
                    <a:gd name="T13" fmla="*/ 19 h 39"/>
                    <a:gd name="T14" fmla="*/ 9 w 24"/>
                    <a:gd name="T15" fmla="*/ 19 h 39"/>
                    <a:gd name="T16" fmla="*/ 9 w 24"/>
                    <a:gd name="T17" fmla="*/ 14 h 39"/>
                    <a:gd name="T18" fmla="*/ 9 w 24"/>
                    <a:gd name="T19" fmla="*/ 14 h 39"/>
                    <a:gd name="T20" fmla="*/ 9 w 24"/>
                    <a:gd name="T21" fmla="*/ 10 h 39"/>
                    <a:gd name="T22" fmla="*/ 9 w 24"/>
                    <a:gd name="T23" fmla="*/ 10 h 39"/>
                    <a:gd name="T24" fmla="*/ 9 w 24"/>
                    <a:gd name="T25" fmla="*/ 5 h 39"/>
                    <a:gd name="T26" fmla="*/ 14 w 24"/>
                    <a:gd name="T27" fmla="*/ 5 h 39"/>
                    <a:gd name="T28" fmla="*/ 14 w 24"/>
                    <a:gd name="T29" fmla="*/ 5 h 39"/>
                    <a:gd name="T30" fmla="*/ 19 w 24"/>
                    <a:gd name="T31" fmla="*/ 0 h 39"/>
                    <a:gd name="T32" fmla="*/ 24 w 24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9"/>
                    <a:gd name="T53" fmla="*/ 24 w 24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9">
                      <a:moveTo>
                        <a:pt x="0" y="39"/>
                      </a:moveTo>
                      <a:lnTo>
                        <a:pt x="5" y="34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2" name="Freeform 1295">
                  <a:extLst>
                    <a:ext uri="{FF2B5EF4-FFF2-40B4-BE49-F238E27FC236}">
                      <a16:creationId xmlns:a16="http://schemas.microsoft.com/office/drawing/2014/main" id="{CDD15F14-B622-43DC-B732-BC83DD1FF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1491"/>
                  <a:ext cx="10" cy="29"/>
                </a:xfrm>
                <a:custGeom>
                  <a:avLst/>
                  <a:gdLst>
                    <a:gd name="T0" fmla="*/ 0 w 10"/>
                    <a:gd name="T1" fmla="*/ 29 h 29"/>
                    <a:gd name="T2" fmla="*/ 0 w 10"/>
                    <a:gd name="T3" fmla="*/ 29 h 29"/>
                    <a:gd name="T4" fmla="*/ 0 w 10"/>
                    <a:gd name="T5" fmla="*/ 29 h 29"/>
                    <a:gd name="T6" fmla="*/ 5 w 10"/>
                    <a:gd name="T7" fmla="*/ 24 h 29"/>
                    <a:gd name="T8" fmla="*/ 5 w 10"/>
                    <a:gd name="T9" fmla="*/ 24 h 29"/>
                    <a:gd name="T10" fmla="*/ 5 w 10"/>
                    <a:gd name="T11" fmla="*/ 24 h 29"/>
                    <a:gd name="T12" fmla="*/ 5 w 10"/>
                    <a:gd name="T13" fmla="*/ 19 h 29"/>
                    <a:gd name="T14" fmla="*/ 10 w 10"/>
                    <a:gd name="T15" fmla="*/ 19 h 29"/>
                    <a:gd name="T16" fmla="*/ 10 w 10"/>
                    <a:gd name="T17" fmla="*/ 14 h 29"/>
                    <a:gd name="T18" fmla="*/ 10 w 10"/>
                    <a:gd name="T19" fmla="*/ 14 h 29"/>
                    <a:gd name="T20" fmla="*/ 10 w 10"/>
                    <a:gd name="T21" fmla="*/ 14 h 29"/>
                    <a:gd name="T22" fmla="*/ 10 w 10"/>
                    <a:gd name="T23" fmla="*/ 10 h 29"/>
                    <a:gd name="T24" fmla="*/ 10 w 10"/>
                    <a:gd name="T25" fmla="*/ 10 h 29"/>
                    <a:gd name="T26" fmla="*/ 10 w 10"/>
                    <a:gd name="T27" fmla="*/ 5 h 29"/>
                    <a:gd name="T28" fmla="*/ 10 w 10"/>
                    <a:gd name="T29" fmla="*/ 5 h 29"/>
                    <a:gd name="T30" fmla="*/ 10 w 10"/>
                    <a:gd name="T31" fmla="*/ 0 h 29"/>
                    <a:gd name="T32" fmla="*/ 10 w 10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9"/>
                    <a:gd name="T53" fmla="*/ 10 w 1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3" name="Freeform 1296">
                  <a:extLst>
                    <a:ext uri="{FF2B5EF4-FFF2-40B4-BE49-F238E27FC236}">
                      <a16:creationId xmlns:a16="http://schemas.microsoft.com/office/drawing/2014/main" id="{7D2B0A60-7F4A-487A-991F-6211758CB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0" y="1476"/>
                  <a:ext cx="20" cy="15"/>
                </a:xfrm>
                <a:custGeom>
                  <a:avLst/>
                  <a:gdLst>
                    <a:gd name="T0" fmla="*/ 20 w 20"/>
                    <a:gd name="T1" fmla="*/ 15 h 15"/>
                    <a:gd name="T2" fmla="*/ 20 w 20"/>
                    <a:gd name="T3" fmla="*/ 15 h 15"/>
                    <a:gd name="T4" fmla="*/ 20 w 20"/>
                    <a:gd name="T5" fmla="*/ 10 h 15"/>
                    <a:gd name="T6" fmla="*/ 15 w 20"/>
                    <a:gd name="T7" fmla="*/ 10 h 15"/>
                    <a:gd name="T8" fmla="*/ 15 w 20"/>
                    <a:gd name="T9" fmla="*/ 10 h 15"/>
                    <a:gd name="T10" fmla="*/ 15 w 20"/>
                    <a:gd name="T11" fmla="*/ 10 h 15"/>
                    <a:gd name="T12" fmla="*/ 15 w 20"/>
                    <a:gd name="T13" fmla="*/ 5 h 15"/>
                    <a:gd name="T14" fmla="*/ 15 w 20"/>
                    <a:gd name="T15" fmla="*/ 5 h 15"/>
                    <a:gd name="T16" fmla="*/ 10 w 20"/>
                    <a:gd name="T17" fmla="*/ 5 h 15"/>
                    <a:gd name="T18" fmla="*/ 10 w 20"/>
                    <a:gd name="T19" fmla="*/ 5 h 15"/>
                    <a:gd name="T20" fmla="*/ 10 w 20"/>
                    <a:gd name="T21" fmla="*/ 0 h 15"/>
                    <a:gd name="T22" fmla="*/ 10 w 20"/>
                    <a:gd name="T23" fmla="*/ 0 h 15"/>
                    <a:gd name="T24" fmla="*/ 5 w 20"/>
                    <a:gd name="T25" fmla="*/ 0 h 15"/>
                    <a:gd name="T26" fmla="*/ 5 w 20"/>
                    <a:gd name="T27" fmla="*/ 0 h 15"/>
                    <a:gd name="T28" fmla="*/ 5 w 20"/>
                    <a:gd name="T29" fmla="*/ 0 h 15"/>
                    <a:gd name="T30" fmla="*/ 5 w 20"/>
                    <a:gd name="T31" fmla="*/ 0 h 15"/>
                    <a:gd name="T32" fmla="*/ 0 w 2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5"/>
                    <a:gd name="T53" fmla="*/ 20 w 2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5">
                      <a:moveTo>
                        <a:pt x="20" y="15"/>
                      </a:move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4" name="Freeform 1297">
                  <a:extLst>
                    <a:ext uri="{FF2B5EF4-FFF2-40B4-BE49-F238E27FC236}">
                      <a16:creationId xmlns:a16="http://schemas.microsoft.com/office/drawing/2014/main" id="{D94CCAC3-C7A2-4504-BC79-1E4037544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1438"/>
                  <a:ext cx="24" cy="38"/>
                </a:xfrm>
                <a:custGeom>
                  <a:avLst/>
                  <a:gdLst>
                    <a:gd name="T0" fmla="*/ 24 w 24"/>
                    <a:gd name="T1" fmla="*/ 38 h 38"/>
                    <a:gd name="T2" fmla="*/ 24 w 24"/>
                    <a:gd name="T3" fmla="*/ 38 h 38"/>
                    <a:gd name="T4" fmla="*/ 19 w 24"/>
                    <a:gd name="T5" fmla="*/ 34 h 38"/>
                    <a:gd name="T6" fmla="*/ 15 w 24"/>
                    <a:gd name="T7" fmla="*/ 34 h 38"/>
                    <a:gd name="T8" fmla="*/ 15 w 24"/>
                    <a:gd name="T9" fmla="*/ 34 h 38"/>
                    <a:gd name="T10" fmla="*/ 15 w 24"/>
                    <a:gd name="T11" fmla="*/ 29 h 38"/>
                    <a:gd name="T12" fmla="*/ 15 w 24"/>
                    <a:gd name="T13" fmla="*/ 29 h 38"/>
                    <a:gd name="T14" fmla="*/ 15 w 24"/>
                    <a:gd name="T15" fmla="*/ 24 h 38"/>
                    <a:gd name="T16" fmla="*/ 15 w 24"/>
                    <a:gd name="T17" fmla="*/ 19 h 38"/>
                    <a:gd name="T18" fmla="*/ 15 w 24"/>
                    <a:gd name="T19" fmla="*/ 19 h 38"/>
                    <a:gd name="T20" fmla="*/ 15 w 24"/>
                    <a:gd name="T21" fmla="*/ 14 h 38"/>
                    <a:gd name="T22" fmla="*/ 10 w 24"/>
                    <a:gd name="T23" fmla="*/ 9 h 38"/>
                    <a:gd name="T24" fmla="*/ 10 w 24"/>
                    <a:gd name="T25" fmla="*/ 9 h 38"/>
                    <a:gd name="T26" fmla="*/ 10 w 24"/>
                    <a:gd name="T27" fmla="*/ 5 h 38"/>
                    <a:gd name="T28" fmla="*/ 5 w 24"/>
                    <a:gd name="T29" fmla="*/ 5 h 38"/>
                    <a:gd name="T30" fmla="*/ 5 w 24"/>
                    <a:gd name="T31" fmla="*/ 0 h 38"/>
                    <a:gd name="T32" fmla="*/ 0 w 24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8"/>
                    <a:gd name="T53" fmla="*/ 24 w 24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8">
                      <a:moveTo>
                        <a:pt x="24" y="38"/>
                      </a:moveTo>
                      <a:lnTo>
                        <a:pt x="24" y="38"/>
                      </a:lnTo>
                      <a:lnTo>
                        <a:pt x="19" y="34"/>
                      </a:lnTo>
                      <a:lnTo>
                        <a:pt x="15" y="34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5" name="Line 1298">
                  <a:extLst>
                    <a:ext uri="{FF2B5EF4-FFF2-40B4-BE49-F238E27FC236}">
                      <a16:creationId xmlns:a16="http://schemas.microsoft.com/office/drawing/2014/main" id="{DE63FD8B-A459-420E-9D55-B7CBEEDFBA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2" y="1438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6" name="Freeform 1299">
                  <a:extLst>
                    <a:ext uri="{FF2B5EF4-FFF2-40B4-BE49-F238E27FC236}">
                      <a16:creationId xmlns:a16="http://schemas.microsoft.com/office/drawing/2014/main" id="{548017E6-68D9-4651-BDB0-FF81B29F6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336"/>
                  <a:ext cx="19" cy="102"/>
                </a:xfrm>
                <a:custGeom>
                  <a:avLst/>
                  <a:gdLst>
                    <a:gd name="T0" fmla="*/ 0 w 19"/>
                    <a:gd name="T1" fmla="*/ 102 h 102"/>
                    <a:gd name="T2" fmla="*/ 0 w 19"/>
                    <a:gd name="T3" fmla="*/ 97 h 102"/>
                    <a:gd name="T4" fmla="*/ 0 w 19"/>
                    <a:gd name="T5" fmla="*/ 92 h 102"/>
                    <a:gd name="T6" fmla="*/ 0 w 19"/>
                    <a:gd name="T7" fmla="*/ 83 h 102"/>
                    <a:gd name="T8" fmla="*/ 0 w 19"/>
                    <a:gd name="T9" fmla="*/ 78 h 102"/>
                    <a:gd name="T10" fmla="*/ 0 w 19"/>
                    <a:gd name="T11" fmla="*/ 68 h 102"/>
                    <a:gd name="T12" fmla="*/ 5 w 19"/>
                    <a:gd name="T13" fmla="*/ 63 h 102"/>
                    <a:gd name="T14" fmla="*/ 5 w 19"/>
                    <a:gd name="T15" fmla="*/ 58 h 102"/>
                    <a:gd name="T16" fmla="*/ 9 w 19"/>
                    <a:gd name="T17" fmla="*/ 49 h 102"/>
                    <a:gd name="T18" fmla="*/ 9 w 19"/>
                    <a:gd name="T19" fmla="*/ 44 h 102"/>
                    <a:gd name="T20" fmla="*/ 9 w 19"/>
                    <a:gd name="T21" fmla="*/ 39 h 102"/>
                    <a:gd name="T22" fmla="*/ 14 w 19"/>
                    <a:gd name="T23" fmla="*/ 29 h 102"/>
                    <a:gd name="T24" fmla="*/ 14 w 19"/>
                    <a:gd name="T25" fmla="*/ 25 h 102"/>
                    <a:gd name="T26" fmla="*/ 19 w 19"/>
                    <a:gd name="T27" fmla="*/ 20 h 102"/>
                    <a:gd name="T28" fmla="*/ 19 w 19"/>
                    <a:gd name="T29" fmla="*/ 10 h 102"/>
                    <a:gd name="T30" fmla="*/ 19 w 19"/>
                    <a:gd name="T31" fmla="*/ 5 h 102"/>
                    <a:gd name="T32" fmla="*/ 19 w 19"/>
                    <a:gd name="T33" fmla="*/ 0 h 1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2"/>
                    <a:gd name="T53" fmla="*/ 19 w 19"/>
                    <a:gd name="T54" fmla="*/ 102 h 1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2">
                      <a:moveTo>
                        <a:pt x="0" y="102"/>
                      </a:moveTo>
                      <a:lnTo>
                        <a:pt x="0" y="97"/>
                      </a:lnTo>
                      <a:lnTo>
                        <a:pt x="0" y="92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68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9" y="49"/>
                      </a:lnTo>
                      <a:lnTo>
                        <a:pt x="9" y="44"/>
                      </a:lnTo>
                      <a:lnTo>
                        <a:pt x="9" y="39"/>
                      </a:lnTo>
                      <a:lnTo>
                        <a:pt x="14" y="29"/>
                      </a:lnTo>
                      <a:lnTo>
                        <a:pt x="14" y="25"/>
                      </a:lnTo>
                      <a:lnTo>
                        <a:pt x="19" y="20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7" name="Freeform 1300">
                  <a:extLst>
                    <a:ext uri="{FF2B5EF4-FFF2-40B4-BE49-F238E27FC236}">
                      <a16:creationId xmlns:a16="http://schemas.microsoft.com/office/drawing/2014/main" id="{60F27AC2-80F1-487F-9F8C-2ABC3528E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1336"/>
                  <a:ext cx="39" cy="15"/>
                </a:xfrm>
                <a:custGeom>
                  <a:avLst/>
                  <a:gdLst>
                    <a:gd name="T0" fmla="*/ 0 w 39"/>
                    <a:gd name="T1" fmla="*/ 0 h 15"/>
                    <a:gd name="T2" fmla="*/ 5 w 39"/>
                    <a:gd name="T3" fmla="*/ 0 h 15"/>
                    <a:gd name="T4" fmla="*/ 5 w 39"/>
                    <a:gd name="T5" fmla="*/ 0 h 15"/>
                    <a:gd name="T6" fmla="*/ 10 w 39"/>
                    <a:gd name="T7" fmla="*/ 0 h 15"/>
                    <a:gd name="T8" fmla="*/ 10 w 39"/>
                    <a:gd name="T9" fmla="*/ 5 h 15"/>
                    <a:gd name="T10" fmla="*/ 10 w 39"/>
                    <a:gd name="T11" fmla="*/ 5 h 15"/>
                    <a:gd name="T12" fmla="*/ 14 w 39"/>
                    <a:gd name="T13" fmla="*/ 5 h 15"/>
                    <a:gd name="T14" fmla="*/ 14 w 39"/>
                    <a:gd name="T15" fmla="*/ 10 h 15"/>
                    <a:gd name="T16" fmla="*/ 19 w 39"/>
                    <a:gd name="T17" fmla="*/ 10 h 15"/>
                    <a:gd name="T18" fmla="*/ 19 w 39"/>
                    <a:gd name="T19" fmla="*/ 10 h 15"/>
                    <a:gd name="T20" fmla="*/ 19 w 39"/>
                    <a:gd name="T21" fmla="*/ 15 h 15"/>
                    <a:gd name="T22" fmla="*/ 24 w 39"/>
                    <a:gd name="T23" fmla="*/ 15 h 15"/>
                    <a:gd name="T24" fmla="*/ 24 w 39"/>
                    <a:gd name="T25" fmla="*/ 15 h 15"/>
                    <a:gd name="T26" fmla="*/ 29 w 39"/>
                    <a:gd name="T27" fmla="*/ 15 h 15"/>
                    <a:gd name="T28" fmla="*/ 34 w 39"/>
                    <a:gd name="T29" fmla="*/ 15 h 15"/>
                    <a:gd name="T30" fmla="*/ 34 w 39"/>
                    <a:gd name="T31" fmla="*/ 15 h 15"/>
                    <a:gd name="T32" fmla="*/ 39 w 39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5"/>
                    <a:gd name="T53" fmla="*/ 39 w 3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34" y="15"/>
                      </a:lnTo>
                      <a:lnTo>
                        <a:pt x="39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8" name="Freeform 1301">
                  <a:extLst>
                    <a:ext uri="{FF2B5EF4-FFF2-40B4-BE49-F238E27FC236}">
                      <a16:creationId xmlns:a16="http://schemas.microsoft.com/office/drawing/2014/main" id="{6B1F1548-D850-466E-8837-C09A161F3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" y="1317"/>
                  <a:ext cx="38" cy="34"/>
                </a:xfrm>
                <a:custGeom>
                  <a:avLst/>
                  <a:gdLst>
                    <a:gd name="T0" fmla="*/ 0 w 38"/>
                    <a:gd name="T1" fmla="*/ 34 h 34"/>
                    <a:gd name="T2" fmla="*/ 4 w 38"/>
                    <a:gd name="T3" fmla="*/ 34 h 34"/>
                    <a:gd name="T4" fmla="*/ 4 w 38"/>
                    <a:gd name="T5" fmla="*/ 29 h 34"/>
                    <a:gd name="T6" fmla="*/ 9 w 38"/>
                    <a:gd name="T7" fmla="*/ 29 h 34"/>
                    <a:gd name="T8" fmla="*/ 9 w 38"/>
                    <a:gd name="T9" fmla="*/ 24 h 34"/>
                    <a:gd name="T10" fmla="*/ 9 w 38"/>
                    <a:gd name="T11" fmla="*/ 24 h 34"/>
                    <a:gd name="T12" fmla="*/ 14 w 38"/>
                    <a:gd name="T13" fmla="*/ 19 h 34"/>
                    <a:gd name="T14" fmla="*/ 14 w 38"/>
                    <a:gd name="T15" fmla="*/ 15 h 34"/>
                    <a:gd name="T16" fmla="*/ 14 w 38"/>
                    <a:gd name="T17" fmla="*/ 15 h 34"/>
                    <a:gd name="T18" fmla="*/ 19 w 38"/>
                    <a:gd name="T19" fmla="*/ 10 h 34"/>
                    <a:gd name="T20" fmla="*/ 19 w 38"/>
                    <a:gd name="T21" fmla="*/ 10 h 34"/>
                    <a:gd name="T22" fmla="*/ 24 w 38"/>
                    <a:gd name="T23" fmla="*/ 5 h 34"/>
                    <a:gd name="T24" fmla="*/ 24 w 38"/>
                    <a:gd name="T25" fmla="*/ 5 h 34"/>
                    <a:gd name="T26" fmla="*/ 29 w 38"/>
                    <a:gd name="T27" fmla="*/ 5 h 34"/>
                    <a:gd name="T28" fmla="*/ 29 w 38"/>
                    <a:gd name="T29" fmla="*/ 0 h 34"/>
                    <a:gd name="T30" fmla="*/ 33 w 38"/>
                    <a:gd name="T31" fmla="*/ 0 h 34"/>
                    <a:gd name="T32" fmla="*/ 38 w 38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34"/>
                    <a:gd name="T53" fmla="*/ 38 w 3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34">
                      <a:moveTo>
                        <a:pt x="0" y="34"/>
                      </a:move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14" y="19"/>
                      </a:lnTo>
                      <a:lnTo>
                        <a:pt x="14" y="15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9" name="Freeform 1302">
                  <a:extLst>
                    <a:ext uri="{FF2B5EF4-FFF2-40B4-BE49-F238E27FC236}">
                      <a16:creationId xmlns:a16="http://schemas.microsoft.com/office/drawing/2014/main" id="{0D8631E7-6AB5-4324-8A25-022FDF30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8" y="1298"/>
                  <a:ext cx="24" cy="19"/>
                </a:xfrm>
                <a:custGeom>
                  <a:avLst/>
                  <a:gdLst>
                    <a:gd name="T0" fmla="*/ 0 w 24"/>
                    <a:gd name="T1" fmla="*/ 19 h 19"/>
                    <a:gd name="T2" fmla="*/ 5 w 24"/>
                    <a:gd name="T3" fmla="*/ 19 h 19"/>
                    <a:gd name="T4" fmla="*/ 5 w 24"/>
                    <a:gd name="T5" fmla="*/ 19 h 19"/>
                    <a:gd name="T6" fmla="*/ 5 w 24"/>
                    <a:gd name="T7" fmla="*/ 19 h 19"/>
                    <a:gd name="T8" fmla="*/ 10 w 24"/>
                    <a:gd name="T9" fmla="*/ 14 h 19"/>
                    <a:gd name="T10" fmla="*/ 10 w 24"/>
                    <a:gd name="T11" fmla="*/ 14 h 19"/>
                    <a:gd name="T12" fmla="*/ 10 w 24"/>
                    <a:gd name="T13" fmla="*/ 14 h 19"/>
                    <a:gd name="T14" fmla="*/ 15 w 24"/>
                    <a:gd name="T15" fmla="*/ 14 h 19"/>
                    <a:gd name="T16" fmla="*/ 15 w 24"/>
                    <a:gd name="T17" fmla="*/ 9 h 19"/>
                    <a:gd name="T18" fmla="*/ 15 w 24"/>
                    <a:gd name="T19" fmla="*/ 9 h 19"/>
                    <a:gd name="T20" fmla="*/ 15 w 24"/>
                    <a:gd name="T21" fmla="*/ 9 h 19"/>
                    <a:gd name="T22" fmla="*/ 20 w 24"/>
                    <a:gd name="T23" fmla="*/ 5 h 19"/>
                    <a:gd name="T24" fmla="*/ 20 w 24"/>
                    <a:gd name="T25" fmla="*/ 5 h 19"/>
                    <a:gd name="T26" fmla="*/ 20 w 24"/>
                    <a:gd name="T27" fmla="*/ 5 h 19"/>
                    <a:gd name="T28" fmla="*/ 20 w 24"/>
                    <a:gd name="T29" fmla="*/ 0 h 19"/>
                    <a:gd name="T30" fmla="*/ 20 w 24"/>
                    <a:gd name="T31" fmla="*/ 0 h 19"/>
                    <a:gd name="T32" fmla="*/ 24 w 2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9"/>
                    <a:gd name="T53" fmla="*/ 24 w 2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9">
                      <a:moveTo>
                        <a:pt x="0" y="19"/>
                      </a:moveTo>
                      <a:lnTo>
                        <a:pt x="5" y="19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20" y="5"/>
                      </a:lnTo>
                      <a:lnTo>
                        <a:pt x="2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0" name="Freeform 1303">
                  <a:extLst>
                    <a:ext uri="{FF2B5EF4-FFF2-40B4-BE49-F238E27FC236}">
                      <a16:creationId xmlns:a16="http://schemas.microsoft.com/office/drawing/2014/main" id="{3EB73BBC-FAB5-400B-BE7D-3D30FFD3B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1245"/>
                  <a:ext cx="29" cy="53"/>
                </a:xfrm>
                <a:custGeom>
                  <a:avLst/>
                  <a:gdLst>
                    <a:gd name="T0" fmla="*/ 29 w 29"/>
                    <a:gd name="T1" fmla="*/ 53 h 53"/>
                    <a:gd name="T2" fmla="*/ 29 w 29"/>
                    <a:gd name="T3" fmla="*/ 48 h 53"/>
                    <a:gd name="T4" fmla="*/ 29 w 29"/>
                    <a:gd name="T5" fmla="*/ 43 h 53"/>
                    <a:gd name="T6" fmla="*/ 25 w 29"/>
                    <a:gd name="T7" fmla="*/ 38 h 53"/>
                    <a:gd name="T8" fmla="*/ 25 w 29"/>
                    <a:gd name="T9" fmla="*/ 34 h 53"/>
                    <a:gd name="T10" fmla="*/ 20 w 29"/>
                    <a:gd name="T11" fmla="*/ 34 h 53"/>
                    <a:gd name="T12" fmla="*/ 20 w 29"/>
                    <a:gd name="T13" fmla="*/ 29 h 53"/>
                    <a:gd name="T14" fmla="*/ 15 w 29"/>
                    <a:gd name="T15" fmla="*/ 29 h 53"/>
                    <a:gd name="T16" fmla="*/ 15 w 29"/>
                    <a:gd name="T17" fmla="*/ 24 h 53"/>
                    <a:gd name="T18" fmla="*/ 10 w 29"/>
                    <a:gd name="T19" fmla="*/ 24 h 53"/>
                    <a:gd name="T20" fmla="*/ 5 w 29"/>
                    <a:gd name="T21" fmla="*/ 19 h 53"/>
                    <a:gd name="T22" fmla="*/ 5 w 29"/>
                    <a:gd name="T23" fmla="*/ 14 h 53"/>
                    <a:gd name="T24" fmla="*/ 5 w 29"/>
                    <a:gd name="T25" fmla="*/ 14 h 53"/>
                    <a:gd name="T26" fmla="*/ 0 w 29"/>
                    <a:gd name="T27" fmla="*/ 9 h 53"/>
                    <a:gd name="T28" fmla="*/ 5 w 29"/>
                    <a:gd name="T29" fmla="*/ 9 h 53"/>
                    <a:gd name="T30" fmla="*/ 5 w 29"/>
                    <a:gd name="T31" fmla="*/ 5 h 53"/>
                    <a:gd name="T32" fmla="*/ 10 w 29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3"/>
                    <a:gd name="T53" fmla="*/ 29 w 2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3">
                      <a:moveTo>
                        <a:pt x="29" y="53"/>
                      </a:moveTo>
                      <a:lnTo>
                        <a:pt x="29" y="48"/>
                      </a:lnTo>
                      <a:lnTo>
                        <a:pt x="29" y="43"/>
                      </a:lnTo>
                      <a:lnTo>
                        <a:pt x="25" y="38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20" y="29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1" name="Freeform 1304">
                  <a:extLst>
                    <a:ext uri="{FF2B5EF4-FFF2-40B4-BE49-F238E27FC236}">
                      <a16:creationId xmlns:a16="http://schemas.microsoft.com/office/drawing/2014/main" id="{21B0E9FC-3A58-4835-A28B-4743E28A2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1225"/>
                  <a:ext cx="10" cy="20"/>
                </a:xfrm>
                <a:custGeom>
                  <a:avLst/>
                  <a:gdLst>
                    <a:gd name="T0" fmla="*/ 10 w 10"/>
                    <a:gd name="T1" fmla="*/ 20 h 20"/>
                    <a:gd name="T2" fmla="*/ 10 w 10"/>
                    <a:gd name="T3" fmla="*/ 20 h 20"/>
                    <a:gd name="T4" fmla="*/ 5 w 10"/>
                    <a:gd name="T5" fmla="*/ 20 h 20"/>
                    <a:gd name="T6" fmla="*/ 5 w 10"/>
                    <a:gd name="T7" fmla="*/ 15 h 20"/>
                    <a:gd name="T8" fmla="*/ 5 w 10"/>
                    <a:gd name="T9" fmla="*/ 15 h 20"/>
                    <a:gd name="T10" fmla="*/ 5 w 10"/>
                    <a:gd name="T11" fmla="*/ 15 h 20"/>
                    <a:gd name="T12" fmla="*/ 5 w 10"/>
                    <a:gd name="T13" fmla="*/ 15 h 20"/>
                    <a:gd name="T14" fmla="*/ 5 w 10"/>
                    <a:gd name="T15" fmla="*/ 10 h 20"/>
                    <a:gd name="T16" fmla="*/ 5 w 10"/>
                    <a:gd name="T17" fmla="*/ 10 h 20"/>
                    <a:gd name="T18" fmla="*/ 5 w 10"/>
                    <a:gd name="T19" fmla="*/ 10 h 20"/>
                    <a:gd name="T20" fmla="*/ 5 w 10"/>
                    <a:gd name="T21" fmla="*/ 10 h 20"/>
                    <a:gd name="T22" fmla="*/ 5 w 10"/>
                    <a:gd name="T23" fmla="*/ 5 h 20"/>
                    <a:gd name="T24" fmla="*/ 5 w 10"/>
                    <a:gd name="T25" fmla="*/ 5 h 20"/>
                    <a:gd name="T26" fmla="*/ 5 w 10"/>
                    <a:gd name="T27" fmla="*/ 5 h 20"/>
                    <a:gd name="T28" fmla="*/ 5 w 10"/>
                    <a:gd name="T29" fmla="*/ 5 h 20"/>
                    <a:gd name="T30" fmla="*/ 0 w 10"/>
                    <a:gd name="T31" fmla="*/ 5 h 20"/>
                    <a:gd name="T32" fmla="*/ 0 w 10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0"/>
                    <a:gd name="T53" fmla="*/ 10 w 1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0">
                      <a:moveTo>
                        <a:pt x="10" y="20"/>
                      </a:move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2" name="Freeform 1305">
                  <a:extLst>
                    <a:ext uri="{FF2B5EF4-FFF2-40B4-BE49-F238E27FC236}">
                      <a16:creationId xmlns:a16="http://schemas.microsoft.com/office/drawing/2014/main" id="{C5F5E0EF-3499-4126-B87A-C476FAEB2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221"/>
                  <a:ext cx="24" cy="4"/>
                </a:xfrm>
                <a:custGeom>
                  <a:avLst/>
                  <a:gdLst>
                    <a:gd name="T0" fmla="*/ 24 w 24"/>
                    <a:gd name="T1" fmla="*/ 4 h 4"/>
                    <a:gd name="T2" fmla="*/ 24 w 24"/>
                    <a:gd name="T3" fmla="*/ 4 h 4"/>
                    <a:gd name="T4" fmla="*/ 24 w 24"/>
                    <a:gd name="T5" fmla="*/ 4 h 4"/>
                    <a:gd name="T6" fmla="*/ 20 w 24"/>
                    <a:gd name="T7" fmla="*/ 4 h 4"/>
                    <a:gd name="T8" fmla="*/ 20 w 24"/>
                    <a:gd name="T9" fmla="*/ 4 h 4"/>
                    <a:gd name="T10" fmla="*/ 20 w 24"/>
                    <a:gd name="T11" fmla="*/ 4 h 4"/>
                    <a:gd name="T12" fmla="*/ 15 w 24"/>
                    <a:gd name="T13" fmla="*/ 4 h 4"/>
                    <a:gd name="T14" fmla="*/ 15 w 24"/>
                    <a:gd name="T15" fmla="*/ 0 h 4"/>
                    <a:gd name="T16" fmla="*/ 15 w 24"/>
                    <a:gd name="T17" fmla="*/ 0 h 4"/>
                    <a:gd name="T18" fmla="*/ 15 w 24"/>
                    <a:gd name="T19" fmla="*/ 0 h 4"/>
                    <a:gd name="T20" fmla="*/ 10 w 24"/>
                    <a:gd name="T21" fmla="*/ 0 h 4"/>
                    <a:gd name="T22" fmla="*/ 10 w 24"/>
                    <a:gd name="T23" fmla="*/ 0 h 4"/>
                    <a:gd name="T24" fmla="*/ 10 w 24"/>
                    <a:gd name="T25" fmla="*/ 0 h 4"/>
                    <a:gd name="T26" fmla="*/ 5 w 24"/>
                    <a:gd name="T27" fmla="*/ 0 h 4"/>
                    <a:gd name="T28" fmla="*/ 5 w 24"/>
                    <a:gd name="T29" fmla="*/ 0 h 4"/>
                    <a:gd name="T30" fmla="*/ 5 w 24"/>
                    <a:gd name="T31" fmla="*/ 4 h 4"/>
                    <a:gd name="T32" fmla="*/ 0 w 24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"/>
                    <a:gd name="T53" fmla="*/ 24 w 24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">
                      <a:moveTo>
                        <a:pt x="24" y="4"/>
                      </a:move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3" name="Freeform 1306">
                  <a:extLst>
                    <a:ext uri="{FF2B5EF4-FFF2-40B4-BE49-F238E27FC236}">
                      <a16:creationId xmlns:a16="http://schemas.microsoft.com/office/drawing/2014/main" id="{D9E0372C-5022-461C-B840-712B69209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119"/>
                  <a:ext cx="63" cy="106"/>
                </a:xfrm>
                <a:custGeom>
                  <a:avLst/>
                  <a:gdLst>
                    <a:gd name="T0" fmla="*/ 0 w 63"/>
                    <a:gd name="T1" fmla="*/ 106 h 106"/>
                    <a:gd name="T2" fmla="*/ 5 w 63"/>
                    <a:gd name="T3" fmla="*/ 97 h 106"/>
                    <a:gd name="T4" fmla="*/ 10 w 63"/>
                    <a:gd name="T5" fmla="*/ 92 h 106"/>
                    <a:gd name="T6" fmla="*/ 10 w 63"/>
                    <a:gd name="T7" fmla="*/ 82 h 106"/>
                    <a:gd name="T8" fmla="*/ 15 w 63"/>
                    <a:gd name="T9" fmla="*/ 77 h 106"/>
                    <a:gd name="T10" fmla="*/ 15 w 63"/>
                    <a:gd name="T11" fmla="*/ 68 h 106"/>
                    <a:gd name="T12" fmla="*/ 20 w 63"/>
                    <a:gd name="T13" fmla="*/ 63 h 106"/>
                    <a:gd name="T14" fmla="*/ 24 w 63"/>
                    <a:gd name="T15" fmla="*/ 53 h 106"/>
                    <a:gd name="T16" fmla="*/ 24 w 63"/>
                    <a:gd name="T17" fmla="*/ 48 h 106"/>
                    <a:gd name="T18" fmla="*/ 29 w 63"/>
                    <a:gd name="T19" fmla="*/ 39 h 106"/>
                    <a:gd name="T20" fmla="*/ 34 w 63"/>
                    <a:gd name="T21" fmla="*/ 34 h 106"/>
                    <a:gd name="T22" fmla="*/ 39 w 63"/>
                    <a:gd name="T23" fmla="*/ 24 h 106"/>
                    <a:gd name="T24" fmla="*/ 39 w 63"/>
                    <a:gd name="T25" fmla="*/ 20 h 106"/>
                    <a:gd name="T26" fmla="*/ 44 w 63"/>
                    <a:gd name="T27" fmla="*/ 15 h 106"/>
                    <a:gd name="T28" fmla="*/ 53 w 63"/>
                    <a:gd name="T29" fmla="*/ 10 h 106"/>
                    <a:gd name="T30" fmla="*/ 58 w 63"/>
                    <a:gd name="T31" fmla="*/ 5 h 106"/>
                    <a:gd name="T32" fmla="*/ 63 w 63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06"/>
                    <a:gd name="T53" fmla="*/ 63 w 63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06">
                      <a:moveTo>
                        <a:pt x="0" y="106"/>
                      </a:moveTo>
                      <a:lnTo>
                        <a:pt x="5" y="97"/>
                      </a:lnTo>
                      <a:lnTo>
                        <a:pt x="10" y="92"/>
                      </a:lnTo>
                      <a:lnTo>
                        <a:pt x="10" y="82"/>
                      </a:lnTo>
                      <a:lnTo>
                        <a:pt x="15" y="77"/>
                      </a:lnTo>
                      <a:lnTo>
                        <a:pt x="15" y="68"/>
                      </a:lnTo>
                      <a:lnTo>
                        <a:pt x="20" y="63"/>
                      </a:lnTo>
                      <a:lnTo>
                        <a:pt x="24" y="53"/>
                      </a:lnTo>
                      <a:lnTo>
                        <a:pt x="24" y="48"/>
                      </a:lnTo>
                      <a:lnTo>
                        <a:pt x="29" y="39"/>
                      </a:lnTo>
                      <a:lnTo>
                        <a:pt x="34" y="34"/>
                      </a:lnTo>
                      <a:lnTo>
                        <a:pt x="39" y="24"/>
                      </a:lnTo>
                      <a:lnTo>
                        <a:pt x="39" y="20"/>
                      </a:lnTo>
                      <a:lnTo>
                        <a:pt x="44" y="15"/>
                      </a:lnTo>
                      <a:lnTo>
                        <a:pt x="53" y="10"/>
                      </a:lnTo>
                      <a:lnTo>
                        <a:pt x="58" y="5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4" name="Freeform 1307">
                  <a:extLst>
                    <a:ext uri="{FF2B5EF4-FFF2-40B4-BE49-F238E27FC236}">
                      <a16:creationId xmlns:a16="http://schemas.microsoft.com/office/drawing/2014/main" id="{CD82752E-D9FF-4012-BBD5-D0C806574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1119"/>
                  <a:ext cx="10" cy="140"/>
                </a:xfrm>
                <a:custGeom>
                  <a:avLst/>
                  <a:gdLst>
                    <a:gd name="T0" fmla="*/ 10 w 10"/>
                    <a:gd name="T1" fmla="*/ 0 h 140"/>
                    <a:gd name="T2" fmla="*/ 10 w 10"/>
                    <a:gd name="T3" fmla="*/ 5 h 140"/>
                    <a:gd name="T4" fmla="*/ 10 w 10"/>
                    <a:gd name="T5" fmla="*/ 15 h 140"/>
                    <a:gd name="T6" fmla="*/ 10 w 10"/>
                    <a:gd name="T7" fmla="*/ 24 h 140"/>
                    <a:gd name="T8" fmla="*/ 10 w 10"/>
                    <a:gd name="T9" fmla="*/ 34 h 140"/>
                    <a:gd name="T10" fmla="*/ 10 w 10"/>
                    <a:gd name="T11" fmla="*/ 44 h 140"/>
                    <a:gd name="T12" fmla="*/ 10 w 10"/>
                    <a:gd name="T13" fmla="*/ 53 h 140"/>
                    <a:gd name="T14" fmla="*/ 10 w 10"/>
                    <a:gd name="T15" fmla="*/ 63 h 140"/>
                    <a:gd name="T16" fmla="*/ 5 w 10"/>
                    <a:gd name="T17" fmla="*/ 73 h 140"/>
                    <a:gd name="T18" fmla="*/ 5 w 10"/>
                    <a:gd name="T19" fmla="*/ 77 h 140"/>
                    <a:gd name="T20" fmla="*/ 5 w 10"/>
                    <a:gd name="T21" fmla="*/ 87 h 140"/>
                    <a:gd name="T22" fmla="*/ 5 w 10"/>
                    <a:gd name="T23" fmla="*/ 97 h 140"/>
                    <a:gd name="T24" fmla="*/ 5 w 10"/>
                    <a:gd name="T25" fmla="*/ 106 h 140"/>
                    <a:gd name="T26" fmla="*/ 0 w 10"/>
                    <a:gd name="T27" fmla="*/ 116 h 140"/>
                    <a:gd name="T28" fmla="*/ 0 w 10"/>
                    <a:gd name="T29" fmla="*/ 121 h 140"/>
                    <a:gd name="T30" fmla="*/ 0 w 10"/>
                    <a:gd name="T31" fmla="*/ 131 h 140"/>
                    <a:gd name="T32" fmla="*/ 5 w 10"/>
                    <a:gd name="T33" fmla="*/ 14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0"/>
                    <a:gd name="T53" fmla="*/ 10 w 10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0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10" y="15"/>
                      </a:lnTo>
                      <a:lnTo>
                        <a:pt x="10" y="24"/>
                      </a:lnTo>
                      <a:lnTo>
                        <a:pt x="10" y="34"/>
                      </a:lnTo>
                      <a:lnTo>
                        <a:pt x="10" y="44"/>
                      </a:lnTo>
                      <a:lnTo>
                        <a:pt x="10" y="53"/>
                      </a:lnTo>
                      <a:lnTo>
                        <a:pt x="10" y="63"/>
                      </a:lnTo>
                      <a:lnTo>
                        <a:pt x="5" y="73"/>
                      </a:lnTo>
                      <a:lnTo>
                        <a:pt x="5" y="77"/>
                      </a:lnTo>
                      <a:lnTo>
                        <a:pt x="5" y="87"/>
                      </a:lnTo>
                      <a:lnTo>
                        <a:pt x="5" y="97"/>
                      </a:lnTo>
                      <a:lnTo>
                        <a:pt x="5" y="106"/>
                      </a:lnTo>
                      <a:lnTo>
                        <a:pt x="0" y="116"/>
                      </a:lnTo>
                      <a:lnTo>
                        <a:pt x="0" y="121"/>
                      </a:lnTo>
                      <a:lnTo>
                        <a:pt x="0" y="131"/>
                      </a:lnTo>
                      <a:lnTo>
                        <a:pt x="5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5" name="Line 1308">
                  <a:extLst>
                    <a:ext uri="{FF2B5EF4-FFF2-40B4-BE49-F238E27FC236}">
                      <a16:creationId xmlns:a16="http://schemas.microsoft.com/office/drawing/2014/main" id="{EC468F8F-8295-4CB8-A9AF-5A448F989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7" y="125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6" name="Freeform 1309">
                  <a:extLst>
                    <a:ext uri="{FF2B5EF4-FFF2-40B4-BE49-F238E27FC236}">
                      <a16:creationId xmlns:a16="http://schemas.microsoft.com/office/drawing/2014/main" id="{E28387DD-8F05-4900-BFA9-34BE1C6CD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" y="1196"/>
                  <a:ext cx="15" cy="63"/>
                </a:xfrm>
                <a:custGeom>
                  <a:avLst/>
                  <a:gdLst>
                    <a:gd name="T0" fmla="*/ 0 w 15"/>
                    <a:gd name="T1" fmla="*/ 63 h 63"/>
                    <a:gd name="T2" fmla="*/ 0 w 15"/>
                    <a:gd name="T3" fmla="*/ 58 h 63"/>
                    <a:gd name="T4" fmla="*/ 5 w 15"/>
                    <a:gd name="T5" fmla="*/ 58 h 63"/>
                    <a:gd name="T6" fmla="*/ 5 w 15"/>
                    <a:gd name="T7" fmla="*/ 54 h 63"/>
                    <a:gd name="T8" fmla="*/ 10 w 15"/>
                    <a:gd name="T9" fmla="*/ 49 h 63"/>
                    <a:gd name="T10" fmla="*/ 10 w 15"/>
                    <a:gd name="T11" fmla="*/ 49 h 63"/>
                    <a:gd name="T12" fmla="*/ 10 w 15"/>
                    <a:gd name="T13" fmla="*/ 44 h 63"/>
                    <a:gd name="T14" fmla="*/ 10 w 15"/>
                    <a:gd name="T15" fmla="*/ 39 h 63"/>
                    <a:gd name="T16" fmla="*/ 10 w 15"/>
                    <a:gd name="T17" fmla="*/ 34 h 63"/>
                    <a:gd name="T18" fmla="*/ 15 w 15"/>
                    <a:gd name="T19" fmla="*/ 29 h 63"/>
                    <a:gd name="T20" fmla="*/ 15 w 15"/>
                    <a:gd name="T21" fmla="*/ 25 h 63"/>
                    <a:gd name="T22" fmla="*/ 15 w 15"/>
                    <a:gd name="T23" fmla="*/ 25 h 63"/>
                    <a:gd name="T24" fmla="*/ 15 w 15"/>
                    <a:gd name="T25" fmla="*/ 20 h 63"/>
                    <a:gd name="T26" fmla="*/ 15 w 15"/>
                    <a:gd name="T27" fmla="*/ 15 h 63"/>
                    <a:gd name="T28" fmla="*/ 15 w 15"/>
                    <a:gd name="T29" fmla="*/ 10 h 63"/>
                    <a:gd name="T30" fmla="*/ 15 w 15"/>
                    <a:gd name="T31" fmla="*/ 5 h 63"/>
                    <a:gd name="T32" fmla="*/ 15 w 15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63"/>
                    <a:gd name="T53" fmla="*/ 15 w 15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63">
                      <a:moveTo>
                        <a:pt x="0" y="6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5" y="54"/>
                      </a:lnTo>
                      <a:lnTo>
                        <a:pt x="10" y="49"/>
                      </a:lnTo>
                      <a:lnTo>
                        <a:pt x="10" y="44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5" y="29"/>
                      </a:lnTo>
                      <a:lnTo>
                        <a:pt x="15" y="25"/>
                      </a:lnTo>
                      <a:lnTo>
                        <a:pt x="15" y="20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5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7" name="Freeform 1310">
                  <a:extLst>
                    <a:ext uri="{FF2B5EF4-FFF2-40B4-BE49-F238E27FC236}">
                      <a16:creationId xmlns:a16="http://schemas.microsoft.com/office/drawing/2014/main" id="{DA088B6A-707B-4DF0-B862-121F30096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1163"/>
                  <a:ext cx="58" cy="33"/>
                </a:xfrm>
                <a:custGeom>
                  <a:avLst/>
                  <a:gdLst>
                    <a:gd name="T0" fmla="*/ 0 w 58"/>
                    <a:gd name="T1" fmla="*/ 33 h 33"/>
                    <a:gd name="T2" fmla="*/ 5 w 58"/>
                    <a:gd name="T3" fmla="*/ 33 h 33"/>
                    <a:gd name="T4" fmla="*/ 9 w 58"/>
                    <a:gd name="T5" fmla="*/ 29 h 33"/>
                    <a:gd name="T6" fmla="*/ 14 w 58"/>
                    <a:gd name="T7" fmla="*/ 29 h 33"/>
                    <a:gd name="T8" fmla="*/ 14 w 58"/>
                    <a:gd name="T9" fmla="*/ 29 h 33"/>
                    <a:gd name="T10" fmla="*/ 19 w 58"/>
                    <a:gd name="T11" fmla="*/ 29 h 33"/>
                    <a:gd name="T12" fmla="*/ 24 w 58"/>
                    <a:gd name="T13" fmla="*/ 29 h 33"/>
                    <a:gd name="T14" fmla="*/ 29 w 58"/>
                    <a:gd name="T15" fmla="*/ 24 h 33"/>
                    <a:gd name="T16" fmla="*/ 33 w 58"/>
                    <a:gd name="T17" fmla="*/ 24 h 33"/>
                    <a:gd name="T18" fmla="*/ 38 w 58"/>
                    <a:gd name="T19" fmla="*/ 24 h 33"/>
                    <a:gd name="T20" fmla="*/ 43 w 58"/>
                    <a:gd name="T21" fmla="*/ 24 h 33"/>
                    <a:gd name="T22" fmla="*/ 48 w 58"/>
                    <a:gd name="T23" fmla="*/ 19 h 33"/>
                    <a:gd name="T24" fmla="*/ 53 w 58"/>
                    <a:gd name="T25" fmla="*/ 19 h 33"/>
                    <a:gd name="T26" fmla="*/ 53 w 58"/>
                    <a:gd name="T27" fmla="*/ 14 h 33"/>
                    <a:gd name="T28" fmla="*/ 58 w 58"/>
                    <a:gd name="T29" fmla="*/ 14 h 33"/>
                    <a:gd name="T30" fmla="*/ 58 w 58"/>
                    <a:gd name="T31" fmla="*/ 9 h 33"/>
                    <a:gd name="T32" fmla="*/ 58 w 58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33"/>
                    <a:gd name="T53" fmla="*/ 58 w 58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33">
                      <a:moveTo>
                        <a:pt x="0" y="33"/>
                      </a:moveTo>
                      <a:lnTo>
                        <a:pt x="5" y="33"/>
                      </a:lnTo>
                      <a:lnTo>
                        <a:pt x="9" y="29"/>
                      </a:lnTo>
                      <a:lnTo>
                        <a:pt x="14" y="29"/>
                      </a:lnTo>
                      <a:lnTo>
                        <a:pt x="19" y="29"/>
                      </a:lnTo>
                      <a:lnTo>
                        <a:pt x="24" y="29"/>
                      </a:lnTo>
                      <a:lnTo>
                        <a:pt x="29" y="24"/>
                      </a:lnTo>
                      <a:lnTo>
                        <a:pt x="33" y="24"/>
                      </a:lnTo>
                      <a:lnTo>
                        <a:pt x="38" y="24"/>
                      </a:lnTo>
                      <a:lnTo>
                        <a:pt x="43" y="24"/>
                      </a:lnTo>
                      <a:lnTo>
                        <a:pt x="48" y="19"/>
                      </a:lnTo>
                      <a:lnTo>
                        <a:pt x="53" y="19"/>
                      </a:lnTo>
                      <a:lnTo>
                        <a:pt x="53" y="14"/>
                      </a:lnTo>
                      <a:lnTo>
                        <a:pt x="58" y="14"/>
                      </a:lnTo>
                      <a:lnTo>
                        <a:pt x="58" y="9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8" name="Freeform 1311">
                  <a:extLst>
                    <a:ext uri="{FF2B5EF4-FFF2-40B4-BE49-F238E27FC236}">
                      <a16:creationId xmlns:a16="http://schemas.microsoft.com/office/drawing/2014/main" id="{4F181BF2-2EF7-4187-A8E6-81BC8CC3D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1143"/>
                  <a:ext cx="24" cy="20"/>
                </a:xfrm>
                <a:custGeom>
                  <a:avLst/>
                  <a:gdLst>
                    <a:gd name="T0" fmla="*/ 0 w 24"/>
                    <a:gd name="T1" fmla="*/ 20 h 20"/>
                    <a:gd name="T2" fmla="*/ 0 w 24"/>
                    <a:gd name="T3" fmla="*/ 20 h 20"/>
                    <a:gd name="T4" fmla="*/ 4 w 24"/>
                    <a:gd name="T5" fmla="*/ 20 h 20"/>
                    <a:gd name="T6" fmla="*/ 4 w 24"/>
                    <a:gd name="T7" fmla="*/ 20 h 20"/>
                    <a:gd name="T8" fmla="*/ 4 w 24"/>
                    <a:gd name="T9" fmla="*/ 20 h 20"/>
                    <a:gd name="T10" fmla="*/ 9 w 24"/>
                    <a:gd name="T11" fmla="*/ 15 h 20"/>
                    <a:gd name="T12" fmla="*/ 9 w 24"/>
                    <a:gd name="T13" fmla="*/ 15 h 20"/>
                    <a:gd name="T14" fmla="*/ 9 w 24"/>
                    <a:gd name="T15" fmla="*/ 15 h 20"/>
                    <a:gd name="T16" fmla="*/ 14 w 24"/>
                    <a:gd name="T17" fmla="*/ 15 h 20"/>
                    <a:gd name="T18" fmla="*/ 14 w 24"/>
                    <a:gd name="T19" fmla="*/ 10 h 20"/>
                    <a:gd name="T20" fmla="*/ 14 w 24"/>
                    <a:gd name="T21" fmla="*/ 10 h 20"/>
                    <a:gd name="T22" fmla="*/ 14 w 24"/>
                    <a:gd name="T23" fmla="*/ 10 h 20"/>
                    <a:gd name="T24" fmla="*/ 19 w 24"/>
                    <a:gd name="T25" fmla="*/ 5 h 20"/>
                    <a:gd name="T26" fmla="*/ 19 w 24"/>
                    <a:gd name="T27" fmla="*/ 5 h 20"/>
                    <a:gd name="T28" fmla="*/ 19 w 24"/>
                    <a:gd name="T29" fmla="*/ 5 h 20"/>
                    <a:gd name="T30" fmla="*/ 19 w 24"/>
                    <a:gd name="T31" fmla="*/ 0 h 20"/>
                    <a:gd name="T32" fmla="*/ 24 w 24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0"/>
                    <a:gd name="T53" fmla="*/ 24 w 24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9" y="15"/>
                      </a:lnTo>
                      <a:lnTo>
                        <a:pt x="14" y="15"/>
                      </a:lnTo>
                      <a:lnTo>
                        <a:pt x="14" y="10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9" name="Freeform 1312">
                  <a:extLst>
                    <a:ext uri="{FF2B5EF4-FFF2-40B4-BE49-F238E27FC236}">
                      <a16:creationId xmlns:a16="http://schemas.microsoft.com/office/drawing/2014/main" id="{98C40148-C7D0-4681-85D6-5788EA767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1105"/>
                  <a:ext cx="10" cy="38"/>
                </a:xfrm>
                <a:custGeom>
                  <a:avLst/>
                  <a:gdLst>
                    <a:gd name="T0" fmla="*/ 10 w 10"/>
                    <a:gd name="T1" fmla="*/ 38 h 38"/>
                    <a:gd name="T2" fmla="*/ 10 w 10"/>
                    <a:gd name="T3" fmla="*/ 38 h 38"/>
                    <a:gd name="T4" fmla="*/ 10 w 10"/>
                    <a:gd name="T5" fmla="*/ 34 h 38"/>
                    <a:gd name="T6" fmla="*/ 10 w 10"/>
                    <a:gd name="T7" fmla="*/ 34 h 38"/>
                    <a:gd name="T8" fmla="*/ 10 w 10"/>
                    <a:gd name="T9" fmla="*/ 29 h 38"/>
                    <a:gd name="T10" fmla="*/ 10 w 10"/>
                    <a:gd name="T11" fmla="*/ 29 h 38"/>
                    <a:gd name="T12" fmla="*/ 10 w 10"/>
                    <a:gd name="T13" fmla="*/ 24 h 38"/>
                    <a:gd name="T14" fmla="*/ 10 w 10"/>
                    <a:gd name="T15" fmla="*/ 24 h 38"/>
                    <a:gd name="T16" fmla="*/ 10 w 10"/>
                    <a:gd name="T17" fmla="*/ 19 h 38"/>
                    <a:gd name="T18" fmla="*/ 10 w 10"/>
                    <a:gd name="T19" fmla="*/ 14 h 38"/>
                    <a:gd name="T20" fmla="*/ 10 w 10"/>
                    <a:gd name="T21" fmla="*/ 14 h 38"/>
                    <a:gd name="T22" fmla="*/ 5 w 10"/>
                    <a:gd name="T23" fmla="*/ 14 h 38"/>
                    <a:gd name="T24" fmla="*/ 5 w 10"/>
                    <a:gd name="T25" fmla="*/ 9 h 38"/>
                    <a:gd name="T26" fmla="*/ 5 w 10"/>
                    <a:gd name="T27" fmla="*/ 9 h 38"/>
                    <a:gd name="T28" fmla="*/ 5 w 10"/>
                    <a:gd name="T29" fmla="*/ 5 h 38"/>
                    <a:gd name="T30" fmla="*/ 0 w 10"/>
                    <a:gd name="T31" fmla="*/ 5 h 38"/>
                    <a:gd name="T32" fmla="*/ 0 w 10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8"/>
                    <a:gd name="T53" fmla="*/ 10 w 10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8">
                      <a:moveTo>
                        <a:pt x="10" y="38"/>
                      </a:move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0" name="Freeform 1313">
                  <a:extLst>
                    <a:ext uri="{FF2B5EF4-FFF2-40B4-BE49-F238E27FC236}">
                      <a16:creationId xmlns:a16="http://schemas.microsoft.com/office/drawing/2014/main" id="{DD922D6A-1730-4CDE-BE4B-DBDFF6F0A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1061"/>
                  <a:ext cx="43" cy="44"/>
                </a:xfrm>
                <a:custGeom>
                  <a:avLst/>
                  <a:gdLst>
                    <a:gd name="T0" fmla="*/ 43 w 43"/>
                    <a:gd name="T1" fmla="*/ 44 h 44"/>
                    <a:gd name="T2" fmla="*/ 38 w 43"/>
                    <a:gd name="T3" fmla="*/ 44 h 44"/>
                    <a:gd name="T4" fmla="*/ 33 w 43"/>
                    <a:gd name="T5" fmla="*/ 44 h 44"/>
                    <a:gd name="T6" fmla="*/ 33 w 43"/>
                    <a:gd name="T7" fmla="*/ 39 h 44"/>
                    <a:gd name="T8" fmla="*/ 29 w 43"/>
                    <a:gd name="T9" fmla="*/ 39 h 44"/>
                    <a:gd name="T10" fmla="*/ 29 w 43"/>
                    <a:gd name="T11" fmla="*/ 34 h 44"/>
                    <a:gd name="T12" fmla="*/ 29 w 43"/>
                    <a:gd name="T13" fmla="*/ 29 h 44"/>
                    <a:gd name="T14" fmla="*/ 24 w 43"/>
                    <a:gd name="T15" fmla="*/ 24 h 44"/>
                    <a:gd name="T16" fmla="*/ 24 w 43"/>
                    <a:gd name="T17" fmla="*/ 20 h 44"/>
                    <a:gd name="T18" fmla="*/ 24 w 43"/>
                    <a:gd name="T19" fmla="*/ 15 h 44"/>
                    <a:gd name="T20" fmla="*/ 24 w 43"/>
                    <a:gd name="T21" fmla="*/ 15 h 44"/>
                    <a:gd name="T22" fmla="*/ 24 w 43"/>
                    <a:gd name="T23" fmla="*/ 10 h 44"/>
                    <a:gd name="T24" fmla="*/ 19 w 43"/>
                    <a:gd name="T25" fmla="*/ 5 h 44"/>
                    <a:gd name="T26" fmla="*/ 14 w 43"/>
                    <a:gd name="T27" fmla="*/ 5 h 44"/>
                    <a:gd name="T28" fmla="*/ 14 w 43"/>
                    <a:gd name="T29" fmla="*/ 5 h 44"/>
                    <a:gd name="T30" fmla="*/ 4 w 43"/>
                    <a:gd name="T31" fmla="*/ 0 h 44"/>
                    <a:gd name="T32" fmla="*/ 0 w 43"/>
                    <a:gd name="T33" fmla="*/ 5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44"/>
                    <a:gd name="T53" fmla="*/ 43 w 43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44">
                      <a:moveTo>
                        <a:pt x="43" y="44"/>
                      </a:moveTo>
                      <a:lnTo>
                        <a:pt x="38" y="44"/>
                      </a:lnTo>
                      <a:lnTo>
                        <a:pt x="33" y="44"/>
                      </a:lnTo>
                      <a:lnTo>
                        <a:pt x="33" y="39"/>
                      </a:lnTo>
                      <a:lnTo>
                        <a:pt x="29" y="39"/>
                      </a:lnTo>
                      <a:lnTo>
                        <a:pt x="29" y="34"/>
                      </a:lnTo>
                      <a:lnTo>
                        <a:pt x="29" y="29"/>
                      </a:lnTo>
                      <a:lnTo>
                        <a:pt x="24" y="24"/>
                      </a:lnTo>
                      <a:lnTo>
                        <a:pt x="24" y="20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4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1" name="Freeform 1314">
                  <a:extLst>
                    <a:ext uri="{FF2B5EF4-FFF2-40B4-BE49-F238E27FC236}">
                      <a16:creationId xmlns:a16="http://schemas.microsoft.com/office/drawing/2014/main" id="{47D8B419-307C-4D7E-967C-308A689CA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1003"/>
                  <a:ext cx="43" cy="63"/>
                </a:xfrm>
                <a:custGeom>
                  <a:avLst/>
                  <a:gdLst>
                    <a:gd name="T0" fmla="*/ 0 w 43"/>
                    <a:gd name="T1" fmla="*/ 63 h 63"/>
                    <a:gd name="T2" fmla="*/ 4 w 43"/>
                    <a:gd name="T3" fmla="*/ 58 h 63"/>
                    <a:gd name="T4" fmla="*/ 4 w 43"/>
                    <a:gd name="T5" fmla="*/ 53 h 63"/>
                    <a:gd name="T6" fmla="*/ 9 w 43"/>
                    <a:gd name="T7" fmla="*/ 49 h 63"/>
                    <a:gd name="T8" fmla="*/ 9 w 43"/>
                    <a:gd name="T9" fmla="*/ 44 h 63"/>
                    <a:gd name="T10" fmla="*/ 14 w 43"/>
                    <a:gd name="T11" fmla="*/ 44 h 63"/>
                    <a:gd name="T12" fmla="*/ 14 w 43"/>
                    <a:gd name="T13" fmla="*/ 39 h 63"/>
                    <a:gd name="T14" fmla="*/ 14 w 43"/>
                    <a:gd name="T15" fmla="*/ 34 h 63"/>
                    <a:gd name="T16" fmla="*/ 19 w 43"/>
                    <a:gd name="T17" fmla="*/ 29 h 63"/>
                    <a:gd name="T18" fmla="*/ 24 w 43"/>
                    <a:gd name="T19" fmla="*/ 24 h 63"/>
                    <a:gd name="T20" fmla="*/ 24 w 43"/>
                    <a:gd name="T21" fmla="*/ 20 h 63"/>
                    <a:gd name="T22" fmla="*/ 29 w 43"/>
                    <a:gd name="T23" fmla="*/ 20 h 63"/>
                    <a:gd name="T24" fmla="*/ 29 w 43"/>
                    <a:gd name="T25" fmla="*/ 15 h 63"/>
                    <a:gd name="T26" fmla="*/ 33 w 43"/>
                    <a:gd name="T27" fmla="*/ 10 h 63"/>
                    <a:gd name="T28" fmla="*/ 33 w 43"/>
                    <a:gd name="T29" fmla="*/ 5 h 63"/>
                    <a:gd name="T30" fmla="*/ 38 w 43"/>
                    <a:gd name="T31" fmla="*/ 5 h 63"/>
                    <a:gd name="T32" fmla="*/ 43 w 43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63"/>
                    <a:gd name="T53" fmla="*/ 43 w 43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63">
                      <a:moveTo>
                        <a:pt x="0" y="63"/>
                      </a:moveTo>
                      <a:lnTo>
                        <a:pt x="4" y="58"/>
                      </a:lnTo>
                      <a:lnTo>
                        <a:pt x="4" y="53"/>
                      </a:lnTo>
                      <a:lnTo>
                        <a:pt x="9" y="49"/>
                      </a:lnTo>
                      <a:lnTo>
                        <a:pt x="9" y="44"/>
                      </a:lnTo>
                      <a:lnTo>
                        <a:pt x="14" y="44"/>
                      </a:lnTo>
                      <a:lnTo>
                        <a:pt x="14" y="39"/>
                      </a:lnTo>
                      <a:lnTo>
                        <a:pt x="14" y="34"/>
                      </a:lnTo>
                      <a:lnTo>
                        <a:pt x="19" y="29"/>
                      </a:lnTo>
                      <a:lnTo>
                        <a:pt x="24" y="24"/>
                      </a:lnTo>
                      <a:lnTo>
                        <a:pt x="24" y="20"/>
                      </a:lnTo>
                      <a:lnTo>
                        <a:pt x="29" y="20"/>
                      </a:lnTo>
                      <a:lnTo>
                        <a:pt x="29" y="15"/>
                      </a:lnTo>
                      <a:lnTo>
                        <a:pt x="33" y="10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2" name="Freeform 1315">
                  <a:extLst>
                    <a:ext uri="{FF2B5EF4-FFF2-40B4-BE49-F238E27FC236}">
                      <a16:creationId xmlns:a16="http://schemas.microsoft.com/office/drawing/2014/main" id="{11F2AF4D-BAE6-4802-A0A6-A738E838A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1003"/>
                  <a:ext cx="29" cy="10"/>
                </a:xfrm>
                <a:custGeom>
                  <a:avLst/>
                  <a:gdLst>
                    <a:gd name="T0" fmla="*/ 0 w 29"/>
                    <a:gd name="T1" fmla="*/ 0 h 10"/>
                    <a:gd name="T2" fmla="*/ 0 w 29"/>
                    <a:gd name="T3" fmla="*/ 5 h 10"/>
                    <a:gd name="T4" fmla="*/ 0 w 29"/>
                    <a:gd name="T5" fmla="*/ 5 h 10"/>
                    <a:gd name="T6" fmla="*/ 5 w 29"/>
                    <a:gd name="T7" fmla="*/ 5 h 10"/>
                    <a:gd name="T8" fmla="*/ 5 w 29"/>
                    <a:gd name="T9" fmla="*/ 5 h 10"/>
                    <a:gd name="T10" fmla="*/ 10 w 29"/>
                    <a:gd name="T11" fmla="*/ 10 h 10"/>
                    <a:gd name="T12" fmla="*/ 10 w 29"/>
                    <a:gd name="T13" fmla="*/ 10 h 10"/>
                    <a:gd name="T14" fmla="*/ 10 w 29"/>
                    <a:gd name="T15" fmla="*/ 10 h 10"/>
                    <a:gd name="T16" fmla="*/ 15 w 29"/>
                    <a:gd name="T17" fmla="*/ 10 h 10"/>
                    <a:gd name="T18" fmla="*/ 15 w 29"/>
                    <a:gd name="T19" fmla="*/ 10 h 10"/>
                    <a:gd name="T20" fmla="*/ 19 w 29"/>
                    <a:gd name="T21" fmla="*/ 10 h 10"/>
                    <a:gd name="T22" fmla="*/ 19 w 29"/>
                    <a:gd name="T23" fmla="*/ 10 h 10"/>
                    <a:gd name="T24" fmla="*/ 24 w 29"/>
                    <a:gd name="T25" fmla="*/ 10 h 10"/>
                    <a:gd name="T26" fmla="*/ 24 w 29"/>
                    <a:gd name="T27" fmla="*/ 10 h 10"/>
                    <a:gd name="T28" fmla="*/ 24 w 29"/>
                    <a:gd name="T29" fmla="*/ 10 h 10"/>
                    <a:gd name="T30" fmla="*/ 29 w 29"/>
                    <a:gd name="T31" fmla="*/ 10 h 10"/>
                    <a:gd name="T32" fmla="*/ 29 w 29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"/>
                    <a:gd name="T53" fmla="*/ 29 w 2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9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3" name="Freeform 1316">
                  <a:extLst>
                    <a:ext uri="{FF2B5EF4-FFF2-40B4-BE49-F238E27FC236}">
                      <a16:creationId xmlns:a16="http://schemas.microsoft.com/office/drawing/2014/main" id="{66679D92-AE3E-4649-B767-BF773685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1003"/>
                  <a:ext cx="39" cy="10"/>
                </a:xfrm>
                <a:custGeom>
                  <a:avLst/>
                  <a:gdLst>
                    <a:gd name="T0" fmla="*/ 0 w 39"/>
                    <a:gd name="T1" fmla="*/ 5 h 10"/>
                    <a:gd name="T2" fmla="*/ 5 w 39"/>
                    <a:gd name="T3" fmla="*/ 5 h 10"/>
                    <a:gd name="T4" fmla="*/ 5 w 39"/>
                    <a:gd name="T5" fmla="*/ 0 h 10"/>
                    <a:gd name="T6" fmla="*/ 10 w 39"/>
                    <a:gd name="T7" fmla="*/ 0 h 10"/>
                    <a:gd name="T8" fmla="*/ 10 w 39"/>
                    <a:gd name="T9" fmla="*/ 0 h 10"/>
                    <a:gd name="T10" fmla="*/ 15 w 39"/>
                    <a:gd name="T11" fmla="*/ 0 h 10"/>
                    <a:gd name="T12" fmla="*/ 15 w 39"/>
                    <a:gd name="T13" fmla="*/ 5 h 10"/>
                    <a:gd name="T14" fmla="*/ 15 w 39"/>
                    <a:gd name="T15" fmla="*/ 5 h 10"/>
                    <a:gd name="T16" fmla="*/ 19 w 39"/>
                    <a:gd name="T17" fmla="*/ 5 h 10"/>
                    <a:gd name="T18" fmla="*/ 19 w 39"/>
                    <a:gd name="T19" fmla="*/ 5 h 10"/>
                    <a:gd name="T20" fmla="*/ 24 w 39"/>
                    <a:gd name="T21" fmla="*/ 10 h 10"/>
                    <a:gd name="T22" fmla="*/ 24 w 39"/>
                    <a:gd name="T23" fmla="*/ 10 h 10"/>
                    <a:gd name="T24" fmla="*/ 29 w 39"/>
                    <a:gd name="T25" fmla="*/ 10 h 10"/>
                    <a:gd name="T26" fmla="*/ 29 w 39"/>
                    <a:gd name="T27" fmla="*/ 10 h 10"/>
                    <a:gd name="T28" fmla="*/ 34 w 39"/>
                    <a:gd name="T29" fmla="*/ 10 h 10"/>
                    <a:gd name="T30" fmla="*/ 39 w 39"/>
                    <a:gd name="T31" fmla="*/ 10 h 10"/>
                    <a:gd name="T32" fmla="*/ 39 w 3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0"/>
                    <a:gd name="T53" fmla="*/ 39 w 3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0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4" y="10"/>
                      </a:lnTo>
                      <a:lnTo>
                        <a:pt x="3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4" name="Freeform 1317">
                  <a:extLst>
                    <a:ext uri="{FF2B5EF4-FFF2-40B4-BE49-F238E27FC236}">
                      <a16:creationId xmlns:a16="http://schemas.microsoft.com/office/drawing/2014/main" id="{8DA2DFF1-CDFE-42D4-B1A1-4B1CA4D00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2" y="984"/>
                  <a:ext cx="29" cy="29"/>
                </a:xfrm>
                <a:custGeom>
                  <a:avLst/>
                  <a:gdLst>
                    <a:gd name="T0" fmla="*/ 0 w 29"/>
                    <a:gd name="T1" fmla="*/ 29 h 29"/>
                    <a:gd name="T2" fmla="*/ 5 w 29"/>
                    <a:gd name="T3" fmla="*/ 24 h 29"/>
                    <a:gd name="T4" fmla="*/ 5 w 29"/>
                    <a:gd name="T5" fmla="*/ 24 h 29"/>
                    <a:gd name="T6" fmla="*/ 9 w 29"/>
                    <a:gd name="T7" fmla="*/ 24 h 29"/>
                    <a:gd name="T8" fmla="*/ 9 w 29"/>
                    <a:gd name="T9" fmla="*/ 19 h 29"/>
                    <a:gd name="T10" fmla="*/ 9 w 29"/>
                    <a:gd name="T11" fmla="*/ 19 h 29"/>
                    <a:gd name="T12" fmla="*/ 14 w 29"/>
                    <a:gd name="T13" fmla="*/ 14 h 29"/>
                    <a:gd name="T14" fmla="*/ 14 w 29"/>
                    <a:gd name="T15" fmla="*/ 14 h 29"/>
                    <a:gd name="T16" fmla="*/ 14 w 29"/>
                    <a:gd name="T17" fmla="*/ 10 h 29"/>
                    <a:gd name="T18" fmla="*/ 14 w 29"/>
                    <a:gd name="T19" fmla="*/ 10 h 29"/>
                    <a:gd name="T20" fmla="*/ 19 w 29"/>
                    <a:gd name="T21" fmla="*/ 5 h 29"/>
                    <a:gd name="T22" fmla="*/ 19 w 29"/>
                    <a:gd name="T23" fmla="*/ 5 h 29"/>
                    <a:gd name="T24" fmla="*/ 19 w 29"/>
                    <a:gd name="T25" fmla="*/ 0 h 29"/>
                    <a:gd name="T26" fmla="*/ 24 w 29"/>
                    <a:gd name="T27" fmla="*/ 0 h 29"/>
                    <a:gd name="T28" fmla="*/ 24 w 29"/>
                    <a:gd name="T29" fmla="*/ 0 h 29"/>
                    <a:gd name="T30" fmla="*/ 29 w 29"/>
                    <a:gd name="T31" fmla="*/ 0 h 29"/>
                    <a:gd name="T32" fmla="*/ 29 w 2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"/>
                    <a:gd name="T53" fmla="*/ 29 w 2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">
                      <a:moveTo>
                        <a:pt x="0" y="29"/>
                      </a:moveTo>
                      <a:lnTo>
                        <a:pt x="5" y="24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14" y="14"/>
                      </a:lnTo>
                      <a:lnTo>
                        <a:pt x="14" y="10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5" name="Freeform 1318">
                  <a:extLst>
                    <a:ext uri="{FF2B5EF4-FFF2-40B4-BE49-F238E27FC236}">
                      <a16:creationId xmlns:a16="http://schemas.microsoft.com/office/drawing/2014/main" id="{C765A0DD-9877-480B-B225-344506A3F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1" y="965"/>
                  <a:ext cx="14" cy="19"/>
                </a:xfrm>
                <a:custGeom>
                  <a:avLst/>
                  <a:gdLst>
                    <a:gd name="T0" fmla="*/ 0 w 14"/>
                    <a:gd name="T1" fmla="*/ 19 h 19"/>
                    <a:gd name="T2" fmla="*/ 5 w 14"/>
                    <a:gd name="T3" fmla="*/ 19 h 19"/>
                    <a:gd name="T4" fmla="*/ 5 w 14"/>
                    <a:gd name="T5" fmla="*/ 19 h 19"/>
                    <a:gd name="T6" fmla="*/ 5 w 14"/>
                    <a:gd name="T7" fmla="*/ 14 h 19"/>
                    <a:gd name="T8" fmla="*/ 5 w 14"/>
                    <a:gd name="T9" fmla="*/ 14 h 19"/>
                    <a:gd name="T10" fmla="*/ 9 w 14"/>
                    <a:gd name="T11" fmla="*/ 14 h 19"/>
                    <a:gd name="T12" fmla="*/ 9 w 14"/>
                    <a:gd name="T13" fmla="*/ 14 h 19"/>
                    <a:gd name="T14" fmla="*/ 9 w 14"/>
                    <a:gd name="T15" fmla="*/ 9 h 19"/>
                    <a:gd name="T16" fmla="*/ 9 w 14"/>
                    <a:gd name="T17" fmla="*/ 9 h 19"/>
                    <a:gd name="T18" fmla="*/ 9 w 14"/>
                    <a:gd name="T19" fmla="*/ 9 h 19"/>
                    <a:gd name="T20" fmla="*/ 9 w 14"/>
                    <a:gd name="T21" fmla="*/ 9 h 19"/>
                    <a:gd name="T22" fmla="*/ 14 w 14"/>
                    <a:gd name="T23" fmla="*/ 5 h 19"/>
                    <a:gd name="T24" fmla="*/ 14 w 14"/>
                    <a:gd name="T25" fmla="*/ 5 h 19"/>
                    <a:gd name="T26" fmla="*/ 14 w 14"/>
                    <a:gd name="T27" fmla="*/ 5 h 19"/>
                    <a:gd name="T28" fmla="*/ 14 w 14"/>
                    <a:gd name="T29" fmla="*/ 0 h 19"/>
                    <a:gd name="T30" fmla="*/ 14 w 14"/>
                    <a:gd name="T31" fmla="*/ 0 h 19"/>
                    <a:gd name="T32" fmla="*/ 14 w 1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9"/>
                    <a:gd name="T53" fmla="*/ 14 w 1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9">
                      <a:moveTo>
                        <a:pt x="0" y="19"/>
                      </a:move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14" y="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6" name="Freeform 1319">
                  <a:extLst>
                    <a:ext uri="{FF2B5EF4-FFF2-40B4-BE49-F238E27FC236}">
                      <a16:creationId xmlns:a16="http://schemas.microsoft.com/office/drawing/2014/main" id="{1F1321A8-59E4-4825-A298-AE427AA30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5" y="965"/>
                  <a:ext cx="39" cy="48"/>
                </a:xfrm>
                <a:custGeom>
                  <a:avLst/>
                  <a:gdLst>
                    <a:gd name="T0" fmla="*/ 0 w 39"/>
                    <a:gd name="T1" fmla="*/ 0 h 48"/>
                    <a:gd name="T2" fmla="*/ 5 w 39"/>
                    <a:gd name="T3" fmla="*/ 0 h 48"/>
                    <a:gd name="T4" fmla="*/ 5 w 39"/>
                    <a:gd name="T5" fmla="*/ 5 h 48"/>
                    <a:gd name="T6" fmla="*/ 10 w 39"/>
                    <a:gd name="T7" fmla="*/ 9 h 48"/>
                    <a:gd name="T8" fmla="*/ 10 w 39"/>
                    <a:gd name="T9" fmla="*/ 14 h 48"/>
                    <a:gd name="T10" fmla="*/ 10 w 39"/>
                    <a:gd name="T11" fmla="*/ 14 h 48"/>
                    <a:gd name="T12" fmla="*/ 10 w 39"/>
                    <a:gd name="T13" fmla="*/ 19 h 48"/>
                    <a:gd name="T14" fmla="*/ 10 w 39"/>
                    <a:gd name="T15" fmla="*/ 24 h 48"/>
                    <a:gd name="T16" fmla="*/ 15 w 39"/>
                    <a:gd name="T17" fmla="*/ 29 h 48"/>
                    <a:gd name="T18" fmla="*/ 15 w 39"/>
                    <a:gd name="T19" fmla="*/ 33 h 48"/>
                    <a:gd name="T20" fmla="*/ 15 w 39"/>
                    <a:gd name="T21" fmla="*/ 38 h 48"/>
                    <a:gd name="T22" fmla="*/ 15 w 39"/>
                    <a:gd name="T23" fmla="*/ 38 h 48"/>
                    <a:gd name="T24" fmla="*/ 19 w 39"/>
                    <a:gd name="T25" fmla="*/ 43 h 48"/>
                    <a:gd name="T26" fmla="*/ 19 w 39"/>
                    <a:gd name="T27" fmla="*/ 43 h 48"/>
                    <a:gd name="T28" fmla="*/ 24 w 39"/>
                    <a:gd name="T29" fmla="*/ 48 h 48"/>
                    <a:gd name="T30" fmla="*/ 29 w 39"/>
                    <a:gd name="T31" fmla="*/ 48 h 48"/>
                    <a:gd name="T32" fmla="*/ 39 w 39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48"/>
                    <a:gd name="T53" fmla="*/ 39 w 39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5" y="29"/>
                      </a:lnTo>
                      <a:lnTo>
                        <a:pt x="15" y="33"/>
                      </a:lnTo>
                      <a:lnTo>
                        <a:pt x="15" y="38"/>
                      </a:lnTo>
                      <a:lnTo>
                        <a:pt x="19" y="43"/>
                      </a:lnTo>
                      <a:lnTo>
                        <a:pt x="24" y="48"/>
                      </a:lnTo>
                      <a:lnTo>
                        <a:pt x="29" y="48"/>
                      </a:lnTo>
                      <a:lnTo>
                        <a:pt x="39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7" name="Freeform 1320">
                  <a:extLst>
                    <a:ext uri="{FF2B5EF4-FFF2-40B4-BE49-F238E27FC236}">
                      <a16:creationId xmlns:a16="http://schemas.microsoft.com/office/drawing/2014/main" id="{7817251F-8F80-485C-B0C7-54ECFEF946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970"/>
                  <a:ext cx="43" cy="91"/>
                </a:xfrm>
                <a:custGeom>
                  <a:avLst/>
                  <a:gdLst>
                    <a:gd name="T0" fmla="*/ 43 w 43"/>
                    <a:gd name="T1" fmla="*/ 4 h 91"/>
                    <a:gd name="T2" fmla="*/ 39 w 43"/>
                    <a:gd name="T3" fmla="*/ 9 h 91"/>
                    <a:gd name="T4" fmla="*/ 39 w 43"/>
                    <a:gd name="T5" fmla="*/ 14 h 91"/>
                    <a:gd name="T6" fmla="*/ 34 w 43"/>
                    <a:gd name="T7" fmla="*/ 19 h 91"/>
                    <a:gd name="T8" fmla="*/ 29 w 43"/>
                    <a:gd name="T9" fmla="*/ 19 h 91"/>
                    <a:gd name="T10" fmla="*/ 29 w 43"/>
                    <a:gd name="T11" fmla="*/ 24 h 91"/>
                    <a:gd name="T12" fmla="*/ 29 w 43"/>
                    <a:gd name="T13" fmla="*/ 28 h 91"/>
                    <a:gd name="T14" fmla="*/ 29 w 43"/>
                    <a:gd name="T15" fmla="*/ 33 h 91"/>
                    <a:gd name="T16" fmla="*/ 29 w 43"/>
                    <a:gd name="T17" fmla="*/ 38 h 91"/>
                    <a:gd name="T18" fmla="*/ 34 w 43"/>
                    <a:gd name="T19" fmla="*/ 48 h 91"/>
                    <a:gd name="T20" fmla="*/ 34 w 43"/>
                    <a:gd name="T21" fmla="*/ 53 h 91"/>
                    <a:gd name="T22" fmla="*/ 34 w 43"/>
                    <a:gd name="T23" fmla="*/ 57 h 91"/>
                    <a:gd name="T24" fmla="*/ 34 w 43"/>
                    <a:gd name="T25" fmla="*/ 67 h 91"/>
                    <a:gd name="T26" fmla="*/ 34 w 43"/>
                    <a:gd name="T27" fmla="*/ 72 h 91"/>
                    <a:gd name="T28" fmla="*/ 29 w 43"/>
                    <a:gd name="T29" fmla="*/ 82 h 91"/>
                    <a:gd name="T30" fmla="*/ 34 w 43"/>
                    <a:gd name="T31" fmla="*/ 86 h 91"/>
                    <a:gd name="T32" fmla="*/ 29 w 43"/>
                    <a:gd name="T33" fmla="*/ 91 h 91"/>
                    <a:gd name="T34" fmla="*/ 29 w 43"/>
                    <a:gd name="T35" fmla="*/ 86 h 91"/>
                    <a:gd name="T36" fmla="*/ 29 w 43"/>
                    <a:gd name="T37" fmla="*/ 86 h 91"/>
                    <a:gd name="T38" fmla="*/ 29 w 43"/>
                    <a:gd name="T39" fmla="*/ 82 h 91"/>
                    <a:gd name="T40" fmla="*/ 29 w 43"/>
                    <a:gd name="T41" fmla="*/ 77 h 91"/>
                    <a:gd name="T42" fmla="*/ 29 w 43"/>
                    <a:gd name="T43" fmla="*/ 77 h 91"/>
                    <a:gd name="T44" fmla="*/ 29 w 43"/>
                    <a:gd name="T45" fmla="*/ 72 h 91"/>
                    <a:gd name="T46" fmla="*/ 29 w 43"/>
                    <a:gd name="T47" fmla="*/ 67 h 91"/>
                    <a:gd name="T48" fmla="*/ 24 w 43"/>
                    <a:gd name="T49" fmla="*/ 67 h 91"/>
                    <a:gd name="T50" fmla="*/ 19 w 43"/>
                    <a:gd name="T51" fmla="*/ 67 h 91"/>
                    <a:gd name="T52" fmla="*/ 19 w 43"/>
                    <a:gd name="T53" fmla="*/ 67 h 91"/>
                    <a:gd name="T54" fmla="*/ 14 w 43"/>
                    <a:gd name="T55" fmla="*/ 67 h 91"/>
                    <a:gd name="T56" fmla="*/ 10 w 43"/>
                    <a:gd name="T57" fmla="*/ 67 h 91"/>
                    <a:gd name="T58" fmla="*/ 10 w 43"/>
                    <a:gd name="T59" fmla="*/ 67 h 91"/>
                    <a:gd name="T60" fmla="*/ 5 w 43"/>
                    <a:gd name="T61" fmla="*/ 67 h 91"/>
                    <a:gd name="T62" fmla="*/ 0 w 43"/>
                    <a:gd name="T63" fmla="*/ 62 h 91"/>
                    <a:gd name="T64" fmla="*/ 0 w 43"/>
                    <a:gd name="T65" fmla="*/ 57 h 91"/>
                    <a:gd name="T66" fmla="*/ 0 w 43"/>
                    <a:gd name="T67" fmla="*/ 53 h 91"/>
                    <a:gd name="T68" fmla="*/ 5 w 43"/>
                    <a:gd name="T69" fmla="*/ 48 h 91"/>
                    <a:gd name="T70" fmla="*/ 5 w 43"/>
                    <a:gd name="T71" fmla="*/ 48 h 91"/>
                    <a:gd name="T72" fmla="*/ 10 w 43"/>
                    <a:gd name="T73" fmla="*/ 48 h 91"/>
                    <a:gd name="T74" fmla="*/ 14 w 43"/>
                    <a:gd name="T75" fmla="*/ 43 h 91"/>
                    <a:gd name="T76" fmla="*/ 14 w 43"/>
                    <a:gd name="T77" fmla="*/ 43 h 91"/>
                    <a:gd name="T78" fmla="*/ 19 w 43"/>
                    <a:gd name="T79" fmla="*/ 38 h 91"/>
                    <a:gd name="T80" fmla="*/ 19 w 43"/>
                    <a:gd name="T81" fmla="*/ 33 h 91"/>
                    <a:gd name="T82" fmla="*/ 24 w 43"/>
                    <a:gd name="T83" fmla="*/ 33 h 91"/>
                    <a:gd name="T84" fmla="*/ 24 w 43"/>
                    <a:gd name="T85" fmla="*/ 28 h 91"/>
                    <a:gd name="T86" fmla="*/ 24 w 43"/>
                    <a:gd name="T87" fmla="*/ 24 h 91"/>
                    <a:gd name="T88" fmla="*/ 19 w 43"/>
                    <a:gd name="T89" fmla="*/ 24 h 91"/>
                    <a:gd name="T90" fmla="*/ 19 w 43"/>
                    <a:gd name="T91" fmla="*/ 19 h 91"/>
                    <a:gd name="T92" fmla="*/ 19 w 43"/>
                    <a:gd name="T93" fmla="*/ 14 h 91"/>
                    <a:gd name="T94" fmla="*/ 19 w 43"/>
                    <a:gd name="T95" fmla="*/ 9 h 91"/>
                    <a:gd name="T96" fmla="*/ 19 w 43"/>
                    <a:gd name="T97" fmla="*/ 9 h 91"/>
                    <a:gd name="T98" fmla="*/ 24 w 43"/>
                    <a:gd name="T99" fmla="*/ 4 h 91"/>
                    <a:gd name="T100" fmla="*/ 24 w 43"/>
                    <a:gd name="T101" fmla="*/ 4 h 91"/>
                    <a:gd name="T102" fmla="*/ 29 w 43"/>
                    <a:gd name="T103" fmla="*/ 0 h 91"/>
                    <a:gd name="T104" fmla="*/ 34 w 43"/>
                    <a:gd name="T105" fmla="*/ 0 h 91"/>
                    <a:gd name="T106" fmla="*/ 34 w 43"/>
                    <a:gd name="T107" fmla="*/ 0 h 91"/>
                    <a:gd name="T108" fmla="*/ 39 w 43"/>
                    <a:gd name="T109" fmla="*/ 0 h 91"/>
                    <a:gd name="T110" fmla="*/ 39 w 43"/>
                    <a:gd name="T111" fmla="*/ 4 h 9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3"/>
                    <a:gd name="T169" fmla="*/ 0 h 91"/>
                    <a:gd name="T170" fmla="*/ 43 w 43"/>
                    <a:gd name="T171" fmla="*/ 91 h 9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3" h="91">
                      <a:moveTo>
                        <a:pt x="43" y="4"/>
                      </a:moveTo>
                      <a:lnTo>
                        <a:pt x="43" y="4"/>
                      </a:lnTo>
                      <a:lnTo>
                        <a:pt x="39" y="9"/>
                      </a:lnTo>
                      <a:lnTo>
                        <a:pt x="39" y="14"/>
                      </a:lnTo>
                      <a:lnTo>
                        <a:pt x="34" y="14"/>
                      </a:lnTo>
                      <a:lnTo>
                        <a:pt x="34" y="19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29" y="28"/>
                      </a:lnTo>
                      <a:lnTo>
                        <a:pt x="29" y="33"/>
                      </a:lnTo>
                      <a:lnTo>
                        <a:pt x="29" y="38"/>
                      </a:lnTo>
                      <a:lnTo>
                        <a:pt x="29" y="43"/>
                      </a:lnTo>
                      <a:lnTo>
                        <a:pt x="34" y="48"/>
                      </a:lnTo>
                      <a:lnTo>
                        <a:pt x="34" y="53"/>
                      </a:lnTo>
                      <a:lnTo>
                        <a:pt x="34" y="57"/>
                      </a:lnTo>
                      <a:lnTo>
                        <a:pt x="34" y="62"/>
                      </a:lnTo>
                      <a:lnTo>
                        <a:pt x="34" y="67"/>
                      </a:lnTo>
                      <a:lnTo>
                        <a:pt x="34" y="72"/>
                      </a:lnTo>
                      <a:lnTo>
                        <a:pt x="34" y="77"/>
                      </a:lnTo>
                      <a:lnTo>
                        <a:pt x="29" y="82"/>
                      </a:lnTo>
                      <a:lnTo>
                        <a:pt x="29" y="86"/>
                      </a:lnTo>
                      <a:lnTo>
                        <a:pt x="34" y="86"/>
                      </a:lnTo>
                      <a:lnTo>
                        <a:pt x="34" y="91"/>
                      </a:lnTo>
                      <a:lnTo>
                        <a:pt x="29" y="91"/>
                      </a:lnTo>
                      <a:lnTo>
                        <a:pt x="29" y="86"/>
                      </a:lnTo>
                      <a:lnTo>
                        <a:pt x="29" y="82"/>
                      </a:lnTo>
                      <a:lnTo>
                        <a:pt x="29" y="77"/>
                      </a:lnTo>
                      <a:lnTo>
                        <a:pt x="29" y="72"/>
                      </a:lnTo>
                      <a:lnTo>
                        <a:pt x="29" y="67"/>
                      </a:lnTo>
                      <a:lnTo>
                        <a:pt x="24" y="67"/>
                      </a:lnTo>
                      <a:lnTo>
                        <a:pt x="19" y="67"/>
                      </a:lnTo>
                      <a:lnTo>
                        <a:pt x="14" y="67"/>
                      </a:lnTo>
                      <a:lnTo>
                        <a:pt x="10" y="67"/>
                      </a:lnTo>
                      <a:lnTo>
                        <a:pt x="5" y="67"/>
                      </a:lnTo>
                      <a:lnTo>
                        <a:pt x="0" y="62"/>
                      </a:lnTo>
                      <a:lnTo>
                        <a:pt x="0" y="57"/>
                      </a:lnTo>
                      <a:lnTo>
                        <a:pt x="0" y="53"/>
                      </a:lnTo>
                      <a:lnTo>
                        <a:pt x="5" y="48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14" y="43"/>
                      </a:lnTo>
                      <a:lnTo>
                        <a:pt x="19" y="38"/>
                      </a:lnTo>
                      <a:lnTo>
                        <a:pt x="19" y="33"/>
                      </a:lnTo>
                      <a:lnTo>
                        <a:pt x="24" y="33"/>
                      </a:lnTo>
                      <a:lnTo>
                        <a:pt x="24" y="28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19" y="14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4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8" name="Freeform 1321">
                  <a:extLst>
                    <a:ext uri="{FF2B5EF4-FFF2-40B4-BE49-F238E27FC236}">
                      <a16:creationId xmlns:a16="http://schemas.microsoft.com/office/drawing/2014/main" id="{E189A778-91FF-4580-821F-6570DE4B2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974"/>
                  <a:ext cx="14" cy="34"/>
                </a:xfrm>
                <a:custGeom>
                  <a:avLst/>
                  <a:gdLst>
                    <a:gd name="T0" fmla="*/ 14 w 14"/>
                    <a:gd name="T1" fmla="*/ 0 h 34"/>
                    <a:gd name="T2" fmla="*/ 14 w 14"/>
                    <a:gd name="T3" fmla="*/ 0 h 34"/>
                    <a:gd name="T4" fmla="*/ 10 w 14"/>
                    <a:gd name="T5" fmla="*/ 5 h 34"/>
                    <a:gd name="T6" fmla="*/ 10 w 14"/>
                    <a:gd name="T7" fmla="*/ 5 h 34"/>
                    <a:gd name="T8" fmla="*/ 10 w 14"/>
                    <a:gd name="T9" fmla="*/ 5 h 34"/>
                    <a:gd name="T10" fmla="*/ 10 w 14"/>
                    <a:gd name="T11" fmla="*/ 10 h 34"/>
                    <a:gd name="T12" fmla="*/ 5 w 14"/>
                    <a:gd name="T13" fmla="*/ 10 h 34"/>
                    <a:gd name="T14" fmla="*/ 5 w 14"/>
                    <a:gd name="T15" fmla="*/ 15 h 34"/>
                    <a:gd name="T16" fmla="*/ 5 w 14"/>
                    <a:gd name="T17" fmla="*/ 15 h 34"/>
                    <a:gd name="T18" fmla="*/ 0 w 14"/>
                    <a:gd name="T19" fmla="*/ 15 h 34"/>
                    <a:gd name="T20" fmla="*/ 0 w 14"/>
                    <a:gd name="T21" fmla="*/ 20 h 34"/>
                    <a:gd name="T22" fmla="*/ 0 w 14"/>
                    <a:gd name="T23" fmla="*/ 20 h 34"/>
                    <a:gd name="T24" fmla="*/ 0 w 14"/>
                    <a:gd name="T25" fmla="*/ 24 h 34"/>
                    <a:gd name="T26" fmla="*/ 0 w 14"/>
                    <a:gd name="T27" fmla="*/ 24 h 34"/>
                    <a:gd name="T28" fmla="*/ 0 w 14"/>
                    <a:gd name="T29" fmla="*/ 29 h 34"/>
                    <a:gd name="T30" fmla="*/ 0 w 14"/>
                    <a:gd name="T31" fmla="*/ 29 h 34"/>
                    <a:gd name="T32" fmla="*/ 0 w 14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4"/>
                    <a:gd name="T53" fmla="*/ 14 w 1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9" name="Freeform 1322">
                  <a:extLst>
                    <a:ext uri="{FF2B5EF4-FFF2-40B4-BE49-F238E27FC236}">
                      <a16:creationId xmlns:a16="http://schemas.microsoft.com/office/drawing/2014/main" id="{F2746446-ED63-41AE-B509-B016A83A4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008"/>
                  <a:ext cx="5" cy="53"/>
                </a:xfrm>
                <a:custGeom>
                  <a:avLst/>
                  <a:gdLst>
                    <a:gd name="T0" fmla="*/ 0 w 5"/>
                    <a:gd name="T1" fmla="*/ 0 h 53"/>
                    <a:gd name="T2" fmla="*/ 0 w 5"/>
                    <a:gd name="T3" fmla="*/ 0 h 53"/>
                    <a:gd name="T4" fmla="*/ 0 w 5"/>
                    <a:gd name="T5" fmla="*/ 5 h 53"/>
                    <a:gd name="T6" fmla="*/ 5 w 5"/>
                    <a:gd name="T7" fmla="*/ 10 h 53"/>
                    <a:gd name="T8" fmla="*/ 5 w 5"/>
                    <a:gd name="T9" fmla="*/ 10 h 53"/>
                    <a:gd name="T10" fmla="*/ 5 w 5"/>
                    <a:gd name="T11" fmla="*/ 15 h 53"/>
                    <a:gd name="T12" fmla="*/ 5 w 5"/>
                    <a:gd name="T13" fmla="*/ 19 h 53"/>
                    <a:gd name="T14" fmla="*/ 5 w 5"/>
                    <a:gd name="T15" fmla="*/ 19 h 53"/>
                    <a:gd name="T16" fmla="*/ 5 w 5"/>
                    <a:gd name="T17" fmla="*/ 24 h 53"/>
                    <a:gd name="T18" fmla="*/ 5 w 5"/>
                    <a:gd name="T19" fmla="*/ 29 h 53"/>
                    <a:gd name="T20" fmla="*/ 5 w 5"/>
                    <a:gd name="T21" fmla="*/ 34 h 53"/>
                    <a:gd name="T22" fmla="*/ 5 w 5"/>
                    <a:gd name="T23" fmla="*/ 34 h 53"/>
                    <a:gd name="T24" fmla="*/ 5 w 5"/>
                    <a:gd name="T25" fmla="*/ 39 h 53"/>
                    <a:gd name="T26" fmla="*/ 0 w 5"/>
                    <a:gd name="T27" fmla="*/ 44 h 53"/>
                    <a:gd name="T28" fmla="*/ 0 w 5"/>
                    <a:gd name="T29" fmla="*/ 48 h 53"/>
                    <a:gd name="T30" fmla="*/ 5 w 5"/>
                    <a:gd name="T31" fmla="*/ 48 h 53"/>
                    <a:gd name="T32" fmla="*/ 5 w 5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3"/>
                    <a:gd name="T53" fmla="*/ 5 w 5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5" y="48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0" name="Freeform 1323">
                  <a:extLst>
                    <a:ext uri="{FF2B5EF4-FFF2-40B4-BE49-F238E27FC236}">
                      <a16:creationId xmlns:a16="http://schemas.microsoft.com/office/drawing/2014/main" id="{41F95169-2036-4D33-9336-FD14F15E5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037"/>
                  <a:ext cx="5" cy="24"/>
                </a:xfrm>
                <a:custGeom>
                  <a:avLst/>
                  <a:gdLst>
                    <a:gd name="T0" fmla="*/ 5 w 5"/>
                    <a:gd name="T1" fmla="*/ 24 h 24"/>
                    <a:gd name="T2" fmla="*/ 0 w 5"/>
                    <a:gd name="T3" fmla="*/ 24 h 24"/>
                    <a:gd name="T4" fmla="*/ 0 w 5"/>
                    <a:gd name="T5" fmla="*/ 24 h 24"/>
                    <a:gd name="T6" fmla="*/ 0 w 5"/>
                    <a:gd name="T7" fmla="*/ 19 h 24"/>
                    <a:gd name="T8" fmla="*/ 0 w 5"/>
                    <a:gd name="T9" fmla="*/ 19 h 24"/>
                    <a:gd name="T10" fmla="*/ 0 w 5"/>
                    <a:gd name="T11" fmla="*/ 19 h 24"/>
                    <a:gd name="T12" fmla="*/ 0 w 5"/>
                    <a:gd name="T13" fmla="*/ 15 h 24"/>
                    <a:gd name="T14" fmla="*/ 0 w 5"/>
                    <a:gd name="T15" fmla="*/ 15 h 24"/>
                    <a:gd name="T16" fmla="*/ 0 w 5"/>
                    <a:gd name="T17" fmla="*/ 15 h 24"/>
                    <a:gd name="T18" fmla="*/ 0 w 5"/>
                    <a:gd name="T19" fmla="*/ 10 h 24"/>
                    <a:gd name="T20" fmla="*/ 0 w 5"/>
                    <a:gd name="T21" fmla="*/ 10 h 24"/>
                    <a:gd name="T22" fmla="*/ 0 w 5"/>
                    <a:gd name="T23" fmla="*/ 10 h 24"/>
                    <a:gd name="T24" fmla="*/ 0 w 5"/>
                    <a:gd name="T25" fmla="*/ 5 h 24"/>
                    <a:gd name="T26" fmla="*/ 0 w 5"/>
                    <a:gd name="T27" fmla="*/ 5 h 24"/>
                    <a:gd name="T28" fmla="*/ 0 w 5"/>
                    <a:gd name="T29" fmla="*/ 5 h 24"/>
                    <a:gd name="T30" fmla="*/ 0 w 5"/>
                    <a:gd name="T31" fmla="*/ 0 h 24"/>
                    <a:gd name="T32" fmla="*/ 0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5" y="24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1" name="Freeform 1324">
                  <a:extLst>
                    <a:ext uri="{FF2B5EF4-FFF2-40B4-BE49-F238E27FC236}">
                      <a16:creationId xmlns:a16="http://schemas.microsoft.com/office/drawing/2014/main" id="{6F7FC2F0-EAC8-425F-9797-429B00169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1032"/>
                  <a:ext cx="29" cy="5"/>
                </a:xfrm>
                <a:custGeom>
                  <a:avLst/>
                  <a:gdLst>
                    <a:gd name="T0" fmla="*/ 29 w 29"/>
                    <a:gd name="T1" fmla="*/ 5 h 5"/>
                    <a:gd name="T2" fmla="*/ 24 w 29"/>
                    <a:gd name="T3" fmla="*/ 5 h 5"/>
                    <a:gd name="T4" fmla="*/ 24 w 29"/>
                    <a:gd name="T5" fmla="*/ 5 h 5"/>
                    <a:gd name="T6" fmla="*/ 19 w 29"/>
                    <a:gd name="T7" fmla="*/ 5 h 5"/>
                    <a:gd name="T8" fmla="*/ 19 w 29"/>
                    <a:gd name="T9" fmla="*/ 5 h 5"/>
                    <a:gd name="T10" fmla="*/ 19 w 29"/>
                    <a:gd name="T11" fmla="*/ 5 h 5"/>
                    <a:gd name="T12" fmla="*/ 14 w 29"/>
                    <a:gd name="T13" fmla="*/ 5 h 5"/>
                    <a:gd name="T14" fmla="*/ 14 w 29"/>
                    <a:gd name="T15" fmla="*/ 5 h 5"/>
                    <a:gd name="T16" fmla="*/ 14 w 29"/>
                    <a:gd name="T17" fmla="*/ 5 h 5"/>
                    <a:gd name="T18" fmla="*/ 10 w 29"/>
                    <a:gd name="T19" fmla="*/ 5 h 5"/>
                    <a:gd name="T20" fmla="*/ 10 w 29"/>
                    <a:gd name="T21" fmla="*/ 5 h 5"/>
                    <a:gd name="T22" fmla="*/ 10 w 29"/>
                    <a:gd name="T23" fmla="*/ 5 h 5"/>
                    <a:gd name="T24" fmla="*/ 5 w 29"/>
                    <a:gd name="T25" fmla="*/ 5 h 5"/>
                    <a:gd name="T26" fmla="*/ 5 w 29"/>
                    <a:gd name="T27" fmla="*/ 5 h 5"/>
                    <a:gd name="T28" fmla="*/ 0 w 29"/>
                    <a:gd name="T29" fmla="*/ 0 h 5"/>
                    <a:gd name="T30" fmla="*/ 0 w 29"/>
                    <a:gd name="T31" fmla="*/ 0 h 5"/>
                    <a:gd name="T32" fmla="*/ 0 w 2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"/>
                    <a:gd name="T53" fmla="*/ 29 w 2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">
                      <a:moveTo>
                        <a:pt x="29" y="5"/>
                      </a:move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2" name="Freeform 1325">
                  <a:extLst>
                    <a:ext uri="{FF2B5EF4-FFF2-40B4-BE49-F238E27FC236}">
                      <a16:creationId xmlns:a16="http://schemas.microsoft.com/office/drawing/2014/main" id="{9C4F6BEA-A865-4DA9-B02A-E669090E3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1003"/>
                  <a:ext cx="19" cy="29"/>
                </a:xfrm>
                <a:custGeom>
                  <a:avLst/>
                  <a:gdLst>
                    <a:gd name="T0" fmla="*/ 0 w 19"/>
                    <a:gd name="T1" fmla="*/ 29 h 29"/>
                    <a:gd name="T2" fmla="*/ 0 w 19"/>
                    <a:gd name="T3" fmla="*/ 24 h 29"/>
                    <a:gd name="T4" fmla="*/ 0 w 19"/>
                    <a:gd name="T5" fmla="*/ 24 h 29"/>
                    <a:gd name="T6" fmla="*/ 0 w 19"/>
                    <a:gd name="T7" fmla="*/ 20 h 29"/>
                    <a:gd name="T8" fmla="*/ 0 w 19"/>
                    <a:gd name="T9" fmla="*/ 20 h 29"/>
                    <a:gd name="T10" fmla="*/ 5 w 19"/>
                    <a:gd name="T11" fmla="*/ 15 h 29"/>
                    <a:gd name="T12" fmla="*/ 5 w 19"/>
                    <a:gd name="T13" fmla="*/ 15 h 29"/>
                    <a:gd name="T14" fmla="*/ 5 w 19"/>
                    <a:gd name="T15" fmla="*/ 15 h 29"/>
                    <a:gd name="T16" fmla="*/ 10 w 19"/>
                    <a:gd name="T17" fmla="*/ 15 h 29"/>
                    <a:gd name="T18" fmla="*/ 10 w 19"/>
                    <a:gd name="T19" fmla="*/ 15 h 29"/>
                    <a:gd name="T20" fmla="*/ 10 w 19"/>
                    <a:gd name="T21" fmla="*/ 10 h 29"/>
                    <a:gd name="T22" fmla="*/ 14 w 19"/>
                    <a:gd name="T23" fmla="*/ 10 h 29"/>
                    <a:gd name="T24" fmla="*/ 14 w 19"/>
                    <a:gd name="T25" fmla="*/ 10 h 29"/>
                    <a:gd name="T26" fmla="*/ 14 w 19"/>
                    <a:gd name="T27" fmla="*/ 10 h 29"/>
                    <a:gd name="T28" fmla="*/ 19 w 19"/>
                    <a:gd name="T29" fmla="*/ 5 h 29"/>
                    <a:gd name="T30" fmla="*/ 19 w 19"/>
                    <a:gd name="T31" fmla="*/ 5 h 29"/>
                    <a:gd name="T32" fmla="*/ 19 w 1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5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9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3" name="Freeform 1326">
                  <a:extLst>
                    <a:ext uri="{FF2B5EF4-FFF2-40B4-BE49-F238E27FC236}">
                      <a16:creationId xmlns:a16="http://schemas.microsoft.com/office/drawing/2014/main" id="{BFDF60EC-C736-4EBF-A9F9-A8747BB8B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" y="979"/>
                  <a:ext cx="5" cy="24"/>
                </a:xfrm>
                <a:custGeom>
                  <a:avLst/>
                  <a:gdLst>
                    <a:gd name="T0" fmla="*/ 0 w 5"/>
                    <a:gd name="T1" fmla="*/ 24 h 24"/>
                    <a:gd name="T2" fmla="*/ 0 w 5"/>
                    <a:gd name="T3" fmla="*/ 24 h 24"/>
                    <a:gd name="T4" fmla="*/ 5 w 5"/>
                    <a:gd name="T5" fmla="*/ 24 h 24"/>
                    <a:gd name="T6" fmla="*/ 5 w 5"/>
                    <a:gd name="T7" fmla="*/ 24 h 24"/>
                    <a:gd name="T8" fmla="*/ 5 w 5"/>
                    <a:gd name="T9" fmla="*/ 19 h 24"/>
                    <a:gd name="T10" fmla="*/ 5 w 5"/>
                    <a:gd name="T11" fmla="*/ 19 h 24"/>
                    <a:gd name="T12" fmla="*/ 5 w 5"/>
                    <a:gd name="T13" fmla="*/ 19 h 24"/>
                    <a:gd name="T14" fmla="*/ 5 w 5"/>
                    <a:gd name="T15" fmla="*/ 15 h 24"/>
                    <a:gd name="T16" fmla="*/ 0 w 5"/>
                    <a:gd name="T17" fmla="*/ 15 h 24"/>
                    <a:gd name="T18" fmla="*/ 0 w 5"/>
                    <a:gd name="T19" fmla="*/ 15 h 24"/>
                    <a:gd name="T20" fmla="*/ 0 w 5"/>
                    <a:gd name="T21" fmla="*/ 10 h 24"/>
                    <a:gd name="T22" fmla="*/ 0 w 5"/>
                    <a:gd name="T23" fmla="*/ 10 h 24"/>
                    <a:gd name="T24" fmla="*/ 0 w 5"/>
                    <a:gd name="T25" fmla="*/ 10 h 24"/>
                    <a:gd name="T26" fmla="*/ 0 w 5"/>
                    <a:gd name="T27" fmla="*/ 5 h 24"/>
                    <a:gd name="T28" fmla="*/ 0 w 5"/>
                    <a:gd name="T29" fmla="*/ 5 h 24"/>
                    <a:gd name="T30" fmla="*/ 0 w 5"/>
                    <a:gd name="T31" fmla="*/ 0 h 24"/>
                    <a:gd name="T32" fmla="*/ 0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4" name="Freeform 1327">
                  <a:extLst>
                    <a:ext uri="{FF2B5EF4-FFF2-40B4-BE49-F238E27FC236}">
                      <a16:creationId xmlns:a16="http://schemas.microsoft.com/office/drawing/2014/main" id="{E10DBDF2-7023-48F4-BB22-B63020AEC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" y="970"/>
                  <a:ext cx="24" cy="9"/>
                </a:xfrm>
                <a:custGeom>
                  <a:avLst/>
                  <a:gdLst>
                    <a:gd name="T0" fmla="*/ 0 w 24"/>
                    <a:gd name="T1" fmla="*/ 9 h 9"/>
                    <a:gd name="T2" fmla="*/ 0 w 24"/>
                    <a:gd name="T3" fmla="*/ 9 h 9"/>
                    <a:gd name="T4" fmla="*/ 0 w 24"/>
                    <a:gd name="T5" fmla="*/ 4 h 9"/>
                    <a:gd name="T6" fmla="*/ 5 w 24"/>
                    <a:gd name="T7" fmla="*/ 4 h 9"/>
                    <a:gd name="T8" fmla="*/ 5 w 24"/>
                    <a:gd name="T9" fmla="*/ 4 h 9"/>
                    <a:gd name="T10" fmla="*/ 5 w 24"/>
                    <a:gd name="T11" fmla="*/ 4 h 9"/>
                    <a:gd name="T12" fmla="*/ 10 w 24"/>
                    <a:gd name="T13" fmla="*/ 4 h 9"/>
                    <a:gd name="T14" fmla="*/ 10 w 24"/>
                    <a:gd name="T15" fmla="*/ 0 h 9"/>
                    <a:gd name="T16" fmla="*/ 10 w 24"/>
                    <a:gd name="T17" fmla="*/ 0 h 9"/>
                    <a:gd name="T18" fmla="*/ 15 w 24"/>
                    <a:gd name="T19" fmla="*/ 0 h 9"/>
                    <a:gd name="T20" fmla="*/ 15 w 24"/>
                    <a:gd name="T21" fmla="*/ 0 h 9"/>
                    <a:gd name="T22" fmla="*/ 15 w 24"/>
                    <a:gd name="T23" fmla="*/ 0 h 9"/>
                    <a:gd name="T24" fmla="*/ 20 w 24"/>
                    <a:gd name="T25" fmla="*/ 0 h 9"/>
                    <a:gd name="T26" fmla="*/ 20 w 24"/>
                    <a:gd name="T27" fmla="*/ 0 h 9"/>
                    <a:gd name="T28" fmla="*/ 20 w 24"/>
                    <a:gd name="T29" fmla="*/ 4 h 9"/>
                    <a:gd name="T30" fmla="*/ 20 w 24"/>
                    <a:gd name="T31" fmla="*/ 4 h 9"/>
                    <a:gd name="T32" fmla="*/ 24 w 24"/>
                    <a:gd name="T33" fmla="*/ 4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"/>
                    <a:gd name="T53" fmla="*/ 24 w 2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4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5" name="Freeform 1328">
                  <a:extLst>
                    <a:ext uri="{FF2B5EF4-FFF2-40B4-BE49-F238E27FC236}">
                      <a16:creationId xmlns:a16="http://schemas.microsoft.com/office/drawing/2014/main" id="{45163269-E548-4EA5-8983-6EBB159B2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979"/>
                  <a:ext cx="9" cy="5"/>
                </a:xfrm>
                <a:custGeom>
                  <a:avLst/>
                  <a:gdLst>
                    <a:gd name="T0" fmla="*/ 9 w 9"/>
                    <a:gd name="T1" fmla="*/ 0 h 5"/>
                    <a:gd name="T2" fmla="*/ 9 w 9"/>
                    <a:gd name="T3" fmla="*/ 0 h 5"/>
                    <a:gd name="T4" fmla="*/ 9 w 9"/>
                    <a:gd name="T5" fmla="*/ 0 h 5"/>
                    <a:gd name="T6" fmla="*/ 9 w 9"/>
                    <a:gd name="T7" fmla="*/ 0 h 5"/>
                    <a:gd name="T8" fmla="*/ 9 w 9"/>
                    <a:gd name="T9" fmla="*/ 0 h 5"/>
                    <a:gd name="T10" fmla="*/ 9 w 9"/>
                    <a:gd name="T11" fmla="*/ 0 h 5"/>
                    <a:gd name="T12" fmla="*/ 5 w 9"/>
                    <a:gd name="T13" fmla="*/ 0 h 5"/>
                    <a:gd name="T14" fmla="*/ 5 w 9"/>
                    <a:gd name="T15" fmla="*/ 0 h 5"/>
                    <a:gd name="T16" fmla="*/ 5 w 9"/>
                    <a:gd name="T17" fmla="*/ 0 h 5"/>
                    <a:gd name="T18" fmla="*/ 5 w 9"/>
                    <a:gd name="T19" fmla="*/ 0 h 5"/>
                    <a:gd name="T20" fmla="*/ 5 w 9"/>
                    <a:gd name="T21" fmla="*/ 5 h 5"/>
                    <a:gd name="T22" fmla="*/ 5 w 9"/>
                    <a:gd name="T23" fmla="*/ 5 h 5"/>
                    <a:gd name="T24" fmla="*/ 5 w 9"/>
                    <a:gd name="T25" fmla="*/ 5 h 5"/>
                    <a:gd name="T26" fmla="*/ 5 w 9"/>
                    <a:gd name="T27" fmla="*/ 5 h 5"/>
                    <a:gd name="T28" fmla="*/ 5 w 9"/>
                    <a:gd name="T29" fmla="*/ 5 h 5"/>
                    <a:gd name="T30" fmla="*/ 5 w 9"/>
                    <a:gd name="T31" fmla="*/ 5 h 5"/>
                    <a:gd name="T32" fmla="*/ 5 w 9"/>
                    <a:gd name="T33" fmla="*/ 5 h 5"/>
                    <a:gd name="T34" fmla="*/ 0 w 9"/>
                    <a:gd name="T35" fmla="*/ 0 h 5"/>
                    <a:gd name="T36" fmla="*/ 0 w 9"/>
                    <a:gd name="T37" fmla="*/ 0 h 5"/>
                    <a:gd name="T38" fmla="*/ 0 w 9"/>
                    <a:gd name="T39" fmla="*/ 0 h 5"/>
                    <a:gd name="T40" fmla="*/ 5 w 9"/>
                    <a:gd name="T41" fmla="*/ 0 h 5"/>
                    <a:gd name="T42" fmla="*/ 5 w 9"/>
                    <a:gd name="T43" fmla="*/ 0 h 5"/>
                    <a:gd name="T44" fmla="*/ 5 w 9"/>
                    <a:gd name="T45" fmla="*/ 0 h 5"/>
                    <a:gd name="T46" fmla="*/ 5 w 9"/>
                    <a:gd name="T47" fmla="*/ 0 h 5"/>
                    <a:gd name="T48" fmla="*/ 5 w 9"/>
                    <a:gd name="T49" fmla="*/ 0 h 5"/>
                    <a:gd name="T50" fmla="*/ 5 w 9"/>
                    <a:gd name="T51" fmla="*/ 0 h 5"/>
                    <a:gd name="T52" fmla="*/ 5 w 9"/>
                    <a:gd name="T53" fmla="*/ 0 h 5"/>
                    <a:gd name="T54" fmla="*/ 5 w 9"/>
                    <a:gd name="T55" fmla="*/ 0 h 5"/>
                    <a:gd name="T56" fmla="*/ 5 w 9"/>
                    <a:gd name="T57" fmla="*/ 0 h 5"/>
                    <a:gd name="T58" fmla="*/ 5 w 9"/>
                    <a:gd name="T59" fmla="*/ 0 h 5"/>
                    <a:gd name="T60" fmla="*/ 5 w 9"/>
                    <a:gd name="T61" fmla="*/ 0 h 5"/>
                    <a:gd name="T62" fmla="*/ 9 w 9"/>
                    <a:gd name="T63" fmla="*/ 0 h 5"/>
                    <a:gd name="T64" fmla="*/ 9 w 9"/>
                    <a:gd name="T65" fmla="*/ 0 h 5"/>
                    <a:gd name="T66" fmla="*/ 9 w 9"/>
                    <a:gd name="T67" fmla="*/ 0 h 5"/>
                    <a:gd name="T68" fmla="*/ 9 w 9"/>
                    <a:gd name="T69" fmla="*/ 0 h 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"/>
                    <a:gd name="T106" fmla="*/ 0 h 5"/>
                    <a:gd name="T107" fmla="*/ 9 w 9"/>
                    <a:gd name="T108" fmla="*/ 5 h 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" h="5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6" name="Freeform 1329">
                  <a:extLst>
                    <a:ext uri="{FF2B5EF4-FFF2-40B4-BE49-F238E27FC236}">
                      <a16:creationId xmlns:a16="http://schemas.microsoft.com/office/drawing/2014/main" id="{DFF5F881-437F-41CC-9D34-712E36040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" y="979"/>
                  <a:ext cx="4" cy="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4 w 4"/>
                    <a:gd name="T9" fmla="*/ 0 h 5"/>
                    <a:gd name="T10" fmla="*/ 4 w 4"/>
                    <a:gd name="T11" fmla="*/ 0 h 5"/>
                    <a:gd name="T12" fmla="*/ 0 w 4"/>
                    <a:gd name="T13" fmla="*/ 0 h 5"/>
                    <a:gd name="T14" fmla="*/ 0 w 4"/>
                    <a:gd name="T15" fmla="*/ 0 h 5"/>
                    <a:gd name="T16" fmla="*/ 0 w 4"/>
                    <a:gd name="T17" fmla="*/ 0 h 5"/>
                    <a:gd name="T18" fmla="*/ 0 w 4"/>
                    <a:gd name="T19" fmla="*/ 0 h 5"/>
                    <a:gd name="T20" fmla="*/ 0 w 4"/>
                    <a:gd name="T21" fmla="*/ 5 h 5"/>
                    <a:gd name="T22" fmla="*/ 0 w 4"/>
                    <a:gd name="T23" fmla="*/ 5 h 5"/>
                    <a:gd name="T24" fmla="*/ 0 w 4"/>
                    <a:gd name="T25" fmla="*/ 5 h 5"/>
                    <a:gd name="T26" fmla="*/ 0 w 4"/>
                    <a:gd name="T27" fmla="*/ 5 h 5"/>
                    <a:gd name="T28" fmla="*/ 0 w 4"/>
                    <a:gd name="T29" fmla="*/ 5 h 5"/>
                    <a:gd name="T30" fmla="*/ 0 w 4"/>
                    <a:gd name="T31" fmla="*/ 5 h 5"/>
                    <a:gd name="T32" fmla="*/ 0 w 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5"/>
                    <a:gd name="T53" fmla="*/ 4 w 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7" name="Line 1330">
                  <a:extLst>
                    <a:ext uri="{FF2B5EF4-FFF2-40B4-BE49-F238E27FC236}">
                      <a16:creationId xmlns:a16="http://schemas.microsoft.com/office/drawing/2014/main" id="{746D7AC7-7466-4F80-A003-B77830FC92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5" y="979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8" name="Freeform 1331">
                  <a:extLst>
                    <a:ext uri="{FF2B5EF4-FFF2-40B4-BE49-F238E27FC236}">
                      <a16:creationId xmlns:a16="http://schemas.microsoft.com/office/drawing/2014/main" id="{13EA1E1F-0DB1-443E-9376-6CB4BE494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979"/>
                  <a:ext cx="9" cy="1"/>
                </a:xfrm>
                <a:custGeom>
                  <a:avLst/>
                  <a:gdLst>
                    <a:gd name="T0" fmla="*/ 0 w 9"/>
                    <a:gd name="T1" fmla="*/ 0 h 1"/>
                    <a:gd name="T2" fmla="*/ 0 w 9"/>
                    <a:gd name="T3" fmla="*/ 0 h 1"/>
                    <a:gd name="T4" fmla="*/ 5 w 9"/>
                    <a:gd name="T5" fmla="*/ 0 h 1"/>
                    <a:gd name="T6" fmla="*/ 5 w 9"/>
                    <a:gd name="T7" fmla="*/ 0 h 1"/>
                    <a:gd name="T8" fmla="*/ 5 w 9"/>
                    <a:gd name="T9" fmla="*/ 0 h 1"/>
                    <a:gd name="T10" fmla="*/ 5 w 9"/>
                    <a:gd name="T11" fmla="*/ 0 h 1"/>
                    <a:gd name="T12" fmla="*/ 5 w 9"/>
                    <a:gd name="T13" fmla="*/ 0 h 1"/>
                    <a:gd name="T14" fmla="*/ 5 w 9"/>
                    <a:gd name="T15" fmla="*/ 0 h 1"/>
                    <a:gd name="T16" fmla="*/ 5 w 9"/>
                    <a:gd name="T17" fmla="*/ 0 h 1"/>
                    <a:gd name="T18" fmla="*/ 5 w 9"/>
                    <a:gd name="T19" fmla="*/ 0 h 1"/>
                    <a:gd name="T20" fmla="*/ 5 w 9"/>
                    <a:gd name="T21" fmla="*/ 0 h 1"/>
                    <a:gd name="T22" fmla="*/ 5 w 9"/>
                    <a:gd name="T23" fmla="*/ 0 h 1"/>
                    <a:gd name="T24" fmla="*/ 5 w 9"/>
                    <a:gd name="T25" fmla="*/ 0 h 1"/>
                    <a:gd name="T26" fmla="*/ 9 w 9"/>
                    <a:gd name="T27" fmla="*/ 0 h 1"/>
                    <a:gd name="T28" fmla="*/ 9 w 9"/>
                    <a:gd name="T29" fmla="*/ 0 h 1"/>
                    <a:gd name="T30" fmla="*/ 9 w 9"/>
                    <a:gd name="T31" fmla="*/ 0 h 1"/>
                    <a:gd name="T32" fmla="*/ 9 w 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"/>
                    <a:gd name="T53" fmla="*/ 9 w 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9" name="Freeform 1332">
                  <a:extLst>
                    <a:ext uri="{FF2B5EF4-FFF2-40B4-BE49-F238E27FC236}">
                      <a16:creationId xmlns:a16="http://schemas.microsoft.com/office/drawing/2014/main" id="{F7B83778-9FDF-4DEC-B56B-F9936CE50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4" y="984"/>
                  <a:ext cx="29" cy="48"/>
                </a:xfrm>
                <a:custGeom>
                  <a:avLst/>
                  <a:gdLst>
                    <a:gd name="T0" fmla="*/ 29 w 29"/>
                    <a:gd name="T1" fmla="*/ 10 h 48"/>
                    <a:gd name="T2" fmla="*/ 29 w 29"/>
                    <a:gd name="T3" fmla="*/ 10 h 48"/>
                    <a:gd name="T4" fmla="*/ 29 w 29"/>
                    <a:gd name="T5" fmla="*/ 14 h 48"/>
                    <a:gd name="T6" fmla="*/ 24 w 29"/>
                    <a:gd name="T7" fmla="*/ 14 h 48"/>
                    <a:gd name="T8" fmla="*/ 24 w 29"/>
                    <a:gd name="T9" fmla="*/ 19 h 48"/>
                    <a:gd name="T10" fmla="*/ 24 w 29"/>
                    <a:gd name="T11" fmla="*/ 19 h 48"/>
                    <a:gd name="T12" fmla="*/ 24 w 29"/>
                    <a:gd name="T13" fmla="*/ 24 h 48"/>
                    <a:gd name="T14" fmla="*/ 19 w 29"/>
                    <a:gd name="T15" fmla="*/ 29 h 48"/>
                    <a:gd name="T16" fmla="*/ 19 w 29"/>
                    <a:gd name="T17" fmla="*/ 29 h 48"/>
                    <a:gd name="T18" fmla="*/ 19 w 29"/>
                    <a:gd name="T19" fmla="*/ 34 h 48"/>
                    <a:gd name="T20" fmla="*/ 19 w 29"/>
                    <a:gd name="T21" fmla="*/ 34 h 48"/>
                    <a:gd name="T22" fmla="*/ 19 w 29"/>
                    <a:gd name="T23" fmla="*/ 39 h 48"/>
                    <a:gd name="T24" fmla="*/ 14 w 29"/>
                    <a:gd name="T25" fmla="*/ 39 h 48"/>
                    <a:gd name="T26" fmla="*/ 14 w 29"/>
                    <a:gd name="T27" fmla="*/ 43 h 48"/>
                    <a:gd name="T28" fmla="*/ 14 w 29"/>
                    <a:gd name="T29" fmla="*/ 43 h 48"/>
                    <a:gd name="T30" fmla="*/ 14 w 29"/>
                    <a:gd name="T31" fmla="*/ 48 h 48"/>
                    <a:gd name="T32" fmla="*/ 9 w 29"/>
                    <a:gd name="T33" fmla="*/ 48 h 48"/>
                    <a:gd name="T34" fmla="*/ 9 w 29"/>
                    <a:gd name="T35" fmla="*/ 48 h 48"/>
                    <a:gd name="T36" fmla="*/ 5 w 29"/>
                    <a:gd name="T37" fmla="*/ 43 h 48"/>
                    <a:gd name="T38" fmla="*/ 5 w 29"/>
                    <a:gd name="T39" fmla="*/ 43 h 48"/>
                    <a:gd name="T40" fmla="*/ 5 w 29"/>
                    <a:gd name="T41" fmla="*/ 39 h 48"/>
                    <a:gd name="T42" fmla="*/ 5 w 29"/>
                    <a:gd name="T43" fmla="*/ 39 h 48"/>
                    <a:gd name="T44" fmla="*/ 0 w 29"/>
                    <a:gd name="T45" fmla="*/ 34 h 48"/>
                    <a:gd name="T46" fmla="*/ 0 w 29"/>
                    <a:gd name="T47" fmla="*/ 34 h 48"/>
                    <a:gd name="T48" fmla="*/ 0 w 29"/>
                    <a:gd name="T49" fmla="*/ 29 h 48"/>
                    <a:gd name="T50" fmla="*/ 0 w 29"/>
                    <a:gd name="T51" fmla="*/ 29 h 48"/>
                    <a:gd name="T52" fmla="*/ 0 w 29"/>
                    <a:gd name="T53" fmla="*/ 24 h 48"/>
                    <a:gd name="T54" fmla="*/ 5 w 29"/>
                    <a:gd name="T55" fmla="*/ 24 h 48"/>
                    <a:gd name="T56" fmla="*/ 5 w 29"/>
                    <a:gd name="T57" fmla="*/ 19 h 48"/>
                    <a:gd name="T58" fmla="*/ 5 w 29"/>
                    <a:gd name="T59" fmla="*/ 19 h 48"/>
                    <a:gd name="T60" fmla="*/ 5 w 29"/>
                    <a:gd name="T61" fmla="*/ 14 h 48"/>
                    <a:gd name="T62" fmla="*/ 9 w 29"/>
                    <a:gd name="T63" fmla="*/ 14 h 48"/>
                    <a:gd name="T64" fmla="*/ 9 w 29"/>
                    <a:gd name="T65" fmla="*/ 10 h 48"/>
                    <a:gd name="T66" fmla="*/ 9 w 29"/>
                    <a:gd name="T67" fmla="*/ 10 h 48"/>
                    <a:gd name="T68" fmla="*/ 19 w 29"/>
                    <a:gd name="T69" fmla="*/ 0 h 48"/>
                    <a:gd name="T70" fmla="*/ 24 w 29"/>
                    <a:gd name="T71" fmla="*/ 0 h 48"/>
                    <a:gd name="T72" fmla="*/ 24 w 29"/>
                    <a:gd name="T73" fmla="*/ 0 h 48"/>
                    <a:gd name="T74" fmla="*/ 24 w 29"/>
                    <a:gd name="T75" fmla="*/ 0 h 48"/>
                    <a:gd name="T76" fmla="*/ 24 w 29"/>
                    <a:gd name="T77" fmla="*/ 0 h 48"/>
                    <a:gd name="T78" fmla="*/ 24 w 29"/>
                    <a:gd name="T79" fmla="*/ 0 h 48"/>
                    <a:gd name="T80" fmla="*/ 24 w 29"/>
                    <a:gd name="T81" fmla="*/ 0 h 48"/>
                    <a:gd name="T82" fmla="*/ 24 w 29"/>
                    <a:gd name="T83" fmla="*/ 5 h 48"/>
                    <a:gd name="T84" fmla="*/ 24 w 29"/>
                    <a:gd name="T85" fmla="*/ 5 h 48"/>
                    <a:gd name="T86" fmla="*/ 24 w 29"/>
                    <a:gd name="T87" fmla="*/ 5 h 48"/>
                    <a:gd name="T88" fmla="*/ 24 w 29"/>
                    <a:gd name="T89" fmla="*/ 5 h 48"/>
                    <a:gd name="T90" fmla="*/ 24 w 29"/>
                    <a:gd name="T91" fmla="*/ 5 h 48"/>
                    <a:gd name="T92" fmla="*/ 29 w 29"/>
                    <a:gd name="T93" fmla="*/ 5 h 48"/>
                    <a:gd name="T94" fmla="*/ 29 w 29"/>
                    <a:gd name="T95" fmla="*/ 5 h 48"/>
                    <a:gd name="T96" fmla="*/ 29 w 29"/>
                    <a:gd name="T97" fmla="*/ 5 h 48"/>
                    <a:gd name="T98" fmla="*/ 29 w 29"/>
                    <a:gd name="T99" fmla="*/ 10 h 48"/>
                    <a:gd name="T100" fmla="*/ 29 w 29"/>
                    <a:gd name="T101" fmla="*/ 10 h 48"/>
                    <a:gd name="T102" fmla="*/ 29 w 29"/>
                    <a:gd name="T103" fmla="*/ 10 h 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9"/>
                    <a:gd name="T157" fmla="*/ 0 h 48"/>
                    <a:gd name="T158" fmla="*/ 29 w 29"/>
                    <a:gd name="T159" fmla="*/ 48 h 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9" h="48">
                      <a:moveTo>
                        <a:pt x="29" y="10"/>
                      </a:move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4" y="39"/>
                      </a:lnTo>
                      <a:lnTo>
                        <a:pt x="14" y="43"/>
                      </a:lnTo>
                      <a:lnTo>
                        <a:pt x="14" y="48"/>
                      </a:lnTo>
                      <a:lnTo>
                        <a:pt x="9" y="48"/>
                      </a:lnTo>
                      <a:lnTo>
                        <a:pt x="5" y="43"/>
                      </a:lnTo>
                      <a:lnTo>
                        <a:pt x="5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0" name="Freeform 1333">
                  <a:extLst>
                    <a:ext uri="{FF2B5EF4-FFF2-40B4-BE49-F238E27FC236}">
                      <a16:creationId xmlns:a16="http://schemas.microsoft.com/office/drawing/2014/main" id="{B72175C3-FC30-4B05-97CB-7F5023865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994"/>
                  <a:ext cx="20" cy="38"/>
                </a:xfrm>
                <a:custGeom>
                  <a:avLst/>
                  <a:gdLst>
                    <a:gd name="T0" fmla="*/ 20 w 20"/>
                    <a:gd name="T1" fmla="*/ 0 h 38"/>
                    <a:gd name="T2" fmla="*/ 20 w 20"/>
                    <a:gd name="T3" fmla="*/ 0 h 38"/>
                    <a:gd name="T4" fmla="*/ 20 w 20"/>
                    <a:gd name="T5" fmla="*/ 4 h 38"/>
                    <a:gd name="T6" fmla="*/ 15 w 20"/>
                    <a:gd name="T7" fmla="*/ 4 h 38"/>
                    <a:gd name="T8" fmla="*/ 15 w 20"/>
                    <a:gd name="T9" fmla="*/ 9 h 38"/>
                    <a:gd name="T10" fmla="*/ 15 w 20"/>
                    <a:gd name="T11" fmla="*/ 9 h 38"/>
                    <a:gd name="T12" fmla="*/ 15 w 20"/>
                    <a:gd name="T13" fmla="*/ 14 h 38"/>
                    <a:gd name="T14" fmla="*/ 10 w 20"/>
                    <a:gd name="T15" fmla="*/ 19 h 38"/>
                    <a:gd name="T16" fmla="*/ 10 w 20"/>
                    <a:gd name="T17" fmla="*/ 19 h 38"/>
                    <a:gd name="T18" fmla="*/ 10 w 20"/>
                    <a:gd name="T19" fmla="*/ 24 h 38"/>
                    <a:gd name="T20" fmla="*/ 10 w 20"/>
                    <a:gd name="T21" fmla="*/ 24 h 38"/>
                    <a:gd name="T22" fmla="*/ 10 w 20"/>
                    <a:gd name="T23" fmla="*/ 29 h 38"/>
                    <a:gd name="T24" fmla="*/ 5 w 20"/>
                    <a:gd name="T25" fmla="*/ 29 h 38"/>
                    <a:gd name="T26" fmla="*/ 5 w 20"/>
                    <a:gd name="T27" fmla="*/ 33 h 38"/>
                    <a:gd name="T28" fmla="*/ 5 w 20"/>
                    <a:gd name="T29" fmla="*/ 33 h 38"/>
                    <a:gd name="T30" fmla="*/ 5 w 20"/>
                    <a:gd name="T31" fmla="*/ 38 h 38"/>
                    <a:gd name="T32" fmla="*/ 0 w 20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38"/>
                    <a:gd name="T53" fmla="*/ 20 w 20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38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15" y="4"/>
                      </a:lnTo>
                      <a:lnTo>
                        <a:pt x="15" y="9"/>
                      </a:lnTo>
                      <a:lnTo>
                        <a:pt x="15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5" y="33"/>
                      </a:lnTo>
                      <a:lnTo>
                        <a:pt x="5" y="38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1" name="Freeform 1334">
                  <a:extLst>
                    <a:ext uri="{FF2B5EF4-FFF2-40B4-BE49-F238E27FC236}">
                      <a16:creationId xmlns:a16="http://schemas.microsoft.com/office/drawing/2014/main" id="{6AAB84EF-5ADE-42A5-A941-E15BA8B36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4" y="994"/>
                  <a:ext cx="9" cy="38"/>
                </a:xfrm>
                <a:custGeom>
                  <a:avLst/>
                  <a:gdLst>
                    <a:gd name="T0" fmla="*/ 9 w 9"/>
                    <a:gd name="T1" fmla="*/ 38 h 38"/>
                    <a:gd name="T2" fmla="*/ 9 w 9"/>
                    <a:gd name="T3" fmla="*/ 38 h 38"/>
                    <a:gd name="T4" fmla="*/ 5 w 9"/>
                    <a:gd name="T5" fmla="*/ 33 h 38"/>
                    <a:gd name="T6" fmla="*/ 5 w 9"/>
                    <a:gd name="T7" fmla="*/ 33 h 38"/>
                    <a:gd name="T8" fmla="*/ 5 w 9"/>
                    <a:gd name="T9" fmla="*/ 29 h 38"/>
                    <a:gd name="T10" fmla="*/ 5 w 9"/>
                    <a:gd name="T11" fmla="*/ 29 h 38"/>
                    <a:gd name="T12" fmla="*/ 0 w 9"/>
                    <a:gd name="T13" fmla="*/ 24 h 38"/>
                    <a:gd name="T14" fmla="*/ 0 w 9"/>
                    <a:gd name="T15" fmla="*/ 24 h 38"/>
                    <a:gd name="T16" fmla="*/ 0 w 9"/>
                    <a:gd name="T17" fmla="*/ 19 h 38"/>
                    <a:gd name="T18" fmla="*/ 0 w 9"/>
                    <a:gd name="T19" fmla="*/ 19 h 38"/>
                    <a:gd name="T20" fmla="*/ 0 w 9"/>
                    <a:gd name="T21" fmla="*/ 14 h 38"/>
                    <a:gd name="T22" fmla="*/ 5 w 9"/>
                    <a:gd name="T23" fmla="*/ 14 h 38"/>
                    <a:gd name="T24" fmla="*/ 5 w 9"/>
                    <a:gd name="T25" fmla="*/ 9 h 38"/>
                    <a:gd name="T26" fmla="*/ 5 w 9"/>
                    <a:gd name="T27" fmla="*/ 9 h 38"/>
                    <a:gd name="T28" fmla="*/ 5 w 9"/>
                    <a:gd name="T29" fmla="*/ 4 h 38"/>
                    <a:gd name="T30" fmla="*/ 9 w 9"/>
                    <a:gd name="T31" fmla="*/ 4 h 38"/>
                    <a:gd name="T32" fmla="*/ 9 w 9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8"/>
                    <a:gd name="T53" fmla="*/ 9 w 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8">
                      <a:moveTo>
                        <a:pt x="9" y="38"/>
                      </a:moveTo>
                      <a:lnTo>
                        <a:pt x="9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2" name="Line 1335">
                  <a:extLst>
                    <a:ext uri="{FF2B5EF4-FFF2-40B4-BE49-F238E27FC236}">
                      <a16:creationId xmlns:a16="http://schemas.microsoft.com/office/drawing/2014/main" id="{2768C7F2-12FE-4E5B-8E3C-989B2E68B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63" y="984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3" name="Freeform 1336">
                  <a:extLst>
                    <a:ext uri="{FF2B5EF4-FFF2-40B4-BE49-F238E27FC236}">
                      <a16:creationId xmlns:a16="http://schemas.microsoft.com/office/drawing/2014/main" id="{67577E63-0DB7-403D-A111-D58CB6D29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984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0 w 5"/>
                    <a:gd name="T3" fmla="*/ 0 h 10"/>
                    <a:gd name="T4" fmla="*/ 0 w 5"/>
                    <a:gd name="T5" fmla="*/ 0 h 10"/>
                    <a:gd name="T6" fmla="*/ 0 w 5"/>
                    <a:gd name="T7" fmla="*/ 0 h 10"/>
                    <a:gd name="T8" fmla="*/ 0 w 5"/>
                    <a:gd name="T9" fmla="*/ 0 h 10"/>
                    <a:gd name="T10" fmla="*/ 0 w 5"/>
                    <a:gd name="T11" fmla="*/ 0 h 10"/>
                    <a:gd name="T12" fmla="*/ 0 w 5"/>
                    <a:gd name="T13" fmla="*/ 5 h 10"/>
                    <a:gd name="T14" fmla="*/ 0 w 5"/>
                    <a:gd name="T15" fmla="*/ 5 h 10"/>
                    <a:gd name="T16" fmla="*/ 0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5 w 5"/>
                    <a:gd name="T23" fmla="*/ 5 h 10"/>
                    <a:gd name="T24" fmla="*/ 5 w 5"/>
                    <a:gd name="T25" fmla="*/ 5 h 10"/>
                    <a:gd name="T26" fmla="*/ 5 w 5"/>
                    <a:gd name="T27" fmla="*/ 5 h 10"/>
                    <a:gd name="T28" fmla="*/ 5 w 5"/>
                    <a:gd name="T29" fmla="*/ 10 h 10"/>
                    <a:gd name="T30" fmla="*/ 5 w 5"/>
                    <a:gd name="T31" fmla="*/ 10 h 10"/>
                    <a:gd name="T32" fmla="*/ 5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4" name="Freeform 1337">
                  <a:extLst>
                    <a:ext uri="{FF2B5EF4-FFF2-40B4-BE49-F238E27FC236}">
                      <a16:creationId xmlns:a16="http://schemas.microsoft.com/office/drawing/2014/main" id="{1AB18541-F098-4EA1-8EB8-5C88D52A8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984"/>
                  <a:ext cx="19" cy="24"/>
                </a:xfrm>
                <a:custGeom>
                  <a:avLst/>
                  <a:gdLst>
                    <a:gd name="T0" fmla="*/ 19 w 19"/>
                    <a:gd name="T1" fmla="*/ 5 h 24"/>
                    <a:gd name="T2" fmla="*/ 19 w 19"/>
                    <a:gd name="T3" fmla="*/ 5 h 24"/>
                    <a:gd name="T4" fmla="*/ 19 w 19"/>
                    <a:gd name="T5" fmla="*/ 5 h 24"/>
                    <a:gd name="T6" fmla="*/ 19 w 19"/>
                    <a:gd name="T7" fmla="*/ 10 h 24"/>
                    <a:gd name="T8" fmla="*/ 19 w 19"/>
                    <a:gd name="T9" fmla="*/ 10 h 24"/>
                    <a:gd name="T10" fmla="*/ 19 w 19"/>
                    <a:gd name="T11" fmla="*/ 10 h 24"/>
                    <a:gd name="T12" fmla="*/ 14 w 19"/>
                    <a:gd name="T13" fmla="*/ 10 h 24"/>
                    <a:gd name="T14" fmla="*/ 14 w 19"/>
                    <a:gd name="T15" fmla="*/ 14 h 24"/>
                    <a:gd name="T16" fmla="*/ 14 w 19"/>
                    <a:gd name="T17" fmla="*/ 14 h 24"/>
                    <a:gd name="T18" fmla="*/ 14 w 19"/>
                    <a:gd name="T19" fmla="*/ 14 h 24"/>
                    <a:gd name="T20" fmla="*/ 9 w 19"/>
                    <a:gd name="T21" fmla="*/ 14 h 24"/>
                    <a:gd name="T22" fmla="*/ 9 w 19"/>
                    <a:gd name="T23" fmla="*/ 14 h 24"/>
                    <a:gd name="T24" fmla="*/ 9 w 19"/>
                    <a:gd name="T25" fmla="*/ 19 h 24"/>
                    <a:gd name="T26" fmla="*/ 9 w 19"/>
                    <a:gd name="T27" fmla="*/ 19 h 24"/>
                    <a:gd name="T28" fmla="*/ 4 w 19"/>
                    <a:gd name="T29" fmla="*/ 19 h 24"/>
                    <a:gd name="T30" fmla="*/ 4 w 19"/>
                    <a:gd name="T31" fmla="*/ 19 h 24"/>
                    <a:gd name="T32" fmla="*/ 4 w 19"/>
                    <a:gd name="T33" fmla="*/ 24 h 24"/>
                    <a:gd name="T34" fmla="*/ 4 w 19"/>
                    <a:gd name="T35" fmla="*/ 19 h 24"/>
                    <a:gd name="T36" fmla="*/ 4 w 19"/>
                    <a:gd name="T37" fmla="*/ 19 h 24"/>
                    <a:gd name="T38" fmla="*/ 4 w 19"/>
                    <a:gd name="T39" fmla="*/ 19 h 24"/>
                    <a:gd name="T40" fmla="*/ 4 w 19"/>
                    <a:gd name="T41" fmla="*/ 19 h 24"/>
                    <a:gd name="T42" fmla="*/ 4 w 19"/>
                    <a:gd name="T43" fmla="*/ 14 h 24"/>
                    <a:gd name="T44" fmla="*/ 0 w 19"/>
                    <a:gd name="T45" fmla="*/ 14 h 24"/>
                    <a:gd name="T46" fmla="*/ 0 w 19"/>
                    <a:gd name="T47" fmla="*/ 14 h 24"/>
                    <a:gd name="T48" fmla="*/ 0 w 19"/>
                    <a:gd name="T49" fmla="*/ 14 h 24"/>
                    <a:gd name="T50" fmla="*/ 0 w 19"/>
                    <a:gd name="T51" fmla="*/ 10 h 24"/>
                    <a:gd name="T52" fmla="*/ 0 w 19"/>
                    <a:gd name="T53" fmla="*/ 10 h 24"/>
                    <a:gd name="T54" fmla="*/ 0 w 19"/>
                    <a:gd name="T55" fmla="*/ 10 h 24"/>
                    <a:gd name="T56" fmla="*/ 0 w 19"/>
                    <a:gd name="T57" fmla="*/ 10 h 24"/>
                    <a:gd name="T58" fmla="*/ 0 w 19"/>
                    <a:gd name="T59" fmla="*/ 5 h 24"/>
                    <a:gd name="T60" fmla="*/ 0 w 19"/>
                    <a:gd name="T61" fmla="*/ 5 h 24"/>
                    <a:gd name="T62" fmla="*/ 0 w 19"/>
                    <a:gd name="T63" fmla="*/ 5 h 24"/>
                    <a:gd name="T64" fmla="*/ 0 w 19"/>
                    <a:gd name="T65" fmla="*/ 0 h 24"/>
                    <a:gd name="T66" fmla="*/ 0 w 19"/>
                    <a:gd name="T67" fmla="*/ 0 h 24"/>
                    <a:gd name="T68" fmla="*/ 4 w 19"/>
                    <a:gd name="T69" fmla="*/ 0 h 24"/>
                    <a:gd name="T70" fmla="*/ 4 w 19"/>
                    <a:gd name="T71" fmla="*/ 0 h 24"/>
                    <a:gd name="T72" fmla="*/ 4 w 19"/>
                    <a:gd name="T73" fmla="*/ 0 h 24"/>
                    <a:gd name="T74" fmla="*/ 9 w 19"/>
                    <a:gd name="T75" fmla="*/ 0 h 24"/>
                    <a:gd name="T76" fmla="*/ 9 w 19"/>
                    <a:gd name="T77" fmla="*/ 0 h 24"/>
                    <a:gd name="T78" fmla="*/ 9 w 19"/>
                    <a:gd name="T79" fmla="*/ 0 h 24"/>
                    <a:gd name="T80" fmla="*/ 9 w 19"/>
                    <a:gd name="T81" fmla="*/ 0 h 24"/>
                    <a:gd name="T82" fmla="*/ 14 w 19"/>
                    <a:gd name="T83" fmla="*/ 0 h 24"/>
                    <a:gd name="T84" fmla="*/ 14 w 19"/>
                    <a:gd name="T85" fmla="*/ 0 h 24"/>
                    <a:gd name="T86" fmla="*/ 14 w 19"/>
                    <a:gd name="T87" fmla="*/ 0 h 24"/>
                    <a:gd name="T88" fmla="*/ 14 w 19"/>
                    <a:gd name="T89" fmla="*/ 0 h 24"/>
                    <a:gd name="T90" fmla="*/ 19 w 19"/>
                    <a:gd name="T91" fmla="*/ 0 h 24"/>
                    <a:gd name="T92" fmla="*/ 19 w 19"/>
                    <a:gd name="T93" fmla="*/ 0 h 24"/>
                    <a:gd name="T94" fmla="*/ 19 w 19"/>
                    <a:gd name="T95" fmla="*/ 0 h 24"/>
                    <a:gd name="T96" fmla="*/ 19 w 19"/>
                    <a:gd name="T97" fmla="*/ 5 h 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"/>
                    <a:gd name="T148" fmla="*/ 0 h 24"/>
                    <a:gd name="T149" fmla="*/ 19 w 19"/>
                    <a:gd name="T150" fmla="*/ 24 h 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" h="24">
                      <a:moveTo>
                        <a:pt x="19" y="5"/>
                      </a:move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5" name="Freeform 1338">
                  <a:extLst>
                    <a:ext uri="{FF2B5EF4-FFF2-40B4-BE49-F238E27FC236}">
                      <a16:creationId xmlns:a16="http://schemas.microsoft.com/office/drawing/2014/main" id="{1FBBF51F-920B-40A9-85E4-D85E91244C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5" y="989"/>
                  <a:ext cx="15" cy="19"/>
                </a:xfrm>
                <a:custGeom>
                  <a:avLst/>
                  <a:gdLst>
                    <a:gd name="T0" fmla="*/ 15 w 15"/>
                    <a:gd name="T1" fmla="*/ 0 h 19"/>
                    <a:gd name="T2" fmla="*/ 15 w 15"/>
                    <a:gd name="T3" fmla="*/ 0 h 19"/>
                    <a:gd name="T4" fmla="*/ 15 w 15"/>
                    <a:gd name="T5" fmla="*/ 0 h 19"/>
                    <a:gd name="T6" fmla="*/ 15 w 15"/>
                    <a:gd name="T7" fmla="*/ 5 h 19"/>
                    <a:gd name="T8" fmla="*/ 15 w 15"/>
                    <a:gd name="T9" fmla="*/ 5 h 19"/>
                    <a:gd name="T10" fmla="*/ 15 w 15"/>
                    <a:gd name="T11" fmla="*/ 5 h 19"/>
                    <a:gd name="T12" fmla="*/ 10 w 15"/>
                    <a:gd name="T13" fmla="*/ 5 h 19"/>
                    <a:gd name="T14" fmla="*/ 10 w 15"/>
                    <a:gd name="T15" fmla="*/ 9 h 19"/>
                    <a:gd name="T16" fmla="*/ 10 w 15"/>
                    <a:gd name="T17" fmla="*/ 9 h 19"/>
                    <a:gd name="T18" fmla="*/ 10 w 15"/>
                    <a:gd name="T19" fmla="*/ 9 h 19"/>
                    <a:gd name="T20" fmla="*/ 5 w 15"/>
                    <a:gd name="T21" fmla="*/ 9 h 19"/>
                    <a:gd name="T22" fmla="*/ 5 w 15"/>
                    <a:gd name="T23" fmla="*/ 9 h 19"/>
                    <a:gd name="T24" fmla="*/ 5 w 15"/>
                    <a:gd name="T25" fmla="*/ 14 h 19"/>
                    <a:gd name="T26" fmla="*/ 5 w 15"/>
                    <a:gd name="T27" fmla="*/ 14 h 19"/>
                    <a:gd name="T28" fmla="*/ 0 w 15"/>
                    <a:gd name="T29" fmla="*/ 14 h 19"/>
                    <a:gd name="T30" fmla="*/ 0 w 15"/>
                    <a:gd name="T31" fmla="*/ 14 h 19"/>
                    <a:gd name="T32" fmla="*/ 0 w 1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9"/>
                    <a:gd name="T53" fmla="*/ 15 w 1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9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6" name="Freeform 1339">
                  <a:extLst>
                    <a:ext uri="{FF2B5EF4-FFF2-40B4-BE49-F238E27FC236}">
                      <a16:creationId xmlns:a16="http://schemas.microsoft.com/office/drawing/2014/main" id="{84A2ED93-74C8-455D-ABFD-6AF23F055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984"/>
                  <a:ext cx="4" cy="24"/>
                </a:xfrm>
                <a:custGeom>
                  <a:avLst/>
                  <a:gdLst>
                    <a:gd name="T0" fmla="*/ 4 w 4"/>
                    <a:gd name="T1" fmla="*/ 24 h 24"/>
                    <a:gd name="T2" fmla="*/ 4 w 4"/>
                    <a:gd name="T3" fmla="*/ 19 h 24"/>
                    <a:gd name="T4" fmla="*/ 4 w 4"/>
                    <a:gd name="T5" fmla="*/ 19 h 24"/>
                    <a:gd name="T6" fmla="*/ 4 w 4"/>
                    <a:gd name="T7" fmla="*/ 19 h 24"/>
                    <a:gd name="T8" fmla="*/ 4 w 4"/>
                    <a:gd name="T9" fmla="*/ 19 h 24"/>
                    <a:gd name="T10" fmla="*/ 4 w 4"/>
                    <a:gd name="T11" fmla="*/ 14 h 24"/>
                    <a:gd name="T12" fmla="*/ 0 w 4"/>
                    <a:gd name="T13" fmla="*/ 14 h 24"/>
                    <a:gd name="T14" fmla="*/ 0 w 4"/>
                    <a:gd name="T15" fmla="*/ 14 h 24"/>
                    <a:gd name="T16" fmla="*/ 0 w 4"/>
                    <a:gd name="T17" fmla="*/ 14 h 24"/>
                    <a:gd name="T18" fmla="*/ 0 w 4"/>
                    <a:gd name="T19" fmla="*/ 10 h 24"/>
                    <a:gd name="T20" fmla="*/ 0 w 4"/>
                    <a:gd name="T21" fmla="*/ 10 h 24"/>
                    <a:gd name="T22" fmla="*/ 0 w 4"/>
                    <a:gd name="T23" fmla="*/ 10 h 24"/>
                    <a:gd name="T24" fmla="*/ 0 w 4"/>
                    <a:gd name="T25" fmla="*/ 10 h 24"/>
                    <a:gd name="T26" fmla="*/ 0 w 4"/>
                    <a:gd name="T27" fmla="*/ 5 h 24"/>
                    <a:gd name="T28" fmla="*/ 0 w 4"/>
                    <a:gd name="T29" fmla="*/ 5 h 24"/>
                    <a:gd name="T30" fmla="*/ 0 w 4"/>
                    <a:gd name="T31" fmla="*/ 5 h 24"/>
                    <a:gd name="T32" fmla="*/ 0 w 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4"/>
                    <a:gd name="T53" fmla="*/ 4 w 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4">
                      <a:moveTo>
                        <a:pt x="4" y="24"/>
                      </a:move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7" name="Freeform 1340">
                  <a:extLst>
                    <a:ext uri="{FF2B5EF4-FFF2-40B4-BE49-F238E27FC236}">
                      <a16:creationId xmlns:a16="http://schemas.microsoft.com/office/drawing/2014/main" id="{C20AE261-5DBD-4440-B81F-4C645C5DE7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984"/>
                  <a:ext cx="19" cy="5"/>
                </a:xfrm>
                <a:custGeom>
                  <a:avLst/>
                  <a:gdLst>
                    <a:gd name="T0" fmla="*/ 0 w 19"/>
                    <a:gd name="T1" fmla="*/ 0 h 5"/>
                    <a:gd name="T2" fmla="*/ 0 w 19"/>
                    <a:gd name="T3" fmla="*/ 0 h 5"/>
                    <a:gd name="T4" fmla="*/ 4 w 19"/>
                    <a:gd name="T5" fmla="*/ 0 h 5"/>
                    <a:gd name="T6" fmla="*/ 4 w 19"/>
                    <a:gd name="T7" fmla="*/ 0 h 5"/>
                    <a:gd name="T8" fmla="*/ 4 w 19"/>
                    <a:gd name="T9" fmla="*/ 0 h 5"/>
                    <a:gd name="T10" fmla="*/ 9 w 19"/>
                    <a:gd name="T11" fmla="*/ 0 h 5"/>
                    <a:gd name="T12" fmla="*/ 9 w 19"/>
                    <a:gd name="T13" fmla="*/ 0 h 5"/>
                    <a:gd name="T14" fmla="*/ 9 w 19"/>
                    <a:gd name="T15" fmla="*/ 0 h 5"/>
                    <a:gd name="T16" fmla="*/ 9 w 19"/>
                    <a:gd name="T17" fmla="*/ 0 h 5"/>
                    <a:gd name="T18" fmla="*/ 14 w 19"/>
                    <a:gd name="T19" fmla="*/ 0 h 5"/>
                    <a:gd name="T20" fmla="*/ 14 w 19"/>
                    <a:gd name="T21" fmla="*/ 0 h 5"/>
                    <a:gd name="T22" fmla="*/ 14 w 19"/>
                    <a:gd name="T23" fmla="*/ 0 h 5"/>
                    <a:gd name="T24" fmla="*/ 14 w 19"/>
                    <a:gd name="T25" fmla="*/ 0 h 5"/>
                    <a:gd name="T26" fmla="*/ 19 w 19"/>
                    <a:gd name="T27" fmla="*/ 0 h 5"/>
                    <a:gd name="T28" fmla="*/ 19 w 19"/>
                    <a:gd name="T29" fmla="*/ 0 h 5"/>
                    <a:gd name="T30" fmla="*/ 19 w 19"/>
                    <a:gd name="T31" fmla="*/ 0 h 5"/>
                    <a:gd name="T32" fmla="*/ 19 w 1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"/>
                    <a:gd name="T53" fmla="*/ 19 w 1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8" name="Freeform 1341">
                  <a:extLst>
                    <a:ext uri="{FF2B5EF4-FFF2-40B4-BE49-F238E27FC236}">
                      <a16:creationId xmlns:a16="http://schemas.microsoft.com/office/drawing/2014/main" id="{1B4EAE2A-619D-472D-98FA-0D10C512E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989"/>
                  <a:ext cx="10" cy="19"/>
                </a:xfrm>
                <a:custGeom>
                  <a:avLst/>
                  <a:gdLst>
                    <a:gd name="T0" fmla="*/ 10 w 10"/>
                    <a:gd name="T1" fmla="*/ 9 h 19"/>
                    <a:gd name="T2" fmla="*/ 5 w 10"/>
                    <a:gd name="T3" fmla="*/ 19 h 19"/>
                    <a:gd name="T4" fmla="*/ 5 w 10"/>
                    <a:gd name="T5" fmla="*/ 19 h 19"/>
                    <a:gd name="T6" fmla="*/ 5 w 10"/>
                    <a:gd name="T7" fmla="*/ 19 h 19"/>
                    <a:gd name="T8" fmla="*/ 5 w 10"/>
                    <a:gd name="T9" fmla="*/ 14 h 19"/>
                    <a:gd name="T10" fmla="*/ 5 w 10"/>
                    <a:gd name="T11" fmla="*/ 14 h 19"/>
                    <a:gd name="T12" fmla="*/ 5 w 10"/>
                    <a:gd name="T13" fmla="*/ 14 h 19"/>
                    <a:gd name="T14" fmla="*/ 0 w 10"/>
                    <a:gd name="T15" fmla="*/ 14 h 19"/>
                    <a:gd name="T16" fmla="*/ 0 w 10"/>
                    <a:gd name="T17" fmla="*/ 14 h 19"/>
                    <a:gd name="T18" fmla="*/ 0 w 10"/>
                    <a:gd name="T19" fmla="*/ 9 h 19"/>
                    <a:gd name="T20" fmla="*/ 0 w 10"/>
                    <a:gd name="T21" fmla="*/ 9 h 19"/>
                    <a:gd name="T22" fmla="*/ 0 w 10"/>
                    <a:gd name="T23" fmla="*/ 9 h 19"/>
                    <a:gd name="T24" fmla="*/ 0 w 10"/>
                    <a:gd name="T25" fmla="*/ 5 h 19"/>
                    <a:gd name="T26" fmla="*/ 0 w 10"/>
                    <a:gd name="T27" fmla="*/ 5 h 19"/>
                    <a:gd name="T28" fmla="*/ 0 w 10"/>
                    <a:gd name="T29" fmla="*/ 5 h 19"/>
                    <a:gd name="T30" fmla="*/ 0 w 10"/>
                    <a:gd name="T31" fmla="*/ 5 h 19"/>
                    <a:gd name="T32" fmla="*/ 0 w 10"/>
                    <a:gd name="T33" fmla="*/ 0 h 19"/>
                    <a:gd name="T34" fmla="*/ 0 w 10"/>
                    <a:gd name="T35" fmla="*/ 0 h 19"/>
                    <a:gd name="T36" fmla="*/ 0 w 10"/>
                    <a:gd name="T37" fmla="*/ 0 h 19"/>
                    <a:gd name="T38" fmla="*/ 5 w 10"/>
                    <a:gd name="T39" fmla="*/ 0 h 19"/>
                    <a:gd name="T40" fmla="*/ 5 w 10"/>
                    <a:gd name="T41" fmla="*/ 0 h 19"/>
                    <a:gd name="T42" fmla="*/ 5 w 10"/>
                    <a:gd name="T43" fmla="*/ 0 h 19"/>
                    <a:gd name="T44" fmla="*/ 5 w 10"/>
                    <a:gd name="T45" fmla="*/ 0 h 19"/>
                    <a:gd name="T46" fmla="*/ 10 w 10"/>
                    <a:gd name="T47" fmla="*/ 0 h 19"/>
                    <a:gd name="T48" fmla="*/ 10 w 10"/>
                    <a:gd name="T49" fmla="*/ 0 h 19"/>
                    <a:gd name="T50" fmla="*/ 10 w 10"/>
                    <a:gd name="T51" fmla="*/ 0 h 19"/>
                    <a:gd name="T52" fmla="*/ 10 w 10"/>
                    <a:gd name="T53" fmla="*/ 5 h 19"/>
                    <a:gd name="T54" fmla="*/ 10 w 10"/>
                    <a:gd name="T55" fmla="*/ 5 h 19"/>
                    <a:gd name="T56" fmla="*/ 10 w 10"/>
                    <a:gd name="T57" fmla="*/ 5 h 19"/>
                    <a:gd name="T58" fmla="*/ 10 w 10"/>
                    <a:gd name="T59" fmla="*/ 5 h 19"/>
                    <a:gd name="T60" fmla="*/ 10 w 10"/>
                    <a:gd name="T61" fmla="*/ 5 h 19"/>
                    <a:gd name="T62" fmla="*/ 10 w 10"/>
                    <a:gd name="T63" fmla="*/ 9 h 19"/>
                    <a:gd name="T64" fmla="*/ 10 w 10"/>
                    <a:gd name="T65" fmla="*/ 9 h 19"/>
                    <a:gd name="T66" fmla="*/ 10 w 10"/>
                    <a:gd name="T67" fmla="*/ 9 h 19"/>
                    <a:gd name="T68" fmla="*/ 10 w 10"/>
                    <a:gd name="T69" fmla="*/ 9 h 19"/>
                    <a:gd name="T70" fmla="*/ 10 w 10"/>
                    <a:gd name="T71" fmla="*/ 9 h 1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"/>
                    <a:gd name="T109" fmla="*/ 0 h 19"/>
                    <a:gd name="T110" fmla="*/ 10 w 10"/>
                    <a:gd name="T111" fmla="*/ 19 h 1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" h="19">
                      <a:moveTo>
                        <a:pt x="10" y="9"/>
                      </a:move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9" name="Line 1342">
                  <a:extLst>
                    <a:ext uri="{FF2B5EF4-FFF2-40B4-BE49-F238E27FC236}">
                      <a16:creationId xmlns:a16="http://schemas.microsoft.com/office/drawing/2014/main" id="{F801A104-1AFE-44E4-8707-90BF89ECE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27" y="998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0" name="Freeform 1343">
                  <a:extLst>
                    <a:ext uri="{FF2B5EF4-FFF2-40B4-BE49-F238E27FC236}">
                      <a16:creationId xmlns:a16="http://schemas.microsoft.com/office/drawing/2014/main" id="{6B91F52B-9B6D-4C73-AC3D-911B0A394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989"/>
                  <a:ext cx="5" cy="19"/>
                </a:xfrm>
                <a:custGeom>
                  <a:avLst/>
                  <a:gdLst>
                    <a:gd name="T0" fmla="*/ 5 w 5"/>
                    <a:gd name="T1" fmla="*/ 19 h 19"/>
                    <a:gd name="T2" fmla="*/ 5 w 5"/>
                    <a:gd name="T3" fmla="*/ 19 h 19"/>
                    <a:gd name="T4" fmla="*/ 5 w 5"/>
                    <a:gd name="T5" fmla="*/ 14 h 19"/>
                    <a:gd name="T6" fmla="*/ 5 w 5"/>
                    <a:gd name="T7" fmla="*/ 14 h 19"/>
                    <a:gd name="T8" fmla="*/ 5 w 5"/>
                    <a:gd name="T9" fmla="*/ 14 h 19"/>
                    <a:gd name="T10" fmla="*/ 0 w 5"/>
                    <a:gd name="T11" fmla="*/ 14 h 19"/>
                    <a:gd name="T12" fmla="*/ 0 w 5"/>
                    <a:gd name="T13" fmla="*/ 14 h 19"/>
                    <a:gd name="T14" fmla="*/ 0 w 5"/>
                    <a:gd name="T15" fmla="*/ 9 h 19"/>
                    <a:gd name="T16" fmla="*/ 0 w 5"/>
                    <a:gd name="T17" fmla="*/ 9 h 19"/>
                    <a:gd name="T18" fmla="*/ 0 w 5"/>
                    <a:gd name="T19" fmla="*/ 9 h 19"/>
                    <a:gd name="T20" fmla="*/ 0 w 5"/>
                    <a:gd name="T21" fmla="*/ 5 h 19"/>
                    <a:gd name="T22" fmla="*/ 0 w 5"/>
                    <a:gd name="T23" fmla="*/ 5 h 19"/>
                    <a:gd name="T24" fmla="*/ 0 w 5"/>
                    <a:gd name="T25" fmla="*/ 5 h 19"/>
                    <a:gd name="T26" fmla="*/ 0 w 5"/>
                    <a:gd name="T27" fmla="*/ 5 h 19"/>
                    <a:gd name="T28" fmla="*/ 0 w 5"/>
                    <a:gd name="T29" fmla="*/ 0 h 19"/>
                    <a:gd name="T30" fmla="*/ 0 w 5"/>
                    <a:gd name="T31" fmla="*/ 0 h 19"/>
                    <a:gd name="T32" fmla="*/ 0 w 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19"/>
                      </a:move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1" name="Freeform 1344">
                  <a:extLst>
                    <a:ext uri="{FF2B5EF4-FFF2-40B4-BE49-F238E27FC236}">
                      <a16:creationId xmlns:a16="http://schemas.microsoft.com/office/drawing/2014/main" id="{050E075A-5184-4AB4-BEC1-A06A13369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989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5 w 10"/>
                    <a:gd name="T3" fmla="*/ 0 h 9"/>
                    <a:gd name="T4" fmla="*/ 5 w 10"/>
                    <a:gd name="T5" fmla="*/ 0 h 9"/>
                    <a:gd name="T6" fmla="*/ 5 w 10"/>
                    <a:gd name="T7" fmla="*/ 0 h 9"/>
                    <a:gd name="T8" fmla="*/ 5 w 10"/>
                    <a:gd name="T9" fmla="*/ 0 h 9"/>
                    <a:gd name="T10" fmla="*/ 10 w 10"/>
                    <a:gd name="T11" fmla="*/ 0 h 9"/>
                    <a:gd name="T12" fmla="*/ 10 w 10"/>
                    <a:gd name="T13" fmla="*/ 0 h 9"/>
                    <a:gd name="T14" fmla="*/ 10 w 10"/>
                    <a:gd name="T15" fmla="*/ 0 h 9"/>
                    <a:gd name="T16" fmla="*/ 10 w 10"/>
                    <a:gd name="T17" fmla="*/ 5 h 9"/>
                    <a:gd name="T18" fmla="*/ 10 w 10"/>
                    <a:gd name="T19" fmla="*/ 5 h 9"/>
                    <a:gd name="T20" fmla="*/ 10 w 10"/>
                    <a:gd name="T21" fmla="*/ 5 h 9"/>
                    <a:gd name="T22" fmla="*/ 10 w 10"/>
                    <a:gd name="T23" fmla="*/ 5 h 9"/>
                    <a:gd name="T24" fmla="*/ 10 w 10"/>
                    <a:gd name="T25" fmla="*/ 5 h 9"/>
                    <a:gd name="T26" fmla="*/ 10 w 10"/>
                    <a:gd name="T27" fmla="*/ 9 h 9"/>
                    <a:gd name="T28" fmla="*/ 10 w 10"/>
                    <a:gd name="T29" fmla="*/ 9 h 9"/>
                    <a:gd name="T30" fmla="*/ 10 w 10"/>
                    <a:gd name="T31" fmla="*/ 9 h 9"/>
                    <a:gd name="T32" fmla="*/ 10 w 10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2" name="Freeform 1345">
                  <a:extLst>
                    <a:ext uri="{FF2B5EF4-FFF2-40B4-BE49-F238E27FC236}">
                      <a16:creationId xmlns:a16="http://schemas.microsoft.com/office/drawing/2014/main" id="{C1840BA3-1F3B-4D91-B12C-E9439B6B1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989"/>
                  <a:ext cx="19" cy="38"/>
                </a:xfrm>
                <a:custGeom>
                  <a:avLst/>
                  <a:gdLst>
                    <a:gd name="T0" fmla="*/ 19 w 19"/>
                    <a:gd name="T1" fmla="*/ 24 h 38"/>
                    <a:gd name="T2" fmla="*/ 19 w 19"/>
                    <a:gd name="T3" fmla="*/ 24 h 38"/>
                    <a:gd name="T4" fmla="*/ 19 w 19"/>
                    <a:gd name="T5" fmla="*/ 24 h 38"/>
                    <a:gd name="T6" fmla="*/ 14 w 19"/>
                    <a:gd name="T7" fmla="*/ 29 h 38"/>
                    <a:gd name="T8" fmla="*/ 14 w 19"/>
                    <a:gd name="T9" fmla="*/ 29 h 38"/>
                    <a:gd name="T10" fmla="*/ 14 w 19"/>
                    <a:gd name="T11" fmla="*/ 29 h 38"/>
                    <a:gd name="T12" fmla="*/ 14 w 19"/>
                    <a:gd name="T13" fmla="*/ 29 h 38"/>
                    <a:gd name="T14" fmla="*/ 9 w 19"/>
                    <a:gd name="T15" fmla="*/ 29 h 38"/>
                    <a:gd name="T16" fmla="*/ 9 w 19"/>
                    <a:gd name="T17" fmla="*/ 34 h 38"/>
                    <a:gd name="T18" fmla="*/ 9 w 19"/>
                    <a:gd name="T19" fmla="*/ 34 h 38"/>
                    <a:gd name="T20" fmla="*/ 9 w 19"/>
                    <a:gd name="T21" fmla="*/ 34 h 38"/>
                    <a:gd name="T22" fmla="*/ 9 w 19"/>
                    <a:gd name="T23" fmla="*/ 34 h 38"/>
                    <a:gd name="T24" fmla="*/ 4 w 19"/>
                    <a:gd name="T25" fmla="*/ 34 h 38"/>
                    <a:gd name="T26" fmla="*/ 4 w 19"/>
                    <a:gd name="T27" fmla="*/ 38 h 38"/>
                    <a:gd name="T28" fmla="*/ 4 w 19"/>
                    <a:gd name="T29" fmla="*/ 38 h 38"/>
                    <a:gd name="T30" fmla="*/ 4 w 19"/>
                    <a:gd name="T31" fmla="*/ 38 h 38"/>
                    <a:gd name="T32" fmla="*/ 0 w 19"/>
                    <a:gd name="T33" fmla="*/ 38 h 38"/>
                    <a:gd name="T34" fmla="*/ 0 w 19"/>
                    <a:gd name="T35" fmla="*/ 34 h 38"/>
                    <a:gd name="T36" fmla="*/ 0 w 19"/>
                    <a:gd name="T37" fmla="*/ 34 h 38"/>
                    <a:gd name="T38" fmla="*/ 0 w 19"/>
                    <a:gd name="T39" fmla="*/ 29 h 38"/>
                    <a:gd name="T40" fmla="*/ 0 w 19"/>
                    <a:gd name="T41" fmla="*/ 29 h 38"/>
                    <a:gd name="T42" fmla="*/ 0 w 19"/>
                    <a:gd name="T43" fmla="*/ 24 h 38"/>
                    <a:gd name="T44" fmla="*/ 0 w 19"/>
                    <a:gd name="T45" fmla="*/ 19 h 38"/>
                    <a:gd name="T46" fmla="*/ 0 w 19"/>
                    <a:gd name="T47" fmla="*/ 19 h 38"/>
                    <a:gd name="T48" fmla="*/ 0 w 19"/>
                    <a:gd name="T49" fmla="*/ 14 h 38"/>
                    <a:gd name="T50" fmla="*/ 0 w 19"/>
                    <a:gd name="T51" fmla="*/ 9 h 38"/>
                    <a:gd name="T52" fmla="*/ 0 w 19"/>
                    <a:gd name="T53" fmla="*/ 9 h 38"/>
                    <a:gd name="T54" fmla="*/ 0 w 19"/>
                    <a:gd name="T55" fmla="*/ 5 h 38"/>
                    <a:gd name="T56" fmla="*/ 4 w 19"/>
                    <a:gd name="T57" fmla="*/ 5 h 38"/>
                    <a:gd name="T58" fmla="*/ 4 w 19"/>
                    <a:gd name="T59" fmla="*/ 5 h 38"/>
                    <a:gd name="T60" fmla="*/ 4 w 19"/>
                    <a:gd name="T61" fmla="*/ 0 h 38"/>
                    <a:gd name="T62" fmla="*/ 9 w 19"/>
                    <a:gd name="T63" fmla="*/ 0 h 38"/>
                    <a:gd name="T64" fmla="*/ 14 w 19"/>
                    <a:gd name="T65" fmla="*/ 0 h 38"/>
                    <a:gd name="T66" fmla="*/ 14 w 19"/>
                    <a:gd name="T67" fmla="*/ 0 h 38"/>
                    <a:gd name="T68" fmla="*/ 14 w 19"/>
                    <a:gd name="T69" fmla="*/ 0 h 38"/>
                    <a:gd name="T70" fmla="*/ 19 w 19"/>
                    <a:gd name="T71" fmla="*/ 24 h 38"/>
                    <a:gd name="T72" fmla="*/ 19 w 19"/>
                    <a:gd name="T73" fmla="*/ 24 h 3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9"/>
                    <a:gd name="T112" fmla="*/ 0 h 38"/>
                    <a:gd name="T113" fmla="*/ 19 w 19"/>
                    <a:gd name="T114" fmla="*/ 38 h 3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9" h="38">
                      <a:moveTo>
                        <a:pt x="19" y="24"/>
                      </a:moveTo>
                      <a:lnTo>
                        <a:pt x="19" y="2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9" y="34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24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3" name="Freeform 1346">
                  <a:extLst>
                    <a:ext uri="{FF2B5EF4-FFF2-40B4-BE49-F238E27FC236}">
                      <a16:creationId xmlns:a16="http://schemas.microsoft.com/office/drawing/2014/main" id="{66696B8B-0A78-48CE-88BD-340008C03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1013"/>
                  <a:ext cx="19" cy="14"/>
                </a:xfrm>
                <a:custGeom>
                  <a:avLst/>
                  <a:gdLst>
                    <a:gd name="T0" fmla="*/ 19 w 19"/>
                    <a:gd name="T1" fmla="*/ 0 h 14"/>
                    <a:gd name="T2" fmla="*/ 19 w 19"/>
                    <a:gd name="T3" fmla="*/ 0 h 14"/>
                    <a:gd name="T4" fmla="*/ 19 w 19"/>
                    <a:gd name="T5" fmla="*/ 0 h 14"/>
                    <a:gd name="T6" fmla="*/ 14 w 19"/>
                    <a:gd name="T7" fmla="*/ 5 h 14"/>
                    <a:gd name="T8" fmla="*/ 14 w 19"/>
                    <a:gd name="T9" fmla="*/ 5 h 14"/>
                    <a:gd name="T10" fmla="*/ 14 w 19"/>
                    <a:gd name="T11" fmla="*/ 5 h 14"/>
                    <a:gd name="T12" fmla="*/ 14 w 19"/>
                    <a:gd name="T13" fmla="*/ 5 h 14"/>
                    <a:gd name="T14" fmla="*/ 9 w 19"/>
                    <a:gd name="T15" fmla="*/ 5 h 14"/>
                    <a:gd name="T16" fmla="*/ 9 w 19"/>
                    <a:gd name="T17" fmla="*/ 10 h 14"/>
                    <a:gd name="T18" fmla="*/ 9 w 19"/>
                    <a:gd name="T19" fmla="*/ 10 h 14"/>
                    <a:gd name="T20" fmla="*/ 9 w 19"/>
                    <a:gd name="T21" fmla="*/ 10 h 14"/>
                    <a:gd name="T22" fmla="*/ 9 w 19"/>
                    <a:gd name="T23" fmla="*/ 10 h 14"/>
                    <a:gd name="T24" fmla="*/ 4 w 19"/>
                    <a:gd name="T25" fmla="*/ 10 h 14"/>
                    <a:gd name="T26" fmla="*/ 4 w 19"/>
                    <a:gd name="T27" fmla="*/ 14 h 14"/>
                    <a:gd name="T28" fmla="*/ 4 w 19"/>
                    <a:gd name="T29" fmla="*/ 14 h 14"/>
                    <a:gd name="T30" fmla="*/ 4 w 19"/>
                    <a:gd name="T31" fmla="*/ 14 h 14"/>
                    <a:gd name="T32" fmla="*/ 0 w 1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4"/>
                    <a:gd name="T53" fmla="*/ 19 w 1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4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4" y="10"/>
                      </a:lnTo>
                      <a:lnTo>
                        <a:pt x="4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4" name="Freeform 1347">
                  <a:extLst>
                    <a:ext uri="{FF2B5EF4-FFF2-40B4-BE49-F238E27FC236}">
                      <a16:creationId xmlns:a16="http://schemas.microsoft.com/office/drawing/2014/main" id="{AF7B7AB5-F9F1-457F-B4BF-E802DC15D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989"/>
                  <a:ext cx="14" cy="38"/>
                </a:xfrm>
                <a:custGeom>
                  <a:avLst/>
                  <a:gdLst>
                    <a:gd name="T0" fmla="*/ 0 w 14"/>
                    <a:gd name="T1" fmla="*/ 38 h 38"/>
                    <a:gd name="T2" fmla="*/ 0 w 14"/>
                    <a:gd name="T3" fmla="*/ 34 h 38"/>
                    <a:gd name="T4" fmla="*/ 0 w 14"/>
                    <a:gd name="T5" fmla="*/ 34 h 38"/>
                    <a:gd name="T6" fmla="*/ 0 w 14"/>
                    <a:gd name="T7" fmla="*/ 29 h 38"/>
                    <a:gd name="T8" fmla="*/ 0 w 14"/>
                    <a:gd name="T9" fmla="*/ 29 h 38"/>
                    <a:gd name="T10" fmla="*/ 0 w 14"/>
                    <a:gd name="T11" fmla="*/ 24 h 38"/>
                    <a:gd name="T12" fmla="*/ 0 w 14"/>
                    <a:gd name="T13" fmla="*/ 19 h 38"/>
                    <a:gd name="T14" fmla="*/ 0 w 14"/>
                    <a:gd name="T15" fmla="*/ 19 h 38"/>
                    <a:gd name="T16" fmla="*/ 0 w 14"/>
                    <a:gd name="T17" fmla="*/ 14 h 38"/>
                    <a:gd name="T18" fmla="*/ 0 w 14"/>
                    <a:gd name="T19" fmla="*/ 9 h 38"/>
                    <a:gd name="T20" fmla="*/ 0 w 14"/>
                    <a:gd name="T21" fmla="*/ 9 h 38"/>
                    <a:gd name="T22" fmla="*/ 0 w 14"/>
                    <a:gd name="T23" fmla="*/ 5 h 38"/>
                    <a:gd name="T24" fmla="*/ 4 w 14"/>
                    <a:gd name="T25" fmla="*/ 5 h 38"/>
                    <a:gd name="T26" fmla="*/ 4 w 14"/>
                    <a:gd name="T27" fmla="*/ 5 h 38"/>
                    <a:gd name="T28" fmla="*/ 4 w 14"/>
                    <a:gd name="T29" fmla="*/ 0 h 38"/>
                    <a:gd name="T30" fmla="*/ 9 w 14"/>
                    <a:gd name="T31" fmla="*/ 0 h 38"/>
                    <a:gd name="T32" fmla="*/ 14 w 14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8"/>
                    <a:gd name="T53" fmla="*/ 14 w 14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8">
                      <a:moveTo>
                        <a:pt x="0" y="38"/>
                      </a:move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5" name="Freeform 1348">
                  <a:extLst>
                    <a:ext uri="{FF2B5EF4-FFF2-40B4-BE49-F238E27FC236}">
                      <a16:creationId xmlns:a16="http://schemas.microsoft.com/office/drawing/2014/main" id="{EE77B2D5-5A6F-4E78-BA9A-31400338A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989"/>
                  <a:ext cx="5" cy="24"/>
                </a:xfrm>
                <a:custGeom>
                  <a:avLst/>
                  <a:gdLst>
                    <a:gd name="T0" fmla="*/ 0 w 5"/>
                    <a:gd name="T1" fmla="*/ 0 h 24"/>
                    <a:gd name="T2" fmla="*/ 0 w 5"/>
                    <a:gd name="T3" fmla="*/ 0 h 24"/>
                    <a:gd name="T4" fmla="*/ 5 w 5"/>
                    <a:gd name="T5" fmla="*/ 24 h 2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4"/>
                    <a:gd name="T11" fmla="*/ 5 w 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6" name="Freeform 1349">
                  <a:extLst>
                    <a:ext uri="{FF2B5EF4-FFF2-40B4-BE49-F238E27FC236}">
                      <a16:creationId xmlns:a16="http://schemas.microsoft.com/office/drawing/2014/main" id="{65A4A2AD-7B17-4884-B268-98B348319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998"/>
                  <a:ext cx="34" cy="44"/>
                </a:xfrm>
                <a:custGeom>
                  <a:avLst/>
                  <a:gdLst>
                    <a:gd name="T0" fmla="*/ 34 w 34"/>
                    <a:gd name="T1" fmla="*/ 34 h 44"/>
                    <a:gd name="T2" fmla="*/ 29 w 34"/>
                    <a:gd name="T3" fmla="*/ 34 h 44"/>
                    <a:gd name="T4" fmla="*/ 29 w 34"/>
                    <a:gd name="T5" fmla="*/ 34 h 44"/>
                    <a:gd name="T6" fmla="*/ 24 w 34"/>
                    <a:gd name="T7" fmla="*/ 34 h 44"/>
                    <a:gd name="T8" fmla="*/ 24 w 34"/>
                    <a:gd name="T9" fmla="*/ 34 h 44"/>
                    <a:gd name="T10" fmla="*/ 24 w 34"/>
                    <a:gd name="T11" fmla="*/ 39 h 44"/>
                    <a:gd name="T12" fmla="*/ 19 w 34"/>
                    <a:gd name="T13" fmla="*/ 39 h 44"/>
                    <a:gd name="T14" fmla="*/ 19 w 34"/>
                    <a:gd name="T15" fmla="*/ 39 h 44"/>
                    <a:gd name="T16" fmla="*/ 14 w 34"/>
                    <a:gd name="T17" fmla="*/ 39 h 44"/>
                    <a:gd name="T18" fmla="*/ 14 w 34"/>
                    <a:gd name="T19" fmla="*/ 39 h 44"/>
                    <a:gd name="T20" fmla="*/ 10 w 34"/>
                    <a:gd name="T21" fmla="*/ 39 h 44"/>
                    <a:gd name="T22" fmla="*/ 10 w 34"/>
                    <a:gd name="T23" fmla="*/ 39 h 44"/>
                    <a:gd name="T24" fmla="*/ 5 w 34"/>
                    <a:gd name="T25" fmla="*/ 39 h 44"/>
                    <a:gd name="T26" fmla="*/ 5 w 34"/>
                    <a:gd name="T27" fmla="*/ 44 h 44"/>
                    <a:gd name="T28" fmla="*/ 0 w 34"/>
                    <a:gd name="T29" fmla="*/ 44 h 44"/>
                    <a:gd name="T30" fmla="*/ 0 w 34"/>
                    <a:gd name="T31" fmla="*/ 44 h 44"/>
                    <a:gd name="T32" fmla="*/ 0 w 34"/>
                    <a:gd name="T33" fmla="*/ 44 h 44"/>
                    <a:gd name="T34" fmla="*/ 0 w 34"/>
                    <a:gd name="T35" fmla="*/ 39 h 44"/>
                    <a:gd name="T36" fmla="*/ 0 w 34"/>
                    <a:gd name="T37" fmla="*/ 39 h 44"/>
                    <a:gd name="T38" fmla="*/ 0 w 34"/>
                    <a:gd name="T39" fmla="*/ 34 h 44"/>
                    <a:gd name="T40" fmla="*/ 0 w 34"/>
                    <a:gd name="T41" fmla="*/ 29 h 44"/>
                    <a:gd name="T42" fmla="*/ 0 w 34"/>
                    <a:gd name="T43" fmla="*/ 29 h 44"/>
                    <a:gd name="T44" fmla="*/ 0 w 34"/>
                    <a:gd name="T45" fmla="*/ 25 h 44"/>
                    <a:gd name="T46" fmla="*/ 5 w 34"/>
                    <a:gd name="T47" fmla="*/ 25 h 44"/>
                    <a:gd name="T48" fmla="*/ 5 w 34"/>
                    <a:gd name="T49" fmla="*/ 20 h 44"/>
                    <a:gd name="T50" fmla="*/ 5 w 34"/>
                    <a:gd name="T51" fmla="*/ 15 h 44"/>
                    <a:gd name="T52" fmla="*/ 10 w 34"/>
                    <a:gd name="T53" fmla="*/ 15 h 44"/>
                    <a:gd name="T54" fmla="*/ 10 w 34"/>
                    <a:gd name="T55" fmla="*/ 10 h 44"/>
                    <a:gd name="T56" fmla="*/ 10 w 34"/>
                    <a:gd name="T57" fmla="*/ 10 h 44"/>
                    <a:gd name="T58" fmla="*/ 14 w 34"/>
                    <a:gd name="T59" fmla="*/ 5 h 44"/>
                    <a:gd name="T60" fmla="*/ 14 w 34"/>
                    <a:gd name="T61" fmla="*/ 5 h 44"/>
                    <a:gd name="T62" fmla="*/ 19 w 34"/>
                    <a:gd name="T63" fmla="*/ 0 h 44"/>
                    <a:gd name="T64" fmla="*/ 19 w 34"/>
                    <a:gd name="T65" fmla="*/ 0 h 44"/>
                    <a:gd name="T66" fmla="*/ 24 w 34"/>
                    <a:gd name="T67" fmla="*/ 0 h 44"/>
                    <a:gd name="T68" fmla="*/ 24 w 34"/>
                    <a:gd name="T69" fmla="*/ 0 h 44"/>
                    <a:gd name="T70" fmla="*/ 29 w 34"/>
                    <a:gd name="T71" fmla="*/ 0 h 44"/>
                    <a:gd name="T72" fmla="*/ 29 w 34"/>
                    <a:gd name="T73" fmla="*/ 5 h 44"/>
                    <a:gd name="T74" fmla="*/ 29 w 34"/>
                    <a:gd name="T75" fmla="*/ 5 h 44"/>
                    <a:gd name="T76" fmla="*/ 29 w 34"/>
                    <a:gd name="T77" fmla="*/ 10 h 44"/>
                    <a:gd name="T78" fmla="*/ 29 w 34"/>
                    <a:gd name="T79" fmla="*/ 10 h 44"/>
                    <a:gd name="T80" fmla="*/ 29 w 34"/>
                    <a:gd name="T81" fmla="*/ 15 h 44"/>
                    <a:gd name="T82" fmla="*/ 29 w 34"/>
                    <a:gd name="T83" fmla="*/ 15 h 44"/>
                    <a:gd name="T84" fmla="*/ 29 w 34"/>
                    <a:gd name="T85" fmla="*/ 20 h 44"/>
                    <a:gd name="T86" fmla="*/ 29 w 34"/>
                    <a:gd name="T87" fmla="*/ 20 h 44"/>
                    <a:gd name="T88" fmla="*/ 29 w 34"/>
                    <a:gd name="T89" fmla="*/ 25 h 44"/>
                    <a:gd name="T90" fmla="*/ 29 w 34"/>
                    <a:gd name="T91" fmla="*/ 25 h 44"/>
                    <a:gd name="T92" fmla="*/ 29 w 34"/>
                    <a:gd name="T93" fmla="*/ 29 h 44"/>
                    <a:gd name="T94" fmla="*/ 29 w 34"/>
                    <a:gd name="T95" fmla="*/ 29 h 44"/>
                    <a:gd name="T96" fmla="*/ 34 w 34"/>
                    <a:gd name="T97" fmla="*/ 34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"/>
                    <a:gd name="T148" fmla="*/ 0 h 44"/>
                    <a:gd name="T149" fmla="*/ 34 w 34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" h="44">
                      <a:moveTo>
                        <a:pt x="34" y="34"/>
                      </a:moveTo>
                      <a:lnTo>
                        <a:pt x="29" y="34"/>
                      </a:lnTo>
                      <a:lnTo>
                        <a:pt x="24" y="34"/>
                      </a:lnTo>
                      <a:lnTo>
                        <a:pt x="24" y="39"/>
                      </a:lnTo>
                      <a:lnTo>
                        <a:pt x="19" y="39"/>
                      </a:lnTo>
                      <a:lnTo>
                        <a:pt x="14" y="39"/>
                      </a:lnTo>
                      <a:lnTo>
                        <a:pt x="10" y="39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29" y="10"/>
                      </a:lnTo>
                      <a:lnTo>
                        <a:pt x="29" y="15"/>
                      </a:lnTo>
                      <a:lnTo>
                        <a:pt x="29" y="20"/>
                      </a:lnTo>
                      <a:lnTo>
                        <a:pt x="29" y="25"/>
                      </a:lnTo>
                      <a:lnTo>
                        <a:pt x="29" y="29"/>
                      </a:lnTo>
                      <a:lnTo>
                        <a:pt x="34" y="34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7" name="Freeform 1350">
                  <a:extLst>
                    <a:ext uri="{FF2B5EF4-FFF2-40B4-BE49-F238E27FC236}">
                      <a16:creationId xmlns:a16="http://schemas.microsoft.com/office/drawing/2014/main" id="{D03185A0-E0AD-4AC5-9864-E089CA6FC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1032"/>
                  <a:ext cx="34" cy="10"/>
                </a:xfrm>
                <a:custGeom>
                  <a:avLst/>
                  <a:gdLst>
                    <a:gd name="T0" fmla="*/ 34 w 34"/>
                    <a:gd name="T1" fmla="*/ 0 h 10"/>
                    <a:gd name="T2" fmla="*/ 29 w 34"/>
                    <a:gd name="T3" fmla="*/ 0 h 10"/>
                    <a:gd name="T4" fmla="*/ 29 w 34"/>
                    <a:gd name="T5" fmla="*/ 0 h 10"/>
                    <a:gd name="T6" fmla="*/ 24 w 34"/>
                    <a:gd name="T7" fmla="*/ 0 h 10"/>
                    <a:gd name="T8" fmla="*/ 24 w 34"/>
                    <a:gd name="T9" fmla="*/ 0 h 10"/>
                    <a:gd name="T10" fmla="*/ 24 w 34"/>
                    <a:gd name="T11" fmla="*/ 5 h 10"/>
                    <a:gd name="T12" fmla="*/ 19 w 34"/>
                    <a:gd name="T13" fmla="*/ 5 h 10"/>
                    <a:gd name="T14" fmla="*/ 19 w 34"/>
                    <a:gd name="T15" fmla="*/ 5 h 10"/>
                    <a:gd name="T16" fmla="*/ 14 w 34"/>
                    <a:gd name="T17" fmla="*/ 5 h 10"/>
                    <a:gd name="T18" fmla="*/ 14 w 34"/>
                    <a:gd name="T19" fmla="*/ 5 h 10"/>
                    <a:gd name="T20" fmla="*/ 10 w 34"/>
                    <a:gd name="T21" fmla="*/ 5 h 10"/>
                    <a:gd name="T22" fmla="*/ 10 w 34"/>
                    <a:gd name="T23" fmla="*/ 5 h 10"/>
                    <a:gd name="T24" fmla="*/ 5 w 34"/>
                    <a:gd name="T25" fmla="*/ 5 h 10"/>
                    <a:gd name="T26" fmla="*/ 5 w 34"/>
                    <a:gd name="T27" fmla="*/ 10 h 10"/>
                    <a:gd name="T28" fmla="*/ 0 w 34"/>
                    <a:gd name="T29" fmla="*/ 10 h 10"/>
                    <a:gd name="T30" fmla="*/ 0 w 34"/>
                    <a:gd name="T31" fmla="*/ 10 h 10"/>
                    <a:gd name="T32" fmla="*/ 0 w 3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0"/>
                    <a:gd name="T53" fmla="*/ 34 w 3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0">
                      <a:moveTo>
                        <a:pt x="34" y="0"/>
                      </a:move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8" name="Freeform 1351">
                  <a:extLst>
                    <a:ext uri="{FF2B5EF4-FFF2-40B4-BE49-F238E27FC236}">
                      <a16:creationId xmlns:a16="http://schemas.microsoft.com/office/drawing/2014/main" id="{ADC7FA7E-AC18-448F-A352-A22AEB361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998"/>
                  <a:ext cx="19" cy="44"/>
                </a:xfrm>
                <a:custGeom>
                  <a:avLst/>
                  <a:gdLst>
                    <a:gd name="T0" fmla="*/ 0 w 19"/>
                    <a:gd name="T1" fmla="*/ 44 h 44"/>
                    <a:gd name="T2" fmla="*/ 0 w 19"/>
                    <a:gd name="T3" fmla="*/ 39 h 44"/>
                    <a:gd name="T4" fmla="*/ 0 w 19"/>
                    <a:gd name="T5" fmla="*/ 39 h 44"/>
                    <a:gd name="T6" fmla="*/ 0 w 19"/>
                    <a:gd name="T7" fmla="*/ 34 h 44"/>
                    <a:gd name="T8" fmla="*/ 0 w 19"/>
                    <a:gd name="T9" fmla="*/ 29 h 44"/>
                    <a:gd name="T10" fmla="*/ 0 w 19"/>
                    <a:gd name="T11" fmla="*/ 29 h 44"/>
                    <a:gd name="T12" fmla="*/ 0 w 19"/>
                    <a:gd name="T13" fmla="*/ 25 h 44"/>
                    <a:gd name="T14" fmla="*/ 5 w 19"/>
                    <a:gd name="T15" fmla="*/ 25 h 44"/>
                    <a:gd name="T16" fmla="*/ 5 w 19"/>
                    <a:gd name="T17" fmla="*/ 20 h 44"/>
                    <a:gd name="T18" fmla="*/ 5 w 19"/>
                    <a:gd name="T19" fmla="*/ 15 h 44"/>
                    <a:gd name="T20" fmla="*/ 10 w 19"/>
                    <a:gd name="T21" fmla="*/ 15 h 44"/>
                    <a:gd name="T22" fmla="*/ 10 w 19"/>
                    <a:gd name="T23" fmla="*/ 10 h 44"/>
                    <a:gd name="T24" fmla="*/ 10 w 19"/>
                    <a:gd name="T25" fmla="*/ 10 h 44"/>
                    <a:gd name="T26" fmla="*/ 14 w 19"/>
                    <a:gd name="T27" fmla="*/ 5 h 44"/>
                    <a:gd name="T28" fmla="*/ 14 w 19"/>
                    <a:gd name="T29" fmla="*/ 5 h 44"/>
                    <a:gd name="T30" fmla="*/ 19 w 19"/>
                    <a:gd name="T31" fmla="*/ 0 h 44"/>
                    <a:gd name="T32" fmla="*/ 19 w 19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4"/>
                    <a:gd name="T53" fmla="*/ 19 w 19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4">
                      <a:moveTo>
                        <a:pt x="0" y="44"/>
                      </a:move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9" name="Freeform 1352">
                  <a:extLst>
                    <a:ext uri="{FF2B5EF4-FFF2-40B4-BE49-F238E27FC236}">
                      <a16:creationId xmlns:a16="http://schemas.microsoft.com/office/drawing/2014/main" id="{411516F8-98D0-4CC5-BB9B-EBBE99B90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998"/>
                  <a:ext cx="15" cy="34"/>
                </a:xfrm>
                <a:custGeom>
                  <a:avLst/>
                  <a:gdLst>
                    <a:gd name="T0" fmla="*/ 0 w 15"/>
                    <a:gd name="T1" fmla="*/ 0 h 34"/>
                    <a:gd name="T2" fmla="*/ 5 w 15"/>
                    <a:gd name="T3" fmla="*/ 0 h 34"/>
                    <a:gd name="T4" fmla="*/ 5 w 15"/>
                    <a:gd name="T5" fmla="*/ 0 h 34"/>
                    <a:gd name="T6" fmla="*/ 10 w 15"/>
                    <a:gd name="T7" fmla="*/ 0 h 34"/>
                    <a:gd name="T8" fmla="*/ 10 w 15"/>
                    <a:gd name="T9" fmla="*/ 5 h 34"/>
                    <a:gd name="T10" fmla="*/ 10 w 15"/>
                    <a:gd name="T11" fmla="*/ 5 h 34"/>
                    <a:gd name="T12" fmla="*/ 10 w 15"/>
                    <a:gd name="T13" fmla="*/ 10 h 34"/>
                    <a:gd name="T14" fmla="*/ 10 w 15"/>
                    <a:gd name="T15" fmla="*/ 10 h 34"/>
                    <a:gd name="T16" fmla="*/ 10 w 15"/>
                    <a:gd name="T17" fmla="*/ 15 h 34"/>
                    <a:gd name="T18" fmla="*/ 10 w 15"/>
                    <a:gd name="T19" fmla="*/ 15 h 34"/>
                    <a:gd name="T20" fmla="*/ 10 w 15"/>
                    <a:gd name="T21" fmla="*/ 20 h 34"/>
                    <a:gd name="T22" fmla="*/ 10 w 15"/>
                    <a:gd name="T23" fmla="*/ 20 h 34"/>
                    <a:gd name="T24" fmla="*/ 10 w 15"/>
                    <a:gd name="T25" fmla="*/ 25 h 34"/>
                    <a:gd name="T26" fmla="*/ 10 w 15"/>
                    <a:gd name="T27" fmla="*/ 25 h 34"/>
                    <a:gd name="T28" fmla="*/ 10 w 15"/>
                    <a:gd name="T29" fmla="*/ 29 h 34"/>
                    <a:gd name="T30" fmla="*/ 10 w 15"/>
                    <a:gd name="T31" fmla="*/ 29 h 34"/>
                    <a:gd name="T32" fmla="*/ 15 w 15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4"/>
                    <a:gd name="T53" fmla="*/ 15 w 1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0" y="25"/>
                      </a:lnTo>
                      <a:lnTo>
                        <a:pt x="10" y="29"/>
                      </a:lnTo>
                      <a:lnTo>
                        <a:pt x="15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0" name="Freeform 1353">
                  <a:extLst>
                    <a:ext uri="{FF2B5EF4-FFF2-40B4-BE49-F238E27FC236}">
                      <a16:creationId xmlns:a16="http://schemas.microsoft.com/office/drawing/2014/main" id="{79846F64-B038-4BD8-AA49-4C7746DBA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" y="1008"/>
                  <a:ext cx="4" cy="29"/>
                </a:xfrm>
                <a:custGeom>
                  <a:avLst/>
                  <a:gdLst>
                    <a:gd name="T0" fmla="*/ 4 w 4"/>
                    <a:gd name="T1" fmla="*/ 29 h 29"/>
                    <a:gd name="T2" fmla="*/ 4 w 4"/>
                    <a:gd name="T3" fmla="*/ 29 h 29"/>
                    <a:gd name="T4" fmla="*/ 4 w 4"/>
                    <a:gd name="T5" fmla="*/ 24 h 29"/>
                    <a:gd name="T6" fmla="*/ 0 w 4"/>
                    <a:gd name="T7" fmla="*/ 24 h 29"/>
                    <a:gd name="T8" fmla="*/ 0 w 4"/>
                    <a:gd name="T9" fmla="*/ 24 h 29"/>
                    <a:gd name="T10" fmla="*/ 0 w 4"/>
                    <a:gd name="T11" fmla="*/ 19 h 29"/>
                    <a:gd name="T12" fmla="*/ 0 w 4"/>
                    <a:gd name="T13" fmla="*/ 19 h 29"/>
                    <a:gd name="T14" fmla="*/ 0 w 4"/>
                    <a:gd name="T15" fmla="*/ 19 h 29"/>
                    <a:gd name="T16" fmla="*/ 0 w 4"/>
                    <a:gd name="T17" fmla="*/ 15 h 29"/>
                    <a:gd name="T18" fmla="*/ 0 w 4"/>
                    <a:gd name="T19" fmla="*/ 15 h 29"/>
                    <a:gd name="T20" fmla="*/ 0 w 4"/>
                    <a:gd name="T21" fmla="*/ 10 h 29"/>
                    <a:gd name="T22" fmla="*/ 0 w 4"/>
                    <a:gd name="T23" fmla="*/ 10 h 29"/>
                    <a:gd name="T24" fmla="*/ 0 w 4"/>
                    <a:gd name="T25" fmla="*/ 10 h 29"/>
                    <a:gd name="T26" fmla="*/ 0 w 4"/>
                    <a:gd name="T27" fmla="*/ 5 h 29"/>
                    <a:gd name="T28" fmla="*/ 0 w 4"/>
                    <a:gd name="T29" fmla="*/ 5 h 29"/>
                    <a:gd name="T30" fmla="*/ 0 w 4"/>
                    <a:gd name="T31" fmla="*/ 0 h 29"/>
                    <a:gd name="T32" fmla="*/ 0 w 4"/>
                    <a:gd name="T33" fmla="*/ 0 h 29"/>
                    <a:gd name="T34" fmla="*/ 0 w 4"/>
                    <a:gd name="T35" fmla="*/ 0 h 29"/>
                    <a:gd name="T36" fmla="*/ 0 w 4"/>
                    <a:gd name="T37" fmla="*/ 5 h 29"/>
                    <a:gd name="T38" fmla="*/ 0 w 4"/>
                    <a:gd name="T39" fmla="*/ 5 h 29"/>
                    <a:gd name="T40" fmla="*/ 4 w 4"/>
                    <a:gd name="T41" fmla="*/ 10 h 29"/>
                    <a:gd name="T42" fmla="*/ 4 w 4"/>
                    <a:gd name="T43" fmla="*/ 10 h 29"/>
                    <a:gd name="T44" fmla="*/ 4 w 4"/>
                    <a:gd name="T45" fmla="*/ 10 h 29"/>
                    <a:gd name="T46" fmla="*/ 4 w 4"/>
                    <a:gd name="T47" fmla="*/ 15 h 29"/>
                    <a:gd name="T48" fmla="*/ 4 w 4"/>
                    <a:gd name="T49" fmla="*/ 15 h 29"/>
                    <a:gd name="T50" fmla="*/ 4 w 4"/>
                    <a:gd name="T51" fmla="*/ 15 h 29"/>
                    <a:gd name="T52" fmla="*/ 4 w 4"/>
                    <a:gd name="T53" fmla="*/ 19 h 29"/>
                    <a:gd name="T54" fmla="*/ 4 w 4"/>
                    <a:gd name="T55" fmla="*/ 19 h 29"/>
                    <a:gd name="T56" fmla="*/ 4 w 4"/>
                    <a:gd name="T57" fmla="*/ 24 h 29"/>
                    <a:gd name="T58" fmla="*/ 4 w 4"/>
                    <a:gd name="T59" fmla="*/ 24 h 29"/>
                    <a:gd name="T60" fmla="*/ 4 w 4"/>
                    <a:gd name="T61" fmla="*/ 24 h 29"/>
                    <a:gd name="T62" fmla="*/ 4 w 4"/>
                    <a:gd name="T63" fmla="*/ 29 h 29"/>
                    <a:gd name="T64" fmla="*/ 4 w 4"/>
                    <a:gd name="T65" fmla="*/ 29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"/>
                    <a:gd name="T100" fmla="*/ 0 h 29"/>
                    <a:gd name="T101" fmla="*/ 4 w 4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" h="29">
                      <a:moveTo>
                        <a:pt x="4" y="29"/>
                      </a:move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1" name="Freeform 1354">
                  <a:extLst>
                    <a:ext uri="{FF2B5EF4-FFF2-40B4-BE49-F238E27FC236}">
                      <a16:creationId xmlns:a16="http://schemas.microsoft.com/office/drawing/2014/main" id="{17A32AC1-87B9-4AD3-A925-DD9D26BDD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" y="1008"/>
                  <a:ext cx="4" cy="29"/>
                </a:xfrm>
                <a:custGeom>
                  <a:avLst/>
                  <a:gdLst>
                    <a:gd name="T0" fmla="*/ 4 w 4"/>
                    <a:gd name="T1" fmla="*/ 29 h 29"/>
                    <a:gd name="T2" fmla="*/ 4 w 4"/>
                    <a:gd name="T3" fmla="*/ 29 h 29"/>
                    <a:gd name="T4" fmla="*/ 4 w 4"/>
                    <a:gd name="T5" fmla="*/ 24 h 29"/>
                    <a:gd name="T6" fmla="*/ 0 w 4"/>
                    <a:gd name="T7" fmla="*/ 24 h 29"/>
                    <a:gd name="T8" fmla="*/ 0 w 4"/>
                    <a:gd name="T9" fmla="*/ 24 h 29"/>
                    <a:gd name="T10" fmla="*/ 0 w 4"/>
                    <a:gd name="T11" fmla="*/ 19 h 29"/>
                    <a:gd name="T12" fmla="*/ 0 w 4"/>
                    <a:gd name="T13" fmla="*/ 19 h 29"/>
                    <a:gd name="T14" fmla="*/ 0 w 4"/>
                    <a:gd name="T15" fmla="*/ 19 h 29"/>
                    <a:gd name="T16" fmla="*/ 0 w 4"/>
                    <a:gd name="T17" fmla="*/ 15 h 29"/>
                    <a:gd name="T18" fmla="*/ 0 w 4"/>
                    <a:gd name="T19" fmla="*/ 15 h 29"/>
                    <a:gd name="T20" fmla="*/ 0 w 4"/>
                    <a:gd name="T21" fmla="*/ 10 h 29"/>
                    <a:gd name="T22" fmla="*/ 0 w 4"/>
                    <a:gd name="T23" fmla="*/ 10 h 29"/>
                    <a:gd name="T24" fmla="*/ 0 w 4"/>
                    <a:gd name="T25" fmla="*/ 10 h 29"/>
                    <a:gd name="T26" fmla="*/ 0 w 4"/>
                    <a:gd name="T27" fmla="*/ 5 h 29"/>
                    <a:gd name="T28" fmla="*/ 0 w 4"/>
                    <a:gd name="T29" fmla="*/ 5 h 29"/>
                    <a:gd name="T30" fmla="*/ 0 w 4"/>
                    <a:gd name="T31" fmla="*/ 0 h 29"/>
                    <a:gd name="T32" fmla="*/ 0 w 4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9"/>
                    <a:gd name="T53" fmla="*/ 4 w 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9">
                      <a:moveTo>
                        <a:pt x="4" y="29"/>
                      </a:move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2" name="Freeform 1355">
                  <a:extLst>
                    <a:ext uri="{FF2B5EF4-FFF2-40B4-BE49-F238E27FC236}">
                      <a16:creationId xmlns:a16="http://schemas.microsoft.com/office/drawing/2014/main" id="{B516F17C-BD7E-499E-BE83-D59D65581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" y="1008"/>
                  <a:ext cx="4" cy="29"/>
                </a:xfrm>
                <a:custGeom>
                  <a:avLst/>
                  <a:gdLst>
                    <a:gd name="T0" fmla="*/ 0 w 4"/>
                    <a:gd name="T1" fmla="*/ 0 h 29"/>
                    <a:gd name="T2" fmla="*/ 0 w 4"/>
                    <a:gd name="T3" fmla="*/ 0 h 29"/>
                    <a:gd name="T4" fmla="*/ 0 w 4"/>
                    <a:gd name="T5" fmla="*/ 5 h 29"/>
                    <a:gd name="T6" fmla="*/ 0 w 4"/>
                    <a:gd name="T7" fmla="*/ 5 h 29"/>
                    <a:gd name="T8" fmla="*/ 4 w 4"/>
                    <a:gd name="T9" fmla="*/ 10 h 29"/>
                    <a:gd name="T10" fmla="*/ 4 w 4"/>
                    <a:gd name="T11" fmla="*/ 10 h 29"/>
                    <a:gd name="T12" fmla="*/ 4 w 4"/>
                    <a:gd name="T13" fmla="*/ 10 h 29"/>
                    <a:gd name="T14" fmla="*/ 4 w 4"/>
                    <a:gd name="T15" fmla="*/ 15 h 29"/>
                    <a:gd name="T16" fmla="*/ 4 w 4"/>
                    <a:gd name="T17" fmla="*/ 15 h 29"/>
                    <a:gd name="T18" fmla="*/ 4 w 4"/>
                    <a:gd name="T19" fmla="*/ 15 h 29"/>
                    <a:gd name="T20" fmla="*/ 4 w 4"/>
                    <a:gd name="T21" fmla="*/ 19 h 29"/>
                    <a:gd name="T22" fmla="*/ 4 w 4"/>
                    <a:gd name="T23" fmla="*/ 19 h 29"/>
                    <a:gd name="T24" fmla="*/ 4 w 4"/>
                    <a:gd name="T25" fmla="*/ 24 h 29"/>
                    <a:gd name="T26" fmla="*/ 4 w 4"/>
                    <a:gd name="T27" fmla="*/ 24 h 29"/>
                    <a:gd name="T28" fmla="*/ 4 w 4"/>
                    <a:gd name="T29" fmla="*/ 24 h 29"/>
                    <a:gd name="T30" fmla="*/ 4 w 4"/>
                    <a:gd name="T31" fmla="*/ 29 h 29"/>
                    <a:gd name="T32" fmla="*/ 4 w 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9"/>
                    <a:gd name="T53" fmla="*/ 4 w 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3" name="Freeform 1356">
                  <a:extLst>
                    <a:ext uri="{FF2B5EF4-FFF2-40B4-BE49-F238E27FC236}">
                      <a16:creationId xmlns:a16="http://schemas.microsoft.com/office/drawing/2014/main" id="{F12DF26E-07FB-4063-B75F-E9AE2BA2C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1018"/>
                  <a:ext cx="62" cy="34"/>
                </a:xfrm>
                <a:custGeom>
                  <a:avLst/>
                  <a:gdLst>
                    <a:gd name="T0" fmla="*/ 62 w 62"/>
                    <a:gd name="T1" fmla="*/ 24 h 34"/>
                    <a:gd name="T2" fmla="*/ 58 w 62"/>
                    <a:gd name="T3" fmla="*/ 29 h 34"/>
                    <a:gd name="T4" fmla="*/ 58 w 62"/>
                    <a:gd name="T5" fmla="*/ 29 h 34"/>
                    <a:gd name="T6" fmla="*/ 58 w 62"/>
                    <a:gd name="T7" fmla="*/ 29 h 34"/>
                    <a:gd name="T8" fmla="*/ 53 w 62"/>
                    <a:gd name="T9" fmla="*/ 34 h 34"/>
                    <a:gd name="T10" fmla="*/ 53 w 62"/>
                    <a:gd name="T11" fmla="*/ 34 h 34"/>
                    <a:gd name="T12" fmla="*/ 48 w 62"/>
                    <a:gd name="T13" fmla="*/ 34 h 34"/>
                    <a:gd name="T14" fmla="*/ 48 w 62"/>
                    <a:gd name="T15" fmla="*/ 34 h 34"/>
                    <a:gd name="T16" fmla="*/ 43 w 62"/>
                    <a:gd name="T17" fmla="*/ 34 h 34"/>
                    <a:gd name="T18" fmla="*/ 43 w 62"/>
                    <a:gd name="T19" fmla="*/ 34 h 34"/>
                    <a:gd name="T20" fmla="*/ 38 w 62"/>
                    <a:gd name="T21" fmla="*/ 34 h 34"/>
                    <a:gd name="T22" fmla="*/ 38 w 62"/>
                    <a:gd name="T23" fmla="*/ 29 h 34"/>
                    <a:gd name="T24" fmla="*/ 33 w 62"/>
                    <a:gd name="T25" fmla="*/ 29 h 34"/>
                    <a:gd name="T26" fmla="*/ 33 w 62"/>
                    <a:gd name="T27" fmla="*/ 29 h 34"/>
                    <a:gd name="T28" fmla="*/ 29 w 62"/>
                    <a:gd name="T29" fmla="*/ 29 h 34"/>
                    <a:gd name="T30" fmla="*/ 29 w 62"/>
                    <a:gd name="T31" fmla="*/ 29 h 34"/>
                    <a:gd name="T32" fmla="*/ 24 w 62"/>
                    <a:gd name="T33" fmla="*/ 29 h 34"/>
                    <a:gd name="T34" fmla="*/ 24 w 62"/>
                    <a:gd name="T35" fmla="*/ 29 h 34"/>
                    <a:gd name="T36" fmla="*/ 19 w 62"/>
                    <a:gd name="T37" fmla="*/ 24 h 34"/>
                    <a:gd name="T38" fmla="*/ 19 w 62"/>
                    <a:gd name="T39" fmla="*/ 24 h 34"/>
                    <a:gd name="T40" fmla="*/ 19 w 62"/>
                    <a:gd name="T41" fmla="*/ 24 h 34"/>
                    <a:gd name="T42" fmla="*/ 14 w 62"/>
                    <a:gd name="T43" fmla="*/ 19 h 34"/>
                    <a:gd name="T44" fmla="*/ 14 w 62"/>
                    <a:gd name="T45" fmla="*/ 19 h 34"/>
                    <a:gd name="T46" fmla="*/ 14 w 62"/>
                    <a:gd name="T47" fmla="*/ 19 h 34"/>
                    <a:gd name="T48" fmla="*/ 9 w 62"/>
                    <a:gd name="T49" fmla="*/ 19 h 34"/>
                    <a:gd name="T50" fmla="*/ 9 w 62"/>
                    <a:gd name="T51" fmla="*/ 14 h 34"/>
                    <a:gd name="T52" fmla="*/ 5 w 62"/>
                    <a:gd name="T53" fmla="*/ 14 h 34"/>
                    <a:gd name="T54" fmla="*/ 5 w 62"/>
                    <a:gd name="T55" fmla="*/ 14 h 34"/>
                    <a:gd name="T56" fmla="*/ 5 w 62"/>
                    <a:gd name="T57" fmla="*/ 9 h 34"/>
                    <a:gd name="T58" fmla="*/ 5 w 62"/>
                    <a:gd name="T59" fmla="*/ 9 h 34"/>
                    <a:gd name="T60" fmla="*/ 0 w 62"/>
                    <a:gd name="T61" fmla="*/ 9 h 34"/>
                    <a:gd name="T62" fmla="*/ 0 w 62"/>
                    <a:gd name="T63" fmla="*/ 5 h 34"/>
                    <a:gd name="T64" fmla="*/ 0 w 62"/>
                    <a:gd name="T65" fmla="*/ 5 h 34"/>
                    <a:gd name="T66" fmla="*/ 0 w 62"/>
                    <a:gd name="T67" fmla="*/ 5 h 34"/>
                    <a:gd name="T68" fmla="*/ 5 w 62"/>
                    <a:gd name="T69" fmla="*/ 0 h 34"/>
                    <a:gd name="T70" fmla="*/ 5 w 62"/>
                    <a:gd name="T71" fmla="*/ 0 h 34"/>
                    <a:gd name="T72" fmla="*/ 9 w 62"/>
                    <a:gd name="T73" fmla="*/ 5 h 34"/>
                    <a:gd name="T74" fmla="*/ 9 w 62"/>
                    <a:gd name="T75" fmla="*/ 9 h 34"/>
                    <a:gd name="T76" fmla="*/ 14 w 62"/>
                    <a:gd name="T77" fmla="*/ 9 h 34"/>
                    <a:gd name="T78" fmla="*/ 19 w 62"/>
                    <a:gd name="T79" fmla="*/ 14 h 34"/>
                    <a:gd name="T80" fmla="*/ 19 w 62"/>
                    <a:gd name="T81" fmla="*/ 14 h 34"/>
                    <a:gd name="T82" fmla="*/ 24 w 62"/>
                    <a:gd name="T83" fmla="*/ 19 h 34"/>
                    <a:gd name="T84" fmla="*/ 29 w 62"/>
                    <a:gd name="T85" fmla="*/ 19 h 34"/>
                    <a:gd name="T86" fmla="*/ 33 w 62"/>
                    <a:gd name="T87" fmla="*/ 19 h 34"/>
                    <a:gd name="T88" fmla="*/ 38 w 62"/>
                    <a:gd name="T89" fmla="*/ 24 h 34"/>
                    <a:gd name="T90" fmla="*/ 38 w 62"/>
                    <a:gd name="T91" fmla="*/ 24 h 34"/>
                    <a:gd name="T92" fmla="*/ 43 w 62"/>
                    <a:gd name="T93" fmla="*/ 24 h 34"/>
                    <a:gd name="T94" fmla="*/ 48 w 62"/>
                    <a:gd name="T95" fmla="*/ 24 h 34"/>
                    <a:gd name="T96" fmla="*/ 53 w 62"/>
                    <a:gd name="T97" fmla="*/ 24 h 34"/>
                    <a:gd name="T98" fmla="*/ 58 w 62"/>
                    <a:gd name="T99" fmla="*/ 24 h 34"/>
                    <a:gd name="T100" fmla="*/ 62 w 62"/>
                    <a:gd name="T101" fmla="*/ 24 h 3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2"/>
                    <a:gd name="T154" fmla="*/ 0 h 34"/>
                    <a:gd name="T155" fmla="*/ 62 w 62"/>
                    <a:gd name="T156" fmla="*/ 34 h 3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2" h="34">
                      <a:moveTo>
                        <a:pt x="62" y="24"/>
                      </a:moveTo>
                      <a:lnTo>
                        <a:pt x="58" y="29"/>
                      </a:lnTo>
                      <a:lnTo>
                        <a:pt x="53" y="34"/>
                      </a:lnTo>
                      <a:lnTo>
                        <a:pt x="48" y="34"/>
                      </a:lnTo>
                      <a:lnTo>
                        <a:pt x="43" y="34"/>
                      </a:lnTo>
                      <a:lnTo>
                        <a:pt x="38" y="34"/>
                      </a:lnTo>
                      <a:lnTo>
                        <a:pt x="38" y="29"/>
                      </a:lnTo>
                      <a:lnTo>
                        <a:pt x="33" y="29"/>
                      </a:lnTo>
                      <a:lnTo>
                        <a:pt x="29" y="29"/>
                      </a:lnTo>
                      <a:lnTo>
                        <a:pt x="24" y="29"/>
                      </a:lnTo>
                      <a:lnTo>
                        <a:pt x="19" y="24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9" y="14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33" y="19"/>
                      </a:lnTo>
                      <a:lnTo>
                        <a:pt x="38" y="24"/>
                      </a:lnTo>
                      <a:lnTo>
                        <a:pt x="43" y="24"/>
                      </a:lnTo>
                      <a:lnTo>
                        <a:pt x="48" y="24"/>
                      </a:lnTo>
                      <a:lnTo>
                        <a:pt x="53" y="24"/>
                      </a:lnTo>
                      <a:lnTo>
                        <a:pt x="58" y="24"/>
                      </a:lnTo>
                      <a:lnTo>
                        <a:pt x="6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4" name="Freeform 1357">
                  <a:extLst>
                    <a:ext uri="{FF2B5EF4-FFF2-40B4-BE49-F238E27FC236}">
                      <a16:creationId xmlns:a16="http://schemas.microsoft.com/office/drawing/2014/main" id="{A4414821-5A24-45B5-B067-C2D48B46B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1042"/>
                  <a:ext cx="38" cy="10"/>
                </a:xfrm>
                <a:custGeom>
                  <a:avLst/>
                  <a:gdLst>
                    <a:gd name="T0" fmla="*/ 38 w 38"/>
                    <a:gd name="T1" fmla="*/ 0 h 10"/>
                    <a:gd name="T2" fmla="*/ 34 w 38"/>
                    <a:gd name="T3" fmla="*/ 5 h 10"/>
                    <a:gd name="T4" fmla="*/ 34 w 38"/>
                    <a:gd name="T5" fmla="*/ 5 h 10"/>
                    <a:gd name="T6" fmla="*/ 34 w 38"/>
                    <a:gd name="T7" fmla="*/ 5 h 10"/>
                    <a:gd name="T8" fmla="*/ 29 w 38"/>
                    <a:gd name="T9" fmla="*/ 10 h 10"/>
                    <a:gd name="T10" fmla="*/ 29 w 38"/>
                    <a:gd name="T11" fmla="*/ 10 h 10"/>
                    <a:gd name="T12" fmla="*/ 24 w 38"/>
                    <a:gd name="T13" fmla="*/ 10 h 10"/>
                    <a:gd name="T14" fmla="*/ 24 w 38"/>
                    <a:gd name="T15" fmla="*/ 10 h 10"/>
                    <a:gd name="T16" fmla="*/ 19 w 38"/>
                    <a:gd name="T17" fmla="*/ 10 h 10"/>
                    <a:gd name="T18" fmla="*/ 19 w 38"/>
                    <a:gd name="T19" fmla="*/ 10 h 10"/>
                    <a:gd name="T20" fmla="*/ 14 w 38"/>
                    <a:gd name="T21" fmla="*/ 10 h 10"/>
                    <a:gd name="T22" fmla="*/ 14 w 38"/>
                    <a:gd name="T23" fmla="*/ 5 h 10"/>
                    <a:gd name="T24" fmla="*/ 9 w 38"/>
                    <a:gd name="T25" fmla="*/ 5 h 10"/>
                    <a:gd name="T26" fmla="*/ 9 w 38"/>
                    <a:gd name="T27" fmla="*/ 5 h 10"/>
                    <a:gd name="T28" fmla="*/ 5 w 38"/>
                    <a:gd name="T29" fmla="*/ 5 h 10"/>
                    <a:gd name="T30" fmla="*/ 5 w 38"/>
                    <a:gd name="T31" fmla="*/ 5 h 10"/>
                    <a:gd name="T32" fmla="*/ 0 w 38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0"/>
                    <a:gd name="T53" fmla="*/ 38 w 3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0">
                      <a:moveTo>
                        <a:pt x="38" y="0"/>
                      </a:moveTo>
                      <a:lnTo>
                        <a:pt x="34" y="5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5" name="Freeform 1358">
                  <a:extLst>
                    <a:ext uri="{FF2B5EF4-FFF2-40B4-BE49-F238E27FC236}">
                      <a16:creationId xmlns:a16="http://schemas.microsoft.com/office/drawing/2014/main" id="{9D229106-116C-4ECC-AA07-36EF6D18B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1023"/>
                  <a:ext cx="24" cy="24"/>
                </a:xfrm>
                <a:custGeom>
                  <a:avLst/>
                  <a:gdLst>
                    <a:gd name="T0" fmla="*/ 24 w 24"/>
                    <a:gd name="T1" fmla="*/ 24 h 24"/>
                    <a:gd name="T2" fmla="*/ 24 w 24"/>
                    <a:gd name="T3" fmla="*/ 24 h 24"/>
                    <a:gd name="T4" fmla="*/ 19 w 24"/>
                    <a:gd name="T5" fmla="*/ 19 h 24"/>
                    <a:gd name="T6" fmla="*/ 19 w 24"/>
                    <a:gd name="T7" fmla="*/ 19 h 24"/>
                    <a:gd name="T8" fmla="*/ 19 w 24"/>
                    <a:gd name="T9" fmla="*/ 19 h 24"/>
                    <a:gd name="T10" fmla="*/ 14 w 24"/>
                    <a:gd name="T11" fmla="*/ 14 h 24"/>
                    <a:gd name="T12" fmla="*/ 14 w 24"/>
                    <a:gd name="T13" fmla="*/ 14 h 24"/>
                    <a:gd name="T14" fmla="*/ 14 w 24"/>
                    <a:gd name="T15" fmla="*/ 14 h 24"/>
                    <a:gd name="T16" fmla="*/ 9 w 24"/>
                    <a:gd name="T17" fmla="*/ 14 h 24"/>
                    <a:gd name="T18" fmla="*/ 9 w 24"/>
                    <a:gd name="T19" fmla="*/ 9 h 24"/>
                    <a:gd name="T20" fmla="*/ 5 w 24"/>
                    <a:gd name="T21" fmla="*/ 9 h 24"/>
                    <a:gd name="T22" fmla="*/ 5 w 24"/>
                    <a:gd name="T23" fmla="*/ 9 h 24"/>
                    <a:gd name="T24" fmla="*/ 5 w 24"/>
                    <a:gd name="T25" fmla="*/ 4 h 24"/>
                    <a:gd name="T26" fmla="*/ 5 w 24"/>
                    <a:gd name="T27" fmla="*/ 4 h 24"/>
                    <a:gd name="T28" fmla="*/ 0 w 24"/>
                    <a:gd name="T29" fmla="*/ 4 h 24"/>
                    <a:gd name="T30" fmla="*/ 0 w 24"/>
                    <a:gd name="T31" fmla="*/ 0 h 24"/>
                    <a:gd name="T32" fmla="*/ 0 w 2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24" y="24"/>
                      </a:moveTo>
                      <a:lnTo>
                        <a:pt x="24" y="24"/>
                      </a:lnTo>
                      <a:lnTo>
                        <a:pt x="19" y="19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6" name="Line 1359">
                  <a:extLst>
                    <a:ext uri="{FF2B5EF4-FFF2-40B4-BE49-F238E27FC236}">
                      <a16:creationId xmlns:a16="http://schemas.microsoft.com/office/drawing/2014/main" id="{6359FE9D-17C9-4BEB-9A7D-4FEA67227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70" y="1018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7" name="Freeform 1360">
                  <a:extLst>
                    <a:ext uri="{FF2B5EF4-FFF2-40B4-BE49-F238E27FC236}">
                      <a16:creationId xmlns:a16="http://schemas.microsoft.com/office/drawing/2014/main" id="{9CD24855-7852-4072-954E-D3613F4CF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5" y="1018"/>
                  <a:ext cx="57" cy="24"/>
                </a:xfrm>
                <a:custGeom>
                  <a:avLst/>
                  <a:gdLst>
                    <a:gd name="T0" fmla="*/ 0 w 57"/>
                    <a:gd name="T1" fmla="*/ 0 h 24"/>
                    <a:gd name="T2" fmla="*/ 0 w 57"/>
                    <a:gd name="T3" fmla="*/ 0 h 24"/>
                    <a:gd name="T4" fmla="*/ 4 w 57"/>
                    <a:gd name="T5" fmla="*/ 5 h 24"/>
                    <a:gd name="T6" fmla="*/ 4 w 57"/>
                    <a:gd name="T7" fmla="*/ 9 h 24"/>
                    <a:gd name="T8" fmla="*/ 9 w 57"/>
                    <a:gd name="T9" fmla="*/ 9 h 24"/>
                    <a:gd name="T10" fmla="*/ 14 w 57"/>
                    <a:gd name="T11" fmla="*/ 14 h 24"/>
                    <a:gd name="T12" fmla="*/ 14 w 57"/>
                    <a:gd name="T13" fmla="*/ 14 h 24"/>
                    <a:gd name="T14" fmla="*/ 19 w 57"/>
                    <a:gd name="T15" fmla="*/ 19 h 24"/>
                    <a:gd name="T16" fmla="*/ 24 w 57"/>
                    <a:gd name="T17" fmla="*/ 19 h 24"/>
                    <a:gd name="T18" fmla="*/ 28 w 57"/>
                    <a:gd name="T19" fmla="*/ 19 h 24"/>
                    <a:gd name="T20" fmla="*/ 33 w 57"/>
                    <a:gd name="T21" fmla="*/ 24 h 24"/>
                    <a:gd name="T22" fmla="*/ 33 w 57"/>
                    <a:gd name="T23" fmla="*/ 24 h 24"/>
                    <a:gd name="T24" fmla="*/ 38 w 57"/>
                    <a:gd name="T25" fmla="*/ 24 h 24"/>
                    <a:gd name="T26" fmla="*/ 43 w 57"/>
                    <a:gd name="T27" fmla="*/ 24 h 24"/>
                    <a:gd name="T28" fmla="*/ 48 w 57"/>
                    <a:gd name="T29" fmla="*/ 24 h 24"/>
                    <a:gd name="T30" fmla="*/ 53 w 57"/>
                    <a:gd name="T31" fmla="*/ 24 h 24"/>
                    <a:gd name="T32" fmla="*/ 57 w 57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7"/>
                    <a:gd name="T52" fmla="*/ 0 h 24"/>
                    <a:gd name="T53" fmla="*/ 57 w 57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7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4" y="14"/>
                      </a:lnTo>
                      <a:lnTo>
                        <a:pt x="19" y="19"/>
                      </a:lnTo>
                      <a:lnTo>
                        <a:pt x="24" y="19"/>
                      </a:lnTo>
                      <a:lnTo>
                        <a:pt x="28" y="19"/>
                      </a:lnTo>
                      <a:lnTo>
                        <a:pt x="33" y="24"/>
                      </a:lnTo>
                      <a:lnTo>
                        <a:pt x="38" y="24"/>
                      </a:lnTo>
                      <a:lnTo>
                        <a:pt x="43" y="24"/>
                      </a:lnTo>
                      <a:lnTo>
                        <a:pt x="48" y="24"/>
                      </a:lnTo>
                      <a:lnTo>
                        <a:pt x="53" y="24"/>
                      </a:lnTo>
                      <a:lnTo>
                        <a:pt x="57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8" name="Freeform 1361">
                  <a:extLst>
                    <a:ext uri="{FF2B5EF4-FFF2-40B4-BE49-F238E27FC236}">
                      <a16:creationId xmlns:a16="http://schemas.microsoft.com/office/drawing/2014/main" id="{94CF9F86-F4F3-462B-9C26-3080F797D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1018"/>
                  <a:ext cx="87" cy="96"/>
                </a:xfrm>
                <a:custGeom>
                  <a:avLst/>
                  <a:gdLst>
                    <a:gd name="T0" fmla="*/ 48 w 87"/>
                    <a:gd name="T1" fmla="*/ 9 h 96"/>
                    <a:gd name="T2" fmla="*/ 48 w 87"/>
                    <a:gd name="T3" fmla="*/ 9 h 96"/>
                    <a:gd name="T4" fmla="*/ 48 w 87"/>
                    <a:gd name="T5" fmla="*/ 14 h 96"/>
                    <a:gd name="T6" fmla="*/ 53 w 87"/>
                    <a:gd name="T7" fmla="*/ 14 h 96"/>
                    <a:gd name="T8" fmla="*/ 53 w 87"/>
                    <a:gd name="T9" fmla="*/ 14 h 96"/>
                    <a:gd name="T10" fmla="*/ 58 w 87"/>
                    <a:gd name="T11" fmla="*/ 14 h 96"/>
                    <a:gd name="T12" fmla="*/ 63 w 87"/>
                    <a:gd name="T13" fmla="*/ 14 h 96"/>
                    <a:gd name="T14" fmla="*/ 72 w 87"/>
                    <a:gd name="T15" fmla="*/ 9 h 96"/>
                    <a:gd name="T16" fmla="*/ 77 w 87"/>
                    <a:gd name="T17" fmla="*/ 9 h 96"/>
                    <a:gd name="T18" fmla="*/ 82 w 87"/>
                    <a:gd name="T19" fmla="*/ 9 h 96"/>
                    <a:gd name="T20" fmla="*/ 87 w 87"/>
                    <a:gd name="T21" fmla="*/ 19 h 96"/>
                    <a:gd name="T22" fmla="*/ 87 w 87"/>
                    <a:gd name="T23" fmla="*/ 24 h 96"/>
                    <a:gd name="T24" fmla="*/ 82 w 87"/>
                    <a:gd name="T25" fmla="*/ 29 h 96"/>
                    <a:gd name="T26" fmla="*/ 82 w 87"/>
                    <a:gd name="T27" fmla="*/ 29 h 96"/>
                    <a:gd name="T28" fmla="*/ 77 w 87"/>
                    <a:gd name="T29" fmla="*/ 34 h 96"/>
                    <a:gd name="T30" fmla="*/ 72 w 87"/>
                    <a:gd name="T31" fmla="*/ 38 h 96"/>
                    <a:gd name="T32" fmla="*/ 67 w 87"/>
                    <a:gd name="T33" fmla="*/ 34 h 96"/>
                    <a:gd name="T34" fmla="*/ 63 w 87"/>
                    <a:gd name="T35" fmla="*/ 29 h 96"/>
                    <a:gd name="T36" fmla="*/ 58 w 87"/>
                    <a:gd name="T37" fmla="*/ 29 h 96"/>
                    <a:gd name="T38" fmla="*/ 48 w 87"/>
                    <a:gd name="T39" fmla="*/ 29 h 96"/>
                    <a:gd name="T40" fmla="*/ 43 w 87"/>
                    <a:gd name="T41" fmla="*/ 34 h 96"/>
                    <a:gd name="T42" fmla="*/ 39 w 87"/>
                    <a:gd name="T43" fmla="*/ 38 h 96"/>
                    <a:gd name="T44" fmla="*/ 34 w 87"/>
                    <a:gd name="T45" fmla="*/ 43 h 96"/>
                    <a:gd name="T46" fmla="*/ 29 w 87"/>
                    <a:gd name="T47" fmla="*/ 53 h 96"/>
                    <a:gd name="T48" fmla="*/ 29 w 87"/>
                    <a:gd name="T49" fmla="*/ 58 h 96"/>
                    <a:gd name="T50" fmla="*/ 29 w 87"/>
                    <a:gd name="T51" fmla="*/ 67 h 96"/>
                    <a:gd name="T52" fmla="*/ 29 w 87"/>
                    <a:gd name="T53" fmla="*/ 72 h 96"/>
                    <a:gd name="T54" fmla="*/ 29 w 87"/>
                    <a:gd name="T55" fmla="*/ 77 h 96"/>
                    <a:gd name="T56" fmla="*/ 29 w 87"/>
                    <a:gd name="T57" fmla="*/ 82 h 96"/>
                    <a:gd name="T58" fmla="*/ 29 w 87"/>
                    <a:gd name="T59" fmla="*/ 82 h 96"/>
                    <a:gd name="T60" fmla="*/ 24 w 87"/>
                    <a:gd name="T61" fmla="*/ 87 h 96"/>
                    <a:gd name="T62" fmla="*/ 24 w 87"/>
                    <a:gd name="T63" fmla="*/ 92 h 96"/>
                    <a:gd name="T64" fmla="*/ 19 w 87"/>
                    <a:gd name="T65" fmla="*/ 96 h 96"/>
                    <a:gd name="T66" fmla="*/ 19 w 87"/>
                    <a:gd name="T67" fmla="*/ 87 h 96"/>
                    <a:gd name="T68" fmla="*/ 10 w 87"/>
                    <a:gd name="T69" fmla="*/ 82 h 96"/>
                    <a:gd name="T70" fmla="*/ 5 w 87"/>
                    <a:gd name="T71" fmla="*/ 77 h 96"/>
                    <a:gd name="T72" fmla="*/ 0 w 87"/>
                    <a:gd name="T73" fmla="*/ 67 h 96"/>
                    <a:gd name="T74" fmla="*/ 0 w 87"/>
                    <a:gd name="T75" fmla="*/ 63 h 96"/>
                    <a:gd name="T76" fmla="*/ 10 w 87"/>
                    <a:gd name="T77" fmla="*/ 58 h 96"/>
                    <a:gd name="T78" fmla="*/ 14 w 87"/>
                    <a:gd name="T79" fmla="*/ 58 h 96"/>
                    <a:gd name="T80" fmla="*/ 14 w 87"/>
                    <a:gd name="T81" fmla="*/ 58 h 96"/>
                    <a:gd name="T82" fmla="*/ 19 w 87"/>
                    <a:gd name="T83" fmla="*/ 53 h 96"/>
                    <a:gd name="T84" fmla="*/ 19 w 87"/>
                    <a:gd name="T85" fmla="*/ 48 h 96"/>
                    <a:gd name="T86" fmla="*/ 24 w 87"/>
                    <a:gd name="T87" fmla="*/ 48 h 96"/>
                    <a:gd name="T88" fmla="*/ 19 w 87"/>
                    <a:gd name="T89" fmla="*/ 38 h 96"/>
                    <a:gd name="T90" fmla="*/ 19 w 87"/>
                    <a:gd name="T91" fmla="*/ 34 h 96"/>
                    <a:gd name="T92" fmla="*/ 19 w 87"/>
                    <a:gd name="T93" fmla="*/ 24 h 96"/>
                    <a:gd name="T94" fmla="*/ 19 w 87"/>
                    <a:gd name="T95" fmla="*/ 14 h 96"/>
                    <a:gd name="T96" fmla="*/ 24 w 87"/>
                    <a:gd name="T97" fmla="*/ 9 h 96"/>
                    <a:gd name="T98" fmla="*/ 29 w 87"/>
                    <a:gd name="T99" fmla="*/ 5 h 96"/>
                    <a:gd name="T100" fmla="*/ 34 w 87"/>
                    <a:gd name="T101" fmla="*/ 0 h 96"/>
                    <a:gd name="T102" fmla="*/ 39 w 87"/>
                    <a:gd name="T103" fmla="*/ 0 h 96"/>
                    <a:gd name="T104" fmla="*/ 43 w 87"/>
                    <a:gd name="T105" fmla="*/ 5 h 96"/>
                    <a:gd name="T106" fmla="*/ 48 w 87"/>
                    <a:gd name="T107" fmla="*/ 5 h 9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7"/>
                    <a:gd name="T163" fmla="*/ 0 h 96"/>
                    <a:gd name="T164" fmla="*/ 87 w 87"/>
                    <a:gd name="T165" fmla="*/ 96 h 9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7" h="96">
                      <a:moveTo>
                        <a:pt x="48" y="9"/>
                      </a:moveTo>
                      <a:lnTo>
                        <a:pt x="48" y="9"/>
                      </a:lnTo>
                      <a:lnTo>
                        <a:pt x="48" y="14"/>
                      </a:lnTo>
                      <a:lnTo>
                        <a:pt x="53" y="14"/>
                      </a:lnTo>
                      <a:lnTo>
                        <a:pt x="58" y="14"/>
                      </a:lnTo>
                      <a:lnTo>
                        <a:pt x="63" y="14"/>
                      </a:lnTo>
                      <a:lnTo>
                        <a:pt x="67" y="14"/>
                      </a:lnTo>
                      <a:lnTo>
                        <a:pt x="72" y="9"/>
                      </a:lnTo>
                      <a:lnTo>
                        <a:pt x="77" y="9"/>
                      </a:lnTo>
                      <a:lnTo>
                        <a:pt x="82" y="9"/>
                      </a:lnTo>
                      <a:lnTo>
                        <a:pt x="82" y="14"/>
                      </a:lnTo>
                      <a:lnTo>
                        <a:pt x="87" y="14"/>
                      </a:lnTo>
                      <a:lnTo>
                        <a:pt x="87" y="19"/>
                      </a:lnTo>
                      <a:lnTo>
                        <a:pt x="87" y="24"/>
                      </a:lnTo>
                      <a:lnTo>
                        <a:pt x="82" y="29"/>
                      </a:lnTo>
                      <a:lnTo>
                        <a:pt x="77" y="34"/>
                      </a:lnTo>
                      <a:lnTo>
                        <a:pt x="72" y="38"/>
                      </a:lnTo>
                      <a:lnTo>
                        <a:pt x="67" y="34"/>
                      </a:lnTo>
                      <a:lnTo>
                        <a:pt x="63" y="34"/>
                      </a:lnTo>
                      <a:lnTo>
                        <a:pt x="63" y="29"/>
                      </a:lnTo>
                      <a:lnTo>
                        <a:pt x="58" y="29"/>
                      </a:lnTo>
                      <a:lnTo>
                        <a:pt x="53" y="29"/>
                      </a:lnTo>
                      <a:lnTo>
                        <a:pt x="48" y="29"/>
                      </a:lnTo>
                      <a:lnTo>
                        <a:pt x="48" y="34"/>
                      </a:lnTo>
                      <a:lnTo>
                        <a:pt x="43" y="34"/>
                      </a:lnTo>
                      <a:lnTo>
                        <a:pt x="39" y="38"/>
                      </a:lnTo>
                      <a:lnTo>
                        <a:pt x="34" y="43"/>
                      </a:lnTo>
                      <a:lnTo>
                        <a:pt x="34" y="48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29" y="63"/>
                      </a:lnTo>
                      <a:lnTo>
                        <a:pt x="29" y="67"/>
                      </a:lnTo>
                      <a:lnTo>
                        <a:pt x="29" y="72"/>
                      </a:lnTo>
                      <a:lnTo>
                        <a:pt x="29" y="77"/>
                      </a:lnTo>
                      <a:lnTo>
                        <a:pt x="29" y="82"/>
                      </a:lnTo>
                      <a:lnTo>
                        <a:pt x="24" y="87"/>
                      </a:lnTo>
                      <a:lnTo>
                        <a:pt x="24" y="92"/>
                      </a:lnTo>
                      <a:lnTo>
                        <a:pt x="19" y="92"/>
                      </a:lnTo>
                      <a:lnTo>
                        <a:pt x="19" y="96"/>
                      </a:lnTo>
                      <a:lnTo>
                        <a:pt x="19" y="92"/>
                      </a:lnTo>
                      <a:lnTo>
                        <a:pt x="19" y="87"/>
                      </a:lnTo>
                      <a:lnTo>
                        <a:pt x="14" y="87"/>
                      </a:lnTo>
                      <a:lnTo>
                        <a:pt x="14" y="82"/>
                      </a:lnTo>
                      <a:lnTo>
                        <a:pt x="10" y="82"/>
                      </a:lnTo>
                      <a:lnTo>
                        <a:pt x="5" y="77"/>
                      </a:ln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0" y="63"/>
                      </a:lnTo>
                      <a:lnTo>
                        <a:pt x="5" y="58"/>
                      </a:lnTo>
                      <a:lnTo>
                        <a:pt x="10" y="58"/>
                      </a:lnTo>
                      <a:lnTo>
                        <a:pt x="14" y="58"/>
                      </a:lnTo>
                      <a:lnTo>
                        <a:pt x="14" y="53"/>
                      </a:lnTo>
                      <a:lnTo>
                        <a:pt x="19" y="53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24" y="43"/>
                      </a:lnTo>
                      <a:lnTo>
                        <a:pt x="19" y="38"/>
                      </a:lnTo>
                      <a:lnTo>
                        <a:pt x="19" y="34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9" name="Freeform 1362">
                  <a:extLst>
                    <a:ext uri="{FF2B5EF4-FFF2-40B4-BE49-F238E27FC236}">
                      <a16:creationId xmlns:a16="http://schemas.microsoft.com/office/drawing/2014/main" id="{454A5104-4CC4-44C8-989A-627A21468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5" y="1027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0 w 5"/>
                    <a:gd name="T5" fmla="*/ 0 h 5"/>
                    <a:gd name="T6" fmla="*/ 0 w 5"/>
                    <a:gd name="T7" fmla="*/ 0 h 5"/>
                    <a:gd name="T8" fmla="*/ 0 w 5"/>
                    <a:gd name="T9" fmla="*/ 0 h 5"/>
                    <a:gd name="T10" fmla="*/ 0 w 5"/>
                    <a:gd name="T11" fmla="*/ 0 h 5"/>
                    <a:gd name="T12" fmla="*/ 0 w 5"/>
                    <a:gd name="T13" fmla="*/ 5 h 5"/>
                    <a:gd name="T14" fmla="*/ 0 w 5"/>
                    <a:gd name="T15" fmla="*/ 5 h 5"/>
                    <a:gd name="T16" fmla="*/ 0 w 5"/>
                    <a:gd name="T17" fmla="*/ 5 h 5"/>
                    <a:gd name="T18" fmla="*/ 0 w 5"/>
                    <a:gd name="T19" fmla="*/ 5 h 5"/>
                    <a:gd name="T20" fmla="*/ 0 w 5"/>
                    <a:gd name="T21" fmla="*/ 5 h 5"/>
                    <a:gd name="T22" fmla="*/ 5 w 5"/>
                    <a:gd name="T23" fmla="*/ 5 h 5"/>
                    <a:gd name="T24" fmla="*/ 5 w 5"/>
                    <a:gd name="T25" fmla="*/ 5 h 5"/>
                    <a:gd name="T26" fmla="*/ 5 w 5"/>
                    <a:gd name="T27" fmla="*/ 5 h 5"/>
                    <a:gd name="T28" fmla="*/ 5 w 5"/>
                    <a:gd name="T29" fmla="*/ 5 h 5"/>
                    <a:gd name="T30" fmla="*/ 5 w 5"/>
                    <a:gd name="T31" fmla="*/ 5 h 5"/>
                    <a:gd name="T32" fmla="*/ 5 w 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0" name="Freeform 1363">
                  <a:extLst>
                    <a:ext uri="{FF2B5EF4-FFF2-40B4-BE49-F238E27FC236}">
                      <a16:creationId xmlns:a16="http://schemas.microsoft.com/office/drawing/2014/main" id="{079F4E8D-D4A9-489C-87C2-17EA16605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027"/>
                  <a:ext cx="34" cy="10"/>
                </a:xfrm>
                <a:custGeom>
                  <a:avLst/>
                  <a:gdLst>
                    <a:gd name="T0" fmla="*/ 0 w 34"/>
                    <a:gd name="T1" fmla="*/ 5 h 10"/>
                    <a:gd name="T2" fmla="*/ 5 w 34"/>
                    <a:gd name="T3" fmla="*/ 5 h 10"/>
                    <a:gd name="T4" fmla="*/ 5 w 34"/>
                    <a:gd name="T5" fmla="*/ 5 h 10"/>
                    <a:gd name="T6" fmla="*/ 10 w 34"/>
                    <a:gd name="T7" fmla="*/ 5 h 10"/>
                    <a:gd name="T8" fmla="*/ 10 w 34"/>
                    <a:gd name="T9" fmla="*/ 5 h 10"/>
                    <a:gd name="T10" fmla="*/ 14 w 34"/>
                    <a:gd name="T11" fmla="*/ 5 h 10"/>
                    <a:gd name="T12" fmla="*/ 14 w 34"/>
                    <a:gd name="T13" fmla="*/ 5 h 10"/>
                    <a:gd name="T14" fmla="*/ 19 w 34"/>
                    <a:gd name="T15" fmla="*/ 0 h 10"/>
                    <a:gd name="T16" fmla="*/ 19 w 34"/>
                    <a:gd name="T17" fmla="*/ 0 h 10"/>
                    <a:gd name="T18" fmla="*/ 24 w 34"/>
                    <a:gd name="T19" fmla="*/ 0 h 10"/>
                    <a:gd name="T20" fmla="*/ 24 w 34"/>
                    <a:gd name="T21" fmla="*/ 0 h 10"/>
                    <a:gd name="T22" fmla="*/ 24 w 34"/>
                    <a:gd name="T23" fmla="*/ 0 h 10"/>
                    <a:gd name="T24" fmla="*/ 29 w 34"/>
                    <a:gd name="T25" fmla="*/ 0 h 10"/>
                    <a:gd name="T26" fmla="*/ 29 w 34"/>
                    <a:gd name="T27" fmla="*/ 0 h 10"/>
                    <a:gd name="T28" fmla="*/ 29 w 34"/>
                    <a:gd name="T29" fmla="*/ 5 h 10"/>
                    <a:gd name="T30" fmla="*/ 34 w 34"/>
                    <a:gd name="T31" fmla="*/ 5 h 10"/>
                    <a:gd name="T32" fmla="*/ 34 w 3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0"/>
                    <a:gd name="T53" fmla="*/ 34 w 3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0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1" name="Freeform 1364">
                  <a:extLst>
                    <a:ext uri="{FF2B5EF4-FFF2-40B4-BE49-F238E27FC236}">
                      <a16:creationId xmlns:a16="http://schemas.microsoft.com/office/drawing/2014/main" id="{794F6B10-08D4-40CA-AB8E-A6A4D6ECE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9" y="1037"/>
                  <a:ext cx="15" cy="19"/>
                </a:xfrm>
                <a:custGeom>
                  <a:avLst/>
                  <a:gdLst>
                    <a:gd name="T0" fmla="*/ 15 w 15"/>
                    <a:gd name="T1" fmla="*/ 0 h 19"/>
                    <a:gd name="T2" fmla="*/ 15 w 15"/>
                    <a:gd name="T3" fmla="*/ 0 h 19"/>
                    <a:gd name="T4" fmla="*/ 15 w 15"/>
                    <a:gd name="T5" fmla="*/ 5 h 19"/>
                    <a:gd name="T6" fmla="*/ 15 w 15"/>
                    <a:gd name="T7" fmla="*/ 5 h 19"/>
                    <a:gd name="T8" fmla="*/ 15 w 15"/>
                    <a:gd name="T9" fmla="*/ 5 h 19"/>
                    <a:gd name="T10" fmla="*/ 15 w 15"/>
                    <a:gd name="T11" fmla="*/ 5 h 19"/>
                    <a:gd name="T12" fmla="*/ 10 w 15"/>
                    <a:gd name="T13" fmla="*/ 10 h 19"/>
                    <a:gd name="T14" fmla="*/ 10 w 15"/>
                    <a:gd name="T15" fmla="*/ 10 h 19"/>
                    <a:gd name="T16" fmla="*/ 10 w 15"/>
                    <a:gd name="T17" fmla="*/ 10 h 19"/>
                    <a:gd name="T18" fmla="*/ 10 w 15"/>
                    <a:gd name="T19" fmla="*/ 10 h 19"/>
                    <a:gd name="T20" fmla="*/ 5 w 15"/>
                    <a:gd name="T21" fmla="*/ 15 h 19"/>
                    <a:gd name="T22" fmla="*/ 5 w 15"/>
                    <a:gd name="T23" fmla="*/ 15 h 19"/>
                    <a:gd name="T24" fmla="*/ 5 w 15"/>
                    <a:gd name="T25" fmla="*/ 15 h 19"/>
                    <a:gd name="T26" fmla="*/ 5 w 15"/>
                    <a:gd name="T27" fmla="*/ 15 h 19"/>
                    <a:gd name="T28" fmla="*/ 5 w 15"/>
                    <a:gd name="T29" fmla="*/ 15 h 19"/>
                    <a:gd name="T30" fmla="*/ 0 w 15"/>
                    <a:gd name="T31" fmla="*/ 19 h 19"/>
                    <a:gd name="T32" fmla="*/ 0 w 1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9"/>
                    <a:gd name="T53" fmla="*/ 15 w 1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9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5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2" name="Freeform 1365">
                  <a:extLst>
                    <a:ext uri="{FF2B5EF4-FFF2-40B4-BE49-F238E27FC236}">
                      <a16:creationId xmlns:a16="http://schemas.microsoft.com/office/drawing/2014/main" id="{B0636E17-A81B-454F-A18F-D264605EA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047"/>
                  <a:ext cx="33" cy="9"/>
                </a:xfrm>
                <a:custGeom>
                  <a:avLst/>
                  <a:gdLst>
                    <a:gd name="T0" fmla="*/ 33 w 33"/>
                    <a:gd name="T1" fmla="*/ 9 h 9"/>
                    <a:gd name="T2" fmla="*/ 33 w 33"/>
                    <a:gd name="T3" fmla="*/ 9 h 9"/>
                    <a:gd name="T4" fmla="*/ 28 w 33"/>
                    <a:gd name="T5" fmla="*/ 5 h 9"/>
                    <a:gd name="T6" fmla="*/ 28 w 33"/>
                    <a:gd name="T7" fmla="*/ 5 h 9"/>
                    <a:gd name="T8" fmla="*/ 24 w 33"/>
                    <a:gd name="T9" fmla="*/ 5 h 9"/>
                    <a:gd name="T10" fmla="*/ 24 w 33"/>
                    <a:gd name="T11" fmla="*/ 0 h 9"/>
                    <a:gd name="T12" fmla="*/ 24 w 33"/>
                    <a:gd name="T13" fmla="*/ 0 h 9"/>
                    <a:gd name="T14" fmla="*/ 19 w 33"/>
                    <a:gd name="T15" fmla="*/ 0 h 9"/>
                    <a:gd name="T16" fmla="*/ 19 w 33"/>
                    <a:gd name="T17" fmla="*/ 0 h 9"/>
                    <a:gd name="T18" fmla="*/ 14 w 33"/>
                    <a:gd name="T19" fmla="*/ 0 h 9"/>
                    <a:gd name="T20" fmla="*/ 14 w 33"/>
                    <a:gd name="T21" fmla="*/ 0 h 9"/>
                    <a:gd name="T22" fmla="*/ 9 w 33"/>
                    <a:gd name="T23" fmla="*/ 0 h 9"/>
                    <a:gd name="T24" fmla="*/ 9 w 33"/>
                    <a:gd name="T25" fmla="*/ 5 h 9"/>
                    <a:gd name="T26" fmla="*/ 9 w 33"/>
                    <a:gd name="T27" fmla="*/ 5 h 9"/>
                    <a:gd name="T28" fmla="*/ 4 w 33"/>
                    <a:gd name="T29" fmla="*/ 5 h 9"/>
                    <a:gd name="T30" fmla="*/ 4 w 33"/>
                    <a:gd name="T31" fmla="*/ 5 h 9"/>
                    <a:gd name="T32" fmla="*/ 0 w 33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9"/>
                    <a:gd name="T53" fmla="*/ 33 w 33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9">
                      <a:moveTo>
                        <a:pt x="33" y="9"/>
                      </a:moveTo>
                      <a:lnTo>
                        <a:pt x="33" y="9"/>
                      </a:lnTo>
                      <a:lnTo>
                        <a:pt x="28" y="5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3" name="Freeform 1366">
                  <a:extLst>
                    <a:ext uri="{FF2B5EF4-FFF2-40B4-BE49-F238E27FC236}">
                      <a16:creationId xmlns:a16="http://schemas.microsoft.com/office/drawing/2014/main" id="{3FCD7D83-6B8A-4C96-B536-866D628AA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" y="1056"/>
                  <a:ext cx="10" cy="34"/>
                </a:xfrm>
                <a:custGeom>
                  <a:avLst/>
                  <a:gdLst>
                    <a:gd name="T0" fmla="*/ 10 w 10"/>
                    <a:gd name="T1" fmla="*/ 0 h 34"/>
                    <a:gd name="T2" fmla="*/ 10 w 10"/>
                    <a:gd name="T3" fmla="*/ 0 h 34"/>
                    <a:gd name="T4" fmla="*/ 10 w 10"/>
                    <a:gd name="T5" fmla="*/ 0 h 34"/>
                    <a:gd name="T6" fmla="*/ 5 w 10"/>
                    <a:gd name="T7" fmla="*/ 5 h 34"/>
                    <a:gd name="T8" fmla="*/ 5 w 10"/>
                    <a:gd name="T9" fmla="*/ 5 h 34"/>
                    <a:gd name="T10" fmla="*/ 5 w 10"/>
                    <a:gd name="T11" fmla="*/ 10 h 34"/>
                    <a:gd name="T12" fmla="*/ 5 w 10"/>
                    <a:gd name="T13" fmla="*/ 10 h 34"/>
                    <a:gd name="T14" fmla="*/ 0 w 10"/>
                    <a:gd name="T15" fmla="*/ 15 h 34"/>
                    <a:gd name="T16" fmla="*/ 0 w 10"/>
                    <a:gd name="T17" fmla="*/ 15 h 34"/>
                    <a:gd name="T18" fmla="*/ 0 w 10"/>
                    <a:gd name="T19" fmla="*/ 20 h 34"/>
                    <a:gd name="T20" fmla="*/ 0 w 10"/>
                    <a:gd name="T21" fmla="*/ 20 h 34"/>
                    <a:gd name="T22" fmla="*/ 0 w 10"/>
                    <a:gd name="T23" fmla="*/ 25 h 34"/>
                    <a:gd name="T24" fmla="*/ 0 w 10"/>
                    <a:gd name="T25" fmla="*/ 25 h 34"/>
                    <a:gd name="T26" fmla="*/ 0 w 10"/>
                    <a:gd name="T27" fmla="*/ 29 h 34"/>
                    <a:gd name="T28" fmla="*/ 0 w 10"/>
                    <a:gd name="T29" fmla="*/ 29 h 34"/>
                    <a:gd name="T30" fmla="*/ 0 w 10"/>
                    <a:gd name="T31" fmla="*/ 34 h 34"/>
                    <a:gd name="T32" fmla="*/ 0 w 10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4"/>
                    <a:gd name="T53" fmla="*/ 10 w 10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4" name="Freeform 1367">
                  <a:extLst>
                    <a:ext uri="{FF2B5EF4-FFF2-40B4-BE49-F238E27FC236}">
                      <a16:creationId xmlns:a16="http://schemas.microsoft.com/office/drawing/2014/main" id="{D17EC27C-2215-40E5-BE8B-2B64DD4E9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1" y="1090"/>
                  <a:ext cx="5" cy="20"/>
                </a:xfrm>
                <a:custGeom>
                  <a:avLst/>
                  <a:gdLst>
                    <a:gd name="T0" fmla="*/ 5 w 5"/>
                    <a:gd name="T1" fmla="*/ 0 h 20"/>
                    <a:gd name="T2" fmla="*/ 5 w 5"/>
                    <a:gd name="T3" fmla="*/ 0 h 20"/>
                    <a:gd name="T4" fmla="*/ 5 w 5"/>
                    <a:gd name="T5" fmla="*/ 5 h 20"/>
                    <a:gd name="T6" fmla="*/ 5 w 5"/>
                    <a:gd name="T7" fmla="*/ 5 h 20"/>
                    <a:gd name="T8" fmla="*/ 5 w 5"/>
                    <a:gd name="T9" fmla="*/ 5 h 20"/>
                    <a:gd name="T10" fmla="*/ 5 w 5"/>
                    <a:gd name="T11" fmla="*/ 10 h 20"/>
                    <a:gd name="T12" fmla="*/ 5 w 5"/>
                    <a:gd name="T13" fmla="*/ 10 h 20"/>
                    <a:gd name="T14" fmla="*/ 5 w 5"/>
                    <a:gd name="T15" fmla="*/ 10 h 20"/>
                    <a:gd name="T16" fmla="*/ 5 w 5"/>
                    <a:gd name="T17" fmla="*/ 10 h 20"/>
                    <a:gd name="T18" fmla="*/ 5 w 5"/>
                    <a:gd name="T19" fmla="*/ 10 h 20"/>
                    <a:gd name="T20" fmla="*/ 0 w 5"/>
                    <a:gd name="T21" fmla="*/ 15 h 20"/>
                    <a:gd name="T22" fmla="*/ 0 w 5"/>
                    <a:gd name="T23" fmla="*/ 15 h 20"/>
                    <a:gd name="T24" fmla="*/ 0 w 5"/>
                    <a:gd name="T25" fmla="*/ 15 h 20"/>
                    <a:gd name="T26" fmla="*/ 0 w 5"/>
                    <a:gd name="T27" fmla="*/ 15 h 20"/>
                    <a:gd name="T28" fmla="*/ 0 w 5"/>
                    <a:gd name="T29" fmla="*/ 20 h 20"/>
                    <a:gd name="T30" fmla="*/ 0 w 5"/>
                    <a:gd name="T31" fmla="*/ 20 h 20"/>
                    <a:gd name="T32" fmla="*/ 0 w 5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0"/>
                    <a:gd name="T53" fmla="*/ 5 w 5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5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5" name="Line 1368">
                  <a:extLst>
                    <a:ext uri="{FF2B5EF4-FFF2-40B4-BE49-F238E27FC236}">
                      <a16:creationId xmlns:a16="http://schemas.microsoft.com/office/drawing/2014/main" id="{40F8A764-B974-4499-9AFA-395D555B8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6" y="1110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6" name="Freeform 1369">
                  <a:extLst>
                    <a:ext uri="{FF2B5EF4-FFF2-40B4-BE49-F238E27FC236}">
                      <a16:creationId xmlns:a16="http://schemas.microsoft.com/office/drawing/2014/main" id="{D5FECF22-D997-47C0-BBEE-3680E53A7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1076"/>
                  <a:ext cx="19" cy="34"/>
                </a:xfrm>
                <a:custGeom>
                  <a:avLst/>
                  <a:gdLst>
                    <a:gd name="T0" fmla="*/ 19 w 19"/>
                    <a:gd name="T1" fmla="*/ 34 h 34"/>
                    <a:gd name="T2" fmla="*/ 19 w 19"/>
                    <a:gd name="T3" fmla="*/ 34 h 34"/>
                    <a:gd name="T4" fmla="*/ 19 w 19"/>
                    <a:gd name="T5" fmla="*/ 29 h 34"/>
                    <a:gd name="T6" fmla="*/ 14 w 19"/>
                    <a:gd name="T7" fmla="*/ 29 h 34"/>
                    <a:gd name="T8" fmla="*/ 14 w 19"/>
                    <a:gd name="T9" fmla="*/ 24 h 34"/>
                    <a:gd name="T10" fmla="*/ 10 w 19"/>
                    <a:gd name="T11" fmla="*/ 24 h 34"/>
                    <a:gd name="T12" fmla="*/ 10 w 19"/>
                    <a:gd name="T13" fmla="*/ 24 h 34"/>
                    <a:gd name="T14" fmla="*/ 5 w 19"/>
                    <a:gd name="T15" fmla="*/ 19 h 34"/>
                    <a:gd name="T16" fmla="*/ 5 w 19"/>
                    <a:gd name="T17" fmla="*/ 19 h 34"/>
                    <a:gd name="T18" fmla="*/ 0 w 19"/>
                    <a:gd name="T19" fmla="*/ 14 h 34"/>
                    <a:gd name="T20" fmla="*/ 0 w 19"/>
                    <a:gd name="T21" fmla="*/ 14 h 34"/>
                    <a:gd name="T22" fmla="*/ 0 w 19"/>
                    <a:gd name="T23" fmla="*/ 9 h 34"/>
                    <a:gd name="T24" fmla="*/ 0 w 19"/>
                    <a:gd name="T25" fmla="*/ 9 h 34"/>
                    <a:gd name="T26" fmla="*/ 0 w 19"/>
                    <a:gd name="T27" fmla="*/ 5 h 34"/>
                    <a:gd name="T28" fmla="*/ 0 w 19"/>
                    <a:gd name="T29" fmla="*/ 5 h 34"/>
                    <a:gd name="T30" fmla="*/ 5 w 19"/>
                    <a:gd name="T31" fmla="*/ 0 h 34"/>
                    <a:gd name="T32" fmla="*/ 10 w 19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34"/>
                    <a:gd name="T53" fmla="*/ 19 w 1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34">
                      <a:moveTo>
                        <a:pt x="19" y="34"/>
                      </a:moveTo>
                      <a:lnTo>
                        <a:pt x="19" y="34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5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7" name="Freeform 1370">
                  <a:extLst>
                    <a:ext uri="{FF2B5EF4-FFF2-40B4-BE49-F238E27FC236}">
                      <a16:creationId xmlns:a16="http://schemas.microsoft.com/office/drawing/2014/main" id="{F4EFDF10-B73E-4B6C-96C3-AC8ED9234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1066"/>
                  <a:ext cx="14" cy="10"/>
                </a:xfrm>
                <a:custGeom>
                  <a:avLst/>
                  <a:gdLst>
                    <a:gd name="T0" fmla="*/ 0 w 14"/>
                    <a:gd name="T1" fmla="*/ 10 h 10"/>
                    <a:gd name="T2" fmla="*/ 0 w 14"/>
                    <a:gd name="T3" fmla="*/ 10 h 10"/>
                    <a:gd name="T4" fmla="*/ 0 w 14"/>
                    <a:gd name="T5" fmla="*/ 10 h 10"/>
                    <a:gd name="T6" fmla="*/ 0 w 14"/>
                    <a:gd name="T7" fmla="*/ 10 h 10"/>
                    <a:gd name="T8" fmla="*/ 4 w 14"/>
                    <a:gd name="T9" fmla="*/ 10 h 10"/>
                    <a:gd name="T10" fmla="*/ 4 w 14"/>
                    <a:gd name="T11" fmla="*/ 10 h 10"/>
                    <a:gd name="T12" fmla="*/ 4 w 14"/>
                    <a:gd name="T13" fmla="*/ 10 h 10"/>
                    <a:gd name="T14" fmla="*/ 4 w 14"/>
                    <a:gd name="T15" fmla="*/ 10 h 10"/>
                    <a:gd name="T16" fmla="*/ 4 w 14"/>
                    <a:gd name="T17" fmla="*/ 5 h 10"/>
                    <a:gd name="T18" fmla="*/ 9 w 14"/>
                    <a:gd name="T19" fmla="*/ 5 h 10"/>
                    <a:gd name="T20" fmla="*/ 9 w 14"/>
                    <a:gd name="T21" fmla="*/ 5 h 10"/>
                    <a:gd name="T22" fmla="*/ 9 w 14"/>
                    <a:gd name="T23" fmla="*/ 5 h 10"/>
                    <a:gd name="T24" fmla="*/ 9 w 14"/>
                    <a:gd name="T25" fmla="*/ 5 h 10"/>
                    <a:gd name="T26" fmla="*/ 9 w 14"/>
                    <a:gd name="T27" fmla="*/ 0 h 10"/>
                    <a:gd name="T28" fmla="*/ 9 w 14"/>
                    <a:gd name="T29" fmla="*/ 0 h 10"/>
                    <a:gd name="T30" fmla="*/ 14 w 14"/>
                    <a:gd name="T31" fmla="*/ 0 h 10"/>
                    <a:gd name="T32" fmla="*/ 14 w 14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"/>
                    <a:gd name="T53" fmla="*/ 14 w 1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8" name="Freeform 1371">
                  <a:extLst>
                    <a:ext uri="{FF2B5EF4-FFF2-40B4-BE49-F238E27FC236}">
                      <a16:creationId xmlns:a16="http://schemas.microsoft.com/office/drawing/2014/main" id="{CBE45EAE-1ED7-4230-BB8B-FAF094B7B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6" y="1023"/>
                  <a:ext cx="10" cy="43"/>
                </a:xfrm>
                <a:custGeom>
                  <a:avLst/>
                  <a:gdLst>
                    <a:gd name="T0" fmla="*/ 5 w 10"/>
                    <a:gd name="T1" fmla="*/ 43 h 43"/>
                    <a:gd name="T2" fmla="*/ 5 w 10"/>
                    <a:gd name="T3" fmla="*/ 38 h 43"/>
                    <a:gd name="T4" fmla="*/ 5 w 10"/>
                    <a:gd name="T5" fmla="*/ 38 h 43"/>
                    <a:gd name="T6" fmla="*/ 0 w 10"/>
                    <a:gd name="T7" fmla="*/ 33 h 43"/>
                    <a:gd name="T8" fmla="*/ 0 w 10"/>
                    <a:gd name="T9" fmla="*/ 33 h 43"/>
                    <a:gd name="T10" fmla="*/ 0 w 10"/>
                    <a:gd name="T11" fmla="*/ 29 h 43"/>
                    <a:gd name="T12" fmla="*/ 0 w 10"/>
                    <a:gd name="T13" fmla="*/ 29 h 43"/>
                    <a:gd name="T14" fmla="*/ 0 w 10"/>
                    <a:gd name="T15" fmla="*/ 24 h 43"/>
                    <a:gd name="T16" fmla="*/ 0 w 10"/>
                    <a:gd name="T17" fmla="*/ 19 h 43"/>
                    <a:gd name="T18" fmla="*/ 0 w 10"/>
                    <a:gd name="T19" fmla="*/ 19 h 43"/>
                    <a:gd name="T20" fmla="*/ 0 w 10"/>
                    <a:gd name="T21" fmla="*/ 14 h 43"/>
                    <a:gd name="T22" fmla="*/ 0 w 10"/>
                    <a:gd name="T23" fmla="*/ 14 h 43"/>
                    <a:gd name="T24" fmla="*/ 0 w 10"/>
                    <a:gd name="T25" fmla="*/ 9 h 43"/>
                    <a:gd name="T26" fmla="*/ 5 w 10"/>
                    <a:gd name="T27" fmla="*/ 9 h 43"/>
                    <a:gd name="T28" fmla="*/ 5 w 10"/>
                    <a:gd name="T29" fmla="*/ 4 h 43"/>
                    <a:gd name="T30" fmla="*/ 5 w 10"/>
                    <a:gd name="T31" fmla="*/ 4 h 43"/>
                    <a:gd name="T32" fmla="*/ 10 w 10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3"/>
                    <a:gd name="T53" fmla="*/ 10 w 10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3">
                      <a:moveTo>
                        <a:pt x="5" y="43"/>
                      </a:moveTo>
                      <a:lnTo>
                        <a:pt x="5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9" name="Freeform 1372">
                  <a:extLst>
                    <a:ext uri="{FF2B5EF4-FFF2-40B4-BE49-F238E27FC236}">
                      <a16:creationId xmlns:a16="http://schemas.microsoft.com/office/drawing/2014/main" id="{E3977D87-E834-4043-AD6A-A079A6E77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" y="1018"/>
                  <a:ext cx="19" cy="9"/>
                </a:xfrm>
                <a:custGeom>
                  <a:avLst/>
                  <a:gdLst>
                    <a:gd name="T0" fmla="*/ 0 w 19"/>
                    <a:gd name="T1" fmla="*/ 5 h 9"/>
                    <a:gd name="T2" fmla="*/ 0 w 19"/>
                    <a:gd name="T3" fmla="*/ 5 h 9"/>
                    <a:gd name="T4" fmla="*/ 0 w 19"/>
                    <a:gd name="T5" fmla="*/ 5 h 9"/>
                    <a:gd name="T6" fmla="*/ 0 w 19"/>
                    <a:gd name="T7" fmla="*/ 5 h 9"/>
                    <a:gd name="T8" fmla="*/ 5 w 19"/>
                    <a:gd name="T9" fmla="*/ 5 h 9"/>
                    <a:gd name="T10" fmla="*/ 5 w 19"/>
                    <a:gd name="T11" fmla="*/ 0 h 9"/>
                    <a:gd name="T12" fmla="*/ 5 w 19"/>
                    <a:gd name="T13" fmla="*/ 0 h 9"/>
                    <a:gd name="T14" fmla="*/ 10 w 19"/>
                    <a:gd name="T15" fmla="*/ 0 h 9"/>
                    <a:gd name="T16" fmla="*/ 10 w 19"/>
                    <a:gd name="T17" fmla="*/ 0 h 9"/>
                    <a:gd name="T18" fmla="*/ 10 w 19"/>
                    <a:gd name="T19" fmla="*/ 0 h 9"/>
                    <a:gd name="T20" fmla="*/ 14 w 19"/>
                    <a:gd name="T21" fmla="*/ 5 h 9"/>
                    <a:gd name="T22" fmla="*/ 14 w 19"/>
                    <a:gd name="T23" fmla="*/ 5 h 9"/>
                    <a:gd name="T24" fmla="*/ 14 w 19"/>
                    <a:gd name="T25" fmla="*/ 5 h 9"/>
                    <a:gd name="T26" fmla="*/ 14 w 19"/>
                    <a:gd name="T27" fmla="*/ 5 h 9"/>
                    <a:gd name="T28" fmla="*/ 19 w 19"/>
                    <a:gd name="T29" fmla="*/ 5 h 9"/>
                    <a:gd name="T30" fmla="*/ 19 w 19"/>
                    <a:gd name="T31" fmla="*/ 9 h 9"/>
                    <a:gd name="T32" fmla="*/ 19 w 1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0" name="Freeform 1373">
                  <a:extLst>
                    <a:ext uri="{FF2B5EF4-FFF2-40B4-BE49-F238E27FC236}">
                      <a16:creationId xmlns:a16="http://schemas.microsoft.com/office/drawing/2014/main" id="{24AC84B3-4DD8-4D8C-A555-685E1597F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1032"/>
                  <a:ext cx="24" cy="34"/>
                </a:xfrm>
                <a:custGeom>
                  <a:avLst/>
                  <a:gdLst>
                    <a:gd name="T0" fmla="*/ 24 w 24"/>
                    <a:gd name="T1" fmla="*/ 34 h 34"/>
                    <a:gd name="T2" fmla="*/ 5 w 24"/>
                    <a:gd name="T3" fmla="*/ 24 h 34"/>
                    <a:gd name="T4" fmla="*/ 0 w 24"/>
                    <a:gd name="T5" fmla="*/ 0 h 34"/>
                    <a:gd name="T6" fmla="*/ 0 w 24"/>
                    <a:gd name="T7" fmla="*/ 0 h 34"/>
                    <a:gd name="T8" fmla="*/ 0 w 24"/>
                    <a:gd name="T9" fmla="*/ 5 h 34"/>
                    <a:gd name="T10" fmla="*/ 5 w 24"/>
                    <a:gd name="T11" fmla="*/ 5 h 34"/>
                    <a:gd name="T12" fmla="*/ 5 w 24"/>
                    <a:gd name="T13" fmla="*/ 10 h 34"/>
                    <a:gd name="T14" fmla="*/ 10 w 24"/>
                    <a:gd name="T15" fmla="*/ 10 h 34"/>
                    <a:gd name="T16" fmla="*/ 10 w 24"/>
                    <a:gd name="T17" fmla="*/ 15 h 34"/>
                    <a:gd name="T18" fmla="*/ 10 w 24"/>
                    <a:gd name="T19" fmla="*/ 15 h 34"/>
                    <a:gd name="T20" fmla="*/ 14 w 24"/>
                    <a:gd name="T21" fmla="*/ 15 h 34"/>
                    <a:gd name="T22" fmla="*/ 14 w 24"/>
                    <a:gd name="T23" fmla="*/ 15 h 34"/>
                    <a:gd name="T24" fmla="*/ 19 w 24"/>
                    <a:gd name="T25" fmla="*/ 20 h 34"/>
                    <a:gd name="T26" fmla="*/ 19 w 24"/>
                    <a:gd name="T27" fmla="*/ 20 h 34"/>
                    <a:gd name="T28" fmla="*/ 19 w 24"/>
                    <a:gd name="T29" fmla="*/ 24 h 34"/>
                    <a:gd name="T30" fmla="*/ 24 w 24"/>
                    <a:gd name="T31" fmla="*/ 24 h 34"/>
                    <a:gd name="T32" fmla="*/ 24 w 24"/>
                    <a:gd name="T33" fmla="*/ 24 h 34"/>
                    <a:gd name="T34" fmla="*/ 24 w 24"/>
                    <a:gd name="T35" fmla="*/ 29 h 34"/>
                    <a:gd name="T36" fmla="*/ 24 w 24"/>
                    <a:gd name="T37" fmla="*/ 34 h 34"/>
                    <a:gd name="T38" fmla="*/ 24 w 24"/>
                    <a:gd name="T39" fmla="*/ 34 h 34"/>
                    <a:gd name="T40" fmla="*/ 24 w 24"/>
                    <a:gd name="T41" fmla="*/ 34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34"/>
                    <a:gd name="T65" fmla="*/ 24 w 24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34">
                      <a:moveTo>
                        <a:pt x="24" y="34"/>
                      </a:moveTo>
                      <a:lnTo>
                        <a:pt x="5" y="24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19" y="20"/>
                      </a:lnTo>
                      <a:lnTo>
                        <a:pt x="19" y="24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24" y="34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1" name="Freeform 1374">
                  <a:extLst>
                    <a:ext uri="{FF2B5EF4-FFF2-40B4-BE49-F238E27FC236}">
                      <a16:creationId xmlns:a16="http://schemas.microsoft.com/office/drawing/2014/main" id="{A50D12BE-2B55-4CDF-9D2F-E94224BF0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1032"/>
                  <a:ext cx="24" cy="34"/>
                </a:xfrm>
                <a:custGeom>
                  <a:avLst/>
                  <a:gdLst>
                    <a:gd name="T0" fmla="*/ 24 w 24"/>
                    <a:gd name="T1" fmla="*/ 34 h 34"/>
                    <a:gd name="T2" fmla="*/ 5 w 24"/>
                    <a:gd name="T3" fmla="*/ 24 h 34"/>
                    <a:gd name="T4" fmla="*/ 0 w 24"/>
                    <a:gd name="T5" fmla="*/ 0 h 34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34"/>
                    <a:gd name="T11" fmla="*/ 24 w 24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34">
                      <a:moveTo>
                        <a:pt x="24" y="34"/>
                      </a:moveTo>
                      <a:lnTo>
                        <a:pt x="5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2" name="Freeform 1375">
                  <a:extLst>
                    <a:ext uri="{FF2B5EF4-FFF2-40B4-BE49-F238E27FC236}">
                      <a16:creationId xmlns:a16="http://schemas.microsoft.com/office/drawing/2014/main" id="{87E39F87-C26A-4393-940A-5C5FFF0E7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1032"/>
                  <a:ext cx="24" cy="34"/>
                </a:xfrm>
                <a:custGeom>
                  <a:avLst/>
                  <a:gdLst>
                    <a:gd name="T0" fmla="*/ 0 w 24"/>
                    <a:gd name="T1" fmla="*/ 0 h 34"/>
                    <a:gd name="T2" fmla="*/ 0 w 24"/>
                    <a:gd name="T3" fmla="*/ 5 h 34"/>
                    <a:gd name="T4" fmla="*/ 5 w 24"/>
                    <a:gd name="T5" fmla="*/ 5 h 34"/>
                    <a:gd name="T6" fmla="*/ 5 w 24"/>
                    <a:gd name="T7" fmla="*/ 10 h 34"/>
                    <a:gd name="T8" fmla="*/ 10 w 24"/>
                    <a:gd name="T9" fmla="*/ 10 h 34"/>
                    <a:gd name="T10" fmla="*/ 10 w 24"/>
                    <a:gd name="T11" fmla="*/ 15 h 34"/>
                    <a:gd name="T12" fmla="*/ 10 w 24"/>
                    <a:gd name="T13" fmla="*/ 15 h 34"/>
                    <a:gd name="T14" fmla="*/ 14 w 24"/>
                    <a:gd name="T15" fmla="*/ 15 h 34"/>
                    <a:gd name="T16" fmla="*/ 14 w 24"/>
                    <a:gd name="T17" fmla="*/ 15 h 34"/>
                    <a:gd name="T18" fmla="*/ 19 w 24"/>
                    <a:gd name="T19" fmla="*/ 20 h 34"/>
                    <a:gd name="T20" fmla="*/ 19 w 24"/>
                    <a:gd name="T21" fmla="*/ 20 h 34"/>
                    <a:gd name="T22" fmla="*/ 19 w 24"/>
                    <a:gd name="T23" fmla="*/ 24 h 34"/>
                    <a:gd name="T24" fmla="*/ 24 w 24"/>
                    <a:gd name="T25" fmla="*/ 24 h 34"/>
                    <a:gd name="T26" fmla="*/ 24 w 24"/>
                    <a:gd name="T27" fmla="*/ 24 h 34"/>
                    <a:gd name="T28" fmla="*/ 24 w 24"/>
                    <a:gd name="T29" fmla="*/ 29 h 34"/>
                    <a:gd name="T30" fmla="*/ 24 w 24"/>
                    <a:gd name="T31" fmla="*/ 34 h 34"/>
                    <a:gd name="T32" fmla="*/ 24 w 24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"/>
                    <a:gd name="T53" fmla="*/ 24 w 2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19" y="20"/>
                      </a:lnTo>
                      <a:lnTo>
                        <a:pt x="19" y="24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24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3" name="Freeform 1376">
                  <a:extLst>
                    <a:ext uri="{FF2B5EF4-FFF2-40B4-BE49-F238E27FC236}">
                      <a16:creationId xmlns:a16="http://schemas.microsoft.com/office/drawing/2014/main" id="{2B9828AF-FD1F-41FF-B1B7-88CF1A63C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1047"/>
                  <a:ext cx="522" cy="1632"/>
                </a:xfrm>
                <a:custGeom>
                  <a:avLst/>
                  <a:gdLst>
                    <a:gd name="T0" fmla="*/ 454 w 522"/>
                    <a:gd name="T1" fmla="*/ 372 h 1632"/>
                    <a:gd name="T2" fmla="*/ 435 w 522"/>
                    <a:gd name="T3" fmla="*/ 396 h 1632"/>
                    <a:gd name="T4" fmla="*/ 396 w 522"/>
                    <a:gd name="T5" fmla="*/ 468 h 1632"/>
                    <a:gd name="T6" fmla="*/ 334 w 522"/>
                    <a:gd name="T7" fmla="*/ 579 h 1632"/>
                    <a:gd name="T8" fmla="*/ 290 w 522"/>
                    <a:gd name="T9" fmla="*/ 618 h 1632"/>
                    <a:gd name="T10" fmla="*/ 285 w 522"/>
                    <a:gd name="T11" fmla="*/ 483 h 1632"/>
                    <a:gd name="T12" fmla="*/ 266 w 522"/>
                    <a:gd name="T13" fmla="*/ 352 h 1632"/>
                    <a:gd name="T14" fmla="*/ 261 w 522"/>
                    <a:gd name="T15" fmla="*/ 347 h 1632"/>
                    <a:gd name="T16" fmla="*/ 261 w 522"/>
                    <a:gd name="T17" fmla="*/ 343 h 1632"/>
                    <a:gd name="T18" fmla="*/ 252 w 522"/>
                    <a:gd name="T19" fmla="*/ 352 h 1632"/>
                    <a:gd name="T20" fmla="*/ 256 w 522"/>
                    <a:gd name="T21" fmla="*/ 372 h 1632"/>
                    <a:gd name="T22" fmla="*/ 266 w 522"/>
                    <a:gd name="T23" fmla="*/ 439 h 1632"/>
                    <a:gd name="T24" fmla="*/ 276 w 522"/>
                    <a:gd name="T25" fmla="*/ 579 h 1632"/>
                    <a:gd name="T26" fmla="*/ 266 w 522"/>
                    <a:gd name="T27" fmla="*/ 709 h 1632"/>
                    <a:gd name="T28" fmla="*/ 213 w 522"/>
                    <a:gd name="T29" fmla="*/ 792 h 1632"/>
                    <a:gd name="T30" fmla="*/ 169 w 522"/>
                    <a:gd name="T31" fmla="*/ 878 h 1632"/>
                    <a:gd name="T32" fmla="*/ 174 w 522"/>
                    <a:gd name="T33" fmla="*/ 922 h 1632"/>
                    <a:gd name="T34" fmla="*/ 189 w 522"/>
                    <a:gd name="T35" fmla="*/ 956 h 1632"/>
                    <a:gd name="T36" fmla="*/ 189 w 522"/>
                    <a:gd name="T37" fmla="*/ 1028 h 1632"/>
                    <a:gd name="T38" fmla="*/ 247 w 522"/>
                    <a:gd name="T39" fmla="*/ 1110 h 1632"/>
                    <a:gd name="T40" fmla="*/ 295 w 522"/>
                    <a:gd name="T41" fmla="*/ 1163 h 1632"/>
                    <a:gd name="T42" fmla="*/ 271 w 522"/>
                    <a:gd name="T43" fmla="*/ 1197 h 1632"/>
                    <a:gd name="T44" fmla="*/ 285 w 522"/>
                    <a:gd name="T45" fmla="*/ 1226 h 1632"/>
                    <a:gd name="T46" fmla="*/ 309 w 522"/>
                    <a:gd name="T47" fmla="*/ 1221 h 1632"/>
                    <a:gd name="T48" fmla="*/ 334 w 522"/>
                    <a:gd name="T49" fmla="*/ 1216 h 1632"/>
                    <a:gd name="T50" fmla="*/ 338 w 522"/>
                    <a:gd name="T51" fmla="*/ 1250 h 1632"/>
                    <a:gd name="T52" fmla="*/ 319 w 522"/>
                    <a:gd name="T53" fmla="*/ 1298 h 1632"/>
                    <a:gd name="T54" fmla="*/ 309 w 522"/>
                    <a:gd name="T55" fmla="*/ 1332 h 1632"/>
                    <a:gd name="T56" fmla="*/ 309 w 522"/>
                    <a:gd name="T57" fmla="*/ 1347 h 1632"/>
                    <a:gd name="T58" fmla="*/ 324 w 522"/>
                    <a:gd name="T59" fmla="*/ 1356 h 1632"/>
                    <a:gd name="T60" fmla="*/ 348 w 522"/>
                    <a:gd name="T61" fmla="*/ 1347 h 1632"/>
                    <a:gd name="T62" fmla="*/ 372 w 522"/>
                    <a:gd name="T63" fmla="*/ 1347 h 1632"/>
                    <a:gd name="T64" fmla="*/ 392 w 522"/>
                    <a:gd name="T65" fmla="*/ 1342 h 1632"/>
                    <a:gd name="T66" fmla="*/ 411 w 522"/>
                    <a:gd name="T67" fmla="*/ 1327 h 1632"/>
                    <a:gd name="T68" fmla="*/ 449 w 522"/>
                    <a:gd name="T69" fmla="*/ 1318 h 1632"/>
                    <a:gd name="T70" fmla="*/ 474 w 522"/>
                    <a:gd name="T71" fmla="*/ 1269 h 1632"/>
                    <a:gd name="T72" fmla="*/ 474 w 522"/>
                    <a:gd name="T73" fmla="*/ 1226 h 1632"/>
                    <a:gd name="T74" fmla="*/ 483 w 522"/>
                    <a:gd name="T75" fmla="*/ 1226 h 1632"/>
                    <a:gd name="T76" fmla="*/ 488 w 522"/>
                    <a:gd name="T77" fmla="*/ 1289 h 1632"/>
                    <a:gd name="T78" fmla="*/ 517 w 522"/>
                    <a:gd name="T79" fmla="*/ 1400 h 1632"/>
                    <a:gd name="T80" fmla="*/ 522 w 522"/>
                    <a:gd name="T81" fmla="*/ 1554 h 1632"/>
                    <a:gd name="T82" fmla="*/ 406 w 522"/>
                    <a:gd name="T83" fmla="*/ 1574 h 1632"/>
                    <a:gd name="T84" fmla="*/ 232 w 522"/>
                    <a:gd name="T85" fmla="*/ 1632 h 1632"/>
                    <a:gd name="T86" fmla="*/ 107 w 522"/>
                    <a:gd name="T87" fmla="*/ 1632 h 1632"/>
                    <a:gd name="T88" fmla="*/ 92 w 522"/>
                    <a:gd name="T89" fmla="*/ 1598 h 1632"/>
                    <a:gd name="T90" fmla="*/ 126 w 522"/>
                    <a:gd name="T91" fmla="*/ 1424 h 1632"/>
                    <a:gd name="T92" fmla="*/ 92 w 522"/>
                    <a:gd name="T93" fmla="*/ 1072 h 1632"/>
                    <a:gd name="T94" fmla="*/ 20 w 522"/>
                    <a:gd name="T95" fmla="*/ 642 h 1632"/>
                    <a:gd name="T96" fmla="*/ 58 w 522"/>
                    <a:gd name="T97" fmla="*/ 545 h 1632"/>
                    <a:gd name="T98" fmla="*/ 68 w 522"/>
                    <a:gd name="T99" fmla="*/ 540 h 1632"/>
                    <a:gd name="T100" fmla="*/ 87 w 522"/>
                    <a:gd name="T101" fmla="*/ 550 h 1632"/>
                    <a:gd name="T102" fmla="*/ 126 w 522"/>
                    <a:gd name="T103" fmla="*/ 555 h 1632"/>
                    <a:gd name="T104" fmla="*/ 150 w 522"/>
                    <a:gd name="T105" fmla="*/ 483 h 1632"/>
                    <a:gd name="T106" fmla="*/ 285 w 522"/>
                    <a:gd name="T107" fmla="*/ 19 h 1632"/>
                    <a:gd name="T108" fmla="*/ 464 w 522"/>
                    <a:gd name="T109" fmla="*/ 352 h 16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22"/>
                    <a:gd name="T166" fmla="*/ 0 h 1632"/>
                    <a:gd name="T167" fmla="*/ 522 w 522"/>
                    <a:gd name="T168" fmla="*/ 1632 h 16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22" h="1632">
                      <a:moveTo>
                        <a:pt x="464" y="352"/>
                      </a:moveTo>
                      <a:lnTo>
                        <a:pt x="464" y="357"/>
                      </a:lnTo>
                      <a:lnTo>
                        <a:pt x="459" y="357"/>
                      </a:lnTo>
                      <a:lnTo>
                        <a:pt x="459" y="362"/>
                      </a:lnTo>
                      <a:lnTo>
                        <a:pt x="459" y="367"/>
                      </a:lnTo>
                      <a:lnTo>
                        <a:pt x="454" y="372"/>
                      </a:lnTo>
                      <a:lnTo>
                        <a:pt x="449" y="376"/>
                      </a:lnTo>
                      <a:lnTo>
                        <a:pt x="449" y="381"/>
                      </a:lnTo>
                      <a:lnTo>
                        <a:pt x="445" y="381"/>
                      </a:lnTo>
                      <a:lnTo>
                        <a:pt x="440" y="386"/>
                      </a:lnTo>
                      <a:lnTo>
                        <a:pt x="440" y="391"/>
                      </a:lnTo>
                      <a:lnTo>
                        <a:pt x="435" y="391"/>
                      </a:lnTo>
                      <a:lnTo>
                        <a:pt x="435" y="396"/>
                      </a:lnTo>
                      <a:lnTo>
                        <a:pt x="430" y="400"/>
                      </a:lnTo>
                      <a:lnTo>
                        <a:pt x="430" y="405"/>
                      </a:lnTo>
                      <a:lnTo>
                        <a:pt x="430" y="410"/>
                      </a:lnTo>
                      <a:lnTo>
                        <a:pt x="420" y="425"/>
                      </a:lnTo>
                      <a:lnTo>
                        <a:pt x="411" y="439"/>
                      </a:lnTo>
                      <a:lnTo>
                        <a:pt x="401" y="454"/>
                      </a:lnTo>
                      <a:lnTo>
                        <a:pt x="396" y="468"/>
                      </a:lnTo>
                      <a:lnTo>
                        <a:pt x="387" y="487"/>
                      </a:lnTo>
                      <a:lnTo>
                        <a:pt x="377" y="502"/>
                      </a:lnTo>
                      <a:lnTo>
                        <a:pt x="367" y="516"/>
                      </a:lnTo>
                      <a:lnTo>
                        <a:pt x="358" y="531"/>
                      </a:lnTo>
                      <a:lnTo>
                        <a:pt x="353" y="545"/>
                      </a:lnTo>
                      <a:lnTo>
                        <a:pt x="343" y="565"/>
                      </a:lnTo>
                      <a:lnTo>
                        <a:pt x="334" y="579"/>
                      </a:lnTo>
                      <a:lnTo>
                        <a:pt x="324" y="594"/>
                      </a:lnTo>
                      <a:lnTo>
                        <a:pt x="319" y="608"/>
                      </a:lnTo>
                      <a:lnTo>
                        <a:pt x="309" y="623"/>
                      </a:lnTo>
                      <a:lnTo>
                        <a:pt x="300" y="642"/>
                      </a:lnTo>
                      <a:lnTo>
                        <a:pt x="290" y="656"/>
                      </a:lnTo>
                      <a:lnTo>
                        <a:pt x="290" y="637"/>
                      </a:lnTo>
                      <a:lnTo>
                        <a:pt x="290" y="618"/>
                      </a:lnTo>
                      <a:lnTo>
                        <a:pt x="290" y="598"/>
                      </a:lnTo>
                      <a:lnTo>
                        <a:pt x="290" y="579"/>
                      </a:lnTo>
                      <a:lnTo>
                        <a:pt x="290" y="560"/>
                      </a:lnTo>
                      <a:lnTo>
                        <a:pt x="290" y="540"/>
                      </a:lnTo>
                      <a:lnTo>
                        <a:pt x="285" y="521"/>
                      </a:lnTo>
                      <a:lnTo>
                        <a:pt x="285" y="502"/>
                      </a:lnTo>
                      <a:lnTo>
                        <a:pt x="285" y="483"/>
                      </a:lnTo>
                      <a:lnTo>
                        <a:pt x="280" y="463"/>
                      </a:lnTo>
                      <a:lnTo>
                        <a:pt x="280" y="444"/>
                      </a:lnTo>
                      <a:lnTo>
                        <a:pt x="276" y="425"/>
                      </a:lnTo>
                      <a:lnTo>
                        <a:pt x="276" y="405"/>
                      </a:lnTo>
                      <a:lnTo>
                        <a:pt x="271" y="391"/>
                      </a:lnTo>
                      <a:lnTo>
                        <a:pt x="271" y="372"/>
                      </a:lnTo>
                      <a:lnTo>
                        <a:pt x="266" y="352"/>
                      </a:lnTo>
                      <a:lnTo>
                        <a:pt x="266" y="347"/>
                      </a:lnTo>
                      <a:lnTo>
                        <a:pt x="261" y="347"/>
                      </a:lnTo>
                      <a:lnTo>
                        <a:pt x="261" y="343"/>
                      </a:lnTo>
                      <a:lnTo>
                        <a:pt x="256" y="343"/>
                      </a:lnTo>
                      <a:lnTo>
                        <a:pt x="252" y="347"/>
                      </a:lnTo>
                      <a:lnTo>
                        <a:pt x="252" y="352"/>
                      </a:lnTo>
                      <a:lnTo>
                        <a:pt x="252" y="357"/>
                      </a:lnTo>
                      <a:lnTo>
                        <a:pt x="256" y="357"/>
                      </a:lnTo>
                      <a:lnTo>
                        <a:pt x="256" y="362"/>
                      </a:lnTo>
                      <a:lnTo>
                        <a:pt x="256" y="367"/>
                      </a:lnTo>
                      <a:lnTo>
                        <a:pt x="256" y="372"/>
                      </a:lnTo>
                      <a:lnTo>
                        <a:pt x="256" y="376"/>
                      </a:lnTo>
                      <a:lnTo>
                        <a:pt x="261" y="376"/>
                      </a:lnTo>
                      <a:lnTo>
                        <a:pt x="261" y="381"/>
                      </a:lnTo>
                      <a:lnTo>
                        <a:pt x="261" y="400"/>
                      </a:lnTo>
                      <a:lnTo>
                        <a:pt x="266" y="420"/>
                      </a:lnTo>
                      <a:lnTo>
                        <a:pt x="266" y="439"/>
                      </a:lnTo>
                      <a:lnTo>
                        <a:pt x="266" y="463"/>
                      </a:lnTo>
                      <a:lnTo>
                        <a:pt x="271" y="483"/>
                      </a:lnTo>
                      <a:lnTo>
                        <a:pt x="271" y="502"/>
                      </a:lnTo>
                      <a:lnTo>
                        <a:pt x="271" y="521"/>
                      </a:lnTo>
                      <a:lnTo>
                        <a:pt x="276" y="540"/>
                      </a:lnTo>
                      <a:lnTo>
                        <a:pt x="276" y="560"/>
                      </a:lnTo>
                      <a:lnTo>
                        <a:pt x="276" y="579"/>
                      </a:lnTo>
                      <a:lnTo>
                        <a:pt x="276" y="598"/>
                      </a:lnTo>
                      <a:lnTo>
                        <a:pt x="276" y="618"/>
                      </a:lnTo>
                      <a:lnTo>
                        <a:pt x="276" y="637"/>
                      </a:lnTo>
                      <a:lnTo>
                        <a:pt x="276" y="656"/>
                      </a:lnTo>
                      <a:lnTo>
                        <a:pt x="271" y="676"/>
                      </a:lnTo>
                      <a:lnTo>
                        <a:pt x="271" y="695"/>
                      </a:lnTo>
                      <a:lnTo>
                        <a:pt x="266" y="709"/>
                      </a:lnTo>
                      <a:lnTo>
                        <a:pt x="256" y="719"/>
                      </a:lnTo>
                      <a:lnTo>
                        <a:pt x="252" y="734"/>
                      </a:lnTo>
                      <a:lnTo>
                        <a:pt x="242" y="743"/>
                      </a:lnTo>
                      <a:lnTo>
                        <a:pt x="237" y="758"/>
                      </a:lnTo>
                      <a:lnTo>
                        <a:pt x="227" y="767"/>
                      </a:lnTo>
                      <a:lnTo>
                        <a:pt x="223" y="782"/>
                      </a:lnTo>
                      <a:lnTo>
                        <a:pt x="213" y="792"/>
                      </a:lnTo>
                      <a:lnTo>
                        <a:pt x="203" y="801"/>
                      </a:lnTo>
                      <a:lnTo>
                        <a:pt x="198" y="816"/>
                      </a:lnTo>
                      <a:lnTo>
                        <a:pt x="189" y="825"/>
                      </a:lnTo>
                      <a:lnTo>
                        <a:pt x="184" y="840"/>
                      </a:lnTo>
                      <a:lnTo>
                        <a:pt x="179" y="849"/>
                      </a:lnTo>
                      <a:lnTo>
                        <a:pt x="174" y="864"/>
                      </a:lnTo>
                      <a:lnTo>
                        <a:pt x="169" y="878"/>
                      </a:lnTo>
                      <a:lnTo>
                        <a:pt x="165" y="893"/>
                      </a:lnTo>
                      <a:lnTo>
                        <a:pt x="165" y="898"/>
                      </a:lnTo>
                      <a:lnTo>
                        <a:pt x="165" y="903"/>
                      </a:lnTo>
                      <a:lnTo>
                        <a:pt x="165" y="907"/>
                      </a:lnTo>
                      <a:lnTo>
                        <a:pt x="169" y="912"/>
                      </a:lnTo>
                      <a:lnTo>
                        <a:pt x="169" y="917"/>
                      </a:lnTo>
                      <a:lnTo>
                        <a:pt x="174" y="922"/>
                      </a:lnTo>
                      <a:lnTo>
                        <a:pt x="174" y="927"/>
                      </a:lnTo>
                      <a:lnTo>
                        <a:pt x="179" y="932"/>
                      </a:lnTo>
                      <a:lnTo>
                        <a:pt x="184" y="936"/>
                      </a:lnTo>
                      <a:lnTo>
                        <a:pt x="184" y="941"/>
                      </a:lnTo>
                      <a:lnTo>
                        <a:pt x="189" y="946"/>
                      </a:lnTo>
                      <a:lnTo>
                        <a:pt x="189" y="951"/>
                      </a:lnTo>
                      <a:lnTo>
                        <a:pt x="189" y="956"/>
                      </a:lnTo>
                      <a:lnTo>
                        <a:pt x="189" y="960"/>
                      </a:lnTo>
                      <a:lnTo>
                        <a:pt x="189" y="970"/>
                      </a:lnTo>
                      <a:lnTo>
                        <a:pt x="189" y="975"/>
                      </a:lnTo>
                      <a:lnTo>
                        <a:pt x="184" y="989"/>
                      </a:lnTo>
                      <a:lnTo>
                        <a:pt x="184" y="1004"/>
                      </a:lnTo>
                      <a:lnTo>
                        <a:pt x="184" y="1014"/>
                      </a:lnTo>
                      <a:lnTo>
                        <a:pt x="189" y="1028"/>
                      </a:lnTo>
                      <a:lnTo>
                        <a:pt x="194" y="1043"/>
                      </a:lnTo>
                      <a:lnTo>
                        <a:pt x="198" y="1052"/>
                      </a:lnTo>
                      <a:lnTo>
                        <a:pt x="208" y="1067"/>
                      </a:lnTo>
                      <a:lnTo>
                        <a:pt x="218" y="1076"/>
                      </a:lnTo>
                      <a:lnTo>
                        <a:pt x="223" y="1086"/>
                      </a:lnTo>
                      <a:lnTo>
                        <a:pt x="232" y="1100"/>
                      </a:lnTo>
                      <a:lnTo>
                        <a:pt x="247" y="1110"/>
                      </a:lnTo>
                      <a:lnTo>
                        <a:pt x="256" y="1120"/>
                      </a:lnTo>
                      <a:lnTo>
                        <a:pt x="266" y="1125"/>
                      </a:lnTo>
                      <a:lnTo>
                        <a:pt x="276" y="1134"/>
                      </a:lnTo>
                      <a:lnTo>
                        <a:pt x="285" y="1144"/>
                      </a:lnTo>
                      <a:lnTo>
                        <a:pt x="300" y="1149"/>
                      </a:lnTo>
                      <a:lnTo>
                        <a:pt x="295" y="1158"/>
                      </a:lnTo>
                      <a:lnTo>
                        <a:pt x="295" y="1163"/>
                      </a:lnTo>
                      <a:lnTo>
                        <a:pt x="295" y="1168"/>
                      </a:lnTo>
                      <a:lnTo>
                        <a:pt x="290" y="1173"/>
                      </a:lnTo>
                      <a:lnTo>
                        <a:pt x="285" y="1178"/>
                      </a:lnTo>
                      <a:lnTo>
                        <a:pt x="280" y="1183"/>
                      </a:lnTo>
                      <a:lnTo>
                        <a:pt x="280" y="1187"/>
                      </a:lnTo>
                      <a:lnTo>
                        <a:pt x="276" y="1192"/>
                      </a:lnTo>
                      <a:lnTo>
                        <a:pt x="271" y="1197"/>
                      </a:lnTo>
                      <a:lnTo>
                        <a:pt x="271" y="1202"/>
                      </a:lnTo>
                      <a:lnTo>
                        <a:pt x="266" y="1207"/>
                      </a:lnTo>
                      <a:lnTo>
                        <a:pt x="266" y="1212"/>
                      </a:lnTo>
                      <a:lnTo>
                        <a:pt x="271" y="1216"/>
                      </a:lnTo>
                      <a:lnTo>
                        <a:pt x="276" y="1221"/>
                      </a:lnTo>
                      <a:lnTo>
                        <a:pt x="280" y="1226"/>
                      </a:lnTo>
                      <a:lnTo>
                        <a:pt x="285" y="1226"/>
                      </a:lnTo>
                      <a:lnTo>
                        <a:pt x="290" y="1226"/>
                      </a:lnTo>
                      <a:lnTo>
                        <a:pt x="295" y="1226"/>
                      </a:lnTo>
                      <a:lnTo>
                        <a:pt x="300" y="1226"/>
                      </a:lnTo>
                      <a:lnTo>
                        <a:pt x="305" y="1226"/>
                      </a:lnTo>
                      <a:lnTo>
                        <a:pt x="309" y="1226"/>
                      </a:lnTo>
                      <a:lnTo>
                        <a:pt x="309" y="1221"/>
                      </a:lnTo>
                      <a:lnTo>
                        <a:pt x="314" y="1221"/>
                      </a:lnTo>
                      <a:lnTo>
                        <a:pt x="319" y="1221"/>
                      </a:lnTo>
                      <a:lnTo>
                        <a:pt x="324" y="1221"/>
                      </a:lnTo>
                      <a:lnTo>
                        <a:pt x="329" y="1221"/>
                      </a:lnTo>
                      <a:lnTo>
                        <a:pt x="329" y="1216"/>
                      </a:lnTo>
                      <a:lnTo>
                        <a:pt x="334" y="1216"/>
                      </a:lnTo>
                      <a:lnTo>
                        <a:pt x="338" y="1216"/>
                      </a:lnTo>
                      <a:lnTo>
                        <a:pt x="338" y="1212"/>
                      </a:lnTo>
                      <a:lnTo>
                        <a:pt x="338" y="1221"/>
                      </a:lnTo>
                      <a:lnTo>
                        <a:pt x="338" y="1231"/>
                      </a:lnTo>
                      <a:lnTo>
                        <a:pt x="338" y="1236"/>
                      </a:lnTo>
                      <a:lnTo>
                        <a:pt x="338" y="1245"/>
                      </a:lnTo>
                      <a:lnTo>
                        <a:pt x="338" y="1250"/>
                      </a:lnTo>
                      <a:lnTo>
                        <a:pt x="338" y="1260"/>
                      </a:lnTo>
                      <a:lnTo>
                        <a:pt x="334" y="1265"/>
                      </a:lnTo>
                      <a:lnTo>
                        <a:pt x="334" y="1274"/>
                      </a:lnTo>
                      <a:lnTo>
                        <a:pt x="329" y="1279"/>
                      </a:lnTo>
                      <a:lnTo>
                        <a:pt x="329" y="1289"/>
                      </a:lnTo>
                      <a:lnTo>
                        <a:pt x="324" y="1294"/>
                      </a:lnTo>
                      <a:lnTo>
                        <a:pt x="319" y="1298"/>
                      </a:lnTo>
                      <a:lnTo>
                        <a:pt x="319" y="1308"/>
                      </a:lnTo>
                      <a:lnTo>
                        <a:pt x="314" y="1313"/>
                      </a:lnTo>
                      <a:lnTo>
                        <a:pt x="309" y="1318"/>
                      </a:lnTo>
                      <a:lnTo>
                        <a:pt x="309" y="1327"/>
                      </a:lnTo>
                      <a:lnTo>
                        <a:pt x="309" y="1332"/>
                      </a:lnTo>
                      <a:lnTo>
                        <a:pt x="309" y="1337"/>
                      </a:lnTo>
                      <a:lnTo>
                        <a:pt x="309" y="1342"/>
                      </a:lnTo>
                      <a:lnTo>
                        <a:pt x="309" y="1347"/>
                      </a:lnTo>
                      <a:lnTo>
                        <a:pt x="309" y="1352"/>
                      </a:lnTo>
                      <a:lnTo>
                        <a:pt x="314" y="1352"/>
                      </a:lnTo>
                      <a:lnTo>
                        <a:pt x="314" y="1356"/>
                      </a:lnTo>
                      <a:lnTo>
                        <a:pt x="319" y="1356"/>
                      </a:lnTo>
                      <a:lnTo>
                        <a:pt x="324" y="1356"/>
                      </a:lnTo>
                      <a:lnTo>
                        <a:pt x="329" y="1356"/>
                      </a:lnTo>
                      <a:lnTo>
                        <a:pt x="334" y="1356"/>
                      </a:lnTo>
                      <a:lnTo>
                        <a:pt x="338" y="1352"/>
                      </a:lnTo>
                      <a:lnTo>
                        <a:pt x="343" y="1352"/>
                      </a:lnTo>
                      <a:lnTo>
                        <a:pt x="348" y="1347"/>
                      </a:lnTo>
                      <a:lnTo>
                        <a:pt x="353" y="1347"/>
                      </a:lnTo>
                      <a:lnTo>
                        <a:pt x="358" y="1342"/>
                      </a:lnTo>
                      <a:lnTo>
                        <a:pt x="363" y="1342"/>
                      </a:lnTo>
                      <a:lnTo>
                        <a:pt x="367" y="1347"/>
                      </a:lnTo>
                      <a:lnTo>
                        <a:pt x="372" y="1347"/>
                      </a:lnTo>
                      <a:lnTo>
                        <a:pt x="372" y="1352"/>
                      </a:lnTo>
                      <a:lnTo>
                        <a:pt x="377" y="1352"/>
                      </a:lnTo>
                      <a:lnTo>
                        <a:pt x="382" y="1352"/>
                      </a:lnTo>
                      <a:lnTo>
                        <a:pt x="387" y="1352"/>
                      </a:lnTo>
                      <a:lnTo>
                        <a:pt x="387" y="1347"/>
                      </a:lnTo>
                      <a:lnTo>
                        <a:pt x="392" y="1347"/>
                      </a:lnTo>
                      <a:lnTo>
                        <a:pt x="392" y="1342"/>
                      </a:lnTo>
                      <a:lnTo>
                        <a:pt x="396" y="1342"/>
                      </a:lnTo>
                      <a:lnTo>
                        <a:pt x="396" y="1337"/>
                      </a:lnTo>
                      <a:lnTo>
                        <a:pt x="401" y="1337"/>
                      </a:lnTo>
                      <a:lnTo>
                        <a:pt x="406" y="1332"/>
                      </a:lnTo>
                      <a:lnTo>
                        <a:pt x="411" y="1332"/>
                      </a:lnTo>
                      <a:lnTo>
                        <a:pt x="411" y="1327"/>
                      </a:lnTo>
                      <a:lnTo>
                        <a:pt x="416" y="1332"/>
                      </a:lnTo>
                      <a:lnTo>
                        <a:pt x="420" y="1332"/>
                      </a:lnTo>
                      <a:lnTo>
                        <a:pt x="425" y="1337"/>
                      </a:lnTo>
                      <a:lnTo>
                        <a:pt x="430" y="1332"/>
                      </a:lnTo>
                      <a:lnTo>
                        <a:pt x="435" y="1327"/>
                      </a:lnTo>
                      <a:lnTo>
                        <a:pt x="445" y="1323"/>
                      </a:lnTo>
                      <a:lnTo>
                        <a:pt x="449" y="1318"/>
                      </a:lnTo>
                      <a:lnTo>
                        <a:pt x="454" y="1308"/>
                      </a:lnTo>
                      <a:lnTo>
                        <a:pt x="454" y="1303"/>
                      </a:lnTo>
                      <a:lnTo>
                        <a:pt x="459" y="1298"/>
                      </a:lnTo>
                      <a:lnTo>
                        <a:pt x="464" y="1289"/>
                      </a:lnTo>
                      <a:lnTo>
                        <a:pt x="469" y="1284"/>
                      </a:lnTo>
                      <a:lnTo>
                        <a:pt x="469" y="1274"/>
                      </a:lnTo>
                      <a:lnTo>
                        <a:pt x="474" y="1269"/>
                      </a:lnTo>
                      <a:lnTo>
                        <a:pt x="474" y="1260"/>
                      </a:lnTo>
                      <a:lnTo>
                        <a:pt x="474" y="1255"/>
                      </a:lnTo>
                      <a:lnTo>
                        <a:pt x="474" y="1245"/>
                      </a:lnTo>
                      <a:lnTo>
                        <a:pt x="478" y="1236"/>
                      </a:lnTo>
                      <a:lnTo>
                        <a:pt x="478" y="1231"/>
                      </a:lnTo>
                      <a:lnTo>
                        <a:pt x="474" y="1226"/>
                      </a:lnTo>
                      <a:lnTo>
                        <a:pt x="478" y="1221"/>
                      </a:lnTo>
                      <a:lnTo>
                        <a:pt x="478" y="1226"/>
                      </a:lnTo>
                      <a:lnTo>
                        <a:pt x="483" y="1226"/>
                      </a:lnTo>
                      <a:lnTo>
                        <a:pt x="488" y="1226"/>
                      </a:lnTo>
                      <a:lnTo>
                        <a:pt x="493" y="1240"/>
                      </a:lnTo>
                      <a:lnTo>
                        <a:pt x="493" y="1255"/>
                      </a:lnTo>
                      <a:lnTo>
                        <a:pt x="488" y="1269"/>
                      </a:lnTo>
                      <a:lnTo>
                        <a:pt x="488" y="1289"/>
                      </a:lnTo>
                      <a:lnTo>
                        <a:pt x="488" y="1303"/>
                      </a:lnTo>
                      <a:lnTo>
                        <a:pt x="488" y="1308"/>
                      </a:lnTo>
                      <a:lnTo>
                        <a:pt x="483" y="1332"/>
                      </a:lnTo>
                      <a:lnTo>
                        <a:pt x="488" y="1347"/>
                      </a:lnTo>
                      <a:lnTo>
                        <a:pt x="498" y="1366"/>
                      </a:lnTo>
                      <a:lnTo>
                        <a:pt x="507" y="1385"/>
                      </a:lnTo>
                      <a:lnTo>
                        <a:pt x="517" y="1400"/>
                      </a:lnTo>
                      <a:lnTo>
                        <a:pt x="522" y="1409"/>
                      </a:lnTo>
                      <a:lnTo>
                        <a:pt x="517" y="1434"/>
                      </a:lnTo>
                      <a:lnTo>
                        <a:pt x="517" y="1463"/>
                      </a:lnTo>
                      <a:lnTo>
                        <a:pt x="512" y="1487"/>
                      </a:lnTo>
                      <a:lnTo>
                        <a:pt x="517" y="1516"/>
                      </a:lnTo>
                      <a:lnTo>
                        <a:pt x="517" y="1545"/>
                      </a:lnTo>
                      <a:lnTo>
                        <a:pt x="522" y="1554"/>
                      </a:lnTo>
                      <a:lnTo>
                        <a:pt x="512" y="1559"/>
                      </a:lnTo>
                      <a:lnTo>
                        <a:pt x="483" y="1564"/>
                      </a:lnTo>
                      <a:lnTo>
                        <a:pt x="459" y="1564"/>
                      </a:lnTo>
                      <a:lnTo>
                        <a:pt x="430" y="1569"/>
                      </a:lnTo>
                      <a:lnTo>
                        <a:pt x="406" y="1574"/>
                      </a:lnTo>
                      <a:lnTo>
                        <a:pt x="382" y="1588"/>
                      </a:lnTo>
                      <a:lnTo>
                        <a:pt x="372" y="1593"/>
                      </a:lnTo>
                      <a:lnTo>
                        <a:pt x="343" y="1598"/>
                      </a:lnTo>
                      <a:lnTo>
                        <a:pt x="319" y="1607"/>
                      </a:lnTo>
                      <a:lnTo>
                        <a:pt x="290" y="1617"/>
                      </a:lnTo>
                      <a:lnTo>
                        <a:pt x="261" y="1622"/>
                      </a:lnTo>
                      <a:lnTo>
                        <a:pt x="232" y="1632"/>
                      </a:lnTo>
                      <a:lnTo>
                        <a:pt x="223" y="1632"/>
                      </a:lnTo>
                      <a:lnTo>
                        <a:pt x="198" y="1632"/>
                      </a:lnTo>
                      <a:lnTo>
                        <a:pt x="179" y="1632"/>
                      </a:lnTo>
                      <a:lnTo>
                        <a:pt x="155" y="1632"/>
                      </a:lnTo>
                      <a:lnTo>
                        <a:pt x="136" y="1632"/>
                      </a:lnTo>
                      <a:lnTo>
                        <a:pt x="111" y="1632"/>
                      </a:lnTo>
                      <a:lnTo>
                        <a:pt x="107" y="1632"/>
                      </a:lnTo>
                      <a:lnTo>
                        <a:pt x="102" y="1632"/>
                      </a:lnTo>
                      <a:lnTo>
                        <a:pt x="97" y="1627"/>
                      </a:lnTo>
                      <a:lnTo>
                        <a:pt x="97" y="1622"/>
                      </a:lnTo>
                      <a:lnTo>
                        <a:pt x="97" y="1617"/>
                      </a:lnTo>
                      <a:lnTo>
                        <a:pt x="97" y="1612"/>
                      </a:lnTo>
                      <a:lnTo>
                        <a:pt x="92" y="1598"/>
                      </a:lnTo>
                      <a:lnTo>
                        <a:pt x="97" y="1588"/>
                      </a:lnTo>
                      <a:lnTo>
                        <a:pt x="102" y="1578"/>
                      </a:lnTo>
                      <a:lnTo>
                        <a:pt x="107" y="1569"/>
                      </a:lnTo>
                      <a:lnTo>
                        <a:pt x="111" y="1559"/>
                      </a:lnTo>
                      <a:lnTo>
                        <a:pt x="111" y="1554"/>
                      </a:lnTo>
                      <a:lnTo>
                        <a:pt x="121" y="1492"/>
                      </a:lnTo>
                      <a:lnTo>
                        <a:pt x="126" y="1424"/>
                      </a:lnTo>
                      <a:lnTo>
                        <a:pt x="121" y="1356"/>
                      </a:lnTo>
                      <a:lnTo>
                        <a:pt x="116" y="1294"/>
                      </a:lnTo>
                      <a:lnTo>
                        <a:pt x="107" y="1226"/>
                      </a:lnTo>
                      <a:lnTo>
                        <a:pt x="102" y="1207"/>
                      </a:lnTo>
                      <a:lnTo>
                        <a:pt x="102" y="1158"/>
                      </a:lnTo>
                      <a:lnTo>
                        <a:pt x="97" y="1115"/>
                      </a:lnTo>
                      <a:lnTo>
                        <a:pt x="92" y="1072"/>
                      </a:lnTo>
                      <a:lnTo>
                        <a:pt x="92" y="1028"/>
                      </a:lnTo>
                      <a:lnTo>
                        <a:pt x="87" y="980"/>
                      </a:lnTo>
                      <a:lnTo>
                        <a:pt x="83" y="965"/>
                      </a:lnTo>
                      <a:lnTo>
                        <a:pt x="68" y="883"/>
                      </a:lnTo>
                      <a:lnTo>
                        <a:pt x="54" y="801"/>
                      </a:lnTo>
                      <a:lnTo>
                        <a:pt x="39" y="719"/>
                      </a:lnTo>
                      <a:lnTo>
                        <a:pt x="20" y="642"/>
                      </a:lnTo>
                      <a:lnTo>
                        <a:pt x="5" y="560"/>
                      </a:lnTo>
                      <a:lnTo>
                        <a:pt x="0" y="536"/>
                      </a:lnTo>
                      <a:lnTo>
                        <a:pt x="10" y="540"/>
                      </a:lnTo>
                      <a:lnTo>
                        <a:pt x="25" y="545"/>
                      </a:lnTo>
                      <a:lnTo>
                        <a:pt x="34" y="550"/>
                      </a:lnTo>
                      <a:lnTo>
                        <a:pt x="44" y="550"/>
                      </a:lnTo>
                      <a:lnTo>
                        <a:pt x="58" y="545"/>
                      </a:lnTo>
                      <a:lnTo>
                        <a:pt x="58" y="540"/>
                      </a:lnTo>
                      <a:lnTo>
                        <a:pt x="63" y="536"/>
                      </a:lnTo>
                      <a:lnTo>
                        <a:pt x="63" y="540"/>
                      </a:lnTo>
                      <a:lnTo>
                        <a:pt x="68" y="540"/>
                      </a:lnTo>
                      <a:lnTo>
                        <a:pt x="73" y="540"/>
                      </a:lnTo>
                      <a:lnTo>
                        <a:pt x="73" y="545"/>
                      </a:lnTo>
                      <a:lnTo>
                        <a:pt x="78" y="545"/>
                      </a:lnTo>
                      <a:lnTo>
                        <a:pt x="83" y="545"/>
                      </a:lnTo>
                      <a:lnTo>
                        <a:pt x="87" y="550"/>
                      </a:lnTo>
                      <a:lnTo>
                        <a:pt x="107" y="545"/>
                      </a:lnTo>
                      <a:lnTo>
                        <a:pt x="111" y="550"/>
                      </a:lnTo>
                      <a:lnTo>
                        <a:pt x="121" y="555"/>
                      </a:lnTo>
                      <a:lnTo>
                        <a:pt x="126" y="555"/>
                      </a:lnTo>
                      <a:lnTo>
                        <a:pt x="136" y="555"/>
                      </a:lnTo>
                      <a:lnTo>
                        <a:pt x="140" y="555"/>
                      </a:lnTo>
                      <a:lnTo>
                        <a:pt x="145" y="555"/>
                      </a:lnTo>
                      <a:lnTo>
                        <a:pt x="155" y="536"/>
                      </a:lnTo>
                      <a:lnTo>
                        <a:pt x="155" y="521"/>
                      </a:lnTo>
                      <a:lnTo>
                        <a:pt x="155" y="502"/>
                      </a:lnTo>
                      <a:lnTo>
                        <a:pt x="150" y="483"/>
                      </a:lnTo>
                      <a:lnTo>
                        <a:pt x="150" y="463"/>
                      </a:lnTo>
                      <a:lnTo>
                        <a:pt x="150" y="458"/>
                      </a:lnTo>
                      <a:lnTo>
                        <a:pt x="155" y="362"/>
                      </a:lnTo>
                      <a:lnTo>
                        <a:pt x="165" y="265"/>
                      </a:lnTo>
                      <a:lnTo>
                        <a:pt x="189" y="178"/>
                      </a:lnTo>
                      <a:lnTo>
                        <a:pt x="227" y="92"/>
                      </a:lnTo>
                      <a:lnTo>
                        <a:pt x="285" y="19"/>
                      </a:lnTo>
                      <a:lnTo>
                        <a:pt x="309" y="0"/>
                      </a:lnTo>
                      <a:lnTo>
                        <a:pt x="363" y="48"/>
                      </a:lnTo>
                      <a:lnTo>
                        <a:pt x="401" y="111"/>
                      </a:lnTo>
                      <a:lnTo>
                        <a:pt x="420" y="183"/>
                      </a:lnTo>
                      <a:lnTo>
                        <a:pt x="435" y="256"/>
                      </a:lnTo>
                      <a:lnTo>
                        <a:pt x="454" y="328"/>
                      </a:lnTo>
                      <a:lnTo>
                        <a:pt x="464" y="352"/>
                      </a:lnTo>
                      <a:close/>
                    </a:path>
                  </a:pathLst>
                </a:custGeom>
                <a:solidFill>
                  <a:srgbClr val="E2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4" name="Freeform 1377">
                  <a:extLst>
                    <a:ext uri="{FF2B5EF4-FFF2-40B4-BE49-F238E27FC236}">
                      <a16:creationId xmlns:a16="http://schemas.microsoft.com/office/drawing/2014/main" id="{D32EBB9A-70FD-4D55-A0ED-A9B876D68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4" y="1399"/>
                  <a:ext cx="34" cy="58"/>
                </a:xfrm>
                <a:custGeom>
                  <a:avLst/>
                  <a:gdLst>
                    <a:gd name="T0" fmla="*/ 34 w 34"/>
                    <a:gd name="T1" fmla="*/ 0 h 58"/>
                    <a:gd name="T2" fmla="*/ 34 w 34"/>
                    <a:gd name="T3" fmla="*/ 5 h 58"/>
                    <a:gd name="T4" fmla="*/ 29 w 34"/>
                    <a:gd name="T5" fmla="*/ 5 h 58"/>
                    <a:gd name="T6" fmla="*/ 29 w 34"/>
                    <a:gd name="T7" fmla="*/ 10 h 58"/>
                    <a:gd name="T8" fmla="*/ 29 w 34"/>
                    <a:gd name="T9" fmla="*/ 15 h 58"/>
                    <a:gd name="T10" fmla="*/ 24 w 34"/>
                    <a:gd name="T11" fmla="*/ 20 h 58"/>
                    <a:gd name="T12" fmla="*/ 24 w 34"/>
                    <a:gd name="T13" fmla="*/ 20 h 58"/>
                    <a:gd name="T14" fmla="*/ 19 w 34"/>
                    <a:gd name="T15" fmla="*/ 24 h 58"/>
                    <a:gd name="T16" fmla="*/ 19 w 34"/>
                    <a:gd name="T17" fmla="*/ 29 h 58"/>
                    <a:gd name="T18" fmla="*/ 15 w 34"/>
                    <a:gd name="T19" fmla="*/ 29 h 58"/>
                    <a:gd name="T20" fmla="*/ 10 w 34"/>
                    <a:gd name="T21" fmla="*/ 34 h 58"/>
                    <a:gd name="T22" fmla="*/ 10 w 34"/>
                    <a:gd name="T23" fmla="*/ 39 h 58"/>
                    <a:gd name="T24" fmla="*/ 5 w 34"/>
                    <a:gd name="T25" fmla="*/ 39 h 58"/>
                    <a:gd name="T26" fmla="*/ 5 w 34"/>
                    <a:gd name="T27" fmla="*/ 44 h 58"/>
                    <a:gd name="T28" fmla="*/ 0 w 34"/>
                    <a:gd name="T29" fmla="*/ 48 h 58"/>
                    <a:gd name="T30" fmla="*/ 0 w 34"/>
                    <a:gd name="T31" fmla="*/ 53 h 58"/>
                    <a:gd name="T32" fmla="*/ 0 w 34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8"/>
                    <a:gd name="T53" fmla="*/ 34 w 34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8">
                      <a:moveTo>
                        <a:pt x="34" y="0"/>
                      </a:move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9" y="10"/>
                      </a:lnTo>
                      <a:lnTo>
                        <a:pt x="29" y="15"/>
                      </a:lnTo>
                      <a:lnTo>
                        <a:pt x="24" y="20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5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5" name="Freeform 1378">
                  <a:extLst>
                    <a:ext uri="{FF2B5EF4-FFF2-40B4-BE49-F238E27FC236}">
                      <a16:creationId xmlns:a16="http://schemas.microsoft.com/office/drawing/2014/main" id="{E62CDC32-7D38-4533-9AB6-57AC46A86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4" y="1457"/>
                  <a:ext cx="140" cy="246"/>
                </a:xfrm>
                <a:custGeom>
                  <a:avLst/>
                  <a:gdLst>
                    <a:gd name="T0" fmla="*/ 140 w 140"/>
                    <a:gd name="T1" fmla="*/ 0 h 246"/>
                    <a:gd name="T2" fmla="*/ 130 w 140"/>
                    <a:gd name="T3" fmla="*/ 15 h 246"/>
                    <a:gd name="T4" fmla="*/ 121 w 140"/>
                    <a:gd name="T5" fmla="*/ 29 h 246"/>
                    <a:gd name="T6" fmla="*/ 111 w 140"/>
                    <a:gd name="T7" fmla="*/ 44 h 246"/>
                    <a:gd name="T8" fmla="*/ 106 w 140"/>
                    <a:gd name="T9" fmla="*/ 58 h 246"/>
                    <a:gd name="T10" fmla="*/ 97 w 140"/>
                    <a:gd name="T11" fmla="*/ 77 h 246"/>
                    <a:gd name="T12" fmla="*/ 87 w 140"/>
                    <a:gd name="T13" fmla="*/ 92 h 246"/>
                    <a:gd name="T14" fmla="*/ 77 w 140"/>
                    <a:gd name="T15" fmla="*/ 106 h 246"/>
                    <a:gd name="T16" fmla="*/ 68 w 140"/>
                    <a:gd name="T17" fmla="*/ 121 h 246"/>
                    <a:gd name="T18" fmla="*/ 63 w 140"/>
                    <a:gd name="T19" fmla="*/ 135 h 246"/>
                    <a:gd name="T20" fmla="*/ 53 w 140"/>
                    <a:gd name="T21" fmla="*/ 155 h 246"/>
                    <a:gd name="T22" fmla="*/ 44 w 140"/>
                    <a:gd name="T23" fmla="*/ 169 h 246"/>
                    <a:gd name="T24" fmla="*/ 34 w 140"/>
                    <a:gd name="T25" fmla="*/ 184 h 246"/>
                    <a:gd name="T26" fmla="*/ 29 w 140"/>
                    <a:gd name="T27" fmla="*/ 198 h 246"/>
                    <a:gd name="T28" fmla="*/ 19 w 140"/>
                    <a:gd name="T29" fmla="*/ 213 h 246"/>
                    <a:gd name="T30" fmla="*/ 10 w 140"/>
                    <a:gd name="T31" fmla="*/ 232 h 246"/>
                    <a:gd name="T32" fmla="*/ 0 w 140"/>
                    <a:gd name="T33" fmla="*/ 246 h 2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0"/>
                    <a:gd name="T52" fmla="*/ 0 h 246"/>
                    <a:gd name="T53" fmla="*/ 140 w 140"/>
                    <a:gd name="T54" fmla="*/ 246 h 2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0" h="246">
                      <a:moveTo>
                        <a:pt x="140" y="0"/>
                      </a:moveTo>
                      <a:lnTo>
                        <a:pt x="130" y="15"/>
                      </a:lnTo>
                      <a:lnTo>
                        <a:pt x="121" y="29"/>
                      </a:lnTo>
                      <a:lnTo>
                        <a:pt x="111" y="44"/>
                      </a:lnTo>
                      <a:lnTo>
                        <a:pt x="106" y="58"/>
                      </a:lnTo>
                      <a:lnTo>
                        <a:pt x="97" y="77"/>
                      </a:lnTo>
                      <a:lnTo>
                        <a:pt x="87" y="92"/>
                      </a:lnTo>
                      <a:lnTo>
                        <a:pt x="77" y="106"/>
                      </a:lnTo>
                      <a:lnTo>
                        <a:pt x="68" y="121"/>
                      </a:lnTo>
                      <a:lnTo>
                        <a:pt x="63" y="135"/>
                      </a:lnTo>
                      <a:lnTo>
                        <a:pt x="53" y="155"/>
                      </a:lnTo>
                      <a:lnTo>
                        <a:pt x="44" y="169"/>
                      </a:lnTo>
                      <a:lnTo>
                        <a:pt x="34" y="184"/>
                      </a:lnTo>
                      <a:lnTo>
                        <a:pt x="29" y="198"/>
                      </a:lnTo>
                      <a:lnTo>
                        <a:pt x="19" y="213"/>
                      </a:lnTo>
                      <a:lnTo>
                        <a:pt x="10" y="232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6" name="Freeform 1379">
                  <a:extLst>
                    <a:ext uri="{FF2B5EF4-FFF2-40B4-BE49-F238E27FC236}">
                      <a16:creationId xmlns:a16="http://schemas.microsoft.com/office/drawing/2014/main" id="{8CEBD6E0-B82A-4048-B792-396E7DE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399"/>
                  <a:ext cx="24" cy="304"/>
                </a:xfrm>
                <a:custGeom>
                  <a:avLst/>
                  <a:gdLst>
                    <a:gd name="T0" fmla="*/ 24 w 24"/>
                    <a:gd name="T1" fmla="*/ 304 h 304"/>
                    <a:gd name="T2" fmla="*/ 24 w 24"/>
                    <a:gd name="T3" fmla="*/ 285 h 304"/>
                    <a:gd name="T4" fmla="*/ 24 w 24"/>
                    <a:gd name="T5" fmla="*/ 266 h 304"/>
                    <a:gd name="T6" fmla="*/ 24 w 24"/>
                    <a:gd name="T7" fmla="*/ 246 h 304"/>
                    <a:gd name="T8" fmla="*/ 24 w 24"/>
                    <a:gd name="T9" fmla="*/ 227 h 304"/>
                    <a:gd name="T10" fmla="*/ 24 w 24"/>
                    <a:gd name="T11" fmla="*/ 208 h 304"/>
                    <a:gd name="T12" fmla="*/ 24 w 24"/>
                    <a:gd name="T13" fmla="*/ 188 h 304"/>
                    <a:gd name="T14" fmla="*/ 19 w 24"/>
                    <a:gd name="T15" fmla="*/ 169 h 304"/>
                    <a:gd name="T16" fmla="*/ 19 w 24"/>
                    <a:gd name="T17" fmla="*/ 150 h 304"/>
                    <a:gd name="T18" fmla="*/ 19 w 24"/>
                    <a:gd name="T19" fmla="*/ 131 h 304"/>
                    <a:gd name="T20" fmla="*/ 14 w 24"/>
                    <a:gd name="T21" fmla="*/ 111 h 304"/>
                    <a:gd name="T22" fmla="*/ 14 w 24"/>
                    <a:gd name="T23" fmla="*/ 92 h 304"/>
                    <a:gd name="T24" fmla="*/ 10 w 24"/>
                    <a:gd name="T25" fmla="*/ 73 h 304"/>
                    <a:gd name="T26" fmla="*/ 10 w 24"/>
                    <a:gd name="T27" fmla="*/ 53 h 304"/>
                    <a:gd name="T28" fmla="*/ 5 w 24"/>
                    <a:gd name="T29" fmla="*/ 39 h 304"/>
                    <a:gd name="T30" fmla="*/ 5 w 24"/>
                    <a:gd name="T31" fmla="*/ 20 h 304"/>
                    <a:gd name="T32" fmla="*/ 0 w 24"/>
                    <a:gd name="T33" fmla="*/ 0 h 3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04"/>
                    <a:gd name="T53" fmla="*/ 24 w 24"/>
                    <a:gd name="T54" fmla="*/ 304 h 30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04">
                      <a:moveTo>
                        <a:pt x="24" y="304"/>
                      </a:moveTo>
                      <a:lnTo>
                        <a:pt x="24" y="285"/>
                      </a:lnTo>
                      <a:lnTo>
                        <a:pt x="24" y="266"/>
                      </a:lnTo>
                      <a:lnTo>
                        <a:pt x="24" y="246"/>
                      </a:lnTo>
                      <a:lnTo>
                        <a:pt x="24" y="227"/>
                      </a:lnTo>
                      <a:lnTo>
                        <a:pt x="24" y="208"/>
                      </a:lnTo>
                      <a:lnTo>
                        <a:pt x="24" y="188"/>
                      </a:lnTo>
                      <a:lnTo>
                        <a:pt x="19" y="169"/>
                      </a:lnTo>
                      <a:lnTo>
                        <a:pt x="19" y="150"/>
                      </a:lnTo>
                      <a:lnTo>
                        <a:pt x="19" y="131"/>
                      </a:lnTo>
                      <a:lnTo>
                        <a:pt x="14" y="111"/>
                      </a:lnTo>
                      <a:lnTo>
                        <a:pt x="14" y="92"/>
                      </a:lnTo>
                      <a:lnTo>
                        <a:pt x="10" y="73"/>
                      </a:lnTo>
                      <a:lnTo>
                        <a:pt x="10" y="53"/>
                      </a:lnTo>
                      <a:lnTo>
                        <a:pt x="5" y="39"/>
                      </a:lnTo>
                      <a:lnTo>
                        <a:pt x="5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7" name="Freeform 1380">
                  <a:extLst>
                    <a:ext uri="{FF2B5EF4-FFF2-40B4-BE49-F238E27FC236}">
                      <a16:creationId xmlns:a16="http://schemas.microsoft.com/office/drawing/2014/main" id="{0009B2D4-21FC-43C9-8C26-6831D988A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1390"/>
                  <a:ext cx="10" cy="9"/>
                </a:xfrm>
                <a:custGeom>
                  <a:avLst/>
                  <a:gdLst>
                    <a:gd name="T0" fmla="*/ 10 w 10"/>
                    <a:gd name="T1" fmla="*/ 9 h 9"/>
                    <a:gd name="T2" fmla="*/ 10 w 10"/>
                    <a:gd name="T3" fmla="*/ 9 h 9"/>
                    <a:gd name="T4" fmla="*/ 10 w 10"/>
                    <a:gd name="T5" fmla="*/ 9 h 9"/>
                    <a:gd name="T6" fmla="*/ 10 w 10"/>
                    <a:gd name="T7" fmla="*/ 4 h 9"/>
                    <a:gd name="T8" fmla="*/ 10 w 10"/>
                    <a:gd name="T9" fmla="*/ 4 h 9"/>
                    <a:gd name="T10" fmla="*/ 5 w 10"/>
                    <a:gd name="T11" fmla="*/ 4 h 9"/>
                    <a:gd name="T12" fmla="*/ 5 w 10"/>
                    <a:gd name="T13" fmla="*/ 4 h 9"/>
                    <a:gd name="T14" fmla="*/ 5 w 10"/>
                    <a:gd name="T15" fmla="*/ 4 h 9"/>
                    <a:gd name="T16" fmla="*/ 5 w 10"/>
                    <a:gd name="T17" fmla="*/ 0 h 9"/>
                    <a:gd name="T18" fmla="*/ 5 w 10"/>
                    <a:gd name="T19" fmla="*/ 0 h 9"/>
                    <a:gd name="T20" fmla="*/ 5 w 10"/>
                    <a:gd name="T21" fmla="*/ 0 h 9"/>
                    <a:gd name="T22" fmla="*/ 5 w 10"/>
                    <a:gd name="T23" fmla="*/ 0 h 9"/>
                    <a:gd name="T24" fmla="*/ 5 w 10"/>
                    <a:gd name="T25" fmla="*/ 0 h 9"/>
                    <a:gd name="T26" fmla="*/ 5 w 10"/>
                    <a:gd name="T27" fmla="*/ 0 h 9"/>
                    <a:gd name="T28" fmla="*/ 5 w 10"/>
                    <a:gd name="T29" fmla="*/ 0 h 9"/>
                    <a:gd name="T30" fmla="*/ 0 w 10"/>
                    <a:gd name="T31" fmla="*/ 0 h 9"/>
                    <a:gd name="T32" fmla="*/ 0 w 10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10" y="9"/>
                      </a:moveTo>
                      <a:lnTo>
                        <a:pt x="10" y="9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8" name="Freeform 1381">
                  <a:extLst>
                    <a:ext uri="{FF2B5EF4-FFF2-40B4-BE49-F238E27FC236}">
                      <a16:creationId xmlns:a16="http://schemas.microsoft.com/office/drawing/2014/main" id="{7E75AAED-6595-4E89-A30E-38304DEB1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390"/>
                  <a:ext cx="9" cy="38"/>
                </a:xfrm>
                <a:custGeom>
                  <a:avLst/>
                  <a:gdLst>
                    <a:gd name="T0" fmla="*/ 4 w 9"/>
                    <a:gd name="T1" fmla="*/ 0 h 38"/>
                    <a:gd name="T2" fmla="*/ 4 w 9"/>
                    <a:gd name="T3" fmla="*/ 0 h 38"/>
                    <a:gd name="T4" fmla="*/ 4 w 9"/>
                    <a:gd name="T5" fmla="*/ 0 h 38"/>
                    <a:gd name="T6" fmla="*/ 0 w 9"/>
                    <a:gd name="T7" fmla="*/ 4 h 38"/>
                    <a:gd name="T8" fmla="*/ 0 w 9"/>
                    <a:gd name="T9" fmla="*/ 4 h 38"/>
                    <a:gd name="T10" fmla="*/ 0 w 9"/>
                    <a:gd name="T11" fmla="*/ 9 h 38"/>
                    <a:gd name="T12" fmla="*/ 0 w 9"/>
                    <a:gd name="T13" fmla="*/ 14 h 38"/>
                    <a:gd name="T14" fmla="*/ 4 w 9"/>
                    <a:gd name="T15" fmla="*/ 14 h 38"/>
                    <a:gd name="T16" fmla="*/ 4 w 9"/>
                    <a:gd name="T17" fmla="*/ 19 h 38"/>
                    <a:gd name="T18" fmla="*/ 4 w 9"/>
                    <a:gd name="T19" fmla="*/ 19 h 38"/>
                    <a:gd name="T20" fmla="*/ 4 w 9"/>
                    <a:gd name="T21" fmla="*/ 24 h 38"/>
                    <a:gd name="T22" fmla="*/ 4 w 9"/>
                    <a:gd name="T23" fmla="*/ 24 h 38"/>
                    <a:gd name="T24" fmla="*/ 4 w 9"/>
                    <a:gd name="T25" fmla="*/ 29 h 38"/>
                    <a:gd name="T26" fmla="*/ 4 w 9"/>
                    <a:gd name="T27" fmla="*/ 33 h 38"/>
                    <a:gd name="T28" fmla="*/ 9 w 9"/>
                    <a:gd name="T29" fmla="*/ 33 h 38"/>
                    <a:gd name="T30" fmla="*/ 9 w 9"/>
                    <a:gd name="T31" fmla="*/ 38 h 38"/>
                    <a:gd name="T32" fmla="*/ 9 w 9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8"/>
                    <a:gd name="T53" fmla="*/ 9 w 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3"/>
                      </a:lnTo>
                      <a:lnTo>
                        <a:pt x="9" y="33"/>
                      </a:lnTo>
                      <a:lnTo>
                        <a:pt x="9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9" name="Freeform 1382">
                  <a:extLst>
                    <a:ext uri="{FF2B5EF4-FFF2-40B4-BE49-F238E27FC236}">
                      <a16:creationId xmlns:a16="http://schemas.microsoft.com/office/drawing/2014/main" id="{ABB8EDB4-7870-45B7-9215-78C10548D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5" y="1428"/>
                  <a:ext cx="15" cy="314"/>
                </a:xfrm>
                <a:custGeom>
                  <a:avLst/>
                  <a:gdLst>
                    <a:gd name="T0" fmla="*/ 0 w 15"/>
                    <a:gd name="T1" fmla="*/ 0 h 314"/>
                    <a:gd name="T2" fmla="*/ 0 w 15"/>
                    <a:gd name="T3" fmla="*/ 19 h 314"/>
                    <a:gd name="T4" fmla="*/ 5 w 15"/>
                    <a:gd name="T5" fmla="*/ 39 h 314"/>
                    <a:gd name="T6" fmla="*/ 5 w 15"/>
                    <a:gd name="T7" fmla="*/ 58 h 314"/>
                    <a:gd name="T8" fmla="*/ 5 w 15"/>
                    <a:gd name="T9" fmla="*/ 82 h 314"/>
                    <a:gd name="T10" fmla="*/ 10 w 15"/>
                    <a:gd name="T11" fmla="*/ 102 h 314"/>
                    <a:gd name="T12" fmla="*/ 10 w 15"/>
                    <a:gd name="T13" fmla="*/ 121 h 314"/>
                    <a:gd name="T14" fmla="*/ 10 w 15"/>
                    <a:gd name="T15" fmla="*/ 140 h 314"/>
                    <a:gd name="T16" fmla="*/ 15 w 15"/>
                    <a:gd name="T17" fmla="*/ 159 h 314"/>
                    <a:gd name="T18" fmla="*/ 15 w 15"/>
                    <a:gd name="T19" fmla="*/ 179 h 314"/>
                    <a:gd name="T20" fmla="*/ 15 w 15"/>
                    <a:gd name="T21" fmla="*/ 198 h 314"/>
                    <a:gd name="T22" fmla="*/ 15 w 15"/>
                    <a:gd name="T23" fmla="*/ 217 h 314"/>
                    <a:gd name="T24" fmla="*/ 15 w 15"/>
                    <a:gd name="T25" fmla="*/ 237 h 314"/>
                    <a:gd name="T26" fmla="*/ 15 w 15"/>
                    <a:gd name="T27" fmla="*/ 256 h 314"/>
                    <a:gd name="T28" fmla="*/ 15 w 15"/>
                    <a:gd name="T29" fmla="*/ 275 h 314"/>
                    <a:gd name="T30" fmla="*/ 10 w 15"/>
                    <a:gd name="T31" fmla="*/ 295 h 314"/>
                    <a:gd name="T32" fmla="*/ 10 w 15"/>
                    <a:gd name="T33" fmla="*/ 314 h 3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14"/>
                    <a:gd name="T53" fmla="*/ 15 w 15"/>
                    <a:gd name="T54" fmla="*/ 314 h 3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14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5" y="39"/>
                      </a:lnTo>
                      <a:lnTo>
                        <a:pt x="5" y="58"/>
                      </a:lnTo>
                      <a:lnTo>
                        <a:pt x="5" y="82"/>
                      </a:lnTo>
                      <a:lnTo>
                        <a:pt x="10" y="102"/>
                      </a:lnTo>
                      <a:lnTo>
                        <a:pt x="10" y="121"/>
                      </a:lnTo>
                      <a:lnTo>
                        <a:pt x="10" y="140"/>
                      </a:lnTo>
                      <a:lnTo>
                        <a:pt x="15" y="159"/>
                      </a:lnTo>
                      <a:lnTo>
                        <a:pt x="15" y="179"/>
                      </a:lnTo>
                      <a:lnTo>
                        <a:pt x="15" y="198"/>
                      </a:lnTo>
                      <a:lnTo>
                        <a:pt x="15" y="217"/>
                      </a:lnTo>
                      <a:lnTo>
                        <a:pt x="15" y="237"/>
                      </a:lnTo>
                      <a:lnTo>
                        <a:pt x="15" y="256"/>
                      </a:lnTo>
                      <a:lnTo>
                        <a:pt x="15" y="275"/>
                      </a:lnTo>
                      <a:lnTo>
                        <a:pt x="10" y="295"/>
                      </a:lnTo>
                      <a:lnTo>
                        <a:pt x="10" y="3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0" name="Freeform 1383">
                  <a:extLst>
                    <a:ext uri="{FF2B5EF4-FFF2-40B4-BE49-F238E27FC236}">
                      <a16:creationId xmlns:a16="http://schemas.microsoft.com/office/drawing/2014/main" id="{129246DE-A7FC-4A79-96DD-5FE1A893F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9" y="1742"/>
                  <a:ext cx="106" cy="198"/>
                </a:xfrm>
                <a:custGeom>
                  <a:avLst/>
                  <a:gdLst>
                    <a:gd name="T0" fmla="*/ 106 w 106"/>
                    <a:gd name="T1" fmla="*/ 0 h 198"/>
                    <a:gd name="T2" fmla="*/ 101 w 106"/>
                    <a:gd name="T3" fmla="*/ 14 h 198"/>
                    <a:gd name="T4" fmla="*/ 91 w 106"/>
                    <a:gd name="T5" fmla="*/ 24 h 198"/>
                    <a:gd name="T6" fmla="*/ 87 w 106"/>
                    <a:gd name="T7" fmla="*/ 39 h 198"/>
                    <a:gd name="T8" fmla="*/ 77 w 106"/>
                    <a:gd name="T9" fmla="*/ 48 h 198"/>
                    <a:gd name="T10" fmla="*/ 72 w 106"/>
                    <a:gd name="T11" fmla="*/ 63 h 198"/>
                    <a:gd name="T12" fmla="*/ 62 w 106"/>
                    <a:gd name="T13" fmla="*/ 72 h 198"/>
                    <a:gd name="T14" fmla="*/ 58 w 106"/>
                    <a:gd name="T15" fmla="*/ 87 h 198"/>
                    <a:gd name="T16" fmla="*/ 48 w 106"/>
                    <a:gd name="T17" fmla="*/ 97 h 198"/>
                    <a:gd name="T18" fmla="*/ 38 w 106"/>
                    <a:gd name="T19" fmla="*/ 106 h 198"/>
                    <a:gd name="T20" fmla="*/ 33 w 106"/>
                    <a:gd name="T21" fmla="*/ 121 h 198"/>
                    <a:gd name="T22" fmla="*/ 24 w 106"/>
                    <a:gd name="T23" fmla="*/ 130 h 198"/>
                    <a:gd name="T24" fmla="*/ 19 w 106"/>
                    <a:gd name="T25" fmla="*/ 145 h 198"/>
                    <a:gd name="T26" fmla="*/ 14 w 106"/>
                    <a:gd name="T27" fmla="*/ 154 h 198"/>
                    <a:gd name="T28" fmla="*/ 9 w 106"/>
                    <a:gd name="T29" fmla="*/ 169 h 198"/>
                    <a:gd name="T30" fmla="*/ 4 w 106"/>
                    <a:gd name="T31" fmla="*/ 183 h 198"/>
                    <a:gd name="T32" fmla="*/ 0 w 106"/>
                    <a:gd name="T33" fmla="*/ 198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6"/>
                    <a:gd name="T52" fmla="*/ 0 h 198"/>
                    <a:gd name="T53" fmla="*/ 106 w 106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6" h="198">
                      <a:moveTo>
                        <a:pt x="106" y="0"/>
                      </a:moveTo>
                      <a:lnTo>
                        <a:pt x="101" y="14"/>
                      </a:lnTo>
                      <a:lnTo>
                        <a:pt x="91" y="24"/>
                      </a:lnTo>
                      <a:lnTo>
                        <a:pt x="87" y="39"/>
                      </a:lnTo>
                      <a:lnTo>
                        <a:pt x="77" y="48"/>
                      </a:lnTo>
                      <a:lnTo>
                        <a:pt x="72" y="63"/>
                      </a:lnTo>
                      <a:lnTo>
                        <a:pt x="62" y="72"/>
                      </a:lnTo>
                      <a:lnTo>
                        <a:pt x="58" y="87"/>
                      </a:lnTo>
                      <a:lnTo>
                        <a:pt x="48" y="97"/>
                      </a:lnTo>
                      <a:lnTo>
                        <a:pt x="38" y="106"/>
                      </a:lnTo>
                      <a:lnTo>
                        <a:pt x="33" y="121"/>
                      </a:lnTo>
                      <a:lnTo>
                        <a:pt x="24" y="130"/>
                      </a:lnTo>
                      <a:lnTo>
                        <a:pt x="19" y="145"/>
                      </a:lnTo>
                      <a:lnTo>
                        <a:pt x="14" y="154"/>
                      </a:lnTo>
                      <a:lnTo>
                        <a:pt x="9" y="169"/>
                      </a:lnTo>
                      <a:lnTo>
                        <a:pt x="4" y="183"/>
                      </a:lnTo>
                      <a:lnTo>
                        <a:pt x="0" y="1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1" name="Freeform 1384">
                  <a:extLst>
                    <a:ext uri="{FF2B5EF4-FFF2-40B4-BE49-F238E27FC236}">
                      <a16:creationId xmlns:a16="http://schemas.microsoft.com/office/drawing/2014/main" id="{146AB899-1E16-4847-B08D-12A00A044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9" y="1940"/>
                  <a:ext cx="24" cy="82"/>
                </a:xfrm>
                <a:custGeom>
                  <a:avLst/>
                  <a:gdLst>
                    <a:gd name="T0" fmla="*/ 0 w 24"/>
                    <a:gd name="T1" fmla="*/ 0 h 82"/>
                    <a:gd name="T2" fmla="*/ 0 w 24"/>
                    <a:gd name="T3" fmla="*/ 5 h 82"/>
                    <a:gd name="T4" fmla="*/ 0 w 24"/>
                    <a:gd name="T5" fmla="*/ 10 h 82"/>
                    <a:gd name="T6" fmla="*/ 0 w 24"/>
                    <a:gd name="T7" fmla="*/ 14 h 82"/>
                    <a:gd name="T8" fmla="*/ 4 w 24"/>
                    <a:gd name="T9" fmla="*/ 19 h 82"/>
                    <a:gd name="T10" fmla="*/ 4 w 24"/>
                    <a:gd name="T11" fmla="*/ 24 h 82"/>
                    <a:gd name="T12" fmla="*/ 9 w 24"/>
                    <a:gd name="T13" fmla="*/ 29 h 82"/>
                    <a:gd name="T14" fmla="*/ 9 w 24"/>
                    <a:gd name="T15" fmla="*/ 34 h 82"/>
                    <a:gd name="T16" fmla="*/ 14 w 24"/>
                    <a:gd name="T17" fmla="*/ 39 h 82"/>
                    <a:gd name="T18" fmla="*/ 19 w 24"/>
                    <a:gd name="T19" fmla="*/ 43 h 82"/>
                    <a:gd name="T20" fmla="*/ 19 w 24"/>
                    <a:gd name="T21" fmla="*/ 48 h 82"/>
                    <a:gd name="T22" fmla="*/ 24 w 24"/>
                    <a:gd name="T23" fmla="*/ 53 h 82"/>
                    <a:gd name="T24" fmla="*/ 24 w 24"/>
                    <a:gd name="T25" fmla="*/ 58 h 82"/>
                    <a:gd name="T26" fmla="*/ 24 w 24"/>
                    <a:gd name="T27" fmla="*/ 63 h 82"/>
                    <a:gd name="T28" fmla="*/ 24 w 24"/>
                    <a:gd name="T29" fmla="*/ 67 h 82"/>
                    <a:gd name="T30" fmla="*/ 24 w 24"/>
                    <a:gd name="T31" fmla="*/ 77 h 82"/>
                    <a:gd name="T32" fmla="*/ 24 w 24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82"/>
                    <a:gd name="T53" fmla="*/ 24 w 24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8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9" y="29"/>
                      </a:lnTo>
                      <a:lnTo>
                        <a:pt x="9" y="34"/>
                      </a:lnTo>
                      <a:lnTo>
                        <a:pt x="14" y="39"/>
                      </a:lnTo>
                      <a:lnTo>
                        <a:pt x="19" y="43"/>
                      </a:lnTo>
                      <a:lnTo>
                        <a:pt x="19" y="48"/>
                      </a:lnTo>
                      <a:lnTo>
                        <a:pt x="24" y="53"/>
                      </a:lnTo>
                      <a:lnTo>
                        <a:pt x="24" y="58"/>
                      </a:lnTo>
                      <a:lnTo>
                        <a:pt x="24" y="63"/>
                      </a:lnTo>
                      <a:lnTo>
                        <a:pt x="24" y="67"/>
                      </a:lnTo>
                      <a:lnTo>
                        <a:pt x="24" y="77"/>
                      </a:lnTo>
                      <a:lnTo>
                        <a:pt x="24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2" name="Freeform 1385">
                  <a:extLst>
                    <a:ext uri="{FF2B5EF4-FFF2-40B4-BE49-F238E27FC236}">
                      <a16:creationId xmlns:a16="http://schemas.microsoft.com/office/drawing/2014/main" id="{08ED165F-A2A6-4FB6-B816-6E6C38FA0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2022"/>
                  <a:ext cx="116" cy="174"/>
                </a:xfrm>
                <a:custGeom>
                  <a:avLst/>
                  <a:gdLst>
                    <a:gd name="T0" fmla="*/ 5 w 116"/>
                    <a:gd name="T1" fmla="*/ 0 h 174"/>
                    <a:gd name="T2" fmla="*/ 0 w 116"/>
                    <a:gd name="T3" fmla="*/ 14 h 174"/>
                    <a:gd name="T4" fmla="*/ 0 w 116"/>
                    <a:gd name="T5" fmla="*/ 29 h 174"/>
                    <a:gd name="T6" fmla="*/ 0 w 116"/>
                    <a:gd name="T7" fmla="*/ 39 h 174"/>
                    <a:gd name="T8" fmla="*/ 5 w 116"/>
                    <a:gd name="T9" fmla="*/ 53 h 174"/>
                    <a:gd name="T10" fmla="*/ 10 w 116"/>
                    <a:gd name="T11" fmla="*/ 68 h 174"/>
                    <a:gd name="T12" fmla="*/ 14 w 116"/>
                    <a:gd name="T13" fmla="*/ 77 h 174"/>
                    <a:gd name="T14" fmla="*/ 24 w 116"/>
                    <a:gd name="T15" fmla="*/ 92 h 174"/>
                    <a:gd name="T16" fmla="*/ 34 w 116"/>
                    <a:gd name="T17" fmla="*/ 101 h 174"/>
                    <a:gd name="T18" fmla="*/ 39 w 116"/>
                    <a:gd name="T19" fmla="*/ 111 h 174"/>
                    <a:gd name="T20" fmla="*/ 48 w 116"/>
                    <a:gd name="T21" fmla="*/ 125 h 174"/>
                    <a:gd name="T22" fmla="*/ 63 w 116"/>
                    <a:gd name="T23" fmla="*/ 135 h 174"/>
                    <a:gd name="T24" fmla="*/ 72 w 116"/>
                    <a:gd name="T25" fmla="*/ 145 h 174"/>
                    <a:gd name="T26" fmla="*/ 82 w 116"/>
                    <a:gd name="T27" fmla="*/ 150 h 174"/>
                    <a:gd name="T28" fmla="*/ 92 w 116"/>
                    <a:gd name="T29" fmla="*/ 159 h 174"/>
                    <a:gd name="T30" fmla="*/ 101 w 116"/>
                    <a:gd name="T31" fmla="*/ 169 h 174"/>
                    <a:gd name="T32" fmla="*/ 116 w 116"/>
                    <a:gd name="T33" fmla="*/ 174 h 1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174"/>
                    <a:gd name="T53" fmla="*/ 116 w 116"/>
                    <a:gd name="T54" fmla="*/ 174 h 1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17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0" y="29"/>
                      </a:lnTo>
                      <a:lnTo>
                        <a:pt x="0" y="39"/>
                      </a:lnTo>
                      <a:lnTo>
                        <a:pt x="5" y="53"/>
                      </a:lnTo>
                      <a:lnTo>
                        <a:pt x="10" y="68"/>
                      </a:lnTo>
                      <a:lnTo>
                        <a:pt x="14" y="77"/>
                      </a:lnTo>
                      <a:lnTo>
                        <a:pt x="24" y="92"/>
                      </a:lnTo>
                      <a:lnTo>
                        <a:pt x="34" y="101"/>
                      </a:lnTo>
                      <a:lnTo>
                        <a:pt x="39" y="111"/>
                      </a:lnTo>
                      <a:lnTo>
                        <a:pt x="48" y="125"/>
                      </a:lnTo>
                      <a:lnTo>
                        <a:pt x="63" y="135"/>
                      </a:lnTo>
                      <a:lnTo>
                        <a:pt x="72" y="145"/>
                      </a:lnTo>
                      <a:lnTo>
                        <a:pt x="82" y="150"/>
                      </a:lnTo>
                      <a:lnTo>
                        <a:pt x="92" y="159"/>
                      </a:lnTo>
                      <a:lnTo>
                        <a:pt x="101" y="169"/>
                      </a:lnTo>
                      <a:lnTo>
                        <a:pt x="116" y="17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3" name="Freeform 1386">
                  <a:extLst>
                    <a:ext uri="{FF2B5EF4-FFF2-40B4-BE49-F238E27FC236}">
                      <a16:creationId xmlns:a16="http://schemas.microsoft.com/office/drawing/2014/main" id="{8100BB52-8E5D-4DC2-95A2-CA5201693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2196"/>
                  <a:ext cx="34" cy="77"/>
                </a:xfrm>
                <a:custGeom>
                  <a:avLst/>
                  <a:gdLst>
                    <a:gd name="T0" fmla="*/ 34 w 34"/>
                    <a:gd name="T1" fmla="*/ 0 h 77"/>
                    <a:gd name="T2" fmla="*/ 29 w 34"/>
                    <a:gd name="T3" fmla="*/ 9 h 77"/>
                    <a:gd name="T4" fmla="*/ 29 w 34"/>
                    <a:gd name="T5" fmla="*/ 14 h 77"/>
                    <a:gd name="T6" fmla="*/ 29 w 34"/>
                    <a:gd name="T7" fmla="*/ 19 h 77"/>
                    <a:gd name="T8" fmla="*/ 24 w 34"/>
                    <a:gd name="T9" fmla="*/ 24 h 77"/>
                    <a:gd name="T10" fmla="*/ 19 w 34"/>
                    <a:gd name="T11" fmla="*/ 29 h 77"/>
                    <a:gd name="T12" fmla="*/ 14 w 34"/>
                    <a:gd name="T13" fmla="*/ 34 h 77"/>
                    <a:gd name="T14" fmla="*/ 14 w 34"/>
                    <a:gd name="T15" fmla="*/ 38 h 77"/>
                    <a:gd name="T16" fmla="*/ 10 w 34"/>
                    <a:gd name="T17" fmla="*/ 43 h 77"/>
                    <a:gd name="T18" fmla="*/ 5 w 34"/>
                    <a:gd name="T19" fmla="*/ 48 h 77"/>
                    <a:gd name="T20" fmla="*/ 5 w 34"/>
                    <a:gd name="T21" fmla="*/ 53 h 77"/>
                    <a:gd name="T22" fmla="*/ 0 w 34"/>
                    <a:gd name="T23" fmla="*/ 58 h 77"/>
                    <a:gd name="T24" fmla="*/ 0 w 34"/>
                    <a:gd name="T25" fmla="*/ 63 h 77"/>
                    <a:gd name="T26" fmla="*/ 5 w 34"/>
                    <a:gd name="T27" fmla="*/ 67 h 77"/>
                    <a:gd name="T28" fmla="*/ 10 w 34"/>
                    <a:gd name="T29" fmla="*/ 72 h 77"/>
                    <a:gd name="T30" fmla="*/ 14 w 34"/>
                    <a:gd name="T31" fmla="*/ 77 h 77"/>
                    <a:gd name="T32" fmla="*/ 19 w 34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77"/>
                    <a:gd name="T53" fmla="*/ 34 w 34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77">
                      <a:moveTo>
                        <a:pt x="34" y="0"/>
                      </a:moveTo>
                      <a:lnTo>
                        <a:pt x="29" y="9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4" y="24"/>
                      </a:lnTo>
                      <a:lnTo>
                        <a:pt x="19" y="29"/>
                      </a:lnTo>
                      <a:lnTo>
                        <a:pt x="14" y="34"/>
                      </a:lnTo>
                      <a:lnTo>
                        <a:pt x="14" y="38"/>
                      </a:lnTo>
                      <a:lnTo>
                        <a:pt x="10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5" y="67"/>
                      </a:lnTo>
                      <a:lnTo>
                        <a:pt x="10" y="72"/>
                      </a:lnTo>
                      <a:lnTo>
                        <a:pt x="14" y="77"/>
                      </a:lnTo>
                      <a:lnTo>
                        <a:pt x="19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4" name="Freeform 1387">
                  <a:extLst>
                    <a:ext uri="{FF2B5EF4-FFF2-40B4-BE49-F238E27FC236}">
                      <a16:creationId xmlns:a16="http://schemas.microsoft.com/office/drawing/2014/main" id="{B034D424-8007-4C0D-A3D1-85E67B7EA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9" y="2259"/>
                  <a:ext cx="53" cy="14"/>
                </a:xfrm>
                <a:custGeom>
                  <a:avLst/>
                  <a:gdLst>
                    <a:gd name="T0" fmla="*/ 0 w 53"/>
                    <a:gd name="T1" fmla="*/ 14 h 14"/>
                    <a:gd name="T2" fmla="*/ 5 w 53"/>
                    <a:gd name="T3" fmla="*/ 14 h 14"/>
                    <a:gd name="T4" fmla="*/ 10 w 53"/>
                    <a:gd name="T5" fmla="*/ 14 h 14"/>
                    <a:gd name="T6" fmla="*/ 15 w 53"/>
                    <a:gd name="T7" fmla="*/ 14 h 14"/>
                    <a:gd name="T8" fmla="*/ 15 w 53"/>
                    <a:gd name="T9" fmla="*/ 14 h 14"/>
                    <a:gd name="T10" fmla="*/ 20 w 53"/>
                    <a:gd name="T11" fmla="*/ 14 h 14"/>
                    <a:gd name="T12" fmla="*/ 24 w 53"/>
                    <a:gd name="T13" fmla="*/ 14 h 14"/>
                    <a:gd name="T14" fmla="*/ 24 w 53"/>
                    <a:gd name="T15" fmla="*/ 9 h 14"/>
                    <a:gd name="T16" fmla="*/ 29 w 53"/>
                    <a:gd name="T17" fmla="*/ 9 h 14"/>
                    <a:gd name="T18" fmla="*/ 34 w 53"/>
                    <a:gd name="T19" fmla="*/ 9 h 14"/>
                    <a:gd name="T20" fmla="*/ 34 w 53"/>
                    <a:gd name="T21" fmla="*/ 9 h 14"/>
                    <a:gd name="T22" fmla="*/ 39 w 53"/>
                    <a:gd name="T23" fmla="*/ 9 h 14"/>
                    <a:gd name="T24" fmla="*/ 44 w 53"/>
                    <a:gd name="T25" fmla="*/ 9 h 14"/>
                    <a:gd name="T26" fmla="*/ 44 w 53"/>
                    <a:gd name="T27" fmla="*/ 4 h 14"/>
                    <a:gd name="T28" fmla="*/ 49 w 53"/>
                    <a:gd name="T29" fmla="*/ 4 h 14"/>
                    <a:gd name="T30" fmla="*/ 53 w 53"/>
                    <a:gd name="T31" fmla="*/ 4 h 14"/>
                    <a:gd name="T32" fmla="*/ 53 w 53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4"/>
                    <a:gd name="T53" fmla="*/ 53 w 5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4">
                      <a:moveTo>
                        <a:pt x="0" y="14"/>
                      </a:move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20" y="14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4" y="9"/>
                      </a:lnTo>
                      <a:lnTo>
                        <a:pt x="39" y="9"/>
                      </a:lnTo>
                      <a:lnTo>
                        <a:pt x="44" y="9"/>
                      </a:lnTo>
                      <a:lnTo>
                        <a:pt x="44" y="4"/>
                      </a:lnTo>
                      <a:lnTo>
                        <a:pt x="49" y="4"/>
                      </a:lnTo>
                      <a:lnTo>
                        <a:pt x="53" y="4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5" name="Freeform 1388">
                  <a:extLst>
                    <a:ext uri="{FF2B5EF4-FFF2-40B4-BE49-F238E27FC236}">
                      <a16:creationId xmlns:a16="http://schemas.microsoft.com/office/drawing/2014/main" id="{25EE631E-DE24-4407-B539-AFA2C044C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3" y="2259"/>
                  <a:ext cx="29" cy="115"/>
                </a:xfrm>
                <a:custGeom>
                  <a:avLst/>
                  <a:gdLst>
                    <a:gd name="T0" fmla="*/ 29 w 29"/>
                    <a:gd name="T1" fmla="*/ 0 h 115"/>
                    <a:gd name="T2" fmla="*/ 29 w 29"/>
                    <a:gd name="T3" fmla="*/ 9 h 115"/>
                    <a:gd name="T4" fmla="*/ 29 w 29"/>
                    <a:gd name="T5" fmla="*/ 19 h 115"/>
                    <a:gd name="T6" fmla="*/ 29 w 29"/>
                    <a:gd name="T7" fmla="*/ 24 h 115"/>
                    <a:gd name="T8" fmla="*/ 29 w 29"/>
                    <a:gd name="T9" fmla="*/ 33 h 115"/>
                    <a:gd name="T10" fmla="*/ 29 w 29"/>
                    <a:gd name="T11" fmla="*/ 38 h 115"/>
                    <a:gd name="T12" fmla="*/ 29 w 29"/>
                    <a:gd name="T13" fmla="*/ 48 h 115"/>
                    <a:gd name="T14" fmla="*/ 25 w 29"/>
                    <a:gd name="T15" fmla="*/ 53 h 115"/>
                    <a:gd name="T16" fmla="*/ 25 w 29"/>
                    <a:gd name="T17" fmla="*/ 62 h 115"/>
                    <a:gd name="T18" fmla="*/ 20 w 29"/>
                    <a:gd name="T19" fmla="*/ 67 h 115"/>
                    <a:gd name="T20" fmla="*/ 20 w 29"/>
                    <a:gd name="T21" fmla="*/ 77 h 115"/>
                    <a:gd name="T22" fmla="*/ 15 w 29"/>
                    <a:gd name="T23" fmla="*/ 82 h 115"/>
                    <a:gd name="T24" fmla="*/ 10 w 29"/>
                    <a:gd name="T25" fmla="*/ 86 h 115"/>
                    <a:gd name="T26" fmla="*/ 10 w 29"/>
                    <a:gd name="T27" fmla="*/ 96 h 115"/>
                    <a:gd name="T28" fmla="*/ 5 w 29"/>
                    <a:gd name="T29" fmla="*/ 101 h 115"/>
                    <a:gd name="T30" fmla="*/ 0 w 29"/>
                    <a:gd name="T31" fmla="*/ 106 h 115"/>
                    <a:gd name="T32" fmla="*/ 0 w 29"/>
                    <a:gd name="T33" fmla="*/ 115 h 1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15"/>
                    <a:gd name="T53" fmla="*/ 29 w 29"/>
                    <a:gd name="T54" fmla="*/ 115 h 1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15">
                      <a:moveTo>
                        <a:pt x="29" y="0"/>
                      </a:moveTo>
                      <a:lnTo>
                        <a:pt x="29" y="9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29" y="33"/>
                      </a:lnTo>
                      <a:lnTo>
                        <a:pt x="29" y="38"/>
                      </a:lnTo>
                      <a:lnTo>
                        <a:pt x="29" y="48"/>
                      </a:lnTo>
                      <a:lnTo>
                        <a:pt x="25" y="53"/>
                      </a:lnTo>
                      <a:lnTo>
                        <a:pt x="25" y="62"/>
                      </a:lnTo>
                      <a:lnTo>
                        <a:pt x="20" y="67"/>
                      </a:lnTo>
                      <a:lnTo>
                        <a:pt x="20" y="77"/>
                      </a:lnTo>
                      <a:lnTo>
                        <a:pt x="15" y="82"/>
                      </a:lnTo>
                      <a:lnTo>
                        <a:pt x="10" y="86"/>
                      </a:lnTo>
                      <a:lnTo>
                        <a:pt x="10" y="96"/>
                      </a:lnTo>
                      <a:lnTo>
                        <a:pt x="5" y="101"/>
                      </a:lnTo>
                      <a:lnTo>
                        <a:pt x="0" y="106"/>
                      </a:lnTo>
                      <a:lnTo>
                        <a:pt x="0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6" name="Freeform 1389">
                  <a:extLst>
                    <a:ext uri="{FF2B5EF4-FFF2-40B4-BE49-F238E27FC236}">
                      <a16:creationId xmlns:a16="http://schemas.microsoft.com/office/drawing/2014/main" id="{7FCC4E56-07D0-4987-98BC-B4D42595F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3" y="2374"/>
                  <a:ext cx="10" cy="29"/>
                </a:xfrm>
                <a:custGeom>
                  <a:avLst/>
                  <a:gdLst>
                    <a:gd name="T0" fmla="*/ 0 w 10"/>
                    <a:gd name="T1" fmla="*/ 0 h 29"/>
                    <a:gd name="T2" fmla="*/ 0 w 10"/>
                    <a:gd name="T3" fmla="*/ 0 h 29"/>
                    <a:gd name="T4" fmla="*/ 0 w 10"/>
                    <a:gd name="T5" fmla="*/ 5 h 29"/>
                    <a:gd name="T6" fmla="*/ 0 w 10"/>
                    <a:gd name="T7" fmla="*/ 5 h 29"/>
                    <a:gd name="T8" fmla="*/ 0 w 10"/>
                    <a:gd name="T9" fmla="*/ 10 h 29"/>
                    <a:gd name="T10" fmla="*/ 0 w 10"/>
                    <a:gd name="T11" fmla="*/ 10 h 29"/>
                    <a:gd name="T12" fmla="*/ 0 w 10"/>
                    <a:gd name="T13" fmla="*/ 15 h 29"/>
                    <a:gd name="T14" fmla="*/ 0 w 10"/>
                    <a:gd name="T15" fmla="*/ 15 h 29"/>
                    <a:gd name="T16" fmla="*/ 0 w 10"/>
                    <a:gd name="T17" fmla="*/ 15 h 29"/>
                    <a:gd name="T18" fmla="*/ 0 w 10"/>
                    <a:gd name="T19" fmla="*/ 20 h 29"/>
                    <a:gd name="T20" fmla="*/ 0 w 10"/>
                    <a:gd name="T21" fmla="*/ 20 h 29"/>
                    <a:gd name="T22" fmla="*/ 0 w 10"/>
                    <a:gd name="T23" fmla="*/ 25 h 29"/>
                    <a:gd name="T24" fmla="*/ 0 w 10"/>
                    <a:gd name="T25" fmla="*/ 25 h 29"/>
                    <a:gd name="T26" fmla="*/ 5 w 10"/>
                    <a:gd name="T27" fmla="*/ 25 h 29"/>
                    <a:gd name="T28" fmla="*/ 5 w 10"/>
                    <a:gd name="T29" fmla="*/ 29 h 29"/>
                    <a:gd name="T30" fmla="*/ 10 w 10"/>
                    <a:gd name="T31" fmla="*/ 29 h 29"/>
                    <a:gd name="T32" fmla="*/ 10 w 10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9"/>
                    <a:gd name="T53" fmla="*/ 10 w 1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5" y="25"/>
                      </a:lnTo>
                      <a:lnTo>
                        <a:pt x="5" y="29"/>
                      </a:lnTo>
                      <a:lnTo>
                        <a:pt x="1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7" name="Freeform 1390">
                  <a:extLst>
                    <a:ext uri="{FF2B5EF4-FFF2-40B4-BE49-F238E27FC236}">
                      <a16:creationId xmlns:a16="http://schemas.microsoft.com/office/drawing/2014/main" id="{91DC6010-1181-4BF5-B10C-51ACF1FA7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2389"/>
                  <a:ext cx="53" cy="14"/>
                </a:xfrm>
                <a:custGeom>
                  <a:avLst/>
                  <a:gdLst>
                    <a:gd name="T0" fmla="*/ 0 w 53"/>
                    <a:gd name="T1" fmla="*/ 14 h 14"/>
                    <a:gd name="T2" fmla="*/ 5 w 53"/>
                    <a:gd name="T3" fmla="*/ 14 h 14"/>
                    <a:gd name="T4" fmla="*/ 10 w 53"/>
                    <a:gd name="T5" fmla="*/ 14 h 14"/>
                    <a:gd name="T6" fmla="*/ 10 w 53"/>
                    <a:gd name="T7" fmla="*/ 14 h 14"/>
                    <a:gd name="T8" fmla="*/ 15 w 53"/>
                    <a:gd name="T9" fmla="*/ 14 h 14"/>
                    <a:gd name="T10" fmla="*/ 19 w 53"/>
                    <a:gd name="T11" fmla="*/ 10 h 14"/>
                    <a:gd name="T12" fmla="*/ 19 w 53"/>
                    <a:gd name="T13" fmla="*/ 10 h 14"/>
                    <a:gd name="T14" fmla="*/ 24 w 53"/>
                    <a:gd name="T15" fmla="*/ 10 h 14"/>
                    <a:gd name="T16" fmla="*/ 29 w 53"/>
                    <a:gd name="T17" fmla="*/ 5 h 14"/>
                    <a:gd name="T18" fmla="*/ 34 w 53"/>
                    <a:gd name="T19" fmla="*/ 5 h 14"/>
                    <a:gd name="T20" fmla="*/ 34 w 53"/>
                    <a:gd name="T21" fmla="*/ 5 h 14"/>
                    <a:gd name="T22" fmla="*/ 39 w 53"/>
                    <a:gd name="T23" fmla="*/ 0 h 14"/>
                    <a:gd name="T24" fmla="*/ 44 w 53"/>
                    <a:gd name="T25" fmla="*/ 0 h 14"/>
                    <a:gd name="T26" fmla="*/ 44 w 53"/>
                    <a:gd name="T27" fmla="*/ 0 h 14"/>
                    <a:gd name="T28" fmla="*/ 48 w 53"/>
                    <a:gd name="T29" fmla="*/ 5 h 14"/>
                    <a:gd name="T30" fmla="*/ 53 w 53"/>
                    <a:gd name="T31" fmla="*/ 5 h 14"/>
                    <a:gd name="T32" fmla="*/ 53 w 53"/>
                    <a:gd name="T33" fmla="*/ 1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4"/>
                    <a:gd name="T53" fmla="*/ 53 w 5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4">
                      <a:moveTo>
                        <a:pt x="0" y="14"/>
                      </a:move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3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8" name="Freeform 1391">
                  <a:extLst>
                    <a:ext uri="{FF2B5EF4-FFF2-40B4-BE49-F238E27FC236}">
                      <a16:creationId xmlns:a16="http://schemas.microsoft.com/office/drawing/2014/main" id="{4115B222-6758-4E8D-AE7C-E978BA577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" y="2374"/>
                  <a:ext cx="53" cy="25"/>
                </a:xfrm>
                <a:custGeom>
                  <a:avLst/>
                  <a:gdLst>
                    <a:gd name="T0" fmla="*/ 0 w 53"/>
                    <a:gd name="T1" fmla="*/ 25 h 25"/>
                    <a:gd name="T2" fmla="*/ 5 w 53"/>
                    <a:gd name="T3" fmla="*/ 25 h 25"/>
                    <a:gd name="T4" fmla="*/ 10 w 53"/>
                    <a:gd name="T5" fmla="*/ 25 h 25"/>
                    <a:gd name="T6" fmla="*/ 15 w 53"/>
                    <a:gd name="T7" fmla="*/ 25 h 25"/>
                    <a:gd name="T8" fmla="*/ 15 w 53"/>
                    <a:gd name="T9" fmla="*/ 20 h 25"/>
                    <a:gd name="T10" fmla="*/ 20 w 53"/>
                    <a:gd name="T11" fmla="*/ 20 h 25"/>
                    <a:gd name="T12" fmla="*/ 20 w 53"/>
                    <a:gd name="T13" fmla="*/ 15 h 25"/>
                    <a:gd name="T14" fmla="*/ 24 w 53"/>
                    <a:gd name="T15" fmla="*/ 15 h 25"/>
                    <a:gd name="T16" fmla="*/ 24 w 53"/>
                    <a:gd name="T17" fmla="*/ 10 h 25"/>
                    <a:gd name="T18" fmla="*/ 29 w 53"/>
                    <a:gd name="T19" fmla="*/ 10 h 25"/>
                    <a:gd name="T20" fmla="*/ 34 w 53"/>
                    <a:gd name="T21" fmla="*/ 5 h 25"/>
                    <a:gd name="T22" fmla="*/ 34 w 53"/>
                    <a:gd name="T23" fmla="*/ 5 h 25"/>
                    <a:gd name="T24" fmla="*/ 39 w 53"/>
                    <a:gd name="T25" fmla="*/ 5 h 25"/>
                    <a:gd name="T26" fmla="*/ 39 w 53"/>
                    <a:gd name="T27" fmla="*/ 0 h 25"/>
                    <a:gd name="T28" fmla="*/ 44 w 53"/>
                    <a:gd name="T29" fmla="*/ 5 h 25"/>
                    <a:gd name="T30" fmla="*/ 48 w 53"/>
                    <a:gd name="T31" fmla="*/ 5 h 25"/>
                    <a:gd name="T32" fmla="*/ 53 w 53"/>
                    <a:gd name="T33" fmla="*/ 1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5"/>
                    <a:gd name="T53" fmla="*/ 53 w 53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5">
                      <a:moveTo>
                        <a:pt x="0" y="25"/>
                      </a:moveTo>
                      <a:lnTo>
                        <a:pt x="5" y="25"/>
                      </a:lnTo>
                      <a:lnTo>
                        <a:pt x="10" y="25"/>
                      </a:lnTo>
                      <a:lnTo>
                        <a:pt x="15" y="25"/>
                      </a:lnTo>
                      <a:lnTo>
                        <a:pt x="15" y="20"/>
                      </a:lnTo>
                      <a:lnTo>
                        <a:pt x="20" y="20"/>
                      </a:lnTo>
                      <a:lnTo>
                        <a:pt x="20" y="15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39" y="0"/>
                      </a:lnTo>
                      <a:lnTo>
                        <a:pt x="44" y="5"/>
                      </a:lnTo>
                      <a:lnTo>
                        <a:pt x="48" y="5"/>
                      </a:lnTo>
                      <a:lnTo>
                        <a:pt x="53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9" name="Freeform 1392">
                  <a:extLst>
                    <a:ext uri="{FF2B5EF4-FFF2-40B4-BE49-F238E27FC236}">
                      <a16:creationId xmlns:a16="http://schemas.microsoft.com/office/drawing/2014/main" id="{E3BCA8B0-CED5-4C15-8121-1BA55B5D0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9" y="2278"/>
                  <a:ext cx="53" cy="106"/>
                </a:xfrm>
                <a:custGeom>
                  <a:avLst/>
                  <a:gdLst>
                    <a:gd name="T0" fmla="*/ 0 w 53"/>
                    <a:gd name="T1" fmla="*/ 106 h 106"/>
                    <a:gd name="T2" fmla="*/ 5 w 53"/>
                    <a:gd name="T3" fmla="*/ 101 h 106"/>
                    <a:gd name="T4" fmla="*/ 10 w 53"/>
                    <a:gd name="T5" fmla="*/ 96 h 106"/>
                    <a:gd name="T6" fmla="*/ 20 w 53"/>
                    <a:gd name="T7" fmla="*/ 92 h 106"/>
                    <a:gd name="T8" fmla="*/ 24 w 53"/>
                    <a:gd name="T9" fmla="*/ 87 h 106"/>
                    <a:gd name="T10" fmla="*/ 29 w 53"/>
                    <a:gd name="T11" fmla="*/ 77 h 106"/>
                    <a:gd name="T12" fmla="*/ 29 w 53"/>
                    <a:gd name="T13" fmla="*/ 72 h 106"/>
                    <a:gd name="T14" fmla="*/ 34 w 53"/>
                    <a:gd name="T15" fmla="*/ 67 h 106"/>
                    <a:gd name="T16" fmla="*/ 39 w 53"/>
                    <a:gd name="T17" fmla="*/ 58 h 106"/>
                    <a:gd name="T18" fmla="*/ 44 w 53"/>
                    <a:gd name="T19" fmla="*/ 53 h 106"/>
                    <a:gd name="T20" fmla="*/ 44 w 53"/>
                    <a:gd name="T21" fmla="*/ 43 h 106"/>
                    <a:gd name="T22" fmla="*/ 49 w 53"/>
                    <a:gd name="T23" fmla="*/ 38 h 106"/>
                    <a:gd name="T24" fmla="*/ 49 w 53"/>
                    <a:gd name="T25" fmla="*/ 29 h 106"/>
                    <a:gd name="T26" fmla="*/ 49 w 53"/>
                    <a:gd name="T27" fmla="*/ 24 h 106"/>
                    <a:gd name="T28" fmla="*/ 49 w 53"/>
                    <a:gd name="T29" fmla="*/ 14 h 106"/>
                    <a:gd name="T30" fmla="*/ 53 w 53"/>
                    <a:gd name="T31" fmla="*/ 5 h 106"/>
                    <a:gd name="T32" fmla="*/ 53 w 53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06"/>
                    <a:gd name="T53" fmla="*/ 53 w 53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06">
                      <a:moveTo>
                        <a:pt x="0" y="106"/>
                      </a:moveTo>
                      <a:lnTo>
                        <a:pt x="5" y="101"/>
                      </a:lnTo>
                      <a:lnTo>
                        <a:pt x="10" y="96"/>
                      </a:lnTo>
                      <a:lnTo>
                        <a:pt x="20" y="92"/>
                      </a:lnTo>
                      <a:lnTo>
                        <a:pt x="24" y="87"/>
                      </a:lnTo>
                      <a:lnTo>
                        <a:pt x="29" y="77"/>
                      </a:lnTo>
                      <a:lnTo>
                        <a:pt x="29" y="72"/>
                      </a:lnTo>
                      <a:lnTo>
                        <a:pt x="34" y="67"/>
                      </a:lnTo>
                      <a:lnTo>
                        <a:pt x="39" y="58"/>
                      </a:lnTo>
                      <a:lnTo>
                        <a:pt x="44" y="53"/>
                      </a:lnTo>
                      <a:lnTo>
                        <a:pt x="44" y="43"/>
                      </a:lnTo>
                      <a:lnTo>
                        <a:pt x="49" y="38"/>
                      </a:lnTo>
                      <a:lnTo>
                        <a:pt x="49" y="29"/>
                      </a:lnTo>
                      <a:lnTo>
                        <a:pt x="49" y="24"/>
                      </a:lnTo>
                      <a:lnTo>
                        <a:pt x="49" y="14"/>
                      </a:lnTo>
                      <a:lnTo>
                        <a:pt x="53" y="5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0" name="Freeform 1393">
                  <a:extLst>
                    <a:ext uri="{FF2B5EF4-FFF2-40B4-BE49-F238E27FC236}">
                      <a16:creationId xmlns:a16="http://schemas.microsoft.com/office/drawing/2014/main" id="{512979D7-7CFA-4B43-AE2D-C32691633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2268"/>
                  <a:ext cx="4" cy="10"/>
                </a:xfrm>
                <a:custGeom>
                  <a:avLst/>
                  <a:gdLst>
                    <a:gd name="T0" fmla="*/ 4 w 4"/>
                    <a:gd name="T1" fmla="*/ 10 h 10"/>
                    <a:gd name="T2" fmla="*/ 4 w 4"/>
                    <a:gd name="T3" fmla="*/ 10 h 10"/>
                    <a:gd name="T4" fmla="*/ 4 w 4"/>
                    <a:gd name="T5" fmla="*/ 10 h 10"/>
                    <a:gd name="T6" fmla="*/ 4 w 4"/>
                    <a:gd name="T7" fmla="*/ 10 h 10"/>
                    <a:gd name="T8" fmla="*/ 4 w 4"/>
                    <a:gd name="T9" fmla="*/ 10 h 10"/>
                    <a:gd name="T10" fmla="*/ 0 w 4"/>
                    <a:gd name="T11" fmla="*/ 10 h 10"/>
                    <a:gd name="T12" fmla="*/ 0 w 4"/>
                    <a:gd name="T13" fmla="*/ 5 h 10"/>
                    <a:gd name="T14" fmla="*/ 0 w 4"/>
                    <a:gd name="T15" fmla="*/ 5 h 10"/>
                    <a:gd name="T16" fmla="*/ 0 w 4"/>
                    <a:gd name="T17" fmla="*/ 5 h 10"/>
                    <a:gd name="T18" fmla="*/ 0 w 4"/>
                    <a:gd name="T19" fmla="*/ 5 h 10"/>
                    <a:gd name="T20" fmla="*/ 0 w 4"/>
                    <a:gd name="T21" fmla="*/ 5 h 10"/>
                    <a:gd name="T22" fmla="*/ 0 w 4"/>
                    <a:gd name="T23" fmla="*/ 5 h 10"/>
                    <a:gd name="T24" fmla="*/ 0 w 4"/>
                    <a:gd name="T25" fmla="*/ 5 h 10"/>
                    <a:gd name="T26" fmla="*/ 0 w 4"/>
                    <a:gd name="T27" fmla="*/ 5 h 10"/>
                    <a:gd name="T28" fmla="*/ 4 w 4"/>
                    <a:gd name="T29" fmla="*/ 0 h 10"/>
                    <a:gd name="T30" fmla="*/ 4 w 4"/>
                    <a:gd name="T31" fmla="*/ 0 h 10"/>
                    <a:gd name="T32" fmla="*/ 4 w 4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0"/>
                    <a:gd name="T53" fmla="*/ 4 w 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0">
                      <a:moveTo>
                        <a:pt x="4" y="10"/>
                      </a:move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1" name="Freeform 1394">
                  <a:extLst>
                    <a:ext uri="{FF2B5EF4-FFF2-40B4-BE49-F238E27FC236}">
                      <a16:creationId xmlns:a16="http://schemas.microsoft.com/office/drawing/2014/main" id="{47650596-F96B-4BF1-8BD9-9BF9F845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268"/>
                  <a:ext cx="10" cy="5"/>
                </a:xfrm>
                <a:custGeom>
                  <a:avLst/>
                  <a:gdLst>
                    <a:gd name="T0" fmla="*/ 0 w 10"/>
                    <a:gd name="T1" fmla="*/ 0 h 5"/>
                    <a:gd name="T2" fmla="*/ 0 w 10"/>
                    <a:gd name="T3" fmla="*/ 0 h 5"/>
                    <a:gd name="T4" fmla="*/ 0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0 w 10"/>
                    <a:gd name="T11" fmla="*/ 5 h 5"/>
                    <a:gd name="T12" fmla="*/ 0 w 10"/>
                    <a:gd name="T13" fmla="*/ 5 h 5"/>
                    <a:gd name="T14" fmla="*/ 5 w 10"/>
                    <a:gd name="T15" fmla="*/ 5 h 5"/>
                    <a:gd name="T16" fmla="*/ 5 w 10"/>
                    <a:gd name="T17" fmla="*/ 5 h 5"/>
                    <a:gd name="T18" fmla="*/ 5 w 10"/>
                    <a:gd name="T19" fmla="*/ 5 h 5"/>
                    <a:gd name="T20" fmla="*/ 5 w 10"/>
                    <a:gd name="T21" fmla="*/ 5 h 5"/>
                    <a:gd name="T22" fmla="*/ 5 w 10"/>
                    <a:gd name="T23" fmla="*/ 5 h 5"/>
                    <a:gd name="T24" fmla="*/ 5 w 10"/>
                    <a:gd name="T25" fmla="*/ 5 h 5"/>
                    <a:gd name="T26" fmla="*/ 5 w 10"/>
                    <a:gd name="T27" fmla="*/ 5 h 5"/>
                    <a:gd name="T28" fmla="*/ 10 w 10"/>
                    <a:gd name="T29" fmla="*/ 5 h 5"/>
                    <a:gd name="T30" fmla="*/ 10 w 10"/>
                    <a:gd name="T31" fmla="*/ 5 h 5"/>
                    <a:gd name="T32" fmla="*/ 10 w 10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"/>
                    <a:gd name="T53" fmla="*/ 10 w 1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2" name="Freeform 1395">
                  <a:extLst>
                    <a:ext uri="{FF2B5EF4-FFF2-40B4-BE49-F238E27FC236}">
                      <a16:creationId xmlns:a16="http://schemas.microsoft.com/office/drawing/2014/main" id="{AA3B2DE1-F4BD-4028-B441-F174A7055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2273"/>
                  <a:ext cx="5" cy="82"/>
                </a:xfrm>
                <a:custGeom>
                  <a:avLst/>
                  <a:gdLst>
                    <a:gd name="T0" fmla="*/ 0 w 5"/>
                    <a:gd name="T1" fmla="*/ 0 h 82"/>
                    <a:gd name="T2" fmla="*/ 0 w 5"/>
                    <a:gd name="T3" fmla="*/ 5 h 82"/>
                    <a:gd name="T4" fmla="*/ 5 w 5"/>
                    <a:gd name="T5" fmla="*/ 10 h 82"/>
                    <a:gd name="T6" fmla="*/ 5 w 5"/>
                    <a:gd name="T7" fmla="*/ 14 h 82"/>
                    <a:gd name="T8" fmla="*/ 5 w 5"/>
                    <a:gd name="T9" fmla="*/ 19 h 82"/>
                    <a:gd name="T10" fmla="*/ 5 w 5"/>
                    <a:gd name="T11" fmla="*/ 24 h 82"/>
                    <a:gd name="T12" fmla="*/ 5 w 5"/>
                    <a:gd name="T13" fmla="*/ 29 h 82"/>
                    <a:gd name="T14" fmla="*/ 5 w 5"/>
                    <a:gd name="T15" fmla="*/ 34 h 82"/>
                    <a:gd name="T16" fmla="*/ 0 w 5"/>
                    <a:gd name="T17" fmla="*/ 39 h 82"/>
                    <a:gd name="T18" fmla="*/ 0 w 5"/>
                    <a:gd name="T19" fmla="*/ 43 h 82"/>
                    <a:gd name="T20" fmla="*/ 0 w 5"/>
                    <a:gd name="T21" fmla="*/ 48 h 82"/>
                    <a:gd name="T22" fmla="*/ 0 w 5"/>
                    <a:gd name="T23" fmla="*/ 58 h 82"/>
                    <a:gd name="T24" fmla="*/ 0 w 5"/>
                    <a:gd name="T25" fmla="*/ 63 h 82"/>
                    <a:gd name="T26" fmla="*/ 0 w 5"/>
                    <a:gd name="T27" fmla="*/ 68 h 82"/>
                    <a:gd name="T28" fmla="*/ 0 w 5"/>
                    <a:gd name="T29" fmla="*/ 72 h 82"/>
                    <a:gd name="T30" fmla="*/ 0 w 5"/>
                    <a:gd name="T31" fmla="*/ 77 h 82"/>
                    <a:gd name="T32" fmla="*/ 0 w 5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82"/>
                    <a:gd name="T53" fmla="*/ 5 w 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8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68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3" name="Freeform 1396">
                  <a:extLst>
                    <a:ext uri="{FF2B5EF4-FFF2-40B4-BE49-F238E27FC236}">
                      <a16:creationId xmlns:a16="http://schemas.microsoft.com/office/drawing/2014/main" id="{88297680-917C-46BF-A0A3-FD11CB092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7" y="2355"/>
                  <a:ext cx="39" cy="101"/>
                </a:xfrm>
                <a:custGeom>
                  <a:avLst/>
                  <a:gdLst>
                    <a:gd name="T0" fmla="*/ 5 w 39"/>
                    <a:gd name="T1" fmla="*/ 0 h 101"/>
                    <a:gd name="T2" fmla="*/ 0 w 39"/>
                    <a:gd name="T3" fmla="*/ 10 h 101"/>
                    <a:gd name="T4" fmla="*/ 0 w 39"/>
                    <a:gd name="T5" fmla="*/ 15 h 101"/>
                    <a:gd name="T6" fmla="*/ 0 w 39"/>
                    <a:gd name="T7" fmla="*/ 24 h 101"/>
                    <a:gd name="T8" fmla="*/ 0 w 39"/>
                    <a:gd name="T9" fmla="*/ 29 h 101"/>
                    <a:gd name="T10" fmla="*/ 0 w 39"/>
                    <a:gd name="T11" fmla="*/ 34 h 101"/>
                    <a:gd name="T12" fmla="*/ 5 w 39"/>
                    <a:gd name="T13" fmla="*/ 39 h 101"/>
                    <a:gd name="T14" fmla="*/ 10 w 39"/>
                    <a:gd name="T15" fmla="*/ 48 h 101"/>
                    <a:gd name="T16" fmla="*/ 10 w 39"/>
                    <a:gd name="T17" fmla="*/ 53 h 101"/>
                    <a:gd name="T18" fmla="*/ 15 w 39"/>
                    <a:gd name="T19" fmla="*/ 58 h 101"/>
                    <a:gd name="T20" fmla="*/ 20 w 39"/>
                    <a:gd name="T21" fmla="*/ 63 h 101"/>
                    <a:gd name="T22" fmla="*/ 20 w 39"/>
                    <a:gd name="T23" fmla="*/ 68 h 101"/>
                    <a:gd name="T24" fmla="*/ 24 w 39"/>
                    <a:gd name="T25" fmla="*/ 77 h 101"/>
                    <a:gd name="T26" fmla="*/ 29 w 39"/>
                    <a:gd name="T27" fmla="*/ 82 h 101"/>
                    <a:gd name="T28" fmla="*/ 34 w 39"/>
                    <a:gd name="T29" fmla="*/ 87 h 101"/>
                    <a:gd name="T30" fmla="*/ 34 w 39"/>
                    <a:gd name="T31" fmla="*/ 92 h 101"/>
                    <a:gd name="T32" fmla="*/ 39 w 39"/>
                    <a:gd name="T33" fmla="*/ 101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01"/>
                    <a:gd name="T53" fmla="*/ 39 w 39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01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5" y="39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5" y="58"/>
                      </a:lnTo>
                      <a:lnTo>
                        <a:pt x="20" y="63"/>
                      </a:lnTo>
                      <a:lnTo>
                        <a:pt x="20" y="68"/>
                      </a:lnTo>
                      <a:lnTo>
                        <a:pt x="24" y="77"/>
                      </a:lnTo>
                      <a:lnTo>
                        <a:pt x="29" y="82"/>
                      </a:lnTo>
                      <a:lnTo>
                        <a:pt x="34" y="87"/>
                      </a:lnTo>
                      <a:lnTo>
                        <a:pt x="34" y="92"/>
                      </a:lnTo>
                      <a:lnTo>
                        <a:pt x="39" y="1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4" name="Freeform 1397">
                  <a:extLst>
                    <a:ext uri="{FF2B5EF4-FFF2-40B4-BE49-F238E27FC236}">
                      <a16:creationId xmlns:a16="http://schemas.microsoft.com/office/drawing/2014/main" id="{2918EA50-F030-47B5-A6F4-D760C706C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6" y="2456"/>
                  <a:ext cx="10" cy="145"/>
                </a:xfrm>
                <a:custGeom>
                  <a:avLst/>
                  <a:gdLst>
                    <a:gd name="T0" fmla="*/ 10 w 10"/>
                    <a:gd name="T1" fmla="*/ 0 h 145"/>
                    <a:gd name="T2" fmla="*/ 5 w 10"/>
                    <a:gd name="T3" fmla="*/ 5 h 145"/>
                    <a:gd name="T4" fmla="*/ 5 w 10"/>
                    <a:gd name="T5" fmla="*/ 15 h 145"/>
                    <a:gd name="T6" fmla="*/ 5 w 10"/>
                    <a:gd name="T7" fmla="*/ 25 h 145"/>
                    <a:gd name="T8" fmla="*/ 5 w 10"/>
                    <a:gd name="T9" fmla="*/ 34 h 145"/>
                    <a:gd name="T10" fmla="*/ 5 w 10"/>
                    <a:gd name="T11" fmla="*/ 44 h 145"/>
                    <a:gd name="T12" fmla="*/ 5 w 10"/>
                    <a:gd name="T13" fmla="*/ 54 h 145"/>
                    <a:gd name="T14" fmla="*/ 0 w 10"/>
                    <a:gd name="T15" fmla="*/ 63 h 145"/>
                    <a:gd name="T16" fmla="*/ 0 w 10"/>
                    <a:gd name="T17" fmla="*/ 73 h 145"/>
                    <a:gd name="T18" fmla="*/ 0 w 10"/>
                    <a:gd name="T19" fmla="*/ 78 h 145"/>
                    <a:gd name="T20" fmla="*/ 5 w 10"/>
                    <a:gd name="T21" fmla="*/ 87 h 145"/>
                    <a:gd name="T22" fmla="*/ 5 w 10"/>
                    <a:gd name="T23" fmla="*/ 97 h 145"/>
                    <a:gd name="T24" fmla="*/ 5 w 10"/>
                    <a:gd name="T25" fmla="*/ 107 h 145"/>
                    <a:gd name="T26" fmla="*/ 5 w 10"/>
                    <a:gd name="T27" fmla="*/ 116 h 145"/>
                    <a:gd name="T28" fmla="*/ 5 w 10"/>
                    <a:gd name="T29" fmla="*/ 126 h 145"/>
                    <a:gd name="T30" fmla="*/ 5 w 10"/>
                    <a:gd name="T31" fmla="*/ 136 h 145"/>
                    <a:gd name="T32" fmla="*/ 10 w 10"/>
                    <a:gd name="T33" fmla="*/ 145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5"/>
                    <a:gd name="T53" fmla="*/ 10 w 10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5">
                      <a:moveTo>
                        <a:pt x="10" y="0"/>
                      </a:moveTo>
                      <a:lnTo>
                        <a:pt x="5" y="5"/>
                      </a:lnTo>
                      <a:lnTo>
                        <a:pt x="5" y="15"/>
                      </a:lnTo>
                      <a:lnTo>
                        <a:pt x="5" y="25"/>
                      </a:lnTo>
                      <a:lnTo>
                        <a:pt x="5" y="34"/>
                      </a:lnTo>
                      <a:lnTo>
                        <a:pt x="5" y="44"/>
                      </a:lnTo>
                      <a:lnTo>
                        <a:pt x="5" y="54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78"/>
                      </a:lnTo>
                      <a:lnTo>
                        <a:pt x="5" y="87"/>
                      </a:lnTo>
                      <a:lnTo>
                        <a:pt x="5" y="97"/>
                      </a:lnTo>
                      <a:lnTo>
                        <a:pt x="5" y="107"/>
                      </a:lnTo>
                      <a:lnTo>
                        <a:pt x="5" y="116"/>
                      </a:lnTo>
                      <a:lnTo>
                        <a:pt x="5" y="126"/>
                      </a:lnTo>
                      <a:lnTo>
                        <a:pt x="5" y="136"/>
                      </a:lnTo>
                      <a:lnTo>
                        <a:pt x="10" y="1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5" name="Line 1398">
                  <a:extLst>
                    <a:ext uri="{FF2B5EF4-FFF2-40B4-BE49-F238E27FC236}">
                      <a16:creationId xmlns:a16="http://schemas.microsoft.com/office/drawing/2014/main" id="{D3A8178B-A5A9-4912-BB02-DEF364BCB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86" y="2601"/>
                  <a:ext cx="10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6" name="Freeform 1399">
                  <a:extLst>
                    <a:ext uri="{FF2B5EF4-FFF2-40B4-BE49-F238E27FC236}">
                      <a16:creationId xmlns:a16="http://schemas.microsoft.com/office/drawing/2014/main" id="{90012F78-A4D7-4E4C-8666-8DB29F36E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" y="2606"/>
                  <a:ext cx="140" cy="34"/>
                </a:xfrm>
                <a:custGeom>
                  <a:avLst/>
                  <a:gdLst>
                    <a:gd name="T0" fmla="*/ 140 w 140"/>
                    <a:gd name="T1" fmla="*/ 0 h 34"/>
                    <a:gd name="T2" fmla="*/ 131 w 140"/>
                    <a:gd name="T3" fmla="*/ 5 h 34"/>
                    <a:gd name="T4" fmla="*/ 121 w 140"/>
                    <a:gd name="T5" fmla="*/ 5 h 34"/>
                    <a:gd name="T6" fmla="*/ 111 w 140"/>
                    <a:gd name="T7" fmla="*/ 5 h 34"/>
                    <a:gd name="T8" fmla="*/ 102 w 140"/>
                    <a:gd name="T9" fmla="*/ 5 h 34"/>
                    <a:gd name="T10" fmla="*/ 92 w 140"/>
                    <a:gd name="T11" fmla="*/ 5 h 34"/>
                    <a:gd name="T12" fmla="*/ 87 w 140"/>
                    <a:gd name="T13" fmla="*/ 5 h 34"/>
                    <a:gd name="T14" fmla="*/ 77 w 140"/>
                    <a:gd name="T15" fmla="*/ 10 h 34"/>
                    <a:gd name="T16" fmla="*/ 68 w 140"/>
                    <a:gd name="T17" fmla="*/ 10 h 34"/>
                    <a:gd name="T18" fmla="*/ 58 w 140"/>
                    <a:gd name="T19" fmla="*/ 10 h 34"/>
                    <a:gd name="T20" fmla="*/ 48 w 140"/>
                    <a:gd name="T21" fmla="*/ 10 h 34"/>
                    <a:gd name="T22" fmla="*/ 39 w 140"/>
                    <a:gd name="T23" fmla="*/ 15 h 34"/>
                    <a:gd name="T24" fmla="*/ 34 w 140"/>
                    <a:gd name="T25" fmla="*/ 15 h 34"/>
                    <a:gd name="T26" fmla="*/ 24 w 140"/>
                    <a:gd name="T27" fmla="*/ 19 h 34"/>
                    <a:gd name="T28" fmla="*/ 15 w 140"/>
                    <a:gd name="T29" fmla="*/ 24 h 34"/>
                    <a:gd name="T30" fmla="*/ 10 w 140"/>
                    <a:gd name="T31" fmla="*/ 29 h 34"/>
                    <a:gd name="T32" fmla="*/ 0 w 140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0"/>
                    <a:gd name="T52" fmla="*/ 0 h 34"/>
                    <a:gd name="T53" fmla="*/ 140 w 140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0" h="34">
                      <a:moveTo>
                        <a:pt x="140" y="0"/>
                      </a:moveTo>
                      <a:lnTo>
                        <a:pt x="131" y="5"/>
                      </a:lnTo>
                      <a:lnTo>
                        <a:pt x="121" y="5"/>
                      </a:lnTo>
                      <a:lnTo>
                        <a:pt x="111" y="5"/>
                      </a:lnTo>
                      <a:lnTo>
                        <a:pt x="102" y="5"/>
                      </a:lnTo>
                      <a:lnTo>
                        <a:pt x="92" y="5"/>
                      </a:lnTo>
                      <a:lnTo>
                        <a:pt x="87" y="5"/>
                      </a:lnTo>
                      <a:lnTo>
                        <a:pt x="77" y="10"/>
                      </a:lnTo>
                      <a:lnTo>
                        <a:pt x="68" y="10"/>
                      </a:lnTo>
                      <a:lnTo>
                        <a:pt x="58" y="10"/>
                      </a:lnTo>
                      <a:lnTo>
                        <a:pt x="48" y="10"/>
                      </a:lnTo>
                      <a:lnTo>
                        <a:pt x="39" y="15"/>
                      </a:lnTo>
                      <a:lnTo>
                        <a:pt x="34" y="15"/>
                      </a:lnTo>
                      <a:lnTo>
                        <a:pt x="24" y="19"/>
                      </a:lnTo>
                      <a:lnTo>
                        <a:pt x="15" y="24"/>
                      </a:lnTo>
                      <a:lnTo>
                        <a:pt x="10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7" name="Freeform 1400">
                  <a:extLst>
                    <a:ext uri="{FF2B5EF4-FFF2-40B4-BE49-F238E27FC236}">
                      <a16:creationId xmlns:a16="http://schemas.microsoft.com/office/drawing/2014/main" id="{7832B5CE-3480-4147-A29A-03991EDF4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2640"/>
                  <a:ext cx="149" cy="39"/>
                </a:xfrm>
                <a:custGeom>
                  <a:avLst/>
                  <a:gdLst>
                    <a:gd name="T0" fmla="*/ 149 w 149"/>
                    <a:gd name="T1" fmla="*/ 0 h 39"/>
                    <a:gd name="T2" fmla="*/ 140 w 149"/>
                    <a:gd name="T3" fmla="*/ 0 h 39"/>
                    <a:gd name="T4" fmla="*/ 130 w 149"/>
                    <a:gd name="T5" fmla="*/ 0 h 39"/>
                    <a:gd name="T6" fmla="*/ 120 w 149"/>
                    <a:gd name="T7" fmla="*/ 5 h 39"/>
                    <a:gd name="T8" fmla="*/ 111 w 149"/>
                    <a:gd name="T9" fmla="*/ 5 h 39"/>
                    <a:gd name="T10" fmla="*/ 101 w 149"/>
                    <a:gd name="T11" fmla="*/ 10 h 39"/>
                    <a:gd name="T12" fmla="*/ 96 w 149"/>
                    <a:gd name="T13" fmla="*/ 14 h 39"/>
                    <a:gd name="T14" fmla="*/ 86 w 149"/>
                    <a:gd name="T15" fmla="*/ 14 h 39"/>
                    <a:gd name="T16" fmla="*/ 77 w 149"/>
                    <a:gd name="T17" fmla="*/ 19 h 39"/>
                    <a:gd name="T18" fmla="*/ 67 w 149"/>
                    <a:gd name="T19" fmla="*/ 24 h 39"/>
                    <a:gd name="T20" fmla="*/ 57 w 149"/>
                    <a:gd name="T21" fmla="*/ 24 h 39"/>
                    <a:gd name="T22" fmla="*/ 48 w 149"/>
                    <a:gd name="T23" fmla="*/ 29 h 39"/>
                    <a:gd name="T24" fmla="*/ 38 w 149"/>
                    <a:gd name="T25" fmla="*/ 29 h 39"/>
                    <a:gd name="T26" fmla="*/ 29 w 149"/>
                    <a:gd name="T27" fmla="*/ 34 h 39"/>
                    <a:gd name="T28" fmla="*/ 19 w 149"/>
                    <a:gd name="T29" fmla="*/ 34 h 39"/>
                    <a:gd name="T30" fmla="*/ 9 w 149"/>
                    <a:gd name="T31" fmla="*/ 39 h 39"/>
                    <a:gd name="T32" fmla="*/ 0 w 149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9"/>
                    <a:gd name="T52" fmla="*/ 0 h 39"/>
                    <a:gd name="T53" fmla="*/ 149 w 14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9" h="39">
                      <a:moveTo>
                        <a:pt x="149" y="0"/>
                      </a:moveTo>
                      <a:lnTo>
                        <a:pt x="140" y="0"/>
                      </a:lnTo>
                      <a:lnTo>
                        <a:pt x="130" y="0"/>
                      </a:lnTo>
                      <a:lnTo>
                        <a:pt x="120" y="5"/>
                      </a:lnTo>
                      <a:lnTo>
                        <a:pt x="111" y="5"/>
                      </a:lnTo>
                      <a:lnTo>
                        <a:pt x="101" y="10"/>
                      </a:lnTo>
                      <a:lnTo>
                        <a:pt x="96" y="14"/>
                      </a:lnTo>
                      <a:lnTo>
                        <a:pt x="86" y="14"/>
                      </a:lnTo>
                      <a:lnTo>
                        <a:pt x="77" y="19"/>
                      </a:lnTo>
                      <a:lnTo>
                        <a:pt x="67" y="24"/>
                      </a:lnTo>
                      <a:lnTo>
                        <a:pt x="57" y="24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34"/>
                      </a:lnTo>
                      <a:lnTo>
                        <a:pt x="19" y="34"/>
                      </a:lnTo>
                      <a:lnTo>
                        <a:pt x="9" y="39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8" name="Freeform 1401">
                  <a:extLst>
                    <a:ext uri="{FF2B5EF4-FFF2-40B4-BE49-F238E27FC236}">
                      <a16:creationId xmlns:a16="http://schemas.microsoft.com/office/drawing/2014/main" id="{4B025E79-24FE-4F1E-8D4D-14F3AA048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2679"/>
                  <a:ext cx="116" cy="1"/>
                </a:xfrm>
                <a:custGeom>
                  <a:avLst/>
                  <a:gdLst>
                    <a:gd name="T0" fmla="*/ 116 w 116"/>
                    <a:gd name="T1" fmla="*/ 0 h 1"/>
                    <a:gd name="T2" fmla="*/ 106 w 116"/>
                    <a:gd name="T3" fmla="*/ 0 h 1"/>
                    <a:gd name="T4" fmla="*/ 101 w 116"/>
                    <a:gd name="T5" fmla="*/ 0 h 1"/>
                    <a:gd name="T6" fmla="*/ 91 w 116"/>
                    <a:gd name="T7" fmla="*/ 0 h 1"/>
                    <a:gd name="T8" fmla="*/ 87 w 116"/>
                    <a:gd name="T9" fmla="*/ 0 h 1"/>
                    <a:gd name="T10" fmla="*/ 77 w 116"/>
                    <a:gd name="T11" fmla="*/ 0 h 1"/>
                    <a:gd name="T12" fmla="*/ 72 w 116"/>
                    <a:gd name="T13" fmla="*/ 0 h 1"/>
                    <a:gd name="T14" fmla="*/ 62 w 116"/>
                    <a:gd name="T15" fmla="*/ 0 h 1"/>
                    <a:gd name="T16" fmla="*/ 58 w 116"/>
                    <a:gd name="T17" fmla="*/ 0 h 1"/>
                    <a:gd name="T18" fmla="*/ 48 w 116"/>
                    <a:gd name="T19" fmla="*/ 0 h 1"/>
                    <a:gd name="T20" fmla="*/ 43 w 116"/>
                    <a:gd name="T21" fmla="*/ 0 h 1"/>
                    <a:gd name="T22" fmla="*/ 33 w 116"/>
                    <a:gd name="T23" fmla="*/ 0 h 1"/>
                    <a:gd name="T24" fmla="*/ 29 w 116"/>
                    <a:gd name="T25" fmla="*/ 0 h 1"/>
                    <a:gd name="T26" fmla="*/ 19 w 116"/>
                    <a:gd name="T27" fmla="*/ 0 h 1"/>
                    <a:gd name="T28" fmla="*/ 14 w 116"/>
                    <a:gd name="T29" fmla="*/ 0 h 1"/>
                    <a:gd name="T30" fmla="*/ 4 w 116"/>
                    <a:gd name="T31" fmla="*/ 0 h 1"/>
                    <a:gd name="T32" fmla="*/ 0 w 116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1"/>
                    <a:gd name="T53" fmla="*/ 116 w 116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1">
                      <a:moveTo>
                        <a:pt x="116" y="0"/>
                      </a:moveTo>
                      <a:lnTo>
                        <a:pt x="106" y="0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7" y="0"/>
                      </a:lnTo>
                      <a:lnTo>
                        <a:pt x="77" y="0"/>
                      </a:lnTo>
                      <a:lnTo>
                        <a:pt x="72" y="0"/>
                      </a:lnTo>
                      <a:lnTo>
                        <a:pt x="62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3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9" name="Freeform 1402">
                  <a:extLst>
                    <a:ext uri="{FF2B5EF4-FFF2-40B4-BE49-F238E27FC236}">
                      <a16:creationId xmlns:a16="http://schemas.microsoft.com/office/drawing/2014/main" id="{A0584C4F-CBDB-47B1-9DAD-F6F5B24F5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2659"/>
                  <a:ext cx="10" cy="20"/>
                </a:xfrm>
                <a:custGeom>
                  <a:avLst/>
                  <a:gdLst>
                    <a:gd name="T0" fmla="*/ 10 w 10"/>
                    <a:gd name="T1" fmla="*/ 20 h 20"/>
                    <a:gd name="T2" fmla="*/ 5 w 10"/>
                    <a:gd name="T3" fmla="*/ 20 h 20"/>
                    <a:gd name="T4" fmla="*/ 5 w 10"/>
                    <a:gd name="T5" fmla="*/ 20 h 20"/>
                    <a:gd name="T6" fmla="*/ 5 w 10"/>
                    <a:gd name="T7" fmla="*/ 20 h 20"/>
                    <a:gd name="T8" fmla="*/ 0 w 10"/>
                    <a:gd name="T9" fmla="*/ 20 h 20"/>
                    <a:gd name="T10" fmla="*/ 0 w 10"/>
                    <a:gd name="T11" fmla="*/ 15 h 20"/>
                    <a:gd name="T12" fmla="*/ 0 w 10"/>
                    <a:gd name="T13" fmla="*/ 15 h 20"/>
                    <a:gd name="T14" fmla="*/ 0 w 10"/>
                    <a:gd name="T15" fmla="*/ 15 h 20"/>
                    <a:gd name="T16" fmla="*/ 0 w 10"/>
                    <a:gd name="T17" fmla="*/ 10 h 20"/>
                    <a:gd name="T18" fmla="*/ 0 w 10"/>
                    <a:gd name="T19" fmla="*/ 10 h 20"/>
                    <a:gd name="T20" fmla="*/ 0 w 10"/>
                    <a:gd name="T21" fmla="*/ 10 h 20"/>
                    <a:gd name="T22" fmla="*/ 0 w 10"/>
                    <a:gd name="T23" fmla="*/ 5 h 20"/>
                    <a:gd name="T24" fmla="*/ 0 w 10"/>
                    <a:gd name="T25" fmla="*/ 5 h 20"/>
                    <a:gd name="T26" fmla="*/ 0 w 10"/>
                    <a:gd name="T27" fmla="*/ 5 h 20"/>
                    <a:gd name="T28" fmla="*/ 0 w 10"/>
                    <a:gd name="T29" fmla="*/ 0 h 20"/>
                    <a:gd name="T30" fmla="*/ 0 w 10"/>
                    <a:gd name="T31" fmla="*/ 0 h 20"/>
                    <a:gd name="T32" fmla="*/ 0 w 10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0"/>
                    <a:gd name="T53" fmla="*/ 10 w 1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0">
                      <a:moveTo>
                        <a:pt x="10" y="20"/>
                      </a:move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0" name="Freeform 1403">
                  <a:extLst>
                    <a:ext uri="{FF2B5EF4-FFF2-40B4-BE49-F238E27FC236}">
                      <a16:creationId xmlns:a16="http://schemas.microsoft.com/office/drawing/2014/main" id="{7913C0C3-42A4-4692-9A34-455083BE5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2601"/>
                  <a:ext cx="19" cy="58"/>
                </a:xfrm>
                <a:custGeom>
                  <a:avLst/>
                  <a:gdLst>
                    <a:gd name="T0" fmla="*/ 5 w 19"/>
                    <a:gd name="T1" fmla="*/ 58 h 58"/>
                    <a:gd name="T2" fmla="*/ 5 w 19"/>
                    <a:gd name="T3" fmla="*/ 53 h 58"/>
                    <a:gd name="T4" fmla="*/ 0 w 19"/>
                    <a:gd name="T5" fmla="*/ 49 h 58"/>
                    <a:gd name="T6" fmla="*/ 0 w 19"/>
                    <a:gd name="T7" fmla="*/ 44 h 58"/>
                    <a:gd name="T8" fmla="*/ 5 w 19"/>
                    <a:gd name="T9" fmla="*/ 39 h 58"/>
                    <a:gd name="T10" fmla="*/ 5 w 19"/>
                    <a:gd name="T11" fmla="*/ 39 h 58"/>
                    <a:gd name="T12" fmla="*/ 5 w 19"/>
                    <a:gd name="T13" fmla="*/ 34 h 58"/>
                    <a:gd name="T14" fmla="*/ 5 w 19"/>
                    <a:gd name="T15" fmla="*/ 29 h 58"/>
                    <a:gd name="T16" fmla="*/ 10 w 19"/>
                    <a:gd name="T17" fmla="*/ 29 h 58"/>
                    <a:gd name="T18" fmla="*/ 10 w 19"/>
                    <a:gd name="T19" fmla="*/ 24 h 58"/>
                    <a:gd name="T20" fmla="*/ 10 w 19"/>
                    <a:gd name="T21" fmla="*/ 20 h 58"/>
                    <a:gd name="T22" fmla="*/ 15 w 19"/>
                    <a:gd name="T23" fmla="*/ 15 h 58"/>
                    <a:gd name="T24" fmla="*/ 15 w 19"/>
                    <a:gd name="T25" fmla="*/ 15 h 58"/>
                    <a:gd name="T26" fmla="*/ 19 w 19"/>
                    <a:gd name="T27" fmla="*/ 10 h 58"/>
                    <a:gd name="T28" fmla="*/ 19 w 19"/>
                    <a:gd name="T29" fmla="*/ 5 h 58"/>
                    <a:gd name="T30" fmla="*/ 19 w 19"/>
                    <a:gd name="T31" fmla="*/ 5 h 58"/>
                    <a:gd name="T32" fmla="*/ 19 w 19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8"/>
                    <a:gd name="T53" fmla="*/ 19 w 1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8">
                      <a:moveTo>
                        <a:pt x="5" y="58"/>
                      </a:moveTo>
                      <a:lnTo>
                        <a:pt x="5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5" y="15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1" name="Freeform 1404">
                  <a:extLst>
                    <a:ext uri="{FF2B5EF4-FFF2-40B4-BE49-F238E27FC236}">
                      <a16:creationId xmlns:a16="http://schemas.microsoft.com/office/drawing/2014/main" id="{FAE42CE0-8120-4FB0-9FBA-D88C58007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2254"/>
                  <a:ext cx="24" cy="347"/>
                </a:xfrm>
                <a:custGeom>
                  <a:avLst/>
                  <a:gdLst>
                    <a:gd name="T0" fmla="*/ 9 w 24"/>
                    <a:gd name="T1" fmla="*/ 347 h 347"/>
                    <a:gd name="T2" fmla="*/ 14 w 24"/>
                    <a:gd name="T3" fmla="*/ 328 h 347"/>
                    <a:gd name="T4" fmla="*/ 19 w 24"/>
                    <a:gd name="T5" fmla="*/ 304 h 347"/>
                    <a:gd name="T6" fmla="*/ 19 w 24"/>
                    <a:gd name="T7" fmla="*/ 285 h 347"/>
                    <a:gd name="T8" fmla="*/ 19 w 24"/>
                    <a:gd name="T9" fmla="*/ 260 h 347"/>
                    <a:gd name="T10" fmla="*/ 24 w 24"/>
                    <a:gd name="T11" fmla="*/ 236 h 347"/>
                    <a:gd name="T12" fmla="*/ 24 w 24"/>
                    <a:gd name="T13" fmla="*/ 217 h 347"/>
                    <a:gd name="T14" fmla="*/ 24 w 24"/>
                    <a:gd name="T15" fmla="*/ 193 h 347"/>
                    <a:gd name="T16" fmla="*/ 19 w 24"/>
                    <a:gd name="T17" fmla="*/ 173 h 347"/>
                    <a:gd name="T18" fmla="*/ 19 w 24"/>
                    <a:gd name="T19" fmla="*/ 149 h 347"/>
                    <a:gd name="T20" fmla="*/ 19 w 24"/>
                    <a:gd name="T21" fmla="*/ 130 h 347"/>
                    <a:gd name="T22" fmla="*/ 14 w 24"/>
                    <a:gd name="T23" fmla="*/ 106 h 347"/>
                    <a:gd name="T24" fmla="*/ 14 w 24"/>
                    <a:gd name="T25" fmla="*/ 87 h 347"/>
                    <a:gd name="T26" fmla="*/ 9 w 24"/>
                    <a:gd name="T27" fmla="*/ 62 h 347"/>
                    <a:gd name="T28" fmla="*/ 9 w 24"/>
                    <a:gd name="T29" fmla="*/ 38 h 347"/>
                    <a:gd name="T30" fmla="*/ 5 w 24"/>
                    <a:gd name="T31" fmla="*/ 19 h 347"/>
                    <a:gd name="T32" fmla="*/ 0 w 24"/>
                    <a:gd name="T33" fmla="*/ 0 h 3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7"/>
                    <a:gd name="T53" fmla="*/ 24 w 24"/>
                    <a:gd name="T54" fmla="*/ 347 h 34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7">
                      <a:moveTo>
                        <a:pt x="9" y="347"/>
                      </a:moveTo>
                      <a:lnTo>
                        <a:pt x="14" y="328"/>
                      </a:lnTo>
                      <a:lnTo>
                        <a:pt x="19" y="304"/>
                      </a:lnTo>
                      <a:lnTo>
                        <a:pt x="19" y="285"/>
                      </a:lnTo>
                      <a:lnTo>
                        <a:pt x="19" y="260"/>
                      </a:lnTo>
                      <a:lnTo>
                        <a:pt x="24" y="236"/>
                      </a:lnTo>
                      <a:lnTo>
                        <a:pt x="24" y="217"/>
                      </a:lnTo>
                      <a:lnTo>
                        <a:pt x="24" y="193"/>
                      </a:lnTo>
                      <a:lnTo>
                        <a:pt x="19" y="173"/>
                      </a:lnTo>
                      <a:lnTo>
                        <a:pt x="19" y="149"/>
                      </a:lnTo>
                      <a:lnTo>
                        <a:pt x="19" y="130"/>
                      </a:lnTo>
                      <a:lnTo>
                        <a:pt x="14" y="106"/>
                      </a:lnTo>
                      <a:lnTo>
                        <a:pt x="14" y="87"/>
                      </a:lnTo>
                      <a:lnTo>
                        <a:pt x="9" y="62"/>
                      </a:lnTo>
                      <a:lnTo>
                        <a:pt x="9" y="38"/>
                      </a:lnTo>
                      <a:lnTo>
                        <a:pt x="5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2" name="Freeform 1405">
                  <a:extLst>
                    <a:ext uri="{FF2B5EF4-FFF2-40B4-BE49-F238E27FC236}">
                      <a16:creationId xmlns:a16="http://schemas.microsoft.com/office/drawing/2014/main" id="{BBF4A2F0-E613-4E68-9B24-CF8B35A90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012"/>
                  <a:ext cx="19" cy="242"/>
                </a:xfrm>
                <a:custGeom>
                  <a:avLst/>
                  <a:gdLst>
                    <a:gd name="T0" fmla="*/ 19 w 19"/>
                    <a:gd name="T1" fmla="*/ 242 h 242"/>
                    <a:gd name="T2" fmla="*/ 19 w 19"/>
                    <a:gd name="T3" fmla="*/ 222 h 242"/>
                    <a:gd name="T4" fmla="*/ 19 w 19"/>
                    <a:gd name="T5" fmla="*/ 208 h 242"/>
                    <a:gd name="T6" fmla="*/ 19 w 19"/>
                    <a:gd name="T7" fmla="*/ 193 h 242"/>
                    <a:gd name="T8" fmla="*/ 14 w 19"/>
                    <a:gd name="T9" fmla="*/ 179 h 242"/>
                    <a:gd name="T10" fmla="*/ 14 w 19"/>
                    <a:gd name="T11" fmla="*/ 164 h 242"/>
                    <a:gd name="T12" fmla="*/ 14 w 19"/>
                    <a:gd name="T13" fmla="*/ 150 h 242"/>
                    <a:gd name="T14" fmla="*/ 14 w 19"/>
                    <a:gd name="T15" fmla="*/ 135 h 242"/>
                    <a:gd name="T16" fmla="*/ 9 w 19"/>
                    <a:gd name="T17" fmla="*/ 121 h 242"/>
                    <a:gd name="T18" fmla="*/ 9 w 19"/>
                    <a:gd name="T19" fmla="*/ 107 h 242"/>
                    <a:gd name="T20" fmla="*/ 9 w 19"/>
                    <a:gd name="T21" fmla="*/ 92 h 242"/>
                    <a:gd name="T22" fmla="*/ 9 w 19"/>
                    <a:gd name="T23" fmla="*/ 78 h 242"/>
                    <a:gd name="T24" fmla="*/ 9 w 19"/>
                    <a:gd name="T25" fmla="*/ 63 h 242"/>
                    <a:gd name="T26" fmla="*/ 4 w 19"/>
                    <a:gd name="T27" fmla="*/ 49 h 242"/>
                    <a:gd name="T28" fmla="*/ 4 w 19"/>
                    <a:gd name="T29" fmla="*/ 29 h 242"/>
                    <a:gd name="T30" fmla="*/ 4 w 19"/>
                    <a:gd name="T31" fmla="*/ 15 h 242"/>
                    <a:gd name="T32" fmla="*/ 0 w 19"/>
                    <a:gd name="T33" fmla="*/ 0 h 2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42"/>
                    <a:gd name="T53" fmla="*/ 19 w 19"/>
                    <a:gd name="T54" fmla="*/ 242 h 2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42">
                      <a:moveTo>
                        <a:pt x="19" y="242"/>
                      </a:moveTo>
                      <a:lnTo>
                        <a:pt x="19" y="222"/>
                      </a:lnTo>
                      <a:lnTo>
                        <a:pt x="19" y="208"/>
                      </a:lnTo>
                      <a:lnTo>
                        <a:pt x="19" y="193"/>
                      </a:lnTo>
                      <a:lnTo>
                        <a:pt x="14" y="179"/>
                      </a:lnTo>
                      <a:lnTo>
                        <a:pt x="14" y="164"/>
                      </a:lnTo>
                      <a:lnTo>
                        <a:pt x="14" y="150"/>
                      </a:lnTo>
                      <a:lnTo>
                        <a:pt x="14" y="135"/>
                      </a:lnTo>
                      <a:lnTo>
                        <a:pt x="9" y="121"/>
                      </a:lnTo>
                      <a:lnTo>
                        <a:pt x="9" y="107"/>
                      </a:lnTo>
                      <a:lnTo>
                        <a:pt x="9" y="92"/>
                      </a:lnTo>
                      <a:lnTo>
                        <a:pt x="9" y="78"/>
                      </a:lnTo>
                      <a:lnTo>
                        <a:pt x="9" y="63"/>
                      </a:lnTo>
                      <a:lnTo>
                        <a:pt x="4" y="49"/>
                      </a:lnTo>
                      <a:lnTo>
                        <a:pt x="4" y="29"/>
                      </a:lnTo>
                      <a:lnTo>
                        <a:pt x="4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3" name="Freeform 1406">
                  <a:extLst>
                    <a:ext uri="{FF2B5EF4-FFF2-40B4-BE49-F238E27FC236}">
                      <a16:creationId xmlns:a16="http://schemas.microsoft.com/office/drawing/2014/main" id="{110556EE-9DA7-4690-B165-1216CAE96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1583"/>
                  <a:ext cx="83" cy="429"/>
                </a:xfrm>
                <a:custGeom>
                  <a:avLst/>
                  <a:gdLst>
                    <a:gd name="T0" fmla="*/ 83 w 83"/>
                    <a:gd name="T1" fmla="*/ 429 h 429"/>
                    <a:gd name="T2" fmla="*/ 78 w 83"/>
                    <a:gd name="T3" fmla="*/ 400 h 429"/>
                    <a:gd name="T4" fmla="*/ 73 w 83"/>
                    <a:gd name="T5" fmla="*/ 376 h 429"/>
                    <a:gd name="T6" fmla="*/ 68 w 83"/>
                    <a:gd name="T7" fmla="*/ 347 h 429"/>
                    <a:gd name="T8" fmla="*/ 63 w 83"/>
                    <a:gd name="T9" fmla="*/ 318 h 429"/>
                    <a:gd name="T10" fmla="*/ 58 w 83"/>
                    <a:gd name="T11" fmla="*/ 294 h 429"/>
                    <a:gd name="T12" fmla="*/ 54 w 83"/>
                    <a:gd name="T13" fmla="*/ 265 h 429"/>
                    <a:gd name="T14" fmla="*/ 49 w 83"/>
                    <a:gd name="T15" fmla="*/ 241 h 429"/>
                    <a:gd name="T16" fmla="*/ 44 w 83"/>
                    <a:gd name="T17" fmla="*/ 212 h 429"/>
                    <a:gd name="T18" fmla="*/ 39 w 83"/>
                    <a:gd name="T19" fmla="*/ 183 h 429"/>
                    <a:gd name="T20" fmla="*/ 34 w 83"/>
                    <a:gd name="T21" fmla="*/ 159 h 429"/>
                    <a:gd name="T22" fmla="*/ 25 w 83"/>
                    <a:gd name="T23" fmla="*/ 130 h 429"/>
                    <a:gd name="T24" fmla="*/ 20 w 83"/>
                    <a:gd name="T25" fmla="*/ 106 h 429"/>
                    <a:gd name="T26" fmla="*/ 15 w 83"/>
                    <a:gd name="T27" fmla="*/ 77 h 429"/>
                    <a:gd name="T28" fmla="*/ 10 w 83"/>
                    <a:gd name="T29" fmla="*/ 53 h 429"/>
                    <a:gd name="T30" fmla="*/ 5 w 83"/>
                    <a:gd name="T31" fmla="*/ 24 h 429"/>
                    <a:gd name="T32" fmla="*/ 0 w 83"/>
                    <a:gd name="T33" fmla="*/ 0 h 4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3"/>
                    <a:gd name="T52" fmla="*/ 0 h 429"/>
                    <a:gd name="T53" fmla="*/ 83 w 83"/>
                    <a:gd name="T54" fmla="*/ 429 h 4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3" h="429">
                      <a:moveTo>
                        <a:pt x="83" y="429"/>
                      </a:moveTo>
                      <a:lnTo>
                        <a:pt x="78" y="400"/>
                      </a:lnTo>
                      <a:lnTo>
                        <a:pt x="73" y="376"/>
                      </a:lnTo>
                      <a:lnTo>
                        <a:pt x="68" y="347"/>
                      </a:lnTo>
                      <a:lnTo>
                        <a:pt x="63" y="318"/>
                      </a:lnTo>
                      <a:lnTo>
                        <a:pt x="58" y="294"/>
                      </a:lnTo>
                      <a:lnTo>
                        <a:pt x="54" y="265"/>
                      </a:lnTo>
                      <a:lnTo>
                        <a:pt x="49" y="241"/>
                      </a:lnTo>
                      <a:lnTo>
                        <a:pt x="44" y="212"/>
                      </a:lnTo>
                      <a:lnTo>
                        <a:pt x="39" y="183"/>
                      </a:lnTo>
                      <a:lnTo>
                        <a:pt x="34" y="159"/>
                      </a:lnTo>
                      <a:lnTo>
                        <a:pt x="25" y="130"/>
                      </a:lnTo>
                      <a:lnTo>
                        <a:pt x="20" y="106"/>
                      </a:lnTo>
                      <a:lnTo>
                        <a:pt x="15" y="77"/>
                      </a:lnTo>
                      <a:lnTo>
                        <a:pt x="10" y="53"/>
                      </a:lnTo>
                      <a:lnTo>
                        <a:pt x="5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4" name="Freeform 1407">
                  <a:extLst>
                    <a:ext uri="{FF2B5EF4-FFF2-40B4-BE49-F238E27FC236}">
                      <a16:creationId xmlns:a16="http://schemas.microsoft.com/office/drawing/2014/main" id="{49BFBB95-CD91-48EE-AC11-ACA02F59B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1583"/>
                  <a:ext cx="58" cy="14"/>
                </a:xfrm>
                <a:custGeom>
                  <a:avLst/>
                  <a:gdLst>
                    <a:gd name="T0" fmla="*/ 0 w 58"/>
                    <a:gd name="T1" fmla="*/ 0 h 14"/>
                    <a:gd name="T2" fmla="*/ 5 w 58"/>
                    <a:gd name="T3" fmla="*/ 0 h 14"/>
                    <a:gd name="T4" fmla="*/ 5 w 58"/>
                    <a:gd name="T5" fmla="*/ 0 h 14"/>
                    <a:gd name="T6" fmla="*/ 10 w 58"/>
                    <a:gd name="T7" fmla="*/ 4 h 14"/>
                    <a:gd name="T8" fmla="*/ 15 w 58"/>
                    <a:gd name="T9" fmla="*/ 4 h 14"/>
                    <a:gd name="T10" fmla="*/ 20 w 58"/>
                    <a:gd name="T11" fmla="*/ 9 h 14"/>
                    <a:gd name="T12" fmla="*/ 25 w 58"/>
                    <a:gd name="T13" fmla="*/ 9 h 14"/>
                    <a:gd name="T14" fmla="*/ 25 w 58"/>
                    <a:gd name="T15" fmla="*/ 9 h 14"/>
                    <a:gd name="T16" fmla="*/ 29 w 58"/>
                    <a:gd name="T17" fmla="*/ 14 h 14"/>
                    <a:gd name="T18" fmla="*/ 34 w 58"/>
                    <a:gd name="T19" fmla="*/ 14 h 14"/>
                    <a:gd name="T20" fmla="*/ 39 w 58"/>
                    <a:gd name="T21" fmla="*/ 14 h 14"/>
                    <a:gd name="T22" fmla="*/ 44 w 58"/>
                    <a:gd name="T23" fmla="*/ 14 h 14"/>
                    <a:gd name="T24" fmla="*/ 44 w 58"/>
                    <a:gd name="T25" fmla="*/ 14 h 14"/>
                    <a:gd name="T26" fmla="*/ 49 w 58"/>
                    <a:gd name="T27" fmla="*/ 14 h 14"/>
                    <a:gd name="T28" fmla="*/ 54 w 58"/>
                    <a:gd name="T29" fmla="*/ 14 h 14"/>
                    <a:gd name="T30" fmla="*/ 58 w 58"/>
                    <a:gd name="T31" fmla="*/ 9 h 14"/>
                    <a:gd name="T32" fmla="*/ 58 w 58"/>
                    <a:gd name="T33" fmla="*/ 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4"/>
                    <a:gd name="T53" fmla="*/ 58 w 5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5" y="4"/>
                      </a:lnTo>
                      <a:lnTo>
                        <a:pt x="20" y="9"/>
                      </a:lnTo>
                      <a:lnTo>
                        <a:pt x="25" y="9"/>
                      </a:lnTo>
                      <a:lnTo>
                        <a:pt x="29" y="14"/>
                      </a:lnTo>
                      <a:lnTo>
                        <a:pt x="34" y="14"/>
                      </a:lnTo>
                      <a:lnTo>
                        <a:pt x="39" y="14"/>
                      </a:lnTo>
                      <a:lnTo>
                        <a:pt x="44" y="14"/>
                      </a:lnTo>
                      <a:lnTo>
                        <a:pt x="49" y="14"/>
                      </a:lnTo>
                      <a:lnTo>
                        <a:pt x="54" y="14"/>
                      </a:lnTo>
                      <a:lnTo>
                        <a:pt x="58" y="9"/>
                      </a:lnTo>
                      <a:lnTo>
                        <a:pt x="58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5" name="Line 1408">
                  <a:extLst>
                    <a:ext uri="{FF2B5EF4-FFF2-40B4-BE49-F238E27FC236}">
                      <a16:creationId xmlns:a16="http://schemas.microsoft.com/office/drawing/2014/main" id="{03503D17-AE7C-4D68-AE8E-58E3AA2DB6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32" y="1583"/>
                  <a:ext cx="5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6" name="Freeform 1409">
                  <a:extLst>
                    <a:ext uri="{FF2B5EF4-FFF2-40B4-BE49-F238E27FC236}">
                      <a16:creationId xmlns:a16="http://schemas.microsoft.com/office/drawing/2014/main" id="{A9888049-01DD-42E0-BDAC-8D10D3775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" y="1583"/>
                  <a:ext cx="10" cy="4"/>
                </a:xfrm>
                <a:custGeom>
                  <a:avLst/>
                  <a:gdLst>
                    <a:gd name="T0" fmla="*/ 0 w 10"/>
                    <a:gd name="T1" fmla="*/ 0 h 4"/>
                    <a:gd name="T2" fmla="*/ 0 w 10"/>
                    <a:gd name="T3" fmla="*/ 0 h 4"/>
                    <a:gd name="T4" fmla="*/ 0 w 10"/>
                    <a:gd name="T5" fmla="*/ 4 h 4"/>
                    <a:gd name="T6" fmla="*/ 0 w 10"/>
                    <a:gd name="T7" fmla="*/ 4 h 4"/>
                    <a:gd name="T8" fmla="*/ 0 w 10"/>
                    <a:gd name="T9" fmla="*/ 4 h 4"/>
                    <a:gd name="T10" fmla="*/ 5 w 10"/>
                    <a:gd name="T11" fmla="*/ 4 h 4"/>
                    <a:gd name="T12" fmla="*/ 5 w 10"/>
                    <a:gd name="T13" fmla="*/ 4 h 4"/>
                    <a:gd name="T14" fmla="*/ 5 w 10"/>
                    <a:gd name="T15" fmla="*/ 4 h 4"/>
                    <a:gd name="T16" fmla="*/ 5 w 10"/>
                    <a:gd name="T17" fmla="*/ 4 h 4"/>
                    <a:gd name="T18" fmla="*/ 5 w 10"/>
                    <a:gd name="T19" fmla="*/ 4 h 4"/>
                    <a:gd name="T20" fmla="*/ 5 w 10"/>
                    <a:gd name="T21" fmla="*/ 4 h 4"/>
                    <a:gd name="T22" fmla="*/ 5 w 10"/>
                    <a:gd name="T23" fmla="*/ 4 h 4"/>
                    <a:gd name="T24" fmla="*/ 5 w 10"/>
                    <a:gd name="T25" fmla="*/ 4 h 4"/>
                    <a:gd name="T26" fmla="*/ 10 w 10"/>
                    <a:gd name="T27" fmla="*/ 4 h 4"/>
                    <a:gd name="T28" fmla="*/ 10 w 10"/>
                    <a:gd name="T29" fmla="*/ 4 h 4"/>
                    <a:gd name="T30" fmla="*/ 10 w 10"/>
                    <a:gd name="T31" fmla="*/ 4 h 4"/>
                    <a:gd name="T32" fmla="*/ 10 w 10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"/>
                    <a:gd name="T53" fmla="*/ 10 w 10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7" name="Freeform 1410">
                  <a:extLst>
                    <a:ext uri="{FF2B5EF4-FFF2-40B4-BE49-F238E27FC236}">
                      <a16:creationId xmlns:a16="http://schemas.microsoft.com/office/drawing/2014/main" id="{37C0273F-56DD-4DE3-B76E-A5C3645A51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1587"/>
                  <a:ext cx="14" cy="10"/>
                </a:xfrm>
                <a:custGeom>
                  <a:avLst/>
                  <a:gdLst>
                    <a:gd name="T0" fmla="*/ 0 w 14"/>
                    <a:gd name="T1" fmla="*/ 0 h 10"/>
                    <a:gd name="T2" fmla="*/ 0 w 14"/>
                    <a:gd name="T3" fmla="*/ 0 h 10"/>
                    <a:gd name="T4" fmla="*/ 0 w 14"/>
                    <a:gd name="T5" fmla="*/ 5 h 10"/>
                    <a:gd name="T6" fmla="*/ 0 w 14"/>
                    <a:gd name="T7" fmla="*/ 5 h 10"/>
                    <a:gd name="T8" fmla="*/ 0 w 14"/>
                    <a:gd name="T9" fmla="*/ 5 h 10"/>
                    <a:gd name="T10" fmla="*/ 5 w 14"/>
                    <a:gd name="T11" fmla="*/ 5 h 10"/>
                    <a:gd name="T12" fmla="*/ 5 w 14"/>
                    <a:gd name="T13" fmla="*/ 5 h 10"/>
                    <a:gd name="T14" fmla="*/ 5 w 14"/>
                    <a:gd name="T15" fmla="*/ 5 h 10"/>
                    <a:gd name="T16" fmla="*/ 5 w 14"/>
                    <a:gd name="T17" fmla="*/ 5 h 10"/>
                    <a:gd name="T18" fmla="*/ 5 w 14"/>
                    <a:gd name="T19" fmla="*/ 5 h 10"/>
                    <a:gd name="T20" fmla="*/ 10 w 14"/>
                    <a:gd name="T21" fmla="*/ 5 h 10"/>
                    <a:gd name="T22" fmla="*/ 10 w 14"/>
                    <a:gd name="T23" fmla="*/ 5 h 10"/>
                    <a:gd name="T24" fmla="*/ 10 w 14"/>
                    <a:gd name="T25" fmla="*/ 5 h 10"/>
                    <a:gd name="T26" fmla="*/ 10 w 14"/>
                    <a:gd name="T27" fmla="*/ 5 h 10"/>
                    <a:gd name="T28" fmla="*/ 14 w 14"/>
                    <a:gd name="T29" fmla="*/ 5 h 10"/>
                    <a:gd name="T30" fmla="*/ 14 w 14"/>
                    <a:gd name="T31" fmla="*/ 10 h 10"/>
                    <a:gd name="T32" fmla="*/ 14 w 1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"/>
                    <a:gd name="T53" fmla="*/ 14 w 1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8" name="Line 1411">
                  <a:extLst>
                    <a:ext uri="{FF2B5EF4-FFF2-40B4-BE49-F238E27FC236}">
                      <a16:creationId xmlns:a16="http://schemas.microsoft.com/office/drawing/2014/main" id="{C3C3678A-C927-4F79-AD3A-B3753C097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1" y="1592"/>
                  <a:ext cx="20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9" name="Freeform 1412">
                  <a:extLst>
                    <a:ext uri="{FF2B5EF4-FFF2-40B4-BE49-F238E27FC236}">
                      <a16:creationId xmlns:a16="http://schemas.microsoft.com/office/drawing/2014/main" id="{C48D3629-74A5-4478-8650-049780BB2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1592"/>
                  <a:ext cx="38" cy="10"/>
                </a:xfrm>
                <a:custGeom>
                  <a:avLst/>
                  <a:gdLst>
                    <a:gd name="T0" fmla="*/ 0 w 38"/>
                    <a:gd name="T1" fmla="*/ 0 h 10"/>
                    <a:gd name="T2" fmla="*/ 0 w 38"/>
                    <a:gd name="T3" fmla="*/ 0 h 10"/>
                    <a:gd name="T4" fmla="*/ 4 w 38"/>
                    <a:gd name="T5" fmla="*/ 5 h 10"/>
                    <a:gd name="T6" fmla="*/ 4 w 38"/>
                    <a:gd name="T7" fmla="*/ 5 h 10"/>
                    <a:gd name="T8" fmla="*/ 9 w 38"/>
                    <a:gd name="T9" fmla="*/ 5 h 10"/>
                    <a:gd name="T10" fmla="*/ 9 w 38"/>
                    <a:gd name="T11" fmla="*/ 5 h 10"/>
                    <a:gd name="T12" fmla="*/ 14 w 38"/>
                    <a:gd name="T13" fmla="*/ 10 h 10"/>
                    <a:gd name="T14" fmla="*/ 14 w 38"/>
                    <a:gd name="T15" fmla="*/ 10 h 10"/>
                    <a:gd name="T16" fmla="*/ 19 w 38"/>
                    <a:gd name="T17" fmla="*/ 10 h 10"/>
                    <a:gd name="T18" fmla="*/ 19 w 38"/>
                    <a:gd name="T19" fmla="*/ 10 h 10"/>
                    <a:gd name="T20" fmla="*/ 24 w 38"/>
                    <a:gd name="T21" fmla="*/ 10 h 10"/>
                    <a:gd name="T22" fmla="*/ 24 w 38"/>
                    <a:gd name="T23" fmla="*/ 10 h 10"/>
                    <a:gd name="T24" fmla="*/ 29 w 38"/>
                    <a:gd name="T25" fmla="*/ 10 h 10"/>
                    <a:gd name="T26" fmla="*/ 29 w 38"/>
                    <a:gd name="T27" fmla="*/ 10 h 10"/>
                    <a:gd name="T28" fmla="*/ 33 w 38"/>
                    <a:gd name="T29" fmla="*/ 10 h 10"/>
                    <a:gd name="T30" fmla="*/ 33 w 38"/>
                    <a:gd name="T31" fmla="*/ 10 h 10"/>
                    <a:gd name="T32" fmla="*/ 38 w 38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0"/>
                    <a:gd name="T53" fmla="*/ 38 w 3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8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0" name="Freeform 1413">
                  <a:extLst>
                    <a:ext uri="{FF2B5EF4-FFF2-40B4-BE49-F238E27FC236}">
                      <a16:creationId xmlns:a16="http://schemas.microsoft.com/office/drawing/2014/main" id="{E17B021B-F655-40A7-B149-470ACFEEE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1505"/>
                  <a:ext cx="10" cy="97"/>
                </a:xfrm>
                <a:custGeom>
                  <a:avLst/>
                  <a:gdLst>
                    <a:gd name="T0" fmla="*/ 0 w 10"/>
                    <a:gd name="T1" fmla="*/ 97 h 97"/>
                    <a:gd name="T2" fmla="*/ 5 w 10"/>
                    <a:gd name="T3" fmla="*/ 92 h 97"/>
                    <a:gd name="T4" fmla="*/ 5 w 10"/>
                    <a:gd name="T5" fmla="*/ 87 h 97"/>
                    <a:gd name="T6" fmla="*/ 10 w 10"/>
                    <a:gd name="T7" fmla="*/ 78 h 97"/>
                    <a:gd name="T8" fmla="*/ 10 w 10"/>
                    <a:gd name="T9" fmla="*/ 73 h 97"/>
                    <a:gd name="T10" fmla="*/ 10 w 10"/>
                    <a:gd name="T11" fmla="*/ 68 h 97"/>
                    <a:gd name="T12" fmla="*/ 10 w 10"/>
                    <a:gd name="T13" fmla="*/ 63 h 97"/>
                    <a:gd name="T14" fmla="*/ 10 w 10"/>
                    <a:gd name="T15" fmla="*/ 58 h 97"/>
                    <a:gd name="T16" fmla="*/ 10 w 10"/>
                    <a:gd name="T17" fmla="*/ 49 h 97"/>
                    <a:gd name="T18" fmla="*/ 10 w 10"/>
                    <a:gd name="T19" fmla="*/ 44 h 97"/>
                    <a:gd name="T20" fmla="*/ 5 w 10"/>
                    <a:gd name="T21" fmla="*/ 39 h 97"/>
                    <a:gd name="T22" fmla="*/ 5 w 10"/>
                    <a:gd name="T23" fmla="*/ 29 h 97"/>
                    <a:gd name="T24" fmla="*/ 5 w 10"/>
                    <a:gd name="T25" fmla="*/ 25 h 97"/>
                    <a:gd name="T26" fmla="*/ 5 w 10"/>
                    <a:gd name="T27" fmla="*/ 20 h 97"/>
                    <a:gd name="T28" fmla="*/ 5 w 10"/>
                    <a:gd name="T29" fmla="*/ 10 h 97"/>
                    <a:gd name="T30" fmla="*/ 5 w 10"/>
                    <a:gd name="T31" fmla="*/ 5 h 97"/>
                    <a:gd name="T32" fmla="*/ 5 w 10"/>
                    <a:gd name="T33" fmla="*/ 0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7"/>
                    <a:gd name="T53" fmla="*/ 10 w 10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7">
                      <a:moveTo>
                        <a:pt x="0" y="97"/>
                      </a:moveTo>
                      <a:lnTo>
                        <a:pt x="5" y="92"/>
                      </a:lnTo>
                      <a:lnTo>
                        <a:pt x="5" y="87"/>
                      </a:lnTo>
                      <a:lnTo>
                        <a:pt x="10" y="78"/>
                      </a:lnTo>
                      <a:lnTo>
                        <a:pt x="10" y="73"/>
                      </a:lnTo>
                      <a:lnTo>
                        <a:pt x="10" y="68"/>
                      </a:ln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10" y="49"/>
                      </a:lnTo>
                      <a:lnTo>
                        <a:pt x="10" y="44"/>
                      </a:lnTo>
                      <a:lnTo>
                        <a:pt x="5" y="39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" name="Group 1414">
                <a:extLst>
                  <a:ext uri="{FF2B5EF4-FFF2-40B4-BE49-F238E27FC236}">
                    <a16:creationId xmlns:a16="http://schemas.microsoft.com/office/drawing/2014/main" id="{1596A094-5EAE-4007-B475-6C050B76CA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8" y="1047"/>
                <a:ext cx="2810" cy="2375"/>
                <a:chOff x="1108" y="1047"/>
                <a:chExt cx="2810" cy="2375"/>
              </a:xfrm>
            </p:grpSpPr>
            <p:sp>
              <p:nvSpPr>
                <p:cNvPr id="871" name="Freeform 1415">
                  <a:extLst>
                    <a:ext uri="{FF2B5EF4-FFF2-40B4-BE49-F238E27FC236}">
                      <a16:creationId xmlns:a16="http://schemas.microsoft.com/office/drawing/2014/main" id="{41A29C41-966E-4D24-B152-02677A6F2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1047"/>
                  <a:ext cx="159" cy="458"/>
                </a:xfrm>
                <a:custGeom>
                  <a:avLst/>
                  <a:gdLst>
                    <a:gd name="T0" fmla="*/ 0 w 159"/>
                    <a:gd name="T1" fmla="*/ 458 h 458"/>
                    <a:gd name="T2" fmla="*/ 0 w 159"/>
                    <a:gd name="T3" fmla="*/ 425 h 458"/>
                    <a:gd name="T4" fmla="*/ 0 w 159"/>
                    <a:gd name="T5" fmla="*/ 396 h 458"/>
                    <a:gd name="T6" fmla="*/ 5 w 159"/>
                    <a:gd name="T7" fmla="*/ 362 h 458"/>
                    <a:gd name="T8" fmla="*/ 5 w 159"/>
                    <a:gd name="T9" fmla="*/ 328 h 458"/>
                    <a:gd name="T10" fmla="*/ 10 w 159"/>
                    <a:gd name="T11" fmla="*/ 299 h 458"/>
                    <a:gd name="T12" fmla="*/ 15 w 159"/>
                    <a:gd name="T13" fmla="*/ 265 h 458"/>
                    <a:gd name="T14" fmla="*/ 24 w 159"/>
                    <a:gd name="T15" fmla="*/ 236 h 458"/>
                    <a:gd name="T16" fmla="*/ 29 w 159"/>
                    <a:gd name="T17" fmla="*/ 207 h 458"/>
                    <a:gd name="T18" fmla="*/ 39 w 159"/>
                    <a:gd name="T19" fmla="*/ 178 h 458"/>
                    <a:gd name="T20" fmla="*/ 48 w 159"/>
                    <a:gd name="T21" fmla="*/ 149 h 458"/>
                    <a:gd name="T22" fmla="*/ 63 w 159"/>
                    <a:gd name="T23" fmla="*/ 120 h 458"/>
                    <a:gd name="T24" fmla="*/ 77 w 159"/>
                    <a:gd name="T25" fmla="*/ 92 h 458"/>
                    <a:gd name="T26" fmla="*/ 97 w 159"/>
                    <a:gd name="T27" fmla="*/ 67 h 458"/>
                    <a:gd name="T28" fmla="*/ 116 w 159"/>
                    <a:gd name="T29" fmla="*/ 43 h 458"/>
                    <a:gd name="T30" fmla="*/ 135 w 159"/>
                    <a:gd name="T31" fmla="*/ 19 h 458"/>
                    <a:gd name="T32" fmla="*/ 159 w 159"/>
                    <a:gd name="T33" fmla="*/ 0 h 4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9"/>
                    <a:gd name="T52" fmla="*/ 0 h 458"/>
                    <a:gd name="T53" fmla="*/ 159 w 159"/>
                    <a:gd name="T54" fmla="*/ 458 h 4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9" h="458">
                      <a:moveTo>
                        <a:pt x="0" y="458"/>
                      </a:moveTo>
                      <a:lnTo>
                        <a:pt x="0" y="425"/>
                      </a:lnTo>
                      <a:lnTo>
                        <a:pt x="0" y="396"/>
                      </a:lnTo>
                      <a:lnTo>
                        <a:pt x="5" y="362"/>
                      </a:lnTo>
                      <a:lnTo>
                        <a:pt x="5" y="328"/>
                      </a:lnTo>
                      <a:lnTo>
                        <a:pt x="10" y="299"/>
                      </a:lnTo>
                      <a:lnTo>
                        <a:pt x="15" y="265"/>
                      </a:lnTo>
                      <a:lnTo>
                        <a:pt x="24" y="236"/>
                      </a:lnTo>
                      <a:lnTo>
                        <a:pt x="29" y="207"/>
                      </a:lnTo>
                      <a:lnTo>
                        <a:pt x="39" y="178"/>
                      </a:lnTo>
                      <a:lnTo>
                        <a:pt x="48" y="149"/>
                      </a:lnTo>
                      <a:lnTo>
                        <a:pt x="63" y="120"/>
                      </a:lnTo>
                      <a:lnTo>
                        <a:pt x="77" y="92"/>
                      </a:lnTo>
                      <a:lnTo>
                        <a:pt x="97" y="67"/>
                      </a:lnTo>
                      <a:lnTo>
                        <a:pt x="116" y="43"/>
                      </a:lnTo>
                      <a:lnTo>
                        <a:pt x="135" y="19"/>
                      </a:lnTo>
                      <a:lnTo>
                        <a:pt x="15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2" name="Freeform 1416">
                  <a:extLst>
                    <a:ext uri="{FF2B5EF4-FFF2-40B4-BE49-F238E27FC236}">
                      <a16:creationId xmlns:a16="http://schemas.microsoft.com/office/drawing/2014/main" id="{259948C2-D46E-47CB-B66B-69487F86D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3" y="1047"/>
                  <a:ext cx="155" cy="352"/>
                </a:xfrm>
                <a:custGeom>
                  <a:avLst/>
                  <a:gdLst>
                    <a:gd name="T0" fmla="*/ 0 w 155"/>
                    <a:gd name="T1" fmla="*/ 0 h 352"/>
                    <a:gd name="T2" fmla="*/ 25 w 155"/>
                    <a:gd name="T3" fmla="*/ 14 h 352"/>
                    <a:gd name="T4" fmla="*/ 39 w 155"/>
                    <a:gd name="T5" fmla="*/ 29 h 352"/>
                    <a:gd name="T6" fmla="*/ 54 w 155"/>
                    <a:gd name="T7" fmla="*/ 48 h 352"/>
                    <a:gd name="T8" fmla="*/ 68 w 155"/>
                    <a:gd name="T9" fmla="*/ 67 h 352"/>
                    <a:gd name="T10" fmla="*/ 83 w 155"/>
                    <a:gd name="T11" fmla="*/ 92 h 352"/>
                    <a:gd name="T12" fmla="*/ 92 w 155"/>
                    <a:gd name="T13" fmla="*/ 111 h 352"/>
                    <a:gd name="T14" fmla="*/ 97 w 155"/>
                    <a:gd name="T15" fmla="*/ 135 h 352"/>
                    <a:gd name="T16" fmla="*/ 107 w 155"/>
                    <a:gd name="T17" fmla="*/ 159 h 352"/>
                    <a:gd name="T18" fmla="*/ 111 w 155"/>
                    <a:gd name="T19" fmla="*/ 183 h 352"/>
                    <a:gd name="T20" fmla="*/ 116 w 155"/>
                    <a:gd name="T21" fmla="*/ 207 h 352"/>
                    <a:gd name="T22" fmla="*/ 121 w 155"/>
                    <a:gd name="T23" fmla="*/ 232 h 352"/>
                    <a:gd name="T24" fmla="*/ 126 w 155"/>
                    <a:gd name="T25" fmla="*/ 256 h 352"/>
                    <a:gd name="T26" fmla="*/ 136 w 155"/>
                    <a:gd name="T27" fmla="*/ 280 h 352"/>
                    <a:gd name="T28" fmla="*/ 140 w 155"/>
                    <a:gd name="T29" fmla="*/ 304 h 352"/>
                    <a:gd name="T30" fmla="*/ 145 w 155"/>
                    <a:gd name="T31" fmla="*/ 328 h 352"/>
                    <a:gd name="T32" fmla="*/ 155 w 155"/>
                    <a:gd name="T33" fmla="*/ 352 h 35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5"/>
                    <a:gd name="T52" fmla="*/ 0 h 352"/>
                    <a:gd name="T53" fmla="*/ 155 w 155"/>
                    <a:gd name="T54" fmla="*/ 352 h 35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5" h="352">
                      <a:moveTo>
                        <a:pt x="0" y="0"/>
                      </a:moveTo>
                      <a:lnTo>
                        <a:pt x="25" y="14"/>
                      </a:lnTo>
                      <a:lnTo>
                        <a:pt x="39" y="29"/>
                      </a:lnTo>
                      <a:lnTo>
                        <a:pt x="54" y="48"/>
                      </a:lnTo>
                      <a:lnTo>
                        <a:pt x="68" y="67"/>
                      </a:lnTo>
                      <a:lnTo>
                        <a:pt x="83" y="92"/>
                      </a:lnTo>
                      <a:lnTo>
                        <a:pt x="92" y="111"/>
                      </a:lnTo>
                      <a:lnTo>
                        <a:pt x="97" y="135"/>
                      </a:lnTo>
                      <a:lnTo>
                        <a:pt x="107" y="159"/>
                      </a:lnTo>
                      <a:lnTo>
                        <a:pt x="111" y="183"/>
                      </a:lnTo>
                      <a:lnTo>
                        <a:pt x="116" y="207"/>
                      </a:lnTo>
                      <a:lnTo>
                        <a:pt x="121" y="232"/>
                      </a:lnTo>
                      <a:lnTo>
                        <a:pt x="126" y="256"/>
                      </a:lnTo>
                      <a:lnTo>
                        <a:pt x="136" y="280"/>
                      </a:lnTo>
                      <a:lnTo>
                        <a:pt x="140" y="304"/>
                      </a:lnTo>
                      <a:lnTo>
                        <a:pt x="145" y="328"/>
                      </a:lnTo>
                      <a:lnTo>
                        <a:pt x="155" y="35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3" name="Freeform 1417">
                  <a:extLst>
                    <a:ext uri="{FF2B5EF4-FFF2-40B4-BE49-F238E27FC236}">
                      <a16:creationId xmlns:a16="http://schemas.microsoft.com/office/drawing/2014/main" id="{7404F0D1-D8D6-4232-89C1-05420C104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061"/>
                  <a:ext cx="131" cy="131"/>
                </a:xfrm>
                <a:custGeom>
                  <a:avLst/>
                  <a:gdLst>
                    <a:gd name="T0" fmla="*/ 92 w 131"/>
                    <a:gd name="T1" fmla="*/ 29 h 131"/>
                    <a:gd name="T2" fmla="*/ 102 w 131"/>
                    <a:gd name="T3" fmla="*/ 29 h 131"/>
                    <a:gd name="T4" fmla="*/ 111 w 131"/>
                    <a:gd name="T5" fmla="*/ 34 h 131"/>
                    <a:gd name="T6" fmla="*/ 116 w 131"/>
                    <a:gd name="T7" fmla="*/ 39 h 131"/>
                    <a:gd name="T8" fmla="*/ 126 w 131"/>
                    <a:gd name="T9" fmla="*/ 44 h 131"/>
                    <a:gd name="T10" fmla="*/ 131 w 131"/>
                    <a:gd name="T11" fmla="*/ 53 h 131"/>
                    <a:gd name="T12" fmla="*/ 131 w 131"/>
                    <a:gd name="T13" fmla="*/ 63 h 131"/>
                    <a:gd name="T14" fmla="*/ 126 w 131"/>
                    <a:gd name="T15" fmla="*/ 73 h 131"/>
                    <a:gd name="T16" fmla="*/ 116 w 131"/>
                    <a:gd name="T17" fmla="*/ 78 h 131"/>
                    <a:gd name="T18" fmla="*/ 111 w 131"/>
                    <a:gd name="T19" fmla="*/ 82 h 131"/>
                    <a:gd name="T20" fmla="*/ 102 w 131"/>
                    <a:gd name="T21" fmla="*/ 87 h 131"/>
                    <a:gd name="T22" fmla="*/ 102 w 131"/>
                    <a:gd name="T23" fmla="*/ 97 h 131"/>
                    <a:gd name="T24" fmla="*/ 97 w 131"/>
                    <a:gd name="T25" fmla="*/ 106 h 131"/>
                    <a:gd name="T26" fmla="*/ 97 w 131"/>
                    <a:gd name="T27" fmla="*/ 116 h 131"/>
                    <a:gd name="T28" fmla="*/ 92 w 131"/>
                    <a:gd name="T29" fmla="*/ 121 h 131"/>
                    <a:gd name="T30" fmla="*/ 82 w 131"/>
                    <a:gd name="T31" fmla="*/ 131 h 131"/>
                    <a:gd name="T32" fmla="*/ 73 w 131"/>
                    <a:gd name="T33" fmla="*/ 131 h 131"/>
                    <a:gd name="T34" fmla="*/ 63 w 131"/>
                    <a:gd name="T35" fmla="*/ 126 h 131"/>
                    <a:gd name="T36" fmla="*/ 53 w 131"/>
                    <a:gd name="T37" fmla="*/ 121 h 131"/>
                    <a:gd name="T38" fmla="*/ 48 w 131"/>
                    <a:gd name="T39" fmla="*/ 111 h 131"/>
                    <a:gd name="T40" fmla="*/ 39 w 131"/>
                    <a:gd name="T41" fmla="*/ 106 h 131"/>
                    <a:gd name="T42" fmla="*/ 29 w 131"/>
                    <a:gd name="T43" fmla="*/ 106 h 131"/>
                    <a:gd name="T44" fmla="*/ 20 w 131"/>
                    <a:gd name="T45" fmla="*/ 106 h 131"/>
                    <a:gd name="T46" fmla="*/ 15 w 131"/>
                    <a:gd name="T47" fmla="*/ 106 h 131"/>
                    <a:gd name="T48" fmla="*/ 5 w 131"/>
                    <a:gd name="T49" fmla="*/ 106 h 131"/>
                    <a:gd name="T50" fmla="*/ 0 w 131"/>
                    <a:gd name="T51" fmla="*/ 97 h 131"/>
                    <a:gd name="T52" fmla="*/ 0 w 131"/>
                    <a:gd name="T53" fmla="*/ 87 h 131"/>
                    <a:gd name="T54" fmla="*/ 0 w 131"/>
                    <a:gd name="T55" fmla="*/ 78 h 131"/>
                    <a:gd name="T56" fmla="*/ 5 w 131"/>
                    <a:gd name="T57" fmla="*/ 73 h 131"/>
                    <a:gd name="T58" fmla="*/ 10 w 131"/>
                    <a:gd name="T59" fmla="*/ 63 h 131"/>
                    <a:gd name="T60" fmla="*/ 15 w 131"/>
                    <a:gd name="T61" fmla="*/ 53 h 131"/>
                    <a:gd name="T62" fmla="*/ 5 w 131"/>
                    <a:gd name="T63" fmla="*/ 49 h 131"/>
                    <a:gd name="T64" fmla="*/ 0 w 131"/>
                    <a:gd name="T65" fmla="*/ 39 h 131"/>
                    <a:gd name="T66" fmla="*/ 0 w 131"/>
                    <a:gd name="T67" fmla="*/ 34 h 131"/>
                    <a:gd name="T68" fmla="*/ 5 w 131"/>
                    <a:gd name="T69" fmla="*/ 29 h 131"/>
                    <a:gd name="T70" fmla="*/ 10 w 131"/>
                    <a:gd name="T71" fmla="*/ 24 h 131"/>
                    <a:gd name="T72" fmla="*/ 15 w 131"/>
                    <a:gd name="T73" fmla="*/ 20 h 131"/>
                    <a:gd name="T74" fmla="*/ 20 w 131"/>
                    <a:gd name="T75" fmla="*/ 20 h 131"/>
                    <a:gd name="T76" fmla="*/ 24 w 131"/>
                    <a:gd name="T77" fmla="*/ 20 h 131"/>
                    <a:gd name="T78" fmla="*/ 29 w 131"/>
                    <a:gd name="T79" fmla="*/ 20 h 131"/>
                    <a:gd name="T80" fmla="*/ 34 w 131"/>
                    <a:gd name="T81" fmla="*/ 20 h 131"/>
                    <a:gd name="T82" fmla="*/ 34 w 131"/>
                    <a:gd name="T83" fmla="*/ 20 h 131"/>
                    <a:gd name="T84" fmla="*/ 39 w 131"/>
                    <a:gd name="T85" fmla="*/ 20 h 131"/>
                    <a:gd name="T86" fmla="*/ 44 w 131"/>
                    <a:gd name="T87" fmla="*/ 15 h 131"/>
                    <a:gd name="T88" fmla="*/ 48 w 131"/>
                    <a:gd name="T89" fmla="*/ 10 h 131"/>
                    <a:gd name="T90" fmla="*/ 58 w 131"/>
                    <a:gd name="T91" fmla="*/ 10 h 131"/>
                    <a:gd name="T92" fmla="*/ 63 w 131"/>
                    <a:gd name="T93" fmla="*/ 5 h 131"/>
                    <a:gd name="T94" fmla="*/ 68 w 131"/>
                    <a:gd name="T95" fmla="*/ 0 h 131"/>
                    <a:gd name="T96" fmla="*/ 77 w 131"/>
                    <a:gd name="T97" fmla="*/ 5 h 131"/>
                    <a:gd name="T98" fmla="*/ 82 w 131"/>
                    <a:gd name="T99" fmla="*/ 10 h 131"/>
                    <a:gd name="T100" fmla="*/ 82 w 131"/>
                    <a:gd name="T101" fmla="*/ 10 h 131"/>
                    <a:gd name="T102" fmla="*/ 87 w 131"/>
                    <a:gd name="T103" fmla="*/ 20 h 131"/>
                    <a:gd name="T104" fmla="*/ 87 w 131"/>
                    <a:gd name="T105" fmla="*/ 24 h 13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1"/>
                    <a:gd name="T160" fmla="*/ 0 h 131"/>
                    <a:gd name="T161" fmla="*/ 131 w 131"/>
                    <a:gd name="T162" fmla="*/ 131 h 13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1" h="131">
                      <a:moveTo>
                        <a:pt x="87" y="29"/>
                      </a:moveTo>
                      <a:lnTo>
                        <a:pt x="92" y="29"/>
                      </a:lnTo>
                      <a:lnTo>
                        <a:pt x="97" y="29"/>
                      </a:lnTo>
                      <a:lnTo>
                        <a:pt x="102" y="29"/>
                      </a:lnTo>
                      <a:lnTo>
                        <a:pt x="106" y="34"/>
                      </a:lnTo>
                      <a:lnTo>
                        <a:pt x="111" y="34"/>
                      </a:lnTo>
                      <a:lnTo>
                        <a:pt x="116" y="39"/>
                      </a:lnTo>
                      <a:lnTo>
                        <a:pt x="121" y="39"/>
                      </a:lnTo>
                      <a:lnTo>
                        <a:pt x="121" y="44"/>
                      </a:lnTo>
                      <a:lnTo>
                        <a:pt x="126" y="44"/>
                      </a:lnTo>
                      <a:lnTo>
                        <a:pt x="126" y="49"/>
                      </a:lnTo>
                      <a:lnTo>
                        <a:pt x="131" y="49"/>
                      </a:lnTo>
                      <a:lnTo>
                        <a:pt x="131" y="53"/>
                      </a:lnTo>
                      <a:lnTo>
                        <a:pt x="131" y="58"/>
                      </a:lnTo>
                      <a:lnTo>
                        <a:pt x="131" y="63"/>
                      </a:lnTo>
                      <a:lnTo>
                        <a:pt x="131" y="68"/>
                      </a:lnTo>
                      <a:lnTo>
                        <a:pt x="126" y="73"/>
                      </a:lnTo>
                      <a:lnTo>
                        <a:pt x="121" y="73"/>
                      </a:lnTo>
                      <a:lnTo>
                        <a:pt x="121" y="78"/>
                      </a:lnTo>
                      <a:lnTo>
                        <a:pt x="116" y="78"/>
                      </a:lnTo>
                      <a:lnTo>
                        <a:pt x="116" y="82"/>
                      </a:lnTo>
                      <a:lnTo>
                        <a:pt x="111" y="82"/>
                      </a:lnTo>
                      <a:lnTo>
                        <a:pt x="106" y="82"/>
                      </a:lnTo>
                      <a:lnTo>
                        <a:pt x="102" y="87"/>
                      </a:lnTo>
                      <a:lnTo>
                        <a:pt x="102" y="92"/>
                      </a:lnTo>
                      <a:lnTo>
                        <a:pt x="102" y="97"/>
                      </a:lnTo>
                      <a:lnTo>
                        <a:pt x="102" y="102"/>
                      </a:lnTo>
                      <a:lnTo>
                        <a:pt x="97" y="106"/>
                      </a:lnTo>
                      <a:lnTo>
                        <a:pt x="97" y="111"/>
                      </a:lnTo>
                      <a:lnTo>
                        <a:pt x="97" y="116"/>
                      </a:lnTo>
                      <a:lnTo>
                        <a:pt x="92" y="116"/>
                      </a:lnTo>
                      <a:lnTo>
                        <a:pt x="92" y="121"/>
                      </a:lnTo>
                      <a:lnTo>
                        <a:pt x="87" y="126"/>
                      </a:lnTo>
                      <a:lnTo>
                        <a:pt x="82" y="131"/>
                      </a:lnTo>
                      <a:lnTo>
                        <a:pt x="77" y="131"/>
                      </a:lnTo>
                      <a:lnTo>
                        <a:pt x="73" y="131"/>
                      </a:lnTo>
                      <a:lnTo>
                        <a:pt x="68" y="131"/>
                      </a:lnTo>
                      <a:lnTo>
                        <a:pt x="63" y="131"/>
                      </a:lnTo>
                      <a:lnTo>
                        <a:pt x="63" y="126"/>
                      </a:lnTo>
                      <a:lnTo>
                        <a:pt x="58" y="126"/>
                      </a:lnTo>
                      <a:lnTo>
                        <a:pt x="58" y="121"/>
                      </a:lnTo>
                      <a:lnTo>
                        <a:pt x="53" y="121"/>
                      </a:lnTo>
                      <a:lnTo>
                        <a:pt x="53" y="116"/>
                      </a:lnTo>
                      <a:lnTo>
                        <a:pt x="48" y="116"/>
                      </a:lnTo>
                      <a:lnTo>
                        <a:pt x="48" y="111"/>
                      </a:lnTo>
                      <a:lnTo>
                        <a:pt x="44" y="111"/>
                      </a:lnTo>
                      <a:lnTo>
                        <a:pt x="39" y="106"/>
                      </a:lnTo>
                      <a:lnTo>
                        <a:pt x="34" y="106"/>
                      </a:lnTo>
                      <a:lnTo>
                        <a:pt x="29" y="106"/>
                      </a:lnTo>
                      <a:lnTo>
                        <a:pt x="24" y="106"/>
                      </a:lnTo>
                      <a:lnTo>
                        <a:pt x="20" y="106"/>
                      </a:lnTo>
                      <a:lnTo>
                        <a:pt x="15" y="106"/>
                      </a:lnTo>
                      <a:lnTo>
                        <a:pt x="10" y="106"/>
                      </a:lnTo>
                      <a:lnTo>
                        <a:pt x="5" y="106"/>
                      </a:lnTo>
                      <a:lnTo>
                        <a:pt x="5" y="102"/>
                      </a:lnTo>
                      <a:lnTo>
                        <a:pt x="0" y="102"/>
                      </a:lnTo>
                      <a:lnTo>
                        <a:pt x="0" y="97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8"/>
                      </a:lnTo>
                      <a:lnTo>
                        <a:pt x="5" y="73"/>
                      </a:lnTo>
                      <a:lnTo>
                        <a:pt x="10" y="68"/>
                      </a:lnTo>
                      <a:lnTo>
                        <a:pt x="10" y="63"/>
                      </a:lnTo>
                      <a:lnTo>
                        <a:pt x="15" y="58"/>
                      </a:lnTo>
                      <a:lnTo>
                        <a:pt x="15" y="53"/>
                      </a:lnTo>
                      <a:lnTo>
                        <a:pt x="10" y="53"/>
                      </a:lnTo>
                      <a:lnTo>
                        <a:pt x="10" y="49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10" y="24"/>
                      </a:lnTo>
                      <a:lnTo>
                        <a:pt x="15" y="24"/>
                      </a:lnTo>
                      <a:lnTo>
                        <a:pt x="15" y="20"/>
                      </a:ln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29" y="20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44" y="20"/>
                      </a:lnTo>
                      <a:lnTo>
                        <a:pt x="44" y="15"/>
                      </a:lnTo>
                      <a:lnTo>
                        <a:pt x="48" y="15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58" y="5"/>
                      </a:lnTo>
                      <a:lnTo>
                        <a:pt x="63" y="5"/>
                      </a:lnTo>
                      <a:lnTo>
                        <a:pt x="68" y="5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3" y="5"/>
                      </a:lnTo>
                      <a:lnTo>
                        <a:pt x="77" y="5"/>
                      </a:lnTo>
                      <a:lnTo>
                        <a:pt x="82" y="10"/>
                      </a:lnTo>
                      <a:lnTo>
                        <a:pt x="87" y="15"/>
                      </a:lnTo>
                      <a:lnTo>
                        <a:pt x="87" y="20"/>
                      </a:lnTo>
                      <a:lnTo>
                        <a:pt x="87" y="24"/>
                      </a:lnTo>
                      <a:lnTo>
                        <a:pt x="87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4" name="Freeform 1418">
                  <a:extLst>
                    <a:ext uri="{FF2B5EF4-FFF2-40B4-BE49-F238E27FC236}">
                      <a16:creationId xmlns:a16="http://schemas.microsoft.com/office/drawing/2014/main" id="{7DEC0F1D-450C-4747-88D4-7F7250FFA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1090"/>
                  <a:ext cx="44" cy="20"/>
                </a:xfrm>
                <a:custGeom>
                  <a:avLst/>
                  <a:gdLst>
                    <a:gd name="T0" fmla="*/ 0 w 44"/>
                    <a:gd name="T1" fmla="*/ 0 h 20"/>
                    <a:gd name="T2" fmla="*/ 5 w 44"/>
                    <a:gd name="T3" fmla="*/ 0 h 20"/>
                    <a:gd name="T4" fmla="*/ 5 w 44"/>
                    <a:gd name="T5" fmla="*/ 0 h 20"/>
                    <a:gd name="T6" fmla="*/ 10 w 44"/>
                    <a:gd name="T7" fmla="*/ 0 h 20"/>
                    <a:gd name="T8" fmla="*/ 10 w 44"/>
                    <a:gd name="T9" fmla="*/ 0 h 20"/>
                    <a:gd name="T10" fmla="*/ 15 w 44"/>
                    <a:gd name="T11" fmla="*/ 0 h 20"/>
                    <a:gd name="T12" fmla="*/ 19 w 44"/>
                    <a:gd name="T13" fmla="*/ 5 h 20"/>
                    <a:gd name="T14" fmla="*/ 19 w 44"/>
                    <a:gd name="T15" fmla="*/ 5 h 20"/>
                    <a:gd name="T16" fmla="*/ 24 w 44"/>
                    <a:gd name="T17" fmla="*/ 5 h 20"/>
                    <a:gd name="T18" fmla="*/ 24 w 44"/>
                    <a:gd name="T19" fmla="*/ 5 h 20"/>
                    <a:gd name="T20" fmla="*/ 29 w 44"/>
                    <a:gd name="T21" fmla="*/ 10 h 20"/>
                    <a:gd name="T22" fmla="*/ 29 w 44"/>
                    <a:gd name="T23" fmla="*/ 10 h 20"/>
                    <a:gd name="T24" fmla="*/ 34 w 44"/>
                    <a:gd name="T25" fmla="*/ 10 h 20"/>
                    <a:gd name="T26" fmla="*/ 34 w 44"/>
                    <a:gd name="T27" fmla="*/ 15 h 20"/>
                    <a:gd name="T28" fmla="*/ 39 w 44"/>
                    <a:gd name="T29" fmla="*/ 15 h 20"/>
                    <a:gd name="T30" fmla="*/ 39 w 44"/>
                    <a:gd name="T31" fmla="*/ 20 h 20"/>
                    <a:gd name="T32" fmla="*/ 44 w 44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20"/>
                    <a:gd name="T53" fmla="*/ 44 w 44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2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10"/>
                      </a:lnTo>
                      <a:lnTo>
                        <a:pt x="34" y="10"/>
                      </a:lnTo>
                      <a:lnTo>
                        <a:pt x="34" y="15"/>
                      </a:lnTo>
                      <a:lnTo>
                        <a:pt x="39" y="15"/>
                      </a:lnTo>
                      <a:lnTo>
                        <a:pt x="39" y="20"/>
                      </a:lnTo>
                      <a:lnTo>
                        <a:pt x="44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5" name="Freeform 1419">
                  <a:extLst>
                    <a:ext uri="{FF2B5EF4-FFF2-40B4-BE49-F238E27FC236}">
                      <a16:creationId xmlns:a16="http://schemas.microsoft.com/office/drawing/2014/main" id="{8394EA0E-4986-4F76-AE4E-4E5371453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" y="1110"/>
                  <a:ext cx="29" cy="38"/>
                </a:xfrm>
                <a:custGeom>
                  <a:avLst/>
                  <a:gdLst>
                    <a:gd name="T0" fmla="*/ 29 w 29"/>
                    <a:gd name="T1" fmla="*/ 0 h 38"/>
                    <a:gd name="T2" fmla="*/ 29 w 29"/>
                    <a:gd name="T3" fmla="*/ 4 h 38"/>
                    <a:gd name="T4" fmla="*/ 29 w 29"/>
                    <a:gd name="T5" fmla="*/ 9 h 38"/>
                    <a:gd name="T6" fmla="*/ 29 w 29"/>
                    <a:gd name="T7" fmla="*/ 14 h 38"/>
                    <a:gd name="T8" fmla="*/ 29 w 29"/>
                    <a:gd name="T9" fmla="*/ 14 h 38"/>
                    <a:gd name="T10" fmla="*/ 29 w 29"/>
                    <a:gd name="T11" fmla="*/ 19 h 38"/>
                    <a:gd name="T12" fmla="*/ 24 w 29"/>
                    <a:gd name="T13" fmla="*/ 24 h 38"/>
                    <a:gd name="T14" fmla="*/ 24 w 29"/>
                    <a:gd name="T15" fmla="*/ 24 h 38"/>
                    <a:gd name="T16" fmla="*/ 19 w 29"/>
                    <a:gd name="T17" fmla="*/ 24 h 38"/>
                    <a:gd name="T18" fmla="*/ 19 w 29"/>
                    <a:gd name="T19" fmla="*/ 29 h 38"/>
                    <a:gd name="T20" fmla="*/ 14 w 29"/>
                    <a:gd name="T21" fmla="*/ 29 h 38"/>
                    <a:gd name="T22" fmla="*/ 14 w 29"/>
                    <a:gd name="T23" fmla="*/ 33 h 38"/>
                    <a:gd name="T24" fmla="*/ 9 w 29"/>
                    <a:gd name="T25" fmla="*/ 33 h 38"/>
                    <a:gd name="T26" fmla="*/ 9 w 29"/>
                    <a:gd name="T27" fmla="*/ 33 h 38"/>
                    <a:gd name="T28" fmla="*/ 4 w 29"/>
                    <a:gd name="T29" fmla="*/ 33 h 38"/>
                    <a:gd name="T30" fmla="*/ 0 w 29"/>
                    <a:gd name="T31" fmla="*/ 38 h 38"/>
                    <a:gd name="T32" fmla="*/ 0 w 29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8"/>
                    <a:gd name="T53" fmla="*/ 29 w 2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8">
                      <a:moveTo>
                        <a:pt x="29" y="0"/>
                      </a:moveTo>
                      <a:lnTo>
                        <a:pt x="29" y="4"/>
                      </a:lnTo>
                      <a:lnTo>
                        <a:pt x="29" y="9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9" y="33"/>
                      </a:lnTo>
                      <a:lnTo>
                        <a:pt x="4" y="33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6" name="Freeform 1420">
                  <a:extLst>
                    <a:ext uri="{FF2B5EF4-FFF2-40B4-BE49-F238E27FC236}">
                      <a16:creationId xmlns:a16="http://schemas.microsoft.com/office/drawing/2014/main" id="{D503ACBA-58D9-4782-8923-4E6D7235A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1148"/>
                  <a:ext cx="25" cy="44"/>
                </a:xfrm>
                <a:custGeom>
                  <a:avLst/>
                  <a:gdLst>
                    <a:gd name="T0" fmla="*/ 25 w 25"/>
                    <a:gd name="T1" fmla="*/ 0 h 44"/>
                    <a:gd name="T2" fmla="*/ 25 w 25"/>
                    <a:gd name="T3" fmla="*/ 5 h 44"/>
                    <a:gd name="T4" fmla="*/ 25 w 25"/>
                    <a:gd name="T5" fmla="*/ 5 h 44"/>
                    <a:gd name="T6" fmla="*/ 25 w 25"/>
                    <a:gd name="T7" fmla="*/ 10 h 44"/>
                    <a:gd name="T8" fmla="*/ 25 w 25"/>
                    <a:gd name="T9" fmla="*/ 15 h 44"/>
                    <a:gd name="T10" fmla="*/ 25 w 25"/>
                    <a:gd name="T11" fmla="*/ 15 h 44"/>
                    <a:gd name="T12" fmla="*/ 20 w 25"/>
                    <a:gd name="T13" fmla="*/ 19 h 44"/>
                    <a:gd name="T14" fmla="*/ 20 w 25"/>
                    <a:gd name="T15" fmla="*/ 24 h 44"/>
                    <a:gd name="T16" fmla="*/ 20 w 25"/>
                    <a:gd name="T17" fmla="*/ 24 h 44"/>
                    <a:gd name="T18" fmla="*/ 20 w 25"/>
                    <a:gd name="T19" fmla="*/ 29 h 44"/>
                    <a:gd name="T20" fmla="*/ 15 w 25"/>
                    <a:gd name="T21" fmla="*/ 29 h 44"/>
                    <a:gd name="T22" fmla="*/ 15 w 25"/>
                    <a:gd name="T23" fmla="*/ 34 h 44"/>
                    <a:gd name="T24" fmla="*/ 15 w 25"/>
                    <a:gd name="T25" fmla="*/ 34 h 44"/>
                    <a:gd name="T26" fmla="*/ 10 w 25"/>
                    <a:gd name="T27" fmla="*/ 39 h 44"/>
                    <a:gd name="T28" fmla="*/ 10 w 25"/>
                    <a:gd name="T29" fmla="*/ 39 h 44"/>
                    <a:gd name="T30" fmla="*/ 5 w 25"/>
                    <a:gd name="T31" fmla="*/ 44 h 44"/>
                    <a:gd name="T32" fmla="*/ 0 w 25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44"/>
                    <a:gd name="T53" fmla="*/ 25 w 25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44">
                      <a:moveTo>
                        <a:pt x="25" y="0"/>
                      </a:moveTo>
                      <a:lnTo>
                        <a:pt x="25" y="5"/>
                      </a:lnTo>
                      <a:lnTo>
                        <a:pt x="25" y="10"/>
                      </a:lnTo>
                      <a:lnTo>
                        <a:pt x="25" y="15"/>
                      </a:lnTo>
                      <a:lnTo>
                        <a:pt x="20" y="19"/>
                      </a:lnTo>
                      <a:lnTo>
                        <a:pt x="20" y="24"/>
                      </a:lnTo>
                      <a:lnTo>
                        <a:pt x="20" y="29"/>
                      </a:lnTo>
                      <a:lnTo>
                        <a:pt x="15" y="29"/>
                      </a:lnTo>
                      <a:lnTo>
                        <a:pt x="15" y="34"/>
                      </a:lnTo>
                      <a:lnTo>
                        <a:pt x="10" y="39"/>
                      </a:lnTo>
                      <a:lnTo>
                        <a:pt x="5" y="44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7" name="Freeform 1421">
                  <a:extLst>
                    <a:ext uri="{FF2B5EF4-FFF2-40B4-BE49-F238E27FC236}">
                      <a16:creationId xmlns:a16="http://schemas.microsoft.com/office/drawing/2014/main" id="{53D264B8-11CF-4880-83B0-AB95D29D5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2" y="1167"/>
                  <a:ext cx="43" cy="25"/>
                </a:xfrm>
                <a:custGeom>
                  <a:avLst/>
                  <a:gdLst>
                    <a:gd name="T0" fmla="*/ 43 w 43"/>
                    <a:gd name="T1" fmla="*/ 25 h 25"/>
                    <a:gd name="T2" fmla="*/ 43 w 43"/>
                    <a:gd name="T3" fmla="*/ 25 h 25"/>
                    <a:gd name="T4" fmla="*/ 39 w 43"/>
                    <a:gd name="T5" fmla="*/ 25 h 25"/>
                    <a:gd name="T6" fmla="*/ 34 w 43"/>
                    <a:gd name="T7" fmla="*/ 25 h 25"/>
                    <a:gd name="T8" fmla="*/ 29 w 43"/>
                    <a:gd name="T9" fmla="*/ 25 h 25"/>
                    <a:gd name="T10" fmla="*/ 29 w 43"/>
                    <a:gd name="T11" fmla="*/ 20 h 25"/>
                    <a:gd name="T12" fmla="*/ 24 w 43"/>
                    <a:gd name="T13" fmla="*/ 20 h 25"/>
                    <a:gd name="T14" fmla="*/ 24 w 43"/>
                    <a:gd name="T15" fmla="*/ 15 h 25"/>
                    <a:gd name="T16" fmla="*/ 19 w 43"/>
                    <a:gd name="T17" fmla="*/ 15 h 25"/>
                    <a:gd name="T18" fmla="*/ 19 w 43"/>
                    <a:gd name="T19" fmla="*/ 10 h 25"/>
                    <a:gd name="T20" fmla="*/ 14 w 43"/>
                    <a:gd name="T21" fmla="*/ 10 h 25"/>
                    <a:gd name="T22" fmla="*/ 14 w 43"/>
                    <a:gd name="T23" fmla="*/ 5 h 25"/>
                    <a:gd name="T24" fmla="*/ 10 w 43"/>
                    <a:gd name="T25" fmla="*/ 5 h 25"/>
                    <a:gd name="T26" fmla="*/ 10 w 43"/>
                    <a:gd name="T27" fmla="*/ 5 h 25"/>
                    <a:gd name="T28" fmla="*/ 5 w 43"/>
                    <a:gd name="T29" fmla="*/ 0 h 25"/>
                    <a:gd name="T30" fmla="*/ 0 w 43"/>
                    <a:gd name="T31" fmla="*/ 0 h 25"/>
                    <a:gd name="T32" fmla="*/ 0 w 43"/>
                    <a:gd name="T33" fmla="*/ 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5"/>
                    <a:gd name="T53" fmla="*/ 43 w 43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5">
                      <a:moveTo>
                        <a:pt x="43" y="25"/>
                      </a:moveTo>
                      <a:lnTo>
                        <a:pt x="43" y="25"/>
                      </a:lnTo>
                      <a:lnTo>
                        <a:pt x="39" y="25"/>
                      </a:lnTo>
                      <a:lnTo>
                        <a:pt x="34" y="25"/>
                      </a:lnTo>
                      <a:lnTo>
                        <a:pt x="29" y="25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24" y="15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8" name="Freeform 1422">
                  <a:extLst>
                    <a:ext uri="{FF2B5EF4-FFF2-40B4-BE49-F238E27FC236}">
                      <a16:creationId xmlns:a16="http://schemas.microsoft.com/office/drawing/2014/main" id="{2A11F862-5C20-4095-87A4-67A1AE403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148"/>
                  <a:ext cx="34" cy="19"/>
                </a:xfrm>
                <a:custGeom>
                  <a:avLst/>
                  <a:gdLst>
                    <a:gd name="T0" fmla="*/ 34 w 34"/>
                    <a:gd name="T1" fmla="*/ 19 h 19"/>
                    <a:gd name="T2" fmla="*/ 29 w 34"/>
                    <a:gd name="T3" fmla="*/ 19 h 19"/>
                    <a:gd name="T4" fmla="*/ 29 w 34"/>
                    <a:gd name="T5" fmla="*/ 19 h 19"/>
                    <a:gd name="T6" fmla="*/ 24 w 34"/>
                    <a:gd name="T7" fmla="*/ 19 h 19"/>
                    <a:gd name="T8" fmla="*/ 20 w 34"/>
                    <a:gd name="T9" fmla="*/ 19 h 19"/>
                    <a:gd name="T10" fmla="*/ 20 w 34"/>
                    <a:gd name="T11" fmla="*/ 19 h 19"/>
                    <a:gd name="T12" fmla="*/ 15 w 34"/>
                    <a:gd name="T13" fmla="*/ 19 h 19"/>
                    <a:gd name="T14" fmla="*/ 15 w 34"/>
                    <a:gd name="T15" fmla="*/ 19 h 19"/>
                    <a:gd name="T16" fmla="*/ 10 w 34"/>
                    <a:gd name="T17" fmla="*/ 19 h 19"/>
                    <a:gd name="T18" fmla="*/ 10 w 34"/>
                    <a:gd name="T19" fmla="*/ 19 h 19"/>
                    <a:gd name="T20" fmla="*/ 5 w 34"/>
                    <a:gd name="T21" fmla="*/ 19 h 19"/>
                    <a:gd name="T22" fmla="*/ 5 w 34"/>
                    <a:gd name="T23" fmla="*/ 15 h 19"/>
                    <a:gd name="T24" fmla="*/ 0 w 34"/>
                    <a:gd name="T25" fmla="*/ 15 h 19"/>
                    <a:gd name="T26" fmla="*/ 0 w 34"/>
                    <a:gd name="T27" fmla="*/ 10 h 19"/>
                    <a:gd name="T28" fmla="*/ 0 w 34"/>
                    <a:gd name="T29" fmla="*/ 10 h 19"/>
                    <a:gd name="T30" fmla="*/ 0 w 34"/>
                    <a:gd name="T31" fmla="*/ 5 h 19"/>
                    <a:gd name="T32" fmla="*/ 0 w 3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9"/>
                    <a:gd name="T53" fmla="*/ 34 w 3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9">
                      <a:moveTo>
                        <a:pt x="34" y="19"/>
                      </a:move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20" y="19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9" name="Freeform 1423">
                  <a:extLst>
                    <a:ext uri="{FF2B5EF4-FFF2-40B4-BE49-F238E27FC236}">
                      <a16:creationId xmlns:a16="http://schemas.microsoft.com/office/drawing/2014/main" id="{89524E84-FF3C-4BEC-A5F0-255368EC8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105"/>
                  <a:ext cx="15" cy="43"/>
                </a:xfrm>
                <a:custGeom>
                  <a:avLst/>
                  <a:gdLst>
                    <a:gd name="T0" fmla="*/ 0 w 15"/>
                    <a:gd name="T1" fmla="*/ 43 h 43"/>
                    <a:gd name="T2" fmla="*/ 0 w 15"/>
                    <a:gd name="T3" fmla="*/ 43 h 43"/>
                    <a:gd name="T4" fmla="*/ 0 w 15"/>
                    <a:gd name="T5" fmla="*/ 38 h 43"/>
                    <a:gd name="T6" fmla="*/ 0 w 15"/>
                    <a:gd name="T7" fmla="*/ 34 h 43"/>
                    <a:gd name="T8" fmla="*/ 0 w 15"/>
                    <a:gd name="T9" fmla="*/ 34 h 43"/>
                    <a:gd name="T10" fmla="*/ 5 w 15"/>
                    <a:gd name="T11" fmla="*/ 29 h 43"/>
                    <a:gd name="T12" fmla="*/ 5 w 15"/>
                    <a:gd name="T13" fmla="*/ 29 h 43"/>
                    <a:gd name="T14" fmla="*/ 10 w 15"/>
                    <a:gd name="T15" fmla="*/ 24 h 43"/>
                    <a:gd name="T16" fmla="*/ 10 w 15"/>
                    <a:gd name="T17" fmla="*/ 19 h 43"/>
                    <a:gd name="T18" fmla="*/ 10 w 15"/>
                    <a:gd name="T19" fmla="*/ 19 h 43"/>
                    <a:gd name="T20" fmla="*/ 15 w 15"/>
                    <a:gd name="T21" fmla="*/ 14 h 43"/>
                    <a:gd name="T22" fmla="*/ 15 w 15"/>
                    <a:gd name="T23" fmla="*/ 14 h 43"/>
                    <a:gd name="T24" fmla="*/ 15 w 15"/>
                    <a:gd name="T25" fmla="*/ 9 h 43"/>
                    <a:gd name="T26" fmla="*/ 10 w 15"/>
                    <a:gd name="T27" fmla="*/ 9 h 43"/>
                    <a:gd name="T28" fmla="*/ 10 w 15"/>
                    <a:gd name="T29" fmla="*/ 5 h 43"/>
                    <a:gd name="T30" fmla="*/ 5 w 15"/>
                    <a:gd name="T31" fmla="*/ 5 h 43"/>
                    <a:gd name="T32" fmla="*/ 5 w 15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43"/>
                    <a:gd name="T53" fmla="*/ 15 w 15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43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5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0" name="Freeform 1424">
                  <a:extLst>
                    <a:ext uri="{FF2B5EF4-FFF2-40B4-BE49-F238E27FC236}">
                      <a16:creationId xmlns:a16="http://schemas.microsoft.com/office/drawing/2014/main" id="{BADC442D-95F9-41AF-951D-A1A3AC40C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081"/>
                  <a:ext cx="20" cy="24"/>
                </a:xfrm>
                <a:custGeom>
                  <a:avLst/>
                  <a:gdLst>
                    <a:gd name="T0" fmla="*/ 5 w 20"/>
                    <a:gd name="T1" fmla="*/ 24 h 24"/>
                    <a:gd name="T2" fmla="*/ 0 w 20"/>
                    <a:gd name="T3" fmla="*/ 24 h 24"/>
                    <a:gd name="T4" fmla="*/ 0 w 20"/>
                    <a:gd name="T5" fmla="*/ 19 h 24"/>
                    <a:gd name="T6" fmla="*/ 0 w 20"/>
                    <a:gd name="T7" fmla="*/ 19 h 24"/>
                    <a:gd name="T8" fmla="*/ 0 w 20"/>
                    <a:gd name="T9" fmla="*/ 19 h 24"/>
                    <a:gd name="T10" fmla="*/ 0 w 20"/>
                    <a:gd name="T11" fmla="*/ 14 h 24"/>
                    <a:gd name="T12" fmla="*/ 5 w 20"/>
                    <a:gd name="T13" fmla="*/ 14 h 24"/>
                    <a:gd name="T14" fmla="*/ 5 w 20"/>
                    <a:gd name="T15" fmla="*/ 9 h 24"/>
                    <a:gd name="T16" fmla="*/ 5 w 20"/>
                    <a:gd name="T17" fmla="*/ 9 h 24"/>
                    <a:gd name="T18" fmla="*/ 5 w 20"/>
                    <a:gd name="T19" fmla="*/ 9 h 24"/>
                    <a:gd name="T20" fmla="*/ 10 w 20"/>
                    <a:gd name="T21" fmla="*/ 4 h 24"/>
                    <a:gd name="T22" fmla="*/ 10 w 20"/>
                    <a:gd name="T23" fmla="*/ 4 h 24"/>
                    <a:gd name="T24" fmla="*/ 10 w 20"/>
                    <a:gd name="T25" fmla="*/ 4 h 24"/>
                    <a:gd name="T26" fmla="*/ 15 w 20"/>
                    <a:gd name="T27" fmla="*/ 4 h 24"/>
                    <a:gd name="T28" fmla="*/ 15 w 20"/>
                    <a:gd name="T29" fmla="*/ 0 h 24"/>
                    <a:gd name="T30" fmla="*/ 15 w 20"/>
                    <a:gd name="T31" fmla="*/ 0 h 24"/>
                    <a:gd name="T32" fmla="*/ 20 w 20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4"/>
                    <a:gd name="T53" fmla="*/ 20 w 2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4">
                      <a:moveTo>
                        <a:pt x="5" y="24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10" y="4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1" name="Freeform 1425">
                  <a:extLst>
                    <a:ext uri="{FF2B5EF4-FFF2-40B4-BE49-F238E27FC236}">
                      <a16:creationId xmlns:a16="http://schemas.microsoft.com/office/drawing/2014/main" id="{D45956C8-EA75-4C23-9619-09805C456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081"/>
                  <a:ext cx="19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0 w 19"/>
                    <a:gd name="T5" fmla="*/ 0 h 1"/>
                    <a:gd name="T6" fmla="*/ 4 w 19"/>
                    <a:gd name="T7" fmla="*/ 0 h 1"/>
                    <a:gd name="T8" fmla="*/ 4 w 19"/>
                    <a:gd name="T9" fmla="*/ 0 h 1"/>
                    <a:gd name="T10" fmla="*/ 4 w 19"/>
                    <a:gd name="T11" fmla="*/ 0 h 1"/>
                    <a:gd name="T12" fmla="*/ 4 w 19"/>
                    <a:gd name="T13" fmla="*/ 0 h 1"/>
                    <a:gd name="T14" fmla="*/ 9 w 19"/>
                    <a:gd name="T15" fmla="*/ 0 h 1"/>
                    <a:gd name="T16" fmla="*/ 9 w 19"/>
                    <a:gd name="T17" fmla="*/ 0 h 1"/>
                    <a:gd name="T18" fmla="*/ 9 w 19"/>
                    <a:gd name="T19" fmla="*/ 0 h 1"/>
                    <a:gd name="T20" fmla="*/ 14 w 19"/>
                    <a:gd name="T21" fmla="*/ 0 h 1"/>
                    <a:gd name="T22" fmla="*/ 14 w 19"/>
                    <a:gd name="T23" fmla="*/ 0 h 1"/>
                    <a:gd name="T24" fmla="*/ 14 w 19"/>
                    <a:gd name="T25" fmla="*/ 0 h 1"/>
                    <a:gd name="T26" fmla="*/ 14 w 19"/>
                    <a:gd name="T27" fmla="*/ 0 h 1"/>
                    <a:gd name="T28" fmla="*/ 19 w 19"/>
                    <a:gd name="T29" fmla="*/ 0 h 1"/>
                    <a:gd name="T30" fmla="*/ 19 w 19"/>
                    <a:gd name="T31" fmla="*/ 0 h 1"/>
                    <a:gd name="T32" fmla="*/ 19 w 1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"/>
                    <a:gd name="T53" fmla="*/ 19 w 1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2" name="Freeform 1426">
                  <a:extLst>
                    <a:ext uri="{FF2B5EF4-FFF2-40B4-BE49-F238E27FC236}">
                      <a16:creationId xmlns:a16="http://schemas.microsoft.com/office/drawing/2014/main" id="{C21616C7-3CEC-49D2-BABF-297468554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1061"/>
                  <a:ext cx="34" cy="20"/>
                </a:xfrm>
                <a:custGeom>
                  <a:avLst/>
                  <a:gdLst>
                    <a:gd name="T0" fmla="*/ 0 w 34"/>
                    <a:gd name="T1" fmla="*/ 20 h 20"/>
                    <a:gd name="T2" fmla="*/ 5 w 34"/>
                    <a:gd name="T3" fmla="*/ 20 h 20"/>
                    <a:gd name="T4" fmla="*/ 5 w 34"/>
                    <a:gd name="T5" fmla="*/ 20 h 20"/>
                    <a:gd name="T6" fmla="*/ 5 w 34"/>
                    <a:gd name="T7" fmla="*/ 15 h 20"/>
                    <a:gd name="T8" fmla="*/ 9 w 34"/>
                    <a:gd name="T9" fmla="*/ 15 h 20"/>
                    <a:gd name="T10" fmla="*/ 9 w 34"/>
                    <a:gd name="T11" fmla="*/ 15 h 20"/>
                    <a:gd name="T12" fmla="*/ 9 w 34"/>
                    <a:gd name="T13" fmla="*/ 10 h 20"/>
                    <a:gd name="T14" fmla="*/ 14 w 34"/>
                    <a:gd name="T15" fmla="*/ 10 h 20"/>
                    <a:gd name="T16" fmla="*/ 14 w 34"/>
                    <a:gd name="T17" fmla="*/ 10 h 20"/>
                    <a:gd name="T18" fmla="*/ 19 w 34"/>
                    <a:gd name="T19" fmla="*/ 10 h 20"/>
                    <a:gd name="T20" fmla="*/ 19 w 34"/>
                    <a:gd name="T21" fmla="*/ 5 h 20"/>
                    <a:gd name="T22" fmla="*/ 19 w 34"/>
                    <a:gd name="T23" fmla="*/ 5 h 20"/>
                    <a:gd name="T24" fmla="*/ 24 w 34"/>
                    <a:gd name="T25" fmla="*/ 5 h 20"/>
                    <a:gd name="T26" fmla="*/ 24 w 34"/>
                    <a:gd name="T27" fmla="*/ 5 h 20"/>
                    <a:gd name="T28" fmla="*/ 29 w 34"/>
                    <a:gd name="T29" fmla="*/ 5 h 20"/>
                    <a:gd name="T30" fmla="*/ 29 w 34"/>
                    <a:gd name="T31" fmla="*/ 0 h 20"/>
                    <a:gd name="T32" fmla="*/ 34 w 34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0"/>
                    <a:gd name="T53" fmla="*/ 34 w 34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0">
                      <a:moveTo>
                        <a:pt x="0" y="20"/>
                      </a:move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0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3" name="Freeform 1427">
                  <a:extLst>
                    <a:ext uri="{FF2B5EF4-FFF2-40B4-BE49-F238E27FC236}">
                      <a16:creationId xmlns:a16="http://schemas.microsoft.com/office/drawing/2014/main" id="{23649B87-C899-4FEF-A949-EC0049F48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1061"/>
                  <a:ext cx="14" cy="29"/>
                </a:xfrm>
                <a:custGeom>
                  <a:avLst/>
                  <a:gdLst>
                    <a:gd name="T0" fmla="*/ 0 w 14"/>
                    <a:gd name="T1" fmla="*/ 0 h 29"/>
                    <a:gd name="T2" fmla="*/ 0 w 14"/>
                    <a:gd name="T3" fmla="*/ 5 h 29"/>
                    <a:gd name="T4" fmla="*/ 4 w 14"/>
                    <a:gd name="T5" fmla="*/ 5 h 29"/>
                    <a:gd name="T6" fmla="*/ 4 w 14"/>
                    <a:gd name="T7" fmla="*/ 5 h 29"/>
                    <a:gd name="T8" fmla="*/ 4 w 14"/>
                    <a:gd name="T9" fmla="*/ 5 h 29"/>
                    <a:gd name="T10" fmla="*/ 9 w 14"/>
                    <a:gd name="T11" fmla="*/ 10 h 29"/>
                    <a:gd name="T12" fmla="*/ 9 w 14"/>
                    <a:gd name="T13" fmla="*/ 10 h 29"/>
                    <a:gd name="T14" fmla="*/ 9 w 14"/>
                    <a:gd name="T15" fmla="*/ 10 h 29"/>
                    <a:gd name="T16" fmla="*/ 9 w 14"/>
                    <a:gd name="T17" fmla="*/ 10 h 29"/>
                    <a:gd name="T18" fmla="*/ 14 w 14"/>
                    <a:gd name="T19" fmla="*/ 15 h 29"/>
                    <a:gd name="T20" fmla="*/ 14 w 14"/>
                    <a:gd name="T21" fmla="*/ 15 h 29"/>
                    <a:gd name="T22" fmla="*/ 14 w 14"/>
                    <a:gd name="T23" fmla="*/ 20 h 29"/>
                    <a:gd name="T24" fmla="*/ 14 w 14"/>
                    <a:gd name="T25" fmla="*/ 20 h 29"/>
                    <a:gd name="T26" fmla="*/ 14 w 14"/>
                    <a:gd name="T27" fmla="*/ 20 h 29"/>
                    <a:gd name="T28" fmla="*/ 14 w 14"/>
                    <a:gd name="T29" fmla="*/ 24 h 29"/>
                    <a:gd name="T30" fmla="*/ 14 w 14"/>
                    <a:gd name="T31" fmla="*/ 24 h 29"/>
                    <a:gd name="T32" fmla="*/ 14 w 1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9"/>
                    <a:gd name="T53" fmla="*/ 14 w 1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9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14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4" name="Freeform 1428">
                  <a:extLst>
                    <a:ext uri="{FF2B5EF4-FFF2-40B4-BE49-F238E27FC236}">
                      <a16:creationId xmlns:a16="http://schemas.microsoft.com/office/drawing/2014/main" id="{DDAEC069-1F10-4FB9-B945-5291CBA1F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061"/>
                  <a:ext cx="24" cy="24"/>
                </a:xfrm>
                <a:custGeom>
                  <a:avLst/>
                  <a:gdLst>
                    <a:gd name="T0" fmla="*/ 24 w 24"/>
                    <a:gd name="T1" fmla="*/ 5 h 24"/>
                    <a:gd name="T2" fmla="*/ 24 w 24"/>
                    <a:gd name="T3" fmla="*/ 5 h 24"/>
                    <a:gd name="T4" fmla="*/ 24 w 24"/>
                    <a:gd name="T5" fmla="*/ 5 h 24"/>
                    <a:gd name="T6" fmla="*/ 19 w 24"/>
                    <a:gd name="T7" fmla="*/ 5 h 24"/>
                    <a:gd name="T8" fmla="*/ 19 w 24"/>
                    <a:gd name="T9" fmla="*/ 10 h 24"/>
                    <a:gd name="T10" fmla="*/ 19 w 24"/>
                    <a:gd name="T11" fmla="*/ 10 h 24"/>
                    <a:gd name="T12" fmla="*/ 19 w 24"/>
                    <a:gd name="T13" fmla="*/ 10 h 24"/>
                    <a:gd name="T14" fmla="*/ 14 w 24"/>
                    <a:gd name="T15" fmla="*/ 10 h 24"/>
                    <a:gd name="T16" fmla="*/ 14 w 24"/>
                    <a:gd name="T17" fmla="*/ 15 h 24"/>
                    <a:gd name="T18" fmla="*/ 14 w 24"/>
                    <a:gd name="T19" fmla="*/ 15 h 24"/>
                    <a:gd name="T20" fmla="*/ 9 w 24"/>
                    <a:gd name="T21" fmla="*/ 15 h 24"/>
                    <a:gd name="T22" fmla="*/ 9 w 24"/>
                    <a:gd name="T23" fmla="*/ 15 h 24"/>
                    <a:gd name="T24" fmla="*/ 9 w 24"/>
                    <a:gd name="T25" fmla="*/ 20 h 24"/>
                    <a:gd name="T26" fmla="*/ 9 w 24"/>
                    <a:gd name="T27" fmla="*/ 20 h 24"/>
                    <a:gd name="T28" fmla="*/ 4 w 24"/>
                    <a:gd name="T29" fmla="*/ 20 h 24"/>
                    <a:gd name="T30" fmla="*/ 4 w 24"/>
                    <a:gd name="T31" fmla="*/ 24 h 24"/>
                    <a:gd name="T32" fmla="*/ 4 w 24"/>
                    <a:gd name="T33" fmla="*/ 24 h 24"/>
                    <a:gd name="T34" fmla="*/ 4 w 24"/>
                    <a:gd name="T35" fmla="*/ 20 h 24"/>
                    <a:gd name="T36" fmla="*/ 0 w 24"/>
                    <a:gd name="T37" fmla="*/ 20 h 24"/>
                    <a:gd name="T38" fmla="*/ 0 w 24"/>
                    <a:gd name="T39" fmla="*/ 20 h 24"/>
                    <a:gd name="T40" fmla="*/ 0 w 24"/>
                    <a:gd name="T41" fmla="*/ 15 h 24"/>
                    <a:gd name="T42" fmla="*/ 4 w 24"/>
                    <a:gd name="T43" fmla="*/ 15 h 24"/>
                    <a:gd name="T44" fmla="*/ 4 w 24"/>
                    <a:gd name="T45" fmla="*/ 10 h 24"/>
                    <a:gd name="T46" fmla="*/ 4 w 24"/>
                    <a:gd name="T47" fmla="*/ 10 h 24"/>
                    <a:gd name="T48" fmla="*/ 4 w 24"/>
                    <a:gd name="T49" fmla="*/ 5 h 24"/>
                    <a:gd name="T50" fmla="*/ 9 w 24"/>
                    <a:gd name="T51" fmla="*/ 5 h 24"/>
                    <a:gd name="T52" fmla="*/ 9 w 24"/>
                    <a:gd name="T53" fmla="*/ 5 h 24"/>
                    <a:gd name="T54" fmla="*/ 14 w 24"/>
                    <a:gd name="T55" fmla="*/ 0 h 24"/>
                    <a:gd name="T56" fmla="*/ 14 w 24"/>
                    <a:gd name="T57" fmla="*/ 0 h 24"/>
                    <a:gd name="T58" fmla="*/ 19 w 24"/>
                    <a:gd name="T59" fmla="*/ 0 h 24"/>
                    <a:gd name="T60" fmla="*/ 19 w 24"/>
                    <a:gd name="T61" fmla="*/ 0 h 24"/>
                    <a:gd name="T62" fmla="*/ 24 w 24"/>
                    <a:gd name="T63" fmla="*/ 0 h 24"/>
                    <a:gd name="T64" fmla="*/ 24 w 24"/>
                    <a:gd name="T65" fmla="*/ 5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24"/>
                    <a:gd name="T101" fmla="*/ 24 w 24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24">
                      <a:moveTo>
                        <a:pt x="24" y="5"/>
                      </a:move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9" y="20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4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5" name="Freeform 1429">
                  <a:extLst>
                    <a:ext uri="{FF2B5EF4-FFF2-40B4-BE49-F238E27FC236}">
                      <a16:creationId xmlns:a16="http://schemas.microsoft.com/office/drawing/2014/main" id="{9900EA7E-47B2-48F8-A283-FF1B82932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1066"/>
                  <a:ext cx="20" cy="19"/>
                </a:xfrm>
                <a:custGeom>
                  <a:avLst/>
                  <a:gdLst>
                    <a:gd name="T0" fmla="*/ 20 w 20"/>
                    <a:gd name="T1" fmla="*/ 0 h 19"/>
                    <a:gd name="T2" fmla="*/ 20 w 20"/>
                    <a:gd name="T3" fmla="*/ 0 h 19"/>
                    <a:gd name="T4" fmla="*/ 20 w 20"/>
                    <a:gd name="T5" fmla="*/ 0 h 19"/>
                    <a:gd name="T6" fmla="*/ 15 w 20"/>
                    <a:gd name="T7" fmla="*/ 0 h 19"/>
                    <a:gd name="T8" fmla="*/ 15 w 20"/>
                    <a:gd name="T9" fmla="*/ 5 h 19"/>
                    <a:gd name="T10" fmla="*/ 15 w 20"/>
                    <a:gd name="T11" fmla="*/ 5 h 19"/>
                    <a:gd name="T12" fmla="*/ 15 w 20"/>
                    <a:gd name="T13" fmla="*/ 5 h 19"/>
                    <a:gd name="T14" fmla="*/ 10 w 20"/>
                    <a:gd name="T15" fmla="*/ 5 h 19"/>
                    <a:gd name="T16" fmla="*/ 10 w 20"/>
                    <a:gd name="T17" fmla="*/ 10 h 19"/>
                    <a:gd name="T18" fmla="*/ 10 w 20"/>
                    <a:gd name="T19" fmla="*/ 10 h 19"/>
                    <a:gd name="T20" fmla="*/ 5 w 20"/>
                    <a:gd name="T21" fmla="*/ 10 h 19"/>
                    <a:gd name="T22" fmla="*/ 5 w 20"/>
                    <a:gd name="T23" fmla="*/ 10 h 19"/>
                    <a:gd name="T24" fmla="*/ 5 w 20"/>
                    <a:gd name="T25" fmla="*/ 15 h 19"/>
                    <a:gd name="T26" fmla="*/ 5 w 20"/>
                    <a:gd name="T27" fmla="*/ 15 h 19"/>
                    <a:gd name="T28" fmla="*/ 0 w 20"/>
                    <a:gd name="T29" fmla="*/ 15 h 19"/>
                    <a:gd name="T30" fmla="*/ 0 w 20"/>
                    <a:gd name="T31" fmla="*/ 19 h 19"/>
                    <a:gd name="T32" fmla="*/ 0 w 2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9"/>
                    <a:gd name="T53" fmla="*/ 20 w 2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6" name="Freeform 1430">
                  <a:extLst>
                    <a:ext uri="{FF2B5EF4-FFF2-40B4-BE49-F238E27FC236}">
                      <a16:creationId xmlns:a16="http://schemas.microsoft.com/office/drawing/2014/main" id="{32079A3E-61A6-4936-9029-0D35DD685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061"/>
                  <a:ext cx="24" cy="24"/>
                </a:xfrm>
                <a:custGeom>
                  <a:avLst/>
                  <a:gdLst>
                    <a:gd name="T0" fmla="*/ 4 w 24"/>
                    <a:gd name="T1" fmla="*/ 24 h 24"/>
                    <a:gd name="T2" fmla="*/ 4 w 24"/>
                    <a:gd name="T3" fmla="*/ 20 h 24"/>
                    <a:gd name="T4" fmla="*/ 0 w 24"/>
                    <a:gd name="T5" fmla="*/ 20 h 24"/>
                    <a:gd name="T6" fmla="*/ 0 w 24"/>
                    <a:gd name="T7" fmla="*/ 20 h 24"/>
                    <a:gd name="T8" fmla="*/ 0 w 24"/>
                    <a:gd name="T9" fmla="*/ 15 h 24"/>
                    <a:gd name="T10" fmla="*/ 4 w 24"/>
                    <a:gd name="T11" fmla="*/ 15 h 24"/>
                    <a:gd name="T12" fmla="*/ 4 w 24"/>
                    <a:gd name="T13" fmla="*/ 10 h 24"/>
                    <a:gd name="T14" fmla="*/ 4 w 24"/>
                    <a:gd name="T15" fmla="*/ 10 h 24"/>
                    <a:gd name="T16" fmla="*/ 4 w 24"/>
                    <a:gd name="T17" fmla="*/ 5 h 24"/>
                    <a:gd name="T18" fmla="*/ 9 w 24"/>
                    <a:gd name="T19" fmla="*/ 5 h 24"/>
                    <a:gd name="T20" fmla="*/ 9 w 24"/>
                    <a:gd name="T21" fmla="*/ 5 h 24"/>
                    <a:gd name="T22" fmla="*/ 14 w 24"/>
                    <a:gd name="T23" fmla="*/ 0 h 24"/>
                    <a:gd name="T24" fmla="*/ 14 w 24"/>
                    <a:gd name="T25" fmla="*/ 0 h 24"/>
                    <a:gd name="T26" fmla="*/ 19 w 24"/>
                    <a:gd name="T27" fmla="*/ 0 h 24"/>
                    <a:gd name="T28" fmla="*/ 19 w 24"/>
                    <a:gd name="T29" fmla="*/ 0 h 24"/>
                    <a:gd name="T30" fmla="*/ 24 w 24"/>
                    <a:gd name="T31" fmla="*/ 0 h 24"/>
                    <a:gd name="T32" fmla="*/ 24 w 24"/>
                    <a:gd name="T33" fmla="*/ 5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4" y="24"/>
                      </a:moveTo>
                      <a:lnTo>
                        <a:pt x="4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7" name="Freeform 1431">
                  <a:extLst>
                    <a:ext uri="{FF2B5EF4-FFF2-40B4-BE49-F238E27FC236}">
                      <a16:creationId xmlns:a16="http://schemas.microsoft.com/office/drawing/2014/main" id="{ABF87CF3-7301-44FC-A131-C20C7D013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" y="1071"/>
                  <a:ext cx="19" cy="34"/>
                </a:xfrm>
                <a:custGeom>
                  <a:avLst/>
                  <a:gdLst>
                    <a:gd name="T0" fmla="*/ 19 w 19"/>
                    <a:gd name="T1" fmla="*/ 14 h 34"/>
                    <a:gd name="T2" fmla="*/ 19 w 19"/>
                    <a:gd name="T3" fmla="*/ 34 h 34"/>
                    <a:gd name="T4" fmla="*/ 19 w 19"/>
                    <a:gd name="T5" fmla="*/ 34 h 34"/>
                    <a:gd name="T6" fmla="*/ 19 w 19"/>
                    <a:gd name="T7" fmla="*/ 34 h 34"/>
                    <a:gd name="T8" fmla="*/ 19 w 19"/>
                    <a:gd name="T9" fmla="*/ 29 h 34"/>
                    <a:gd name="T10" fmla="*/ 14 w 19"/>
                    <a:gd name="T11" fmla="*/ 29 h 34"/>
                    <a:gd name="T12" fmla="*/ 14 w 19"/>
                    <a:gd name="T13" fmla="*/ 29 h 34"/>
                    <a:gd name="T14" fmla="*/ 14 w 19"/>
                    <a:gd name="T15" fmla="*/ 24 h 34"/>
                    <a:gd name="T16" fmla="*/ 14 w 19"/>
                    <a:gd name="T17" fmla="*/ 24 h 34"/>
                    <a:gd name="T18" fmla="*/ 9 w 19"/>
                    <a:gd name="T19" fmla="*/ 19 h 34"/>
                    <a:gd name="T20" fmla="*/ 9 w 19"/>
                    <a:gd name="T21" fmla="*/ 19 h 34"/>
                    <a:gd name="T22" fmla="*/ 9 w 19"/>
                    <a:gd name="T23" fmla="*/ 14 h 34"/>
                    <a:gd name="T24" fmla="*/ 4 w 19"/>
                    <a:gd name="T25" fmla="*/ 14 h 34"/>
                    <a:gd name="T26" fmla="*/ 4 w 19"/>
                    <a:gd name="T27" fmla="*/ 10 h 34"/>
                    <a:gd name="T28" fmla="*/ 4 w 19"/>
                    <a:gd name="T29" fmla="*/ 10 h 34"/>
                    <a:gd name="T30" fmla="*/ 4 w 19"/>
                    <a:gd name="T31" fmla="*/ 5 h 34"/>
                    <a:gd name="T32" fmla="*/ 0 w 19"/>
                    <a:gd name="T33" fmla="*/ 5 h 34"/>
                    <a:gd name="T34" fmla="*/ 0 w 19"/>
                    <a:gd name="T35" fmla="*/ 0 h 34"/>
                    <a:gd name="T36" fmla="*/ 0 w 19"/>
                    <a:gd name="T37" fmla="*/ 0 h 34"/>
                    <a:gd name="T38" fmla="*/ 0 w 19"/>
                    <a:gd name="T39" fmla="*/ 0 h 34"/>
                    <a:gd name="T40" fmla="*/ 0 w 19"/>
                    <a:gd name="T41" fmla="*/ 0 h 34"/>
                    <a:gd name="T42" fmla="*/ 4 w 19"/>
                    <a:gd name="T43" fmla="*/ 0 h 34"/>
                    <a:gd name="T44" fmla="*/ 4 w 19"/>
                    <a:gd name="T45" fmla="*/ 0 h 34"/>
                    <a:gd name="T46" fmla="*/ 4 w 19"/>
                    <a:gd name="T47" fmla="*/ 0 h 34"/>
                    <a:gd name="T48" fmla="*/ 9 w 19"/>
                    <a:gd name="T49" fmla="*/ 0 h 34"/>
                    <a:gd name="T50" fmla="*/ 9 w 19"/>
                    <a:gd name="T51" fmla="*/ 5 h 34"/>
                    <a:gd name="T52" fmla="*/ 9 w 19"/>
                    <a:gd name="T53" fmla="*/ 5 h 34"/>
                    <a:gd name="T54" fmla="*/ 9 w 19"/>
                    <a:gd name="T55" fmla="*/ 5 h 34"/>
                    <a:gd name="T56" fmla="*/ 14 w 19"/>
                    <a:gd name="T57" fmla="*/ 5 h 34"/>
                    <a:gd name="T58" fmla="*/ 14 w 19"/>
                    <a:gd name="T59" fmla="*/ 10 h 34"/>
                    <a:gd name="T60" fmla="*/ 14 w 19"/>
                    <a:gd name="T61" fmla="*/ 10 h 34"/>
                    <a:gd name="T62" fmla="*/ 14 w 19"/>
                    <a:gd name="T63" fmla="*/ 10 h 34"/>
                    <a:gd name="T64" fmla="*/ 14 w 19"/>
                    <a:gd name="T65" fmla="*/ 14 h 34"/>
                    <a:gd name="T66" fmla="*/ 19 w 19"/>
                    <a:gd name="T67" fmla="*/ 14 h 34"/>
                    <a:gd name="T68" fmla="*/ 19 w 19"/>
                    <a:gd name="T69" fmla="*/ 14 h 34"/>
                    <a:gd name="T70" fmla="*/ 19 w 19"/>
                    <a:gd name="T71" fmla="*/ 14 h 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"/>
                    <a:gd name="T109" fmla="*/ 0 h 34"/>
                    <a:gd name="T110" fmla="*/ 19 w 19"/>
                    <a:gd name="T111" fmla="*/ 34 h 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" h="34">
                      <a:moveTo>
                        <a:pt x="19" y="14"/>
                      </a:moveTo>
                      <a:lnTo>
                        <a:pt x="19" y="34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19" y="14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8" name="Line 1432">
                  <a:extLst>
                    <a:ext uri="{FF2B5EF4-FFF2-40B4-BE49-F238E27FC236}">
                      <a16:creationId xmlns:a16="http://schemas.microsoft.com/office/drawing/2014/main" id="{972067E2-0346-418A-99CC-F1A39030C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6" y="1085"/>
                  <a:ext cx="1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9" name="Freeform 1433">
                  <a:extLst>
                    <a:ext uri="{FF2B5EF4-FFF2-40B4-BE49-F238E27FC236}">
                      <a16:creationId xmlns:a16="http://schemas.microsoft.com/office/drawing/2014/main" id="{30E64667-F5F6-49C6-A719-C7B823A13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" y="1071"/>
                  <a:ext cx="19" cy="34"/>
                </a:xfrm>
                <a:custGeom>
                  <a:avLst/>
                  <a:gdLst>
                    <a:gd name="T0" fmla="*/ 19 w 19"/>
                    <a:gd name="T1" fmla="*/ 34 h 34"/>
                    <a:gd name="T2" fmla="*/ 19 w 19"/>
                    <a:gd name="T3" fmla="*/ 34 h 34"/>
                    <a:gd name="T4" fmla="*/ 19 w 19"/>
                    <a:gd name="T5" fmla="*/ 29 h 34"/>
                    <a:gd name="T6" fmla="*/ 14 w 19"/>
                    <a:gd name="T7" fmla="*/ 29 h 34"/>
                    <a:gd name="T8" fmla="*/ 14 w 19"/>
                    <a:gd name="T9" fmla="*/ 29 h 34"/>
                    <a:gd name="T10" fmla="*/ 14 w 19"/>
                    <a:gd name="T11" fmla="*/ 24 h 34"/>
                    <a:gd name="T12" fmla="*/ 14 w 19"/>
                    <a:gd name="T13" fmla="*/ 24 h 34"/>
                    <a:gd name="T14" fmla="*/ 9 w 19"/>
                    <a:gd name="T15" fmla="*/ 19 h 34"/>
                    <a:gd name="T16" fmla="*/ 9 w 19"/>
                    <a:gd name="T17" fmla="*/ 19 h 34"/>
                    <a:gd name="T18" fmla="*/ 9 w 19"/>
                    <a:gd name="T19" fmla="*/ 14 h 34"/>
                    <a:gd name="T20" fmla="*/ 4 w 19"/>
                    <a:gd name="T21" fmla="*/ 14 h 34"/>
                    <a:gd name="T22" fmla="*/ 4 w 19"/>
                    <a:gd name="T23" fmla="*/ 10 h 34"/>
                    <a:gd name="T24" fmla="*/ 4 w 19"/>
                    <a:gd name="T25" fmla="*/ 10 h 34"/>
                    <a:gd name="T26" fmla="*/ 4 w 19"/>
                    <a:gd name="T27" fmla="*/ 5 h 34"/>
                    <a:gd name="T28" fmla="*/ 0 w 19"/>
                    <a:gd name="T29" fmla="*/ 5 h 34"/>
                    <a:gd name="T30" fmla="*/ 0 w 19"/>
                    <a:gd name="T31" fmla="*/ 0 h 34"/>
                    <a:gd name="T32" fmla="*/ 0 w 19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34"/>
                    <a:gd name="T53" fmla="*/ 19 w 1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34">
                      <a:moveTo>
                        <a:pt x="19" y="34"/>
                      </a:moveTo>
                      <a:lnTo>
                        <a:pt x="19" y="34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0" name="Freeform 1434">
                  <a:extLst>
                    <a:ext uri="{FF2B5EF4-FFF2-40B4-BE49-F238E27FC236}">
                      <a16:creationId xmlns:a16="http://schemas.microsoft.com/office/drawing/2014/main" id="{C429C242-4726-4FD4-B762-27628790A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" y="1071"/>
                  <a:ext cx="19" cy="14"/>
                </a:xfrm>
                <a:custGeom>
                  <a:avLst/>
                  <a:gdLst>
                    <a:gd name="T0" fmla="*/ 0 w 19"/>
                    <a:gd name="T1" fmla="*/ 0 h 14"/>
                    <a:gd name="T2" fmla="*/ 0 w 19"/>
                    <a:gd name="T3" fmla="*/ 0 h 14"/>
                    <a:gd name="T4" fmla="*/ 0 w 19"/>
                    <a:gd name="T5" fmla="*/ 0 h 14"/>
                    <a:gd name="T6" fmla="*/ 4 w 19"/>
                    <a:gd name="T7" fmla="*/ 0 h 14"/>
                    <a:gd name="T8" fmla="*/ 4 w 19"/>
                    <a:gd name="T9" fmla="*/ 0 h 14"/>
                    <a:gd name="T10" fmla="*/ 4 w 19"/>
                    <a:gd name="T11" fmla="*/ 0 h 14"/>
                    <a:gd name="T12" fmla="*/ 9 w 19"/>
                    <a:gd name="T13" fmla="*/ 0 h 14"/>
                    <a:gd name="T14" fmla="*/ 9 w 19"/>
                    <a:gd name="T15" fmla="*/ 5 h 14"/>
                    <a:gd name="T16" fmla="*/ 9 w 19"/>
                    <a:gd name="T17" fmla="*/ 5 h 14"/>
                    <a:gd name="T18" fmla="*/ 9 w 19"/>
                    <a:gd name="T19" fmla="*/ 5 h 14"/>
                    <a:gd name="T20" fmla="*/ 14 w 19"/>
                    <a:gd name="T21" fmla="*/ 5 h 14"/>
                    <a:gd name="T22" fmla="*/ 14 w 19"/>
                    <a:gd name="T23" fmla="*/ 10 h 14"/>
                    <a:gd name="T24" fmla="*/ 14 w 19"/>
                    <a:gd name="T25" fmla="*/ 10 h 14"/>
                    <a:gd name="T26" fmla="*/ 14 w 19"/>
                    <a:gd name="T27" fmla="*/ 10 h 14"/>
                    <a:gd name="T28" fmla="*/ 14 w 19"/>
                    <a:gd name="T29" fmla="*/ 14 h 14"/>
                    <a:gd name="T30" fmla="*/ 19 w 19"/>
                    <a:gd name="T31" fmla="*/ 14 h 14"/>
                    <a:gd name="T32" fmla="*/ 19 w 1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4"/>
                    <a:gd name="T53" fmla="*/ 19 w 1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1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1" name="Freeform 1435">
                  <a:extLst>
                    <a:ext uri="{FF2B5EF4-FFF2-40B4-BE49-F238E27FC236}">
                      <a16:creationId xmlns:a16="http://schemas.microsoft.com/office/drawing/2014/main" id="{EEC5B26C-8397-45BB-9AC4-8FD8B7D89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1076"/>
                  <a:ext cx="106" cy="106"/>
                </a:xfrm>
                <a:custGeom>
                  <a:avLst/>
                  <a:gdLst>
                    <a:gd name="T0" fmla="*/ 63 w 106"/>
                    <a:gd name="T1" fmla="*/ 14 h 106"/>
                    <a:gd name="T2" fmla="*/ 72 w 106"/>
                    <a:gd name="T3" fmla="*/ 24 h 106"/>
                    <a:gd name="T4" fmla="*/ 82 w 106"/>
                    <a:gd name="T5" fmla="*/ 24 h 106"/>
                    <a:gd name="T6" fmla="*/ 96 w 106"/>
                    <a:gd name="T7" fmla="*/ 29 h 106"/>
                    <a:gd name="T8" fmla="*/ 106 w 106"/>
                    <a:gd name="T9" fmla="*/ 34 h 106"/>
                    <a:gd name="T10" fmla="*/ 106 w 106"/>
                    <a:gd name="T11" fmla="*/ 48 h 106"/>
                    <a:gd name="T12" fmla="*/ 106 w 106"/>
                    <a:gd name="T13" fmla="*/ 53 h 106"/>
                    <a:gd name="T14" fmla="*/ 101 w 106"/>
                    <a:gd name="T15" fmla="*/ 53 h 106"/>
                    <a:gd name="T16" fmla="*/ 101 w 106"/>
                    <a:gd name="T17" fmla="*/ 58 h 106"/>
                    <a:gd name="T18" fmla="*/ 96 w 106"/>
                    <a:gd name="T19" fmla="*/ 58 h 106"/>
                    <a:gd name="T20" fmla="*/ 92 w 106"/>
                    <a:gd name="T21" fmla="*/ 63 h 106"/>
                    <a:gd name="T22" fmla="*/ 92 w 106"/>
                    <a:gd name="T23" fmla="*/ 63 h 106"/>
                    <a:gd name="T24" fmla="*/ 87 w 106"/>
                    <a:gd name="T25" fmla="*/ 63 h 106"/>
                    <a:gd name="T26" fmla="*/ 87 w 106"/>
                    <a:gd name="T27" fmla="*/ 63 h 106"/>
                    <a:gd name="T28" fmla="*/ 82 w 106"/>
                    <a:gd name="T29" fmla="*/ 67 h 106"/>
                    <a:gd name="T30" fmla="*/ 82 w 106"/>
                    <a:gd name="T31" fmla="*/ 72 h 106"/>
                    <a:gd name="T32" fmla="*/ 82 w 106"/>
                    <a:gd name="T33" fmla="*/ 77 h 106"/>
                    <a:gd name="T34" fmla="*/ 82 w 106"/>
                    <a:gd name="T35" fmla="*/ 87 h 106"/>
                    <a:gd name="T36" fmla="*/ 82 w 106"/>
                    <a:gd name="T37" fmla="*/ 91 h 106"/>
                    <a:gd name="T38" fmla="*/ 77 w 106"/>
                    <a:gd name="T39" fmla="*/ 101 h 106"/>
                    <a:gd name="T40" fmla="*/ 72 w 106"/>
                    <a:gd name="T41" fmla="*/ 106 h 106"/>
                    <a:gd name="T42" fmla="*/ 63 w 106"/>
                    <a:gd name="T43" fmla="*/ 106 h 106"/>
                    <a:gd name="T44" fmla="*/ 53 w 106"/>
                    <a:gd name="T45" fmla="*/ 106 h 106"/>
                    <a:gd name="T46" fmla="*/ 48 w 106"/>
                    <a:gd name="T47" fmla="*/ 96 h 106"/>
                    <a:gd name="T48" fmla="*/ 43 w 106"/>
                    <a:gd name="T49" fmla="*/ 91 h 106"/>
                    <a:gd name="T50" fmla="*/ 38 w 106"/>
                    <a:gd name="T51" fmla="*/ 87 h 106"/>
                    <a:gd name="T52" fmla="*/ 34 w 106"/>
                    <a:gd name="T53" fmla="*/ 82 h 106"/>
                    <a:gd name="T54" fmla="*/ 24 w 106"/>
                    <a:gd name="T55" fmla="*/ 82 h 106"/>
                    <a:gd name="T56" fmla="*/ 19 w 106"/>
                    <a:gd name="T57" fmla="*/ 87 h 106"/>
                    <a:gd name="T58" fmla="*/ 10 w 106"/>
                    <a:gd name="T59" fmla="*/ 87 h 106"/>
                    <a:gd name="T60" fmla="*/ 5 w 106"/>
                    <a:gd name="T61" fmla="*/ 87 h 106"/>
                    <a:gd name="T62" fmla="*/ 0 w 106"/>
                    <a:gd name="T63" fmla="*/ 77 h 106"/>
                    <a:gd name="T64" fmla="*/ 0 w 106"/>
                    <a:gd name="T65" fmla="*/ 67 h 106"/>
                    <a:gd name="T66" fmla="*/ 5 w 106"/>
                    <a:gd name="T67" fmla="*/ 63 h 106"/>
                    <a:gd name="T68" fmla="*/ 10 w 106"/>
                    <a:gd name="T69" fmla="*/ 53 h 106"/>
                    <a:gd name="T70" fmla="*/ 14 w 106"/>
                    <a:gd name="T71" fmla="*/ 48 h 106"/>
                    <a:gd name="T72" fmla="*/ 10 w 106"/>
                    <a:gd name="T73" fmla="*/ 38 h 106"/>
                    <a:gd name="T74" fmla="*/ 5 w 106"/>
                    <a:gd name="T75" fmla="*/ 34 h 106"/>
                    <a:gd name="T76" fmla="*/ 5 w 106"/>
                    <a:gd name="T77" fmla="*/ 34 h 106"/>
                    <a:gd name="T78" fmla="*/ 5 w 106"/>
                    <a:gd name="T79" fmla="*/ 29 h 106"/>
                    <a:gd name="T80" fmla="*/ 5 w 106"/>
                    <a:gd name="T81" fmla="*/ 24 h 106"/>
                    <a:gd name="T82" fmla="*/ 5 w 106"/>
                    <a:gd name="T83" fmla="*/ 24 h 106"/>
                    <a:gd name="T84" fmla="*/ 5 w 106"/>
                    <a:gd name="T85" fmla="*/ 19 h 106"/>
                    <a:gd name="T86" fmla="*/ 5 w 106"/>
                    <a:gd name="T87" fmla="*/ 14 h 106"/>
                    <a:gd name="T88" fmla="*/ 10 w 106"/>
                    <a:gd name="T89" fmla="*/ 14 h 106"/>
                    <a:gd name="T90" fmla="*/ 10 w 106"/>
                    <a:gd name="T91" fmla="*/ 14 h 106"/>
                    <a:gd name="T92" fmla="*/ 14 w 106"/>
                    <a:gd name="T93" fmla="*/ 14 h 106"/>
                    <a:gd name="T94" fmla="*/ 19 w 106"/>
                    <a:gd name="T95" fmla="*/ 14 h 106"/>
                    <a:gd name="T96" fmla="*/ 19 w 106"/>
                    <a:gd name="T97" fmla="*/ 19 h 106"/>
                    <a:gd name="T98" fmla="*/ 24 w 106"/>
                    <a:gd name="T99" fmla="*/ 24 h 106"/>
                    <a:gd name="T100" fmla="*/ 29 w 106"/>
                    <a:gd name="T101" fmla="*/ 24 h 106"/>
                    <a:gd name="T102" fmla="*/ 29 w 106"/>
                    <a:gd name="T103" fmla="*/ 24 h 106"/>
                    <a:gd name="T104" fmla="*/ 34 w 106"/>
                    <a:gd name="T105" fmla="*/ 24 h 106"/>
                    <a:gd name="T106" fmla="*/ 38 w 106"/>
                    <a:gd name="T107" fmla="*/ 19 h 106"/>
                    <a:gd name="T108" fmla="*/ 38 w 106"/>
                    <a:gd name="T109" fmla="*/ 14 h 106"/>
                    <a:gd name="T110" fmla="*/ 43 w 106"/>
                    <a:gd name="T111" fmla="*/ 5 h 106"/>
                    <a:gd name="T112" fmla="*/ 48 w 106"/>
                    <a:gd name="T113" fmla="*/ 5 h 106"/>
                    <a:gd name="T114" fmla="*/ 58 w 106"/>
                    <a:gd name="T115" fmla="*/ 0 h 106"/>
                    <a:gd name="T116" fmla="*/ 63 w 106"/>
                    <a:gd name="T117" fmla="*/ 5 h 1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6"/>
                    <a:gd name="T178" fmla="*/ 0 h 106"/>
                    <a:gd name="T179" fmla="*/ 106 w 106"/>
                    <a:gd name="T180" fmla="*/ 106 h 1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6" h="106">
                      <a:moveTo>
                        <a:pt x="63" y="5"/>
                      </a:moveTo>
                      <a:lnTo>
                        <a:pt x="63" y="9"/>
                      </a:lnTo>
                      <a:lnTo>
                        <a:pt x="63" y="14"/>
                      </a:lnTo>
                      <a:lnTo>
                        <a:pt x="63" y="19"/>
                      </a:lnTo>
                      <a:lnTo>
                        <a:pt x="67" y="24"/>
                      </a:lnTo>
                      <a:lnTo>
                        <a:pt x="72" y="24"/>
                      </a:lnTo>
                      <a:lnTo>
                        <a:pt x="77" y="24"/>
                      </a:lnTo>
                      <a:lnTo>
                        <a:pt x="82" y="24"/>
                      </a:lnTo>
                      <a:lnTo>
                        <a:pt x="87" y="24"/>
                      </a:lnTo>
                      <a:lnTo>
                        <a:pt x="92" y="29"/>
                      </a:lnTo>
                      <a:lnTo>
                        <a:pt x="96" y="29"/>
                      </a:lnTo>
                      <a:lnTo>
                        <a:pt x="101" y="29"/>
                      </a:lnTo>
                      <a:lnTo>
                        <a:pt x="106" y="34"/>
                      </a:lnTo>
                      <a:lnTo>
                        <a:pt x="106" y="43"/>
                      </a:lnTo>
                      <a:lnTo>
                        <a:pt x="106" y="48"/>
                      </a:lnTo>
                      <a:lnTo>
                        <a:pt x="106" y="53"/>
                      </a:lnTo>
                      <a:lnTo>
                        <a:pt x="101" y="53"/>
                      </a:lnTo>
                      <a:lnTo>
                        <a:pt x="101" y="58"/>
                      </a:lnTo>
                      <a:lnTo>
                        <a:pt x="96" y="58"/>
                      </a:lnTo>
                      <a:lnTo>
                        <a:pt x="92" y="63"/>
                      </a:lnTo>
                      <a:lnTo>
                        <a:pt x="87" y="63"/>
                      </a:lnTo>
                      <a:lnTo>
                        <a:pt x="87" y="67"/>
                      </a:lnTo>
                      <a:lnTo>
                        <a:pt x="82" y="67"/>
                      </a:lnTo>
                      <a:lnTo>
                        <a:pt x="82" y="72"/>
                      </a:lnTo>
                      <a:lnTo>
                        <a:pt x="82" y="77"/>
                      </a:lnTo>
                      <a:lnTo>
                        <a:pt x="82" y="82"/>
                      </a:lnTo>
                      <a:lnTo>
                        <a:pt x="82" y="87"/>
                      </a:lnTo>
                      <a:lnTo>
                        <a:pt x="82" y="91"/>
                      </a:lnTo>
                      <a:lnTo>
                        <a:pt x="77" y="96"/>
                      </a:lnTo>
                      <a:lnTo>
                        <a:pt x="77" y="101"/>
                      </a:lnTo>
                      <a:lnTo>
                        <a:pt x="72" y="106"/>
                      </a:lnTo>
                      <a:lnTo>
                        <a:pt x="67" y="106"/>
                      </a:lnTo>
                      <a:lnTo>
                        <a:pt x="63" y="106"/>
                      </a:lnTo>
                      <a:lnTo>
                        <a:pt x="58" y="106"/>
                      </a:lnTo>
                      <a:lnTo>
                        <a:pt x="53" y="106"/>
                      </a:lnTo>
                      <a:lnTo>
                        <a:pt x="53" y="101"/>
                      </a:lnTo>
                      <a:lnTo>
                        <a:pt x="48" y="96"/>
                      </a:lnTo>
                      <a:lnTo>
                        <a:pt x="43" y="91"/>
                      </a:lnTo>
                      <a:lnTo>
                        <a:pt x="43" y="87"/>
                      </a:lnTo>
                      <a:lnTo>
                        <a:pt x="38" y="87"/>
                      </a:lnTo>
                      <a:lnTo>
                        <a:pt x="38" y="82"/>
                      </a:lnTo>
                      <a:lnTo>
                        <a:pt x="34" y="82"/>
                      </a:lnTo>
                      <a:lnTo>
                        <a:pt x="29" y="82"/>
                      </a:lnTo>
                      <a:lnTo>
                        <a:pt x="24" y="82"/>
                      </a:lnTo>
                      <a:lnTo>
                        <a:pt x="19" y="82"/>
                      </a:lnTo>
                      <a:lnTo>
                        <a:pt x="19" y="87"/>
                      </a:lnTo>
                      <a:lnTo>
                        <a:pt x="14" y="87"/>
                      </a:lnTo>
                      <a:lnTo>
                        <a:pt x="10" y="87"/>
                      </a:lnTo>
                      <a:lnTo>
                        <a:pt x="5" y="87"/>
                      </a:ln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0" y="63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10" y="53"/>
                      </a:lnTo>
                      <a:lnTo>
                        <a:pt x="14" y="48"/>
                      </a:lnTo>
                      <a:lnTo>
                        <a:pt x="14" y="43"/>
                      </a:lnTo>
                      <a:lnTo>
                        <a:pt x="10" y="38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4" y="14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8" y="24"/>
                      </a:lnTo>
                      <a:lnTo>
                        <a:pt x="38" y="19"/>
                      </a:lnTo>
                      <a:lnTo>
                        <a:pt x="38" y="14"/>
                      </a:lnTo>
                      <a:lnTo>
                        <a:pt x="43" y="9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3" y="5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2" name="Freeform 1436">
                  <a:extLst>
                    <a:ext uri="{FF2B5EF4-FFF2-40B4-BE49-F238E27FC236}">
                      <a16:creationId xmlns:a16="http://schemas.microsoft.com/office/drawing/2014/main" id="{417937F1-ADA9-4E58-A233-3FD353EFD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1081"/>
                  <a:ext cx="43" cy="43"/>
                </a:xfrm>
                <a:custGeom>
                  <a:avLst/>
                  <a:gdLst>
                    <a:gd name="T0" fmla="*/ 0 w 43"/>
                    <a:gd name="T1" fmla="*/ 0 h 43"/>
                    <a:gd name="T2" fmla="*/ 0 w 43"/>
                    <a:gd name="T3" fmla="*/ 4 h 43"/>
                    <a:gd name="T4" fmla="*/ 0 w 43"/>
                    <a:gd name="T5" fmla="*/ 9 h 43"/>
                    <a:gd name="T6" fmla="*/ 0 w 43"/>
                    <a:gd name="T7" fmla="*/ 14 h 43"/>
                    <a:gd name="T8" fmla="*/ 4 w 43"/>
                    <a:gd name="T9" fmla="*/ 19 h 43"/>
                    <a:gd name="T10" fmla="*/ 9 w 43"/>
                    <a:gd name="T11" fmla="*/ 19 h 43"/>
                    <a:gd name="T12" fmla="*/ 9 w 43"/>
                    <a:gd name="T13" fmla="*/ 19 h 43"/>
                    <a:gd name="T14" fmla="*/ 14 w 43"/>
                    <a:gd name="T15" fmla="*/ 19 h 43"/>
                    <a:gd name="T16" fmla="*/ 19 w 43"/>
                    <a:gd name="T17" fmla="*/ 19 h 43"/>
                    <a:gd name="T18" fmla="*/ 24 w 43"/>
                    <a:gd name="T19" fmla="*/ 19 h 43"/>
                    <a:gd name="T20" fmla="*/ 29 w 43"/>
                    <a:gd name="T21" fmla="*/ 24 h 43"/>
                    <a:gd name="T22" fmla="*/ 33 w 43"/>
                    <a:gd name="T23" fmla="*/ 24 h 43"/>
                    <a:gd name="T24" fmla="*/ 38 w 43"/>
                    <a:gd name="T25" fmla="*/ 24 h 43"/>
                    <a:gd name="T26" fmla="*/ 43 w 43"/>
                    <a:gd name="T27" fmla="*/ 29 h 43"/>
                    <a:gd name="T28" fmla="*/ 43 w 43"/>
                    <a:gd name="T29" fmla="*/ 29 h 43"/>
                    <a:gd name="T30" fmla="*/ 43 w 43"/>
                    <a:gd name="T31" fmla="*/ 38 h 43"/>
                    <a:gd name="T32" fmla="*/ 43 w 43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43"/>
                    <a:gd name="T53" fmla="*/ 43 w 43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43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4" y="19"/>
                      </a:lnTo>
                      <a:lnTo>
                        <a:pt x="9" y="19"/>
                      </a:lnTo>
                      <a:lnTo>
                        <a:pt x="14" y="19"/>
                      </a:lnTo>
                      <a:lnTo>
                        <a:pt x="19" y="19"/>
                      </a:lnTo>
                      <a:lnTo>
                        <a:pt x="24" y="19"/>
                      </a:lnTo>
                      <a:lnTo>
                        <a:pt x="29" y="24"/>
                      </a:lnTo>
                      <a:lnTo>
                        <a:pt x="33" y="24"/>
                      </a:lnTo>
                      <a:lnTo>
                        <a:pt x="38" y="24"/>
                      </a:lnTo>
                      <a:lnTo>
                        <a:pt x="43" y="29"/>
                      </a:lnTo>
                      <a:lnTo>
                        <a:pt x="43" y="38"/>
                      </a:lnTo>
                      <a:lnTo>
                        <a:pt x="43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3" name="Freeform 1437">
                  <a:extLst>
                    <a:ext uri="{FF2B5EF4-FFF2-40B4-BE49-F238E27FC236}">
                      <a16:creationId xmlns:a16="http://schemas.microsoft.com/office/drawing/2014/main" id="{39B44238-44ED-4048-88FA-5E8717762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" y="1124"/>
                  <a:ext cx="14" cy="15"/>
                </a:xfrm>
                <a:custGeom>
                  <a:avLst/>
                  <a:gdLst>
                    <a:gd name="T0" fmla="*/ 14 w 14"/>
                    <a:gd name="T1" fmla="*/ 0 h 15"/>
                    <a:gd name="T2" fmla="*/ 14 w 14"/>
                    <a:gd name="T3" fmla="*/ 0 h 15"/>
                    <a:gd name="T4" fmla="*/ 14 w 14"/>
                    <a:gd name="T5" fmla="*/ 5 h 15"/>
                    <a:gd name="T6" fmla="*/ 14 w 14"/>
                    <a:gd name="T7" fmla="*/ 5 h 15"/>
                    <a:gd name="T8" fmla="*/ 14 w 14"/>
                    <a:gd name="T9" fmla="*/ 5 h 15"/>
                    <a:gd name="T10" fmla="*/ 14 w 14"/>
                    <a:gd name="T11" fmla="*/ 5 h 15"/>
                    <a:gd name="T12" fmla="*/ 9 w 14"/>
                    <a:gd name="T13" fmla="*/ 5 h 15"/>
                    <a:gd name="T14" fmla="*/ 9 w 14"/>
                    <a:gd name="T15" fmla="*/ 5 h 15"/>
                    <a:gd name="T16" fmla="*/ 9 w 14"/>
                    <a:gd name="T17" fmla="*/ 10 h 15"/>
                    <a:gd name="T18" fmla="*/ 9 w 14"/>
                    <a:gd name="T19" fmla="*/ 10 h 15"/>
                    <a:gd name="T20" fmla="*/ 9 w 14"/>
                    <a:gd name="T21" fmla="*/ 10 h 15"/>
                    <a:gd name="T22" fmla="*/ 4 w 14"/>
                    <a:gd name="T23" fmla="*/ 10 h 15"/>
                    <a:gd name="T24" fmla="*/ 4 w 14"/>
                    <a:gd name="T25" fmla="*/ 10 h 15"/>
                    <a:gd name="T26" fmla="*/ 4 w 14"/>
                    <a:gd name="T27" fmla="*/ 10 h 15"/>
                    <a:gd name="T28" fmla="*/ 4 w 14"/>
                    <a:gd name="T29" fmla="*/ 10 h 15"/>
                    <a:gd name="T30" fmla="*/ 0 w 14"/>
                    <a:gd name="T31" fmla="*/ 15 h 15"/>
                    <a:gd name="T32" fmla="*/ 0 w 1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5"/>
                    <a:gd name="T53" fmla="*/ 14 w 1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5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4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4" name="Freeform 1438">
                  <a:extLst>
                    <a:ext uri="{FF2B5EF4-FFF2-40B4-BE49-F238E27FC236}">
                      <a16:creationId xmlns:a16="http://schemas.microsoft.com/office/drawing/2014/main" id="{DF4A3943-E0F5-499E-97FD-E02CEDD8A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1139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10 w 10"/>
                    <a:gd name="T3" fmla="*/ 0 h 9"/>
                    <a:gd name="T4" fmla="*/ 10 w 10"/>
                    <a:gd name="T5" fmla="*/ 0 h 9"/>
                    <a:gd name="T6" fmla="*/ 10 w 10"/>
                    <a:gd name="T7" fmla="*/ 0 h 9"/>
                    <a:gd name="T8" fmla="*/ 5 w 10"/>
                    <a:gd name="T9" fmla="*/ 0 h 9"/>
                    <a:gd name="T10" fmla="*/ 5 w 10"/>
                    <a:gd name="T11" fmla="*/ 0 h 9"/>
                    <a:gd name="T12" fmla="*/ 5 w 10"/>
                    <a:gd name="T13" fmla="*/ 0 h 9"/>
                    <a:gd name="T14" fmla="*/ 5 w 10"/>
                    <a:gd name="T15" fmla="*/ 0 h 9"/>
                    <a:gd name="T16" fmla="*/ 5 w 10"/>
                    <a:gd name="T17" fmla="*/ 0 h 9"/>
                    <a:gd name="T18" fmla="*/ 5 w 10"/>
                    <a:gd name="T19" fmla="*/ 0 h 9"/>
                    <a:gd name="T20" fmla="*/ 5 w 10"/>
                    <a:gd name="T21" fmla="*/ 4 h 9"/>
                    <a:gd name="T22" fmla="*/ 0 w 10"/>
                    <a:gd name="T23" fmla="*/ 4 h 9"/>
                    <a:gd name="T24" fmla="*/ 0 w 10"/>
                    <a:gd name="T25" fmla="*/ 4 h 9"/>
                    <a:gd name="T26" fmla="*/ 0 w 10"/>
                    <a:gd name="T27" fmla="*/ 4 h 9"/>
                    <a:gd name="T28" fmla="*/ 0 w 10"/>
                    <a:gd name="T29" fmla="*/ 4 h 9"/>
                    <a:gd name="T30" fmla="*/ 0 w 10"/>
                    <a:gd name="T31" fmla="*/ 9 h 9"/>
                    <a:gd name="T32" fmla="*/ 0 w 10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5" name="Freeform 1439">
                  <a:extLst>
                    <a:ext uri="{FF2B5EF4-FFF2-40B4-BE49-F238E27FC236}">
                      <a16:creationId xmlns:a16="http://schemas.microsoft.com/office/drawing/2014/main" id="{42ADD5FB-87B0-41D1-ABCD-72B8D8FA7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1148"/>
                  <a:ext cx="15" cy="34"/>
                </a:xfrm>
                <a:custGeom>
                  <a:avLst/>
                  <a:gdLst>
                    <a:gd name="T0" fmla="*/ 15 w 15"/>
                    <a:gd name="T1" fmla="*/ 0 h 34"/>
                    <a:gd name="T2" fmla="*/ 15 w 15"/>
                    <a:gd name="T3" fmla="*/ 0 h 34"/>
                    <a:gd name="T4" fmla="*/ 15 w 15"/>
                    <a:gd name="T5" fmla="*/ 5 h 34"/>
                    <a:gd name="T6" fmla="*/ 15 w 15"/>
                    <a:gd name="T7" fmla="*/ 10 h 34"/>
                    <a:gd name="T8" fmla="*/ 15 w 15"/>
                    <a:gd name="T9" fmla="*/ 10 h 34"/>
                    <a:gd name="T10" fmla="*/ 15 w 15"/>
                    <a:gd name="T11" fmla="*/ 15 h 34"/>
                    <a:gd name="T12" fmla="*/ 15 w 15"/>
                    <a:gd name="T13" fmla="*/ 15 h 34"/>
                    <a:gd name="T14" fmla="*/ 15 w 15"/>
                    <a:gd name="T15" fmla="*/ 19 h 34"/>
                    <a:gd name="T16" fmla="*/ 15 w 15"/>
                    <a:gd name="T17" fmla="*/ 19 h 34"/>
                    <a:gd name="T18" fmla="*/ 10 w 15"/>
                    <a:gd name="T19" fmla="*/ 24 h 34"/>
                    <a:gd name="T20" fmla="*/ 10 w 15"/>
                    <a:gd name="T21" fmla="*/ 24 h 34"/>
                    <a:gd name="T22" fmla="*/ 10 w 15"/>
                    <a:gd name="T23" fmla="*/ 29 h 34"/>
                    <a:gd name="T24" fmla="*/ 10 w 15"/>
                    <a:gd name="T25" fmla="*/ 29 h 34"/>
                    <a:gd name="T26" fmla="*/ 5 w 15"/>
                    <a:gd name="T27" fmla="*/ 34 h 34"/>
                    <a:gd name="T28" fmla="*/ 5 w 15"/>
                    <a:gd name="T29" fmla="*/ 34 h 34"/>
                    <a:gd name="T30" fmla="*/ 0 w 15"/>
                    <a:gd name="T31" fmla="*/ 34 h 34"/>
                    <a:gd name="T32" fmla="*/ 0 w 15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4"/>
                    <a:gd name="T53" fmla="*/ 15 w 1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15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5" y="34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6" name="Freeform 1440">
                  <a:extLst>
                    <a:ext uri="{FF2B5EF4-FFF2-40B4-BE49-F238E27FC236}">
                      <a16:creationId xmlns:a16="http://schemas.microsoft.com/office/drawing/2014/main" id="{96C98079-2793-4229-BE7E-55156DA8A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1158"/>
                  <a:ext cx="33" cy="24"/>
                </a:xfrm>
                <a:custGeom>
                  <a:avLst/>
                  <a:gdLst>
                    <a:gd name="T0" fmla="*/ 33 w 33"/>
                    <a:gd name="T1" fmla="*/ 24 h 24"/>
                    <a:gd name="T2" fmla="*/ 29 w 33"/>
                    <a:gd name="T3" fmla="*/ 24 h 24"/>
                    <a:gd name="T4" fmla="*/ 24 w 33"/>
                    <a:gd name="T5" fmla="*/ 24 h 24"/>
                    <a:gd name="T6" fmla="*/ 24 w 33"/>
                    <a:gd name="T7" fmla="*/ 24 h 24"/>
                    <a:gd name="T8" fmla="*/ 19 w 33"/>
                    <a:gd name="T9" fmla="*/ 24 h 24"/>
                    <a:gd name="T10" fmla="*/ 19 w 33"/>
                    <a:gd name="T11" fmla="*/ 19 h 24"/>
                    <a:gd name="T12" fmla="*/ 19 w 33"/>
                    <a:gd name="T13" fmla="*/ 19 h 24"/>
                    <a:gd name="T14" fmla="*/ 14 w 33"/>
                    <a:gd name="T15" fmla="*/ 14 h 24"/>
                    <a:gd name="T16" fmla="*/ 14 w 33"/>
                    <a:gd name="T17" fmla="*/ 14 h 24"/>
                    <a:gd name="T18" fmla="*/ 14 w 33"/>
                    <a:gd name="T19" fmla="*/ 14 h 24"/>
                    <a:gd name="T20" fmla="*/ 9 w 33"/>
                    <a:gd name="T21" fmla="*/ 9 h 24"/>
                    <a:gd name="T22" fmla="*/ 9 w 33"/>
                    <a:gd name="T23" fmla="*/ 9 h 24"/>
                    <a:gd name="T24" fmla="*/ 9 w 33"/>
                    <a:gd name="T25" fmla="*/ 5 h 24"/>
                    <a:gd name="T26" fmla="*/ 4 w 33"/>
                    <a:gd name="T27" fmla="*/ 5 h 24"/>
                    <a:gd name="T28" fmla="*/ 4 w 33"/>
                    <a:gd name="T29" fmla="*/ 0 h 24"/>
                    <a:gd name="T30" fmla="*/ 0 w 33"/>
                    <a:gd name="T31" fmla="*/ 0 h 24"/>
                    <a:gd name="T32" fmla="*/ 0 w 33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4"/>
                    <a:gd name="T53" fmla="*/ 33 w 33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4">
                      <a:moveTo>
                        <a:pt x="33" y="24"/>
                      </a:move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14" y="14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7" name="Freeform 1441">
                  <a:extLst>
                    <a:ext uri="{FF2B5EF4-FFF2-40B4-BE49-F238E27FC236}">
                      <a16:creationId xmlns:a16="http://schemas.microsoft.com/office/drawing/2014/main" id="{A5821B47-A321-4B9D-BE34-CC210DF85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1153"/>
                  <a:ext cx="34" cy="10"/>
                </a:xfrm>
                <a:custGeom>
                  <a:avLst/>
                  <a:gdLst>
                    <a:gd name="T0" fmla="*/ 34 w 34"/>
                    <a:gd name="T1" fmla="*/ 5 h 10"/>
                    <a:gd name="T2" fmla="*/ 29 w 34"/>
                    <a:gd name="T3" fmla="*/ 5 h 10"/>
                    <a:gd name="T4" fmla="*/ 29 w 34"/>
                    <a:gd name="T5" fmla="*/ 5 h 10"/>
                    <a:gd name="T6" fmla="*/ 24 w 34"/>
                    <a:gd name="T7" fmla="*/ 5 h 10"/>
                    <a:gd name="T8" fmla="*/ 24 w 34"/>
                    <a:gd name="T9" fmla="*/ 5 h 10"/>
                    <a:gd name="T10" fmla="*/ 19 w 34"/>
                    <a:gd name="T11" fmla="*/ 5 h 10"/>
                    <a:gd name="T12" fmla="*/ 19 w 34"/>
                    <a:gd name="T13" fmla="*/ 10 h 10"/>
                    <a:gd name="T14" fmla="*/ 14 w 34"/>
                    <a:gd name="T15" fmla="*/ 10 h 10"/>
                    <a:gd name="T16" fmla="*/ 14 w 34"/>
                    <a:gd name="T17" fmla="*/ 10 h 10"/>
                    <a:gd name="T18" fmla="*/ 10 w 34"/>
                    <a:gd name="T19" fmla="*/ 10 h 10"/>
                    <a:gd name="T20" fmla="*/ 10 w 34"/>
                    <a:gd name="T21" fmla="*/ 10 h 10"/>
                    <a:gd name="T22" fmla="*/ 5 w 34"/>
                    <a:gd name="T23" fmla="*/ 10 h 10"/>
                    <a:gd name="T24" fmla="*/ 5 w 34"/>
                    <a:gd name="T25" fmla="*/ 10 h 10"/>
                    <a:gd name="T26" fmla="*/ 0 w 34"/>
                    <a:gd name="T27" fmla="*/ 5 h 10"/>
                    <a:gd name="T28" fmla="*/ 0 w 34"/>
                    <a:gd name="T29" fmla="*/ 5 h 10"/>
                    <a:gd name="T30" fmla="*/ 0 w 34"/>
                    <a:gd name="T31" fmla="*/ 0 h 10"/>
                    <a:gd name="T32" fmla="*/ 0 w 34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0"/>
                    <a:gd name="T53" fmla="*/ 34 w 3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0">
                      <a:moveTo>
                        <a:pt x="34" y="5"/>
                      </a:move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8" name="Freeform 1442">
                  <a:extLst>
                    <a:ext uri="{FF2B5EF4-FFF2-40B4-BE49-F238E27FC236}">
                      <a16:creationId xmlns:a16="http://schemas.microsoft.com/office/drawing/2014/main" id="{4505909D-DA36-41E0-BCBB-FBA722925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1110"/>
                  <a:ext cx="14" cy="43"/>
                </a:xfrm>
                <a:custGeom>
                  <a:avLst/>
                  <a:gdLst>
                    <a:gd name="T0" fmla="*/ 0 w 14"/>
                    <a:gd name="T1" fmla="*/ 43 h 43"/>
                    <a:gd name="T2" fmla="*/ 0 w 14"/>
                    <a:gd name="T3" fmla="*/ 38 h 43"/>
                    <a:gd name="T4" fmla="*/ 0 w 14"/>
                    <a:gd name="T5" fmla="*/ 33 h 43"/>
                    <a:gd name="T6" fmla="*/ 0 w 14"/>
                    <a:gd name="T7" fmla="*/ 33 h 43"/>
                    <a:gd name="T8" fmla="*/ 0 w 14"/>
                    <a:gd name="T9" fmla="*/ 29 h 43"/>
                    <a:gd name="T10" fmla="*/ 5 w 14"/>
                    <a:gd name="T11" fmla="*/ 29 h 43"/>
                    <a:gd name="T12" fmla="*/ 5 w 14"/>
                    <a:gd name="T13" fmla="*/ 24 h 43"/>
                    <a:gd name="T14" fmla="*/ 5 w 14"/>
                    <a:gd name="T15" fmla="*/ 24 h 43"/>
                    <a:gd name="T16" fmla="*/ 10 w 14"/>
                    <a:gd name="T17" fmla="*/ 19 h 43"/>
                    <a:gd name="T18" fmla="*/ 10 w 14"/>
                    <a:gd name="T19" fmla="*/ 19 h 43"/>
                    <a:gd name="T20" fmla="*/ 14 w 14"/>
                    <a:gd name="T21" fmla="*/ 14 h 43"/>
                    <a:gd name="T22" fmla="*/ 14 w 14"/>
                    <a:gd name="T23" fmla="*/ 14 h 43"/>
                    <a:gd name="T24" fmla="*/ 14 w 14"/>
                    <a:gd name="T25" fmla="*/ 9 h 43"/>
                    <a:gd name="T26" fmla="*/ 14 w 14"/>
                    <a:gd name="T27" fmla="*/ 9 h 43"/>
                    <a:gd name="T28" fmla="*/ 10 w 14"/>
                    <a:gd name="T29" fmla="*/ 4 h 43"/>
                    <a:gd name="T30" fmla="*/ 10 w 14"/>
                    <a:gd name="T31" fmla="*/ 4 h 43"/>
                    <a:gd name="T32" fmla="*/ 5 w 14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43"/>
                    <a:gd name="T53" fmla="*/ 14 w 1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43">
                      <a:moveTo>
                        <a:pt x="0" y="43"/>
                      </a:move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19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10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9" name="Freeform 1443">
                  <a:extLst>
                    <a:ext uri="{FF2B5EF4-FFF2-40B4-BE49-F238E27FC236}">
                      <a16:creationId xmlns:a16="http://schemas.microsoft.com/office/drawing/2014/main" id="{80C3C1D9-5EC5-4464-9517-B96AEC127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3" y="109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5 h 15"/>
                    <a:gd name="T4" fmla="*/ 0 w 1"/>
                    <a:gd name="T5" fmla="*/ 15 h 15"/>
                    <a:gd name="T6" fmla="*/ 0 w 1"/>
                    <a:gd name="T7" fmla="*/ 15 h 15"/>
                    <a:gd name="T8" fmla="*/ 0 w 1"/>
                    <a:gd name="T9" fmla="*/ 15 h 15"/>
                    <a:gd name="T10" fmla="*/ 0 w 1"/>
                    <a:gd name="T11" fmla="*/ 15 h 15"/>
                    <a:gd name="T12" fmla="*/ 0 w 1"/>
                    <a:gd name="T13" fmla="*/ 10 h 15"/>
                    <a:gd name="T14" fmla="*/ 0 w 1"/>
                    <a:gd name="T15" fmla="*/ 10 h 15"/>
                    <a:gd name="T16" fmla="*/ 0 w 1"/>
                    <a:gd name="T17" fmla="*/ 10 h 15"/>
                    <a:gd name="T18" fmla="*/ 0 w 1"/>
                    <a:gd name="T19" fmla="*/ 10 h 15"/>
                    <a:gd name="T20" fmla="*/ 0 w 1"/>
                    <a:gd name="T21" fmla="*/ 5 h 15"/>
                    <a:gd name="T22" fmla="*/ 0 w 1"/>
                    <a:gd name="T23" fmla="*/ 5 h 15"/>
                    <a:gd name="T24" fmla="*/ 0 w 1"/>
                    <a:gd name="T25" fmla="*/ 5 h 15"/>
                    <a:gd name="T26" fmla="*/ 0 w 1"/>
                    <a:gd name="T27" fmla="*/ 5 h 15"/>
                    <a:gd name="T28" fmla="*/ 0 w 1"/>
                    <a:gd name="T29" fmla="*/ 0 h 15"/>
                    <a:gd name="T30" fmla="*/ 0 w 1"/>
                    <a:gd name="T31" fmla="*/ 0 h 15"/>
                    <a:gd name="T32" fmla="*/ 0 w 1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5"/>
                    <a:gd name="T53" fmla="*/ 1 w 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0" name="Freeform 1444">
                  <a:extLst>
                    <a:ext uri="{FF2B5EF4-FFF2-40B4-BE49-F238E27FC236}">
                      <a16:creationId xmlns:a16="http://schemas.microsoft.com/office/drawing/2014/main" id="{5DCF905D-7F5B-41DB-AAA5-0FADDDD6A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3" y="1090"/>
                  <a:ext cx="14" cy="5"/>
                </a:xfrm>
                <a:custGeom>
                  <a:avLst/>
                  <a:gdLst>
                    <a:gd name="T0" fmla="*/ 0 w 14"/>
                    <a:gd name="T1" fmla="*/ 5 h 5"/>
                    <a:gd name="T2" fmla="*/ 0 w 14"/>
                    <a:gd name="T3" fmla="*/ 5 h 5"/>
                    <a:gd name="T4" fmla="*/ 0 w 14"/>
                    <a:gd name="T5" fmla="*/ 5 h 5"/>
                    <a:gd name="T6" fmla="*/ 0 w 14"/>
                    <a:gd name="T7" fmla="*/ 0 h 5"/>
                    <a:gd name="T8" fmla="*/ 5 w 14"/>
                    <a:gd name="T9" fmla="*/ 0 h 5"/>
                    <a:gd name="T10" fmla="*/ 5 w 14"/>
                    <a:gd name="T11" fmla="*/ 0 h 5"/>
                    <a:gd name="T12" fmla="*/ 5 w 14"/>
                    <a:gd name="T13" fmla="*/ 0 h 5"/>
                    <a:gd name="T14" fmla="*/ 5 w 14"/>
                    <a:gd name="T15" fmla="*/ 0 h 5"/>
                    <a:gd name="T16" fmla="*/ 5 w 14"/>
                    <a:gd name="T17" fmla="*/ 0 h 5"/>
                    <a:gd name="T18" fmla="*/ 5 w 14"/>
                    <a:gd name="T19" fmla="*/ 0 h 5"/>
                    <a:gd name="T20" fmla="*/ 9 w 14"/>
                    <a:gd name="T21" fmla="*/ 0 h 5"/>
                    <a:gd name="T22" fmla="*/ 9 w 14"/>
                    <a:gd name="T23" fmla="*/ 0 h 5"/>
                    <a:gd name="T24" fmla="*/ 9 w 14"/>
                    <a:gd name="T25" fmla="*/ 0 h 5"/>
                    <a:gd name="T26" fmla="*/ 9 w 14"/>
                    <a:gd name="T27" fmla="*/ 0 h 5"/>
                    <a:gd name="T28" fmla="*/ 9 w 14"/>
                    <a:gd name="T29" fmla="*/ 0 h 5"/>
                    <a:gd name="T30" fmla="*/ 14 w 14"/>
                    <a:gd name="T31" fmla="*/ 0 h 5"/>
                    <a:gd name="T32" fmla="*/ 14 w 1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"/>
                    <a:gd name="T53" fmla="*/ 14 w 1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1" name="Freeform 1445">
                  <a:extLst>
                    <a:ext uri="{FF2B5EF4-FFF2-40B4-BE49-F238E27FC236}">
                      <a16:creationId xmlns:a16="http://schemas.microsoft.com/office/drawing/2014/main" id="{244B1F6C-BF6A-48DC-9551-17BB91EE3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1090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0 w 19"/>
                    <a:gd name="T3" fmla="*/ 0 h 10"/>
                    <a:gd name="T4" fmla="*/ 0 w 19"/>
                    <a:gd name="T5" fmla="*/ 5 h 10"/>
                    <a:gd name="T6" fmla="*/ 0 w 19"/>
                    <a:gd name="T7" fmla="*/ 5 h 10"/>
                    <a:gd name="T8" fmla="*/ 5 w 19"/>
                    <a:gd name="T9" fmla="*/ 5 h 10"/>
                    <a:gd name="T10" fmla="*/ 5 w 19"/>
                    <a:gd name="T11" fmla="*/ 10 h 10"/>
                    <a:gd name="T12" fmla="*/ 5 w 19"/>
                    <a:gd name="T13" fmla="*/ 10 h 10"/>
                    <a:gd name="T14" fmla="*/ 5 w 19"/>
                    <a:gd name="T15" fmla="*/ 10 h 10"/>
                    <a:gd name="T16" fmla="*/ 10 w 19"/>
                    <a:gd name="T17" fmla="*/ 10 h 10"/>
                    <a:gd name="T18" fmla="*/ 10 w 19"/>
                    <a:gd name="T19" fmla="*/ 10 h 10"/>
                    <a:gd name="T20" fmla="*/ 10 w 19"/>
                    <a:gd name="T21" fmla="*/ 10 h 10"/>
                    <a:gd name="T22" fmla="*/ 10 w 19"/>
                    <a:gd name="T23" fmla="*/ 10 h 10"/>
                    <a:gd name="T24" fmla="*/ 15 w 19"/>
                    <a:gd name="T25" fmla="*/ 10 h 10"/>
                    <a:gd name="T26" fmla="*/ 15 w 19"/>
                    <a:gd name="T27" fmla="*/ 10 h 10"/>
                    <a:gd name="T28" fmla="*/ 15 w 19"/>
                    <a:gd name="T29" fmla="*/ 10 h 10"/>
                    <a:gd name="T30" fmla="*/ 15 w 19"/>
                    <a:gd name="T31" fmla="*/ 10 h 10"/>
                    <a:gd name="T32" fmla="*/ 19 w 1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2" name="Freeform 1446">
                  <a:extLst>
                    <a:ext uri="{FF2B5EF4-FFF2-40B4-BE49-F238E27FC236}">
                      <a16:creationId xmlns:a16="http://schemas.microsoft.com/office/drawing/2014/main" id="{4E73F408-876B-4D96-A186-FB8665ED7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" y="1076"/>
                  <a:ext cx="25" cy="24"/>
                </a:xfrm>
                <a:custGeom>
                  <a:avLst/>
                  <a:gdLst>
                    <a:gd name="T0" fmla="*/ 0 w 25"/>
                    <a:gd name="T1" fmla="*/ 24 h 24"/>
                    <a:gd name="T2" fmla="*/ 0 w 25"/>
                    <a:gd name="T3" fmla="*/ 19 h 24"/>
                    <a:gd name="T4" fmla="*/ 0 w 25"/>
                    <a:gd name="T5" fmla="*/ 19 h 24"/>
                    <a:gd name="T6" fmla="*/ 0 w 25"/>
                    <a:gd name="T7" fmla="*/ 14 h 24"/>
                    <a:gd name="T8" fmla="*/ 0 w 25"/>
                    <a:gd name="T9" fmla="*/ 14 h 24"/>
                    <a:gd name="T10" fmla="*/ 5 w 25"/>
                    <a:gd name="T11" fmla="*/ 9 h 24"/>
                    <a:gd name="T12" fmla="*/ 5 w 25"/>
                    <a:gd name="T13" fmla="*/ 9 h 24"/>
                    <a:gd name="T14" fmla="*/ 5 w 25"/>
                    <a:gd name="T15" fmla="*/ 5 h 24"/>
                    <a:gd name="T16" fmla="*/ 10 w 25"/>
                    <a:gd name="T17" fmla="*/ 5 h 24"/>
                    <a:gd name="T18" fmla="*/ 10 w 25"/>
                    <a:gd name="T19" fmla="*/ 5 h 24"/>
                    <a:gd name="T20" fmla="*/ 10 w 25"/>
                    <a:gd name="T21" fmla="*/ 5 h 24"/>
                    <a:gd name="T22" fmla="*/ 15 w 25"/>
                    <a:gd name="T23" fmla="*/ 0 h 24"/>
                    <a:gd name="T24" fmla="*/ 15 w 25"/>
                    <a:gd name="T25" fmla="*/ 0 h 24"/>
                    <a:gd name="T26" fmla="*/ 20 w 25"/>
                    <a:gd name="T27" fmla="*/ 0 h 24"/>
                    <a:gd name="T28" fmla="*/ 20 w 25"/>
                    <a:gd name="T29" fmla="*/ 0 h 24"/>
                    <a:gd name="T30" fmla="*/ 25 w 25"/>
                    <a:gd name="T31" fmla="*/ 0 h 24"/>
                    <a:gd name="T32" fmla="*/ 25 w 25"/>
                    <a:gd name="T33" fmla="*/ 5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24"/>
                    <a:gd name="T53" fmla="*/ 25 w 2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24">
                      <a:moveTo>
                        <a:pt x="0" y="24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3" name="Freeform 1447">
                  <a:extLst>
                    <a:ext uri="{FF2B5EF4-FFF2-40B4-BE49-F238E27FC236}">
                      <a16:creationId xmlns:a16="http://schemas.microsoft.com/office/drawing/2014/main" id="{335AE13F-F24C-4101-8B97-58ED7F5EC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1076"/>
                  <a:ext cx="72" cy="106"/>
                </a:xfrm>
                <a:custGeom>
                  <a:avLst/>
                  <a:gdLst>
                    <a:gd name="T0" fmla="*/ 43 w 72"/>
                    <a:gd name="T1" fmla="*/ 14 h 106"/>
                    <a:gd name="T2" fmla="*/ 43 w 72"/>
                    <a:gd name="T3" fmla="*/ 19 h 106"/>
                    <a:gd name="T4" fmla="*/ 38 w 72"/>
                    <a:gd name="T5" fmla="*/ 19 h 106"/>
                    <a:gd name="T6" fmla="*/ 38 w 72"/>
                    <a:gd name="T7" fmla="*/ 24 h 106"/>
                    <a:gd name="T8" fmla="*/ 43 w 72"/>
                    <a:gd name="T9" fmla="*/ 29 h 106"/>
                    <a:gd name="T10" fmla="*/ 53 w 72"/>
                    <a:gd name="T11" fmla="*/ 34 h 106"/>
                    <a:gd name="T12" fmla="*/ 62 w 72"/>
                    <a:gd name="T13" fmla="*/ 38 h 106"/>
                    <a:gd name="T14" fmla="*/ 72 w 72"/>
                    <a:gd name="T15" fmla="*/ 43 h 106"/>
                    <a:gd name="T16" fmla="*/ 72 w 72"/>
                    <a:gd name="T17" fmla="*/ 53 h 106"/>
                    <a:gd name="T18" fmla="*/ 67 w 72"/>
                    <a:gd name="T19" fmla="*/ 63 h 106"/>
                    <a:gd name="T20" fmla="*/ 62 w 72"/>
                    <a:gd name="T21" fmla="*/ 72 h 106"/>
                    <a:gd name="T22" fmla="*/ 53 w 72"/>
                    <a:gd name="T23" fmla="*/ 72 h 106"/>
                    <a:gd name="T24" fmla="*/ 53 w 72"/>
                    <a:gd name="T25" fmla="*/ 72 h 106"/>
                    <a:gd name="T26" fmla="*/ 48 w 72"/>
                    <a:gd name="T27" fmla="*/ 72 h 106"/>
                    <a:gd name="T28" fmla="*/ 43 w 72"/>
                    <a:gd name="T29" fmla="*/ 77 h 106"/>
                    <a:gd name="T30" fmla="*/ 43 w 72"/>
                    <a:gd name="T31" fmla="*/ 77 h 106"/>
                    <a:gd name="T32" fmla="*/ 43 w 72"/>
                    <a:gd name="T33" fmla="*/ 82 h 106"/>
                    <a:gd name="T34" fmla="*/ 43 w 72"/>
                    <a:gd name="T35" fmla="*/ 87 h 106"/>
                    <a:gd name="T36" fmla="*/ 48 w 72"/>
                    <a:gd name="T37" fmla="*/ 91 h 106"/>
                    <a:gd name="T38" fmla="*/ 43 w 72"/>
                    <a:gd name="T39" fmla="*/ 96 h 106"/>
                    <a:gd name="T40" fmla="*/ 43 w 72"/>
                    <a:gd name="T41" fmla="*/ 101 h 106"/>
                    <a:gd name="T42" fmla="*/ 38 w 72"/>
                    <a:gd name="T43" fmla="*/ 101 h 106"/>
                    <a:gd name="T44" fmla="*/ 29 w 72"/>
                    <a:gd name="T45" fmla="*/ 106 h 106"/>
                    <a:gd name="T46" fmla="*/ 24 w 72"/>
                    <a:gd name="T47" fmla="*/ 101 h 106"/>
                    <a:gd name="T48" fmla="*/ 24 w 72"/>
                    <a:gd name="T49" fmla="*/ 101 h 106"/>
                    <a:gd name="T50" fmla="*/ 24 w 72"/>
                    <a:gd name="T51" fmla="*/ 96 h 106"/>
                    <a:gd name="T52" fmla="*/ 19 w 72"/>
                    <a:gd name="T53" fmla="*/ 91 h 106"/>
                    <a:gd name="T54" fmla="*/ 14 w 72"/>
                    <a:gd name="T55" fmla="*/ 91 h 106"/>
                    <a:gd name="T56" fmla="*/ 5 w 72"/>
                    <a:gd name="T57" fmla="*/ 77 h 106"/>
                    <a:gd name="T58" fmla="*/ 9 w 72"/>
                    <a:gd name="T59" fmla="*/ 77 h 106"/>
                    <a:gd name="T60" fmla="*/ 14 w 72"/>
                    <a:gd name="T61" fmla="*/ 77 h 106"/>
                    <a:gd name="T62" fmla="*/ 19 w 72"/>
                    <a:gd name="T63" fmla="*/ 77 h 106"/>
                    <a:gd name="T64" fmla="*/ 29 w 72"/>
                    <a:gd name="T65" fmla="*/ 72 h 106"/>
                    <a:gd name="T66" fmla="*/ 33 w 72"/>
                    <a:gd name="T67" fmla="*/ 67 h 106"/>
                    <a:gd name="T68" fmla="*/ 38 w 72"/>
                    <a:gd name="T69" fmla="*/ 58 h 106"/>
                    <a:gd name="T70" fmla="*/ 38 w 72"/>
                    <a:gd name="T71" fmla="*/ 53 h 106"/>
                    <a:gd name="T72" fmla="*/ 38 w 72"/>
                    <a:gd name="T73" fmla="*/ 43 h 106"/>
                    <a:gd name="T74" fmla="*/ 29 w 72"/>
                    <a:gd name="T75" fmla="*/ 34 h 106"/>
                    <a:gd name="T76" fmla="*/ 24 w 72"/>
                    <a:gd name="T77" fmla="*/ 29 h 106"/>
                    <a:gd name="T78" fmla="*/ 19 w 72"/>
                    <a:gd name="T79" fmla="*/ 24 h 106"/>
                    <a:gd name="T80" fmla="*/ 19 w 72"/>
                    <a:gd name="T81" fmla="*/ 14 h 106"/>
                    <a:gd name="T82" fmla="*/ 24 w 72"/>
                    <a:gd name="T83" fmla="*/ 9 h 106"/>
                    <a:gd name="T84" fmla="*/ 29 w 72"/>
                    <a:gd name="T85" fmla="*/ 5 h 106"/>
                    <a:gd name="T86" fmla="*/ 29 w 72"/>
                    <a:gd name="T87" fmla="*/ 0 h 106"/>
                    <a:gd name="T88" fmla="*/ 33 w 72"/>
                    <a:gd name="T89" fmla="*/ 5 h 106"/>
                    <a:gd name="T90" fmla="*/ 38 w 72"/>
                    <a:gd name="T91" fmla="*/ 5 h 106"/>
                    <a:gd name="T92" fmla="*/ 38 w 72"/>
                    <a:gd name="T93" fmla="*/ 5 h 106"/>
                    <a:gd name="T94" fmla="*/ 43 w 72"/>
                    <a:gd name="T95" fmla="*/ 5 h 106"/>
                    <a:gd name="T96" fmla="*/ 43 w 72"/>
                    <a:gd name="T97" fmla="*/ 9 h 1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2"/>
                    <a:gd name="T148" fmla="*/ 0 h 106"/>
                    <a:gd name="T149" fmla="*/ 72 w 72"/>
                    <a:gd name="T150" fmla="*/ 106 h 1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2" h="106">
                      <a:moveTo>
                        <a:pt x="43" y="9"/>
                      </a:moveTo>
                      <a:lnTo>
                        <a:pt x="43" y="9"/>
                      </a:lnTo>
                      <a:lnTo>
                        <a:pt x="43" y="14"/>
                      </a:lnTo>
                      <a:lnTo>
                        <a:pt x="43" y="19"/>
                      </a:lnTo>
                      <a:lnTo>
                        <a:pt x="38" y="19"/>
                      </a:lnTo>
                      <a:lnTo>
                        <a:pt x="38" y="24"/>
                      </a:lnTo>
                      <a:lnTo>
                        <a:pt x="38" y="29"/>
                      </a:lnTo>
                      <a:lnTo>
                        <a:pt x="43" y="29"/>
                      </a:lnTo>
                      <a:lnTo>
                        <a:pt x="48" y="34"/>
                      </a:lnTo>
                      <a:lnTo>
                        <a:pt x="53" y="34"/>
                      </a:lnTo>
                      <a:lnTo>
                        <a:pt x="58" y="34"/>
                      </a:lnTo>
                      <a:lnTo>
                        <a:pt x="62" y="38"/>
                      </a:lnTo>
                      <a:lnTo>
                        <a:pt x="67" y="43"/>
                      </a:lnTo>
                      <a:lnTo>
                        <a:pt x="72" y="43"/>
                      </a:lnTo>
                      <a:lnTo>
                        <a:pt x="72" y="48"/>
                      </a:lnTo>
                      <a:lnTo>
                        <a:pt x="72" y="53"/>
                      </a:lnTo>
                      <a:lnTo>
                        <a:pt x="72" y="58"/>
                      </a:lnTo>
                      <a:lnTo>
                        <a:pt x="67" y="63"/>
                      </a:lnTo>
                      <a:lnTo>
                        <a:pt x="67" y="67"/>
                      </a:lnTo>
                      <a:lnTo>
                        <a:pt x="62" y="67"/>
                      </a:lnTo>
                      <a:lnTo>
                        <a:pt x="62" y="72"/>
                      </a:lnTo>
                      <a:lnTo>
                        <a:pt x="58" y="72"/>
                      </a:lnTo>
                      <a:lnTo>
                        <a:pt x="53" y="72"/>
                      </a:lnTo>
                      <a:lnTo>
                        <a:pt x="53" y="77"/>
                      </a:lnTo>
                      <a:lnTo>
                        <a:pt x="53" y="72"/>
                      </a:lnTo>
                      <a:lnTo>
                        <a:pt x="48" y="72"/>
                      </a:lnTo>
                      <a:lnTo>
                        <a:pt x="48" y="77"/>
                      </a:lnTo>
                      <a:lnTo>
                        <a:pt x="43" y="77"/>
                      </a:lnTo>
                      <a:lnTo>
                        <a:pt x="43" y="82"/>
                      </a:lnTo>
                      <a:lnTo>
                        <a:pt x="43" y="87"/>
                      </a:lnTo>
                      <a:lnTo>
                        <a:pt x="48" y="87"/>
                      </a:lnTo>
                      <a:lnTo>
                        <a:pt x="48" y="91"/>
                      </a:lnTo>
                      <a:lnTo>
                        <a:pt x="48" y="96"/>
                      </a:lnTo>
                      <a:lnTo>
                        <a:pt x="43" y="96"/>
                      </a:lnTo>
                      <a:lnTo>
                        <a:pt x="43" y="101"/>
                      </a:lnTo>
                      <a:lnTo>
                        <a:pt x="38" y="101"/>
                      </a:lnTo>
                      <a:lnTo>
                        <a:pt x="33" y="101"/>
                      </a:lnTo>
                      <a:lnTo>
                        <a:pt x="33" y="106"/>
                      </a:lnTo>
                      <a:lnTo>
                        <a:pt x="29" y="106"/>
                      </a:lnTo>
                      <a:lnTo>
                        <a:pt x="29" y="101"/>
                      </a:lnTo>
                      <a:lnTo>
                        <a:pt x="24" y="101"/>
                      </a:lnTo>
                      <a:lnTo>
                        <a:pt x="24" y="96"/>
                      </a:lnTo>
                      <a:lnTo>
                        <a:pt x="19" y="96"/>
                      </a:lnTo>
                      <a:lnTo>
                        <a:pt x="19" y="91"/>
                      </a:lnTo>
                      <a:lnTo>
                        <a:pt x="14" y="91"/>
                      </a:lnTo>
                      <a:lnTo>
                        <a:pt x="0" y="106"/>
                      </a:lnTo>
                      <a:lnTo>
                        <a:pt x="5" y="77"/>
                      </a:lnTo>
                      <a:lnTo>
                        <a:pt x="9" y="77"/>
                      </a:lnTo>
                      <a:lnTo>
                        <a:pt x="14" y="77"/>
                      </a:lnTo>
                      <a:lnTo>
                        <a:pt x="19" y="77"/>
                      </a:lnTo>
                      <a:lnTo>
                        <a:pt x="24" y="77"/>
                      </a:lnTo>
                      <a:lnTo>
                        <a:pt x="29" y="72"/>
                      </a:lnTo>
                      <a:lnTo>
                        <a:pt x="33" y="67"/>
                      </a:lnTo>
                      <a:lnTo>
                        <a:pt x="33" y="63"/>
                      </a:lnTo>
                      <a:lnTo>
                        <a:pt x="38" y="63"/>
                      </a:lnTo>
                      <a:lnTo>
                        <a:pt x="38" y="58"/>
                      </a:lnTo>
                      <a:lnTo>
                        <a:pt x="38" y="53"/>
                      </a:lnTo>
                      <a:lnTo>
                        <a:pt x="38" y="48"/>
                      </a:lnTo>
                      <a:lnTo>
                        <a:pt x="38" y="43"/>
                      </a:lnTo>
                      <a:lnTo>
                        <a:pt x="33" y="38"/>
                      </a:lnTo>
                      <a:lnTo>
                        <a:pt x="33" y="34"/>
                      </a:lnTo>
                      <a:lnTo>
                        <a:pt x="29" y="34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4" y="19"/>
                      </a:lnTo>
                      <a:lnTo>
                        <a:pt x="19" y="14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4" name="Freeform 1448">
                  <a:extLst>
                    <a:ext uri="{FF2B5EF4-FFF2-40B4-BE49-F238E27FC236}">
                      <a16:creationId xmlns:a16="http://schemas.microsoft.com/office/drawing/2014/main" id="{CB448EDC-AA08-4E3E-82CB-1D79E8C21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085"/>
                  <a:ext cx="5" cy="15"/>
                </a:xfrm>
                <a:custGeom>
                  <a:avLst/>
                  <a:gdLst>
                    <a:gd name="T0" fmla="*/ 5 w 5"/>
                    <a:gd name="T1" fmla="*/ 0 h 15"/>
                    <a:gd name="T2" fmla="*/ 5 w 5"/>
                    <a:gd name="T3" fmla="*/ 0 h 15"/>
                    <a:gd name="T4" fmla="*/ 5 w 5"/>
                    <a:gd name="T5" fmla="*/ 0 h 15"/>
                    <a:gd name="T6" fmla="*/ 5 w 5"/>
                    <a:gd name="T7" fmla="*/ 5 h 15"/>
                    <a:gd name="T8" fmla="*/ 5 w 5"/>
                    <a:gd name="T9" fmla="*/ 5 h 15"/>
                    <a:gd name="T10" fmla="*/ 5 w 5"/>
                    <a:gd name="T11" fmla="*/ 5 h 15"/>
                    <a:gd name="T12" fmla="*/ 5 w 5"/>
                    <a:gd name="T13" fmla="*/ 5 h 15"/>
                    <a:gd name="T14" fmla="*/ 5 w 5"/>
                    <a:gd name="T15" fmla="*/ 10 h 15"/>
                    <a:gd name="T16" fmla="*/ 5 w 5"/>
                    <a:gd name="T17" fmla="*/ 10 h 15"/>
                    <a:gd name="T18" fmla="*/ 5 w 5"/>
                    <a:gd name="T19" fmla="*/ 10 h 15"/>
                    <a:gd name="T20" fmla="*/ 5 w 5"/>
                    <a:gd name="T21" fmla="*/ 10 h 15"/>
                    <a:gd name="T22" fmla="*/ 0 w 5"/>
                    <a:gd name="T23" fmla="*/ 10 h 15"/>
                    <a:gd name="T24" fmla="*/ 0 w 5"/>
                    <a:gd name="T25" fmla="*/ 15 h 15"/>
                    <a:gd name="T26" fmla="*/ 0 w 5"/>
                    <a:gd name="T27" fmla="*/ 15 h 15"/>
                    <a:gd name="T28" fmla="*/ 0 w 5"/>
                    <a:gd name="T29" fmla="*/ 15 h 15"/>
                    <a:gd name="T30" fmla="*/ 0 w 5"/>
                    <a:gd name="T31" fmla="*/ 15 h 15"/>
                    <a:gd name="T32" fmla="*/ 0 w 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5"/>
                    <a:gd name="T53" fmla="*/ 5 w 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5" name="Freeform 1449">
                  <a:extLst>
                    <a:ext uri="{FF2B5EF4-FFF2-40B4-BE49-F238E27FC236}">
                      <a16:creationId xmlns:a16="http://schemas.microsoft.com/office/drawing/2014/main" id="{8F25BAF0-27F7-4A71-A07A-4E8660B12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100"/>
                  <a:ext cx="34" cy="24"/>
                </a:xfrm>
                <a:custGeom>
                  <a:avLst/>
                  <a:gdLst>
                    <a:gd name="T0" fmla="*/ 0 w 34"/>
                    <a:gd name="T1" fmla="*/ 0 h 24"/>
                    <a:gd name="T2" fmla="*/ 0 w 34"/>
                    <a:gd name="T3" fmla="*/ 5 h 24"/>
                    <a:gd name="T4" fmla="*/ 5 w 34"/>
                    <a:gd name="T5" fmla="*/ 5 h 24"/>
                    <a:gd name="T6" fmla="*/ 5 w 34"/>
                    <a:gd name="T7" fmla="*/ 5 h 24"/>
                    <a:gd name="T8" fmla="*/ 5 w 34"/>
                    <a:gd name="T9" fmla="*/ 5 h 24"/>
                    <a:gd name="T10" fmla="*/ 10 w 34"/>
                    <a:gd name="T11" fmla="*/ 10 h 24"/>
                    <a:gd name="T12" fmla="*/ 10 w 34"/>
                    <a:gd name="T13" fmla="*/ 10 h 24"/>
                    <a:gd name="T14" fmla="*/ 15 w 34"/>
                    <a:gd name="T15" fmla="*/ 10 h 24"/>
                    <a:gd name="T16" fmla="*/ 15 w 34"/>
                    <a:gd name="T17" fmla="*/ 10 h 24"/>
                    <a:gd name="T18" fmla="*/ 20 w 34"/>
                    <a:gd name="T19" fmla="*/ 10 h 24"/>
                    <a:gd name="T20" fmla="*/ 24 w 34"/>
                    <a:gd name="T21" fmla="*/ 14 h 24"/>
                    <a:gd name="T22" fmla="*/ 24 w 34"/>
                    <a:gd name="T23" fmla="*/ 14 h 24"/>
                    <a:gd name="T24" fmla="*/ 24 w 34"/>
                    <a:gd name="T25" fmla="*/ 14 h 24"/>
                    <a:gd name="T26" fmla="*/ 29 w 34"/>
                    <a:gd name="T27" fmla="*/ 19 h 24"/>
                    <a:gd name="T28" fmla="*/ 29 w 34"/>
                    <a:gd name="T29" fmla="*/ 19 h 24"/>
                    <a:gd name="T30" fmla="*/ 34 w 34"/>
                    <a:gd name="T31" fmla="*/ 19 h 24"/>
                    <a:gd name="T32" fmla="*/ 34 w 3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4"/>
                    <a:gd name="T53" fmla="*/ 34 w 3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20" y="10"/>
                      </a:lnTo>
                      <a:lnTo>
                        <a:pt x="24" y="14"/>
                      </a:lnTo>
                      <a:lnTo>
                        <a:pt x="29" y="19"/>
                      </a:lnTo>
                      <a:lnTo>
                        <a:pt x="34" y="19"/>
                      </a:lnTo>
                      <a:lnTo>
                        <a:pt x="34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6" name="Freeform 1450">
                  <a:extLst>
                    <a:ext uri="{FF2B5EF4-FFF2-40B4-BE49-F238E27FC236}">
                      <a16:creationId xmlns:a16="http://schemas.microsoft.com/office/drawing/2014/main" id="{D9486402-0F2E-484A-8C27-DC59974C8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124"/>
                  <a:ext cx="19" cy="29"/>
                </a:xfrm>
                <a:custGeom>
                  <a:avLst/>
                  <a:gdLst>
                    <a:gd name="T0" fmla="*/ 19 w 19"/>
                    <a:gd name="T1" fmla="*/ 0 h 29"/>
                    <a:gd name="T2" fmla="*/ 19 w 19"/>
                    <a:gd name="T3" fmla="*/ 0 h 29"/>
                    <a:gd name="T4" fmla="*/ 19 w 19"/>
                    <a:gd name="T5" fmla="*/ 5 h 29"/>
                    <a:gd name="T6" fmla="*/ 19 w 19"/>
                    <a:gd name="T7" fmla="*/ 5 h 29"/>
                    <a:gd name="T8" fmla="*/ 19 w 19"/>
                    <a:gd name="T9" fmla="*/ 10 h 29"/>
                    <a:gd name="T10" fmla="*/ 19 w 19"/>
                    <a:gd name="T11" fmla="*/ 10 h 29"/>
                    <a:gd name="T12" fmla="*/ 14 w 19"/>
                    <a:gd name="T13" fmla="*/ 15 h 29"/>
                    <a:gd name="T14" fmla="*/ 14 w 19"/>
                    <a:gd name="T15" fmla="*/ 15 h 29"/>
                    <a:gd name="T16" fmla="*/ 14 w 19"/>
                    <a:gd name="T17" fmla="*/ 19 h 29"/>
                    <a:gd name="T18" fmla="*/ 14 w 19"/>
                    <a:gd name="T19" fmla="*/ 19 h 29"/>
                    <a:gd name="T20" fmla="*/ 9 w 19"/>
                    <a:gd name="T21" fmla="*/ 19 h 29"/>
                    <a:gd name="T22" fmla="*/ 9 w 19"/>
                    <a:gd name="T23" fmla="*/ 24 h 29"/>
                    <a:gd name="T24" fmla="*/ 9 w 19"/>
                    <a:gd name="T25" fmla="*/ 24 h 29"/>
                    <a:gd name="T26" fmla="*/ 5 w 19"/>
                    <a:gd name="T27" fmla="*/ 24 h 29"/>
                    <a:gd name="T28" fmla="*/ 5 w 19"/>
                    <a:gd name="T29" fmla="*/ 24 h 29"/>
                    <a:gd name="T30" fmla="*/ 0 w 19"/>
                    <a:gd name="T31" fmla="*/ 24 h 29"/>
                    <a:gd name="T32" fmla="*/ 0 w 1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4" y="15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7" name="Freeform 1451">
                  <a:extLst>
                    <a:ext uri="{FF2B5EF4-FFF2-40B4-BE49-F238E27FC236}">
                      <a16:creationId xmlns:a16="http://schemas.microsoft.com/office/drawing/2014/main" id="{0EFC6DBB-2450-497D-8D81-E7E907899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1148"/>
                  <a:ext cx="10" cy="5"/>
                </a:xfrm>
                <a:custGeom>
                  <a:avLst/>
                  <a:gdLst>
                    <a:gd name="T0" fmla="*/ 10 w 10"/>
                    <a:gd name="T1" fmla="*/ 5 h 5"/>
                    <a:gd name="T2" fmla="*/ 10 w 10"/>
                    <a:gd name="T3" fmla="*/ 0 h 5"/>
                    <a:gd name="T4" fmla="*/ 10 w 10"/>
                    <a:gd name="T5" fmla="*/ 0 h 5"/>
                    <a:gd name="T6" fmla="*/ 10 w 10"/>
                    <a:gd name="T7" fmla="*/ 0 h 5"/>
                    <a:gd name="T8" fmla="*/ 5 w 10"/>
                    <a:gd name="T9" fmla="*/ 0 h 5"/>
                    <a:gd name="T10" fmla="*/ 5 w 10"/>
                    <a:gd name="T11" fmla="*/ 0 h 5"/>
                    <a:gd name="T12" fmla="*/ 5 w 10"/>
                    <a:gd name="T13" fmla="*/ 0 h 5"/>
                    <a:gd name="T14" fmla="*/ 5 w 10"/>
                    <a:gd name="T15" fmla="*/ 0 h 5"/>
                    <a:gd name="T16" fmla="*/ 5 w 10"/>
                    <a:gd name="T17" fmla="*/ 0 h 5"/>
                    <a:gd name="T18" fmla="*/ 5 w 10"/>
                    <a:gd name="T19" fmla="*/ 0 h 5"/>
                    <a:gd name="T20" fmla="*/ 5 w 10"/>
                    <a:gd name="T21" fmla="*/ 5 h 5"/>
                    <a:gd name="T22" fmla="*/ 0 w 10"/>
                    <a:gd name="T23" fmla="*/ 5 h 5"/>
                    <a:gd name="T24" fmla="*/ 0 w 10"/>
                    <a:gd name="T25" fmla="*/ 5 h 5"/>
                    <a:gd name="T26" fmla="*/ 0 w 10"/>
                    <a:gd name="T27" fmla="*/ 5 h 5"/>
                    <a:gd name="T28" fmla="*/ 0 w 10"/>
                    <a:gd name="T29" fmla="*/ 5 h 5"/>
                    <a:gd name="T30" fmla="*/ 0 w 10"/>
                    <a:gd name="T31" fmla="*/ 5 h 5"/>
                    <a:gd name="T32" fmla="*/ 0 w 10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"/>
                    <a:gd name="T53" fmla="*/ 10 w 1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8" name="Freeform 1452">
                  <a:extLst>
                    <a:ext uri="{FF2B5EF4-FFF2-40B4-BE49-F238E27FC236}">
                      <a16:creationId xmlns:a16="http://schemas.microsoft.com/office/drawing/2014/main" id="{BBBD88F4-0E24-4984-96F5-3CB8D26CF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1153"/>
                  <a:ext cx="5" cy="19"/>
                </a:xfrm>
                <a:custGeom>
                  <a:avLst/>
                  <a:gdLst>
                    <a:gd name="T0" fmla="*/ 0 w 5"/>
                    <a:gd name="T1" fmla="*/ 0 h 19"/>
                    <a:gd name="T2" fmla="*/ 0 w 5"/>
                    <a:gd name="T3" fmla="*/ 0 h 19"/>
                    <a:gd name="T4" fmla="*/ 0 w 5"/>
                    <a:gd name="T5" fmla="*/ 5 h 19"/>
                    <a:gd name="T6" fmla="*/ 0 w 5"/>
                    <a:gd name="T7" fmla="*/ 5 h 19"/>
                    <a:gd name="T8" fmla="*/ 0 w 5"/>
                    <a:gd name="T9" fmla="*/ 5 h 19"/>
                    <a:gd name="T10" fmla="*/ 0 w 5"/>
                    <a:gd name="T11" fmla="*/ 10 h 19"/>
                    <a:gd name="T12" fmla="*/ 0 w 5"/>
                    <a:gd name="T13" fmla="*/ 10 h 19"/>
                    <a:gd name="T14" fmla="*/ 0 w 5"/>
                    <a:gd name="T15" fmla="*/ 10 h 19"/>
                    <a:gd name="T16" fmla="*/ 0 w 5"/>
                    <a:gd name="T17" fmla="*/ 10 h 19"/>
                    <a:gd name="T18" fmla="*/ 5 w 5"/>
                    <a:gd name="T19" fmla="*/ 10 h 19"/>
                    <a:gd name="T20" fmla="*/ 5 w 5"/>
                    <a:gd name="T21" fmla="*/ 14 h 19"/>
                    <a:gd name="T22" fmla="*/ 5 w 5"/>
                    <a:gd name="T23" fmla="*/ 14 h 19"/>
                    <a:gd name="T24" fmla="*/ 5 w 5"/>
                    <a:gd name="T25" fmla="*/ 14 h 19"/>
                    <a:gd name="T26" fmla="*/ 5 w 5"/>
                    <a:gd name="T27" fmla="*/ 14 h 19"/>
                    <a:gd name="T28" fmla="*/ 5 w 5"/>
                    <a:gd name="T29" fmla="*/ 19 h 19"/>
                    <a:gd name="T30" fmla="*/ 0 w 5"/>
                    <a:gd name="T31" fmla="*/ 19 h 19"/>
                    <a:gd name="T32" fmla="*/ 0 w 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9" name="Freeform 1453">
                  <a:extLst>
                    <a:ext uri="{FF2B5EF4-FFF2-40B4-BE49-F238E27FC236}">
                      <a16:creationId xmlns:a16="http://schemas.microsoft.com/office/drawing/2014/main" id="{A59476E9-8759-4656-868C-A2746BF95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1172"/>
                  <a:ext cx="19" cy="10"/>
                </a:xfrm>
                <a:custGeom>
                  <a:avLst/>
                  <a:gdLst>
                    <a:gd name="T0" fmla="*/ 19 w 19"/>
                    <a:gd name="T1" fmla="*/ 0 h 10"/>
                    <a:gd name="T2" fmla="*/ 19 w 19"/>
                    <a:gd name="T3" fmla="*/ 0 h 10"/>
                    <a:gd name="T4" fmla="*/ 19 w 19"/>
                    <a:gd name="T5" fmla="*/ 5 h 10"/>
                    <a:gd name="T6" fmla="*/ 19 w 19"/>
                    <a:gd name="T7" fmla="*/ 5 h 10"/>
                    <a:gd name="T8" fmla="*/ 14 w 19"/>
                    <a:gd name="T9" fmla="*/ 5 h 10"/>
                    <a:gd name="T10" fmla="*/ 14 w 19"/>
                    <a:gd name="T11" fmla="*/ 5 h 10"/>
                    <a:gd name="T12" fmla="*/ 14 w 19"/>
                    <a:gd name="T13" fmla="*/ 5 h 10"/>
                    <a:gd name="T14" fmla="*/ 14 w 19"/>
                    <a:gd name="T15" fmla="*/ 5 h 10"/>
                    <a:gd name="T16" fmla="*/ 9 w 19"/>
                    <a:gd name="T17" fmla="*/ 5 h 10"/>
                    <a:gd name="T18" fmla="*/ 9 w 19"/>
                    <a:gd name="T19" fmla="*/ 10 h 10"/>
                    <a:gd name="T20" fmla="*/ 9 w 19"/>
                    <a:gd name="T21" fmla="*/ 10 h 10"/>
                    <a:gd name="T22" fmla="*/ 5 w 19"/>
                    <a:gd name="T23" fmla="*/ 10 h 10"/>
                    <a:gd name="T24" fmla="*/ 5 w 19"/>
                    <a:gd name="T25" fmla="*/ 10 h 10"/>
                    <a:gd name="T26" fmla="*/ 5 w 19"/>
                    <a:gd name="T27" fmla="*/ 10 h 10"/>
                    <a:gd name="T28" fmla="*/ 5 w 19"/>
                    <a:gd name="T29" fmla="*/ 5 h 10"/>
                    <a:gd name="T30" fmla="*/ 0 w 19"/>
                    <a:gd name="T31" fmla="*/ 5 h 10"/>
                    <a:gd name="T32" fmla="*/ 0 w 19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0" name="Freeform 1454">
                  <a:extLst>
                    <a:ext uri="{FF2B5EF4-FFF2-40B4-BE49-F238E27FC236}">
                      <a16:creationId xmlns:a16="http://schemas.microsoft.com/office/drawing/2014/main" id="{44E7497E-1269-4CC6-819B-EF661A771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1167"/>
                  <a:ext cx="10" cy="10"/>
                </a:xfrm>
                <a:custGeom>
                  <a:avLst/>
                  <a:gdLst>
                    <a:gd name="T0" fmla="*/ 10 w 10"/>
                    <a:gd name="T1" fmla="*/ 10 h 10"/>
                    <a:gd name="T2" fmla="*/ 10 w 10"/>
                    <a:gd name="T3" fmla="*/ 10 h 10"/>
                    <a:gd name="T4" fmla="*/ 10 w 10"/>
                    <a:gd name="T5" fmla="*/ 10 h 10"/>
                    <a:gd name="T6" fmla="*/ 10 w 10"/>
                    <a:gd name="T7" fmla="*/ 10 h 10"/>
                    <a:gd name="T8" fmla="*/ 10 w 10"/>
                    <a:gd name="T9" fmla="*/ 5 h 10"/>
                    <a:gd name="T10" fmla="*/ 10 w 10"/>
                    <a:gd name="T11" fmla="*/ 5 h 10"/>
                    <a:gd name="T12" fmla="*/ 10 w 10"/>
                    <a:gd name="T13" fmla="*/ 5 h 10"/>
                    <a:gd name="T14" fmla="*/ 10 w 10"/>
                    <a:gd name="T15" fmla="*/ 5 h 10"/>
                    <a:gd name="T16" fmla="*/ 5 w 10"/>
                    <a:gd name="T17" fmla="*/ 5 h 10"/>
                    <a:gd name="T18" fmla="*/ 5 w 10"/>
                    <a:gd name="T19" fmla="*/ 5 h 10"/>
                    <a:gd name="T20" fmla="*/ 5 w 10"/>
                    <a:gd name="T21" fmla="*/ 5 h 10"/>
                    <a:gd name="T22" fmla="*/ 5 w 10"/>
                    <a:gd name="T23" fmla="*/ 0 h 10"/>
                    <a:gd name="T24" fmla="*/ 5 w 10"/>
                    <a:gd name="T25" fmla="*/ 0 h 10"/>
                    <a:gd name="T26" fmla="*/ 5 w 10"/>
                    <a:gd name="T27" fmla="*/ 0 h 10"/>
                    <a:gd name="T28" fmla="*/ 5 w 10"/>
                    <a:gd name="T29" fmla="*/ 0 h 10"/>
                    <a:gd name="T30" fmla="*/ 0 w 10"/>
                    <a:gd name="T31" fmla="*/ 0 h 10"/>
                    <a:gd name="T32" fmla="*/ 0 w 10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"/>
                    <a:gd name="T53" fmla="*/ 10 w 1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1" name="Freeform 1455">
                  <a:extLst>
                    <a:ext uri="{FF2B5EF4-FFF2-40B4-BE49-F238E27FC236}">
                      <a16:creationId xmlns:a16="http://schemas.microsoft.com/office/drawing/2014/main" id="{B71EF9A4-E4BA-49F6-9E39-9780F9E69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1153"/>
                  <a:ext cx="14" cy="29"/>
                </a:xfrm>
                <a:custGeom>
                  <a:avLst/>
                  <a:gdLst>
                    <a:gd name="T0" fmla="*/ 14 w 14"/>
                    <a:gd name="T1" fmla="*/ 14 h 29"/>
                    <a:gd name="T2" fmla="*/ 0 w 14"/>
                    <a:gd name="T3" fmla="*/ 29 h 29"/>
                    <a:gd name="T4" fmla="*/ 5 w 14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29"/>
                    <a:gd name="T11" fmla="*/ 14 w 14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29">
                      <a:moveTo>
                        <a:pt x="14" y="14"/>
                      </a:moveTo>
                      <a:lnTo>
                        <a:pt x="0" y="2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2" name="Freeform 1456">
                  <a:extLst>
                    <a:ext uri="{FF2B5EF4-FFF2-40B4-BE49-F238E27FC236}">
                      <a16:creationId xmlns:a16="http://schemas.microsoft.com/office/drawing/2014/main" id="{C34F5520-F83C-40F8-BCB3-994FE79C5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1148"/>
                  <a:ext cx="24" cy="5"/>
                </a:xfrm>
                <a:custGeom>
                  <a:avLst/>
                  <a:gdLst>
                    <a:gd name="T0" fmla="*/ 0 w 24"/>
                    <a:gd name="T1" fmla="*/ 5 h 5"/>
                    <a:gd name="T2" fmla="*/ 0 w 24"/>
                    <a:gd name="T3" fmla="*/ 5 h 5"/>
                    <a:gd name="T4" fmla="*/ 4 w 24"/>
                    <a:gd name="T5" fmla="*/ 5 h 5"/>
                    <a:gd name="T6" fmla="*/ 4 w 24"/>
                    <a:gd name="T7" fmla="*/ 5 h 5"/>
                    <a:gd name="T8" fmla="*/ 4 w 24"/>
                    <a:gd name="T9" fmla="*/ 5 h 5"/>
                    <a:gd name="T10" fmla="*/ 9 w 24"/>
                    <a:gd name="T11" fmla="*/ 5 h 5"/>
                    <a:gd name="T12" fmla="*/ 9 w 24"/>
                    <a:gd name="T13" fmla="*/ 5 h 5"/>
                    <a:gd name="T14" fmla="*/ 9 w 24"/>
                    <a:gd name="T15" fmla="*/ 5 h 5"/>
                    <a:gd name="T16" fmla="*/ 9 w 24"/>
                    <a:gd name="T17" fmla="*/ 5 h 5"/>
                    <a:gd name="T18" fmla="*/ 14 w 24"/>
                    <a:gd name="T19" fmla="*/ 5 h 5"/>
                    <a:gd name="T20" fmla="*/ 14 w 24"/>
                    <a:gd name="T21" fmla="*/ 5 h 5"/>
                    <a:gd name="T22" fmla="*/ 14 w 24"/>
                    <a:gd name="T23" fmla="*/ 5 h 5"/>
                    <a:gd name="T24" fmla="*/ 19 w 24"/>
                    <a:gd name="T25" fmla="*/ 5 h 5"/>
                    <a:gd name="T26" fmla="*/ 19 w 24"/>
                    <a:gd name="T27" fmla="*/ 5 h 5"/>
                    <a:gd name="T28" fmla="*/ 19 w 24"/>
                    <a:gd name="T29" fmla="*/ 5 h 5"/>
                    <a:gd name="T30" fmla="*/ 24 w 24"/>
                    <a:gd name="T31" fmla="*/ 0 h 5"/>
                    <a:gd name="T32" fmla="*/ 24 w 2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3" name="Freeform 1457">
                  <a:extLst>
                    <a:ext uri="{FF2B5EF4-FFF2-40B4-BE49-F238E27FC236}">
                      <a16:creationId xmlns:a16="http://schemas.microsoft.com/office/drawing/2014/main" id="{14737A07-7B8E-417C-BD00-9826CEBDF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1114"/>
                  <a:ext cx="9" cy="34"/>
                </a:xfrm>
                <a:custGeom>
                  <a:avLst/>
                  <a:gdLst>
                    <a:gd name="T0" fmla="*/ 0 w 9"/>
                    <a:gd name="T1" fmla="*/ 34 h 34"/>
                    <a:gd name="T2" fmla="*/ 0 w 9"/>
                    <a:gd name="T3" fmla="*/ 34 h 34"/>
                    <a:gd name="T4" fmla="*/ 4 w 9"/>
                    <a:gd name="T5" fmla="*/ 29 h 34"/>
                    <a:gd name="T6" fmla="*/ 4 w 9"/>
                    <a:gd name="T7" fmla="*/ 29 h 34"/>
                    <a:gd name="T8" fmla="*/ 4 w 9"/>
                    <a:gd name="T9" fmla="*/ 29 h 34"/>
                    <a:gd name="T10" fmla="*/ 4 w 9"/>
                    <a:gd name="T11" fmla="*/ 25 h 34"/>
                    <a:gd name="T12" fmla="*/ 9 w 9"/>
                    <a:gd name="T13" fmla="*/ 25 h 34"/>
                    <a:gd name="T14" fmla="*/ 9 w 9"/>
                    <a:gd name="T15" fmla="*/ 20 h 34"/>
                    <a:gd name="T16" fmla="*/ 9 w 9"/>
                    <a:gd name="T17" fmla="*/ 20 h 34"/>
                    <a:gd name="T18" fmla="*/ 9 w 9"/>
                    <a:gd name="T19" fmla="*/ 15 h 34"/>
                    <a:gd name="T20" fmla="*/ 9 w 9"/>
                    <a:gd name="T21" fmla="*/ 15 h 34"/>
                    <a:gd name="T22" fmla="*/ 9 w 9"/>
                    <a:gd name="T23" fmla="*/ 15 h 34"/>
                    <a:gd name="T24" fmla="*/ 9 w 9"/>
                    <a:gd name="T25" fmla="*/ 10 h 34"/>
                    <a:gd name="T26" fmla="*/ 9 w 9"/>
                    <a:gd name="T27" fmla="*/ 10 h 34"/>
                    <a:gd name="T28" fmla="*/ 9 w 9"/>
                    <a:gd name="T29" fmla="*/ 5 h 34"/>
                    <a:gd name="T30" fmla="*/ 9 w 9"/>
                    <a:gd name="T31" fmla="*/ 5 h 34"/>
                    <a:gd name="T32" fmla="*/ 4 w 9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4"/>
                    <a:gd name="T53" fmla="*/ 9 w 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4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4" y="29"/>
                      </a:lnTo>
                      <a:lnTo>
                        <a:pt x="4" y="25"/>
                      </a:lnTo>
                      <a:lnTo>
                        <a:pt x="9" y="25"/>
                      </a:lnTo>
                      <a:lnTo>
                        <a:pt x="9" y="20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4" name="Freeform 1458">
                  <a:extLst>
                    <a:ext uri="{FF2B5EF4-FFF2-40B4-BE49-F238E27FC236}">
                      <a16:creationId xmlns:a16="http://schemas.microsoft.com/office/drawing/2014/main" id="{A68A3045-2FB7-4AE6-A0DE-B84FFDB2D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1085"/>
                  <a:ext cx="19" cy="29"/>
                </a:xfrm>
                <a:custGeom>
                  <a:avLst/>
                  <a:gdLst>
                    <a:gd name="T0" fmla="*/ 19 w 19"/>
                    <a:gd name="T1" fmla="*/ 29 h 29"/>
                    <a:gd name="T2" fmla="*/ 19 w 19"/>
                    <a:gd name="T3" fmla="*/ 29 h 29"/>
                    <a:gd name="T4" fmla="*/ 19 w 19"/>
                    <a:gd name="T5" fmla="*/ 25 h 29"/>
                    <a:gd name="T6" fmla="*/ 15 w 19"/>
                    <a:gd name="T7" fmla="*/ 25 h 29"/>
                    <a:gd name="T8" fmla="*/ 15 w 19"/>
                    <a:gd name="T9" fmla="*/ 25 h 29"/>
                    <a:gd name="T10" fmla="*/ 10 w 19"/>
                    <a:gd name="T11" fmla="*/ 25 h 29"/>
                    <a:gd name="T12" fmla="*/ 10 w 19"/>
                    <a:gd name="T13" fmla="*/ 20 h 29"/>
                    <a:gd name="T14" fmla="*/ 10 w 19"/>
                    <a:gd name="T15" fmla="*/ 20 h 29"/>
                    <a:gd name="T16" fmla="*/ 5 w 19"/>
                    <a:gd name="T17" fmla="*/ 20 h 29"/>
                    <a:gd name="T18" fmla="*/ 5 w 19"/>
                    <a:gd name="T19" fmla="*/ 15 h 29"/>
                    <a:gd name="T20" fmla="*/ 5 w 19"/>
                    <a:gd name="T21" fmla="*/ 15 h 29"/>
                    <a:gd name="T22" fmla="*/ 5 w 19"/>
                    <a:gd name="T23" fmla="*/ 15 h 29"/>
                    <a:gd name="T24" fmla="*/ 0 w 19"/>
                    <a:gd name="T25" fmla="*/ 10 h 29"/>
                    <a:gd name="T26" fmla="*/ 0 w 19"/>
                    <a:gd name="T27" fmla="*/ 10 h 29"/>
                    <a:gd name="T28" fmla="*/ 5 w 19"/>
                    <a:gd name="T29" fmla="*/ 5 h 29"/>
                    <a:gd name="T30" fmla="*/ 5 w 19"/>
                    <a:gd name="T31" fmla="*/ 5 h 29"/>
                    <a:gd name="T32" fmla="*/ 5 w 1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19" y="29"/>
                      </a:moveTo>
                      <a:lnTo>
                        <a:pt x="19" y="29"/>
                      </a:lnTo>
                      <a:lnTo>
                        <a:pt x="19" y="25"/>
                      </a:lnTo>
                      <a:lnTo>
                        <a:pt x="15" y="25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5" name="Freeform 1459">
                  <a:extLst>
                    <a:ext uri="{FF2B5EF4-FFF2-40B4-BE49-F238E27FC236}">
                      <a16:creationId xmlns:a16="http://schemas.microsoft.com/office/drawing/2014/main" id="{79471A38-11EC-4588-9A69-E12631893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076"/>
                  <a:ext cx="14" cy="9"/>
                </a:xfrm>
                <a:custGeom>
                  <a:avLst/>
                  <a:gdLst>
                    <a:gd name="T0" fmla="*/ 0 w 14"/>
                    <a:gd name="T1" fmla="*/ 9 h 9"/>
                    <a:gd name="T2" fmla="*/ 0 w 14"/>
                    <a:gd name="T3" fmla="*/ 9 h 9"/>
                    <a:gd name="T4" fmla="*/ 5 w 14"/>
                    <a:gd name="T5" fmla="*/ 9 h 9"/>
                    <a:gd name="T6" fmla="*/ 5 w 14"/>
                    <a:gd name="T7" fmla="*/ 9 h 9"/>
                    <a:gd name="T8" fmla="*/ 5 w 14"/>
                    <a:gd name="T9" fmla="*/ 5 h 9"/>
                    <a:gd name="T10" fmla="*/ 5 w 14"/>
                    <a:gd name="T11" fmla="*/ 5 h 9"/>
                    <a:gd name="T12" fmla="*/ 5 w 14"/>
                    <a:gd name="T13" fmla="*/ 5 h 9"/>
                    <a:gd name="T14" fmla="*/ 10 w 14"/>
                    <a:gd name="T15" fmla="*/ 5 h 9"/>
                    <a:gd name="T16" fmla="*/ 10 w 14"/>
                    <a:gd name="T17" fmla="*/ 5 h 9"/>
                    <a:gd name="T18" fmla="*/ 10 w 14"/>
                    <a:gd name="T19" fmla="*/ 5 h 9"/>
                    <a:gd name="T20" fmla="*/ 10 w 14"/>
                    <a:gd name="T21" fmla="*/ 5 h 9"/>
                    <a:gd name="T22" fmla="*/ 10 w 14"/>
                    <a:gd name="T23" fmla="*/ 0 h 9"/>
                    <a:gd name="T24" fmla="*/ 14 w 14"/>
                    <a:gd name="T25" fmla="*/ 0 h 9"/>
                    <a:gd name="T26" fmla="*/ 14 w 14"/>
                    <a:gd name="T27" fmla="*/ 0 h 9"/>
                    <a:gd name="T28" fmla="*/ 14 w 14"/>
                    <a:gd name="T29" fmla="*/ 5 h 9"/>
                    <a:gd name="T30" fmla="*/ 14 w 14"/>
                    <a:gd name="T31" fmla="*/ 5 h 9"/>
                    <a:gd name="T32" fmla="*/ 14 w 14"/>
                    <a:gd name="T33" fmla="*/ 5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9"/>
                    <a:gd name="T53" fmla="*/ 14 w 1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6" name="Freeform 1460">
                  <a:extLst>
                    <a:ext uri="{FF2B5EF4-FFF2-40B4-BE49-F238E27FC236}">
                      <a16:creationId xmlns:a16="http://schemas.microsoft.com/office/drawing/2014/main" id="{ED06FB3E-9368-4AE0-83DE-75F9E1C36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5" y="1081"/>
                  <a:ext cx="10" cy="4"/>
                </a:xfrm>
                <a:custGeom>
                  <a:avLst/>
                  <a:gdLst>
                    <a:gd name="T0" fmla="*/ 0 w 10"/>
                    <a:gd name="T1" fmla="*/ 0 h 4"/>
                    <a:gd name="T2" fmla="*/ 5 w 10"/>
                    <a:gd name="T3" fmla="*/ 0 h 4"/>
                    <a:gd name="T4" fmla="*/ 5 w 10"/>
                    <a:gd name="T5" fmla="*/ 0 h 4"/>
                    <a:gd name="T6" fmla="*/ 5 w 10"/>
                    <a:gd name="T7" fmla="*/ 0 h 4"/>
                    <a:gd name="T8" fmla="*/ 5 w 10"/>
                    <a:gd name="T9" fmla="*/ 0 h 4"/>
                    <a:gd name="T10" fmla="*/ 5 w 10"/>
                    <a:gd name="T11" fmla="*/ 0 h 4"/>
                    <a:gd name="T12" fmla="*/ 5 w 10"/>
                    <a:gd name="T13" fmla="*/ 0 h 4"/>
                    <a:gd name="T14" fmla="*/ 5 w 10"/>
                    <a:gd name="T15" fmla="*/ 0 h 4"/>
                    <a:gd name="T16" fmla="*/ 5 w 10"/>
                    <a:gd name="T17" fmla="*/ 0 h 4"/>
                    <a:gd name="T18" fmla="*/ 10 w 10"/>
                    <a:gd name="T19" fmla="*/ 0 h 4"/>
                    <a:gd name="T20" fmla="*/ 10 w 10"/>
                    <a:gd name="T21" fmla="*/ 0 h 4"/>
                    <a:gd name="T22" fmla="*/ 10 w 10"/>
                    <a:gd name="T23" fmla="*/ 0 h 4"/>
                    <a:gd name="T24" fmla="*/ 10 w 10"/>
                    <a:gd name="T25" fmla="*/ 0 h 4"/>
                    <a:gd name="T26" fmla="*/ 10 w 10"/>
                    <a:gd name="T27" fmla="*/ 4 h 4"/>
                    <a:gd name="T28" fmla="*/ 10 w 10"/>
                    <a:gd name="T29" fmla="*/ 4 h 4"/>
                    <a:gd name="T30" fmla="*/ 10 w 10"/>
                    <a:gd name="T31" fmla="*/ 4 h 4"/>
                    <a:gd name="T32" fmla="*/ 10 w 10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"/>
                    <a:gd name="T53" fmla="*/ 10 w 10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7" name="Freeform 1461">
                  <a:extLst>
                    <a:ext uri="{FF2B5EF4-FFF2-40B4-BE49-F238E27FC236}">
                      <a16:creationId xmlns:a16="http://schemas.microsoft.com/office/drawing/2014/main" id="{96B779F5-E276-45CB-8D47-D3C91AC70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1090"/>
                  <a:ext cx="449" cy="826"/>
                </a:xfrm>
                <a:custGeom>
                  <a:avLst/>
                  <a:gdLst>
                    <a:gd name="T0" fmla="*/ 275 w 449"/>
                    <a:gd name="T1" fmla="*/ 15 h 826"/>
                    <a:gd name="T2" fmla="*/ 266 w 449"/>
                    <a:gd name="T3" fmla="*/ 34 h 826"/>
                    <a:gd name="T4" fmla="*/ 251 w 449"/>
                    <a:gd name="T5" fmla="*/ 53 h 826"/>
                    <a:gd name="T6" fmla="*/ 241 w 449"/>
                    <a:gd name="T7" fmla="*/ 68 h 826"/>
                    <a:gd name="T8" fmla="*/ 222 w 449"/>
                    <a:gd name="T9" fmla="*/ 77 h 826"/>
                    <a:gd name="T10" fmla="*/ 198 w 449"/>
                    <a:gd name="T11" fmla="*/ 87 h 826"/>
                    <a:gd name="T12" fmla="*/ 183 w 449"/>
                    <a:gd name="T13" fmla="*/ 111 h 826"/>
                    <a:gd name="T14" fmla="*/ 169 w 449"/>
                    <a:gd name="T15" fmla="*/ 135 h 826"/>
                    <a:gd name="T16" fmla="*/ 159 w 449"/>
                    <a:gd name="T17" fmla="*/ 160 h 826"/>
                    <a:gd name="T18" fmla="*/ 154 w 449"/>
                    <a:gd name="T19" fmla="*/ 189 h 826"/>
                    <a:gd name="T20" fmla="*/ 159 w 449"/>
                    <a:gd name="T21" fmla="*/ 217 h 826"/>
                    <a:gd name="T22" fmla="*/ 164 w 449"/>
                    <a:gd name="T23" fmla="*/ 280 h 826"/>
                    <a:gd name="T24" fmla="*/ 169 w 449"/>
                    <a:gd name="T25" fmla="*/ 338 h 826"/>
                    <a:gd name="T26" fmla="*/ 183 w 449"/>
                    <a:gd name="T27" fmla="*/ 396 h 826"/>
                    <a:gd name="T28" fmla="*/ 198 w 449"/>
                    <a:gd name="T29" fmla="*/ 454 h 826"/>
                    <a:gd name="T30" fmla="*/ 217 w 449"/>
                    <a:gd name="T31" fmla="*/ 507 h 826"/>
                    <a:gd name="T32" fmla="*/ 241 w 449"/>
                    <a:gd name="T33" fmla="*/ 570 h 826"/>
                    <a:gd name="T34" fmla="*/ 275 w 449"/>
                    <a:gd name="T35" fmla="*/ 633 h 826"/>
                    <a:gd name="T36" fmla="*/ 314 w 449"/>
                    <a:gd name="T37" fmla="*/ 691 h 826"/>
                    <a:gd name="T38" fmla="*/ 362 w 449"/>
                    <a:gd name="T39" fmla="*/ 744 h 826"/>
                    <a:gd name="T40" fmla="*/ 410 w 449"/>
                    <a:gd name="T41" fmla="*/ 797 h 826"/>
                    <a:gd name="T42" fmla="*/ 444 w 449"/>
                    <a:gd name="T43" fmla="*/ 821 h 826"/>
                    <a:gd name="T44" fmla="*/ 420 w 449"/>
                    <a:gd name="T45" fmla="*/ 811 h 826"/>
                    <a:gd name="T46" fmla="*/ 401 w 449"/>
                    <a:gd name="T47" fmla="*/ 802 h 826"/>
                    <a:gd name="T48" fmla="*/ 381 w 449"/>
                    <a:gd name="T49" fmla="*/ 792 h 826"/>
                    <a:gd name="T50" fmla="*/ 362 w 449"/>
                    <a:gd name="T51" fmla="*/ 782 h 826"/>
                    <a:gd name="T52" fmla="*/ 343 w 449"/>
                    <a:gd name="T53" fmla="*/ 768 h 826"/>
                    <a:gd name="T54" fmla="*/ 275 w 449"/>
                    <a:gd name="T55" fmla="*/ 720 h 826"/>
                    <a:gd name="T56" fmla="*/ 208 w 449"/>
                    <a:gd name="T57" fmla="*/ 662 h 826"/>
                    <a:gd name="T58" fmla="*/ 150 w 449"/>
                    <a:gd name="T59" fmla="*/ 594 h 826"/>
                    <a:gd name="T60" fmla="*/ 101 w 449"/>
                    <a:gd name="T61" fmla="*/ 526 h 826"/>
                    <a:gd name="T62" fmla="*/ 68 w 449"/>
                    <a:gd name="T63" fmla="*/ 449 h 826"/>
                    <a:gd name="T64" fmla="*/ 48 w 449"/>
                    <a:gd name="T65" fmla="*/ 391 h 826"/>
                    <a:gd name="T66" fmla="*/ 34 w 449"/>
                    <a:gd name="T67" fmla="*/ 353 h 826"/>
                    <a:gd name="T68" fmla="*/ 19 w 449"/>
                    <a:gd name="T69" fmla="*/ 309 h 826"/>
                    <a:gd name="T70" fmla="*/ 5 w 449"/>
                    <a:gd name="T71" fmla="*/ 271 h 826"/>
                    <a:gd name="T72" fmla="*/ 0 w 449"/>
                    <a:gd name="T73" fmla="*/ 222 h 826"/>
                    <a:gd name="T74" fmla="*/ 5 w 449"/>
                    <a:gd name="T75" fmla="*/ 179 h 826"/>
                    <a:gd name="T76" fmla="*/ 14 w 449"/>
                    <a:gd name="T77" fmla="*/ 135 h 826"/>
                    <a:gd name="T78" fmla="*/ 34 w 449"/>
                    <a:gd name="T79" fmla="*/ 102 h 826"/>
                    <a:gd name="T80" fmla="*/ 63 w 449"/>
                    <a:gd name="T81" fmla="*/ 68 h 826"/>
                    <a:gd name="T82" fmla="*/ 97 w 449"/>
                    <a:gd name="T83" fmla="*/ 44 h 826"/>
                    <a:gd name="T84" fmla="*/ 130 w 449"/>
                    <a:gd name="T85" fmla="*/ 20 h 826"/>
                    <a:gd name="T86" fmla="*/ 154 w 449"/>
                    <a:gd name="T87" fmla="*/ 24 h 826"/>
                    <a:gd name="T88" fmla="*/ 174 w 449"/>
                    <a:gd name="T89" fmla="*/ 24 h 826"/>
                    <a:gd name="T90" fmla="*/ 193 w 449"/>
                    <a:gd name="T91" fmla="*/ 20 h 826"/>
                    <a:gd name="T92" fmla="*/ 212 w 449"/>
                    <a:gd name="T93" fmla="*/ 15 h 826"/>
                    <a:gd name="T94" fmla="*/ 237 w 449"/>
                    <a:gd name="T95" fmla="*/ 5 h 826"/>
                    <a:gd name="T96" fmla="*/ 280 w 449"/>
                    <a:gd name="T97" fmla="*/ 0 h 82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9"/>
                    <a:gd name="T148" fmla="*/ 0 h 826"/>
                    <a:gd name="T149" fmla="*/ 449 w 449"/>
                    <a:gd name="T150" fmla="*/ 826 h 82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9" h="826">
                      <a:moveTo>
                        <a:pt x="280" y="0"/>
                      </a:moveTo>
                      <a:lnTo>
                        <a:pt x="280" y="10"/>
                      </a:lnTo>
                      <a:lnTo>
                        <a:pt x="275" y="15"/>
                      </a:lnTo>
                      <a:lnTo>
                        <a:pt x="270" y="20"/>
                      </a:lnTo>
                      <a:lnTo>
                        <a:pt x="266" y="29"/>
                      </a:lnTo>
                      <a:lnTo>
                        <a:pt x="266" y="34"/>
                      </a:lnTo>
                      <a:lnTo>
                        <a:pt x="261" y="39"/>
                      </a:lnTo>
                      <a:lnTo>
                        <a:pt x="256" y="44"/>
                      </a:lnTo>
                      <a:lnTo>
                        <a:pt x="251" y="53"/>
                      </a:lnTo>
                      <a:lnTo>
                        <a:pt x="251" y="58"/>
                      </a:lnTo>
                      <a:lnTo>
                        <a:pt x="246" y="63"/>
                      </a:lnTo>
                      <a:lnTo>
                        <a:pt x="241" y="68"/>
                      </a:lnTo>
                      <a:lnTo>
                        <a:pt x="237" y="73"/>
                      </a:lnTo>
                      <a:lnTo>
                        <a:pt x="227" y="73"/>
                      </a:lnTo>
                      <a:lnTo>
                        <a:pt x="222" y="77"/>
                      </a:lnTo>
                      <a:lnTo>
                        <a:pt x="212" y="77"/>
                      </a:lnTo>
                      <a:lnTo>
                        <a:pt x="208" y="77"/>
                      </a:lnTo>
                      <a:lnTo>
                        <a:pt x="198" y="87"/>
                      </a:lnTo>
                      <a:lnTo>
                        <a:pt x="193" y="92"/>
                      </a:lnTo>
                      <a:lnTo>
                        <a:pt x="188" y="102"/>
                      </a:lnTo>
                      <a:lnTo>
                        <a:pt x="183" y="111"/>
                      </a:lnTo>
                      <a:lnTo>
                        <a:pt x="174" y="116"/>
                      </a:lnTo>
                      <a:lnTo>
                        <a:pt x="174" y="126"/>
                      </a:lnTo>
                      <a:lnTo>
                        <a:pt x="169" y="135"/>
                      </a:lnTo>
                      <a:lnTo>
                        <a:pt x="164" y="145"/>
                      </a:lnTo>
                      <a:lnTo>
                        <a:pt x="159" y="150"/>
                      </a:lnTo>
                      <a:lnTo>
                        <a:pt x="159" y="160"/>
                      </a:lnTo>
                      <a:lnTo>
                        <a:pt x="154" y="169"/>
                      </a:lnTo>
                      <a:lnTo>
                        <a:pt x="154" y="179"/>
                      </a:lnTo>
                      <a:lnTo>
                        <a:pt x="154" y="189"/>
                      </a:lnTo>
                      <a:lnTo>
                        <a:pt x="154" y="198"/>
                      </a:lnTo>
                      <a:lnTo>
                        <a:pt x="154" y="208"/>
                      </a:lnTo>
                      <a:lnTo>
                        <a:pt x="159" y="217"/>
                      </a:lnTo>
                      <a:lnTo>
                        <a:pt x="159" y="237"/>
                      </a:lnTo>
                      <a:lnTo>
                        <a:pt x="159" y="261"/>
                      </a:lnTo>
                      <a:lnTo>
                        <a:pt x="164" y="280"/>
                      </a:lnTo>
                      <a:lnTo>
                        <a:pt x="164" y="300"/>
                      </a:lnTo>
                      <a:lnTo>
                        <a:pt x="169" y="319"/>
                      </a:lnTo>
                      <a:lnTo>
                        <a:pt x="169" y="338"/>
                      </a:lnTo>
                      <a:lnTo>
                        <a:pt x="174" y="357"/>
                      </a:lnTo>
                      <a:lnTo>
                        <a:pt x="179" y="377"/>
                      </a:lnTo>
                      <a:lnTo>
                        <a:pt x="183" y="396"/>
                      </a:lnTo>
                      <a:lnTo>
                        <a:pt x="188" y="415"/>
                      </a:lnTo>
                      <a:lnTo>
                        <a:pt x="193" y="435"/>
                      </a:lnTo>
                      <a:lnTo>
                        <a:pt x="198" y="454"/>
                      </a:lnTo>
                      <a:lnTo>
                        <a:pt x="203" y="473"/>
                      </a:lnTo>
                      <a:lnTo>
                        <a:pt x="212" y="488"/>
                      </a:lnTo>
                      <a:lnTo>
                        <a:pt x="217" y="507"/>
                      </a:lnTo>
                      <a:lnTo>
                        <a:pt x="227" y="526"/>
                      </a:lnTo>
                      <a:lnTo>
                        <a:pt x="237" y="546"/>
                      </a:lnTo>
                      <a:lnTo>
                        <a:pt x="241" y="570"/>
                      </a:lnTo>
                      <a:lnTo>
                        <a:pt x="256" y="589"/>
                      </a:lnTo>
                      <a:lnTo>
                        <a:pt x="266" y="609"/>
                      </a:lnTo>
                      <a:lnTo>
                        <a:pt x="275" y="633"/>
                      </a:lnTo>
                      <a:lnTo>
                        <a:pt x="290" y="652"/>
                      </a:lnTo>
                      <a:lnTo>
                        <a:pt x="304" y="671"/>
                      </a:lnTo>
                      <a:lnTo>
                        <a:pt x="314" y="691"/>
                      </a:lnTo>
                      <a:lnTo>
                        <a:pt x="328" y="710"/>
                      </a:lnTo>
                      <a:lnTo>
                        <a:pt x="348" y="729"/>
                      </a:lnTo>
                      <a:lnTo>
                        <a:pt x="362" y="744"/>
                      </a:lnTo>
                      <a:lnTo>
                        <a:pt x="377" y="763"/>
                      </a:lnTo>
                      <a:lnTo>
                        <a:pt x="396" y="782"/>
                      </a:lnTo>
                      <a:lnTo>
                        <a:pt x="410" y="797"/>
                      </a:lnTo>
                      <a:lnTo>
                        <a:pt x="430" y="811"/>
                      </a:lnTo>
                      <a:lnTo>
                        <a:pt x="449" y="826"/>
                      </a:lnTo>
                      <a:lnTo>
                        <a:pt x="444" y="821"/>
                      </a:lnTo>
                      <a:lnTo>
                        <a:pt x="435" y="821"/>
                      </a:lnTo>
                      <a:lnTo>
                        <a:pt x="430" y="816"/>
                      </a:lnTo>
                      <a:lnTo>
                        <a:pt x="420" y="811"/>
                      </a:lnTo>
                      <a:lnTo>
                        <a:pt x="415" y="806"/>
                      </a:lnTo>
                      <a:lnTo>
                        <a:pt x="410" y="806"/>
                      </a:lnTo>
                      <a:lnTo>
                        <a:pt x="401" y="802"/>
                      </a:lnTo>
                      <a:lnTo>
                        <a:pt x="396" y="797"/>
                      </a:lnTo>
                      <a:lnTo>
                        <a:pt x="386" y="792"/>
                      </a:lnTo>
                      <a:lnTo>
                        <a:pt x="381" y="792"/>
                      </a:lnTo>
                      <a:lnTo>
                        <a:pt x="377" y="787"/>
                      </a:lnTo>
                      <a:lnTo>
                        <a:pt x="367" y="782"/>
                      </a:lnTo>
                      <a:lnTo>
                        <a:pt x="362" y="782"/>
                      </a:lnTo>
                      <a:lnTo>
                        <a:pt x="352" y="777"/>
                      </a:lnTo>
                      <a:lnTo>
                        <a:pt x="348" y="773"/>
                      </a:lnTo>
                      <a:lnTo>
                        <a:pt x="343" y="768"/>
                      </a:lnTo>
                      <a:lnTo>
                        <a:pt x="319" y="753"/>
                      </a:lnTo>
                      <a:lnTo>
                        <a:pt x="299" y="734"/>
                      </a:lnTo>
                      <a:lnTo>
                        <a:pt x="275" y="720"/>
                      </a:lnTo>
                      <a:lnTo>
                        <a:pt x="251" y="700"/>
                      </a:lnTo>
                      <a:lnTo>
                        <a:pt x="232" y="681"/>
                      </a:lnTo>
                      <a:lnTo>
                        <a:pt x="208" y="662"/>
                      </a:lnTo>
                      <a:lnTo>
                        <a:pt x="188" y="637"/>
                      </a:lnTo>
                      <a:lnTo>
                        <a:pt x="169" y="618"/>
                      </a:lnTo>
                      <a:lnTo>
                        <a:pt x="150" y="594"/>
                      </a:lnTo>
                      <a:lnTo>
                        <a:pt x="130" y="575"/>
                      </a:lnTo>
                      <a:lnTo>
                        <a:pt x="116" y="551"/>
                      </a:lnTo>
                      <a:lnTo>
                        <a:pt x="101" y="526"/>
                      </a:lnTo>
                      <a:lnTo>
                        <a:pt x="87" y="502"/>
                      </a:lnTo>
                      <a:lnTo>
                        <a:pt x="77" y="473"/>
                      </a:lnTo>
                      <a:lnTo>
                        <a:pt x="68" y="449"/>
                      </a:lnTo>
                      <a:lnTo>
                        <a:pt x="58" y="420"/>
                      </a:lnTo>
                      <a:lnTo>
                        <a:pt x="53" y="406"/>
                      </a:lnTo>
                      <a:lnTo>
                        <a:pt x="48" y="391"/>
                      </a:lnTo>
                      <a:lnTo>
                        <a:pt x="43" y="377"/>
                      </a:lnTo>
                      <a:lnTo>
                        <a:pt x="39" y="367"/>
                      </a:lnTo>
                      <a:lnTo>
                        <a:pt x="34" y="353"/>
                      </a:lnTo>
                      <a:lnTo>
                        <a:pt x="29" y="338"/>
                      </a:lnTo>
                      <a:lnTo>
                        <a:pt x="24" y="324"/>
                      </a:lnTo>
                      <a:lnTo>
                        <a:pt x="19" y="309"/>
                      </a:lnTo>
                      <a:lnTo>
                        <a:pt x="10" y="295"/>
                      </a:lnTo>
                      <a:lnTo>
                        <a:pt x="10" y="280"/>
                      </a:lnTo>
                      <a:lnTo>
                        <a:pt x="5" y="271"/>
                      </a:lnTo>
                      <a:lnTo>
                        <a:pt x="0" y="251"/>
                      </a:lnTo>
                      <a:lnTo>
                        <a:pt x="0" y="237"/>
                      </a:lnTo>
                      <a:lnTo>
                        <a:pt x="0" y="222"/>
                      </a:lnTo>
                      <a:lnTo>
                        <a:pt x="0" y="208"/>
                      </a:lnTo>
                      <a:lnTo>
                        <a:pt x="0" y="193"/>
                      </a:lnTo>
                      <a:lnTo>
                        <a:pt x="5" y="179"/>
                      </a:lnTo>
                      <a:lnTo>
                        <a:pt x="5" y="164"/>
                      </a:lnTo>
                      <a:lnTo>
                        <a:pt x="10" y="150"/>
                      </a:lnTo>
                      <a:lnTo>
                        <a:pt x="14" y="135"/>
                      </a:lnTo>
                      <a:lnTo>
                        <a:pt x="19" y="126"/>
                      </a:lnTo>
                      <a:lnTo>
                        <a:pt x="29" y="111"/>
                      </a:lnTo>
                      <a:lnTo>
                        <a:pt x="34" y="102"/>
                      </a:lnTo>
                      <a:lnTo>
                        <a:pt x="43" y="92"/>
                      </a:lnTo>
                      <a:lnTo>
                        <a:pt x="53" y="77"/>
                      </a:lnTo>
                      <a:lnTo>
                        <a:pt x="63" y="68"/>
                      </a:lnTo>
                      <a:lnTo>
                        <a:pt x="72" y="58"/>
                      </a:lnTo>
                      <a:lnTo>
                        <a:pt x="87" y="49"/>
                      </a:lnTo>
                      <a:lnTo>
                        <a:pt x="97" y="44"/>
                      </a:lnTo>
                      <a:lnTo>
                        <a:pt x="111" y="34"/>
                      </a:lnTo>
                      <a:lnTo>
                        <a:pt x="121" y="24"/>
                      </a:lnTo>
                      <a:lnTo>
                        <a:pt x="130" y="20"/>
                      </a:lnTo>
                      <a:lnTo>
                        <a:pt x="140" y="20"/>
                      </a:lnTo>
                      <a:lnTo>
                        <a:pt x="145" y="20"/>
                      </a:lnTo>
                      <a:lnTo>
                        <a:pt x="154" y="24"/>
                      </a:lnTo>
                      <a:lnTo>
                        <a:pt x="159" y="24"/>
                      </a:lnTo>
                      <a:lnTo>
                        <a:pt x="169" y="24"/>
                      </a:lnTo>
                      <a:lnTo>
                        <a:pt x="174" y="24"/>
                      </a:lnTo>
                      <a:lnTo>
                        <a:pt x="179" y="24"/>
                      </a:lnTo>
                      <a:lnTo>
                        <a:pt x="188" y="20"/>
                      </a:lnTo>
                      <a:lnTo>
                        <a:pt x="193" y="20"/>
                      </a:lnTo>
                      <a:lnTo>
                        <a:pt x="203" y="20"/>
                      </a:lnTo>
                      <a:lnTo>
                        <a:pt x="208" y="15"/>
                      </a:lnTo>
                      <a:lnTo>
                        <a:pt x="212" y="15"/>
                      </a:lnTo>
                      <a:lnTo>
                        <a:pt x="222" y="10"/>
                      </a:lnTo>
                      <a:lnTo>
                        <a:pt x="227" y="5"/>
                      </a:lnTo>
                      <a:lnTo>
                        <a:pt x="237" y="5"/>
                      </a:lnTo>
                      <a:lnTo>
                        <a:pt x="241" y="0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D97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8" name="Freeform 1462">
                  <a:extLst>
                    <a:ext uri="{FF2B5EF4-FFF2-40B4-BE49-F238E27FC236}">
                      <a16:creationId xmlns:a16="http://schemas.microsoft.com/office/drawing/2014/main" id="{35DA119C-B03A-4791-B597-2D30FC927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1090"/>
                  <a:ext cx="72" cy="77"/>
                </a:xfrm>
                <a:custGeom>
                  <a:avLst/>
                  <a:gdLst>
                    <a:gd name="T0" fmla="*/ 72 w 72"/>
                    <a:gd name="T1" fmla="*/ 0 h 77"/>
                    <a:gd name="T2" fmla="*/ 72 w 72"/>
                    <a:gd name="T3" fmla="*/ 10 h 77"/>
                    <a:gd name="T4" fmla="*/ 67 w 72"/>
                    <a:gd name="T5" fmla="*/ 15 h 77"/>
                    <a:gd name="T6" fmla="*/ 62 w 72"/>
                    <a:gd name="T7" fmla="*/ 20 h 77"/>
                    <a:gd name="T8" fmla="*/ 58 w 72"/>
                    <a:gd name="T9" fmla="*/ 29 h 77"/>
                    <a:gd name="T10" fmla="*/ 58 w 72"/>
                    <a:gd name="T11" fmla="*/ 34 h 77"/>
                    <a:gd name="T12" fmla="*/ 53 w 72"/>
                    <a:gd name="T13" fmla="*/ 39 h 77"/>
                    <a:gd name="T14" fmla="*/ 48 w 72"/>
                    <a:gd name="T15" fmla="*/ 44 h 77"/>
                    <a:gd name="T16" fmla="*/ 43 w 72"/>
                    <a:gd name="T17" fmla="*/ 53 h 77"/>
                    <a:gd name="T18" fmla="*/ 43 w 72"/>
                    <a:gd name="T19" fmla="*/ 58 h 77"/>
                    <a:gd name="T20" fmla="*/ 38 w 72"/>
                    <a:gd name="T21" fmla="*/ 63 h 77"/>
                    <a:gd name="T22" fmla="*/ 33 w 72"/>
                    <a:gd name="T23" fmla="*/ 68 h 77"/>
                    <a:gd name="T24" fmla="*/ 29 w 72"/>
                    <a:gd name="T25" fmla="*/ 73 h 77"/>
                    <a:gd name="T26" fmla="*/ 19 w 72"/>
                    <a:gd name="T27" fmla="*/ 73 h 77"/>
                    <a:gd name="T28" fmla="*/ 14 w 72"/>
                    <a:gd name="T29" fmla="*/ 77 h 77"/>
                    <a:gd name="T30" fmla="*/ 4 w 72"/>
                    <a:gd name="T31" fmla="*/ 77 h 77"/>
                    <a:gd name="T32" fmla="*/ 0 w 72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77"/>
                    <a:gd name="T53" fmla="*/ 72 w 72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77">
                      <a:moveTo>
                        <a:pt x="72" y="0"/>
                      </a:moveTo>
                      <a:lnTo>
                        <a:pt x="72" y="10"/>
                      </a:lnTo>
                      <a:lnTo>
                        <a:pt x="67" y="15"/>
                      </a:lnTo>
                      <a:lnTo>
                        <a:pt x="62" y="20"/>
                      </a:lnTo>
                      <a:lnTo>
                        <a:pt x="58" y="29"/>
                      </a:lnTo>
                      <a:lnTo>
                        <a:pt x="58" y="34"/>
                      </a:lnTo>
                      <a:lnTo>
                        <a:pt x="53" y="39"/>
                      </a:lnTo>
                      <a:lnTo>
                        <a:pt x="48" y="44"/>
                      </a:lnTo>
                      <a:lnTo>
                        <a:pt x="43" y="53"/>
                      </a:lnTo>
                      <a:lnTo>
                        <a:pt x="43" y="58"/>
                      </a:lnTo>
                      <a:lnTo>
                        <a:pt x="38" y="63"/>
                      </a:lnTo>
                      <a:lnTo>
                        <a:pt x="33" y="68"/>
                      </a:lnTo>
                      <a:lnTo>
                        <a:pt x="29" y="73"/>
                      </a:lnTo>
                      <a:lnTo>
                        <a:pt x="19" y="73"/>
                      </a:lnTo>
                      <a:lnTo>
                        <a:pt x="14" y="77"/>
                      </a:lnTo>
                      <a:lnTo>
                        <a:pt x="4" y="77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9" name="Freeform 1463">
                  <a:extLst>
                    <a:ext uri="{FF2B5EF4-FFF2-40B4-BE49-F238E27FC236}">
                      <a16:creationId xmlns:a16="http://schemas.microsoft.com/office/drawing/2014/main" id="{A1C9A003-ED0E-4826-BBA7-766CC23F7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" y="1167"/>
                  <a:ext cx="54" cy="140"/>
                </a:xfrm>
                <a:custGeom>
                  <a:avLst/>
                  <a:gdLst>
                    <a:gd name="T0" fmla="*/ 54 w 54"/>
                    <a:gd name="T1" fmla="*/ 0 h 140"/>
                    <a:gd name="T2" fmla="*/ 44 w 54"/>
                    <a:gd name="T3" fmla="*/ 10 h 140"/>
                    <a:gd name="T4" fmla="*/ 39 w 54"/>
                    <a:gd name="T5" fmla="*/ 15 h 140"/>
                    <a:gd name="T6" fmla="*/ 34 w 54"/>
                    <a:gd name="T7" fmla="*/ 25 h 140"/>
                    <a:gd name="T8" fmla="*/ 29 w 54"/>
                    <a:gd name="T9" fmla="*/ 34 h 140"/>
                    <a:gd name="T10" fmla="*/ 20 w 54"/>
                    <a:gd name="T11" fmla="*/ 39 h 140"/>
                    <a:gd name="T12" fmla="*/ 20 w 54"/>
                    <a:gd name="T13" fmla="*/ 49 h 140"/>
                    <a:gd name="T14" fmla="*/ 15 w 54"/>
                    <a:gd name="T15" fmla="*/ 58 h 140"/>
                    <a:gd name="T16" fmla="*/ 10 w 54"/>
                    <a:gd name="T17" fmla="*/ 68 h 140"/>
                    <a:gd name="T18" fmla="*/ 5 w 54"/>
                    <a:gd name="T19" fmla="*/ 73 h 140"/>
                    <a:gd name="T20" fmla="*/ 5 w 54"/>
                    <a:gd name="T21" fmla="*/ 83 h 140"/>
                    <a:gd name="T22" fmla="*/ 0 w 54"/>
                    <a:gd name="T23" fmla="*/ 92 h 140"/>
                    <a:gd name="T24" fmla="*/ 0 w 54"/>
                    <a:gd name="T25" fmla="*/ 102 h 140"/>
                    <a:gd name="T26" fmla="*/ 0 w 54"/>
                    <a:gd name="T27" fmla="*/ 112 h 140"/>
                    <a:gd name="T28" fmla="*/ 0 w 54"/>
                    <a:gd name="T29" fmla="*/ 121 h 140"/>
                    <a:gd name="T30" fmla="*/ 0 w 54"/>
                    <a:gd name="T31" fmla="*/ 131 h 140"/>
                    <a:gd name="T32" fmla="*/ 5 w 54"/>
                    <a:gd name="T33" fmla="*/ 14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140"/>
                    <a:gd name="T53" fmla="*/ 54 w 54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140">
                      <a:moveTo>
                        <a:pt x="54" y="0"/>
                      </a:moveTo>
                      <a:lnTo>
                        <a:pt x="44" y="10"/>
                      </a:lnTo>
                      <a:lnTo>
                        <a:pt x="39" y="15"/>
                      </a:lnTo>
                      <a:lnTo>
                        <a:pt x="34" y="25"/>
                      </a:lnTo>
                      <a:lnTo>
                        <a:pt x="29" y="34"/>
                      </a:lnTo>
                      <a:lnTo>
                        <a:pt x="20" y="39"/>
                      </a:lnTo>
                      <a:lnTo>
                        <a:pt x="20" y="49"/>
                      </a:lnTo>
                      <a:lnTo>
                        <a:pt x="15" y="58"/>
                      </a:lnTo>
                      <a:lnTo>
                        <a:pt x="10" y="68"/>
                      </a:lnTo>
                      <a:lnTo>
                        <a:pt x="5" y="73"/>
                      </a:lnTo>
                      <a:lnTo>
                        <a:pt x="5" y="83"/>
                      </a:lnTo>
                      <a:lnTo>
                        <a:pt x="0" y="92"/>
                      </a:lnTo>
                      <a:lnTo>
                        <a:pt x="0" y="102"/>
                      </a:ln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0" y="131"/>
                      </a:lnTo>
                      <a:lnTo>
                        <a:pt x="5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0" name="Freeform 1464">
                  <a:extLst>
                    <a:ext uri="{FF2B5EF4-FFF2-40B4-BE49-F238E27FC236}">
                      <a16:creationId xmlns:a16="http://schemas.microsoft.com/office/drawing/2014/main" id="{A801D439-86B1-4D31-8D93-DAC2FF680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" y="1307"/>
                  <a:ext cx="68" cy="309"/>
                </a:xfrm>
                <a:custGeom>
                  <a:avLst/>
                  <a:gdLst>
                    <a:gd name="T0" fmla="*/ 0 w 68"/>
                    <a:gd name="T1" fmla="*/ 0 h 309"/>
                    <a:gd name="T2" fmla="*/ 0 w 68"/>
                    <a:gd name="T3" fmla="*/ 20 h 309"/>
                    <a:gd name="T4" fmla="*/ 0 w 68"/>
                    <a:gd name="T5" fmla="*/ 44 h 309"/>
                    <a:gd name="T6" fmla="*/ 5 w 68"/>
                    <a:gd name="T7" fmla="*/ 63 h 309"/>
                    <a:gd name="T8" fmla="*/ 5 w 68"/>
                    <a:gd name="T9" fmla="*/ 83 h 309"/>
                    <a:gd name="T10" fmla="*/ 10 w 68"/>
                    <a:gd name="T11" fmla="*/ 102 h 309"/>
                    <a:gd name="T12" fmla="*/ 10 w 68"/>
                    <a:gd name="T13" fmla="*/ 121 h 309"/>
                    <a:gd name="T14" fmla="*/ 15 w 68"/>
                    <a:gd name="T15" fmla="*/ 140 h 309"/>
                    <a:gd name="T16" fmla="*/ 20 w 68"/>
                    <a:gd name="T17" fmla="*/ 160 h 309"/>
                    <a:gd name="T18" fmla="*/ 24 w 68"/>
                    <a:gd name="T19" fmla="*/ 179 h 309"/>
                    <a:gd name="T20" fmla="*/ 29 w 68"/>
                    <a:gd name="T21" fmla="*/ 198 h 309"/>
                    <a:gd name="T22" fmla="*/ 34 w 68"/>
                    <a:gd name="T23" fmla="*/ 218 h 309"/>
                    <a:gd name="T24" fmla="*/ 39 w 68"/>
                    <a:gd name="T25" fmla="*/ 237 h 309"/>
                    <a:gd name="T26" fmla="*/ 44 w 68"/>
                    <a:gd name="T27" fmla="*/ 256 h 309"/>
                    <a:gd name="T28" fmla="*/ 53 w 68"/>
                    <a:gd name="T29" fmla="*/ 271 h 309"/>
                    <a:gd name="T30" fmla="*/ 58 w 68"/>
                    <a:gd name="T31" fmla="*/ 290 h 309"/>
                    <a:gd name="T32" fmla="*/ 68 w 68"/>
                    <a:gd name="T33" fmla="*/ 309 h 30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309"/>
                    <a:gd name="T53" fmla="*/ 68 w 68"/>
                    <a:gd name="T54" fmla="*/ 309 h 30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309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0" y="44"/>
                      </a:lnTo>
                      <a:lnTo>
                        <a:pt x="5" y="63"/>
                      </a:lnTo>
                      <a:lnTo>
                        <a:pt x="5" y="83"/>
                      </a:lnTo>
                      <a:lnTo>
                        <a:pt x="10" y="102"/>
                      </a:lnTo>
                      <a:lnTo>
                        <a:pt x="10" y="121"/>
                      </a:lnTo>
                      <a:lnTo>
                        <a:pt x="15" y="140"/>
                      </a:lnTo>
                      <a:lnTo>
                        <a:pt x="20" y="160"/>
                      </a:lnTo>
                      <a:lnTo>
                        <a:pt x="24" y="179"/>
                      </a:lnTo>
                      <a:lnTo>
                        <a:pt x="29" y="198"/>
                      </a:lnTo>
                      <a:lnTo>
                        <a:pt x="34" y="218"/>
                      </a:lnTo>
                      <a:lnTo>
                        <a:pt x="39" y="237"/>
                      </a:lnTo>
                      <a:lnTo>
                        <a:pt x="44" y="256"/>
                      </a:lnTo>
                      <a:lnTo>
                        <a:pt x="53" y="271"/>
                      </a:lnTo>
                      <a:lnTo>
                        <a:pt x="58" y="290"/>
                      </a:lnTo>
                      <a:lnTo>
                        <a:pt x="68" y="30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1" name="Freeform 1465">
                  <a:extLst>
                    <a:ext uri="{FF2B5EF4-FFF2-40B4-BE49-F238E27FC236}">
                      <a16:creationId xmlns:a16="http://schemas.microsoft.com/office/drawing/2014/main" id="{9537A8E7-60B5-4EC8-B2DE-490E8A28E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6" y="1616"/>
                  <a:ext cx="222" cy="300"/>
                </a:xfrm>
                <a:custGeom>
                  <a:avLst/>
                  <a:gdLst>
                    <a:gd name="T0" fmla="*/ 0 w 222"/>
                    <a:gd name="T1" fmla="*/ 0 h 300"/>
                    <a:gd name="T2" fmla="*/ 10 w 222"/>
                    <a:gd name="T3" fmla="*/ 20 h 300"/>
                    <a:gd name="T4" fmla="*/ 14 w 222"/>
                    <a:gd name="T5" fmla="*/ 44 h 300"/>
                    <a:gd name="T6" fmla="*/ 29 w 222"/>
                    <a:gd name="T7" fmla="*/ 63 h 300"/>
                    <a:gd name="T8" fmla="*/ 39 w 222"/>
                    <a:gd name="T9" fmla="*/ 83 h 300"/>
                    <a:gd name="T10" fmla="*/ 48 w 222"/>
                    <a:gd name="T11" fmla="*/ 107 h 300"/>
                    <a:gd name="T12" fmla="*/ 63 w 222"/>
                    <a:gd name="T13" fmla="*/ 126 h 300"/>
                    <a:gd name="T14" fmla="*/ 77 w 222"/>
                    <a:gd name="T15" fmla="*/ 145 h 300"/>
                    <a:gd name="T16" fmla="*/ 87 w 222"/>
                    <a:gd name="T17" fmla="*/ 165 h 300"/>
                    <a:gd name="T18" fmla="*/ 101 w 222"/>
                    <a:gd name="T19" fmla="*/ 184 h 300"/>
                    <a:gd name="T20" fmla="*/ 121 w 222"/>
                    <a:gd name="T21" fmla="*/ 203 h 300"/>
                    <a:gd name="T22" fmla="*/ 135 w 222"/>
                    <a:gd name="T23" fmla="*/ 218 h 300"/>
                    <a:gd name="T24" fmla="*/ 150 w 222"/>
                    <a:gd name="T25" fmla="*/ 237 h 300"/>
                    <a:gd name="T26" fmla="*/ 169 w 222"/>
                    <a:gd name="T27" fmla="*/ 256 h 300"/>
                    <a:gd name="T28" fmla="*/ 183 w 222"/>
                    <a:gd name="T29" fmla="*/ 271 h 300"/>
                    <a:gd name="T30" fmla="*/ 203 w 222"/>
                    <a:gd name="T31" fmla="*/ 285 h 300"/>
                    <a:gd name="T32" fmla="*/ 222 w 222"/>
                    <a:gd name="T33" fmla="*/ 300 h 3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2"/>
                    <a:gd name="T52" fmla="*/ 0 h 300"/>
                    <a:gd name="T53" fmla="*/ 222 w 222"/>
                    <a:gd name="T54" fmla="*/ 300 h 3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2" h="300">
                      <a:moveTo>
                        <a:pt x="0" y="0"/>
                      </a:moveTo>
                      <a:lnTo>
                        <a:pt x="10" y="20"/>
                      </a:lnTo>
                      <a:lnTo>
                        <a:pt x="14" y="44"/>
                      </a:lnTo>
                      <a:lnTo>
                        <a:pt x="29" y="63"/>
                      </a:lnTo>
                      <a:lnTo>
                        <a:pt x="39" y="83"/>
                      </a:lnTo>
                      <a:lnTo>
                        <a:pt x="48" y="107"/>
                      </a:lnTo>
                      <a:lnTo>
                        <a:pt x="63" y="126"/>
                      </a:lnTo>
                      <a:lnTo>
                        <a:pt x="77" y="145"/>
                      </a:lnTo>
                      <a:lnTo>
                        <a:pt x="87" y="165"/>
                      </a:lnTo>
                      <a:lnTo>
                        <a:pt x="101" y="184"/>
                      </a:lnTo>
                      <a:lnTo>
                        <a:pt x="121" y="203"/>
                      </a:lnTo>
                      <a:lnTo>
                        <a:pt x="135" y="218"/>
                      </a:lnTo>
                      <a:lnTo>
                        <a:pt x="150" y="237"/>
                      </a:lnTo>
                      <a:lnTo>
                        <a:pt x="169" y="256"/>
                      </a:lnTo>
                      <a:lnTo>
                        <a:pt x="183" y="271"/>
                      </a:lnTo>
                      <a:lnTo>
                        <a:pt x="203" y="285"/>
                      </a:lnTo>
                      <a:lnTo>
                        <a:pt x="222" y="3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2" name="Freeform 1466">
                  <a:extLst>
                    <a:ext uri="{FF2B5EF4-FFF2-40B4-BE49-F238E27FC236}">
                      <a16:creationId xmlns:a16="http://schemas.microsoft.com/office/drawing/2014/main" id="{776EC80F-F8D1-4151-8627-AF35FC68D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2" y="1858"/>
                  <a:ext cx="106" cy="58"/>
                </a:xfrm>
                <a:custGeom>
                  <a:avLst/>
                  <a:gdLst>
                    <a:gd name="T0" fmla="*/ 106 w 106"/>
                    <a:gd name="T1" fmla="*/ 58 h 58"/>
                    <a:gd name="T2" fmla="*/ 101 w 106"/>
                    <a:gd name="T3" fmla="*/ 53 h 58"/>
                    <a:gd name="T4" fmla="*/ 92 w 106"/>
                    <a:gd name="T5" fmla="*/ 53 h 58"/>
                    <a:gd name="T6" fmla="*/ 87 w 106"/>
                    <a:gd name="T7" fmla="*/ 48 h 58"/>
                    <a:gd name="T8" fmla="*/ 77 w 106"/>
                    <a:gd name="T9" fmla="*/ 43 h 58"/>
                    <a:gd name="T10" fmla="*/ 72 w 106"/>
                    <a:gd name="T11" fmla="*/ 38 h 58"/>
                    <a:gd name="T12" fmla="*/ 67 w 106"/>
                    <a:gd name="T13" fmla="*/ 38 h 58"/>
                    <a:gd name="T14" fmla="*/ 58 w 106"/>
                    <a:gd name="T15" fmla="*/ 34 h 58"/>
                    <a:gd name="T16" fmla="*/ 53 w 106"/>
                    <a:gd name="T17" fmla="*/ 29 h 58"/>
                    <a:gd name="T18" fmla="*/ 43 w 106"/>
                    <a:gd name="T19" fmla="*/ 24 h 58"/>
                    <a:gd name="T20" fmla="*/ 38 w 106"/>
                    <a:gd name="T21" fmla="*/ 24 h 58"/>
                    <a:gd name="T22" fmla="*/ 34 w 106"/>
                    <a:gd name="T23" fmla="*/ 19 h 58"/>
                    <a:gd name="T24" fmla="*/ 24 w 106"/>
                    <a:gd name="T25" fmla="*/ 14 h 58"/>
                    <a:gd name="T26" fmla="*/ 19 w 106"/>
                    <a:gd name="T27" fmla="*/ 14 h 58"/>
                    <a:gd name="T28" fmla="*/ 9 w 106"/>
                    <a:gd name="T29" fmla="*/ 9 h 58"/>
                    <a:gd name="T30" fmla="*/ 5 w 106"/>
                    <a:gd name="T31" fmla="*/ 5 h 58"/>
                    <a:gd name="T32" fmla="*/ 0 w 106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6"/>
                    <a:gd name="T52" fmla="*/ 0 h 58"/>
                    <a:gd name="T53" fmla="*/ 106 w 106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6" h="58">
                      <a:moveTo>
                        <a:pt x="106" y="58"/>
                      </a:moveTo>
                      <a:lnTo>
                        <a:pt x="101" y="53"/>
                      </a:lnTo>
                      <a:lnTo>
                        <a:pt x="92" y="53"/>
                      </a:lnTo>
                      <a:lnTo>
                        <a:pt x="87" y="48"/>
                      </a:lnTo>
                      <a:lnTo>
                        <a:pt x="77" y="43"/>
                      </a:lnTo>
                      <a:lnTo>
                        <a:pt x="72" y="38"/>
                      </a:lnTo>
                      <a:lnTo>
                        <a:pt x="67" y="38"/>
                      </a:lnTo>
                      <a:lnTo>
                        <a:pt x="58" y="34"/>
                      </a:lnTo>
                      <a:lnTo>
                        <a:pt x="53" y="29"/>
                      </a:lnTo>
                      <a:lnTo>
                        <a:pt x="43" y="24"/>
                      </a:lnTo>
                      <a:lnTo>
                        <a:pt x="38" y="24"/>
                      </a:lnTo>
                      <a:lnTo>
                        <a:pt x="34" y="19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9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3" name="Freeform 1467">
                  <a:extLst>
                    <a:ext uri="{FF2B5EF4-FFF2-40B4-BE49-F238E27FC236}">
                      <a16:creationId xmlns:a16="http://schemas.microsoft.com/office/drawing/2014/main" id="{C5ED888C-603D-4E81-9F57-6306FD78E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1510"/>
                  <a:ext cx="285" cy="348"/>
                </a:xfrm>
                <a:custGeom>
                  <a:avLst/>
                  <a:gdLst>
                    <a:gd name="T0" fmla="*/ 285 w 285"/>
                    <a:gd name="T1" fmla="*/ 348 h 348"/>
                    <a:gd name="T2" fmla="*/ 261 w 285"/>
                    <a:gd name="T3" fmla="*/ 333 h 348"/>
                    <a:gd name="T4" fmla="*/ 241 w 285"/>
                    <a:gd name="T5" fmla="*/ 314 h 348"/>
                    <a:gd name="T6" fmla="*/ 217 w 285"/>
                    <a:gd name="T7" fmla="*/ 300 h 348"/>
                    <a:gd name="T8" fmla="*/ 193 w 285"/>
                    <a:gd name="T9" fmla="*/ 280 h 348"/>
                    <a:gd name="T10" fmla="*/ 174 w 285"/>
                    <a:gd name="T11" fmla="*/ 261 h 348"/>
                    <a:gd name="T12" fmla="*/ 150 w 285"/>
                    <a:gd name="T13" fmla="*/ 242 h 348"/>
                    <a:gd name="T14" fmla="*/ 130 w 285"/>
                    <a:gd name="T15" fmla="*/ 217 h 348"/>
                    <a:gd name="T16" fmla="*/ 111 w 285"/>
                    <a:gd name="T17" fmla="*/ 198 h 348"/>
                    <a:gd name="T18" fmla="*/ 92 w 285"/>
                    <a:gd name="T19" fmla="*/ 174 h 348"/>
                    <a:gd name="T20" fmla="*/ 72 w 285"/>
                    <a:gd name="T21" fmla="*/ 155 h 348"/>
                    <a:gd name="T22" fmla="*/ 58 w 285"/>
                    <a:gd name="T23" fmla="*/ 131 h 348"/>
                    <a:gd name="T24" fmla="*/ 43 w 285"/>
                    <a:gd name="T25" fmla="*/ 106 h 348"/>
                    <a:gd name="T26" fmla="*/ 29 w 285"/>
                    <a:gd name="T27" fmla="*/ 82 h 348"/>
                    <a:gd name="T28" fmla="*/ 19 w 285"/>
                    <a:gd name="T29" fmla="*/ 53 h 348"/>
                    <a:gd name="T30" fmla="*/ 10 w 285"/>
                    <a:gd name="T31" fmla="*/ 29 h 348"/>
                    <a:gd name="T32" fmla="*/ 0 w 285"/>
                    <a:gd name="T33" fmla="*/ 0 h 3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5"/>
                    <a:gd name="T52" fmla="*/ 0 h 348"/>
                    <a:gd name="T53" fmla="*/ 285 w 285"/>
                    <a:gd name="T54" fmla="*/ 348 h 3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5" h="348">
                      <a:moveTo>
                        <a:pt x="285" y="348"/>
                      </a:moveTo>
                      <a:lnTo>
                        <a:pt x="261" y="333"/>
                      </a:lnTo>
                      <a:lnTo>
                        <a:pt x="241" y="314"/>
                      </a:lnTo>
                      <a:lnTo>
                        <a:pt x="217" y="300"/>
                      </a:lnTo>
                      <a:lnTo>
                        <a:pt x="193" y="280"/>
                      </a:lnTo>
                      <a:lnTo>
                        <a:pt x="174" y="261"/>
                      </a:lnTo>
                      <a:lnTo>
                        <a:pt x="150" y="242"/>
                      </a:lnTo>
                      <a:lnTo>
                        <a:pt x="130" y="217"/>
                      </a:lnTo>
                      <a:lnTo>
                        <a:pt x="111" y="198"/>
                      </a:lnTo>
                      <a:lnTo>
                        <a:pt x="92" y="174"/>
                      </a:lnTo>
                      <a:lnTo>
                        <a:pt x="72" y="155"/>
                      </a:lnTo>
                      <a:lnTo>
                        <a:pt x="58" y="131"/>
                      </a:lnTo>
                      <a:lnTo>
                        <a:pt x="43" y="106"/>
                      </a:lnTo>
                      <a:lnTo>
                        <a:pt x="29" y="82"/>
                      </a:lnTo>
                      <a:lnTo>
                        <a:pt x="19" y="53"/>
                      </a:lnTo>
                      <a:lnTo>
                        <a:pt x="1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4" name="Freeform 1468">
                  <a:extLst>
                    <a:ext uri="{FF2B5EF4-FFF2-40B4-BE49-F238E27FC236}">
                      <a16:creationId xmlns:a16="http://schemas.microsoft.com/office/drawing/2014/main" id="{4AD99A49-0F0E-480C-BE9F-72D3DE4AF3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1283"/>
                  <a:ext cx="58" cy="227"/>
                </a:xfrm>
                <a:custGeom>
                  <a:avLst/>
                  <a:gdLst>
                    <a:gd name="T0" fmla="*/ 58 w 58"/>
                    <a:gd name="T1" fmla="*/ 227 h 227"/>
                    <a:gd name="T2" fmla="*/ 53 w 58"/>
                    <a:gd name="T3" fmla="*/ 213 h 227"/>
                    <a:gd name="T4" fmla="*/ 48 w 58"/>
                    <a:gd name="T5" fmla="*/ 198 h 227"/>
                    <a:gd name="T6" fmla="*/ 43 w 58"/>
                    <a:gd name="T7" fmla="*/ 184 h 227"/>
                    <a:gd name="T8" fmla="*/ 39 w 58"/>
                    <a:gd name="T9" fmla="*/ 174 h 227"/>
                    <a:gd name="T10" fmla="*/ 34 w 58"/>
                    <a:gd name="T11" fmla="*/ 160 h 227"/>
                    <a:gd name="T12" fmla="*/ 29 w 58"/>
                    <a:gd name="T13" fmla="*/ 145 h 227"/>
                    <a:gd name="T14" fmla="*/ 24 w 58"/>
                    <a:gd name="T15" fmla="*/ 131 h 227"/>
                    <a:gd name="T16" fmla="*/ 19 w 58"/>
                    <a:gd name="T17" fmla="*/ 116 h 227"/>
                    <a:gd name="T18" fmla="*/ 10 w 58"/>
                    <a:gd name="T19" fmla="*/ 102 h 227"/>
                    <a:gd name="T20" fmla="*/ 10 w 58"/>
                    <a:gd name="T21" fmla="*/ 87 h 227"/>
                    <a:gd name="T22" fmla="*/ 5 w 58"/>
                    <a:gd name="T23" fmla="*/ 78 h 227"/>
                    <a:gd name="T24" fmla="*/ 0 w 58"/>
                    <a:gd name="T25" fmla="*/ 58 h 227"/>
                    <a:gd name="T26" fmla="*/ 0 w 58"/>
                    <a:gd name="T27" fmla="*/ 44 h 227"/>
                    <a:gd name="T28" fmla="*/ 0 w 58"/>
                    <a:gd name="T29" fmla="*/ 29 h 227"/>
                    <a:gd name="T30" fmla="*/ 0 w 58"/>
                    <a:gd name="T31" fmla="*/ 15 h 227"/>
                    <a:gd name="T32" fmla="*/ 0 w 58"/>
                    <a:gd name="T33" fmla="*/ 0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227"/>
                    <a:gd name="T53" fmla="*/ 58 w 58"/>
                    <a:gd name="T54" fmla="*/ 227 h 2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227">
                      <a:moveTo>
                        <a:pt x="58" y="227"/>
                      </a:moveTo>
                      <a:lnTo>
                        <a:pt x="53" y="213"/>
                      </a:lnTo>
                      <a:lnTo>
                        <a:pt x="48" y="198"/>
                      </a:lnTo>
                      <a:lnTo>
                        <a:pt x="43" y="184"/>
                      </a:lnTo>
                      <a:lnTo>
                        <a:pt x="39" y="174"/>
                      </a:lnTo>
                      <a:lnTo>
                        <a:pt x="34" y="160"/>
                      </a:lnTo>
                      <a:lnTo>
                        <a:pt x="29" y="145"/>
                      </a:lnTo>
                      <a:lnTo>
                        <a:pt x="24" y="131"/>
                      </a:lnTo>
                      <a:lnTo>
                        <a:pt x="19" y="116"/>
                      </a:lnTo>
                      <a:lnTo>
                        <a:pt x="10" y="102"/>
                      </a:lnTo>
                      <a:lnTo>
                        <a:pt x="10" y="87"/>
                      </a:lnTo>
                      <a:lnTo>
                        <a:pt x="5" y="78"/>
                      </a:lnTo>
                      <a:lnTo>
                        <a:pt x="0" y="58"/>
                      </a:lnTo>
                      <a:lnTo>
                        <a:pt x="0" y="44"/>
                      </a:lnTo>
                      <a:lnTo>
                        <a:pt x="0" y="29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5" name="Freeform 1469">
                  <a:extLst>
                    <a:ext uri="{FF2B5EF4-FFF2-40B4-BE49-F238E27FC236}">
                      <a16:creationId xmlns:a16="http://schemas.microsoft.com/office/drawing/2014/main" id="{03160F1E-6237-4E7D-8FC7-13917DFC3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1110"/>
                  <a:ext cx="130" cy="173"/>
                </a:xfrm>
                <a:custGeom>
                  <a:avLst/>
                  <a:gdLst>
                    <a:gd name="T0" fmla="*/ 0 w 130"/>
                    <a:gd name="T1" fmla="*/ 173 h 173"/>
                    <a:gd name="T2" fmla="*/ 5 w 130"/>
                    <a:gd name="T3" fmla="*/ 159 h 173"/>
                    <a:gd name="T4" fmla="*/ 5 w 130"/>
                    <a:gd name="T5" fmla="*/ 144 h 173"/>
                    <a:gd name="T6" fmla="*/ 10 w 130"/>
                    <a:gd name="T7" fmla="*/ 130 h 173"/>
                    <a:gd name="T8" fmla="*/ 14 w 130"/>
                    <a:gd name="T9" fmla="*/ 115 h 173"/>
                    <a:gd name="T10" fmla="*/ 19 w 130"/>
                    <a:gd name="T11" fmla="*/ 106 h 173"/>
                    <a:gd name="T12" fmla="*/ 29 w 130"/>
                    <a:gd name="T13" fmla="*/ 91 h 173"/>
                    <a:gd name="T14" fmla="*/ 34 w 130"/>
                    <a:gd name="T15" fmla="*/ 82 h 173"/>
                    <a:gd name="T16" fmla="*/ 43 w 130"/>
                    <a:gd name="T17" fmla="*/ 72 h 173"/>
                    <a:gd name="T18" fmla="*/ 53 w 130"/>
                    <a:gd name="T19" fmla="*/ 57 h 173"/>
                    <a:gd name="T20" fmla="*/ 63 w 130"/>
                    <a:gd name="T21" fmla="*/ 48 h 173"/>
                    <a:gd name="T22" fmla="*/ 72 w 130"/>
                    <a:gd name="T23" fmla="*/ 38 h 173"/>
                    <a:gd name="T24" fmla="*/ 87 w 130"/>
                    <a:gd name="T25" fmla="*/ 29 h 173"/>
                    <a:gd name="T26" fmla="*/ 97 w 130"/>
                    <a:gd name="T27" fmla="*/ 24 h 173"/>
                    <a:gd name="T28" fmla="*/ 111 w 130"/>
                    <a:gd name="T29" fmla="*/ 14 h 173"/>
                    <a:gd name="T30" fmla="*/ 121 w 130"/>
                    <a:gd name="T31" fmla="*/ 4 h 173"/>
                    <a:gd name="T32" fmla="*/ 130 w 130"/>
                    <a:gd name="T33" fmla="*/ 0 h 17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173"/>
                    <a:gd name="T53" fmla="*/ 130 w 130"/>
                    <a:gd name="T54" fmla="*/ 173 h 17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173">
                      <a:moveTo>
                        <a:pt x="0" y="173"/>
                      </a:moveTo>
                      <a:lnTo>
                        <a:pt x="5" y="159"/>
                      </a:lnTo>
                      <a:lnTo>
                        <a:pt x="5" y="144"/>
                      </a:lnTo>
                      <a:lnTo>
                        <a:pt x="10" y="130"/>
                      </a:lnTo>
                      <a:lnTo>
                        <a:pt x="14" y="115"/>
                      </a:lnTo>
                      <a:lnTo>
                        <a:pt x="19" y="106"/>
                      </a:lnTo>
                      <a:lnTo>
                        <a:pt x="29" y="91"/>
                      </a:lnTo>
                      <a:lnTo>
                        <a:pt x="34" y="82"/>
                      </a:lnTo>
                      <a:lnTo>
                        <a:pt x="43" y="72"/>
                      </a:lnTo>
                      <a:lnTo>
                        <a:pt x="53" y="57"/>
                      </a:lnTo>
                      <a:lnTo>
                        <a:pt x="63" y="48"/>
                      </a:lnTo>
                      <a:lnTo>
                        <a:pt x="72" y="38"/>
                      </a:lnTo>
                      <a:lnTo>
                        <a:pt x="87" y="29"/>
                      </a:lnTo>
                      <a:lnTo>
                        <a:pt x="97" y="24"/>
                      </a:lnTo>
                      <a:lnTo>
                        <a:pt x="111" y="14"/>
                      </a:lnTo>
                      <a:lnTo>
                        <a:pt x="121" y="4"/>
                      </a:lnTo>
                      <a:lnTo>
                        <a:pt x="13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6" name="Freeform 1470">
                  <a:extLst>
                    <a:ext uri="{FF2B5EF4-FFF2-40B4-BE49-F238E27FC236}">
                      <a16:creationId xmlns:a16="http://schemas.microsoft.com/office/drawing/2014/main" id="{04D3546E-6FBF-4CB1-B6F9-00DF51036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9" y="1090"/>
                  <a:ext cx="111" cy="24"/>
                </a:xfrm>
                <a:custGeom>
                  <a:avLst/>
                  <a:gdLst>
                    <a:gd name="T0" fmla="*/ 0 w 111"/>
                    <a:gd name="T1" fmla="*/ 20 h 24"/>
                    <a:gd name="T2" fmla="*/ 10 w 111"/>
                    <a:gd name="T3" fmla="*/ 20 h 24"/>
                    <a:gd name="T4" fmla="*/ 15 w 111"/>
                    <a:gd name="T5" fmla="*/ 20 h 24"/>
                    <a:gd name="T6" fmla="*/ 24 w 111"/>
                    <a:gd name="T7" fmla="*/ 24 h 24"/>
                    <a:gd name="T8" fmla="*/ 29 w 111"/>
                    <a:gd name="T9" fmla="*/ 24 h 24"/>
                    <a:gd name="T10" fmla="*/ 39 w 111"/>
                    <a:gd name="T11" fmla="*/ 24 h 24"/>
                    <a:gd name="T12" fmla="*/ 44 w 111"/>
                    <a:gd name="T13" fmla="*/ 24 h 24"/>
                    <a:gd name="T14" fmla="*/ 49 w 111"/>
                    <a:gd name="T15" fmla="*/ 24 h 24"/>
                    <a:gd name="T16" fmla="*/ 58 w 111"/>
                    <a:gd name="T17" fmla="*/ 20 h 24"/>
                    <a:gd name="T18" fmla="*/ 63 w 111"/>
                    <a:gd name="T19" fmla="*/ 20 h 24"/>
                    <a:gd name="T20" fmla="*/ 73 w 111"/>
                    <a:gd name="T21" fmla="*/ 20 h 24"/>
                    <a:gd name="T22" fmla="*/ 78 w 111"/>
                    <a:gd name="T23" fmla="*/ 15 h 24"/>
                    <a:gd name="T24" fmla="*/ 82 w 111"/>
                    <a:gd name="T25" fmla="*/ 15 h 24"/>
                    <a:gd name="T26" fmla="*/ 92 w 111"/>
                    <a:gd name="T27" fmla="*/ 10 h 24"/>
                    <a:gd name="T28" fmla="*/ 97 w 111"/>
                    <a:gd name="T29" fmla="*/ 5 h 24"/>
                    <a:gd name="T30" fmla="*/ 107 w 111"/>
                    <a:gd name="T31" fmla="*/ 5 h 24"/>
                    <a:gd name="T32" fmla="*/ 111 w 111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24"/>
                    <a:gd name="T53" fmla="*/ 111 w 111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24">
                      <a:moveTo>
                        <a:pt x="0" y="20"/>
                      </a:moveTo>
                      <a:lnTo>
                        <a:pt x="10" y="20"/>
                      </a:lnTo>
                      <a:lnTo>
                        <a:pt x="15" y="20"/>
                      </a:lnTo>
                      <a:lnTo>
                        <a:pt x="24" y="24"/>
                      </a:lnTo>
                      <a:lnTo>
                        <a:pt x="29" y="24"/>
                      </a:lnTo>
                      <a:lnTo>
                        <a:pt x="39" y="24"/>
                      </a:lnTo>
                      <a:lnTo>
                        <a:pt x="44" y="24"/>
                      </a:lnTo>
                      <a:lnTo>
                        <a:pt x="49" y="24"/>
                      </a:lnTo>
                      <a:lnTo>
                        <a:pt x="58" y="20"/>
                      </a:lnTo>
                      <a:lnTo>
                        <a:pt x="63" y="20"/>
                      </a:lnTo>
                      <a:lnTo>
                        <a:pt x="73" y="20"/>
                      </a:lnTo>
                      <a:lnTo>
                        <a:pt x="78" y="15"/>
                      </a:lnTo>
                      <a:lnTo>
                        <a:pt x="82" y="15"/>
                      </a:lnTo>
                      <a:lnTo>
                        <a:pt x="92" y="10"/>
                      </a:lnTo>
                      <a:lnTo>
                        <a:pt x="97" y="5"/>
                      </a:lnTo>
                      <a:lnTo>
                        <a:pt x="107" y="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7" name="Line 1471">
                  <a:extLst>
                    <a:ext uri="{FF2B5EF4-FFF2-40B4-BE49-F238E27FC236}">
                      <a16:creationId xmlns:a16="http://schemas.microsoft.com/office/drawing/2014/main" id="{67FF28E2-A459-4A91-9F27-B61ADDF56B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0" y="1090"/>
                  <a:ext cx="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8" name="Freeform 1472">
                  <a:extLst>
                    <a:ext uri="{FF2B5EF4-FFF2-40B4-BE49-F238E27FC236}">
                      <a16:creationId xmlns:a16="http://schemas.microsoft.com/office/drawing/2014/main" id="{EC56D0CD-5F7D-4927-9BC6-BF1EDF660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1095"/>
                  <a:ext cx="183" cy="840"/>
                </a:xfrm>
                <a:custGeom>
                  <a:avLst/>
                  <a:gdLst>
                    <a:gd name="T0" fmla="*/ 159 w 183"/>
                    <a:gd name="T1" fmla="*/ 126 h 840"/>
                    <a:gd name="T2" fmla="*/ 169 w 183"/>
                    <a:gd name="T3" fmla="*/ 179 h 840"/>
                    <a:gd name="T4" fmla="*/ 178 w 183"/>
                    <a:gd name="T5" fmla="*/ 237 h 840"/>
                    <a:gd name="T6" fmla="*/ 183 w 183"/>
                    <a:gd name="T7" fmla="*/ 295 h 840"/>
                    <a:gd name="T8" fmla="*/ 183 w 183"/>
                    <a:gd name="T9" fmla="*/ 352 h 840"/>
                    <a:gd name="T10" fmla="*/ 178 w 183"/>
                    <a:gd name="T11" fmla="*/ 410 h 840"/>
                    <a:gd name="T12" fmla="*/ 169 w 183"/>
                    <a:gd name="T13" fmla="*/ 468 h 840"/>
                    <a:gd name="T14" fmla="*/ 159 w 183"/>
                    <a:gd name="T15" fmla="*/ 521 h 840"/>
                    <a:gd name="T16" fmla="*/ 144 w 183"/>
                    <a:gd name="T17" fmla="*/ 565 h 840"/>
                    <a:gd name="T18" fmla="*/ 140 w 183"/>
                    <a:gd name="T19" fmla="*/ 599 h 840"/>
                    <a:gd name="T20" fmla="*/ 135 w 183"/>
                    <a:gd name="T21" fmla="*/ 632 h 840"/>
                    <a:gd name="T22" fmla="*/ 130 w 183"/>
                    <a:gd name="T23" fmla="*/ 666 h 840"/>
                    <a:gd name="T24" fmla="*/ 125 w 183"/>
                    <a:gd name="T25" fmla="*/ 695 h 840"/>
                    <a:gd name="T26" fmla="*/ 125 w 183"/>
                    <a:gd name="T27" fmla="*/ 729 h 840"/>
                    <a:gd name="T28" fmla="*/ 120 w 183"/>
                    <a:gd name="T29" fmla="*/ 763 h 840"/>
                    <a:gd name="T30" fmla="*/ 115 w 183"/>
                    <a:gd name="T31" fmla="*/ 797 h 840"/>
                    <a:gd name="T32" fmla="*/ 115 w 183"/>
                    <a:gd name="T33" fmla="*/ 816 h 840"/>
                    <a:gd name="T34" fmla="*/ 101 w 183"/>
                    <a:gd name="T35" fmla="*/ 840 h 840"/>
                    <a:gd name="T36" fmla="*/ 106 w 183"/>
                    <a:gd name="T37" fmla="*/ 772 h 840"/>
                    <a:gd name="T38" fmla="*/ 111 w 183"/>
                    <a:gd name="T39" fmla="*/ 705 h 840"/>
                    <a:gd name="T40" fmla="*/ 115 w 183"/>
                    <a:gd name="T41" fmla="*/ 632 h 840"/>
                    <a:gd name="T42" fmla="*/ 115 w 183"/>
                    <a:gd name="T43" fmla="*/ 560 h 840"/>
                    <a:gd name="T44" fmla="*/ 115 w 183"/>
                    <a:gd name="T45" fmla="*/ 492 h 840"/>
                    <a:gd name="T46" fmla="*/ 106 w 183"/>
                    <a:gd name="T47" fmla="*/ 425 h 840"/>
                    <a:gd name="T48" fmla="*/ 91 w 183"/>
                    <a:gd name="T49" fmla="*/ 357 h 840"/>
                    <a:gd name="T50" fmla="*/ 67 w 183"/>
                    <a:gd name="T51" fmla="*/ 295 h 840"/>
                    <a:gd name="T52" fmla="*/ 62 w 183"/>
                    <a:gd name="T53" fmla="*/ 270 h 840"/>
                    <a:gd name="T54" fmla="*/ 53 w 183"/>
                    <a:gd name="T55" fmla="*/ 246 h 840"/>
                    <a:gd name="T56" fmla="*/ 43 w 183"/>
                    <a:gd name="T57" fmla="*/ 227 h 840"/>
                    <a:gd name="T58" fmla="*/ 38 w 183"/>
                    <a:gd name="T59" fmla="*/ 203 h 840"/>
                    <a:gd name="T60" fmla="*/ 29 w 183"/>
                    <a:gd name="T61" fmla="*/ 184 h 840"/>
                    <a:gd name="T62" fmla="*/ 19 w 183"/>
                    <a:gd name="T63" fmla="*/ 159 h 840"/>
                    <a:gd name="T64" fmla="*/ 9 w 183"/>
                    <a:gd name="T65" fmla="*/ 140 h 840"/>
                    <a:gd name="T66" fmla="*/ 0 w 183"/>
                    <a:gd name="T67" fmla="*/ 116 h 840"/>
                    <a:gd name="T68" fmla="*/ 4 w 183"/>
                    <a:gd name="T69" fmla="*/ 101 h 840"/>
                    <a:gd name="T70" fmla="*/ 4 w 183"/>
                    <a:gd name="T71" fmla="*/ 87 h 840"/>
                    <a:gd name="T72" fmla="*/ 9 w 183"/>
                    <a:gd name="T73" fmla="*/ 72 h 840"/>
                    <a:gd name="T74" fmla="*/ 14 w 183"/>
                    <a:gd name="T75" fmla="*/ 58 h 840"/>
                    <a:gd name="T76" fmla="*/ 19 w 183"/>
                    <a:gd name="T77" fmla="*/ 39 h 840"/>
                    <a:gd name="T78" fmla="*/ 24 w 183"/>
                    <a:gd name="T79" fmla="*/ 24 h 840"/>
                    <a:gd name="T80" fmla="*/ 33 w 183"/>
                    <a:gd name="T81" fmla="*/ 10 h 840"/>
                    <a:gd name="T82" fmla="*/ 43 w 183"/>
                    <a:gd name="T83" fmla="*/ 0 h 840"/>
                    <a:gd name="T84" fmla="*/ 62 w 183"/>
                    <a:gd name="T85" fmla="*/ 0 h 840"/>
                    <a:gd name="T86" fmla="*/ 82 w 183"/>
                    <a:gd name="T87" fmla="*/ 10 h 840"/>
                    <a:gd name="T88" fmla="*/ 96 w 183"/>
                    <a:gd name="T89" fmla="*/ 19 h 840"/>
                    <a:gd name="T90" fmla="*/ 111 w 183"/>
                    <a:gd name="T91" fmla="*/ 34 h 840"/>
                    <a:gd name="T92" fmla="*/ 120 w 183"/>
                    <a:gd name="T93" fmla="*/ 48 h 840"/>
                    <a:gd name="T94" fmla="*/ 135 w 183"/>
                    <a:gd name="T95" fmla="*/ 63 h 840"/>
                    <a:gd name="T96" fmla="*/ 144 w 183"/>
                    <a:gd name="T97" fmla="*/ 77 h 840"/>
                    <a:gd name="T98" fmla="*/ 149 w 183"/>
                    <a:gd name="T99" fmla="*/ 97 h 84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3"/>
                    <a:gd name="T151" fmla="*/ 0 h 840"/>
                    <a:gd name="T152" fmla="*/ 183 w 183"/>
                    <a:gd name="T153" fmla="*/ 840 h 84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3" h="840">
                      <a:moveTo>
                        <a:pt x="149" y="97"/>
                      </a:moveTo>
                      <a:lnTo>
                        <a:pt x="159" y="126"/>
                      </a:lnTo>
                      <a:lnTo>
                        <a:pt x="164" y="150"/>
                      </a:lnTo>
                      <a:lnTo>
                        <a:pt x="169" y="179"/>
                      </a:lnTo>
                      <a:lnTo>
                        <a:pt x="173" y="208"/>
                      </a:lnTo>
                      <a:lnTo>
                        <a:pt x="178" y="237"/>
                      </a:lnTo>
                      <a:lnTo>
                        <a:pt x="183" y="266"/>
                      </a:lnTo>
                      <a:lnTo>
                        <a:pt x="183" y="295"/>
                      </a:lnTo>
                      <a:lnTo>
                        <a:pt x="183" y="324"/>
                      </a:lnTo>
                      <a:lnTo>
                        <a:pt x="183" y="352"/>
                      </a:lnTo>
                      <a:lnTo>
                        <a:pt x="183" y="381"/>
                      </a:lnTo>
                      <a:lnTo>
                        <a:pt x="178" y="410"/>
                      </a:lnTo>
                      <a:lnTo>
                        <a:pt x="178" y="439"/>
                      </a:lnTo>
                      <a:lnTo>
                        <a:pt x="169" y="468"/>
                      </a:lnTo>
                      <a:lnTo>
                        <a:pt x="164" y="492"/>
                      </a:lnTo>
                      <a:lnTo>
                        <a:pt x="159" y="521"/>
                      </a:lnTo>
                      <a:lnTo>
                        <a:pt x="149" y="550"/>
                      </a:lnTo>
                      <a:lnTo>
                        <a:pt x="144" y="565"/>
                      </a:lnTo>
                      <a:lnTo>
                        <a:pt x="140" y="584"/>
                      </a:lnTo>
                      <a:lnTo>
                        <a:pt x="140" y="599"/>
                      </a:lnTo>
                      <a:lnTo>
                        <a:pt x="135" y="613"/>
                      </a:lnTo>
                      <a:lnTo>
                        <a:pt x="135" y="632"/>
                      </a:lnTo>
                      <a:lnTo>
                        <a:pt x="130" y="647"/>
                      </a:lnTo>
                      <a:lnTo>
                        <a:pt x="130" y="666"/>
                      </a:lnTo>
                      <a:lnTo>
                        <a:pt x="130" y="681"/>
                      </a:lnTo>
                      <a:lnTo>
                        <a:pt x="125" y="695"/>
                      </a:lnTo>
                      <a:lnTo>
                        <a:pt x="125" y="715"/>
                      </a:lnTo>
                      <a:lnTo>
                        <a:pt x="125" y="729"/>
                      </a:lnTo>
                      <a:lnTo>
                        <a:pt x="120" y="748"/>
                      </a:lnTo>
                      <a:lnTo>
                        <a:pt x="120" y="763"/>
                      </a:lnTo>
                      <a:lnTo>
                        <a:pt x="120" y="782"/>
                      </a:lnTo>
                      <a:lnTo>
                        <a:pt x="115" y="797"/>
                      </a:lnTo>
                      <a:lnTo>
                        <a:pt x="115" y="816"/>
                      </a:lnTo>
                      <a:lnTo>
                        <a:pt x="101" y="840"/>
                      </a:lnTo>
                      <a:lnTo>
                        <a:pt x="106" y="806"/>
                      </a:lnTo>
                      <a:lnTo>
                        <a:pt x="106" y="772"/>
                      </a:lnTo>
                      <a:lnTo>
                        <a:pt x="111" y="739"/>
                      </a:lnTo>
                      <a:lnTo>
                        <a:pt x="111" y="705"/>
                      </a:lnTo>
                      <a:lnTo>
                        <a:pt x="115" y="666"/>
                      </a:lnTo>
                      <a:lnTo>
                        <a:pt x="115" y="632"/>
                      </a:lnTo>
                      <a:lnTo>
                        <a:pt x="115" y="599"/>
                      </a:lnTo>
                      <a:lnTo>
                        <a:pt x="115" y="560"/>
                      </a:lnTo>
                      <a:lnTo>
                        <a:pt x="115" y="526"/>
                      </a:lnTo>
                      <a:lnTo>
                        <a:pt x="115" y="492"/>
                      </a:lnTo>
                      <a:lnTo>
                        <a:pt x="111" y="459"/>
                      </a:lnTo>
                      <a:lnTo>
                        <a:pt x="106" y="425"/>
                      </a:lnTo>
                      <a:lnTo>
                        <a:pt x="101" y="391"/>
                      </a:lnTo>
                      <a:lnTo>
                        <a:pt x="91" y="357"/>
                      </a:lnTo>
                      <a:lnTo>
                        <a:pt x="82" y="324"/>
                      </a:lnTo>
                      <a:lnTo>
                        <a:pt x="67" y="295"/>
                      </a:lnTo>
                      <a:lnTo>
                        <a:pt x="62" y="285"/>
                      </a:lnTo>
                      <a:lnTo>
                        <a:pt x="62" y="270"/>
                      </a:lnTo>
                      <a:lnTo>
                        <a:pt x="58" y="261"/>
                      </a:lnTo>
                      <a:lnTo>
                        <a:pt x="53" y="246"/>
                      </a:lnTo>
                      <a:lnTo>
                        <a:pt x="48" y="237"/>
                      </a:lnTo>
                      <a:lnTo>
                        <a:pt x="43" y="227"/>
                      </a:lnTo>
                      <a:lnTo>
                        <a:pt x="38" y="217"/>
                      </a:lnTo>
                      <a:lnTo>
                        <a:pt x="38" y="203"/>
                      </a:lnTo>
                      <a:lnTo>
                        <a:pt x="33" y="193"/>
                      </a:lnTo>
                      <a:lnTo>
                        <a:pt x="29" y="184"/>
                      </a:lnTo>
                      <a:lnTo>
                        <a:pt x="24" y="174"/>
                      </a:lnTo>
                      <a:lnTo>
                        <a:pt x="19" y="159"/>
                      </a:lnTo>
                      <a:lnTo>
                        <a:pt x="14" y="150"/>
                      </a:lnTo>
                      <a:lnTo>
                        <a:pt x="9" y="140"/>
                      </a:lnTo>
                      <a:lnTo>
                        <a:pt x="4" y="130"/>
                      </a:lnTo>
                      <a:lnTo>
                        <a:pt x="0" y="116"/>
                      </a:lnTo>
                      <a:lnTo>
                        <a:pt x="0" y="111"/>
                      </a:lnTo>
                      <a:lnTo>
                        <a:pt x="4" y="101"/>
                      </a:lnTo>
                      <a:lnTo>
                        <a:pt x="4" y="97"/>
                      </a:lnTo>
                      <a:lnTo>
                        <a:pt x="4" y="87"/>
                      </a:lnTo>
                      <a:lnTo>
                        <a:pt x="4" y="77"/>
                      </a:lnTo>
                      <a:lnTo>
                        <a:pt x="9" y="72"/>
                      </a:lnTo>
                      <a:lnTo>
                        <a:pt x="9" y="63"/>
                      </a:lnTo>
                      <a:lnTo>
                        <a:pt x="14" y="58"/>
                      </a:lnTo>
                      <a:lnTo>
                        <a:pt x="14" y="48"/>
                      </a:lnTo>
                      <a:lnTo>
                        <a:pt x="19" y="39"/>
                      </a:lnTo>
                      <a:lnTo>
                        <a:pt x="24" y="34"/>
                      </a:lnTo>
                      <a:lnTo>
                        <a:pt x="24" y="24"/>
                      </a:lnTo>
                      <a:lnTo>
                        <a:pt x="29" y="19"/>
                      </a:lnTo>
                      <a:lnTo>
                        <a:pt x="33" y="10"/>
                      </a:lnTo>
                      <a:lnTo>
                        <a:pt x="38" y="5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2" y="0"/>
                      </a:lnTo>
                      <a:lnTo>
                        <a:pt x="72" y="5"/>
                      </a:lnTo>
                      <a:lnTo>
                        <a:pt x="82" y="10"/>
                      </a:lnTo>
                      <a:lnTo>
                        <a:pt x="86" y="15"/>
                      </a:lnTo>
                      <a:lnTo>
                        <a:pt x="96" y="19"/>
                      </a:lnTo>
                      <a:lnTo>
                        <a:pt x="101" y="24"/>
                      </a:lnTo>
                      <a:lnTo>
                        <a:pt x="111" y="34"/>
                      </a:lnTo>
                      <a:lnTo>
                        <a:pt x="115" y="39"/>
                      </a:lnTo>
                      <a:lnTo>
                        <a:pt x="120" y="48"/>
                      </a:lnTo>
                      <a:lnTo>
                        <a:pt x="130" y="53"/>
                      </a:lnTo>
                      <a:lnTo>
                        <a:pt x="135" y="63"/>
                      </a:lnTo>
                      <a:lnTo>
                        <a:pt x="140" y="72"/>
                      </a:lnTo>
                      <a:lnTo>
                        <a:pt x="144" y="77"/>
                      </a:lnTo>
                      <a:lnTo>
                        <a:pt x="144" y="87"/>
                      </a:lnTo>
                      <a:lnTo>
                        <a:pt x="149" y="97"/>
                      </a:lnTo>
                      <a:close/>
                    </a:path>
                  </a:pathLst>
                </a:custGeom>
                <a:solidFill>
                  <a:srgbClr val="D97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9" name="Freeform 1473">
                  <a:extLst>
                    <a:ext uri="{FF2B5EF4-FFF2-40B4-BE49-F238E27FC236}">
                      <a16:creationId xmlns:a16="http://schemas.microsoft.com/office/drawing/2014/main" id="{556ED345-3697-47C7-A464-E20480A3A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1192"/>
                  <a:ext cx="34" cy="453"/>
                </a:xfrm>
                <a:custGeom>
                  <a:avLst/>
                  <a:gdLst>
                    <a:gd name="T0" fmla="*/ 0 w 34"/>
                    <a:gd name="T1" fmla="*/ 0 h 453"/>
                    <a:gd name="T2" fmla="*/ 10 w 34"/>
                    <a:gd name="T3" fmla="*/ 29 h 453"/>
                    <a:gd name="T4" fmla="*/ 15 w 34"/>
                    <a:gd name="T5" fmla="*/ 53 h 453"/>
                    <a:gd name="T6" fmla="*/ 20 w 34"/>
                    <a:gd name="T7" fmla="*/ 82 h 453"/>
                    <a:gd name="T8" fmla="*/ 24 w 34"/>
                    <a:gd name="T9" fmla="*/ 111 h 453"/>
                    <a:gd name="T10" fmla="*/ 29 w 34"/>
                    <a:gd name="T11" fmla="*/ 140 h 453"/>
                    <a:gd name="T12" fmla="*/ 34 w 34"/>
                    <a:gd name="T13" fmla="*/ 169 h 453"/>
                    <a:gd name="T14" fmla="*/ 34 w 34"/>
                    <a:gd name="T15" fmla="*/ 198 h 453"/>
                    <a:gd name="T16" fmla="*/ 34 w 34"/>
                    <a:gd name="T17" fmla="*/ 227 h 453"/>
                    <a:gd name="T18" fmla="*/ 34 w 34"/>
                    <a:gd name="T19" fmla="*/ 255 h 453"/>
                    <a:gd name="T20" fmla="*/ 34 w 34"/>
                    <a:gd name="T21" fmla="*/ 284 h 453"/>
                    <a:gd name="T22" fmla="*/ 29 w 34"/>
                    <a:gd name="T23" fmla="*/ 313 h 453"/>
                    <a:gd name="T24" fmla="*/ 29 w 34"/>
                    <a:gd name="T25" fmla="*/ 342 h 453"/>
                    <a:gd name="T26" fmla="*/ 20 w 34"/>
                    <a:gd name="T27" fmla="*/ 371 h 453"/>
                    <a:gd name="T28" fmla="*/ 15 w 34"/>
                    <a:gd name="T29" fmla="*/ 395 h 453"/>
                    <a:gd name="T30" fmla="*/ 10 w 34"/>
                    <a:gd name="T31" fmla="*/ 424 h 453"/>
                    <a:gd name="T32" fmla="*/ 0 w 34"/>
                    <a:gd name="T33" fmla="*/ 453 h 4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453"/>
                    <a:gd name="T53" fmla="*/ 34 w 34"/>
                    <a:gd name="T54" fmla="*/ 453 h 4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453">
                      <a:moveTo>
                        <a:pt x="0" y="0"/>
                      </a:moveTo>
                      <a:lnTo>
                        <a:pt x="10" y="29"/>
                      </a:lnTo>
                      <a:lnTo>
                        <a:pt x="15" y="53"/>
                      </a:lnTo>
                      <a:lnTo>
                        <a:pt x="20" y="82"/>
                      </a:lnTo>
                      <a:lnTo>
                        <a:pt x="24" y="111"/>
                      </a:lnTo>
                      <a:lnTo>
                        <a:pt x="29" y="140"/>
                      </a:lnTo>
                      <a:lnTo>
                        <a:pt x="34" y="169"/>
                      </a:lnTo>
                      <a:lnTo>
                        <a:pt x="34" y="198"/>
                      </a:lnTo>
                      <a:lnTo>
                        <a:pt x="34" y="227"/>
                      </a:lnTo>
                      <a:lnTo>
                        <a:pt x="34" y="255"/>
                      </a:lnTo>
                      <a:lnTo>
                        <a:pt x="34" y="284"/>
                      </a:lnTo>
                      <a:lnTo>
                        <a:pt x="29" y="313"/>
                      </a:lnTo>
                      <a:lnTo>
                        <a:pt x="29" y="342"/>
                      </a:lnTo>
                      <a:lnTo>
                        <a:pt x="20" y="371"/>
                      </a:lnTo>
                      <a:lnTo>
                        <a:pt x="15" y="395"/>
                      </a:lnTo>
                      <a:lnTo>
                        <a:pt x="10" y="424"/>
                      </a:lnTo>
                      <a:lnTo>
                        <a:pt x="0" y="4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0" name="Freeform 1474">
                  <a:extLst>
                    <a:ext uri="{FF2B5EF4-FFF2-40B4-BE49-F238E27FC236}">
                      <a16:creationId xmlns:a16="http://schemas.microsoft.com/office/drawing/2014/main" id="{8702B7C6-D3B3-41B1-B6FB-31D1F276E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1645"/>
                  <a:ext cx="34" cy="266"/>
                </a:xfrm>
                <a:custGeom>
                  <a:avLst/>
                  <a:gdLst>
                    <a:gd name="T0" fmla="*/ 34 w 34"/>
                    <a:gd name="T1" fmla="*/ 0 h 266"/>
                    <a:gd name="T2" fmla="*/ 29 w 34"/>
                    <a:gd name="T3" fmla="*/ 15 h 266"/>
                    <a:gd name="T4" fmla="*/ 25 w 34"/>
                    <a:gd name="T5" fmla="*/ 34 h 266"/>
                    <a:gd name="T6" fmla="*/ 25 w 34"/>
                    <a:gd name="T7" fmla="*/ 49 h 266"/>
                    <a:gd name="T8" fmla="*/ 20 w 34"/>
                    <a:gd name="T9" fmla="*/ 63 h 266"/>
                    <a:gd name="T10" fmla="*/ 20 w 34"/>
                    <a:gd name="T11" fmla="*/ 82 h 266"/>
                    <a:gd name="T12" fmla="*/ 15 w 34"/>
                    <a:gd name="T13" fmla="*/ 97 h 266"/>
                    <a:gd name="T14" fmla="*/ 15 w 34"/>
                    <a:gd name="T15" fmla="*/ 116 h 266"/>
                    <a:gd name="T16" fmla="*/ 15 w 34"/>
                    <a:gd name="T17" fmla="*/ 131 h 266"/>
                    <a:gd name="T18" fmla="*/ 10 w 34"/>
                    <a:gd name="T19" fmla="*/ 145 h 266"/>
                    <a:gd name="T20" fmla="*/ 10 w 34"/>
                    <a:gd name="T21" fmla="*/ 165 h 266"/>
                    <a:gd name="T22" fmla="*/ 10 w 34"/>
                    <a:gd name="T23" fmla="*/ 179 h 266"/>
                    <a:gd name="T24" fmla="*/ 5 w 34"/>
                    <a:gd name="T25" fmla="*/ 198 h 266"/>
                    <a:gd name="T26" fmla="*/ 5 w 34"/>
                    <a:gd name="T27" fmla="*/ 213 h 266"/>
                    <a:gd name="T28" fmla="*/ 5 w 34"/>
                    <a:gd name="T29" fmla="*/ 232 h 266"/>
                    <a:gd name="T30" fmla="*/ 0 w 34"/>
                    <a:gd name="T31" fmla="*/ 247 h 266"/>
                    <a:gd name="T32" fmla="*/ 0 w 34"/>
                    <a:gd name="T33" fmla="*/ 266 h 2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66"/>
                    <a:gd name="T53" fmla="*/ 34 w 34"/>
                    <a:gd name="T54" fmla="*/ 266 h 2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66">
                      <a:moveTo>
                        <a:pt x="34" y="0"/>
                      </a:moveTo>
                      <a:lnTo>
                        <a:pt x="29" y="15"/>
                      </a:lnTo>
                      <a:lnTo>
                        <a:pt x="25" y="34"/>
                      </a:lnTo>
                      <a:lnTo>
                        <a:pt x="25" y="49"/>
                      </a:lnTo>
                      <a:lnTo>
                        <a:pt x="20" y="63"/>
                      </a:lnTo>
                      <a:lnTo>
                        <a:pt x="20" y="82"/>
                      </a:lnTo>
                      <a:lnTo>
                        <a:pt x="15" y="97"/>
                      </a:lnTo>
                      <a:lnTo>
                        <a:pt x="15" y="116"/>
                      </a:lnTo>
                      <a:lnTo>
                        <a:pt x="15" y="131"/>
                      </a:lnTo>
                      <a:lnTo>
                        <a:pt x="10" y="145"/>
                      </a:lnTo>
                      <a:lnTo>
                        <a:pt x="10" y="165"/>
                      </a:lnTo>
                      <a:lnTo>
                        <a:pt x="10" y="179"/>
                      </a:lnTo>
                      <a:lnTo>
                        <a:pt x="5" y="198"/>
                      </a:lnTo>
                      <a:lnTo>
                        <a:pt x="5" y="213"/>
                      </a:lnTo>
                      <a:lnTo>
                        <a:pt x="5" y="232"/>
                      </a:lnTo>
                      <a:lnTo>
                        <a:pt x="0" y="247"/>
                      </a:lnTo>
                      <a:lnTo>
                        <a:pt x="0" y="2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1" name="Line 1475">
                  <a:extLst>
                    <a:ext uri="{FF2B5EF4-FFF2-40B4-BE49-F238E27FC236}">
                      <a16:creationId xmlns:a16="http://schemas.microsoft.com/office/drawing/2014/main" id="{81276069-E918-4EF1-89BB-961658083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27" y="1911"/>
                  <a:ext cx="1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2" name="Freeform 1476">
                  <a:extLst>
                    <a:ext uri="{FF2B5EF4-FFF2-40B4-BE49-F238E27FC236}">
                      <a16:creationId xmlns:a16="http://schemas.microsoft.com/office/drawing/2014/main" id="{47A52EE2-E4F2-4045-985F-BEB9B7477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1390"/>
                  <a:ext cx="48" cy="545"/>
                </a:xfrm>
                <a:custGeom>
                  <a:avLst/>
                  <a:gdLst>
                    <a:gd name="T0" fmla="*/ 34 w 48"/>
                    <a:gd name="T1" fmla="*/ 545 h 545"/>
                    <a:gd name="T2" fmla="*/ 39 w 48"/>
                    <a:gd name="T3" fmla="*/ 511 h 545"/>
                    <a:gd name="T4" fmla="*/ 39 w 48"/>
                    <a:gd name="T5" fmla="*/ 477 h 545"/>
                    <a:gd name="T6" fmla="*/ 44 w 48"/>
                    <a:gd name="T7" fmla="*/ 444 h 545"/>
                    <a:gd name="T8" fmla="*/ 44 w 48"/>
                    <a:gd name="T9" fmla="*/ 410 h 545"/>
                    <a:gd name="T10" fmla="*/ 48 w 48"/>
                    <a:gd name="T11" fmla="*/ 371 h 545"/>
                    <a:gd name="T12" fmla="*/ 48 w 48"/>
                    <a:gd name="T13" fmla="*/ 337 h 545"/>
                    <a:gd name="T14" fmla="*/ 48 w 48"/>
                    <a:gd name="T15" fmla="*/ 304 h 545"/>
                    <a:gd name="T16" fmla="*/ 48 w 48"/>
                    <a:gd name="T17" fmla="*/ 265 h 545"/>
                    <a:gd name="T18" fmla="*/ 48 w 48"/>
                    <a:gd name="T19" fmla="*/ 231 h 545"/>
                    <a:gd name="T20" fmla="*/ 48 w 48"/>
                    <a:gd name="T21" fmla="*/ 197 h 545"/>
                    <a:gd name="T22" fmla="*/ 44 w 48"/>
                    <a:gd name="T23" fmla="*/ 164 h 545"/>
                    <a:gd name="T24" fmla="*/ 39 w 48"/>
                    <a:gd name="T25" fmla="*/ 130 h 545"/>
                    <a:gd name="T26" fmla="*/ 34 w 48"/>
                    <a:gd name="T27" fmla="*/ 96 h 545"/>
                    <a:gd name="T28" fmla="*/ 24 w 48"/>
                    <a:gd name="T29" fmla="*/ 62 h 545"/>
                    <a:gd name="T30" fmla="*/ 15 w 48"/>
                    <a:gd name="T31" fmla="*/ 29 h 545"/>
                    <a:gd name="T32" fmla="*/ 0 w 48"/>
                    <a:gd name="T33" fmla="*/ 0 h 5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545"/>
                    <a:gd name="T53" fmla="*/ 48 w 48"/>
                    <a:gd name="T54" fmla="*/ 545 h 5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545">
                      <a:moveTo>
                        <a:pt x="34" y="545"/>
                      </a:moveTo>
                      <a:lnTo>
                        <a:pt x="39" y="511"/>
                      </a:lnTo>
                      <a:lnTo>
                        <a:pt x="39" y="477"/>
                      </a:lnTo>
                      <a:lnTo>
                        <a:pt x="44" y="444"/>
                      </a:lnTo>
                      <a:lnTo>
                        <a:pt x="44" y="410"/>
                      </a:lnTo>
                      <a:lnTo>
                        <a:pt x="48" y="371"/>
                      </a:lnTo>
                      <a:lnTo>
                        <a:pt x="48" y="337"/>
                      </a:lnTo>
                      <a:lnTo>
                        <a:pt x="48" y="304"/>
                      </a:lnTo>
                      <a:lnTo>
                        <a:pt x="48" y="265"/>
                      </a:lnTo>
                      <a:lnTo>
                        <a:pt x="48" y="231"/>
                      </a:lnTo>
                      <a:lnTo>
                        <a:pt x="48" y="197"/>
                      </a:lnTo>
                      <a:lnTo>
                        <a:pt x="44" y="164"/>
                      </a:lnTo>
                      <a:lnTo>
                        <a:pt x="39" y="130"/>
                      </a:lnTo>
                      <a:lnTo>
                        <a:pt x="34" y="96"/>
                      </a:lnTo>
                      <a:lnTo>
                        <a:pt x="24" y="62"/>
                      </a:lnTo>
                      <a:lnTo>
                        <a:pt x="15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3" name="Freeform 1477">
                  <a:extLst>
                    <a:ext uri="{FF2B5EF4-FFF2-40B4-BE49-F238E27FC236}">
                      <a16:creationId xmlns:a16="http://schemas.microsoft.com/office/drawing/2014/main" id="{77B8E2FF-6C5B-4FFB-BB3F-EB356B8FA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1211"/>
                  <a:ext cx="67" cy="179"/>
                </a:xfrm>
                <a:custGeom>
                  <a:avLst/>
                  <a:gdLst>
                    <a:gd name="T0" fmla="*/ 67 w 67"/>
                    <a:gd name="T1" fmla="*/ 179 h 179"/>
                    <a:gd name="T2" fmla="*/ 62 w 67"/>
                    <a:gd name="T3" fmla="*/ 169 h 179"/>
                    <a:gd name="T4" fmla="*/ 62 w 67"/>
                    <a:gd name="T5" fmla="*/ 154 h 179"/>
                    <a:gd name="T6" fmla="*/ 58 w 67"/>
                    <a:gd name="T7" fmla="*/ 145 h 179"/>
                    <a:gd name="T8" fmla="*/ 53 w 67"/>
                    <a:gd name="T9" fmla="*/ 130 h 179"/>
                    <a:gd name="T10" fmla="*/ 48 w 67"/>
                    <a:gd name="T11" fmla="*/ 121 h 179"/>
                    <a:gd name="T12" fmla="*/ 43 w 67"/>
                    <a:gd name="T13" fmla="*/ 111 h 179"/>
                    <a:gd name="T14" fmla="*/ 38 w 67"/>
                    <a:gd name="T15" fmla="*/ 101 h 179"/>
                    <a:gd name="T16" fmla="*/ 38 w 67"/>
                    <a:gd name="T17" fmla="*/ 87 h 179"/>
                    <a:gd name="T18" fmla="*/ 33 w 67"/>
                    <a:gd name="T19" fmla="*/ 77 h 179"/>
                    <a:gd name="T20" fmla="*/ 29 w 67"/>
                    <a:gd name="T21" fmla="*/ 68 h 179"/>
                    <a:gd name="T22" fmla="*/ 24 w 67"/>
                    <a:gd name="T23" fmla="*/ 58 h 179"/>
                    <a:gd name="T24" fmla="*/ 19 w 67"/>
                    <a:gd name="T25" fmla="*/ 43 h 179"/>
                    <a:gd name="T26" fmla="*/ 14 w 67"/>
                    <a:gd name="T27" fmla="*/ 34 h 179"/>
                    <a:gd name="T28" fmla="*/ 9 w 67"/>
                    <a:gd name="T29" fmla="*/ 24 h 179"/>
                    <a:gd name="T30" fmla="*/ 4 w 67"/>
                    <a:gd name="T31" fmla="*/ 14 h 179"/>
                    <a:gd name="T32" fmla="*/ 0 w 67"/>
                    <a:gd name="T33" fmla="*/ 0 h 1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179"/>
                    <a:gd name="T53" fmla="*/ 67 w 67"/>
                    <a:gd name="T54" fmla="*/ 179 h 1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179">
                      <a:moveTo>
                        <a:pt x="67" y="179"/>
                      </a:moveTo>
                      <a:lnTo>
                        <a:pt x="62" y="169"/>
                      </a:lnTo>
                      <a:lnTo>
                        <a:pt x="62" y="154"/>
                      </a:lnTo>
                      <a:lnTo>
                        <a:pt x="58" y="145"/>
                      </a:lnTo>
                      <a:lnTo>
                        <a:pt x="53" y="130"/>
                      </a:lnTo>
                      <a:lnTo>
                        <a:pt x="48" y="121"/>
                      </a:lnTo>
                      <a:lnTo>
                        <a:pt x="43" y="111"/>
                      </a:lnTo>
                      <a:lnTo>
                        <a:pt x="38" y="101"/>
                      </a:lnTo>
                      <a:lnTo>
                        <a:pt x="38" y="87"/>
                      </a:lnTo>
                      <a:lnTo>
                        <a:pt x="33" y="77"/>
                      </a:lnTo>
                      <a:lnTo>
                        <a:pt x="29" y="68"/>
                      </a:lnTo>
                      <a:lnTo>
                        <a:pt x="24" y="58"/>
                      </a:lnTo>
                      <a:lnTo>
                        <a:pt x="19" y="43"/>
                      </a:lnTo>
                      <a:lnTo>
                        <a:pt x="14" y="34"/>
                      </a:lnTo>
                      <a:lnTo>
                        <a:pt x="9" y="24"/>
                      </a:lnTo>
                      <a:lnTo>
                        <a:pt x="4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4" name="Freeform 1478">
                  <a:extLst>
                    <a:ext uri="{FF2B5EF4-FFF2-40B4-BE49-F238E27FC236}">
                      <a16:creationId xmlns:a16="http://schemas.microsoft.com/office/drawing/2014/main" id="{1C8D38A5-CF2B-44EC-BE66-40E7B1486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1095"/>
                  <a:ext cx="43" cy="116"/>
                </a:xfrm>
                <a:custGeom>
                  <a:avLst/>
                  <a:gdLst>
                    <a:gd name="T0" fmla="*/ 0 w 43"/>
                    <a:gd name="T1" fmla="*/ 116 h 116"/>
                    <a:gd name="T2" fmla="*/ 0 w 43"/>
                    <a:gd name="T3" fmla="*/ 111 h 116"/>
                    <a:gd name="T4" fmla="*/ 4 w 43"/>
                    <a:gd name="T5" fmla="*/ 101 h 116"/>
                    <a:gd name="T6" fmla="*/ 4 w 43"/>
                    <a:gd name="T7" fmla="*/ 97 h 116"/>
                    <a:gd name="T8" fmla="*/ 4 w 43"/>
                    <a:gd name="T9" fmla="*/ 87 h 116"/>
                    <a:gd name="T10" fmla="*/ 4 w 43"/>
                    <a:gd name="T11" fmla="*/ 77 h 116"/>
                    <a:gd name="T12" fmla="*/ 9 w 43"/>
                    <a:gd name="T13" fmla="*/ 72 h 116"/>
                    <a:gd name="T14" fmla="*/ 9 w 43"/>
                    <a:gd name="T15" fmla="*/ 63 h 116"/>
                    <a:gd name="T16" fmla="*/ 14 w 43"/>
                    <a:gd name="T17" fmla="*/ 58 h 116"/>
                    <a:gd name="T18" fmla="*/ 14 w 43"/>
                    <a:gd name="T19" fmla="*/ 48 h 116"/>
                    <a:gd name="T20" fmla="*/ 19 w 43"/>
                    <a:gd name="T21" fmla="*/ 39 h 116"/>
                    <a:gd name="T22" fmla="*/ 24 w 43"/>
                    <a:gd name="T23" fmla="*/ 34 h 116"/>
                    <a:gd name="T24" fmla="*/ 24 w 43"/>
                    <a:gd name="T25" fmla="*/ 24 h 116"/>
                    <a:gd name="T26" fmla="*/ 29 w 43"/>
                    <a:gd name="T27" fmla="*/ 19 h 116"/>
                    <a:gd name="T28" fmla="*/ 33 w 43"/>
                    <a:gd name="T29" fmla="*/ 10 h 116"/>
                    <a:gd name="T30" fmla="*/ 38 w 43"/>
                    <a:gd name="T31" fmla="*/ 5 h 116"/>
                    <a:gd name="T32" fmla="*/ 43 w 43"/>
                    <a:gd name="T33" fmla="*/ 0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16"/>
                    <a:gd name="T53" fmla="*/ 43 w 43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16">
                      <a:moveTo>
                        <a:pt x="0" y="116"/>
                      </a:moveTo>
                      <a:lnTo>
                        <a:pt x="0" y="111"/>
                      </a:lnTo>
                      <a:lnTo>
                        <a:pt x="4" y="101"/>
                      </a:lnTo>
                      <a:lnTo>
                        <a:pt x="4" y="97"/>
                      </a:lnTo>
                      <a:lnTo>
                        <a:pt x="4" y="87"/>
                      </a:lnTo>
                      <a:lnTo>
                        <a:pt x="4" y="77"/>
                      </a:lnTo>
                      <a:lnTo>
                        <a:pt x="9" y="72"/>
                      </a:lnTo>
                      <a:lnTo>
                        <a:pt x="9" y="63"/>
                      </a:lnTo>
                      <a:lnTo>
                        <a:pt x="14" y="58"/>
                      </a:lnTo>
                      <a:lnTo>
                        <a:pt x="14" y="48"/>
                      </a:lnTo>
                      <a:lnTo>
                        <a:pt x="19" y="39"/>
                      </a:lnTo>
                      <a:lnTo>
                        <a:pt x="24" y="34"/>
                      </a:lnTo>
                      <a:lnTo>
                        <a:pt x="24" y="24"/>
                      </a:lnTo>
                      <a:lnTo>
                        <a:pt x="29" y="19"/>
                      </a:lnTo>
                      <a:lnTo>
                        <a:pt x="33" y="10"/>
                      </a:lnTo>
                      <a:lnTo>
                        <a:pt x="38" y="5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5" name="Freeform 1479">
                  <a:extLst>
                    <a:ext uri="{FF2B5EF4-FFF2-40B4-BE49-F238E27FC236}">
                      <a16:creationId xmlns:a16="http://schemas.microsoft.com/office/drawing/2014/main" id="{28C594E1-5917-48C4-93CA-C4A859248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1095"/>
                  <a:ext cx="106" cy="97"/>
                </a:xfrm>
                <a:custGeom>
                  <a:avLst/>
                  <a:gdLst>
                    <a:gd name="T0" fmla="*/ 0 w 106"/>
                    <a:gd name="T1" fmla="*/ 0 h 97"/>
                    <a:gd name="T2" fmla="*/ 10 w 106"/>
                    <a:gd name="T3" fmla="*/ 0 h 97"/>
                    <a:gd name="T4" fmla="*/ 19 w 106"/>
                    <a:gd name="T5" fmla="*/ 0 h 97"/>
                    <a:gd name="T6" fmla="*/ 29 w 106"/>
                    <a:gd name="T7" fmla="*/ 5 h 97"/>
                    <a:gd name="T8" fmla="*/ 39 w 106"/>
                    <a:gd name="T9" fmla="*/ 10 h 97"/>
                    <a:gd name="T10" fmla="*/ 43 w 106"/>
                    <a:gd name="T11" fmla="*/ 15 h 97"/>
                    <a:gd name="T12" fmla="*/ 53 w 106"/>
                    <a:gd name="T13" fmla="*/ 19 h 97"/>
                    <a:gd name="T14" fmla="*/ 58 w 106"/>
                    <a:gd name="T15" fmla="*/ 24 h 97"/>
                    <a:gd name="T16" fmla="*/ 68 w 106"/>
                    <a:gd name="T17" fmla="*/ 34 h 97"/>
                    <a:gd name="T18" fmla="*/ 72 w 106"/>
                    <a:gd name="T19" fmla="*/ 39 h 97"/>
                    <a:gd name="T20" fmla="*/ 77 w 106"/>
                    <a:gd name="T21" fmla="*/ 48 h 97"/>
                    <a:gd name="T22" fmla="*/ 87 w 106"/>
                    <a:gd name="T23" fmla="*/ 53 h 97"/>
                    <a:gd name="T24" fmla="*/ 92 w 106"/>
                    <a:gd name="T25" fmla="*/ 63 h 97"/>
                    <a:gd name="T26" fmla="*/ 97 w 106"/>
                    <a:gd name="T27" fmla="*/ 72 h 97"/>
                    <a:gd name="T28" fmla="*/ 101 w 106"/>
                    <a:gd name="T29" fmla="*/ 77 h 97"/>
                    <a:gd name="T30" fmla="*/ 101 w 106"/>
                    <a:gd name="T31" fmla="*/ 87 h 97"/>
                    <a:gd name="T32" fmla="*/ 106 w 106"/>
                    <a:gd name="T33" fmla="*/ 97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6"/>
                    <a:gd name="T52" fmla="*/ 0 h 97"/>
                    <a:gd name="T53" fmla="*/ 106 w 106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6" h="9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9" y="5"/>
                      </a:lnTo>
                      <a:lnTo>
                        <a:pt x="39" y="10"/>
                      </a:lnTo>
                      <a:lnTo>
                        <a:pt x="43" y="15"/>
                      </a:lnTo>
                      <a:lnTo>
                        <a:pt x="53" y="19"/>
                      </a:lnTo>
                      <a:lnTo>
                        <a:pt x="58" y="24"/>
                      </a:lnTo>
                      <a:lnTo>
                        <a:pt x="68" y="34"/>
                      </a:lnTo>
                      <a:lnTo>
                        <a:pt x="72" y="39"/>
                      </a:lnTo>
                      <a:lnTo>
                        <a:pt x="77" y="48"/>
                      </a:lnTo>
                      <a:lnTo>
                        <a:pt x="87" y="53"/>
                      </a:lnTo>
                      <a:lnTo>
                        <a:pt x="92" y="63"/>
                      </a:lnTo>
                      <a:lnTo>
                        <a:pt x="97" y="72"/>
                      </a:lnTo>
                      <a:lnTo>
                        <a:pt x="101" y="77"/>
                      </a:lnTo>
                      <a:lnTo>
                        <a:pt x="101" y="87"/>
                      </a:lnTo>
                      <a:lnTo>
                        <a:pt x="106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6" name="Freeform 1480">
                  <a:extLst>
                    <a:ext uri="{FF2B5EF4-FFF2-40B4-BE49-F238E27FC236}">
                      <a16:creationId xmlns:a16="http://schemas.microsoft.com/office/drawing/2014/main" id="{CCF8222E-85B3-4A32-A610-AE0B7C0EC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1105"/>
                  <a:ext cx="43" cy="43"/>
                </a:xfrm>
                <a:custGeom>
                  <a:avLst/>
                  <a:gdLst>
                    <a:gd name="T0" fmla="*/ 43 w 43"/>
                    <a:gd name="T1" fmla="*/ 14 h 43"/>
                    <a:gd name="T2" fmla="*/ 43 w 43"/>
                    <a:gd name="T3" fmla="*/ 14 h 43"/>
                    <a:gd name="T4" fmla="*/ 43 w 43"/>
                    <a:gd name="T5" fmla="*/ 19 h 43"/>
                    <a:gd name="T6" fmla="*/ 43 w 43"/>
                    <a:gd name="T7" fmla="*/ 24 h 43"/>
                    <a:gd name="T8" fmla="*/ 43 w 43"/>
                    <a:gd name="T9" fmla="*/ 24 h 43"/>
                    <a:gd name="T10" fmla="*/ 43 w 43"/>
                    <a:gd name="T11" fmla="*/ 29 h 43"/>
                    <a:gd name="T12" fmla="*/ 38 w 43"/>
                    <a:gd name="T13" fmla="*/ 34 h 43"/>
                    <a:gd name="T14" fmla="*/ 38 w 43"/>
                    <a:gd name="T15" fmla="*/ 34 h 43"/>
                    <a:gd name="T16" fmla="*/ 34 w 43"/>
                    <a:gd name="T17" fmla="*/ 38 h 43"/>
                    <a:gd name="T18" fmla="*/ 34 w 43"/>
                    <a:gd name="T19" fmla="*/ 38 h 43"/>
                    <a:gd name="T20" fmla="*/ 29 w 43"/>
                    <a:gd name="T21" fmla="*/ 43 h 43"/>
                    <a:gd name="T22" fmla="*/ 24 w 43"/>
                    <a:gd name="T23" fmla="*/ 43 h 43"/>
                    <a:gd name="T24" fmla="*/ 19 w 43"/>
                    <a:gd name="T25" fmla="*/ 43 h 43"/>
                    <a:gd name="T26" fmla="*/ 19 w 43"/>
                    <a:gd name="T27" fmla="*/ 43 h 43"/>
                    <a:gd name="T28" fmla="*/ 14 w 43"/>
                    <a:gd name="T29" fmla="*/ 38 h 43"/>
                    <a:gd name="T30" fmla="*/ 9 w 43"/>
                    <a:gd name="T31" fmla="*/ 38 h 43"/>
                    <a:gd name="T32" fmla="*/ 5 w 43"/>
                    <a:gd name="T33" fmla="*/ 38 h 43"/>
                    <a:gd name="T34" fmla="*/ 5 w 43"/>
                    <a:gd name="T35" fmla="*/ 34 h 43"/>
                    <a:gd name="T36" fmla="*/ 5 w 43"/>
                    <a:gd name="T37" fmla="*/ 29 h 43"/>
                    <a:gd name="T38" fmla="*/ 0 w 43"/>
                    <a:gd name="T39" fmla="*/ 24 h 43"/>
                    <a:gd name="T40" fmla="*/ 0 w 43"/>
                    <a:gd name="T41" fmla="*/ 24 h 43"/>
                    <a:gd name="T42" fmla="*/ 0 w 43"/>
                    <a:gd name="T43" fmla="*/ 19 h 43"/>
                    <a:gd name="T44" fmla="*/ 0 w 43"/>
                    <a:gd name="T45" fmla="*/ 14 h 43"/>
                    <a:gd name="T46" fmla="*/ 5 w 43"/>
                    <a:gd name="T47" fmla="*/ 14 h 43"/>
                    <a:gd name="T48" fmla="*/ 5 w 43"/>
                    <a:gd name="T49" fmla="*/ 9 h 43"/>
                    <a:gd name="T50" fmla="*/ 9 w 43"/>
                    <a:gd name="T51" fmla="*/ 5 h 43"/>
                    <a:gd name="T52" fmla="*/ 14 w 43"/>
                    <a:gd name="T53" fmla="*/ 0 h 43"/>
                    <a:gd name="T54" fmla="*/ 19 w 43"/>
                    <a:gd name="T55" fmla="*/ 0 h 43"/>
                    <a:gd name="T56" fmla="*/ 29 w 43"/>
                    <a:gd name="T57" fmla="*/ 0 h 43"/>
                    <a:gd name="T58" fmla="*/ 34 w 43"/>
                    <a:gd name="T59" fmla="*/ 0 h 43"/>
                    <a:gd name="T60" fmla="*/ 38 w 43"/>
                    <a:gd name="T61" fmla="*/ 0 h 43"/>
                    <a:gd name="T62" fmla="*/ 43 w 43"/>
                    <a:gd name="T63" fmla="*/ 5 h 4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43"/>
                    <a:gd name="T98" fmla="*/ 43 w 43"/>
                    <a:gd name="T99" fmla="*/ 43 h 4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43">
                      <a:moveTo>
                        <a:pt x="43" y="9"/>
                      </a:moveTo>
                      <a:lnTo>
                        <a:pt x="43" y="14"/>
                      </a:lnTo>
                      <a:lnTo>
                        <a:pt x="43" y="19"/>
                      </a:lnTo>
                      <a:lnTo>
                        <a:pt x="43" y="24"/>
                      </a:lnTo>
                      <a:lnTo>
                        <a:pt x="43" y="29"/>
                      </a:lnTo>
                      <a:lnTo>
                        <a:pt x="38" y="29"/>
                      </a:lnTo>
                      <a:lnTo>
                        <a:pt x="38" y="34"/>
                      </a:lnTo>
                      <a:lnTo>
                        <a:pt x="34" y="38"/>
                      </a:lnTo>
                      <a:lnTo>
                        <a:pt x="29" y="43"/>
                      </a:lnTo>
                      <a:lnTo>
                        <a:pt x="24" y="43"/>
                      </a:lnTo>
                      <a:lnTo>
                        <a:pt x="19" y="43"/>
                      </a:lnTo>
                      <a:lnTo>
                        <a:pt x="14" y="43"/>
                      </a:lnTo>
                      <a:lnTo>
                        <a:pt x="14" y="38"/>
                      </a:lnTo>
                      <a:lnTo>
                        <a:pt x="9" y="38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9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7" name="Freeform 1481">
                  <a:extLst>
                    <a:ext uri="{FF2B5EF4-FFF2-40B4-BE49-F238E27FC236}">
                      <a16:creationId xmlns:a16="http://schemas.microsoft.com/office/drawing/2014/main" id="{BAE00DDE-C96E-4B42-B65E-8A12009EA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1114"/>
                  <a:ext cx="5" cy="25"/>
                </a:xfrm>
                <a:custGeom>
                  <a:avLst/>
                  <a:gdLst>
                    <a:gd name="T0" fmla="*/ 5 w 5"/>
                    <a:gd name="T1" fmla="*/ 0 h 25"/>
                    <a:gd name="T2" fmla="*/ 5 w 5"/>
                    <a:gd name="T3" fmla="*/ 5 h 25"/>
                    <a:gd name="T4" fmla="*/ 5 w 5"/>
                    <a:gd name="T5" fmla="*/ 5 h 25"/>
                    <a:gd name="T6" fmla="*/ 5 w 5"/>
                    <a:gd name="T7" fmla="*/ 5 h 25"/>
                    <a:gd name="T8" fmla="*/ 5 w 5"/>
                    <a:gd name="T9" fmla="*/ 10 h 25"/>
                    <a:gd name="T10" fmla="*/ 5 w 5"/>
                    <a:gd name="T11" fmla="*/ 10 h 25"/>
                    <a:gd name="T12" fmla="*/ 5 w 5"/>
                    <a:gd name="T13" fmla="*/ 10 h 25"/>
                    <a:gd name="T14" fmla="*/ 5 w 5"/>
                    <a:gd name="T15" fmla="*/ 15 h 25"/>
                    <a:gd name="T16" fmla="*/ 5 w 5"/>
                    <a:gd name="T17" fmla="*/ 15 h 25"/>
                    <a:gd name="T18" fmla="*/ 5 w 5"/>
                    <a:gd name="T19" fmla="*/ 15 h 25"/>
                    <a:gd name="T20" fmla="*/ 5 w 5"/>
                    <a:gd name="T21" fmla="*/ 20 h 25"/>
                    <a:gd name="T22" fmla="*/ 5 w 5"/>
                    <a:gd name="T23" fmla="*/ 20 h 25"/>
                    <a:gd name="T24" fmla="*/ 0 w 5"/>
                    <a:gd name="T25" fmla="*/ 20 h 25"/>
                    <a:gd name="T26" fmla="*/ 0 w 5"/>
                    <a:gd name="T27" fmla="*/ 25 h 25"/>
                    <a:gd name="T28" fmla="*/ 0 w 5"/>
                    <a:gd name="T29" fmla="*/ 25 h 25"/>
                    <a:gd name="T30" fmla="*/ 0 w 5"/>
                    <a:gd name="T31" fmla="*/ 25 h 25"/>
                    <a:gd name="T32" fmla="*/ 0 w 5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5"/>
                    <a:gd name="T53" fmla="*/ 5 w 5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8" name="Freeform 1482">
                  <a:extLst>
                    <a:ext uri="{FF2B5EF4-FFF2-40B4-BE49-F238E27FC236}">
                      <a16:creationId xmlns:a16="http://schemas.microsoft.com/office/drawing/2014/main" id="{6732F49E-53A3-4C1E-AA0E-0FC5DFFAD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" y="1139"/>
                  <a:ext cx="29" cy="9"/>
                </a:xfrm>
                <a:custGeom>
                  <a:avLst/>
                  <a:gdLst>
                    <a:gd name="T0" fmla="*/ 29 w 29"/>
                    <a:gd name="T1" fmla="*/ 0 h 9"/>
                    <a:gd name="T2" fmla="*/ 25 w 29"/>
                    <a:gd name="T3" fmla="*/ 4 h 9"/>
                    <a:gd name="T4" fmla="*/ 25 w 29"/>
                    <a:gd name="T5" fmla="*/ 4 h 9"/>
                    <a:gd name="T6" fmla="*/ 25 w 29"/>
                    <a:gd name="T7" fmla="*/ 4 h 9"/>
                    <a:gd name="T8" fmla="*/ 20 w 29"/>
                    <a:gd name="T9" fmla="*/ 9 h 9"/>
                    <a:gd name="T10" fmla="*/ 20 w 29"/>
                    <a:gd name="T11" fmla="*/ 9 h 9"/>
                    <a:gd name="T12" fmla="*/ 20 w 29"/>
                    <a:gd name="T13" fmla="*/ 9 h 9"/>
                    <a:gd name="T14" fmla="*/ 15 w 29"/>
                    <a:gd name="T15" fmla="*/ 9 h 9"/>
                    <a:gd name="T16" fmla="*/ 15 w 29"/>
                    <a:gd name="T17" fmla="*/ 9 h 9"/>
                    <a:gd name="T18" fmla="*/ 10 w 29"/>
                    <a:gd name="T19" fmla="*/ 9 h 9"/>
                    <a:gd name="T20" fmla="*/ 10 w 29"/>
                    <a:gd name="T21" fmla="*/ 9 h 9"/>
                    <a:gd name="T22" fmla="*/ 10 w 29"/>
                    <a:gd name="T23" fmla="*/ 9 h 9"/>
                    <a:gd name="T24" fmla="*/ 5 w 29"/>
                    <a:gd name="T25" fmla="*/ 9 h 9"/>
                    <a:gd name="T26" fmla="*/ 5 w 29"/>
                    <a:gd name="T27" fmla="*/ 4 h 9"/>
                    <a:gd name="T28" fmla="*/ 0 w 29"/>
                    <a:gd name="T29" fmla="*/ 4 h 9"/>
                    <a:gd name="T30" fmla="*/ 0 w 29"/>
                    <a:gd name="T31" fmla="*/ 4 h 9"/>
                    <a:gd name="T32" fmla="*/ 0 w 29"/>
                    <a:gd name="T33" fmla="*/ 4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29" y="0"/>
                      </a:moveTo>
                      <a:lnTo>
                        <a:pt x="25" y="4"/>
                      </a:lnTo>
                      <a:lnTo>
                        <a:pt x="20" y="9"/>
                      </a:lnTo>
                      <a:lnTo>
                        <a:pt x="15" y="9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9" name="Freeform 1483">
                  <a:extLst>
                    <a:ext uri="{FF2B5EF4-FFF2-40B4-BE49-F238E27FC236}">
                      <a16:creationId xmlns:a16="http://schemas.microsoft.com/office/drawing/2014/main" id="{AC2506D1-A8C1-490D-A629-20F81C523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1114"/>
                  <a:ext cx="9" cy="29"/>
                </a:xfrm>
                <a:custGeom>
                  <a:avLst/>
                  <a:gdLst>
                    <a:gd name="T0" fmla="*/ 9 w 9"/>
                    <a:gd name="T1" fmla="*/ 29 h 29"/>
                    <a:gd name="T2" fmla="*/ 5 w 9"/>
                    <a:gd name="T3" fmla="*/ 29 h 29"/>
                    <a:gd name="T4" fmla="*/ 5 w 9"/>
                    <a:gd name="T5" fmla="*/ 25 h 29"/>
                    <a:gd name="T6" fmla="*/ 5 w 9"/>
                    <a:gd name="T7" fmla="*/ 25 h 29"/>
                    <a:gd name="T8" fmla="*/ 5 w 9"/>
                    <a:gd name="T9" fmla="*/ 25 h 29"/>
                    <a:gd name="T10" fmla="*/ 5 w 9"/>
                    <a:gd name="T11" fmla="*/ 20 h 29"/>
                    <a:gd name="T12" fmla="*/ 5 w 9"/>
                    <a:gd name="T13" fmla="*/ 20 h 29"/>
                    <a:gd name="T14" fmla="*/ 0 w 9"/>
                    <a:gd name="T15" fmla="*/ 15 h 29"/>
                    <a:gd name="T16" fmla="*/ 0 w 9"/>
                    <a:gd name="T17" fmla="*/ 15 h 29"/>
                    <a:gd name="T18" fmla="*/ 0 w 9"/>
                    <a:gd name="T19" fmla="*/ 15 h 29"/>
                    <a:gd name="T20" fmla="*/ 0 w 9"/>
                    <a:gd name="T21" fmla="*/ 10 h 29"/>
                    <a:gd name="T22" fmla="*/ 0 w 9"/>
                    <a:gd name="T23" fmla="*/ 10 h 29"/>
                    <a:gd name="T24" fmla="*/ 0 w 9"/>
                    <a:gd name="T25" fmla="*/ 10 h 29"/>
                    <a:gd name="T26" fmla="*/ 0 w 9"/>
                    <a:gd name="T27" fmla="*/ 5 h 29"/>
                    <a:gd name="T28" fmla="*/ 5 w 9"/>
                    <a:gd name="T29" fmla="*/ 5 h 29"/>
                    <a:gd name="T30" fmla="*/ 5 w 9"/>
                    <a:gd name="T31" fmla="*/ 5 h 29"/>
                    <a:gd name="T32" fmla="*/ 5 w 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9"/>
                    <a:gd name="T53" fmla="*/ 9 w 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9">
                      <a:moveTo>
                        <a:pt x="9" y="29"/>
                      </a:move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0" name="Freeform 1484">
                  <a:extLst>
                    <a:ext uri="{FF2B5EF4-FFF2-40B4-BE49-F238E27FC236}">
                      <a16:creationId xmlns:a16="http://schemas.microsoft.com/office/drawing/2014/main" id="{DEA7C83E-EE8C-4231-8E80-89075FB6B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1105"/>
                  <a:ext cx="38" cy="9"/>
                </a:xfrm>
                <a:custGeom>
                  <a:avLst/>
                  <a:gdLst>
                    <a:gd name="T0" fmla="*/ 0 w 38"/>
                    <a:gd name="T1" fmla="*/ 9 h 9"/>
                    <a:gd name="T2" fmla="*/ 0 w 38"/>
                    <a:gd name="T3" fmla="*/ 9 h 9"/>
                    <a:gd name="T4" fmla="*/ 4 w 38"/>
                    <a:gd name="T5" fmla="*/ 5 h 9"/>
                    <a:gd name="T6" fmla="*/ 4 w 38"/>
                    <a:gd name="T7" fmla="*/ 5 h 9"/>
                    <a:gd name="T8" fmla="*/ 9 w 38"/>
                    <a:gd name="T9" fmla="*/ 0 h 9"/>
                    <a:gd name="T10" fmla="*/ 9 w 38"/>
                    <a:gd name="T11" fmla="*/ 0 h 9"/>
                    <a:gd name="T12" fmla="*/ 14 w 38"/>
                    <a:gd name="T13" fmla="*/ 0 h 9"/>
                    <a:gd name="T14" fmla="*/ 14 w 38"/>
                    <a:gd name="T15" fmla="*/ 0 h 9"/>
                    <a:gd name="T16" fmla="*/ 19 w 38"/>
                    <a:gd name="T17" fmla="*/ 0 h 9"/>
                    <a:gd name="T18" fmla="*/ 24 w 38"/>
                    <a:gd name="T19" fmla="*/ 0 h 9"/>
                    <a:gd name="T20" fmla="*/ 24 w 38"/>
                    <a:gd name="T21" fmla="*/ 0 h 9"/>
                    <a:gd name="T22" fmla="*/ 29 w 38"/>
                    <a:gd name="T23" fmla="*/ 0 h 9"/>
                    <a:gd name="T24" fmla="*/ 33 w 38"/>
                    <a:gd name="T25" fmla="*/ 0 h 9"/>
                    <a:gd name="T26" fmla="*/ 33 w 38"/>
                    <a:gd name="T27" fmla="*/ 0 h 9"/>
                    <a:gd name="T28" fmla="*/ 33 w 38"/>
                    <a:gd name="T29" fmla="*/ 5 h 9"/>
                    <a:gd name="T30" fmla="*/ 38 w 38"/>
                    <a:gd name="T31" fmla="*/ 5 h 9"/>
                    <a:gd name="T32" fmla="*/ 38 w 38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9"/>
                    <a:gd name="T53" fmla="*/ 38 w 38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1" name="Freeform 1485">
                  <a:extLst>
                    <a:ext uri="{FF2B5EF4-FFF2-40B4-BE49-F238E27FC236}">
                      <a16:creationId xmlns:a16="http://schemas.microsoft.com/office/drawing/2014/main" id="{354F20CC-37FA-43CF-92E9-6CD41CD41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" y="1114"/>
                  <a:ext cx="25" cy="29"/>
                </a:xfrm>
                <a:custGeom>
                  <a:avLst/>
                  <a:gdLst>
                    <a:gd name="T0" fmla="*/ 25 w 25"/>
                    <a:gd name="T1" fmla="*/ 10 h 29"/>
                    <a:gd name="T2" fmla="*/ 25 w 25"/>
                    <a:gd name="T3" fmla="*/ 15 h 29"/>
                    <a:gd name="T4" fmla="*/ 25 w 25"/>
                    <a:gd name="T5" fmla="*/ 15 h 29"/>
                    <a:gd name="T6" fmla="*/ 25 w 25"/>
                    <a:gd name="T7" fmla="*/ 20 h 29"/>
                    <a:gd name="T8" fmla="*/ 25 w 25"/>
                    <a:gd name="T9" fmla="*/ 20 h 29"/>
                    <a:gd name="T10" fmla="*/ 20 w 25"/>
                    <a:gd name="T11" fmla="*/ 20 h 29"/>
                    <a:gd name="T12" fmla="*/ 20 w 25"/>
                    <a:gd name="T13" fmla="*/ 25 h 29"/>
                    <a:gd name="T14" fmla="*/ 15 w 25"/>
                    <a:gd name="T15" fmla="*/ 25 h 29"/>
                    <a:gd name="T16" fmla="*/ 15 w 25"/>
                    <a:gd name="T17" fmla="*/ 25 h 29"/>
                    <a:gd name="T18" fmla="*/ 10 w 25"/>
                    <a:gd name="T19" fmla="*/ 29 h 29"/>
                    <a:gd name="T20" fmla="*/ 10 w 25"/>
                    <a:gd name="T21" fmla="*/ 25 h 29"/>
                    <a:gd name="T22" fmla="*/ 5 w 25"/>
                    <a:gd name="T23" fmla="*/ 25 h 29"/>
                    <a:gd name="T24" fmla="*/ 5 w 25"/>
                    <a:gd name="T25" fmla="*/ 25 h 29"/>
                    <a:gd name="T26" fmla="*/ 5 w 25"/>
                    <a:gd name="T27" fmla="*/ 20 h 29"/>
                    <a:gd name="T28" fmla="*/ 0 w 25"/>
                    <a:gd name="T29" fmla="*/ 20 h 29"/>
                    <a:gd name="T30" fmla="*/ 0 w 25"/>
                    <a:gd name="T31" fmla="*/ 15 h 29"/>
                    <a:gd name="T32" fmla="*/ 0 w 25"/>
                    <a:gd name="T33" fmla="*/ 15 h 29"/>
                    <a:gd name="T34" fmla="*/ 0 w 25"/>
                    <a:gd name="T35" fmla="*/ 10 h 29"/>
                    <a:gd name="T36" fmla="*/ 0 w 25"/>
                    <a:gd name="T37" fmla="*/ 5 h 29"/>
                    <a:gd name="T38" fmla="*/ 5 w 25"/>
                    <a:gd name="T39" fmla="*/ 5 h 29"/>
                    <a:gd name="T40" fmla="*/ 5 w 25"/>
                    <a:gd name="T41" fmla="*/ 5 h 29"/>
                    <a:gd name="T42" fmla="*/ 10 w 25"/>
                    <a:gd name="T43" fmla="*/ 5 h 29"/>
                    <a:gd name="T44" fmla="*/ 10 w 25"/>
                    <a:gd name="T45" fmla="*/ 0 h 29"/>
                    <a:gd name="T46" fmla="*/ 15 w 25"/>
                    <a:gd name="T47" fmla="*/ 0 h 29"/>
                    <a:gd name="T48" fmla="*/ 15 w 25"/>
                    <a:gd name="T49" fmla="*/ 0 h 29"/>
                    <a:gd name="T50" fmla="*/ 20 w 25"/>
                    <a:gd name="T51" fmla="*/ 0 h 29"/>
                    <a:gd name="T52" fmla="*/ 20 w 25"/>
                    <a:gd name="T53" fmla="*/ 0 h 29"/>
                    <a:gd name="T54" fmla="*/ 25 w 25"/>
                    <a:gd name="T55" fmla="*/ 0 h 29"/>
                    <a:gd name="T56" fmla="*/ 25 w 25"/>
                    <a:gd name="T57" fmla="*/ 5 h 29"/>
                    <a:gd name="T58" fmla="*/ 25 w 25"/>
                    <a:gd name="T59" fmla="*/ 5 h 29"/>
                    <a:gd name="T60" fmla="*/ 25 w 25"/>
                    <a:gd name="T61" fmla="*/ 5 h 29"/>
                    <a:gd name="T62" fmla="*/ 25 w 25"/>
                    <a:gd name="T63" fmla="*/ 10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29"/>
                    <a:gd name="T98" fmla="*/ 25 w 25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29">
                      <a:moveTo>
                        <a:pt x="25" y="10"/>
                      </a:moveTo>
                      <a:lnTo>
                        <a:pt x="25" y="10"/>
                      </a:lnTo>
                      <a:lnTo>
                        <a:pt x="25" y="15"/>
                      </a:lnTo>
                      <a:lnTo>
                        <a:pt x="25" y="20"/>
                      </a:lnTo>
                      <a:lnTo>
                        <a:pt x="20" y="20"/>
                      </a:lnTo>
                      <a:lnTo>
                        <a:pt x="20" y="25"/>
                      </a:lnTo>
                      <a:lnTo>
                        <a:pt x="15" y="25"/>
                      </a:lnTo>
                      <a:lnTo>
                        <a:pt x="10" y="29"/>
                      </a:lnTo>
                      <a:lnTo>
                        <a:pt x="10" y="25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5" y="5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2" name="Freeform 1486">
                  <a:extLst>
                    <a:ext uri="{FF2B5EF4-FFF2-40B4-BE49-F238E27FC236}">
                      <a16:creationId xmlns:a16="http://schemas.microsoft.com/office/drawing/2014/main" id="{1310A08E-57E9-4D1E-8A94-8C1FF67CA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1124"/>
                  <a:ext cx="10" cy="15"/>
                </a:xfrm>
                <a:custGeom>
                  <a:avLst/>
                  <a:gdLst>
                    <a:gd name="T0" fmla="*/ 10 w 10"/>
                    <a:gd name="T1" fmla="*/ 0 h 15"/>
                    <a:gd name="T2" fmla="*/ 10 w 10"/>
                    <a:gd name="T3" fmla="*/ 0 h 15"/>
                    <a:gd name="T4" fmla="*/ 10 w 10"/>
                    <a:gd name="T5" fmla="*/ 0 h 15"/>
                    <a:gd name="T6" fmla="*/ 10 w 10"/>
                    <a:gd name="T7" fmla="*/ 5 h 15"/>
                    <a:gd name="T8" fmla="*/ 10 w 10"/>
                    <a:gd name="T9" fmla="*/ 5 h 15"/>
                    <a:gd name="T10" fmla="*/ 10 w 10"/>
                    <a:gd name="T11" fmla="*/ 5 h 15"/>
                    <a:gd name="T12" fmla="*/ 10 w 10"/>
                    <a:gd name="T13" fmla="*/ 5 h 15"/>
                    <a:gd name="T14" fmla="*/ 10 w 10"/>
                    <a:gd name="T15" fmla="*/ 10 h 15"/>
                    <a:gd name="T16" fmla="*/ 10 w 10"/>
                    <a:gd name="T17" fmla="*/ 10 h 15"/>
                    <a:gd name="T18" fmla="*/ 10 w 10"/>
                    <a:gd name="T19" fmla="*/ 10 h 15"/>
                    <a:gd name="T20" fmla="*/ 5 w 10"/>
                    <a:gd name="T21" fmla="*/ 10 h 15"/>
                    <a:gd name="T22" fmla="*/ 5 w 10"/>
                    <a:gd name="T23" fmla="*/ 10 h 15"/>
                    <a:gd name="T24" fmla="*/ 5 w 10"/>
                    <a:gd name="T25" fmla="*/ 15 h 15"/>
                    <a:gd name="T26" fmla="*/ 5 w 10"/>
                    <a:gd name="T27" fmla="*/ 15 h 15"/>
                    <a:gd name="T28" fmla="*/ 5 w 10"/>
                    <a:gd name="T29" fmla="*/ 15 h 15"/>
                    <a:gd name="T30" fmla="*/ 0 w 10"/>
                    <a:gd name="T31" fmla="*/ 15 h 15"/>
                    <a:gd name="T32" fmla="*/ 0 w 10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3" name="Freeform 1487">
                  <a:extLst>
                    <a:ext uri="{FF2B5EF4-FFF2-40B4-BE49-F238E27FC236}">
                      <a16:creationId xmlns:a16="http://schemas.microsoft.com/office/drawing/2014/main" id="{6C7E644F-18EC-4B08-97F8-BD8FFDFD2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" y="1129"/>
                  <a:ext cx="15" cy="14"/>
                </a:xfrm>
                <a:custGeom>
                  <a:avLst/>
                  <a:gdLst>
                    <a:gd name="T0" fmla="*/ 15 w 15"/>
                    <a:gd name="T1" fmla="*/ 10 h 14"/>
                    <a:gd name="T2" fmla="*/ 15 w 15"/>
                    <a:gd name="T3" fmla="*/ 10 h 14"/>
                    <a:gd name="T4" fmla="*/ 15 w 15"/>
                    <a:gd name="T5" fmla="*/ 10 h 14"/>
                    <a:gd name="T6" fmla="*/ 10 w 15"/>
                    <a:gd name="T7" fmla="*/ 14 h 14"/>
                    <a:gd name="T8" fmla="*/ 10 w 15"/>
                    <a:gd name="T9" fmla="*/ 14 h 14"/>
                    <a:gd name="T10" fmla="*/ 10 w 15"/>
                    <a:gd name="T11" fmla="*/ 10 h 14"/>
                    <a:gd name="T12" fmla="*/ 10 w 15"/>
                    <a:gd name="T13" fmla="*/ 10 h 14"/>
                    <a:gd name="T14" fmla="*/ 5 w 15"/>
                    <a:gd name="T15" fmla="*/ 10 h 14"/>
                    <a:gd name="T16" fmla="*/ 5 w 15"/>
                    <a:gd name="T17" fmla="*/ 10 h 14"/>
                    <a:gd name="T18" fmla="*/ 5 w 15"/>
                    <a:gd name="T19" fmla="*/ 10 h 14"/>
                    <a:gd name="T20" fmla="*/ 5 w 15"/>
                    <a:gd name="T21" fmla="*/ 5 h 14"/>
                    <a:gd name="T22" fmla="*/ 5 w 15"/>
                    <a:gd name="T23" fmla="*/ 5 h 14"/>
                    <a:gd name="T24" fmla="*/ 0 w 15"/>
                    <a:gd name="T25" fmla="*/ 5 h 14"/>
                    <a:gd name="T26" fmla="*/ 0 w 15"/>
                    <a:gd name="T27" fmla="*/ 5 h 14"/>
                    <a:gd name="T28" fmla="*/ 0 w 15"/>
                    <a:gd name="T29" fmla="*/ 0 h 14"/>
                    <a:gd name="T30" fmla="*/ 0 w 15"/>
                    <a:gd name="T31" fmla="*/ 0 h 14"/>
                    <a:gd name="T32" fmla="*/ 0 w 15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4"/>
                    <a:gd name="T53" fmla="*/ 15 w 1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4">
                      <a:moveTo>
                        <a:pt x="15" y="10"/>
                      </a:moveTo>
                      <a:lnTo>
                        <a:pt x="15" y="10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4" name="Freeform 1488">
                  <a:extLst>
                    <a:ext uri="{FF2B5EF4-FFF2-40B4-BE49-F238E27FC236}">
                      <a16:creationId xmlns:a16="http://schemas.microsoft.com/office/drawing/2014/main" id="{F9E24160-E4DE-45BD-A7E4-CDE940C87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" y="1114"/>
                  <a:ext cx="15" cy="15"/>
                </a:xfrm>
                <a:custGeom>
                  <a:avLst/>
                  <a:gdLst>
                    <a:gd name="T0" fmla="*/ 0 w 15"/>
                    <a:gd name="T1" fmla="*/ 15 h 15"/>
                    <a:gd name="T2" fmla="*/ 0 w 15"/>
                    <a:gd name="T3" fmla="*/ 15 h 15"/>
                    <a:gd name="T4" fmla="*/ 0 w 15"/>
                    <a:gd name="T5" fmla="*/ 10 h 15"/>
                    <a:gd name="T6" fmla="*/ 0 w 15"/>
                    <a:gd name="T7" fmla="*/ 10 h 15"/>
                    <a:gd name="T8" fmla="*/ 0 w 15"/>
                    <a:gd name="T9" fmla="*/ 10 h 15"/>
                    <a:gd name="T10" fmla="*/ 0 w 15"/>
                    <a:gd name="T11" fmla="*/ 5 h 15"/>
                    <a:gd name="T12" fmla="*/ 0 w 15"/>
                    <a:gd name="T13" fmla="*/ 5 h 15"/>
                    <a:gd name="T14" fmla="*/ 5 w 15"/>
                    <a:gd name="T15" fmla="*/ 5 h 15"/>
                    <a:gd name="T16" fmla="*/ 5 w 15"/>
                    <a:gd name="T17" fmla="*/ 5 h 15"/>
                    <a:gd name="T18" fmla="*/ 5 w 15"/>
                    <a:gd name="T19" fmla="*/ 5 h 15"/>
                    <a:gd name="T20" fmla="*/ 10 w 15"/>
                    <a:gd name="T21" fmla="*/ 5 h 15"/>
                    <a:gd name="T22" fmla="*/ 10 w 15"/>
                    <a:gd name="T23" fmla="*/ 5 h 15"/>
                    <a:gd name="T24" fmla="*/ 10 w 15"/>
                    <a:gd name="T25" fmla="*/ 0 h 15"/>
                    <a:gd name="T26" fmla="*/ 10 w 15"/>
                    <a:gd name="T27" fmla="*/ 0 h 15"/>
                    <a:gd name="T28" fmla="*/ 15 w 15"/>
                    <a:gd name="T29" fmla="*/ 0 h 15"/>
                    <a:gd name="T30" fmla="*/ 15 w 15"/>
                    <a:gd name="T31" fmla="*/ 0 h 15"/>
                    <a:gd name="T32" fmla="*/ 15 w 15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5" name="Freeform 1489">
                  <a:extLst>
                    <a:ext uri="{FF2B5EF4-FFF2-40B4-BE49-F238E27FC236}">
                      <a16:creationId xmlns:a16="http://schemas.microsoft.com/office/drawing/2014/main" id="{17A85899-5874-45E5-9FFC-682EABAD5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1114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5 w 10"/>
                    <a:gd name="T5" fmla="*/ 0 h 10"/>
                    <a:gd name="T6" fmla="*/ 5 w 10"/>
                    <a:gd name="T7" fmla="*/ 0 h 10"/>
                    <a:gd name="T8" fmla="*/ 5 w 10"/>
                    <a:gd name="T9" fmla="*/ 0 h 10"/>
                    <a:gd name="T10" fmla="*/ 5 w 10"/>
                    <a:gd name="T11" fmla="*/ 0 h 10"/>
                    <a:gd name="T12" fmla="*/ 5 w 10"/>
                    <a:gd name="T13" fmla="*/ 0 h 10"/>
                    <a:gd name="T14" fmla="*/ 10 w 10"/>
                    <a:gd name="T15" fmla="*/ 0 h 10"/>
                    <a:gd name="T16" fmla="*/ 10 w 10"/>
                    <a:gd name="T17" fmla="*/ 0 h 10"/>
                    <a:gd name="T18" fmla="*/ 10 w 10"/>
                    <a:gd name="T19" fmla="*/ 5 h 10"/>
                    <a:gd name="T20" fmla="*/ 10 w 10"/>
                    <a:gd name="T21" fmla="*/ 5 h 10"/>
                    <a:gd name="T22" fmla="*/ 10 w 10"/>
                    <a:gd name="T23" fmla="*/ 5 h 10"/>
                    <a:gd name="T24" fmla="*/ 10 w 10"/>
                    <a:gd name="T25" fmla="*/ 5 h 10"/>
                    <a:gd name="T26" fmla="*/ 10 w 10"/>
                    <a:gd name="T27" fmla="*/ 5 h 10"/>
                    <a:gd name="T28" fmla="*/ 10 w 10"/>
                    <a:gd name="T29" fmla="*/ 10 h 10"/>
                    <a:gd name="T30" fmla="*/ 10 w 10"/>
                    <a:gd name="T31" fmla="*/ 10 h 10"/>
                    <a:gd name="T32" fmla="*/ 10 w 10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"/>
                    <a:gd name="T53" fmla="*/ 10 w 1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6" name="Freeform 1490">
                  <a:extLst>
                    <a:ext uri="{FF2B5EF4-FFF2-40B4-BE49-F238E27FC236}">
                      <a16:creationId xmlns:a16="http://schemas.microsoft.com/office/drawing/2014/main" id="{2E301139-B42A-4763-A890-D8F1B2032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1114"/>
                  <a:ext cx="20" cy="29"/>
                </a:xfrm>
                <a:custGeom>
                  <a:avLst/>
                  <a:gdLst>
                    <a:gd name="T0" fmla="*/ 20 w 20"/>
                    <a:gd name="T1" fmla="*/ 10 h 29"/>
                    <a:gd name="T2" fmla="*/ 20 w 20"/>
                    <a:gd name="T3" fmla="*/ 15 h 29"/>
                    <a:gd name="T4" fmla="*/ 20 w 20"/>
                    <a:gd name="T5" fmla="*/ 15 h 29"/>
                    <a:gd name="T6" fmla="*/ 20 w 20"/>
                    <a:gd name="T7" fmla="*/ 15 h 29"/>
                    <a:gd name="T8" fmla="*/ 20 w 20"/>
                    <a:gd name="T9" fmla="*/ 15 h 29"/>
                    <a:gd name="T10" fmla="*/ 20 w 20"/>
                    <a:gd name="T11" fmla="*/ 20 h 29"/>
                    <a:gd name="T12" fmla="*/ 20 w 20"/>
                    <a:gd name="T13" fmla="*/ 20 h 29"/>
                    <a:gd name="T14" fmla="*/ 20 w 20"/>
                    <a:gd name="T15" fmla="*/ 20 h 29"/>
                    <a:gd name="T16" fmla="*/ 20 w 20"/>
                    <a:gd name="T17" fmla="*/ 20 h 29"/>
                    <a:gd name="T18" fmla="*/ 20 w 20"/>
                    <a:gd name="T19" fmla="*/ 20 h 29"/>
                    <a:gd name="T20" fmla="*/ 15 w 20"/>
                    <a:gd name="T21" fmla="*/ 25 h 29"/>
                    <a:gd name="T22" fmla="*/ 15 w 20"/>
                    <a:gd name="T23" fmla="*/ 25 h 29"/>
                    <a:gd name="T24" fmla="*/ 15 w 20"/>
                    <a:gd name="T25" fmla="*/ 25 h 29"/>
                    <a:gd name="T26" fmla="*/ 15 w 20"/>
                    <a:gd name="T27" fmla="*/ 25 h 29"/>
                    <a:gd name="T28" fmla="*/ 15 w 20"/>
                    <a:gd name="T29" fmla="*/ 25 h 29"/>
                    <a:gd name="T30" fmla="*/ 15 w 20"/>
                    <a:gd name="T31" fmla="*/ 29 h 29"/>
                    <a:gd name="T32" fmla="*/ 10 w 20"/>
                    <a:gd name="T33" fmla="*/ 29 h 29"/>
                    <a:gd name="T34" fmla="*/ 10 w 20"/>
                    <a:gd name="T35" fmla="*/ 29 h 29"/>
                    <a:gd name="T36" fmla="*/ 10 w 20"/>
                    <a:gd name="T37" fmla="*/ 29 h 29"/>
                    <a:gd name="T38" fmla="*/ 10 w 20"/>
                    <a:gd name="T39" fmla="*/ 29 h 29"/>
                    <a:gd name="T40" fmla="*/ 10 w 20"/>
                    <a:gd name="T41" fmla="*/ 29 h 29"/>
                    <a:gd name="T42" fmla="*/ 5 w 20"/>
                    <a:gd name="T43" fmla="*/ 29 h 29"/>
                    <a:gd name="T44" fmla="*/ 5 w 20"/>
                    <a:gd name="T45" fmla="*/ 29 h 29"/>
                    <a:gd name="T46" fmla="*/ 5 w 20"/>
                    <a:gd name="T47" fmla="*/ 29 h 29"/>
                    <a:gd name="T48" fmla="*/ 5 w 20"/>
                    <a:gd name="T49" fmla="*/ 29 h 29"/>
                    <a:gd name="T50" fmla="*/ 5 w 20"/>
                    <a:gd name="T51" fmla="*/ 29 h 29"/>
                    <a:gd name="T52" fmla="*/ 5 w 20"/>
                    <a:gd name="T53" fmla="*/ 29 h 29"/>
                    <a:gd name="T54" fmla="*/ 0 w 20"/>
                    <a:gd name="T55" fmla="*/ 29 h 29"/>
                    <a:gd name="T56" fmla="*/ 0 w 20"/>
                    <a:gd name="T57" fmla="*/ 29 h 29"/>
                    <a:gd name="T58" fmla="*/ 0 w 20"/>
                    <a:gd name="T59" fmla="*/ 29 h 29"/>
                    <a:gd name="T60" fmla="*/ 0 w 20"/>
                    <a:gd name="T61" fmla="*/ 25 h 29"/>
                    <a:gd name="T62" fmla="*/ 0 w 20"/>
                    <a:gd name="T63" fmla="*/ 25 h 29"/>
                    <a:gd name="T64" fmla="*/ 0 w 20"/>
                    <a:gd name="T65" fmla="*/ 25 h 29"/>
                    <a:gd name="T66" fmla="*/ 0 w 20"/>
                    <a:gd name="T67" fmla="*/ 25 h 29"/>
                    <a:gd name="T68" fmla="*/ 0 w 20"/>
                    <a:gd name="T69" fmla="*/ 20 h 29"/>
                    <a:gd name="T70" fmla="*/ 0 w 20"/>
                    <a:gd name="T71" fmla="*/ 20 h 29"/>
                    <a:gd name="T72" fmla="*/ 0 w 20"/>
                    <a:gd name="T73" fmla="*/ 15 h 29"/>
                    <a:gd name="T74" fmla="*/ 0 w 20"/>
                    <a:gd name="T75" fmla="*/ 10 h 29"/>
                    <a:gd name="T76" fmla="*/ 5 w 20"/>
                    <a:gd name="T77" fmla="*/ 10 h 29"/>
                    <a:gd name="T78" fmla="*/ 5 w 20"/>
                    <a:gd name="T79" fmla="*/ 5 h 29"/>
                    <a:gd name="T80" fmla="*/ 5 w 20"/>
                    <a:gd name="T81" fmla="*/ 5 h 29"/>
                    <a:gd name="T82" fmla="*/ 10 w 20"/>
                    <a:gd name="T83" fmla="*/ 5 h 29"/>
                    <a:gd name="T84" fmla="*/ 10 w 20"/>
                    <a:gd name="T85" fmla="*/ 0 h 29"/>
                    <a:gd name="T86" fmla="*/ 10 w 20"/>
                    <a:gd name="T87" fmla="*/ 0 h 29"/>
                    <a:gd name="T88" fmla="*/ 15 w 20"/>
                    <a:gd name="T89" fmla="*/ 0 h 29"/>
                    <a:gd name="T90" fmla="*/ 15 w 20"/>
                    <a:gd name="T91" fmla="*/ 0 h 29"/>
                    <a:gd name="T92" fmla="*/ 15 w 20"/>
                    <a:gd name="T93" fmla="*/ 5 h 29"/>
                    <a:gd name="T94" fmla="*/ 20 w 20"/>
                    <a:gd name="T95" fmla="*/ 5 h 29"/>
                    <a:gd name="T96" fmla="*/ 20 w 20"/>
                    <a:gd name="T97" fmla="*/ 10 h 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0"/>
                    <a:gd name="T148" fmla="*/ 0 h 29"/>
                    <a:gd name="T149" fmla="*/ 20 w 20"/>
                    <a:gd name="T150" fmla="*/ 29 h 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0" h="29">
                      <a:moveTo>
                        <a:pt x="20" y="10"/>
                      </a:moveTo>
                      <a:lnTo>
                        <a:pt x="20" y="15"/>
                      </a:lnTo>
                      <a:lnTo>
                        <a:pt x="20" y="20"/>
                      </a:lnTo>
                      <a:lnTo>
                        <a:pt x="15" y="25"/>
                      </a:lnTo>
                      <a:lnTo>
                        <a:pt x="15" y="29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7" name="Freeform 1491">
                  <a:extLst>
                    <a:ext uri="{FF2B5EF4-FFF2-40B4-BE49-F238E27FC236}">
                      <a16:creationId xmlns:a16="http://schemas.microsoft.com/office/drawing/2014/main" id="{4B6FCA56-CEEA-4799-9FC9-1C14A06E0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124"/>
                  <a:ext cx="10" cy="19"/>
                </a:xfrm>
                <a:custGeom>
                  <a:avLst/>
                  <a:gdLst>
                    <a:gd name="T0" fmla="*/ 10 w 10"/>
                    <a:gd name="T1" fmla="*/ 0 h 19"/>
                    <a:gd name="T2" fmla="*/ 10 w 10"/>
                    <a:gd name="T3" fmla="*/ 5 h 19"/>
                    <a:gd name="T4" fmla="*/ 10 w 10"/>
                    <a:gd name="T5" fmla="*/ 5 h 19"/>
                    <a:gd name="T6" fmla="*/ 10 w 10"/>
                    <a:gd name="T7" fmla="*/ 5 h 19"/>
                    <a:gd name="T8" fmla="*/ 10 w 10"/>
                    <a:gd name="T9" fmla="*/ 5 h 19"/>
                    <a:gd name="T10" fmla="*/ 10 w 10"/>
                    <a:gd name="T11" fmla="*/ 10 h 19"/>
                    <a:gd name="T12" fmla="*/ 10 w 10"/>
                    <a:gd name="T13" fmla="*/ 10 h 19"/>
                    <a:gd name="T14" fmla="*/ 10 w 10"/>
                    <a:gd name="T15" fmla="*/ 10 h 19"/>
                    <a:gd name="T16" fmla="*/ 10 w 10"/>
                    <a:gd name="T17" fmla="*/ 10 h 19"/>
                    <a:gd name="T18" fmla="*/ 10 w 10"/>
                    <a:gd name="T19" fmla="*/ 10 h 19"/>
                    <a:gd name="T20" fmla="*/ 5 w 10"/>
                    <a:gd name="T21" fmla="*/ 15 h 19"/>
                    <a:gd name="T22" fmla="*/ 5 w 10"/>
                    <a:gd name="T23" fmla="*/ 15 h 19"/>
                    <a:gd name="T24" fmla="*/ 5 w 10"/>
                    <a:gd name="T25" fmla="*/ 15 h 19"/>
                    <a:gd name="T26" fmla="*/ 5 w 10"/>
                    <a:gd name="T27" fmla="*/ 15 h 19"/>
                    <a:gd name="T28" fmla="*/ 5 w 10"/>
                    <a:gd name="T29" fmla="*/ 15 h 19"/>
                    <a:gd name="T30" fmla="*/ 5 w 10"/>
                    <a:gd name="T31" fmla="*/ 19 h 19"/>
                    <a:gd name="T32" fmla="*/ 0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8" name="Freeform 1492">
                  <a:extLst>
                    <a:ext uri="{FF2B5EF4-FFF2-40B4-BE49-F238E27FC236}">
                      <a16:creationId xmlns:a16="http://schemas.microsoft.com/office/drawing/2014/main" id="{A1A5C0B3-9944-425A-9DF8-FB492C683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1139"/>
                  <a:ext cx="10" cy="4"/>
                </a:xfrm>
                <a:custGeom>
                  <a:avLst/>
                  <a:gdLst>
                    <a:gd name="T0" fmla="*/ 10 w 10"/>
                    <a:gd name="T1" fmla="*/ 4 h 4"/>
                    <a:gd name="T2" fmla="*/ 10 w 10"/>
                    <a:gd name="T3" fmla="*/ 4 h 4"/>
                    <a:gd name="T4" fmla="*/ 10 w 10"/>
                    <a:gd name="T5" fmla="*/ 4 h 4"/>
                    <a:gd name="T6" fmla="*/ 10 w 10"/>
                    <a:gd name="T7" fmla="*/ 4 h 4"/>
                    <a:gd name="T8" fmla="*/ 10 w 10"/>
                    <a:gd name="T9" fmla="*/ 4 h 4"/>
                    <a:gd name="T10" fmla="*/ 5 w 10"/>
                    <a:gd name="T11" fmla="*/ 4 h 4"/>
                    <a:gd name="T12" fmla="*/ 5 w 10"/>
                    <a:gd name="T13" fmla="*/ 4 h 4"/>
                    <a:gd name="T14" fmla="*/ 5 w 10"/>
                    <a:gd name="T15" fmla="*/ 4 h 4"/>
                    <a:gd name="T16" fmla="*/ 5 w 10"/>
                    <a:gd name="T17" fmla="*/ 4 h 4"/>
                    <a:gd name="T18" fmla="*/ 5 w 10"/>
                    <a:gd name="T19" fmla="*/ 4 h 4"/>
                    <a:gd name="T20" fmla="*/ 5 w 10"/>
                    <a:gd name="T21" fmla="*/ 4 h 4"/>
                    <a:gd name="T22" fmla="*/ 0 w 10"/>
                    <a:gd name="T23" fmla="*/ 4 h 4"/>
                    <a:gd name="T24" fmla="*/ 0 w 10"/>
                    <a:gd name="T25" fmla="*/ 4 h 4"/>
                    <a:gd name="T26" fmla="*/ 0 w 10"/>
                    <a:gd name="T27" fmla="*/ 4 h 4"/>
                    <a:gd name="T28" fmla="*/ 0 w 10"/>
                    <a:gd name="T29" fmla="*/ 0 h 4"/>
                    <a:gd name="T30" fmla="*/ 0 w 10"/>
                    <a:gd name="T31" fmla="*/ 0 h 4"/>
                    <a:gd name="T32" fmla="*/ 0 w 10"/>
                    <a:gd name="T33" fmla="*/ 0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"/>
                    <a:gd name="T53" fmla="*/ 10 w 10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9" name="Freeform 1493">
                  <a:extLst>
                    <a:ext uri="{FF2B5EF4-FFF2-40B4-BE49-F238E27FC236}">
                      <a16:creationId xmlns:a16="http://schemas.microsoft.com/office/drawing/2014/main" id="{8A1D92D4-DF0C-4182-B4D1-BA30A4696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1114"/>
                  <a:ext cx="20" cy="25"/>
                </a:xfrm>
                <a:custGeom>
                  <a:avLst/>
                  <a:gdLst>
                    <a:gd name="T0" fmla="*/ 0 w 20"/>
                    <a:gd name="T1" fmla="*/ 25 h 25"/>
                    <a:gd name="T2" fmla="*/ 0 w 20"/>
                    <a:gd name="T3" fmla="*/ 25 h 25"/>
                    <a:gd name="T4" fmla="*/ 0 w 20"/>
                    <a:gd name="T5" fmla="*/ 20 h 25"/>
                    <a:gd name="T6" fmla="*/ 0 w 20"/>
                    <a:gd name="T7" fmla="*/ 20 h 25"/>
                    <a:gd name="T8" fmla="*/ 0 w 20"/>
                    <a:gd name="T9" fmla="*/ 15 h 25"/>
                    <a:gd name="T10" fmla="*/ 0 w 20"/>
                    <a:gd name="T11" fmla="*/ 10 h 25"/>
                    <a:gd name="T12" fmla="*/ 5 w 20"/>
                    <a:gd name="T13" fmla="*/ 10 h 25"/>
                    <a:gd name="T14" fmla="*/ 5 w 20"/>
                    <a:gd name="T15" fmla="*/ 5 h 25"/>
                    <a:gd name="T16" fmla="*/ 5 w 20"/>
                    <a:gd name="T17" fmla="*/ 5 h 25"/>
                    <a:gd name="T18" fmla="*/ 10 w 20"/>
                    <a:gd name="T19" fmla="*/ 5 h 25"/>
                    <a:gd name="T20" fmla="*/ 10 w 20"/>
                    <a:gd name="T21" fmla="*/ 0 h 25"/>
                    <a:gd name="T22" fmla="*/ 10 w 20"/>
                    <a:gd name="T23" fmla="*/ 0 h 25"/>
                    <a:gd name="T24" fmla="*/ 15 w 20"/>
                    <a:gd name="T25" fmla="*/ 0 h 25"/>
                    <a:gd name="T26" fmla="*/ 15 w 20"/>
                    <a:gd name="T27" fmla="*/ 0 h 25"/>
                    <a:gd name="T28" fmla="*/ 15 w 20"/>
                    <a:gd name="T29" fmla="*/ 5 h 25"/>
                    <a:gd name="T30" fmla="*/ 20 w 20"/>
                    <a:gd name="T31" fmla="*/ 5 h 25"/>
                    <a:gd name="T32" fmla="*/ 20 w 20"/>
                    <a:gd name="T33" fmla="*/ 1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5"/>
                    <a:gd name="T53" fmla="*/ 20 w 20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0" name="Freeform 1494">
                  <a:extLst>
                    <a:ext uri="{FF2B5EF4-FFF2-40B4-BE49-F238E27FC236}">
                      <a16:creationId xmlns:a16="http://schemas.microsoft.com/office/drawing/2014/main" id="{D87ABCD6-4A04-41EF-B90C-A09C5B286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1153"/>
                  <a:ext cx="531" cy="1299"/>
                </a:xfrm>
                <a:custGeom>
                  <a:avLst/>
                  <a:gdLst>
                    <a:gd name="T0" fmla="*/ 343 w 531"/>
                    <a:gd name="T1" fmla="*/ 410 h 1299"/>
                    <a:gd name="T2" fmla="*/ 353 w 531"/>
                    <a:gd name="T3" fmla="*/ 420 h 1299"/>
                    <a:gd name="T4" fmla="*/ 372 w 531"/>
                    <a:gd name="T5" fmla="*/ 420 h 1299"/>
                    <a:gd name="T6" fmla="*/ 387 w 531"/>
                    <a:gd name="T7" fmla="*/ 425 h 1299"/>
                    <a:gd name="T8" fmla="*/ 391 w 531"/>
                    <a:gd name="T9" fmla="*/ 430 h 1299"/>
                    <a:gd name="T10" fmla="*/ 396 w 531"/>
                    <a:gd name="T11" fmla="*/ 430 h 1299"/>
                    <a:gd name="T12" fmla="*/ 401 w 531"/>
                    <a:gd name="T13" fmla="*/ 434 h 1299"/>
                    <a:gd name="T14" fmla="*/ 406 w 531"/>
                    <a:gd name="T15" fmla="*/ 439 h 1299"/>
                    <a:gd name="T16" fmla="*/ 420 w 531"/>
                    <a:gd name="T17" fmla="*/ 512 h 1299"/>
                    <a:gd name="T18" fmla="*/ 435 w 531"/>
                    <a:gd name="T19" fmla="*/ 599 h 1299"/>
                    <a:gd name="T20" fmla="*/ 449 w 531"/>
                    <a:gd name="T21" fmla="*/ 690 h 1299"/>
                    <a:gd name="T22" fmla="*/ 474 w 531"/>
                    <a:gd name="T23" fmla="*/ 782 h 1299"/>
                    <a:gd name="T24" fmla="*/ 488 w 531"/>
                    <a:gd name="T25" fmla="*/ 859 h 1299"/>
                    <a:gd name="T26" fmla="*/ 493 w 531"/>
                    <a:gd name="T27" fmla="*/ 932 h 1299"/>
                    <a:gd name="T28" fmla="*/ 503 w 531"/>
                    <a:gd name="T29" fmla="*/ 1004 h 1299"/>
                    <a:gd name="T30" fmla="*/ 512 w 531"/>
                    <a:gd name="T31" fmla="*/ 1077 h 1299"/>
                    <a:gd name="T32" fmla="*/ 517 w 531"/>
                    <a:gd name="T33" fmla="*/ 1134 h 1299"/>
                    <a:gd name="T34" fmla="*/ 522 w 531"/>
                    <a:gd name="T35" fmla="*/ 1183 h 1299"/>
                    <a:gd name="T36" fmla="*/ 527 w 531"/>
                    <a:gd name="T37" fmla="*/ 1231 h 1299"/>
                    <a:gd name="T38" fmla="*/ 531 w 531"/>
                    <a:gd name="T39" fmla="*/ 1279 h 1299"/>
                    <a:gd name="T40" fmla="*/ 483 w 531"/>
                    <a:gd name="T41" fmla="*/ 1289 h 1299"/>
                    <a:gd name="T42" fmla="*/ 420 w 531"/>
                    <a:gd name="T43" fmla="*/ 1294 h 1299"/>
                    <a:gd name="T44" fmla="*/ 363 w 531"/>
                    <a:gd name="T45" fmla="*/ 1299 h 1299"/>
                    <a:gd name="T46" fmla="*/ 300 w 531"/>
                    <a:gd name="T47" fmla="*/ 1284 h 1299"/>
                    <a:gd name="T48" fmla="*/ 266 w 531"/>
                    <a:gd name="T49" fmla="*/ 1265 h 1299"/>
                    <a:gd name="T50" fmla="*/ 242 w 531"/>
                    <a:gd name="T51" fmla="*/ 1250 h 1299"/>
                    <a:gd name="T52" fmla="*/ 218 w 531"/>
                    <a:gd name="T53" fmla="*/ 1236 h 1299"/>
                    <a:gd name="T54" fmla="*/ 194 w 531"/>
                    <a:gd name="T55" fmla="*/ 1221 h 1299"/>
                    <a:gd name="T56" fmla="*/ 174 w 531"/>
                    <a:gd name="T57" fmla="*/ 1188 h 1299"/>
                    <a:gd name="T58" fmla="*/ 155 w 531"/>
                    <a:gd name="T59" fmla="*/ 1154 h 1299"/>
                    <a:gd name="T60" fmla="*/ 126 w 531"/>
                    <a:gd name="T61" fmla="*/ 1120 h 1299"/>
                    <a:gd name="T62" fmla="*/ 97 w 531"/>
                    <a:gd name="T63" fmla="*/ 1091 h 1299"/>
                    <a:gd name="T64" fmla="*/ 73 w 531"/>
                    <a:gd name="T65" fmla="*/ 1052 h 1299"/>
                    <a:gd name="T66" fmla="*/ 49 w 531"/>
                    <a:gd name="T67" fmla="*/ 1019 h 1299"/>
                    <a:gd name="T68" fmla="*/ 25 w 531"/>
                    <a:gd name="T69" fmla="*/ 980 h 1299"/>
                    <a:gd name="T70" fmla="*/ 5 w 531"/>
                    <a:gd name="T71" fmla="*/ 941 h 1299"/>
                    <a:gd name="T72" fmla="*/ 29 w 531"/>
                    <a:gd name="T73" fmla="*/ 826 h 1299"/>
                    <a:gd name="T74" fmla="*/ 78 w 531"/>
                    <a:gd name="T75" fmla="*/ 695 h 1299"/>
                    <a:gd name="T76" fmla="*/ 136 w 531"/>
                    <a:gd name="T77" fmla="*/ 565 h 1299"/>
                    <a:gd name="T78" fmla="*/ 174 w 531"/>
                    <a:gd name="T79" fmla="*/ 425 h 1299"/>
                    <a:gd name="T80" fmla="*/ 194 w 531"/>
                    <a:gd name="T81" fmla="*/ 338 h 1299"/>
                    <a:gd name="T82" fmla="*/ 203 w 531"/>
                    <a:gd name="T83" fmla="*/ 266 h 1299"/>
                    <a:gd name="T84" fmla="*/ 208 w 531"/>
                    <a:gd name="T85" fmla="*/ 193 h 1299"/>
                    <a:gd name="T86" fmla="*/ 208 w 531"/>
                    <a:gd name="T87" fmla="*/ 121 h 1299"/>
                    <a:gd name="T88" fmla="*/ 251 w 531"/>
                    <a:gd name="T89" fmla="*/ 97 h 1299"/>
                    <a:gd name="T90" fmla="*/ 305 w 531"/>
                    <a:gd name="T91" fmla="*/ 87 h 1299"/>
                    <a:gd name="T92" fmla="*/ 358 w 531"/>
                    <a:gd name="T93" fmla="*/ 68 h 1299"/>
                    <a:gd name="T94" fmla="*/ 401 w 531"/>
                    <a:gd name="T95" fmla="*/ 43 h 1299"/>
                    <a:gd name="T96" fmla="*/ 449 w 531"/>
                    <a:gd name="T97" fmla="*/ 0 h 1299"/>
                    <a:gd name="T98" fmla="*/ 396 w 531"/>
                    <a:gd name="T99" fmla="*/ 92 h 1299"/>
                    <a:gd name="T100" fmla="*/ 358 w 531"/>
                    <a:gd name="T101" fmla="*/ 188 h 1299"/>
                    <a:gd name="T102" fmla="*/ 338 w 531"/>
                    <a:gd name="T103" fmla="*/ 290 h 1299"/>
                    <a:gd name="T104" fmla="*/ 338 w 531"/>
                    <a:gd name="T105" fmla="*/ 401 h 12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31"/>
                    <a:gd name="T160" fmla="*/ 0 h 1299"/>
                    <a:gd name="T161" fmla="*/ 531 w 531"/>
                    <a:gd name="T162" fmla="*/ 1299 h 129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31" h="1299">
                      <a:moveTo>
                        <a:pt x="338" y="401"/>
                      </a:moveTo>
                      <a:lnTo>
                        <a:pt x="338" y="406"/>
                      </a:lnTo>
                      <a:lnTo>
                        <a:pt x="343" y="410"/>
                      </a:lnTo>
                      <a:lnTo>
                        <a:pt x="343" y="415"/>
                      </a:lnTo>
                      <a:lnTo>
                        <a:pt x="348" y="415"/>
                      </a:lnTo>
                      <a:lnTo>
                        <a:pt x="353" y="415"/>
                      </a:lnTo>
                      <a:lnTo>
                        <a:pt x="353" y="420"/>
                      </a:lnTo>
                      <a:lnTo>
                        <a:pt x="358" y="420"/>
                      </a:lnTo>
                      <a:lnTo>
                        <a:pt x="363" y="420"/>
                      </a:lnTo>
                      <a:lnTo>
                        <a:pt x="367" y="420"/>
                      </a:lnTo>
                      <a:lnTo>
                        <a:pt x="372" y="420"/>
                      </a:lnTo>
                      <a:lnTo>
                        <a:pt x="372" y="425"/>
                      </a:lnTo>
                      <a:lnTo>
                        <a:pt x="377" y="425"/>
                      </a:lnTo>
                      <a:lnTo>
                        <a:pt x="382" y="425"/>
                      </a:lnTo>
                      <a:lnTo>
                        <a:pt x="387" y="425"/>
                      </a:lnTo>
                      <a:lnTo>
                        <a:pt x="387" y="430"/>
                      </a:lnTo>
                      <a:lnTo>
                        <a:pt x="391" y="430"/>
                      </a:lnTo>
                      <a:lnTo>
                        <a:pt x="396" y="430"/>
                      </a:lnTo>
                      <a:lnTo>
                        <a:pt x="401" y="430"/>
                      </a:lnTo>
                      <a:lnTo>
                        <a:pt x="401" y="434"/>
                      </a:lnTo>
                      <a:lnTo>
                        <a:pt x="406" y="434"/>
                      </a:lnTo>
                      <a:lnTo>
                        <a:pt x="406" y="439"/>
                      </a:lnTo>
                      <a:lnTo>
                        <a:pt x="411" y="463"/>
                      </a:lnTo>
                      <a:lnTo>
                        <a:pt x="416" y="488"/>
                      </a:lnTo>
                      <a:lnTo>
                        <a:pt x="420" y="512"/>
                      </a:lnTo>
                      <a:lnTo>
                        <a:pt x="420" y="531"/>
                      </a:lnTo>
                      <a:lnTo>
                        <a:pt x="425" y="555"/>
                      </a:lnTo>
                      <a:lnTo>
                        <a:pt x="430" y="579"/>
                      </a:lnTo>
                      <a:lnTo>
                        <a:pt x="435" y="599"/>
                      </a:lnTo>
                      <a:lnTo>
                        <a:pt x="440" y="623"/>
                      </a:lnTo>
                      <a:lnTo>
                        <a:pt x="440" y="647"/>
                      </a:lnTo>
                      <a:lnTo>
                        <a:pt x="445" y="671"/>
                      </a:lnTo>
                      <a:lnTo>
                        <a:pt x="449" y="690"/>
                      </a:lnTo>
                      <a:lnTo>
                        <a:pt x="454" y="714"/>
                      </a:lnTo>
                      <a:lnTo>
                        <a:pt x="459" y="734"/>
                      </a:lnTo>
                      <a:lnTo>
                        <a:pt x="464" y="758"/>
                      </a:lnTo>
                      <a:lnTo>
                        <a:pt x="474" y="782"/>
                      </a:lnTo>
                      <a:lnTo>
                        <a:pt x="478" y="801"/>
                      </a:lnTo>
                      <a:lnTo>
                        <a:pt x="478" y="821"/>
                      </a:lnTo>
                      <a:lnTo>
                        <a:pt x="483" y="840"/>
                      </a:lnTo>
                      <a:lnTo>
                        <a:pt x="488" y="859"/>
                      </a:lnTo>
                      <a:lnTo>
                        <a:pt x="488" y="874"/>
                      </a:lnTo>
                      <a:lnTo>
                        <a:pt x="493" y="893"/>
                      </a:lnTo>
                      <a:lnTo>
                        <a:pt x="493" y="912"/>
                      </a:lnTo>
                      <a:lnTo>
                        <a:pt x="493" y="932"/>
                      </a:lnTo>
                      <a:lnTo>
                        <a:pt x="498" y="951"/>
                      </a:lnTo>
                      <a:lnTo>
                        <a:pt x="498" y="966"/>
                      </a:lnTo>
                      <a:lnTo>
                        <a:pt x="503" y="985"/>
                      </a:lnTo>
                      <a:lnTo>
                        <a:pt x="503" y="1004"/>
                      </a:lnTo>
                      <a:lnTo>
                        <a:pt x="503" y="1023"/>
                      </a:lnTo>
                      <a:lnTo>
                        <a:pt x="507" y="1038"/>
                      </a:lnTo>
                      <a:lnTo>
                        <a:pt x="507" y="1057"/>
                      </a:lnTo>
                      <a:lnTo>
                        <a:pt x="512" y="1077"/>
                      </a:lnTo>
                      <a:lnTo>
                        <a:pt x="517" y="1096"/>
                      </a:lnTo>
                      <a:lnTo>
                        <a:pt x="517" y="1106"/>
                      </a:lnTo>
                      <a:lnTo>
                        <a:pt x="517" y="1120"/>
                      </a:lnTo>
                      <a:lnTo>
                        <a:pt x="517" y="1134"/>
                      </a:lnTo>
                      <a:lnTo>
                        <a:pt x="522" y="1144"/>
                      </a:lnTo>
                      <a:lnTo>
                        <a:pt x="522" y="1159"/>
                      </a:lnTo>
                      <a:lnTo>
                        <a:pt x="522" y="1168"/>
                      </a:lnTo>
                      <a:lnTo>
                        <a:pt x="522" y="1183"/>
                      </a:lnTo>
                      <a:lnTo>
                        <a:pt x="527" y="1197"/>
                      </a:lnTo>
                      <a:lnTo>
                        <a:pt x="527" y="1207"/>
                      </a:lnTo>
                      <a:lnTo>
                        <a:pt x="527" y="1221"/>
                      </a:lnTo>
                      <a:lnTo>
                        <a:pt x="527" y="1231"/>
                      </a:lnTo>
                      <a:lnTo>
                        <a:pt x="531" y="1246"/>
                      </a:lnTo>
                      <a:lnTo>
                        <a:pt x="531" y="1255"/>
                      </a:lnTo>
                      <a:lnTo>
                        <a:pt x="531" y="1270"/>
                      </a:lnTo>
                      <a:lnTo>
                        <a:pt x="531" y="1279"/>
                      </a:lnTo>
                      <a:lnTo>
                        <a:pt x="527" y="1294"/>
                      </a:lnTo>
                      <a:lnTo>
                        <a:pt x="512" y="1289"/>
                      </a:lnTo>
                      <a:lnTo>
                        <a:pt x="498" y="1289"/>
                      </a:lnTo>
                      <a:lnTo>
                        <a:pt x="483" y="1289"/>
                      </a:lnTo>
                      <a:lnTo>
                        <a:pt x="469" y="1289"/>
                      </a:lnTo>
                      <a:lnTo>
                        <a:pt x="449" y="1294"/>
                      </a:lnTo>
                      <a:lnTo>
                        <a:pt x="435" y="1294"/>
                      </a:lnTo>
                      <a:lnTo>
                        <a:pt x="420" y="1294"/>
                      </a:lnTo>
                      <a:lnTo>
                        <a:pt x="406" y="1299"/>
                      </a:lnTo>
                      <a:lnTo>
                        <a:pt x="391" y="1299"/>
                      </a:lnTo>
                      <a:lnTo>
                        <a:pt x="377" y="1299"/>
                      </a:lnTo>
                      <a:lnTo>
                        <a:pt x="363" y="1299"/>
                      </a:lnTo>
                      <a:lnTo>
                        <a:pt x="343" y="1299"/>
                      </a:lnTo>
                      <a:lnTo>
                        <a:pt x="329" y="1294"/>
                      </a:lnTo>
                      <a:lnTo>
                        <a:pt x="314" y="1294"/>
                      </a:lnTo>
                      <a:lnTo>
                        <a:pt x="300" y="1284"/>
                      </a:lnTo>
                      <a:lnTo>
                        <a:pt x="285" y="1279"/>
                      </a:lnTo>
                      <a:lnTo>
                        <a:pt x="280" y="1274"/>
                      </a:lnTo>
                      <a:lnTo>
                        <a:pt x="276" y="1270"/>
                      </a:lnTo>
                      <a:lnTo>
                        <a:pt x="266" y="1265"/>
                      </a:lnTo>
                      <a:lnTo>
                        <a:pt x="261" y="1260"/>
                      </a:lnTo>
                      <a:lnTo>
                        <a:pt x="256" y="1255"/>
                      </a:lnTo>
                      <a:lnTo>
                        <a:pt x="247" y="1255"/>
                      </a:lnTo>
                      <a:lnTo>
                        <a:pt x="242" y="1250"/>
                      </a:lnTo>
                      <a:lnTo>
                        <a:pt x="237" y="1246"/>
                      </a:lnTo>
                      <a:lnTo>
                        <a:pt x="232" y="1241"/>
                      </a:lnTo>
                      <a:lnTo>
                        <a:pt x="222" y="1236"/>
                      </a:lnTo>
                      <a:lnTo>
                        <a:pt x="218" y="1236"/>
                      </a:lnTo>
                      <a:lnTo>
                        <a:pt x="213" y="1231"/>
                      </a:lnTo>
                      <a:lnTo>
                        <a:pt x="203" y="1226"/>
                      </a:lnTo>
                      <a:lnTo>
                        <a:pt x="198" y="1221"/>
                      </a:lnTo>
                      <a:lnTo>
                        <a:pt x="194" y="1221"/>
                      </a:lnTo>
                      <a:lnTo>
                        <a:pt x="184" y="1217"/>
                      </a:lnTo>
                      <a:lnTo>
                        <a:pt x="184" y="1207"/>
                      </a:lnTo>
                      <a:lnTo>
                        <a:pt x="179" y="1197"/>
                      </a:lnTo>
                      <a:lnTo>
                        <a:pt x="174" y="1188"/>
                      </a:lnTo>
                      <a:lnTo>
                        <a:pt x="174" y="1178"/>
                      </a:lnTo>
                      <a:lnTo>
                        <a:pt x="165" y="1168"/>
                      </a:lnTo>
                      <a:lnTo>
                        <a:pt x="160" y="1163"/>
                      </a:lnTo>
                      <a:lnTo>
                        <a:pt x="155" y="1154"/>
                      </a:lnTo>
                      <a:lnTo>
                        <a:pt x="150" y="1144"/>
                      </a:lnTo>
                      <a:lnTo>
                        <a:pt x="140" y="1139"/>
                      </a:lnTo>
                      <a:lnTo>
                        <a:pt x="136" y="1130"/>
                      </a:lnTo>
                      <a:lnTo>
                        <a:pt x="126" y="1120"/>
                      </a:lnTo>
                      <a:lnTo>
                        <a:pt x="121" y="1115"/>
                      </a:lnTo>
                      <a:lnTo>
                        <a:pt x="111" y="1106"/>
                      </a:lnTo>
                      <a:lnTo>
                        <a:pt x="107" y="1101"/>
                      </a:lnTo>
                      <a:lnTo>
                        <a:pt x="97" y="1091"/>
                      </a:lnTo>
                      <a:lnTo>
                        <a:pt x="92" y="1081"/>
                      </a:lnTo>
                      <a:lnTo>
                        <a:pt x="87" y="1072"/>
                      </a:lnTo>
                      <a:lnTo>
                        <a:pt x="78" y="1062"/>
                      </a:lnTo>
                      <a:lnTo>
                        <a:pt x="73" y="1052"/>
                      </a:lnTo>
                      <a:lnTo>
                        <a:pt x="68" y="1043"/>
                      </a:lnTo>
                      <a:lnTo>
                        <a:pt x="63" y="1033"/>
                      </a:lnTo>
                      <a:lnTo>
                        <a:pt x="54" y="1028"/>
                      </a:lnTo>
                      <a:lnTo>
                        <a:pt x="49" y="1019"/>
                      </a:lnTo>
                      <a:lnTo>
                        <a:pt x="44" y="1009"/>
                      </a:lnTo>
                      <a:lnTo>
                        <a:pt x="39" y="999"/>
                      </a:lnTo>
                      <a:lnTo>
                        <a:pt x="29" y="990"/>
                      </a:lnTo>
                      <a:lnTo>
                        <a:pt x="25" y="980"/>
                      </a:lnTo>
                      <a:lnTo>
                        <a:pt x="20" y="970"/>
                      </a:lnTo>
                      <a:lnTo>
                        <a:pt x="15" y="961"/>
                      </a:lnTo>
                      <a:lnTo>
                        <a:pt x="10" y="951"/>
                      </a:lnTo>
                      <a:lnTo>
                        <a:pt x="5" y="941"/>
                      </a:lnTo>
                      <a:lnTo>
                        <a:pt x="0" y="932"/>
                      </a:lnTo>
                      <a:lnTo>
                        <a:pt x="10" y="893"/>
                      </a:lnTo>
                      <a:lnTo>
                        <a:pt x="15" y="859"/>
                      </a:lnTo>
                      <a:lnTo>
                        <a:pt x="29" y="826"/>
                      </a:lnTo>
                      <a:lnTo>
                        <a:pt x="39" y="792"/>
                      </a:lnTo>
                      <a:lnTo>
                        <a:pt x="54" y="758"/>
                      </a:lnTo>
                      <a:lnTo>
                        <a:pt x="63" y="729"/>
                      </a:lnTo>
                      <a:lnTo>
                        <a:pt x="78" y="695"/>
                      </a:lnTo>
                      <a:lnTo>
                        <a:pt x="92" y="661"/>
                      </a:lnTo>
                      <a:lnTo>
                        <a:pt x="107" y="628"/>
                      </a:lnTo>
                      <a:lnTo>
                        <a:pt x="121" y="599"/>
                      </a:lnTo>
                      <a:lnTo>
                        <a:pt x="136" y="565"/>
                      </a:lnTo>
                      <a:lnTo>
                        <a:pt x="145" y="531"/>
                      </a:lnTo>
                      <a:lnTo>
                        <a:pt x="160" y="497"/>
                      </a:lnTo>
                      <a:lnTo>
                        <a:pt x="169" y="463"/>
                      </a:lnTo>
                      <a:lnTo>
                        <a:pt x="174" y="425"/>
                      </a:lnTo>
                      <a:lnTo>
                        <a:pt x="179" y="391"/>
                      </a:lnTo>
                      <a:lnTo>
                        <a:pt x="184" y="372"/>
                      </a:lnTo>
                      <a:lnTo>
                        <a:pt x="189" y="357"/>
                      </a:lnTo>
                      <a:lnTo>
                        <a:pt x="194" y="338"/>
                      </a:lnTo>
                      <a:lnTo>
                        <a:pt x="194" y="323"/>
                      </a:lnTo>
                      <a:lnTo>
                        <a:pt x="198" y="304"/>
                      </a:lnTo>
                      <a:lnTo>
                        <a:pt x="198" y="285"/>
                      </a:lnTo>
                      <a:lnTo>
                        <a:pt x="203" y="266"/>
                      </a:lnTo>
                      <a:lnTo>
                        <a:pt x="203" y="251"/>
                      </a:lnTo>
                      <a:lnTo>
                        <a:pt x="203" y="232"/>
                      </a:lnTo>
                      <a:lnTo>
                        <a:pt x="203" y="212"/>
                      </a:lnTo>
                      <a:lnTo>
                        <a:pt x="208" y="193"/>
                      </a:lnTo>
                      <a:lnTo>
                        <a:pt x="208" y="179"/>
                      </a:lnTo>
                      <a:lnTo>
                        <a:pt x="208" y="159"/>
                      </a:lnTo>
                      <a:lnTo>
                        <a:pt x="208" y="140"/>
                      </a:lnTo>
                      <a:lnTo>
                        <a:pt x="208" y="121"/>
                      </a:lnTo>
                      <a:lnTo>
                        <a:pt x="213" y="106"/>
                      </a:lnTo>
                      <a:lnTo>
                        <a:pt x="222" y="101"/>
                      </a:lnTo>
                      <a:lnTo>
                        <a:pt x="237" y="101"/>
                      </a:lnTo>
                      <a:lnTo>
                        <a:pt x="251" y="97"/>
                      </a:lnTo>
                      <a:lnTo>
                        <a:pt x="266" y="97"/>
                      </a:lnTo>
                      <a:lnTo>
                        <a:pt x="280" y="92"/>
                      </a:lnTo>
                      <a:lnTo>
                        <a:pt x="290" y="92"/>
                      </a:lnTo>
                      <a:lnTo>
                        <a:pt x="305" y="87"/>
                      </a:lnTo>
                      <a:lnTo>
                        <a:pt x="319" y="82"/>
                      </a:lnTo>
                      <a:lnTo>
                        <a:pt x="329" y="77"/>
                      </a:lnTo>
                      <a:lnTo>
                        <a:pt x="343" y="72"/>
                      </a:lnTo>
                      <a:lnTo>
                        <a:pt x="358" y="68"/>
                      </a:lnTo>
                      <a:lnTo>
                        <a:pt x="367" y="63"/>
                      </a:lnTo>
                      <a:lnTo>
                        <a:pt x="382" y="58"/>
                      </a:lnTo>
                      <a:lnTo>
                        <a:pt x="391" y="48"/>
                      </a:lnTo>
                      <a:lnTo>
                        <a:pt x="401" y="43"/>
                      </a:lnTo>
                      <a:lnTo>
                        <a:pt x="411" y="34"/>
                      </a:lnTo>
                      <a:lnTo>
                        <a:pt x="449" y="0"/>
                      </a:lnTo>
                      <a:lnTo>
                        <a:pt x="435" y="19"/>
                      </a:lnTo>
                      <a:lnTo>
                        <a:pt x="420" y="43"/>
                      </a:lnTo>
                      <a:lnTo>
                        <a:pt x="406" y="68"/>
                      </a:lnTo>
                      <a:lnTo>
                        <a:pt x="396" y="92"/>
                      </a:lnTo>
                      <a:lnTo>
                        <a:pt x="387" y="116"/>
                      </a:lnTo>
                      <a:lnTo>
                        <a:pt x="377" y="140"/>
                      </a:lnTo>
                      <a:lnTo>
                        <a:pt x="367" y="164"/>
                      </a:lnTo>
                      <a:lnTo>
                        <a:pt x="358" y="188"/>
                      </a:lnTo>
                      <a:lnTo>
                        <a:pt x="353" y="212"/>
                      </a:lnTo>
                      <a:lnTo>
                        <a:pt x="348" y="241"/>
                      </a:lnTo>
                      <a:lnTo>
                        <a:pt x="343" y="266"/>
                      </a:lnTo>
                      <a:lnTo>
                        <a:pt x="338" y="290"/>
                      </a:lnTo>
                      <a:lnTo>
                        <a:pt x="338" y="319"/>
                      </a:lnTo>
                      <a:lnTo>
                        <a:pt x="334" y="343"/>
                      </a:lnTo>
                      <a:lnTo>
                        <a:pt x="334" y="372"/>
                      </a:lnTo>
                      <a:lnTo>
                        <a:pt x="338" y="401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1" name="Freeform 1495">
                  <a:extLst>
                    <a:ext uri="{FF2B5EF4-FFF2-40B4-BE49-F238E27FC236}">
                      <a16:creationId xmlns:a16="http://schemas.microsoft.com/office/drawing/2014/main" id="{CAC9B0E3-04F6-4E4A-88F1-758F3172F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1554"/>
                  <a:ext cx="49" cy="29"/>
                </a:xfrm>
                <a:custGeom>
                  <a:avLst/>
                  <a:gdLst>
                    <a:gd name="T0" fmla="*/ 0 w 49"/>
                    <a:gd name="T1" fmla="*/ 0 h 29"/>
                    <a:gd name="T2" fmla="*/ 0 w 49"/>
                    <a:gd name="T3" fmla="*/ 5 h 29"/>
                    <a:gd name="T4" fmla="*/ 0 w 49"/>
                    <a:gd name="T5" fmla="*/ 5 h 29"/>
                    <a:gd name="T6" fmla="*/ 5 w 49"/>
                    <a:gd name="T7" fmla="*/ 9 h 29"/>
                    <a:gd name="T8" fmla="*/ 5 w 49"/>
                    <a:gd name="T9" fmla="*/ 14 h 29"/>
                    <a:gd name="T10" fmla="*/ 10 w 49"/>
                    <a:gd name="T11" fmla="*/ 14 h 29"/>
                    <a:gd name="T12" fmla="*/ 15 w 49"/>
                    <a:gd name="T13" fmla="*/ 14 h 29"/>
                    <a:gd name="T14" fmla="*/ 15 w 49"/>
                    <a:gd name="T15" fmla="*/ 19 h 29"/>
                    <a:gd name="T16" fmla="*/ 20 w 49"/>
                    <a:gd name="T17" fmla="*/ 19 h 29"/>
                    <a:gd name="T18" fmla="*/ 25 w 49"/>
                    <a:gd name="T19" fmla="*/ 19 h 29"/>
                    <a:gd name="T20" fmla="*/ 29 w 49"/>
                    <a:gd name="T21" fmla="*/ 19 h 29"/>
                    <a:gd name="T22" fmla="*/ 34 w 49"/>
                    <a:gd name="T23" fmla="*/ 19 h 29"/>
                    <a:gd name="T24" fmla="*/ 34 w 49"/>
                    <a:gd name="T25" fmla="*/ 24 h 29"/>
                    <a:gd name="T26" fmla="*/ 39 w 49"/>
                    <a:gd name="T27" fmla="*/ 24 h 29"/>
                    <a:gd name="T28" fmla="*/ 44 w 49"/>
                    <a:gd name="T29" fmla="*/ 24 h 29"/>
                    <a:gd name="T30" fmla="*/ 49 w 49"/>
                    <a:gd name="T31" fmla="*/ 24 h 29"/>
                    <a:gd name="T32" fmla="*/ 49 w 4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29"/>
                    <a:gd name="T53" fmla="*/ 49 w 4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2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20" y="19"/>
                      </a:lnTo>
                      <a:lnTo>
                        <a:pt x="25" y="19"/>
                      </a:lnTo>
                      <a:lnTo>
                        <a:pt x="29" y="19"/>
                      </a:lnTo>
                      <a:lnTo>
                        <a:pt x="34" y="19"/>
                      </a:lnTo>
                      <a:lnTo>
                        <a:pt x="34" y="24"/>
                      </a:lnTo>
                      <a:lnTo>
                        <a:pt x="39" y="24"/>
                      </a:lnTo>
                      <a:lnTo>
                        <a:pt x="44" y="24"/>
                      </a:lnTo>
                      <a:lnTo>
                        <a:pt x="49" y="24"/>
                      </a:lnTo>
                      <a:lnTo>
                        <a:pt x="49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2" name="Freeform 1496">
                  <a:extLst>
                    <a:ext uri="{FF2B5EF4-FFF2-40B4-BE49-F238E27FC236}">
                      <a16:creationId xmlns:a16="http://schemas.microsoft.com/office/drawing/2014/main" id="{6FEAC35A-A1EC-4FBF-85EF-FCC5DA637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1583"/>
                  <a:ext cx="19" cy="9"/>
                </a:xfrm>
                <a:custGeom>
                  <a:avLst/>
                  <a:gdLst>
                    <a:gd name="T0" fmla="*/ 0 w 19"/>
                    <a:gd name="T1" fmla="*/ 0 h 9"/>
                    <a:gd name="T2" fmla="*/ 0 w 19"/>
                    <a:gd name="T3" fmla="*/ 0 h 9"/>
                    <a:gd name="T4" fmla="*/ 4 w 19"/>
                    <a:gd name="T5" fmla="*/ 0 h 9"/>
                    <a:gd name="T6" fmla="*/ 4 w 19"/>
                    <a:gd name="T7" fmla="*/ 0 h 9"/>
                    <a:gd name="T8" fmla="*/ 4 w 19"/>
                    <a:gd name="T9" fmla="*/ 0 h 9"/>
                    <a:gd name="T10" fmla="*/ 9 w 19"/>
                    <a:gd name="T11" fmla="*/ 0 h 9"/>
                    <a:gd name="T12" fmla="*/ 9 w 19"/>
                    <a:gd name="T13" fmla="*/ 0 h 9"/>
                    <a:gd name="T14" fmla="*/ 9 w 19"/>
                    <a:gd name="T15" fmla="*/ 0 h 9"/>
                    <a:gd name="T16" fmla="*/ 14 w 19"/>
                    <a:gd name="T17" fmla="*/ 0 h 9"/>
                    <a:gd name="T18" fmla="*/ 14 w 19"/>
                    <a:gd name="T19" fmla="*/ 0 h 9"/>
                    <a:gd name="T20" fmla="*/ 14 w 19"/>
                    <a:gd name="T21" fmla="*/ 4 h 9"/>
                    <a:gd name="T22" fmla="*/ 14 w 19"/>
                    <a:gd name="T23" fmla="*/ 4 h 9"/>
                    <a:gd name="T24" fmla="*/ 14 w 19"/>
                    <a:gd name="T25" fmla="*/ 4 h 9"/>
                    <a:gd name="T26" fmla="*/ 19 w 19"/>
                    <a:gd name="T27" fmla="*/ 4 h 9"/>
                    <a:gd name="T28" fmla="*/ 19 w 19"/>
                    <a:gd name="T29" fmla="*/ 9 h 9"/>
                    <a:gd name="T30" fmla="*/ 19 w 19"/>
                    <a:gd name="T31" fmla="*/ 9 h 9"/>
                    <a:gd name="T32" fmla="*/ 19 w 1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19" y="4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3" name="Freeform 1497">
                  <a:extLst>
                    <a:ext uri="{FF2B5EF4-FFF2-40B4-BE49-F238E27FC236}">
                      <a16:creationId xmlns:a16="http://schemas.microsoft.com/office/drawing/2014/main" id="{9949B7BD-C999-48DE-BA32-50CF1AC6B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1592"/>
                  <a:ext cx="72" cy="362"/>
                </a:xfrm>
                <a:custGeom>
                  <a:avLst/>
                  <a:gdLst>
                    <a:gd name="T0" fmla="*/ 0 w 72"/>
                    <a:gd name="T1" fmla="*/ 0 h 362"/>
                    <a:gd name="T2" fmla="*/ 5 w 72"/>
                    <a:gd name="T3" fmla="*/ 24 h 362"/>
                    <a:gd name="T4" fmla="*/ 10 w 72"/>
                    <a:gd name="T5" fmla="*/ 49 h 362"/>
                    <a:gd name="T6" fmla="*/ 14 w 72"/>
                    <a:gd name="T7" fmla="*/ 73 h 362"/>
                    <a:gd name="T8" fmla="*/ 14 w 72"/>
                    <a:gd name="T9" fmla="*/ 92 h 362"/>
                    <a:gd name="T10" fmla="*/ 19 w 72"/>
                    <a:gd name="T11" fmla="*/ 116 h 362"/>
                    <a:gd name="T12" fmla="*/ 24 w 72"/>
                    <a:gd name="T13" fmla="*/ 140 h 362"/>
                    <a:gd name="T14" fmla="*/ 29 w 72"/>
                    <a:gd name="T15" fmla="*/ 160 h 362"/>
                    <a:gd name="T16" fmla="*/ 34 w 72"/>
                    <a:gd name="T17" fmla="*/ 184 h 362"/>
                    <a:gd name="T18" fmla="*/ 34 w 72"/>
                    <a:gd name="T19" fmla="*/ 208 h 362"/>
                    <a:gd name="T20" fmla="*/ 39 w 72"/>
                    <a:gd name="T21" fmla="*/ 232 h 362"/>
                    <a:gd name="T22" fmla="*/ 43 w 72"/>
                    <a:gd name="T23" fmla="*/ 251 h 362"/>
                    <a:gd name="T24" fmla="*/ 48 w 72"/>
                    <a:gd name="T25" fmla="*/ 275 h 362"/>
                    <a:gd name="T26" fmla="*/ 53 w 72"/>
                    <a:gd name="T27" fmla="*/ 295 h 362"/>
                    <a:gd name="T28" fmla="*/ 58 w 72"/>
                    <a:gd name="T29" fmla="*/ 319 h 362"/>
                    <a:gd name="T30" fmla="*/ 68 w 72"/>
                    <a:gd name="T31" fmla="*/ 343 h 362"/>
                    <a:gd name="T32" fmla="*/ 72 w 72"/>
                    <a:gd name="T33" fmla="*/ 362 h 3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362"/>
                    <a:gd name="T53" fmla="*/ 72 w 72"/>
                    <a:gd name="T54" fmla="*/ 362 h 3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362">
                      <a:moveTo>
                        <a:pt x="0" y="0"/>
                      </a:moveTo>
                      <a:lnTo>
                        <a:pt x="5" y="24"/>
                      </a:lnTo>
                      <a:lnTo>
                        <a:pt x="10" y="49"/>
                      </a:lnTo>
                      <a:lnTo>
                        <a:pt x="14" y="73"/>
                      </a:lnTo>
                      <a:lnTo>
                        <a:pt x="14" y="92"/>
                      </a:lnTo>
                      <a:lnTo>
                        <a:pt x="19" y="116"/>
                      </a:lnTo>
                      <a:lnTo>
                        <a:pt x="24" y="140"/>
                      </a:lnTo>
                      <a:lnTo>
                        <a:pt x="29" y="160"/>
                      </a:lnTo>
                      <a:lnTo>
                        <a:pt x="34" y="184"/>
                      </a:lnTo>
                      <a:lnTo>
                        <a:pt x="34" y="208"/>
                      </a:lnTo>
                      <a:lnTo>
                        <a:pt x="39" y="232"/>
                      </a:lnTo>
                      <a:lnTo>
                        <a:pt x="43" y="251"/>
                      </a:lnTo>
                      <a:lnTo>
                        <a:pt x="48" y="275"/>
                      </a:lnTo>
                      <a:lnTo>
                        <a:pt x="53" y="295"/>
                      </a:lnTo>
                      <a:lnTo>
                        <a:pt x="58" y="319"/>
                      </a:lnTo>
                      <a:lnTo>
                        <a:pt x="68" y="343"/>
                      </a:lnTo>
                      <a:lnTo>
                        <a:pt x="72" y="3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4" name="Freeform 1498">
                  <a:extLst>
                    <a:ext uri="{FF2B5EF4-FFF2-40B4-BE49-F238E27FC236}">
                      <a16:creationId xmlns:a16="http://schemas.microsoft.com/office/drawing/2014/main" id="{BFB40F0F-6698-4F7A-8EFE-F1D3369C6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1954"/>
                  <a:ext cx="39" cy="295"/>
                </a:xfrm>
                <a:custGeom>
                  <a:avLst/>
                  <a:gdLst>
                    <a:gd name="T0" fmla="*/ 0 w 39"/>
                    <a:gd name="T1" fmla="*/ 0 h 295"/>
                    <a:gd name="T2" fmla="*/ 0 w 39"/>
                    <a:gd name="T3" fmla="*/ 20 h 295"/>
                    <a:gd name="T4" fmla="*/ 5 w 39"/>
                    <a:gd name="T5" fmla="*/ 39 h 295"/>
                    <a:gd name="T6" fmla="*/ 10 w 39"/>
                    <a:gd name="T7" fmla="*/ 58 h 295"/>
                    <a:gd name="T8" fmla="*/ 10 w 39"/>
                    <a:gd name="T9" fmla="*/ 73 h 295"/>
                    <a:gd name="T10" fmla="*/ 15 w 39"/>
                    <a:gd name="T11" fmla="*/ 92 h 295"/>
                    <a:gd name="T12" fmla="*/ 15 w 39"/>
                    <a:gd name="T13" fmla="*/ 111 h 295"/>
                    <a:gd name="T14" fmla="*/ 15 w 39"/>
                    <a:gd name="T15" fmla="*/ 131 h 295"/>
                    <a:gd name="T16" fmla="*/ 20 w 39"/>
                    <a:gd name="T17" fmla="*/ 150 h 295"/>
                    <a:gd name="T18" fmla="*/ 20 w 39"/>
                    <a:gd name="T19" fmla="*/ 165 h 295"/>
                    <a:gd name="T20" fmla="*/ 25 w 39"/>
                    <a:gd name="T21" fmla="*/ 184 h 295"/>
                    <a:gd name="T22" fmla="*/ 25 w 39"/>
                    <a:gd name="T23" fmla="*/ 203 h 295"/>
                    <a:gd name="T24" fmla="*/ 25 w 39"/>
                    <a:gd name="T25" fmla="*/ 222 h 295"/>
                    <a:gd name="T26" fmla="*/ 29 w 39"/>
                    <a:gd name="T27" fmla="*/ 237 h 295"/>
                    <a:gd name="T28" fmla="*/ 29 w 39"/>
                    <a:gd name="T29" fmla="*/ 256 h 295"/>
                    <a:gd name="T30" fmla="*/ 34 w 39"/>
                    <a:gd name="T31" fmla="*/ 276 h 295"/>
                    <a:gd name="T32" fmla="*/ 39 w 39"/>
                    <a:gd name="T33" fmla="*/ 295 h 2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95"/>
                    <a:gd name="T53" fmla="*/ 39 w 39"/>
                    <a:gd name="T54" fmla="*/ 295 h 29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95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5" y="39"/>
                      </a:lnTo>
                      <a:lnTo>
                        <a:pt x="10" y="58"/>
                      </a:lnTo>
                      <a:lnTo>
                        <a:pt x="10" y="73"/>
                      </a:lnTo>
                      <a:lnTo>
                        <a:pt x="15" y="92"/>
                      </a:lnTo>
                      <a:lnTo>
                        <a:pt x="15" y="111"/>
                      </a:lnTo>
                      <a:lnTo>
                        <a:pt x="15" y="131"/>
                      </a:lnTo>
                      <a:lnTo>
                        <a:pt x="20" y="150"/>
                      </a:lnTo>
                      <a:lnTo>
                        <a:pt x="20" y="165"/>
                      </a:lnTo>
                      <a:lnTo>
                        <a:pt x="25" y="184"/>
                      </a:lnTo>
                      <a:lnTo>
                        <a:pt x="25" y="203"/>
                      </a:lnTo>
                      <a:lnTo>
                        <a:pt x="25" y="222"/>
                      </a:lnTo>
                      <a:lnTo>
                        <a:pt x="29" y="237"/>
                      </a:lnTo>
                      <a:lnTo>
                        <a:pt x="29" y="256"/>
                      </a:lnTo>
                      <a:lnTo>
                        <a:pt x="34" y="276"/>
                      </a:lnTo>
                      <a:lnTo>
                        <a:pt x="39" y="29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5" name="Freeform 1499">
                  <a:extLst>
                    <a:ext uri="{FF2B5EF4-FFF2-40B4-BE49-F238E27FC236}">
                      <a16:creationId xmlns:a16="http://schemas.microsoft.com/office/drawing/2014/main" id="{4C733418-A622-4E54-9633-B544355CB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2249"/>
                  <a:ext cx="14" cy="198"/>
                </a:xfrm>
                <a:custGeom>
                  <a:avLst/>
                  <a:gdLst>
                    <a:gd name="T0" fmla="*/ 0 w 14"/>
                    <a:gd name="T1" fmla="*/ 0 h 198"/>
                    <a:gd name="T2" fmla="*/ 0 w 14"/>
                    <a:gd name="T3" fmla="*/ 10 h 198"/>
                    <a:gd name="T4" fmla="*/ 0 w 14"/>
                    <a:gd name="T5" fmla="*/ 24 h 198"/>
                    <a:gd name="T6" fmla="*/ 0 w 14"/>
                    <a:gd name="T7" fmla="*/ 38 h 198"/>
                    <a:gd name="T8" fmla="*/ 5 w 14"/>
                    <a:gd name="T9" fmla="*/ 48 h 198"/>
                    <a:gd name="T10" fmla="*/ 5 w 14"/>
                    <a:gd name="T11" fmla="*/ 63 h 198"/>
                    <a:gd name="T12" fmla="*/ 5 w 14"/>
                    <a:gd name="T13" fmla="*/ 72 h 198"/>
                    <a:gd name="T14" fmla="*/ 5 w 14"/>
                    <a:gd name="T15" fmla="*/ 87 h 198"/>
                    <a:gd name="T16" fmla="*/ 10 w 14"/>
                    <a:gd name="T17" fmla="*/ 101 h 198"/>
                    <a:gd name="T18" fmla="*/ 10 w 14"/>
                    <a:gd name="T19" fmla="*/ 111 h 198"/>
                    <a:gd name="T20" fmla="*/ 10 w 14"/>
                    <a:gd name="T21" fmla="*/ 125 h 198"/>
                    <a:gd name="T22" fmla="*/ 10 w 14"/>
                    <a:gd name="T23" fmla="*/ 135 h 198"/>
                    <a:gd name="T24" fmla="*/ 14 w 14"/>
                    <a:gd name="T25" fmla="*/ 150 h 198"/>
                    <a:gd name="T26" fmla="*/ 14 w 14"/>
                    <a:gd name="T27" fmla="*/ 159 h 198"/>
                    <a:gd name="T28" fmla="*/ 14 w 14"/>
                    <a:gd name="T29" fmla="*/ 174 h 198"/>
                    <a:gd name="T30" fmla="*/ 14 w 14"/>
                    <a:gd name="T31" fmla="*/ 183 h 198"/>
                    <a:gd name="T32" fmla="*/ 10 w 14"/>
                    <a:gd name="T33" fmla="*/ 198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98"/>
                    <a:gd name="T53" fmla="*/ 14 w 14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98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4"/>
                      </a:lnTo>
                      <a:lnTo>
                        <a:pt x="0" y="38"/>
                      </a:lnTo>
                      <a:lnTo>
                        <a:pt x="5" y="48"/>
                      </a:lnTo>
                      <a:lnTo>
                        <a:pt x="5" y="63"/>
                      </a:lnTo>
                      <a:lnTo>
                        <a:pt x="5" y="72"/>
                      </a:lnTo>
                      <a:lnTo>
                        <a:pt x="5" y="87"/>
                      </a:lnTo>
                      <a:lnTo>
                        <a:pt x="10" y="101"/>
                      </a:lnTo>
                      <a:lnTo>
                        <a:pt x="10" y="111"/>
                      </a:lnTo>
                      <a:lnTo>
                        <a:pt x="10" y="125"/>
                      </a:lnTo>
                      <a:lnTo>
                        <a:pt x="10" y="135"/>
                      </a:lnTo>
                      <a:lnTo>
                        <a:pt x="14" y="150"/>
                      </a:lnTo>
                      <a:lnTo>
                        <a:pt x="14" y="159"/>
                      </a:lnTo>
                      <a:lnTo>
                        <a:pt x="14" y="174"/>
                      </a:lnTo>
                      <a:lnTo>
                        <a:pt x="14" y="183"/>
                      </a:lnTo>
                      <a:lnTo>
                        <a:pt x="10" y="1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6" name="Freeform 1500">
                  <a:extLst>
                    <a:ext uri="{FF2B5EF4-FFF2-40B4-BE49-F238E27FC236}">
                      <a16:creationId xmlns:a16="http://schemas.microsoft.com/office/drawing/2014/main" id="{57ECD6E3-817F-4031-86EE-656AB5FF0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2432"/>
                  <a:ext cx="242" cy="20"/>
                </a:xfrm>
                <a:custGeom>
                  <a:avLst/>
                  <a:gdLst>
                    <a:gd name="T0" fmla="*/ 242 w 242"/>
                    <a:gd name="T1" fmla="*/ 15 h 20"/>
                    <a:gd name="T2" fmla="*/ 227 w 242"/>
                    <a:gd name="T3" fmla="*/ 10 h 20"/>
                    <a:gd name="T4" fmla="*/ 213 w 242"/>
                    <a:gd name="T5" fmla="*/ 10 h 20"/>
                    <a:gd name="T6" fmla="*/ 198 w 242"/>
                    <a:gd name="T7" fmla="*/ 10 h 20"/>
                    <a:gd name="T8" fmla="*/ 184 w 242"/>
                    <a:gd name="T9" fmla="*/ 10 h 20"/>
                    <a:gd name="T10" fmla="*/ 164 w 242"/>
                    <a:gd name="T11" fmla="*/ 15 h 20"/>
                    <a:gd name="T12" fmla="*/ 150 w 242"/>
                    <a:gd name="T13" fmla="*/ 15 h 20"/>
                    <a:gd name="T14" fmla="*/ 135 w 242"/>
                    <a:gd name="T15" fmla="*/ 15 h 20"/>
                    <a:gd name="T16" fmla="*/ 121 w 242"/>
                    <a:gd name="T17" fmla="*/ 20 h 20"/>
                    <a:gd name="T18" fmla="*/ 106 w 242"/>
                    <a:gd name="T19" fmla="*/ 20 h 20"/>
                    <a:gd name="T20" fmla="*/ 92 w 242"/>
                    <a:gd name="T21" fmla="*/ 20 h 20"/>
                    <a:gd name="T22" fmla="*/ 78 w 242"/>
                    <a:gd name="T23" fmla="*/ 20 h 20"/>
                    <a:gd name="T24" fmla="*/ 58 w 242"/>
                    <a:gd name="T25" fmla="*/ 20 h 20"/>
                    <a:gd name="T26" fmla="*/ 44 w 242"/>
                    <a:gd name="T27" fmla="*/ 15 h 20"/>
                    <a:gd name="T28" fmla="*/ 29 w 242"/>
                    <a:gd name="T29" fmla="*/ 15 h 20"/>
                    <a:gd name="T30" fmla="*/ 15 w 242"/>
                    <a:gd name="T31" fmla="*/ 5 h 20"/>
                    <a:gd name="T32" fmla="*/ 0 w 242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2"/>
                    <a:gd name="T52" fmla="*/ 0 h 20"/>
                    <a:gd name="T53" fmla="*/ 242 w 242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2" h="20">
                      <a:moveTo>
                        <a:pt x="242" y="15"/>
                      </a:moveTo>
                      <a:lnTo>
                        <a:pt x="227" y="10"/>
                      </a:lnTo>
                      <a:lnTo>
                        <a:pt x="213" y="10"/>
                      </a:lnTo>
                      <a:lnTo>
                        <a:pt x="198" y="10"/>
                      </a:lnTo>
                      <a:lnTo>
                        <a:pt x="184" y="10"/>
                      </a:lnTo>
                      <a:lnTo>
                        <a:pt x="164" y="15"/>
                      </a:lnTo>
                      <a:lnTo>
                        <a:pt x="150" y="15"/>
                      </a:lnTo>
                      <a:lnTo>
                        <a:pt x="135" y="15"/>
                      </a:lnTo>
                      <a:lnTo>
                        <a:pt x="121" y="20"/>
                      </a:lnTo>
                      <a:lnTo>
                        <a:pt x="106" y="20"/>
                      </a:lnTo>
                      <a:lnTo>
                        <a:pt x="92" y="20"/>
                      </a:lnTo>
                      <a:lnTo>
                        <a:pt x="78" y="20"/>
                      </a:lnTo>
                      <a:lnTo>
                        <a:pt x="58" y="20"/>
                      </a:lnTo>
                      <a:lnTo>
                        <a:pt x="44" y="15"/>
                      </a:lnTo>
                      <a:lnTo>
                        <a:pt x="29" y="15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7" name="Freeform 1501">
                  <a:extLst>
                    <a:ext uri="{FF2B5EF4-FFF2-40B4-BE49-F238E27FC236}">
                      <a16:creationId xmlns:a16="http://schemas.microsoft.com/office/drawing/2014/main" id="{1D9FC187-CEE5-41CD-873E-156875A72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2370"/>
                  <a:ext cx="101" cy="62"/>
                </a:xfrm>
                <a:custGeom>
                  <a:avLst/>
                  <a:gdLst>
                    <a:gd name="T0" fmla="*/ 101 w 101"/>
                    <a:gd name="T1" fmla="*/ 62 h 62"/>
                    <a:gd name="T2" fmla="*/ 96 w 101"/>
                    <a:gd name="T3" fmla="*/ 57 h 62"/>
                    <a:gd name="T4" fmla="*/ 92 w 101"/>
                    <a:gd name="T5" fmla="*/ 53 h 62"/>
                    <a:gd name="T6" fmla="*/ 82 w 101"/>
                    <a:gd name="T7" fmla="*/ 48 h 62"/>
                    <a:gd name="T8" fmla="*/ 77 w 101"/>
                    <a:gd name="T9" fmla="*/ 43 h 62"/>
                    <a:gd name="T10" fmla="*/ 72 w 101"/>
                    <a:gd name="T11" fmla="*/ 38 h 62"/>
                    <a:gd name="T12" fmla="*/ 63 w 101"/>
                    <a:gd name="T13" fmla="*/ 38 h 62"/>
                    <a:gd name="T14" fmla="*/ 58 w 101"/>
                    <a:gd name="T15" fmla="*/ 33 h 62"/>
                    <a:gd name="T16" fmla="*/ 53 w 101"/>
                    <a:gd name="T17" fmla="*/ 29 h 62"/>
                    <a:gd name="T18" fmla="*/ 48 w 101"/>
                    <a:gd name="T19" fmla="*/ 24 h 62"/>
                    <a:gd name="T20" fmla="*/ 38 w 101"/>
                    <a:gd name="T21" fmla="*/ 19 h 62"/>
                    <a:gd name="T22" fmla="*/ 34 w 101"/>
                    <a:gd name="T23" fmla="*/ 19 h 62"/>
                    <a:gd name="T24" fmla="*/ 29 w 101"/>
                    <a:gd name="T25" fmla="*/ 14 h 62"/>
                    <a:gd name="T26" fmla="*/ 19 w 101"/>
                    <a:gd name="T27" fmla="*/ 9 h 62"/>
                    <a:gd name="T28" fmla="*/ 14 w 101"/>
                    <a:gd name="T29" fmla="*/ 4 h 62"/>
                    <a:gd name="T30" fmla="*/ 10 w 101"/>
                    <a:gd name="T31" fmla="*/ 4 h 62"/>
                    <a:gd name="T32" fmla="*/ 0 w 101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62"/>
                    <a:gd name="T53" fmla="*/ 101 w 101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62">
                      <a:moveTo>
                        <a:pt x="101" y="62"/>
                      </a:moveTo>
                      <a:lnTo>
                        <a:pt x="96" y="57"/>
                      </a:lnTo>
                      <a:lnTo>
                        <a:pt x="92" y="53"/>
                      </a:lnTo>
                      <a:lnTo>
                        <a:pt x="82" y="48"/>
                      </a:lnTo>
                      <a:lnTo>
                        <a:pt x="77" y="43"/>
                      </a:lnTo>
                      <a:lnTo>
                        <a:pt x="72" y="38"/>
                      </a:lnTo>
                      <a:lnTo>
                        <a:pt x="63" y="38"/>
                      </a:lnTo>
                      <a:lnTo>
                        <a:pt x="58" y="33"/>
                      </a:lnTo>
                      <a:lnTo>
                        <a:pt x="53" y="29"/>
                      </a:lnTo>
                      <a:lnTo>
                        <a:pt x="48" y="24"/>
                      </a:lnTo>
                      <a:lnTo>
                        <a:pt x="38" y="19"/>
                      </a:lnTo>
                      <a:lnTo>
                        <a:pt x="34" y="19"/>
                      </a:lnTo>
                      <a:lnTo>
                        <a:pt x="29" y="14"/>
                      </a:lnTo>
                      <a:lnTo>
                        <a:pt x="19" y="9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8" name="Freeform 1502">
                  <a:extLst>
                    <a:ext uri="{FF2B5EF4-FFF2-40B4-BE49-F238E27FC236}">
                      <a16:creationId xmlns:a16="http://schemas.microsoft.com/office/drawing/2014/main" id="{A2D156FD-47A5-4F61-BEDD-1DE6881CE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2234"/>
                  <a:ext cx="92" cy="136"/>
                </a:xfrm>
                <a:custGeom>
                  <a:avLst/>
                  <a:gdLst>
                    <a:gd name="T0" fmla="*/ 92 w 92"/>
                    <a:gd name="T1" fmla="*/ 136 h 136"/>
                    <a:gd name="T2" fmla="*/ 92 w 92"/>
                    <a:gd name="T3" fmla="*/ 126 h 136"/>
                    <a:gd name="T4" fmla="*/ 87 w 92"/>
                    <a:gd name="T5" fmla="*/ 116 h 136"/>
                    <a:gd name="T6" fmla="*/ 82 w 92"/>
                    <a:gd name="T7" fmla="*/ 107 h 136"/>
                    <a:gd name="T8" fmla="*/ 82 w 92"/>
                    <a:gd name="T9" fmla="*/ 97 h 136"/>
                    <a:gd name="T10" fmla="*/ 73 w 92"/>
                    <a:gd name="T11" fmla="*/ 87 h 136"/>
                    <a:gd name="T12" fmla="*/ 68 w 92"/>
                    <a:gd name="T13" fmla="*/ 82 h 136"/>
                    <a:gd name="T14" fmla="*/ 63 w 92"/>
                    <a:gd name="T15" fmla="*/ 73 h 136"/>
                    <a:gd name="T16" fmla="*/ 58 w 92"/>
                    <a:gd name="T17" fmla="*/ 63 h 136"/>
                    <a:gd name="T18" fmla="*/ 48 w 92"/>
                    <a:gd name="T19" fmla="*/ 58 h 136"/>
                    <a:gd name="T20" fmla="*/ 44 w 92"/>
                    <a:gd name="T21" fmla="*/ 49 h 136"/>
                    <a:gd name="T22" fmla="*/ 34 w 92"/>
                    <a:gd name="T23" fmla="*/ 39 h 136"/>
                    <a:gd name="T24" fmla="*/ 29 w 92"/>
                    <a:gd name="T25" fmla="*/ 34 h 136"/>
                    <a:gd name="T26" fmla="*/ 19 w 92"/>
                    <a:gd name="T27" fmla="*/ 25 h 136"/>
                    <a:gd name="T28" fmla="*/ 15 w 92"/>
                    <a:gd name="T29" fmla="*/ 20 h 136"/>
                    <a:gd name="T30" fmla="*/ 5 w 92"/>
                    <a:gd name="T31" fmla="*/ 10 h 136"/>
                    <a:gd name="T32" fmla="*/ 0 w 92"/>
                    <a:gd name="T33" fmla="*/ 0 h 1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136"/>
                    <a:gd name="T53" fmla="*/ 92 w 92"/>
                    <a:gd name="T54" fmla="*/ 136 h 1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136">
                      <a:moveTo>
                        <a:pt x="92" y="136"/>
                      </a:moveTo>
                      <a:lnTo>
                        <a:pt x="92" y="126"/>
                      </a:lnTo>
                      <a:lnTo>
                        <a:pt x="87" y="116"/>
                      </a:lnTo>
                      <a:lnTo>
                        <a:pt x="82" y="107"/>
                      </a:lnTo>
                      <a:lnTo>
                        <a:pt x="82" y="97"/>
                      </a:lnTo>
                      <a:lnTo>
                        <a:pt x="73" y="87"/>
                      </a:lnTo>
                      <a:lnTo>
                        <a:pt x="68" y="82"/>
                      </a:lnTo>
                      <a:lnTo>
                        <a:pt x="63" y="73"/>
                      </a:lnTo>
                      <a:lnTo>
                        <a:pt x="58" y="63"/>
                      </a:lnTo>
                      <a:lnTo>
                        <a:pt x="48" y="58"/>
                      </a:lnTo>
                      <a:lnTo>
                        <a:pt x="44" y="49"/>
                      </a:lnTo>
                      <a:lnTo>
                        <a:pt x="34" y="39"/>
                      </a:lnTo>
                      <a:lnTo>
                        <a:pt x="29" y="34"/>
                      </a:lnTo>
                      <a:lnTo>
                        <a:pt x="19" y="25"/>
                      </a:lnTo>
                      <a:lnTo>
                        <a:pt x="15" y="20"/>
                      </a:ln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9" name="Freeform 1503">
                  <a:extLst>
                    <a:ext uri="{FF2B5EF4-FFF2-40B4-BE49-F238E27FC236}">
                      <a16:creationId xmlns:a16="http://schemas.microsoft.com/office/drawing/2014/main" id="{C5905AC5-F0EF-4A44-BD90-0D9CCC7B1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2085"/>
                  <a:ext cx="92" cy="149"/>
                </a:xfrm>
                <a:custGeom>
                  <a:avLst/>
                  <a:gdLst>
                    <a:gd name="T0" fmla="*/ 92 w 92"/>
                    <a:gd name="T1" fmla="*/ 149 h 149"/>
                    <a:gd name="T2" fmla="*/ 87 w 92"/>
                    <a:gd name="T3" fmla="*/ 140 h 149"/>
                    <a:gd name="T4" fmla="*/ 78 w 92"/>
                    <a:gd name="T5" fmla="*/ 130 h 149"/>
                    <a:gd name="T6" fmla="*/ 73 w 92"/>
                    <a:gd name="T7" fmla="*/ 120 h 149"/>
                    <a:gd name="T8" fmla="*/ 68 w 92"/>
                    <a:gd name="T9" fmla="*/ 111 h 149"/>
                    <a:gd name="T10" fmla="*/ 63 w 92"/>
                    <a:gd name="T11" fmla="*/ 101 h 149"/>
                    <a:gd name="T12" fmla="*/ 54 w 92"/>
                    <a:gd name="T13" fmla="*/ 96 h 149"/>
                    <a:gd name="T14" fmla="*/ 49 w 92"/>
                    <a:gd name="T15" fmla="*/ 87 h 149"/>
                    <a:gd name="T16" fmla="*/ 44 w 92"/>
                    <a:gd name="T17" fmla="*/ 77 h 149"/>
                    <a:gd name="T18" fmla="*/ 39 w 92"/>
                    <a:gd name="T19" fmla="*/ 67 h 149"/>
                    <a:gd name="T20" fmla="*/ 29 w 92"/>
                    <a:gd name="T21" fmla="*/ 58 h 149"/>
                    <a:gd name="T22" fmla="*/ 25 w 92"/>
                    <a:gd name="T23" fmla="*/ 48 h 149"/>
                    <a:gd name="T24" fmla="*/ 20 w 92"/>
                    <a:gd name="T25" fmla="*/ 38 h 149"/>
                    <a:gd name="T26" fmla="*/ 15 w 92"/>
                    <a:gd name="T27" fmla="*/ 29 h 149"/>
                    <a:gd name="T28" fmla="*/ 10 w 92"/>
                    <a:gd name="T29" fmla="*/ 19 h 149"/>
                    <a:gd name="T30" fmla="*/ 5 w 92"/>
                    <a:gd name="T31" fmla="*/ 9 h 149"/>
                    <a:gd name="T32" fmla="*/ 0 w 92"/>
                    <a:gd name="T33" fmla="*/ 0 h 1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149"/>
                    <a:gd name="T53" fmla="*/ 92 w 92"/>
                    <a:gd name="T54" fmla="*/ 149 h 1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149">
                      <a:moveTo>
                        <a:pt x="92" y="149"/>
                      </a:moveTo>
                      <a:lnTo>
                        <a:pt x="87" y="140"/>
                      </a:lnTo>
                      <a:lnTo>
                        <a:pt x="78" y="130"/>
                      </a:lnTo>
                      <a:lnTo>
                        <a:pt x="73" y="120"/>
                      </a:lnTo>
                      <a:lnTo>
                        <a:pt x="68" y="111"/>
                      </a:lnTo>
                      <a:lnTo>
                        <a:pt x="63" y="101"/>
                      </a:lnTo>
                      <a:lnTo>
                        <a:pt x="54" y="96"/>
                      </a:lnTo>
                      <a:lnTo>
                        <a:pt x="49" y="87"/>
                      </a:lnTo>
                      <a:lnTo>
                        <a:pt x="44" y="77"/>
                      </a:lnTo>
                      <a:lnTo>
                        <a:pt x="39" y="67"/>
                      </a:lnTo>
                      <a:lnTo>
                        <a:pt x="29" y="58"/>
                      </a:lnTo>
                      <a:lnTo>
                        <a:pt x="25" y="48"/>
                      </a:lnTo>
                      <a:lnTo>
                        <a:pt x="20" y="38"/>
                      </a:lnTo>
                      <a:lnTo>
                        <a:pt x="15" y="29"/>
                      </a:lnTo>
                      <a:lnTo>
                        <a:pt x="10" y="19"/>
                      </a:lnTo>
                      <a:lnTo>
                        <a:pt x="5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0" name="Freeform 1504">
                  <a:extLst>
                    <a:ext uri="{FF2B5EF4-FFF2-40B4-BE49-F238E27FC236}">
                      <a16:creationId xmlns:a16="http://schemas.microsoft.com/office/drawing/2014/main" id="{ADB35B0B-EFEE-4132-879B-0345B5E9E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1544"/>
                  <a:ext cx="179" cy="541"/>
                </a:xfrm>
                <a:custGeom>
                  <a:avLst/>
                  <a:gdLst>
                    <a:gd name="T0" fmla="*/ 0 w 179"/>
                    <a:gd name="T1" fmla="*/ 541 h 541"/>
                    <a:gd name="T2" fmla="*/ 10 w 179"/>
                    <a:gd name="T3" fmla="*/ 502 h 541"/>
                    <a:gd name="T4" fmla="*/ 15 w 179"/>
                    <a:gd name="T5" fmla="*/ 468 h 541"/>
                    <a:gd name="T6" fmla="*/ 29 w 179"/>
                    <a:gd name="T7" fmla="*/ 435 h 541"/>
                    <a:gd name="T8" fmla="*/ 39 w 179"/>
                    <a:gd name="T9" fmla="*/ 401 h 541"/>
                    <a:gd name="T10" fmla="*/ 54 w 179"/>
                    <a:gd name="T11" fmla="*/ 367 h 541"/>
                    <a:gd name="T12" fmla="*/ 63 w 179"/>
                    <a:gd name="T13" fmla="*/ 338 h 541"/>
                    <a:gd name="T14" fmla="*/ 78 w 179"/>
                    <a:gd name="T15" fmla="*/ 304 h 541"/>
                    <a:gd name="T16" fmla="*/ 92 w 179"/>
                    <a:gd name="T17" fmla="*/ 270 h 541"/>
                    <a:gd name="T18" fmla="*/ 107 w 179"/>
                    <a:gd name="T19" fmla="*/ 237 h 541"/>
                    <a:gd name="T20" fmla="*/ 121 w 179"/>
                    <a:gd name="T21" fmla="*/ 208 h 541"/>
                    <a:gd name="T22" fmla="*/ 136 w 179"/>
                    <a:gd name="T23" fmla="*/ 174 h 541"/>
                    <a:gd name="T24" fmla="*/ 145 w 179"/>
                    <a:gd name="T25" fmla="*/ 140 h 541"/>
                    <a:gd name="T26" fmla="*/ 160 w 179"/>
                    <a:gd name="T27" fmla="*/ 106 h 541"/>
                    <a:gd name="T28" fmla="*/ 169 w 179"/>
                    <a:gd name="T29" fmla="*/ 72 h 541"/>
                    <a:gd name="T30" fmla="*/ 174 w 179"/>
                    <a:gd name="T31" fmla="*/ 34 h 541"/>
                    <a:gd name="T32" fmla="*/ 179 w 179"/>
                    <a:gd name="T33" fmla="*/ 0 h 5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9"/>
                    <a:gd name="T52" fmla="*/ 0 h 541"/>
                    <a:gd name="T53" fmla="*/ 179 w 179"/>
                    <a:gd name="T54" fmla="*/ 541 h 54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9" h="541">
                      <a:moveTo>
                        <a:pt x="0" y="541"/>
                      </a:moveTo>
                      <a:lnTo>
                        <a:pt x="10" y="502"/>
                      </a:lnTo>
                      <a:lnTo>
                        <a:pt x="15" y="468"/>
                      </a:lnTo>
                      <a:lnTo>
                        <a:pt x="29" y="435"/>
                      </a:lnTo>
                      <a:lnTo>
                        <a:pt x="39" y="401"/>
                      </a:lnTo>
                      <a:lnTo>
                        <a:pt x="54" y="367"/>
                      </a:lnTo>
                      <a:lnTo>
                        <a:pt x="63" y="338"/>
                      </a:lnTo>
                      <a:lnTo>
                        <a:pt x="78" y="304"/>
                      </a:lnTo>
                      <a:lnTo>
                        <a:pt x="92" y="270"/>
                      </a:lnTo>
                      <a:lnTo>
                        <a:pt x="107" y="237"/>
                      </a:lnTo>
                      <a:lnTo>
                        <a:pt x="121" y="208"/>
                      </a:lnTo>
                      <a:lnTo>
                        <a:pt x="136" y="174"/>
                      </a:lnTo>
                      <a:lnTo>
                        <a:pt x="145" y="140"/>
                      </a:lnTo>
                      <a:lnTo>
                        <a:pt x="160" y="106"/>
                      </a:lnTo>
                      <a:lnTo>
                        <a:pt x="169" y="72"/>
                      </a:lnTo>
                      <a:lnTo>
                        <a:pt x="174" y="34"/>
                      </a:lnTo>
                      <a:lnTo>
                        <a:pt x="17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1" name="Freeform 1505">
                  <a:extLst>
                    <a:ext uri="{FF2B5EF4-FFF2-40B4-BE49-F238E27FC236}">
                      <a16:creationId xmlns:a16="http://schemas.microsoft.com/office/drawing/2014/main" id="{080433CE-F71E-4596-A388-05BD0E304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1259"/>
                  <a:ext cx="34" cy="285"/>
                </a:xfrm>
                <a:custGeom>
                  <a:avLst/>
                  <a:gdLst>
                    <a:gd name="T0" fmla="*/ 0 w 34"/>
                    <a:gd name="T1" fmla="*/ 285 h 285"/>
                    <a:gd name="T2" fmla="*/ 5 w 34"/>
                    <a:gd name="T3" fmla="*/ 266 h 285"/>
                    <a:gd name="T4" fmla="*/ 10 w 34"/>
                    <a:gd name="T5" fmla="*/ 251 h 285"/>
                    <a:gd name="T6" fmla="*/ 15 w 34"/>
                    <a:gd name="T7" fmla="*/ 232 h 285"/>
                    <a:gd name="T8" fmla="*/ 15 w 34"/>
                    <a:gd name="T9" fmla="*/ 217 h 285"/>
                    <a:gd name="T10" fmla="*/ 19 w 34"/>
                    <a:gd name="T11" fmla="*/ 198 h 285"/>
                    <a:gd name="T12" fmla="*/ 19 w 34"/>
                    <a:gd name="T13" fmla="*/ 179 h 285"/>
                    <a:gd name="T14" fmla="*/ 24 w 34"/>
                    <a:gd name="T15" fmla="*/ 160 h 285"/>
                    <a:gd name="T16" fmla="*/ 24 w 34"/>
                    <a:gd name="T17" fmla="*/ 145 h 285"/>
                    <a:gd name="T18" fmla="*/ 24 w 34"/>
                    <a:gd name="T19" fmla="*/ 126 h 285"/>
                    <a:gd name="T20" fmla="*/ 24 w 34"/>
                    <a:gd name="T21" fmla="*/ 106 h 285"/>
                    <a:gd name="T22" fmla="*/ 29 w 34"/>
                    <a:gd name="T23" fmla="*/ 87 h 285"/>
                    <a:gd name="T24" fmla="*/ 29 w 34"/>
                    <a:gd name="T25" fmla="*/ 73 h 285"/>
                    <a:gd name="T26" fmla="*/ 29 w 34"/>
                    <a:gd name="T27" fmla="*/ 53 h 285"/>
                    <a:gd name="T28" fmla="*/ 29 w 34"/>
                    <a:gd name="T29" fmla="*/ 34 h 285"/>
                    <a:gd name="T30" fmla="*/ 29 w 34"/>
                    <a:gd name="T31" fmla="*/ 15 h 285"/>
                    <a:gd name="T32" fmla="*/ 34 w 34"/>
                    <a:gd name="T33" fmla="*/ 0 h 28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85"/>
                    <a:gd name="T53" fmla="*/ 34 w 34"/>
                    <a:gd name="T54" fmla="*/ 285 h 28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85">
                      <a:moveTo>
                        <a:pt x="0" y="285"/>
                      </a:moveTo>
                      <a:lnTo>
                        <a:pt x="5" y="266"/>
                      </a:lnTo>
                      <a:lnTo>
                        <a:pt x="10" y="251"/>
                      </a:lnTo>
                      <a:lnTo>
                        <a:pt x="15" y="232"/>
                      </a:lnTo>
                      <a:lnTo>
                        <a:pt x="15" y="217"/>
                      </a:lnTo>
                      <a:lnTo>
                        <a:pt x="19" y="198"/>
                      </a:lnTo>
                      <a:lnTo>
                        <a:pt x="19" y="179"/>
                      </a:lnTo>
                      <a:lnTo>
                        <a:pt x="24" y="160"/>
                      </a:lnTo>
                      <a:lnTo>
                        <a:pt x="24" y="145"/>
                      </a:lnTo>
                      <a:lnTo>
                        <a:pt x="24" y="126"/>
                      </a:lnTo>
                      <a:lnTo>
                        <a:pt x="24" y="106"/>
                      </a:lnTo>
                      <a:lnTo>
                        <a:pt x="29" y="87"/>
                      </a:lnTo>
                      <a:lnTo>
                        <a:pt x="29" y="73"/>
                      </a:lnTo>
                      <a:lnTo>
                        <a:pt x="29" y="53"/>
                      </a:lnTo>
                      <a:lnTo>
                        <a:pt x="29" y="34"/>
                      </a:lnTo>
                      <a:lnTo>
                        <a:pt x="29" y="15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" name="Freeform 1506">
                  <a:extLst>
                    <a:ext uri="{FF2B5EF4-FFF2-40B4-BE49-F238E27FC236}">
                      <a16:creationId xmlns:a16="http://schemas.microsoft.com/office/drawing/2014/main" id="{3371322E-CE56-4728-9875-1DDE96692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1187"/>
                  <a:ext cx="198" cy="72"/>
                </a:xfrm>
                <a:custGeom>
                  <a:avLst/>
                  <a:gdLst>
                    <a:gd name="T0" fmla="*/ 0 w 198"/>
                    <a:gd name="T1" fmla="*/ 72 h 72"/>
                    <a:gd name="T2" fmla="*/ 9 w 198"/>
                    <a:gd name="T3" fmla="*/ 67 h 72"/>
                    <a:gd name="T4" fmla="*/ 24 w 198"/>
                    <a:gd name="T5" fmla="*/ 67 h 72"/>
                    <a:gd name="T6" fmla="*/ 38 w 198"/>
                    <a:gd name="T7" fmla="*/ 63 h 72"/>
                    <a:gd name="T8" fmla="*/ 53 w 198"/>
                    <a:gd name="T9" fmla="*/ 63 h 72"/>
                    <a:gd name="T10" fmla="*/ 67 w 198"/>
                    <a:gd name="T11" fmla="*/ 58 h 72"/>
                    <a:gd name="T12" fmla="*/ 77 w 198"/>
                    <a:gd name="T13" fmla="*/ 58 h 72"/>
                    <a:gd name="T14" fmla="*/ 92 w 198"/>
                    <a:gd name="T15" fmla="*/ 53 h 72"/>
                    <a:gd name="T16" fmla="*/ 106 w 198"/>
                    <a:gd name="T17" fmla="*/ 48 h 72"/>
                    <a:gd name="T18" fmla="*/ 116 w 198"/>
                    <a:gd name="T19" fmla="*/ 43 h 72"/>
                    <a:gd name="T20" fmla="*/ 130 w 198"/>
                    <a:gd name="T21" fmla="*/ 38 h 72"/>
                    <a:gd name="T22" fmla="*/ 145 w 198"/>
                    <a:gd name="T23" fmla="*/ 34 h 72"/>
                    <a:gd name="T24" fmla="*/ 154 w 198"/>
                    <a:gd name="T25" fmla="*/ 29 h 72"/>
                    <a:gd name="T26" fmla="*/ 169 w 198"/>
                    <a:gd name="T27" fmla="*/ 24 h 72"/>
                    <a:gd name="T28" fmla="*/ 178 w 198"/>
                    <a:gd name="T29" fmla="*/ 14 h 72"/>
                    <a:gd name="T30" fmla="*/ 188 w 198"/>
                    <a:gd name="T31" fmla="*/ 9 h 72"/>
                    <a:gd name="T32" fmla="*/ 198 w 198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"/>
                    <a:gd name="T52" fmla="*/ 0 h 72"/>
                    <a:gd name="T53" fmla="*/ 198 w 198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" h="72">
                      <a:moveTo>
                        <a:pt x="0" y="72"/>
                      </a:moveTo>
                      <a:lnTo>
                        <a:pt x="9" y="67"/>
                      </a:lnTo>
                      <a:lnTo>
                        <a:pt x="24" y="67"/>
                      </a:lnTo>
                      <a:lnTo>
                        <a:pt x="38" y="63"/>
                      </a:lnTo>
                      <a:lnTo>
                        <a:pt x="53" y="63"/>
                      </a:lnTo>
                      <a:lnTo>
                        <a:pt x="67" y="58"/>
                      </a:lnTo>
                      <a:lnTo>
                        <a:pt x="77" y="58"/>
                      </a:lnTo>
                      <a:lnTo>
                        <a:pt x="92" y="53"/>
                      </a:lnTo>
                      <a:lnTo>
                        <a:pt x="106" y="48"/>
                      </a:lnTo>
                      <a:lnTo>
                        <a:pt x="116" y="43"/>
                      </a:lnTo>
                      <a:lnTo>
                        <a:pt x="130" y="38"/>
                      </a:lnTo>
                      <a:lnTo>
                        <a:pt x="145" y="34"/>
                      </a:lnTo>
                      <a:lnTo>
                        <a:pt x="154" y="29"/>
                      </a:lnTo>
                      <a:lnTo>
                        <a:pt x="169" y="24"/>
                      </a:lnTo>
                      <a:lnTo>
                        <a:pt x="178" y="14"/>
                      </a:lnTo>
                      <a:lnTo>
                        <a:pt x="188" y="9"/>
                      </a:lnTo>
                      <a:lnTo>
                        <a:pt x="19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3" name="Line 1507">
                  <a:extLst>
                    <a:ext uri="{FF2B5EF4-FFF2-40B4-BE49-F238E27FC236}">
                      <a16:creationId xmlns:a16="http://schemas.microsoft.com/office/drawing/2014/main" id="{3281B75A-059F-49A1-9BE7-3AECFD91D3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5" y="1153"/>
                  <a:ext cx="38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4" name="Freeform 1508">
                  <a:extLst>
                    <a:ext uri="{FF2B5EF4-FFF2-40B4-BE49-F238E27FC236}">
                      <a16:creationId xmlns:a16="http://schemas.microsoft.com/office/drawing/2014/main" id="{4B36A7F4-B6B9-4193-B7EC-68F111883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8" y="1153"/>
                  <a:ext cx="115" cy="401"/>
                </a:xfrm>
                <a:custGeom>
                  <a:avLst/>
                  <a:gdLst>
                    <a:gd name="T0" fmla="*/ 115 w 115"/>
                    <a:gd name="T1" fmla="*/ 0 h 401"/>
                    <a:gd name="T2" fmla="*/ 101 w 115"/>
                    <a:gd name="T3" fmla="*/ 19 h 401"/>
                    <a:gd name="T4" fmla="*/ 86 w 115"/>
                    <a:gd name="T5" fmla="*/ 43 h 401"/>
                    <a:gd name="T6" fmla="*/ 72 w 115"/>
                    <a:gd name="T7" fmla="*/ 68 h 401"/>
                    <a:gd name="T8" fmla="*/ 62 w 115"/>
                    <a:gd name="T9" fmla="*/ 92 h 401"/>
                    <a:gd name="T10" fmla="*/ 53 w 115"/>
                    <a:gd name="T11" fmla="*/ 116 h 401"/>
                    <a:gd name="T12" fmla="*/ 43 w 115"/>
                    <a:gd name="T13" fmla="*/ 140 h 401"/>
                    <a:gd name="T14" fmla="*/ 33 w 115"/>
                    <a:gd name="T15" fmla="*/ 164 h 401"/>
                    <a:gd name="T16" fmla="*/ 24 w 115"/>
                    <a:gd name="T17" fmla="*/ 188 h 401"/>
                    <a:gd name="T18" fmla="*/ 19 w 115"/>
                    <a:gd name="T19" fmla="*/ 212 h 401"/>
                    <a:gd name="T20" fmla="*/ 14 w 115"/>
                    <a:gd name="T21" fmla="*/ 241 h 401"/>
                    <a:gd name="T22" fmla="*/ 9 w 115"/>
                    <a:gd name="T23" fmla="*/ 266 h 401"/>
                    <a:gd name="T24" fmla="*/ 4 w 115"/>
                    <a:gd name="T25" fmla="*/ 290 h 401"/>
                    <a:gd name="T26" fmla="*/ 4 w 115"/>
                    <a:gd name="T27" fmla="*/ 319 h 401"/>
                    <a:gd name="T28" fmla="*/ 0 w 115"/>
                    <a:gd name="T29" fmla="*/ 343 h 401"/>
                    <a:gd name="T30" fmla="*/ 0 w 115"/>
                    <a:gd name="T31" fmla="*/ 372 h 401"/>
                    <a:gd name="T32" fmla="*/ 4 w 115"/>
                    <a:gd name="T33" fmla="*/ 401 h 4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5"/>
                    <a:gd name="T52" fmla="*/ 0 h 401"/>
                    <a:gd name="T53" fmla="*/ 115 w 115"/>
                    <a:gd name="T54" fmla="*/ 401 h 4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5" h="401">
                      <a:moveTo>
                        <a:pt x="115" y="0"/>
                      </a:moveTo>
                      <a:lnTo>
                        <a:pt x="101" y="19"/>
                      </a:lnTo>
                      <a:lnTo>
                        <a:pt x="86" y="43"/>
                      </a:lnTo>
                      <a:lnTo>
                        <a:pt x="72" y="68"/>
                      </a:lnTo>
                      <a:lnTo>
                        <a:pt x="62" y="92"/>
                      </a:lnTo>
                      <a:lnTo>
                        <a:pt x="53" y="116"/>
                      </a:lnTo>
                      <a:lnTo>
                        <a:pt x="43" y="140"/>
                      </a:lnTo>
                      <a:lnTo>
                        <a:pt x="33" y="164"/>
                      </a:lnTo>
                      <a:lnTo>
                        <a:pt x="24" y="188"/>
                      </a:lnTo>
                      <a:lnTo>
                        <a:pt x="19" y="212"/>
                      </a:lnTo>
                      <a:lnTo>
                        <a:pt x="14" y="241"/>
                      </a:lnTo>
                      <a:lnTo>
                        <a:pt x="9" y="266"/>
                      </a:lnTo>
                      <a:lnTo>
                        <a:pt x="4" y="290"/>
                      </a:lnTo>
                      <a:lnTo>
                        <a:pt x="4" y="319"/>
                      </a:lnTo>
                      <a:lnTo>
                        <a:pt x="0" y="343"/>
                      </a:lnTo>
                      <a:lnTo>
                        <a:pt x="0" y="372"/>
                      </a:lnTo>
                      <a:lnTo>
                        <a:pt x="4" y="4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5" name="Freeform 1509">
                  <a:extLst>
                    <a:ext uri="{FF2B5EF4-FFF2-40B4-BE49-F238E27FC236}">
                      <a16:creationId xmlns:a16="http://schemas.microsoft.com/office/drawing/2014/main" id="{37986FC1-E6CA-422C-AEFA-1AA6A4AFD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1182"/>
                  <a:ext cx="367" cy="1434"/>
                </a:xfrm>
                <a:custGeom>
                  <a:avLst/>
                  <a:gdLst>
                    <a:gd name="T0" fmla="*/ 260 w 367"/>
                    <a:gd name="T1" fmla="*/ 159 h 1434"/>
                    <a:gd name="T2" fmla="*/ 255 w 367"/>
                    <a:gd name="T3" fmla="*/ 237 h 1434"/>
                    <a:gd name="T4" fmla="*/ 236 w 367"/>
                    <a:gd name="T5" fmla="*/ 314 h 1434"/>
                    <a:gd name="T6" fmla="*/ 222 w 367"/>
                    <a:gd name="T7" fmla="*/ 352 h 1434"/>
                    <a:gd name="T8" fmla="*/ 222 w 367"/>
                    <a:gd name="T9" fmla="*/ 362 h 1434"/>
                    <a:gd name="T10" fmla="*/ 222 w 367"/>
                    <a:gd name="T11" fmla="*/ 377 h 1434"/>
                    <a:gd name="T12" fmla="*/ 231 w 367"/>
                    <a:gd name="T13" fmla="*/ 386 h 1434"/>
                    <a:gd name="T14" fmla="*/ 255 w 367"/>
                    <a:gd name="T15" fmla="*/ 299 h 1434"/>
                    <a:gd name="T16" fmla="*/ 270 w 367"/>
                    <a:gd name="T17" fmla="*/ 188 h 1434"/>
                    <a:gd name="T18" fmla="*/ 275 w 367"/>
                    <a:gd name="T19" fmla="*/ 77 h 1434"/>
                    <a:gd name="T20" fmla="*/ 289 w 367"/>
                    <a:gd name="T21" fmla="*/ 39 h 1434"/>
                    <a:gd name="T22" fmla="*/ 318 w 367"/>
                    <a:gd name="T23" fmla="*/ 53 h 1434"/>
                    <a:gd name="T24" fmla="*/ 347 w 367"/>
                    <a:gd name="T25" fmla="*/ 68 h 1434"/>
                    <a:gd name="T26" fmla="*/ 367 w 367"/>
                    <a:gd name="T27" fmla="*/ 145 h 1434"/>
                    <a:gd name="T28" fmla="*/ 342 w 367"/>
                    <a:gd name="T29" fmla="*/ 328 h 1434"/>
                    <a:gd name="T30" fmla="*/ 299 w 367"/>
                    <a:gd name="T31" fmla="*/ 507 h 1434"/>
                    <a:gd name="T32" fmla="*/ 246 w 367"/>
                    <a:gd name="T33" fmla="*/ 657 h 1434"/>
                    <a:gd name="T34" fmla="*/ 217 w 367"/>
                    <a:gd name="T35" fmla="*/ 734 h 1434"/>
                    <a:gd name="T36" fmla="*/ 188 w 367"/>
                    <a:gd name="T37" fmla="*/ 806 h 1434"/>
                    <a:gd name="T38" fmla="*/ 154 w 367"/>
                    <a:gd name="T39" fmla="*/ 883 h 1434"/>
                    <a:gd name="T40" fmla="*/ 135 w 367"/>
                    <a:gd name="T41" fmla="*/ 956 h 1434"/>
                    <a:gd name="T42" fmla="*/ 120 w 367"/>
                    <a:gd name="T43" fmla="*/ 1033 h 1434"/>
                    <a:gd name="T44" fmla="*/ 120 w 367"/>
                    <a:gd name="T45" fmla="*/ 1115 h 1434"/>
                    <a:gd name="T46" fmla="*/ 140 w 367"/>
                    <a:gd name="T47" fmla="*/ 1207 h 1434"/>
                    <a:gd name="T48" fmla="*/ 169 w 367"/>
                    <a:gd name="T49" fmla="*/ 1294 h 1434"/>
                    <a:gd name="T50" fmla="*/ 202 w 367"/>
                    <a:gd name="T51" fmla="*/ 1381 h 1434"/>
                    <a:gd name="T52" fmla="*/ 207 w 367"/>
                    <a:gd name="T53" fmla="*/ 1419 h 1434"/>
                    <a:gd name="T54" fmla="*/ 188 w 367"/>
                    <a:gd name="T55" fmla="*/ 1429 h 1434"/>
                    <a:gd name="T56" fmla="*/ 164 w 367"/>
                    <a:gd name="T57" fmla="*/ 1434 h 1434"/>
                    <a:gd name="T58" fmla="*/ 144 w 367"/>
                    <a:gd name="T59" fmla="*/ 1424 h 1434"/>
                    <a:gd name="T60" fmla="*/ 140 w 367"/>
                    <a:gd name="T61" fmla="*/ 1410 h 1434"/>
                    <a:gd name="T62" fmla="*/ 135 w 367"/>
                    <a:gd name="T63" fmla="*/ 1390 h 1434"/>
                    <a:gd name="T64" fmla="*/ 115 w 367"/>
                    <a:gd name="T65" fmla="*/ 1376 h 1434"/>
                    <a:gd name="T66" fmla="*/ 77 w 367"/>
                    <a:gd name="T67" fmla="*/ 1347 h 1434"/>
                    <a:gd name="T68" fmla="*/ 58 w 367"/>
                    <a:gd name="T69" fmla="*/ 1303 h 1434"/>
                    <a:gd name="T70" fmla="*/ 38 w 367"/>
                    <a:gd name="T71" fmla="*/ 1260 h 1434"/>
                    <a:gd name="T72" fmla="*/ 19 w 367"/>
                    <a:gd name="T73" fmla="*/ 1202 h 1434"/>
                    <a:gd name="T74" fmla="*/ 9 w 367"/>
                    <a:gd name="T75" fmla="*/ 1139 h 1434"/>
                    <a:gd name="T76" fmla="*/ 4 w 367"/>
                    <a:gd name="T77" fmla="*/ 1077 h 1434"/>
                    <a:gd name="T78" fmla="*/ 0 w 367"/>
                    <a:gd name="T79" fmla="*/ 1023 h 1434"/>
                    <a:gd name="T80" fmla="*/ 4 w 367"/>
                    <a:gd name="T81" fmla="*/ 965 h 1434"/>
                    <a:gd name="T82" fmla="*/ 14 w 367"/>
                    <a:gd name="T83" fmla="*/ 917 h 1434"/>
                    <a:gd name="T84" fmla="*/ 33 w 367"/>
                    <a:gd name="T85" fmla="*/ 811 h 1434"/>
                    <a:gd name="T86" fmla="*/ 82 w 367"/>
                    <a:gd name="T87" fmla="*/ 685 h 1434"/>
                    <a:gd name="T88" fmla="*/ 135 w 367"/>
                    <a:gd name="T89" fmla="*/ 555 h 1434"/>
                    <a:gd name="T90" fmla="*/ 164 w 367"/>
                    <a:gd name="T91" fmla="*/ 420 h 1434"/>
                    <a:gd name="T92" fmla="*/ 188 w 367"/>
                    <a:gd name="T93" fmla="*/ 294 h 1434"/>
                    <a:gd name="T94" fmla="*/ 217 w 367"/>
                    <a:gd name="T95" fmla="*/ 174 h 1434"/>
                    <a:gd name="T96" fmla="*/ 241 w 367"/>
                    <a:gd name="T97" fmla="*/ 58 h 1434"/>
                    <a:gd name="T98" fmla="*/ 246 w 367"/>
                    <a:gd name="T99" fmla="*/ 0 h 1434"/>
                    <a:gd name="T100" fmla="*/ 265 w 367"/>
                    <a:gd name="T101" fmla="*/ 92 h 143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67"/>
                    <a:gd name="T154" fmla="*/ 0 h 1434"/>
                    <a:gd name="T155" fmla="*/ 367 w 367"/>
                    <a:gd name="T156" fmla="*/ 1434 h 143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67" h="1434">
                      <a:moveTo>
                        <a:pt x="270" y="97"/>
                      </a:moveTo>
                      <a:lnTo>
                        <a:pt x="265" y="111"/>
                      </a:lnTo>
                      <a:lnTo>
                        <a:pt x="265" y="130"/>
                      </a:lnTo>
                      <a:lnTo>
                        <a:pt x="265" y="145"/>
                      </a:lnTo>
                      <a:lnTo>
                        <a:pt x="260" y="159"/>
                      </a:lnTo>
                      <a:lnTo>
                        <a:pt x="260" y="174"/>
                      </a:lnTo>
                      <a:lnTo>
                        <a:pt x="260" y="193"/>
                      </a:lnTo>
                      <a:lnTo>
                        <a:pt x="255" y="208"/>
                      </a:lnTo>
                      <a:lnTo>
                        <a:pt x="255" y="222"/>
                      </a:lnTo>
                      <a:lnTo>
                        <a:pt x="255" y="237"/>
                      </a:lnTo>
                      <a:lnTo>
                        <a:pt x="251" y="256"/>
                      </a:lnTo>
                      <a:lnTo>
                        <a:pt x="251" y="270"/>
                      </a:lnTo>
                      <a:lnTo>
                        <a:pt x="246" y="285"/>
                      </a:lnTo>
                      <a:lnTo>
                        <a:pt x="241" y="299"/>
                      </a:lnTo>
                      <a:lnTo>
                        <a:pt x="236" y="314"/>
                      </a:lnTo>
                      <a:lnTo>
                        <a:pt x="231" y="328"/>
                      </a:lnTo>
                      <a:lnTo>
                        <a:pt x="227" y="343"/>
                      </a:lnTo>
                      <a:lnTo>
                        <a:pt x="227" y="348"/>
                      </a:lnTo>
                      <a:lnTo>
                        <a:pt x="222" y="352"/>
                      </a:lnTo>
                      <a:lnTo>
                        <a:pt x="222" y="357"/>
                      </a:lnTo>
                      <a:lnTo>
                        <a:pt x="222" y="362"/>
                      </a:lnTo>
                      <a:lnTo>
                        <a:pt x="222" y="367"/>
                      </a:lnTo>
                      <a:lnTo>
                        <a:pt x="222" y="372"/>
                      </a:lnTo>
                      <a:lnTo>
                        <a:pt x="222" y="377"/>
                      </a:lnTo>
                      <a:lnTo>
                        <a:pt x="222" y="381"/>
                      </a:lnTo>
                      <a:lnTo>
                        <a:pt x="222" y="386"/>
                      </a:lnTo>
                      <a:lnTo>
                        <a:pt x="231" y="386"/>
                      </a:lnTo>
                      <a:lnTo>
                        <a:pt x="236" y="367"/>
                      </a:lnTo>
                      <a:lnTo>
                        <a:pt x="241" y="343"/>
                      </a:lnTo>
                      <a:lnTo>
                        <a:pt x="251" y="323"/>
                      </a:lnTo>
                      <a:lnTo>
                        <a:pt x="255" y="299"/>
                      </a:lnTo>
                      <a:lnTo>
                        <a:pt x="255" y="280"/>
                      </a:lnTo>
                      <a:lnTo>
                        <a:pt x="260" y="256"/>
                      </a:lnTo>
                      <a:lnTo>
                        <a:pt x="265" y="237"/>
                      </a:lnTo>
                      <a:lnTo>
                        <a:pt x="265" y="212"/>
                      </a:lnTo>
                      <a:lnTo>
                        <a:pt x="270" y="188"/>
                      </a:lnTo>
                      <a:lnTo>
                        <a:pt x="270" y="164"/>
                      </a:lnTo>
                      <a:lnTo>
                        <a:pt x="270" y="145"/>
                      </a:lnTo>
                      <a:lnTo>
                        <a:pt x="275" y="121"/>
                      </a:lnTo>
                      <a:lnTo>
                        <a:pt x="275" y="97"/>
                      </a:lnTo>
                      <a:lnTo>
                        <a:pt x="275" y="77"/>
                      </a:lnTo>
                      <a:lnTo>
                        <a:pt x="275" y="53"/>
                      </a:lnTo>
                      <a:lnTo>
                        <a:pt x="275" y="29"/>
                      </a:lnTo>
                      <a:lnTo>
                        <a:pt x="280" y="34"/>
                      </a:lnTo>
                      <a:lnTo>
                        <a:pt x="284" y="39"/>
                      </a:lnTo>
                      <a:lnTo>
                        <a:pt x="289" y="39"/>
                      </a:lnTo>
                      <a:lnTo>
                        <a:pt x="299" y="43"/>
                      </a:lnTo>
                      <a:lnTo>
                        <a:pt x="304" y="48"/>
                      </a:lnTo>
                      <a:lnTo>
                        <a:pt x="309" y="48"/>
                      </a:lnTo>
                      <a:lnTo>
                        <a:pt x="313" y="53"/>
                      </a:lnTo>
                      <a:lnTo>
                        <a:pt x="318" y="53"/>
                      </a:lnTo>
                      <a:lnTo>
                        <a:pt x="323" y="58"/>
                      </a:lnTo>
                      <a:lnTo>
                        <a:pt x="328" y="58"/>
                      </a:lnTo>
                      <a:lnTo>
                        <a:pt x="338" y="63"/>
                      </a:lnTo>
                      <a:lnTo>
                        <a:pt x="342" y="63"/>
                      </a:lnTo>
                      <a:lnTo>
                        <a:pt x="347" y="68"/>
                      </a:lnTo>
                      <a:lnTo>
                        <a:pt x="352" y="68"/>
                      </a:lnTo>
                      <a:lnTo>
                        <a:pt x="357" y="68"/>
                      </a:lnTo>
                      <a:lnTo>
                        <a:pt x="367" y="72"/>
                      </a:lnTo>
                      <a:lnTo>
                        <a:pt x="367" y="111"/>
                      </a:lnTo>
                      <a:lnTo>
                        <a:pt x="367" y="145"/>
                      </a:lnTo>
                      <a:lnTo>
                        <a:pt x="362" y="183"/>
                      </a:lnTo>
                      <a:lnTo>
                        <a:pt x="357" y="222"/>
                      </a:lnTo>
                      <a:lnTo>
                        <a:pt x="357" y="256"/>
                      </a:lnTo>
                      <a:lnTo>
                        <a:pt x="347" y="294"/>
                      </a:lnTo>
                      <a:lnTo>
                        <a:pt x="342" y="328"/>
                      </a:lnTo>
                      <a:lnTo>
                        <a:pt x="338" y="367"/>
                      </a:lnTo>
                      <a:lnTo>
                        <a:pt x="328" y="401"/>
                      </a:lnTo>
                      <a:lnTo>
                        <a:pt x="318" y="434"/>
                      </a:lnTo>
                      <a:lnTo>
                        <a:pt x="309" y="468"/>
                      </a:lnTo>
                      <a:lnTo>
                        <a:pt x="299" y="507"/>
                      </a:lnTo>
                      <a:lnTo>
                        <a:pt x="289" y="541"/>
                      </a:lnTo>
                      <a:lnTo>
                        <a:pt x="275" y="574"/>
                      </a:lnTo>
                      <a:lnTo>
                        <a:pt x="265" y="608"/>
                      </a:lnTo>
                      <a:lnTo>
                        <a:pt x="251" y="642"/>
                      </a:lnTo>
                      <a:lnTo>
                        <a:pt x="246" y="657"/>
                      </a:lnTo>
                      <a:lnTo>
                        <a:pt x="241" y="671"/>
                      </a:lnTo>
                      <a:lnTo>
                        <a:pt x="236" y="685"/>
                      </a:lnTo>
                      <a:lnTo>
                        <a:pt x="227" y="700"/>
                      </a:lnTo>
                      <a:lnTo>
                        <a:pt x="222" y="714"/>
                      </a:lnTo>
                      <a:lnTo>
                        <a:pt x="217" y="734"/>
                      </a:lnTo>
                      <a:lnTo>
                        <a:pt x="212" y="748"/>
                      </a:lnTo>
                      <a:lnTo>
                        <a:pt x="202" y="763"/>
                      </a:lnTo>
                      <a:lnTo>
                        <a:pt x="198" y="777"/>
                      </a:lnTo>
                      <a:lnTo>
                        <a:pt x="193" y="792"/>
                      </a:lnTo>
                      <a:lnTo>
                        <a:pt x="188" y="806"/>
                      </a:lnTo>
                      <a:lnTo>
                        <a:pt x="178" y="821"/>
                      </a:lnTo>
                      <a:lnTo>
                        <a:pt x="173" y="835"/>
                      </a:lnTo>
                      <a:lnTo>
                        <a:pt x="169" y="850"/>
                      </a:lnTo>
                      <a:lnTo>
                        <a:pt x="164" y="869"/>
                      </a:lnTo>
                      <a:lnTo>
                        <a:pt x="154" y="883"/>
                      </a:lnTo>
                      <a:lnTo>
                        <a:pt x="149" y="898"/>
                      </a:lnTo>
                      <a:lnTo>
                        <a:pt x="144" y="912"/>
                      </a:lnTo>
                      <a:lnTo>
                        <a:pt x="140" y="927"/>
                      </a:lnTo>
                      <a:lnTo>
                        <a:pt x="140" y="941"/>
                      </a:lnTo>
                      <a:lnTo>
                        <a:pt x="135" y="956"/>
                      </a:lnTo>
                      <a:lnTo>
                        <a:pt x="130" y="970"/>
                      </a:lnTo>
                      <a:lnTo>
                        <a:pt x="125" y="985"/>
                      </a:lnTo>
                      <a:lnTo>
                        <a:pt x="125" y="1004"/>
                      </a:lnTo>
                      <a:lnTo>
                        <a:pt x="120" y="1019"/>
                      </a:lnTo>
                      <a:lnTo>
                        <a:pt x="120" y="1033"/>
                      </a:lnTo>
                      <a:lnTo>
                        <a:pt x="120" y="1048"/>
                      </a:lnTo>
                      <a:lnTo>
                        <a:pt x="115" y="1067"/>
                      </a:lnTo>
                      <a:lnTo>
                        <a:pt x="115" y="1081"/>
                      </a:lnTo>
                      <a:lnTo>
                        <a:pt x="120" y="1096"/>
                      </a:lnTo>
                      <a:lnTo>
                        <a:pt x="120" y="1115"/>
                      </a:lnTo>
                      <a:lnTo>
                        <a:pt x="125" y="1130"/>
                      </a:lnTo>
                      <a:lnTo>
                        <a:pt x="125" y="1149"/>
                      </a:lnTo>
                      <a:lnTo>
                        <a:pt x="130" y="1168"/>
                      </a:lnTo>
                      <a:lnTo>
                        <a:pt x="135" y="1188"/>
                      </a:lnTo>
                      <a:lnTo>
                        <a:pt x="140" y="1207"/>
                      </a:lnTo>
                      <a:lnTo>
                        <a:pt x="144" y="1221"/>
                      </a:lnTo>
                      <a:lnTo>
                        <a:pt x="149" y="1241"/>
                      </a:lnTo>
                      <a:lnTo>
                        <a:pt x="154" y="1260"/>
                      </a:lnTo>
                      <a:lnTo>
                        <a:pt x="159" y="1279"/>
                      </a:lnTo>
                      <a:lnTo>
                        <a:pt x="169" y="1294"/>
                      </a:lnTo>
                      <a:lnTo>
                        <a:pt x="173" y="1313"/>
                      </a:lnTo>
                      <a:lnTo>
                        <a:pt x="178" y="1328"/>
                      </a:lnTo>
                      <a:lnTo>
                        <a:pt x="188" y="1347"/>
                      </a:lnTo>
                      <a:lnTo>
                        <a:pt x="198" y="1366"/>
                      </a:lnTo>
                      <a:lnTo>
                        <a:pt x="202" y="1381"/>
                      </a:lnTo>
                      <a:lnTo>
                        <a:pt x="212" y="1400"/>
                      </a:lnTo>
                      <a:lnTo>
                        <a:pt x="217" y="1414"/>
                      </a:lnTo>
                      <a:lnTo>
                        <a:pt x="212" y="1414"/>
                      </a:lnTo>
                      <a:lnTo>
                        <a:pt x="207" y="1419"/>
                      </a:lnTo>
                      <a:lnTo>
                        <a:pt x="202" y="1419"/>
                      </a:lnTo>
                      <a:lnTo>
                        <a:pt x="198" y="1419"/>
                      </a:lnTo>
                      <a:lnTo>
                        <a:pt x="193" y="1424"/>
                      </a:lnTo>
                      <a:lnTo>
                        <a:pt x="188" y="1424"/>
                      </a:lnTo>
                      <a:lnTo>
                        <a:pt x="188" y="1429"/>
                      </a:lnTo>
                      <a:lnTo>
                        <a:pt x="183" y="1429"/>
                      </a:lnTo>
                      <a:lnTo>
                        <a:pt x="178" y="1434"/>
                      </a:lnTo>
                      <a:lnTo>
                        <a:pt x="173" y="1434"/>
                      </a:lnTo>
                      <a:lnTo>
                        <a:pt x="169" y="1434"/>
                      </a:lnTo>
                      <a:lnTo>
                        <a:pt x="164" y="1434"/>
                      </a:lnTo>
                      <a:lnTo>
                        <a:pt x="159" y="1434"/>
                      </a:lnTo>
                      <a:lnTo>
                        <a:pt x="154" y="1429"/>
                      </a:lnTo>
                      <a:lnTo>
                        <a:pt x="149" y="1429"/>
                      </a:lnTo>
                      <a:lnTo>
                        <a:pt x="144" y="1424"/>
                      </a:lnTo>
                      <a:lnTo>
                        <a:pt x="144" y="1419"/>
                      </a:lnTo>
                      <a:lnTo>
                        <a:pt x="140" y="1419"/>
                      </a:lnTo>
                      <a:lnTo>
                        <a:pt x="140" y="1414"/>
                      </a:lnTo>
                      <a:lnTo>
                        <a:pt x="140" y="1410"/>
                      </a:lnTo>
                      <a:lnTo>
                        <a:pt x="140" y="1405"/>
                      </a:lnTo>
                      <a:lnTo>
                        <a:pt x="140" y="1400"/>
                      </a:lnTo>
                      <a:lnTo>
                        <a:pt x="140" y="1395"/>
                      </a:lnTo>
                      <a:lnTo>
                        <a:pt x="135" y="1390"/>
                      </a:lnTo>
                      <a:lnTo>
                        <a:pt x="135" y="1385"/>
                      </a:lnTo>
                      <a:lnTo>
                        <a:pt x="135" y="1381"/>
                      </a:lnTo>
                      <a:lnTo>
                        <a:pt x="130" y="1381"/>
                      </a:lnTo>
                      <a:lnTo>
                        <a:pt x="130" y="1376"/>
                      </a:lnTo>
                      <a:lnTo>
                        <a:pt x="115" y="1376"/>
                      </a:lnTo>
                      <a:lnTo>
                        <a:pt x="106" y="1371"/>
                      </a:lnTo>
                      <a:lnTo>
                        <a:pt x="101" y="1366"/>
                      </a:lnTo>
                      <a:lnTo>
                        <a:pt x="91" y="1361"/>
                      </a:lnTo>
                      <a:lnTo>
                        <a:pt x="87" y="1357"/>
                      </a:lnTo>
                      <a:lnTo>
                        <a:pt x="77" y="1347"/>
                      </a:lnTo>
                      <a:lnTo>
                        <a:pt x="72" y="1337"/>
                      </a:lnTo>
                      <a:lnTo>
                        <a:pt x="67" y="1332"/>
                      </a:lnTo>
                      <a:lnTo>
                        <a:pt x="62" y="1323"/>
                      </a:lnTo>
                      <a:lnTo>
                        <a:pt x="58" y="1313"/>
                      </a:lnTo>
                      <a:lnTo>
                        <a:pt x="58" y="1303"/>
                      </a:lnTo>
                      <a:lnTo>
                        <a:pt x="53" y="1294"/>
                      </a:lnTo>
                      <a:lnTo>
                        <a:pt x="48" y="1284"/>
                      </a:lnTo>
                      <a:lnTo>
                        <a:pt x="48" y="1274"/>
                      </a:lnTo>
                      <a:lnTo>
                        <a:pt x="43" y="1265"/>
                      </a:lnTo>
                      <a:lnTo>
                        <a:pt x="38" y="1260"/>
                      </a:lnTo>
                      <a:lnTo>
                        <a:pt x="33" y="1245"/>
                      </a:lnTo>
                      <a:lnTo>
                        <a:pt x="33" y="1236"/>
                      </a:lnTo>
                      <a:lnTo>
                        <a:pt x="29" y="1226"/>
                      </a:lnTo>
                      <a:lnTo>
                        <a:pt x="24" y="1212"/>
                      </a:lnTo>
                      <a:lnTo>
                        <a:pt x="19" y="1202"/>
                      </a:lnTo>
                      <a:lnTo>
                        <a:pt x="19" y="1188"/>
                      </a:lnTo>
                      <a:lnTo>
                        <a:pt x="14" y="1178"/>
                      </a:lnTo>
                      <a:lnTo>
                        <a:pt x="14" y="1163"/>
                      </a:lnTo>
                      <a:lnTo>
                        <a:pt x="9" y="1149"/>
                      </a:lnTo>
                      <a:lnTo>
                        <a:pt x="9" y="1139"/>
                      </a:lnTo>
                      <a:lnTo>
                        <a:pt x="4" y="1125"/>
                      </a:lnTo>
                      <a:lnTo>
                        <a:pt x="4" y="1115"/>
                      </a:lnTo>
                      <a:lnTo>
                        <a:pt x="4" y="1101"/>
                      </a:lnTo>
                      <a:lnTo>
                        <a:pt x="4" y="1091"/>
                      </a:lnTo>
                      <a:lnTo>
                        <a:pt x="4" y="1077"/>
                      </a:lnTo>
                      <a:lnTo>
                        <a:pt x="4" y="1062"/>
                      </a:lnTo>
                      <a:lnTo>
                        <a:pt x="4" y="1052"/>
                      </a:lnTo>
                      <a:lnTo>
                        <a:pt x="4" y="1043"/>
                      </a:lnTo>
                      <a:lnTo>
                        <a:pt x="0" y="1033"/>
                      </a:lnTo>
                      <a:lnTo>
                        <a:pt x="0" y="1023"/>
                      </a:lnTo>
                      <a:lnTo>
                        <a:pt x="4" y="1009"/>
                      </a:lnTo>
                      <a:lnTo>
                        <a:pt x="4" y="999"/>
                      </a:lnTo>
                      <a:lnTo>
                        <a:pt x="4" y="990"/>
                      </a:lnTo>
                      <a:lnTo>
                        <a:pt x="4" y="980"/>
                      </a:lnTo>
                      <a:lnTo>
                        <a:pt x="4" y="965"/>
                      </a:lnTo>
                      <a:lnTo>
                        <a:pt x="9" y="956"/>
                      </a:lnTo>
                      <a:lnTo>
                        <a:pt x="9" y="946"/>
                      </a:lnTo>
                      <a:lnTo>
                        <a:pt x="9" y="937"/>
                      </a:lnTo>
                      <a:lnTo>
                        <a:pt x="14" y="927"/>
                      </a:lnTo>
                      <a:lnTo>
                        <a:pt x="14" y="917"/>
                      </a:lnTo>
                      <a:lnTo>
                        <a:pt x="14" y="908"/>
                      </a:lnTo>
                      <a:lnTo>
                        <a:pt x="14" y="898"/>
                      </a:lnTo>
                      <a:lnTo>
                        <a:pt x="19" y="869"/>
                      </a:lnTo>
                      <a:lnTo>
                        <a:pt x="29" y="840"/>
                      </a:lnTo>
                      <a:lnTo>
                        <a:pt x="33" y="811"/>
                      </a:lnTo>
                      <a:lnTo>
                        <a:pt x="43" y="787"/>
                      </a:lnTo>
                      <a:lnTo>
                        <a:pt x="53" y="758"/>
                      </a:lnTo>
                      <a:lnTo>
                        <a:pt x="62" y="734"/>
                      </a:lnTo>
                      <a:lnTo>
                        <a:pt x="72" y="710"/>
                      </a:lnTo>
                      <a:lnTo>
                        <a:pt x="82" y="685"/>
                      </a:lnTo>
                      <a:lnTo>
                        <a:pt x="96" y="657"/>
                      </a:lnTo>
                      <a:lnTo>
                        <a:pt x="106" y="632"/>
                      </a:lnTo>
                      <a:lnTo>
                        <a:pt x="115" y="608"/>
                      </a:lnTo>
                      <a:lnTo>
                        <a:pt x="125" y="579"/>
                      </a:lnTo>
                      <a:lnTo>
                        <a:pt x="135" y="555"/>
                      </a:lnTo>
                      <a:lnTo>
                        <a:pt x="140" y="526"/>
                      </a:lnTo>
                      <a:lnTo>
                        <a:pt x="149" y="502"/>
                      </a:lnTo>
                      <a:lnTo>
                        <a:pt x="154" y="473"/>
                      </a:lnTo>
                      <a:lnTo>
                        <a:pt x="159" y="449"/>
                      </a:lnTo>
                      <a:lnTo>
                        <a:pt x="164" y="420"/>
                      </a:lnTo>
                      <a:lnTo>
                        <a:pt x="169" y="396"/>
                      </a:lnTo>
                      <a:lnTo>
                        <a:pt x="173" y="372"/>
                      </a:lnTo>
                      <a:lnTo>
                        <a:pt x="178" y="348"/>
                      </a:lnTo>
                      <a:lnTo>
                        <a:pt x="183" y="323"/>
                      </a:lnTo>
                      <a:lnTo>
                        <a:pt x="188" y="294"/>
                      </a:lnTo>
                      <a:lnTo>
                        <a:pt x="193" y="270"/>
                      </a:lnTo>
                      <a:lnTo>
                        <a:pt x="198" y="246"/>
                      </a:lnTo>
                      <a:lnTo>
                        <a:pt x="207" y="222"/>
                      </a:lnTo>
                      <a:lnTo>
                        <a:pt x="212" y="198"/>
                      </a:lnTo>
                      <a:lnTo>
                        <a:pt x="217" y="174"/>
                      </a:lnTo>
                      <a:lnTo>
                        <a:pt x="222" y="145"/>
                      </a:lnTo>
                      <a:lnTo>
                        <a:pt x="227" y="121"/>
                      </a:lnTo>
                      <a:lnTo>
                        <a:pt x="231" y="97"/>
                      </a:lnTo>
                      <a:lnTo>
                        <a:pt x="241" y="72"/>
                      </a:lnTo>
                      <a:lnTo>
                        <a:pt x="241" y="58"/>
                      </a:lnTo>
                      <a:lnTo>
                        <a:pt x="241" y="43"/>
                      </a:lnTo>
                      <a:lnTo>
                        <a:pt x="241" y="29"/>
                      </a:lnTo>
                      <a:lnTo>
                        <a:pt x="241" y="19"/>
                      </a:lnTo>
                      <a:lnTo>
                        <a:pt x="246" y="5"/>
                      </a:lnTo>
                      <a:lnTo>
                        <a:pt x="246" y="0"/>
                      </a:lnTo>
                      <a:lnTo>
                        <a:pt x="260" y="14"/>
                      </a:lnTo>
                      <a:lnTo>
                        <a:pt x="265" y="34"/>
                      </a:lnTo>
                      <a:lnTo>
                        <a:pt x="265" y="53"/>
                      </a:lnTo>
                      <a:lnTo>
                        <a:pt x="265" y="72"/>
                      </a:lnTo>
                      <a:lnTo>
                        <a:pt x="265" y="92"/>
                      </a:lnTo>
                      <a:lnTo>
                        <a:pt x="270" y="97"/>
                      </a:lnTo>
                      <a:close/>
                    </a:path>
                  </a:pathLst>
                </a:custGeom>
                <a:solidFill>
                  <a:srgbClr val="E2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6" name="Freeform 1510">
                  <a:extLst>
                    <a:ext uri="{FF2B5EF4-FFF2-40B4-BE49-F238E27FC236}">
                      <a16:creationId xmlns:a16="http://schemas.microsoft.com/office/drawing/2014/main" id="{460DE80E-80C3-4BCF-A027-4B80ACB70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1279"/>
                  <a:ext cx="43" cy="246"/>
                </a:xfrm>
                <a:custGeom>
                  <a:avLst/>
                  <a:gdLst>
                    <a:gd name="T0" fmla="*/ 43 w 43"/>
                    <a:gd name="T1" fmla="*/ 0 h 246"/>
                    <a:gd name="T2" fmla="*/ 38 w 43"/>
                    <a:gd name="T3" fmla="*/ 14 h 246"/>
                    <a:gd name="T4" fmla="*/ 38 w 43"/>
                    <a:gd name="T5" fmla="*/ 33 h 246"/>
                    <a:gd name="T6" fmla="*/ 38 w 43"/>
                    <a:gd name="T7" fmla="*/ 48 h 246"/>
                    <a:gd name="T8" fmla="*/ 33 w 43"/>
                    <a:gd name="T9" fmla="*/ 62 h 246"/>
                    <a:gd name="T10" fmla="*/ 33 w 43"/>
                    <a:gd name="T11" fmla="*/ 77 h 246"/>
                    <a:gd name="T12" fmla="*/ 33 w 43"/>
                    <a:gd name="T13" fmla="*/ 96 h 246"/>
                    <a:gd name="T14" fmla="*/ 28 w 43"/>
                    <a:gd name="T15" fmla="*/ 111 h 246"/>
                    <a:gd name="T16" fmla="*/ 28 w 43"/>
                    <a:gd name="T17" fmla="*/ 125 h 246"/>
                    <a:gd name="T18" fmla="*/ 28 w 43"/>
                    <a:gd name="T19" fmla="*/ 140 h 246"/>
                    <a:gd name="T20" fmla="*/ 24 w 43"/>
                    <a:gd name="T21" fmla="*/ 159 h 246"/>
                    <a:gd name="T22" fmla="*/ 24 w 43"/>
                    <a:gd name="T23" fmla="*/ 173 h 246"/>
                    <a:gd name="T24" fmla="*/ 19 w 43"/>
                    <a:gd name="T25" fmla="*/ 188 h 246"/>
                    <a:gd name="T26" fmla="*/ 14 w 43"/>
                    <a:gd name="T27" fmla="*/ 202 h 246"/>
                    <a:gd name="T28" fmla="*/ 9 w 43"/>
                    <a:gd name="T29" fmla="*/ 217 h 246"/>
                    <a:gd name="T30" fmla="*/ 4 w 43"/>
                    <a:gd name="T31" fmla="*/ 231 h 246"/>
                    <a:gd name="T32" fmla="*/ 0 w 43"/>
                    <a:gd name="T33" fmla="*/ 246 h 2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46"/>
                    <a:gd name="T53" fmla="*/ 43 w 43"/>
                    <a:gd name="T54" fmla="*/ 246 h 2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46">
                      <a:moveTo>
                        <a:pt x="43" y="0"/>
                      </a:moveTo>
                      <a:lnTo>
                        <a:pt x="38" y="14"/>
                      </a:lnTo>
                      <a:lnTo>
                        <a:pt x="38" y="33"/>
                      </a:lnTo>
                      <a:lnTo>
                        <a:pt x="38" y="48"/>
                      </a:lnTo>
                      <a:lnTo>
                        <a:pt x="33" y="62"/>
                      </a:lnTo>
                      <a:lnTo>
                        <a:pt x="33" y="77"/>
                      </a:lnTo>
                      <a:lnTo>
                        <a:pt x="33" y="96"/>
                      </a:lnTo>
                      <a:lnTo>
                        <a:pt x="28" y="111"/>
                      </a:lnTo>
                      <a:lnTo>
                        <a:pt x="28" y="125"/>
                      </a:lnTo>
                      <a:lnTo>
                        <a:pt x="28" y="140"/>
                      </a:lnTo>
                      <a:lnTo>
                        <a:pt x="24" y="159"/>
                      </a:lnTo>
                      <a:lnTo>
                        <a:pt x="24" y="173"/>
                      </a:lnTo>
                      <a:lnTo>
                        <a:pt x="19" y="188"/>
                      </a:lnTo>
                      <a:lnTo>
                        <a:pt x="14" y="202"/>
                      </a:lnTo>
                      <a:lnTo>
                        <a:pt x="9" y="217"/>
                      </a:lnTo>
                      <a:lnTo>
                        <a:pt x="4" y="231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7" name="Freeform 1511">
                  <a:extLst>
                    <a:ext uri="{FF2B5EF4-FFF2-40B4-BE49-F238E27FC236}">
                      <a16:creationId xmlns:a16="http://schemas.microsoft.com/office/drawing/2014/main" id="{37F60004-5DC4-440C-BA62-0BA75A5A6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1525"/>
                  <a:ext cx="5" cy="43"/>
                </a:xfrm>
                <a:custGeom>
                  <a:avLst/>
                  <a:gdLst>
                    <a:gd name="T0" fmla="*/ 5 w 5"/>
                    <a:gd name="T1" fmla="*/ 0 h 43"/>
                    <a:gd name="T2" fmla="*/ 5 w 5"/>
                    <a:gd name="T3" fmla="*/ 5 h 43"/>
                    <a:gd name="T4" fmla="*/ 5 w 5"/>
                    <a:gd name="T5" fmla="*/ 5 h 43"/>
                    <a:gd name="T6" fmla="*/ 0 w 5"/>
                    <a:gd name="T7" fmla="*/ 9 h 43"/>
                    <a:gd name="T8" fmla="*/ 0 w 5"/>
                    <a:gd name="T9" fmla="*/ 9 h 43"/>
                    <a:gd name="T10" fmla="*/ 0 w 5"/>
                    <a:gd name="T11" fmla="*/ 14 h 43"/>
                    <a:gd name="T12" fmla="*/ 0 w 5"/>
                    <a:gd name="T13" fmla="*/ 14 h 43"/>
                    <a:gd name="T14" fmla="*/ 0 w 5"/>
                    <a:gd name="T15" fmla="*/ 19 h 43"/>
                    <a:gd name="T16" fmla="*/ 0 w 5"/>
                    <a:gd name="T17" fmla="*/ 19 h 43"/>
                    <a:gd name="T18" fmla="*/ 0 w 5"/>
                    <a:gd name="T19" fmla="*/ 24 h 43"/>
                    <a:gd name="T20" fmla="*/ 0 w 5"/>
                    <a:gd name="T21" fmla="*/ 29 h 43"/>
                    <a:gd name="T22" fmla="*/ 0 w 5"/>
                    <a:gd name="T23" fmla="*/ 29 h 43"/>
                    <a:gd name="T24" fmla="*/ 0 w 5"/>
                    <a:gd name="T25" fmla="*/ 34 h 43"/>
                    <a:gd name="T26" fmla="*/ 0 w 5"/>
                    <a:gd name="T27" fmla="*/ 34 h 43"/>
                    <a:gd name="T28" fmla="*/ 0 w 5"/>
                    <a:gd name="T29" fmla="*/ 38 h 43"/>
                    <a:gd name="T30" fmla="*/ 0 w 5"/>
                    <a:gd name="T31" fmla="*/ 38 h 43"/>
                    <a:gd name="T32" fmla="*/ 0 w 5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3"/>
                    <a:gd name="T53" fmla="*/ 5 w 5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3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8" name="Line 1512">
                  <a:extLst>
                    <a:ext uri="{FF2B5EF4-FFF2-40B4-BE49-F238E27FC236}">
                      <a16:creationId xmlns:a16="http://schemas.microsoft.com/office/drawing/2014/main" id="{568C879E-CC72-425F-B887-D9A06E1052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568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9" name="Freeform 1513">
                  <a:extLst>
                    <a:ext uri="{FF2B5EF4-FFF2-40B4-BE49-F238E27FC236}">
                      <a16:creationId xmlns:a16="http://schemas.microsoft.com/office/drawing/2014/main" id="{DA251412-17FF-4473-BB2A-4F3D62F3D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1211"/>
                  <a:ext cx="44" cy="357"/>
                </a:xfrm>
                <a:custGeom>
                  <a:avLst/>
                  <a:gdLst>
                    <a:gd name="T0" fmla="*/ 0 w 44"/>
                    <a:gd name="T1" fmla="*/ 357 h 357"/>
                    <a:gd name="T2" fmla="*/ 5 w 44"/>
                    <a:gd name="T3" fmla="*/ 338 h 357"/>
                    <a:gd name="T4" fmla="*/ 10 w 44"/>
                    <a:gd name="T5" fmla="*/ 314 h 357"/>
                    <a:gd name="T6" fmla="*/ 20 w 44"/>
                    <a:gd name="T7" fmla="*/ 294 h 357"/>
                    <a:gd name="T8" fmla="*/ 24 w 44"/>
                    <a:gd name="T9" fmla="*/ 270 h 357"/>
                    <a:gd name="T10" fmla="*/ 24 w 44"/>
                    <a:gd name="T11" fmla="*/ 251 h 357"/>
                    <a:gd name="T12" fmla="*/ 29 w 44"/>
                    <a:gd name="T13" fmla="*/ 227 h 357"/>
                    <a:gd name="T14" fmla="*/ 34 w 44"/>
                    <a:gd name="T15" fmla="*/ 208 h 357"/>
                    <a:gd name="T16" fmla="*/ 34 w 44"/>
                    <a:gd name="T17" fmla="*/ 183 h 357"/>
                    <a:gd name="T18" fmla="*/ 39 w 44"/>
                    <a:gd name="T19" fmla="*/ 159 h 357"/>
                    <a:gd name="T20" fmla="*/ 39 w 44"/>
                    <a:gd name="T21" fmla="*/ 135 h 357"/>
                    <a:gd name="T22" fmla="*/ 39 w 44"/>
                    <a:gd name="T23" fmla="*/ 116 h 357"/>
                    <a:gd name="T24" fmla="*/ 44 w 44"/>
                    <a:gd name="T25" fmla="*/ 92 h 357"/>
                    <a:gd name="T26" fmla="*/ 44 w 44"/>
                    <a:gd name="T27" fmla="*/ 68 h 357"/>
                    <a:gd name="T28" fmla="*/ 44 w 44"/>
                    <a:gd name="T29" fmla="*/ 48 h 357"/>
                    <a:gd name="T30" fmla="*/ 44 w 44"/>
                    <a:gd name="T31" fmla="*/ 24 h 357"/>
                    <a:gd name="T32" fmla="*/ 44 w 44"/>
                    <a:gd name="T33" fmla="*/ 0 h 3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357"/>
                    <a:gd name="T53" fmla="*/ 44 w 44"/>
                    <a:gd name="T54" fmla="*/ 357 h 3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357">
                      <a:moveTo>
                        <a:pt x="0" y="357"/>
                      </a:moveTo>
                      <a:lnTo>
                        <a:pt x="5" y="338"/>
                      </a:lnTo>
                      <a:lnTo>
                        <a:pt x="10" y="314"/>
                      </a:lnTo>
                      <a:lnTo>
                        <a:pt x="20" y="294"/>
                      </a:lnTo>
                      <a:lnTo>
                        <a:pt x="24" y="270"/>
                      </a:lnTo>
                      <a:lnTo>
                        <a:pt x="24" y="251"/>
                      </a:lnTo>
                      <a:lnTo>
                        <a:pt x="29" y="227"/>
                      </a:lnTo>
                      <a:lnTo>
                        <a:pt x="34" y="208"/>
                      </a:lnTo>
                      <a:lnTo>
                        <a:pt x="34" y="183"/>
                      </a:lnTo>
                      <a:lnTo>
                        <a:pt x="39" y="159"/>
                      </a:lnTo>
                      <a:lnTo>
                        <a:pt x="39" y="135"/>
                      </a:lnTo>
                      <a:lnTo>
                        <a:pt x="39" y="116"/>
                      </a:lnTo>
                      <a:lnTo>
                        <a:pt x="44" y="92"/>
                      </a:lnTo>
                      <a:lnTo>
                        <a:pt x="44" y="68"/>
                      </a:lnTo>
                      <a:lnTo>
                        <a:pt x="44" y="48"/>
                      </a:lnTo>
                      <a:lnTo>
                        <a:pt x="44" y="24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0" name="Freeform 1514">
                  <a:extLst>
                    <a:ext uri="{FF2B5EF4-FFF2-40B4-BE49-F238E27FC236}">
                      <a16:creationId xmlns:a16="http://schemas.microsoft.com/office/drawing/2014/main" id="{7EC9627D-A9FE-4EE2-8F59-2214670E9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1211"/>
                  <a:ext cx="92" cy="43"/>
                </a:xfrm>
                <a:custGeom>
                  <a:avLst/>
                  <a:gdLst>
                    <a:gd name="T0" fmla="*/ 0 w 92"/>
                    <a:gd name="T1" fmla="*/ 0 h 43"/>
                    <a:gd name="T2" fmla="*/ 5 w 92"/>
                    <a:gd name="T3" fmla="*/ 5 h 43"/>
                    <a:gd name="T4" fmla="*/ 9 w 92"/>
                    <a:gd name="T5" fmla="*/ 10 h 43"/>
                    <a:gd name="T6" fmla="*/ 14 w 92"/>
                    <a:gd name="T7" fmla="*/ 10 h 43"/>
                    <a:gd name="T8" fmla="*/ 24 w 92"/>
                    <a:gd name="T9" fmla="*/ 14 h 43"/>
                    <a:gd name="T10" fmla="*/ 29 w 92"/>
                    <a:gd name="T11" fmla="*/ 19 h 43"/>
                    <a:gd name="T12" fmla="*/ 34 w 92"/>
                    <a:gd name="T13" fmla="*/ 19 h 43"/>
                    <a:gd name="T14" fmla="*/ 38 w 92"/>
                    <a:gd name="T15" fmla="*/ 24 h 43"/>
                    <a:gd name="T16" fmla="*/ 43 w 92"/>
                    <a:gd name="T17" fmla="*/ 24 h 43"/>
                    <a:gd name="T18" fmla="*/ 48 w 92"/>
                    <a:gd name="T19" fmla="*/ 29 h 43"/>
                    <a:gd name="T20" fmla="*/ 53 w 92"/>
                    <a:gd name="T21" fmla="*/ 29 h 43"/>
                    <a:gd name="T22" fmla="*/ 63 w 92"/>
                    <a:gd name="T23" fmla="*/ 34 h 43"/>
                    <a:gd name="T24" fmla="*/ 67 w 92"/>
                    <a:gd name="T25" fmla="*/ 34 h 43"/>
                    <a:gd name="T26" fmla="*/ 72 w 92"/>
                    <a:gd name="T27" fmla="*/ 39 h 43"/>
                    <a:gd name="T28" fmla="*/ 77 w 92"/>
                    <a:gd name="T29" fmla="*/ 39 h 43"/>
                    <a:gd name="T30" fmla="*/ 82 w 92"/>
                    <a:gd name="T31" fmla="*/ 39 h 43"/>
                    <a:gd name="T32" fmla="*/ 92 w 92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43"/>
                    <a:gd name="T53" fmla="*/ 92 w 92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43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24" y="14"/>
                      </a:lnTo>
                      <a:lnTo>
                        <a:pt x="29" y="19"/>
                      </a:lnTo>
                      <a:lnTo>
                        <a:pt x="34" y="19"/>
                      </a:lnTo>
                      <a:lnTo>
                        <a:pt x="38" y="24"/>
                      </a:lnTo>
                      <a:lnTo>
                        <a:pt x="43" y="24"/>
                      </a:lnTo>
                      <a:lnTo>
                        <a:pt x="48" y="29"/>
                      </a:lnTo>
                      <a:lnTo>
                        <a:pt x="53" y="29"/>
                      </a:lnTo>
                      <a:lnTo>
                        <a:pt x="63" y="34"/>
                      </a:lnTo>
                      <a:lnTo>
                        <a:pt x="67" y="34"/>
                      </a:lnTo>
                      <a:lnTo>
                        <a:pt x="72" y="39"/>
                      </a:lnTo>
                      <a:lnTo>
                        <a:pt x="77" y="39"/>
                      </a:lnTo>
                      <a:lnTo>
                        <a:pt x="82" y="39"/>
                      </a:lnTo>
                      <a:lnTo>
                        <a:pt x="92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1" name="Freeform 1515">
                  <a:extLst>
                    <a:ext uri="{FF2B5EF4-FFF2-40B4-BE49-F238E27FC236}">
                      <a16:creationId xmlns:a16="http://schemas.microsoft.com/office/drawing/2014/main" id="{2B21D0B7-82C9-4E77-B4D1-DE50D87F2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1254"/>
                  <a:ext cx="116" cy="570"/>
                </a:xfrm>
                <a:custGeom>
                  <a:avLst/>
                  <a:gdLst>
                    <a:gd name="T0" fmla="*/ 116 w 116"/>
                    <a:gd name="T1" fmla="*/ 0 h 570"/>
                    <a:gd name="T2" fmla="*/ 116 w 116"/>
                    <a:gd name="T3" fmla="*/ 39 h 570"/>
                    <a:gd name="T4" fmla="*/ 116 w 116"/>
                    <a:gd name="T5" fmla="*/ 73 h 570"/>
                    <a:gd name="T6" fmla="*/ 111 w 116"/>
                    <a:gd name="T7" fmla="*/ 111 h 570"/>
                    <a:gd name="T8" fmla="*/ 106 w 116"/>
                    <a:gd name="T9" fmla="*/ 150 h 570"/>
                    <a:gd name="T10" fmla="*/ 106 w 116"/>
                    <a:gd name="T11" fmla="*/ 184 h 570"/>
                    <a:gd name="T12" fmla="*/ 96 w 116"/>
                    <a:gd name="T13" fmla="*/ 222 h 570"/>
                    <a:gd name="T14" fmla="*/ 91 w 116"/>
                    <a:gd name="T15" fmla="*/ 256 h 570"/>
                    <a:gd name="T16" fmla="*/ 87 w 116"/>
                    <a:gd name="T17" fmla="*/ 295 h 570"/>
                    <a:gd name="T18" fmla="*/ 77 w 116"/>
                    <a:gd name="T19" fmla="*/ 329 h 570"/>
                    <a:gd name="T20" fmla="*/ 67 w 116"/>
                    <a:gd name="T21" fmla="*/ 362 h 570"/>
                    <a:gd name="T22" fmla="*/ 58 w 116"/>
                    <a:gd name="T23" fmla="*/ 396 h 570"/>
                    <a:gd name="T24" fmla="*/ 48 w 116"/>
                    <a:gd name="T25" fmla="*/ 435 h 570"/>
                    <a:gd name="T26" fmla="*/ 38 w 116"/>
                    <a:gd name="T27" fmla="*/ 469 h 570"/>
                    <a:gd name="T28" fmla="*/ 24 w 116"/>
                    <a:gd name="T29" fmla="*/ 502 h 570"/>
                    <a:gd name="T30" fmla="*/ 14 w 116"/>
                    <a:gd name="T31" fmla="*/ 536 h 570"/>
                    <a:gd name="T32" fmla="*/ 0 w 116"/>
                    <a:gd name="T33" fmla="*/ 570 h 5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570"/>
                    <a:gd name="T53" fmla="*/ 116 w 116"/>
                    <a:gd name="T54" fmla="*/ 570 h 57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570">
                      <a:moveTo>
                        <a:pt x="116" y="0"/>
                      </a:moveTo>
                      <a:lnTo>
                        <a:pt x="116" y="39"/>
                      </a:lnTo>
                      <a:lnTo>
                        <a:pt x="116" y="73"/>
                      </a:lnTo>
                      <a:lnTo>
                        <a:pt x="111" y="111"/>
                      </a:lnTo>
                      <a:lnTo>
                        <a:pt x="106" y="150"/>
                      </a:lnTo>
                      <a:lnTo>
                        <a:pt x="106" y="184"/>
                      </a:lnTo>
                      <a:lnTo>
                        <a:pt x="96" y="222"/>
                      </a:lnTo>
                      <a:lnTo>
                        <a:pt x="91" y="256"/>
                      </a:lnTo>
                      <a:lnTo>
                        <a:pt x="87" y="295"/>
                      </a:lnTo>
                      <a:lnTo>
                        <a:pt x="77" y="329"/>
                      </a:lnTo>
                      <a:lnTo>
                        <a:pt x="67" y="362"/>
                      </a:lnTo>
                      <a:lnTo>
                        <a:pt x="58" y="396"/>
                      </a:lnTo>
                      <a:lnTo>
                        <a:pt x="48" y="435"/>
                      </a:lnTo>
                      <a:lnTo>
                        <a:pt x="38" y="469"/>
                      </a:lnTo>
                      <a:lnTo>
                        <a:pt x="24" y="502"/>
                      </a:lnTo>
                      <a:lnTo>
                        <a:pt x="14" y="536"/>
                      </a:lnTo>
                      <a:lnTo>
                        <a:pt x="0" y="5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2" name="Freeform 1516">
                  <a:extLst>
                    <a:ext uri="{FF2B5EF4-FFF2-40B4-BE49-F238E27FC236}">
                      <a16:creationId xmlns:a16="http://schemas.microsoft.com/office/drawing/2014/main" id="{E42577B4-7403-4C10-A4DB-C442B761C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1824"/>
                  <a:ext cx="97" cy="241"/>
                </a:xfrm>
                <a:custGeom>
                  <a:avLst/>
                  <a:gdLst>
                    <a:gd name="T0" fmla="*/ 97 w 97"/>
                    <a:gd name="T1" fmla="*/ 0 h 241"/>
                    <a:gd name="T2" fmla="*/ 92 w 97"/>
                    <a:gd name="T3" fmla="*/ 15 h 241"/>
                    <a:gd name="T4" fmla="*/ 87 w 97"/>
                    <a:gd name="T5" fmla="*/ 29 h 241"/>
                    <a:gd name="T6" fmla="*/ 82 w 97"/>
                    <a:gd name="T7" fmla="*/ 43 h 241"/>
                    <a:gd name="T8" fmla="*/ 73 w 97"/>
                    <a:gd name="T9" fmla="*/ 58 h 241"/>
                    <a:gd name="T10" fmla="*/ 68 w 97"/>
                    <a:gd name="T11" fmla="*/ 72 h 241"/>
                    <a:gd name="T12" fmla="*/ 63 w 97"/>
                    <a:gd name="T13" fmla="*/ 92 h 241"/>
                    <a:gd name="T14" fmla="*/ 58 w 97"/>
                    <a:gd name="T15" fmla="*/ 106 h 241"/>
                    <a:gd name="T16" fmla="*/ 48 w 97"/>
                    <a:gd name="T17" fmla="*/ 121 h 241"/>
                    <a:gd name="T18" fmla="*/ 44 w 97"/>
                    <a:gd name="T19" fmla="*/ 135 h 241"/>
                    <a:gd name="T20" fmla="*/ 39 w 97"/>
                    <a:gd name="T21" fmla="*/ 150 h 241"/>
                    <a:gd name="T22" fmla="*/ 34 w 97"/>
                    <a:gd name="T23" fmla="*/ 164 h 241"/>
                    <a:gd name="T24" fmla="*/ 24 w 97"/>
                    <a:gd name="T25" fmla="*/ 179 h 241"/>
                    <a:gd name="T26" fmla="*/ 19 w 97"/>
                    <a:gd name="T27" fmla="*/ 193 h 241"/>
                    <a:gd name="T28" fmla="*/ 15 w 97"/>
                    <a:gd name="T29" fmla="*/ 208 h 241"/>
                    <a:gd name="T30" fmla="*/ 10 w 97"/>
                    <a:gd name="T31" fmla="*/ 227 h 241"/>
                    <a:gd name="T32" fmla="*/ 0 w 97"/>
                    <a:gd name="T33" fmla="*/ 241 h 2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7"/>
                    <a:gd name="T52" fmla="*/ 0 h 241"/>
                    <a:gd name="T53" fmla="*/ 97 w 97"/>
                    <a:gd name="T54" fmla="*/ 241 h 24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7" h="241">
                      <a:moveTo>
                        <a:pt x="97" y="0"/>
                      </a:moveTo>
                      <a:lnTo>
                        <a:pt x="92" y="15"/>
                      </a:lnTo>
                      <a:lnTo>
                        <a:pt x="87" y="29"/>
                      </a:lnTo>
                      <a:lnTo>
                        <a:pt x="82" y="43"/>
                      </a:lnTo>
                      <a:lnTo>
                        <a:pt x="73" y="58"/>
                      </a:lnTo>
                      <a:lnTo>
                        <a:pt x="68" y="72"/>
                      </a:lnTo>
                      <a:lnTo>
                        <a:pt x="63" y="92"/>
                      </a:lnTo>
                      <a:lnTo>
                        <a:pt x="58" y="106"/>
                      </a:lnTo>
                      <a:lnTo>
                        <a:pt x="48" y="121"/>
                      </a:lnTo>
                      <a:lnTo>
                        <a:pt x="44" y="135"/>
                      </a:lnTo>
                      <a:lnTo>
                        <a:pt x="39" y="150"/>
                      </a:lnTo>
                      <a:lnTo>
                        <a:pt x="34" y="164"/>
                      </a:lnTo>
                      <a:lnTo>
                        <a:pt x="24" y="179"/>
                      </a:lnTo>
                      <a:lnTo>
                        <a:pt x="19" y="193"/>
                      </a:lnTo>
                      <a:lnTo>
                        <a:pt x="15" y="208"/>
                      </a:lnTo>
                      <a:lnTo>
                        <a:pt x="10" y="227"/>
                      </a:lnTo>
                      <a:lnTo>
                        <a:pt x="0" y="2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3" name="Freeform 1517">
                  <a:extLst>
                    <a:ext uri="{FF2B5EF4-FFF2-40B4-BE49-F238E27FC236}">
                      <a16:creationId xmlns:a16="http://schemas.microsoft.com/office/drawing/2014/main" id="{2F188237-7FAE-4933-A923-8BC7CD936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2065"/>
                  <a:ext cx="39" cy="247"/>
                </a:xfrm>
                <a:custGeom>
                  <a:avLst/>
                  <a:gdLst>
                    <a:gd name="T0" fmla="*/ 39 w 39"/>
                    <a:gd name="T1" fmla="*/ 0 h 247"/>
                    <a:gd name="T2" fmla="*/ 34 w 39"/>
                    <a:gd name="T3" fmla="*/ 15 h 247"/>
                    <a:gd name="T4" fmla="*/ 29 w 39"/>
                    <a:gd name="T5" fmla="*/ 29 h 247"/>
                    <a:gd name="T6" fmla="*/ 25 w 39"/>
                    <a:gd name="T7" fmla="*/ 44 h 247"/>
                    <a:gd name="T8" fmla="*/ 25 w 39"/>
                    <a:gd name="T9" fmla="*/ 58 h 247"/>
                    <a:gd name="T10" fmla="*/ 20 w 39"/>
                    <a:gd name="T11" fmla="*/ 73 h 247"/>
                    <a:gd name="T12" fmla="*/ 15 w 39"/>
                    <a:gd name="T13" fmla="*/ 87 h 247"/>
                    <a:gd name="T14" fmla="*/ 10 w 39"/>
                    <a:gd name="T15" fmla="*/ 102 h 247"/>
                    <a:gd name="T16" fmla="*/ 10 w 39"/>
                    <a:gd name="T17" fmla="*/ 121 h 247"/>
                    <a:gd name="T18" fmla="*/ 5 w 39"/>
                    <a:gd name="T19" fmla="*/ 136 h 247"/>
                    <a:gd name="T20" fmla="*/ 5 w 39"/>
                    <a:gd name="T21" fmla="*/ 150 h 247"/>
                    <a:gd name="T22" fmla="*/ 5 w 39"/>
                    <a:gd name="T23" fmla="*/ 165 h 247"/>
                    <a:gd name="T24" fmla="*/ 0 w 39"/>
                    <a:gd name="T25" fmla="*/ 184 h 247"/>
                    <a:gd name="T26" fmla="*/ 0 w 39"/>
                    <a:gd name="T27" fmla="*/ 198 h 247"/>
                    <a:gd name="T28" fmla="*/ 5 w 39"/>
                    <a:gd name="T29" fmla="*/ 213 h 247"/>
                    <a:gd name="T30" fmla="*/ 5 w 39"/>
                    <a:gd name="T31" fmla="*/ 232 h 247"/>
                    <a:gd name="T32" fmla="*/ 10 w 39"/>
                    <a:gd name="T33" fmla="*/ 247 h 2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47"/>
                    <a:gd name="T53" fmla="*/ 39 w 39"/>
                    <a:gd name="T54" fmla="*/ 247 h 24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47">
                      <a:moveTo>
                        <a:pt x="39" y="0"/>
                      </a:moveTo>
                      <a:lnTo>
                        <a:pt x="34" y="15"/>
                      </a:lnTo>
                      <a:lnTo>
                        <a:pt x="29" y="29"/>
                      </a:lnTo>
                      <a:lnTo>
                        <a:pt x="25" y="44"/>
                      </a:lnTo>
                      <a:lnTo>
                        <a:pt x="25" y="58"/>
                      </a:lnTo>
                      <a:lnTo>
                        <a:pt x="20" y="73"/>
                      </a:lnTo>
                      <a:lnTo>
                        <a:pt x="15" y="87"/>
                      </a:lnTo>
                      <a:lnTo>
                        <a:pt x="10" y="102"/>
                      </a:lnTo>
                      <a:lnTo>
                        <a:pt x="10" y="121"/>
                      </a:lnTo>
                      <a:lnTo>
                        <a:pt x="5" y="136"/>
                      </a:lnTo>
                      <a:lnTo>
                        <a:pt x="5" y="150"/>
                      </a:lnTo>
                      <a:lnTo>
                        <a:pt x="5" y="165"/>
                      </a:lnTo>
                      <a:lnTo>
                        <a:pt x="0" y="184"/>
                      </a:lnTo>
                      <a:lnTo>
                        <a:pt x="0" y="198"/>
                      </a:lnTo>
                      <a:lnTo>
                        <a:pt x="5" y="213"/>
                      </a:lnTo>
                      <a:lnTo>
                        <a:pt x="5" y="232"/>
                      </a:lnTo>
                      <a:lnTo>
                        <a:pt x="10" y="2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4" name="Freeform 1518">
                  <a:extLst>
                    <a:ext uri="{FF2B5EF4-FFF2-40B4-BE49-F238E27FC236}">
                      <a16:creationId xmlns:a16="http://schemas.microsoft.com/office/drawing/2014/main" id="{9A448864-E79B-45F4-9E6B-8335086F4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2312"/>
                  <a:ext cx="92" cy="284"/>
                </a:xfrm>
                <a:custGeom>
                  <a:avLst/>
                  <a:gdLst>
                    <a:gd name="T0" fmla="*/ 0 w 92"/>
                    <a:gd name="T1" fmla="*/ 0 h 284"/>
                    <a:gd name="T2" fmla="*/ 0 w 92"/>
                    <a:gd name="T3" fmla="*/ 19 h 284"/>
                    <a:gd name="T4" fmla="*/ 5 w 92"/>
                    <a:gd name="T5" fmla="*/ 38 h 284"/>
                    <a:gd name="T6" fmla="*/ 10 w 92"/>
                    <a:gd name="T7" fmla="*/ 58 h 284"/>
                    <a:gd name="T8" fmla="*/ 15 w 92"/>
                    <a:gd name="T9" fmla="*/ 77 h 284"/>
                    <a:gd name="T10" fmla="*/ 19 w 92"/>
                    <a:gd name="T11" fmla="*/ 91 h 284"/>
                    <a:gd name="T12" fmla="*/ 24 w 92"/>
                    <a:gd name="T13" fmla="*/ 111 h 284"/>
                    <a:gd name="T14" fmla="*/ 29 w 92"/>
                    <a:gd name="T15" fmla="*/ 130 h 284"/>
                    <a:gd name="T16" fmla="*/ 34 w 92"/>
                    <a:gd name="T17" fmla="*/ 149 h 284"/>
                    <a:gd name="T18" fmla="*/ 44 w 92"/>
                    <a:gd name="T19" fmla="*/ 164 h 284"/>
                    <a:gd name="T20" fmla="*/ 48 w 92"/>
                    <a:gd name="T21" fmla="*/ 183 h 284"/>
                    <a:gd name="T22" fmla="*/ 53 w 92"/>
                    <a:gd name="T23" fmla="*/ 198 h 284"/>
                    <a:gd name="T24" fmla="*/ 63 w 92"/>
                    <a:gd name="T25" fmla="*/ 217 h 284"/>
                    <a:gd name="T26" fmla="*/ 73 w 92"/>
                    <a:gd name="T27" fmla="*/ 236 h 284"/>
                    <a:gd name="T28" fmla="*/ 77 w 92"/>
                    <a:gd name="T29" fmla="*/ 251 h 284"/>
                    <a:gd name="T30" fmla="*/ 87 w 92"/>
                    <a:gd name="T31" fmla="*/ 270 h 284"/>
                    <a:gd name="T32" fmla="*/ 92 w 92"/>
                    <a:gd name="T33" fmla="*/ 284 h 2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284"/>
                    <a:gd name="T53" fmla="*/ 92 w 92"/>
                    <a:gd name="T54" fmla="*/ 284 h 28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284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5" y="38"/>
                      </a:lnTo>
                      <a:lnTo>
                        <a:pt x="10" y="58"/>
                      </a:lnTo>
                      <a:lnTo>
                        <a:pt x="15" y="77"/>
                      </a:lnTo>
                      <a:lnTo>
                        <a:pt x="19" y="91"/>
                      </a:lnTo>
                      <a:lnTo>
                        <a:pt x="24" y="111"/>
                      </a:lnTo>
                      <a:lnTo>
                        <a:pt x="29" y="130"/>
                      </a:lnTo>
                      <a:lnTo>
                        <a:pt x="34" y="149"/>
                      </a:lnTo>
                      <a:lnTo>
                        <a:pt x="44" y="164"/>
                      </a:lnTo>
                      <a:lnTo>
                        <a:pt x="48" y="183"/>
                      </a:lnTo>
                      <a:lnTo>
                        <a:pt x="53" y="198"/>
                      </a:lnTo>
                      <a:lnTo>
                        <a:pt x="63" y="217"/>
                      </a:lnTo>
                      <a:lnTo>
                        <a:pt x="73" y="236"/>
                      </a:lnTo>
                      <a:lnTo>
                        <a:pt x="77" y="251"/>
                      </a:lnTo>
                      <a:lnTo>
                        <a:pt x="87" y="270"/>
                      </a:lnTo>
                      <a:lnTo>
                        <a:pt x="92" y="28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5" name="Freeform 1519">
                  <a:extLst>
                    <a:ext uri="{FF2B5EF4-FFF2-40B4-BE49-F238E27FC236}">
                      <a16:creationId xmlns:a16="http://schemas.microsoft.com/office/drawing/2014/main" id="{0EF892D4-6C05-4620-82C6-96002E1AC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596"/>
                  <a:ext cx="63" cy="20"/>
                </a:xfrm>
                <a:custGeom>
                  <a:avLst/>
                  <a:gdLst>
                    <a:gd name="T0" fmla="*/ 63 w 63"/>
                    <a:gd name="T1" fmla="*/ 0 h 20"/>
                    <a:gd name="T2" fmla="*/ 58 w 63"/>
                    <a:gd name="T3" fmla="*/ 0 h 20"/>
                    <a:gd name="T4" fmla="*/ 58 w 63"/>
                    <a:gd name="T5" fmla="*/ 0 h 20"/>
                    <a:gd name="T6" fmla="*/ 53 w 63"/>
                    <a:gd name="T7" fmla="*/ 5 h 20"/>
                    <a:gd name="T8" fmla="*/ 48 w 63"/>
                    <a:gd name="T9" fmla="*/ 5 h 20"/>
                    <a:gd name="T10" fmla="*/ 44 w 63"/>
                    <a:gd name="T11" fmla="*/ 5 h 20"/>
                    <a:gd name="T12" fmla="*/ 39 w 63"/>
                    <a:gd name="T13" fmla="*/ 10 h 20"/>
                    <a:gd name="T14" fmla="*/ 34 w 63"/>
                    <a:gd name="T15" fmla="*/ 10 h 20"/>
                    <a:gd name="T16" fmla="*/ 34 w 63"/>
                    <a:gd name="T17" fmla="*/ 15 h 20"/>
                    <a:gd name="T18" fmla="*/ 29 w 63"/>
                    <a:gd name="T19" fmla="*/ 15 h 20"/>
                    <a:gd name="T20" fmla="*/ 24 w 63"/>
                    <a:gd name="T21" fmla="*/ 20 h 20"/>
                    <a:gd name="T22" fmla="*/ 19 w 63"/>
                    <a:gd name="T23" fmla="*/ 20 h 20"/>
                    <a:gd name="T24" fmla="*/ 15 w 63"/>
                    <a:gd name="T25" fmla="*/ 20 h 20"/>
                    <a:gd name="T26" fmla="*/ 10 w 63"/>
                    <a:gd name="T27" fmla="*/ 20 h 20"/>
                    <a:gd name="T28" fmla="*/ 5 w 63"/>
                    <a:gd name="T29" fmla="*/ 20 h 20"/>
                    <a:gd name="T30" fmla="*/ 5 w 63"/>
                    <a:gd name="T31" fmla="*/ 20 h 20"/>
                    <a:gd name="T32" fmla="*/ 0 w 63"/>
                    <a:gd name="T33" fmla="*/ 15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20"/>
                    <a:gd name="T53" fmla="*/ 63 w 63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20">
                      <a:moveTo>
                        <a:pt x="63" y="0"/>
                      </a:moveTo>
                      <a:lnTo>
                        <a:pt x="58" y="0"/>
                      </a:lnTo>
                      <a:lnTo>
                        <a:pt x="53" y="5"/>
                      </a:lnTo>
                      <a:lnTo>
                        <a:pt x="48" y="5"/>
                      </a:lnTo>
                      <a:lnTo>
                        <a:pt x="44" y="5"/>
                      </a:lnTo>
                      <a:lnTo>
                        <a:pt x="39" y="10"/>
                      </a:lnTo>
                      <a:lnTo>
                        <a:pt x="34" y="10"/>
                      </a:ln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6" name="Freeform 1520">
                  <a:extLst>
                    <a:ext uri="{FF2B5EF4-FFF2-40B4-BE49-F238E27FC236}">
                      <a16:creationId xmlns:a16="http://schemas.microsoft.com/office/drawing/2014/main" id="{4161EC69-77C5-4B31-9B93-25CABDE12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558"/>
                  <a:ext cx="24" cy="53"/>
                </a:xfrm>
                <a:custGeom>
                  <a:avLst/>
                  <a:gdLst>
                    <a:gd name="T0" fmla="*/ 24 w 24"/>
                    <a:gd name="T1" fmla="*/ 53 h 53"/>
                    <a:gd name="T2" fmla="*/ 19 w 24"/>
                    <a:gd name="T3" fmla="*/ 53 h 53"/>
                    <a:gd name="T4" fmla="*/ 14 w 24"/>
                    <a:gd name="T5" fmla="*/ 48 h 53"/>
                    <a:gd name="T6" fmla="*/ 14 w 24"/>
                    <a:gd name="T7" fmla="*/ 43 h 53"/>
                    <a:gd name="T8" fmla="*/ 10 w 24"/>
                    <a:gd name="T9" fmla="*/ 43 h 53"/>
                    <a:gd name="T10" fmla="*/ 10 w 24"/>
                    <a:gd name="T11" fmla="*/ 38 h 53"/>
                    <a:gd name="T12" fmla="*/ 10 w 24"/>
                    <a:gd name="T13" fmla="*/ 34 h 53"/>
                    <a:gd name="T14" fmla="*/ 10 w 24"/>
                    <a:gd name="T15" fmla="*/ 34 h 53"/>
                    <a:gd name="T16" fmla="*/ 10 w 24"/>
                    <a:gd name="T17" fmla="*/ 29 h 53"/>
                    <a:gd name="T18" fmla="*/ 10 w 24"/>
                    <a:gd name="T19" fmla="*/ 24 h 53"/>
                    <a:gd name="T20" fmla="*/ 10 w 24"/>
                    <a:gd name="T21" fmla="*/ 19 h 53"/>
                    <a:gd name="T22" fmla="*/ 5 w 24"/>
                    <a:gd name="T23" fmla="*/ 14 h 53"/>
                    <a:gd name="T24" fmla="*/ 5 w 24"/>
                    <a:gd name="T25" fmla="*/ 14 h 53"/>
                    <a:gd name="T26" fmla="*/ 5 w 24"/>
                    <a:gd name="T27" fmla="*/ 9 h 53"/>
                    <a:gd name="T28" fmla="*/ 5 w 24"/>
                    <a:gd name="T29" fmla="*/ 5 h 53"/>
                    <a:gd name="T30" fmla="*/ 0 w 24"/>
                    <a:gd name="T31" fmla="*/ 5 h 53"/>
                    <a:gd name="T32" fmla="*/ 0 w 24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3"/>
                    <a:gd name="T53" fmla="*/ 24 w 2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3">
                      <a:moveTo>
                        <a:pt x="24" y="53"/>
                      </a:moveTo>
                      <a:lnTo>
                        <a:pt x="19" y="53"/>
                      </a:lnTo>
                      <a:lnTo>
                        <a:pt x="14" y="48"/>
                      </a:lnTo>
                      <a:lnTo>
                        <a:pt x="14" y="43"/>
                      </a:lnTo>
                      <a:lnTo>
                        <a:pt x="10" y="43"/>
                      </a:ln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7" name="Freeform 1521">
                  <a:extLst>
                    <a:ext uri="{FF2B5EF4-FFF2-40B4-BE49-F238E27FC236}">
                      <a16:creationId xmlns:a16="http://schemas.microsoft.com/office/drawing/2014/main" id="{4AC89BF9-4A5F-4783-B751-F3231007C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2442"/>
                  <a:ext cx="92" cy="116"/>
                </a:xfrm>
                <a:custGeom>
                  <a:avLst/>
                  <a:gdLst>
                    <a:gd name="T0" fmla="*/ 92 w 92"/>
                    <a:gd name="T1" fmla="*/ 116 h 116"/>
                    <a:gd name="T2" fmla="*/ 77 w 92"/>
                    <a:gd name="T3" fmla="*/ 116 h 116"/>
                    <a:gd name="T4" fmla="*/ 68 w 92"/>
                    <a:gd name="T5" fmla="*/ 111 h 116"/>
                    <a:gd name="T6" fmla="*/ 63 w 92"/>
                    <a:gd name="T7" fmla="*/ 106 h 116"/>
                    <a:gd name="T8" fmla="*/ 53 w 92"/>
                    <a:gd name="T9" fmla="*/ 101 h 116"/>
                    <a:gd name="T10" fmla="*/ 49 w 92"/>
                    <a:gd name="T11" fmla="*/ 97 h 116"/>
                    <a:gd name="T12" fmla="*/ 39 w 92"/>
                    <a:gd name="T13" fmla="*/ 87 h 116"/>
                    <a:gd name="T14" fmla="*/ 34 w 92"/>
                    <a:gd name="T15" fmla="*/ 77 h 116"/>
                    <a:gd name="T16" fmla="*/ 29 w 92"/>
                    <a:gd name="T17" fmla="*/ 72 h 116"/>
                    <a:gd name="T18" fmla="*/ 24 w 92"/>
                    <a:gd name="T19" fmla="*/ 63 h 116"/>
                    <a:gd name="T20" fmla="*/ 20 w 92"/>
                    <a:gd name="T21" fmla="*/ 53 h 116"/>
                    <a:gd name="T22" fmla="*/ 20 w 92"/>
                    <a:gd name="T23" fmla="*/ 43 h 116"/>
                    <a:gd name="T24" fmla="*/ 15 w 92"/>
                    <a:gd name="T25" fmla="*/ 34 h 116"/>
                    <a:gd name="T26" fmla="*/ 10 w 92"/>
                    <a:gd name="T27" fmla="*/ 24 h 116"/>
                    <a:gd name="T28" fmla="*/ 10 w 92"/>
                    <a:gd name="T29" fmla="*/ 14 h 116"/>
                    <a:gd name="T30" fmla="*/ 5 w 92"/>
                    <a:gd name="T31" fmla="*/ 5 h 116"/>
                    <a:gd name="T32" fmla="*/ 0 w 92"/>
                    <a:gd name="T33" fmla="*/ 0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116"/>
                    <a:gd name="T53" fmla="*/ 92 w 92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116">
                      <a:moveTo>
                        <a:pt x="92" y="116"/>
                      </a:moveTo>
                      <a:lnTo>
                        <a:pt x="77" y="116"/>
                      </a:lnTo>
                      <a:lnTo>
                        <a:pt x="68" y="111"/>
                      </a:lnTo>
                      <a:lnTo>
                        <a:pt x="63" y="106"/>
                      </a:lnTo>
                      <a:lnTo>
                        <a:pt x="53" y="101"/>
                      </a:lnTo>
                      <a:lnTo>
                        <a:pt x="49" y="97"/>
                      </a:lnTo>
                      <a:lnTo>
                        <a:pt x="39" y="87"/>
                      </a:lnTo>
                      <a:lnTo>
                        <a:pt x="34" y="77"/>
                      </a:lnTo>
                      <a:lnTo>
                        <a:pt x="29" y="72"/>
                      </a:lnTo>
                      <a:lnTo>
                        <a:pt x="24" y="63"/>
                      </a:lnTo>
                      <a:lnTo>
                        <a:pt x="20" y="53"/>
                      </a:lnTo>
                      <a:lnTo>
                        <a:pt x="20" y="43"/>
                      </a:lnTo>
                      <a:lnTo>
                        <a:pt x="15" y="34"/>
                      </a:lnTo>
                      <a:lnTo>
                        <a:pt x="10" y="24"/>
                      </a:lnTo>
                      <a:lnTo>
                        <a:pt x="10" y="14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8" name="Freeform 1522">
                  <a:extLst>
                    <a:ext uri="{FF2B5EF4-FFF2-40B4-BE49-F238E27FC236}">
                      <a16:creationId xmlns:a16="http://schemas.microsoft.com/office/drawing/2014/main" id="{0C20017B-3277-4418-BE55-3120BDC27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" y="2244"/>
                  <a:ext cx="34" cy="198"/>
                </a:xfrm>
                <a:custGeom>
                  <a:avLst/>
                  <a:gdLst>
                    <a:gd name="T0" fmla="*/ 34 w 34"/>
                    <a:gd name="T1" fmla="*/ 198 h 198"/>
                    <a:gd name="T2" fmla="*/ 29 w 34"/>
                    <a:gd name="T3" fmla="*/ 183 h 198"/>
                    <a:gd name="T4" fmla="*/ 29 w 34"/>
                    <a:gd name="T5" fmla="*/ 174 h 198"/>
                    <a:gd name="T6" fmla="*/ 25 w 34"/>
                    <a:gd name="T7" fmla="*/ 164 h 198"/>
                    <a:gd name="T8" fmla="*/ 20 w 34"/>
                    <a:gd name="T9" fmla="*/ 150 h 198"/>
                    <a:gd name="T10" fmla="*/ 15 w 34"/>
                    <a:gd name="T11" fmla="*/ 140 h 198"/>
                    <a:gd name="T12" fmla="*/ 15 w 34"/>
                    <a:gd name="T13" fmla="*/ 126 h 198"/>
                    <a:gd name="T14" fmla="*/ 10 w 34"/>
                    <a:gd name="T15" fmla="*/ 116 h 198"/>
                    <a:gd name="T16" fmla="*/ 10 w 34"/>
                    <a:gd name="T17" fmla="*/ 101 h 198"/>
                    <a:gd name="T18" fmla="*/ 5 w 34"/>
                    <a:gd name="T19" fmla="*/ 87 h 198"/>
                    <a:gd name="T20" fmla="*/ 5 w 34"/>
                    <a:gd name="T21" fmla="*/ 77 h 198"/>
                    <a:gd name="T22" fmla="*/ 0 w 34"/>
                    <a:gd name="T23" fmla="*/ 63 h 198"/>
                    <a:gd name="T24" fmla="*/ 0 w 34"/>
                    <a:gd name="T25" fmla="*/ 53 h 198"/>
                    <a:gd name="T26" fmla="*/ 0 w 34"/>
                    <a:gd name="T27" fmla="*/ 39 h 198"/>
                    <a:gd name="T28" fmla="*/ 0 w 34"/>
                    <a:gd name="T29" fmla="*/ 29 h 198"/>
                    <a:gd name="T30" fmla="*/ 0 w 34"/>
                    <a:gd name="T31" fmla="*/ 15 h 198"/>
                    <a:gd name="T32" fmla="*/ 0 w 34"/>
                    <a:gd name="T33" fmla="*/ 0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98"/>
                    <a:gd name="T53" fmla="*/ 34 w 34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98">
                      <a:moveTo>
                        <a:pt x="34" y="198"/>
                      </a:moveTo>
                      <a:lnTo>
                        <a:pt x="29" y="183"/>
                      </a:lnTo>
                      <a:lnTo>
                        <a:pt x="29" y="174"/>
                      </a:lnTo>
                      <a:lnTo>
                        <a:pt x="25" y="164"/>
                      </a:lnTo>
                      <a:lnTo>
                        <a:pt x="20" y="150"/>
                      </a:lnTo>
                      <a:lnTo>
                        <a:pt x="15" y="140"/>
                      </a:lnTo>
                      <a:lnTo>
                        <a:pt x="15" y="126"/>
                      </a:lnTo>
                      <a:lnTo>
                        <a:pt x="10" y="116"/>
                      </a:lnTo>
                      <a:lnTo>
                        <a:pt x="10" y="101"/>
                      </a:lnTo>
                      <a:lnTo>
                        <a:pt x="5" y="87"/>
                      </a:lnTo>
                      <a:lnTo>
                        <a:pt x="5" y="77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39"/>
                      </a:lnTo>
                      <a:lnTo>
                        <a:pt x="0" y="29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9" name="Freeform 1523">
                  <a:extLst>
                    <a:ext uri="{FF2B5EF4-FFF2-40B4-BE49-F238E27FC236}">
                      <a16:creationId xmlns:a16="http://schemas.microsoft.com/office/drawing/2014/main" id="{557B1D93-0D8E-4E52-8BFE-AF12553AD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2080"/>
                  <a:ext cx="14" cy="164"/>
                </a:xfrm>
                <a:custGeom>
                  <a:avLst/>
                  <a:gdLst>
                    <a:gd name="T0" fmla="*/ 4 w 14"/>
                    <a:gd name="T1" fmla="*/ 164 h 164"/>
                    <a:gd name="T2" fmla="*/ 4 w 14"/>
                    <a:gd name="T3" fmla="*/ 154 h 164"/>
                    <a:gd name="T4" fmla="*/ 4 w 14"/>
                    <a:gd name="T5" fmla="*/ 145 h 164"/>
                    <a:gd name="T6" fmla="*/ 0 w 14"/>
                    <a:gd name="T7" fmla="*/ 135 h 164"/>
                    <a:gd name="T8" fmla="*/ 0 w 14"/>
                    <a:gd name="T9" fmla="*/ 125 h 164"/>
                    <a:gd name="T10" fmla="*/ 4 w 14"/>
                    <a:gd name="T11" fmla="*/ 111 h 164"/>
                    <a:gd name="T12" fmla="*/ 4 w 14"/>
                    <a:gd name="T13" fmla="*/ 101 h 164"/>
                    <a:gd name="T14" fmla="*/ 4 w 14"/>
                    <a:gd name="T15" fmla="*/ 92 h 164"/>
                    <a:gd name="T16" fmla="*/ 4 w 14"/>
                    <a:gd name="T17" fmla="*/ 82 h 164"/>
                    <a:gd name="T18" fmla="*/ 4 w 14"/>
                    <a:gd name="T19" fmla="*/ 67 h 164"/>
                    <a:gd name="T20" fmla="*/ 9 w 14"/>
                    <a:gd name="T21" fmla="*/ 58 h 164"/>
                    <a:gd name="T22" fmla="*/ 9 w 14"/>
                    <a:gd name="T23" fmla="*/ 48 h 164"/>
                    <a:gd name="T24" fmla="*/ 9 w 14"/>
                    <a:gd name="T25" fmla="*/ 39 h 164"/>
                    <a:gd name="T26" fmla="*/ 14 w 14"/>
                    <a:gd name="T27" fmla="*/ 29 h 164"/>
                    <a:gd name="T28" fmla="*/ 14 w 14"/>
                    <a:gd name="T29" fmla="*/ 19 h 164"/>
                    <a:gd name="T30" fmla="*/ 14 w 14"/>
                    <a:gd name="T31" fmla="*/ 10 h 164"/>
                    <a:gd name="T32" fmla="*/ 14 w 14"/>
                    <a:gd name="T33" fmla="*/ 0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64"/>
                    <a:gd name="T53" fmla="*/ 14 w 14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64">
                      <a:moveTo>
                        <a:pt x="4" y="164"/>
                      </a:moveTo>
                      <a:lnTo>
                        <a:pt x="4" y="154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0" y="125"/>
                      </a:lnTo>
                      <a:lnTo>
                        <a:pt x="4" y="111"/>
                      </a:lnTo>
                      <a:lnTo>
                        <a:pt x="4" y="101"/>
                      </a:lnTo>
                      <a:lnTo>
                        <a:pt x="4" y="92"/>
                      </a:lnTo>
                      <a:lnTo>
                        <a:pt x="4" y="82"/>
                      </a:lnTo>
                      <a:lnTo>
                        <a:pt x="4" y="67"/>
                      </a:lnTo>
                      <a:lnTo>
                        <a:pt x="9" y="58"/>
                      </a:lnTo>
                      <a:lnTo>
                        <a:pt x="9" y="48"/>
                      </a:lnTo>
                      <a:lnTo>
                        <a:pt x="9" y="39"/>
                      </a:lnTo>
                      <a:lnTo>
                        <a:pt x="14" y="29"/>
                      </a:lnTo>
                      <a:lnTo>
                        <a:pt x="14" y="19"/>
                      </a:lnTo>
                      <a:lnTo>
                        <a:pt x="14" y="1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0" name="Freeform 1524">
                  <a:extLst>
                    <a:ext uri="{FF2B5EF4-FFF2-40B4-BE49-F238E27FC236}">
                      <a16:creationId xmlns:a16="http://schemas.microsoft.com/office/drawing/2014/main" id="{810EAD6C-3E30-463E-AEEB-E748A94F4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5" y="1655"/>
                  <a:ext cx="140" cy="425"/>
                </a:xfrm>
                <a:custGeom>
                  <a:avLst/>
                  <a:gdLst>
                    <a:gd name="T0" fmla="*/ 0 w 140"/>
                    <a:gd name="T1" fmla="*/ 425 h 425"/>
                    <a:gd name="T2" fmla="*/ 5 w 140"/>
                    <a:gd name="T3" fmla="*/ 396 h 425"/>
                    <a:gd name="T4" fmla="*/ 15 w 140"/>
                    <a:gd name="T5" fmla="*/ 367 h 425"/>
                    <a:gd name="T6" fmla="*/ 19 w 140"/>
                    <a:gd name="T7" fmla="*/ 338 h 425"/>
                    <a:gd name="T8" fmla="*/ 29 w 140"/>
                    <a:gd name="T9" fmla="*/ 314 h 425"/>
                    <a:gd name="T10" fmla="*/ 39 w 140"/>
                    <a:gd name="T11" fmla="*/ 285 h 425"/>
                    <a:gd name="T12" fmla="*/ 48 w 140"/>
                    <a:gd name="T13" fmla="*/ 261 h 425"/>
                    <a:gd name="T14" fmla="*/ 58 w 140"/>
                    <a:gd name="T15" fmla="*/ 237 h 425"/>
                    <a:gd name="T16" fmla="*/ 68 w 140"/>
                    <a:gd name="T17" fmla="*/ 212 h 425"/>
                    <a:gd name="T18" fmla="*/ 82 w 140"/>
                    <a:gd name="T19" fmla="*/ 184 h 425"/>
                    <a:gd name="T20" fmla="*/ 92 w 140"/>
                    <a:gd name="T21" fmla="*/ 159 h 425"/>
                    <a:gd name="T22" fmla="*/ 101 w 140"/>
                    <a:gd name="T23" fmla="*/ 135 h 425"/>
                    <a:gd name="T24" fmla="*/ 111 w 140"/>
                    <a:gd name="T25" fmla="*/ 106 h 425"/>
                    <a:gd name="T26" fmla="*/ 121 w 140"/>
                    <a:gd name="T27" fmla="*/ 82 h 425"/>
                    <a:gd name="T28" fmla="*/ 126 w 140"/>
                    <a:gd name="T29" fmla="*/ 53 h 425"/>
                    <a:gd name="T30" fmla="*/ 135 w 140"/>
                    <a:gd name="T31" fmla="*/ 29 h 425"/>
                    <a:gd name="T32" fmla="*/ 140 w 140"/>
                    <a:gd name="T33" fmla="*/ 0 h 4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0"/>
                    <a:gd name="T52" fmla="*/ 0 h 425"/>
                    <a:gd name="T53" fmla="*/ 140 w 140"/>
                    <a:gd name="T54" fmla="*/ 425 h 4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0" h="425">
                      <a:moveTo>
                        <a:pt x="0" y="425"/>
                      </a:moveTo>
                      <a:lnTo>
                        <a:pt x="5" y="396"/>
                      </a:lnTo>
                      <a:lnTo>
                        <a:pt x="15" y="367"/>
                      </a:lnTo>
                      <a:lnTo>
                        <a:pt x="19" y="338"/>
                      </a:lnTo>
                      <a:lnTo>
                        <a:pt x="29" y="314"/>
                      </a:lnTo>
                      <a:lnTo>
                        <a:pt x="39" y="285"/>
                      </a:lnTo>
                      <a:lnTo>
                        <a:pt x="48" y="261"/>
                      </a:lnTo>
                      <a:lnTo>
                        <a:pt x="58" y="237"/>
                      </a:lnTo>
                      <a:lnTo>
                        <a:pt x="68" y="212"/>
                      </a:lnTo>
                      <a:lnTo>
                        <a:pt x="82" y="184"/>
                      </a:lnTo>
                      <a:lnTo>
                        <a:pt x="92" y="159"/>
                      </a:lnTo>
                      <a:lnTo>
                        <a:pt x="101" y="135"/>
                      </a:lnTo>
                      <a:lnTo>
                        <a:pt x="111" y="106"/>
                      </a:lnTo>
                      <a:lnTo>
                        <a:pt x="121" y="82"/>
                      </a:lnTo>
                      <a:lnTo>
                        <a:pt x="126" y="53"/>
                      </a:lnTo>
                      <a:lnTo>
                        <a:pt x="135" y="29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1" name="Freeform 1525">
                  <a:extLst>
                    <a:ext uri="{FF2B5EF4-FFF2-40B4-BE49-F238E27FC236}">
                      <a16:creationId xmlns:a16="http://schemas.microsoft.com/office/drawing/2014/main" id="{1DE1596B-A5A1-4940-A753-D2589C5D4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1254"/>
                  <a:ext cx="87" cy="401"/>
                </a:xfrm>
                <a:custGeom>
                  <a:avLst/>
                  <a:gdLst>
                    <a:gd name="T0" fmla="*/ 0 w 87"/>
                    <a:gd name="T1" fmla="*/ 401 h 401"/>
                    <a:gd name="T2" fmla="*/ 5 w 87"/>
                    <a:gd name="T3" fmla="*/ 377 h 401"/>
                    <a:gd name="T4" fmla="*/ 10 w 87"/>
                    <a:gd name="T5" fmla="*/ 348 h 401"/>
                    <a:gd name="T6" fmla="*/ 15 w 87"/>
                    <a:gd name="T7" fmla="*/ 324 h 401"/>
                    <a:gd name="T8" fmla="*/ 19 w 87"/>
                    <a:gd name="T9" fmla="*/ 300 h 401"/>
                    <a:gd name="T10" fmla="*/ 24 w 87"/>
                    <a:gd name="T11" fmla="*/ 276 h 401"/>
                    <a:gd name="T12" fmla="*/ 29 w 87"/>
                    <a:gd name="T13" fmla="*/ 251 h 401"/>
                    <a:gd name="T14" fmla="*/ 34 w 87"/>
                    <a:gd name="T15" fmla="*/ 222 h 401"/>
                    <a:gd name="T16" fmla="*/ 39 w 87"/>
                    <a:gd name="T17" fmla="*/ 198 h 401"/>
                    <a:gd name="T18" fmla="*/ 44 w 87"/>
                    <a:gd name="T19" fmla="*/ 174 h 401"/>
                    <a:gd name="T20" fmla="*/ 53 w 87"/>
                    <a:gd name="T21" fmla="*/ 150 h 401"/>
                    <a:gd name="T22" fmla="*/ 58 w 87"/>
                    <a:gd name="T23" fmla="*/ 126 h 401"/>
                    <a:gd name="T24" fmla="*/ 63 w 87"/>
                    <a:gd name="T25" fmla="*/ 102 h 401"/>
                    <a:gd name="T26" fmla="*/ 68 w 87"/>
                    <a:gd name="T27" fmla="*/ 73 h 401"/>
                    <a:gd name="T28" fmla="*/ 73 w 87"/>
                    <a:gd name="T29" fmla="*/ 49 h 401"/>
                    <a:gd name="T30" fmla="*/ 77 w 87"/>
                    <a:gd name="T31" fmla="*/ 25 h 401"/>
                    <a:gd name="T32" fmla="*/ 87 w 87"/>
                    <a:gd name="T33" fmla="*/ 0 h 4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401"/>
                    <a:gd name="T53" fmla="*/ 87 w 87"/>
                    <a:gd name="T54" fmla="*/ 401 h 4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401">
                      <a:moveTo>
                        <a:pt x="0" y="401"/>
                      </a:moveTo>
                      <a:lnTo>
                        <a:pt x="5" y="377"/>
                      </a:lnTo>
                      <a:lnTo>
                        <a:pt x="10" y="348"/>
                      </a:lnTo>
                      <a:lnTo>
                        <a:pt x="15" y="324"/>
                      </a:lnTo>
                      <a:lnTo>
                        <a:pt x="19" y="300"/>
                      </a:lnTo>
                      <a:lnTo>
                        <a:pt x="24" y="276"/>
                      </a:lnTo>
                      <a:lnTo>
                        <a:pt x="29" y="251"/>
                      </a:lnTo>
                      <a:lnTo>
                        <a:pt x="34" y="222"/>
                      </a:lnTo>
                      <a:lnTo>
                        <a:pt x="39" y="198"/>
                      </a:lnTo>
                      <a:lnTo>
                        <a:pt x="44" y="174"/>
                      </a:lnTo>
                      <a:lnTo>
                        <a:pt x="53" y="150"/>
                      </a:lnTo>
                      <a:lnTo>
                        <a:pt x="58" y="126"/>
                      </a:lnTo>
                      <a:lnTo>
                        <a:pt x="63" y="102"/>
                      </a:lnTo>
                      <a:lnTo>
                        <a:pt x="68" y="73"/>
                      </a:lnTo>
                      <a:lnTo>
                        <a:pt x="73" y="49"/>
                      </a:lnTo>
                      <a:lnTo>
                        <a:pt x="77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2" name="Freeform 1526">
                  <a:extLst>
                    <a:ext uri="{FF2B5EF4-FFF2-40B4-BE49-F238E27FC236}">
                      <a16:creationId xmlns:a16="http://schemas.microsoft.com/office/drawing/2014/main" id="{1F36E475-2E8E-4E95-A74E-530847647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1182"/>
                  <a:ext cx="5" cy="72"/>
                </a:xfrm>
                <a:custGeom>
                  <a:avLst/>
                  <a:gdLst>
                    <a:gd name="T0" fmla="*/ 0 w 5"/>
                    <a:gd name="T1" fmla="*/ 72 h 72"/>
                    <a:gd name="T2" fmla="*/ 0 w 5"/>
                    <a:gd name="T3" fmla="*/ 68 h 72"/>
                    <a:gd name="T4" fmla="*/ 0 w 5"/>
                    <a:gd name="T5" fmla="*/ 63 h 72"/>
                    <a:gd name="T6" fmla="*/ 0 w 5"/>
                    <a:gd name="T7" fmla="*/ 58 h 72"/>
                    <a:gd name="T8" fmla="*/ 0 w 5"/>
                    <a:gd name="T9" fmla="*/ 53 h 72"/>
                    <a:gd name="T10" fmla="*/ 0 w 5"/>
                    <a:gd name="T11" fmla="*/ 48 h 72"/>
                    <a:gd name="T12" fmla="*/ 0 w 5"/>
                    <a:gd name="T13" fmla="*/ 43 h 72"/>
                    <a:gd name="T14" fmla="*/ 0 w 5"/>
                    <a:gd name="T15" fmla="*/ 39 h 72"/>
                    <a:gd name="T16" fmla="*/ 0 w 5"/>
                    <a:gd name="T17" fmla="*/ 34 h 72"/>
                    <a:gd name="T18" fmla="*/ 0 w 5"/>
                    <a:gd name="T19" fmla="*/ 29 h 72"/>
                    <a:gd name="T20" fmla="*/ 0 w 5"/>
                    <a:gd name="T21" fmla="*/ 24 h 72"/>
                    <a:gd name="T22" fmla="*/ 0 w 5"/>
                    <a:gd name="T23" fmla="*/ 24 h 72"/>
                    <a:gd name="T24" fmla="*/ 0 w 5"/>
                    <a:gd name="T25" fmla="*/ 19 h 72"/>
                    <a:gd name="T26" fmla="*/ 5 w 5"/>
                    <a:gd name="T27" fmla="*/ 14 h 72"/>
                    <a:gd name="T28" fmla="*/ 5 w 5"/>
                    <a:gd name="T29" fmla="*/ 10 h 72"/>
                    <a:gd name="T30" fmla="*/ 5 w 5"/>
                    <a:gd name="T31" fmla="*/ 5 h 72"/>
                    <a:gd name="T32" fmla="*/ 5 w 5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72"/>
                    <a:gd name="T53" fmla="*/ 5 w 5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72">
                      <a:moveTo>
                        <a:pt x="0" y="72"/>
                      </a:move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3" name="Freeform 1527">
                  <a:extLst>
                    <a:ext uri="{FF2B5EF4-FFF2-40B4-BE49-F238E27FC236}">
                      <a16:creationId xmlns:a16="http://schemas.microsoft.com/office/drawing/2014/main" id="{1F8A0698-C275-416E-A9B1-A89FF33D6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1182"/>
                  <a:ext cx="24" cy="97"/>
                </a:xfrm>
                <a:custGeom>
                  <a:avLst/>
                  <a:gdLst>
                    <a:gd name="T0" fmla="*/ 0 w 24"/>
                    <a:gd name="T1" fmla="*/ 0 h 97"/>
                    <a:gd name="T2" fmla="*/ 5 w 24"/>
                    <a:gd name="T3" fmla="*/ 5 h 97"/>
                    <a:gd name="T4" fmla="*/ 9 w 24"/>
                    <a:gd name="T5" fmla="*/ 10 h 97"/>
                    <a:gd name="T6" fmla="*/ 14 w 24"/>
                    <a:gd name="T7" fmla="*/ 14 h 97"/>
                    <a:gd name="T8" fmla="*/ 14 w 24"/>
                    <a:gd name="T9" fmla="*/ 19 h 97"/>
                    <a:gd name="T10" fmla="*/ 14 w 24"/>
                    <a:gd name="T11" fmla="*/ 24 h 97"/>
                    <a:gd name="T12" fmla="*/ 19 w 24"/>
                    <a:gd name="T13" fmla="*/ 34 h 97"/>
                    <a:gd name="T14" fmla="*/ 19 w 24"/>
                    <a:gd name="T15" fmla="*/ 39 h 97"/>
                    <a:gd name="T16" fmla="*/ 19 w 24"/>
                    <a:gd name="T17" fmla="*/ 43 h 97"/>
                    <a:gd name="T18" fmla="*/ 19 w 24"/>
                    <a:gd name="T19" fmla="*/ 53 h 97"/>
                    <a:gd name="T20" fmla="*/ 19 w 24"/>
                    <a:gd name="T21" fmla="*/ 58 h 97"/>
                    <a:gd name="T22" fmla="*/ 19 w 24"/>
                    <a:gd name="T23" fmla="*/ 63 h 97"/>
                    <a:gd name="T24" fmla="*/ 19 w 24"/>
                    <a:gd name="T25" fmla="*/ 72 h 97"/>
                    <a:gd name="T26" fmla="*/ 19 w 24"/>
                    <a:gd name="T27" fmla="*/ 77 h 97"/>
                    <a:gd name="T28" fmla="*/ 19 w 24"/>
                    <a:gd name="T29" fmla="*/ 87 h 97"/>
                    <a:gd name="T30" fmla="*/ 19 w 24"/>
                    <a:gd name="T31" fmla="*/ 92 h 97"/>
                    <a:gd name="T32" fmla="*/ 24 w 24"/>
                    <a:gd name="T33" fmla="*/ 97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7"/>
                    <a:gd name="T53" fmla="*/ 24 w 24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9" y="10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9" y="43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19" y="63"/>
                      </a:lnTo>
                      <a:lnTo>
                        <a:pt x="19" y="72"/>
                      </a:lnTo>
                      <a:lnTo>
                        <a:pt x="19" y="77"/>
                      </a:lnTo>
                      <a:lnTo>
                        <a:pt x="19" y="87"/>
                      </a:lnTo>
                      <a:lnTo>
                        <a:pt x="19" y="92"/>
                      </a:lnTo>
                      <a:lnTo>
                        <a:pt x="24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4" name="Freeform 1528">
                  <a:extLst>
                    <a:ext uri="{FF2B5EF4-FFF2-40B4-BE49-F238E27FC236}">
                      <a16:creationId xmlns:a16="http://schemas.microsoft.com/office/drawing/2014/main" id="{02E6302A-595B-42CA-890A-42345124A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1211"/>
                  <a:ext cx="48" cy="34"/>
                </a:xfrm>
                <a:custGeom>
                  <a:avLst/>
                  <a:gdLst>
                    <a:gd name="T0" fmla="*/ 48 w 48"/>
                    <a:gd name="T1" fmla="*/ 0 h 34"/>
                    <a:gd name="T2" fmla="*/ 43 w 48"/>
                    <a:gd name="T3" fmla="*/ 0 h 34"/>
                    <a:gd name="T4" fmla="*/ 43 w 48"/>
                    <a:gd name="T5" fmla="*/ 5 h 34"/>
                    <a:gd name="T6" fmla="*/ 38 w 48"/>
                    <a:gd name="T7" fmla="*/ 5 h 34"/>
                    <a:gd name="T8" fmla="*/ 38 w 48"/>
                    <a:gd name="T9" fmla="*/ 10 h 34"/>
                    <a:gd name="T10" fmla="*/ 34 w 48"/>
                    <a:gd name="T11" fmla="*/ 14 h 34"/>
                    <a:gd name="T12" fmla="*/ 34 w 48"/>
                    <a:gd name="T13" fmla="*/ 14 h 34"/>
                    <a:gd name="T14" fmla="*/ 29 w 48"/>
                    <a:gd name="T15" fmla="*/ 14 h 34"/>
                    <a:gd name="T16" fmla="*/ 24 w 48"/>
                    <a:gd name="T17" fmla="*/ 19 h 34"/>
                    <a:gd name="T18" fmla="*/ 24 w 48"/>
                    <a:gd name="T19" fmla="*/ 19 h 34"/>
                    <a:gd name="T20" fmla="*/ 19 w 48"/>
                    <a:gd name="T21" fmla="*/ 24 h 34"/>
                    <a:gd name="T22" fmla="*/ 19 w 48"/>
                    <a:gd name="T23" fmla="*/ 24 h 34"/>
                    <a:gd name="T24" fmla="*/ 14 w 48"/>
                    <a:gd name="T25" fmla="*/ 29 h 34"/>
                    <a:gd name="T26" fmla="*/ 9 w 48"/>
                    <a:gd name="T27" fmla="*/ 29 h 34"/>
                    <a:gd name="T28" fmla="*/ 9 w 48"/>
                    <a:gd name="T29" fmla="*/ 29 h 34"/>
                    <a:gd name="T30" fmla="*/ 5 w 48"/>
                    <a:gd name="T31" fmla="*/ 29 h 34"/>
                    <a:gd name="T32" fmla="*/ 0 w 48"/>
                    <a:gd name="T33" fmla="*/ 34 h 34"/>
                    <a:gd name="T34" fmla="*/ 0 w 48"/>
                    <a:gd name="T35" fmla="*/ 29 h 34"/>
                    <a:gd name="T36" fmla="*/ 0 w 48"/>
                    <a:gd name="T37" fmla="*/ 29 h 34"/>
                    <a:gd name="T38" fmla="*/ 0 w 48"/>
                    <a:gd name="T39" fmla="*/ 24 h 34"/>
                    <a:gd name="T40" fmla="*/ 0 w 48"/>
                    <a:gd name="T41" fmla="*/ 24 h 34"/>
                    <a:gd name="T42" fmla="*/ 5 w 48"/>
                    <a:gd name="T43" fmla="*/ 19 h 34"/>
                    <a:gd name="T44" fmla="*/ 5 w 48"/>
                    <a:gd name="T45" fmla="*/ 19 h 34"/>
                    <a:gd name="T46" fmla="*/ 5 w 48"/>
                    <a:gd name="T47" fmla="*/ 19 h 34"/>
                    <a:gd name="T48" fmla="*/ 5 w 48"/>
                    <a:gd name="T49" fmla="*/ 14 h 34"/>
                    <a:gd name="T50" fmla="*/ 9 w 48"/>
                    <a:gd name="T51" fmla="*/ 14 h 34"/>
                    <a:gd name="T52" fmla="*/ 9 w 48"/>
                    <a:gd name="T53" fmla="*/ 14 h 34"/>
                    <a:gd name="T54" fmla="*/ 9 w 48"/>
                    <a:gd name="T55" fmla="*/ 10 h 34"/>
                    <a:gd name="T56" fmla="*/ 14 w 48"/>
                    <a:gd name="T57" fmla="*/ 10 h 34"/>
                    <a:gd name="T58" fmla="*/ 14 w 48"/>
                    <a:gd name="T59" fmla="*/ 10 h 34"/>
                    <a:gd name="T60" fmla="*/ 14 w 48"/>
                    <a:gd name="T61" fmla="*/ 5 h 34"/>
                    <a:gd name="T62" fmla="*/ 14 w 48"/>
                    <a:gd name="T63" fmla="*/ 5 h 34"/>
                    <a:gd name="T64" fmla="*/ 19 w 48"/>
                    <a:gd name="T65" fmla="*/ 5 h 34"/>
                    <a:gd name="T66" fmla="*/ 19 w 48"/>
                    <a:gd name="T67" fmla="*/ 5 h 34"/>
                    <a:gd name="T68" fmla="*/ 19 w 48"/>
                    <a:gd name="T69" fmla="*/ 5 h 34"/>
                    <a:gd name="T70" fmla="*/ 24 w 48"/>
                    <a:gd name="T71" fmla="*/ 5 h 34"/>
                    <a:gd name="T72" fmla="*/ 24 w 48"/>
                    <a:gd name="T73" fmla="*/ 5 h 34"/>
                    <a:gd name="T74" fmla="*/ 29 w 48"/>
                    <a:gd name="T75" fmla="*/ 5 h 34"/>
                    <a:gd name="T76" fmla="*/ 29 w 48"/>
                    <a:gd name="T77" fmla="*/ 5 h 34"/>
                    <a:gd name="T78" fmla="*/ 29 w 48"/>
                    <a:gd name="T79" fmla="*/ 5 h 34"/>
                    <a:gd name="T80" fmla="*/ 34 w 48"/>
                    <a:gd name="T81" fmla="*/ 0 h 34"/>
                    <a:gd name="T82" fmla="*/ 34 w 48"/>
                    <a:gd name="T83" fmla="*/ 0 h 34"/>
                    <a:gd name="T84" fmla="*/ 38 w 48"/>
                    <a:gd name="T85" fmla="*/ 0 h 34"/>
                    <a:gd name="T86" fmla="*/ 38 w 48"/>
                    <a:gd name="T87" fmla="*/ 0 h 34"/>
                    <a:gd name="T88" fmla="*/ 38 w 48"/>
                    <a:gd name="T89" fmla="*/ 0 h 34"/>
                    <a:gd name="T90" fmla="*/ 43 w 48"/>
                    <a:gd name="T91" fmla="*/ 0 h 34"/>
                    <a:gd name="T92" fmla="*/ 43 w 48"/>
                    <a:gd name="T93" fmla="*/ 0 h 34"/>
                    <a:gd name="T94" fmla="*/ 43 w 48"/>
                    <a:gd name="T95" fmla="*/ 0 h 34"/>
                    <a:gd name="T96" fmla="*/ 48 w 48"/>
                    <a:gd name="T97" fmla="*/ 0 h 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"/>
                    <a:gd name="T148" fmla="*/ 0 h 34"/>
                    <a:gd name="T149" fmla="*/ 48 w 48"/>
                    <a:gd name="T150" fmla="*/ 34 h 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" h="34">
                      <a:moveTo>
                        <a:pt x="48" y="0"/>
                      </a:moveTo>
                      <a:lnTo>
                        <a:pt x="43" y="0"/>
                      </a:lnTo>
                      <a:lnTo>
                        <a:pt x="43" y="5"/>
                      </a:lnTo>
                      <a:lnTo>
                        <a:pt x="38" y="5"/>
                      </a:lnTo>
                      <a:lnTo>
                        <a:pt x="38" y="10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5" name="Freeform 1529">
                  <a:extLst>
                    <a:ext uri="{FF2B5EF4-FFF2-40B4-BE49-F238E27FC236}">
                      <a16:creationId xmlns:a16="http://schemas.microsoft.com/office/drawing/2014/main" id="{F74C97CB-E9B3-4FA7-94AE-8348EB196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1211"/>
                  <a:ext cx="48" cy="34"/>
                </a:xfrm>
                <a:custGeom>
                  <a:avLst/>
                  <a:gdLst>
                    <a:gd name="T0" fmla="*/ 48 w 48"/>
                    <a:gd name="T1" fmla="*/ 0 h 34"/>
                    <a:gd name="T2" fmla="*/ 43 w 48"/>
                    <a:gd name="T3" fmla="*/ 0 h 34"/>
                    <a:gd name="T4" fmla="*/ 43 w 48"/>
                    <a:gd name="T5" fmla="*/ 5 h 34"/>
                    <a:gd name="T6" fmla="*/ 38 w 48"/>
                    <a:gd name="T7" fmla="*/ 5 h 34"/>
                    <a:gd name="T8" fmla="*/ 38 w 48"/>
                    <a:gd name="T9" fmla="*/ 10 h 34"/>
                    <a:gd name="T10" fmla="*/ 34 w 48"/>
                    <a:gd name="T11" fmla="*/ 14 h 34"/>
                    <a:gd name="T12" fmla="*/ 34 w 48"/>
                    <a:gd name="T13" fmla="*/ 14 h 34"/>
                    <a:gd name="T14" fmla="*/ 29 w 48"/>
                    <a:gd name="T15" fmla="*/ 14 h 34"/>
                    <a:gd name="T16" fmla="*/ 24 w 48"/>
                    <a:gd name="T17" fmla="*/ 19 h 34"/>
                    <a:gd name="T18" fmla="*/ 24 w 48"/>
                    <a:gd name="T19" fmla="*/ 19 h 34"/>
                    <a:gd name="T20" fmla="*/ 19 w 48"/>
                    <a:gd name="T21" fmla="*/ 24 h 34"/>
                    <a:gd name="T22" fmla="*/ 19 w 48"/>
                    <a:gd name="T23" fmla="*/ 24 h 34"/>
                    <a:gd name="T24" fmla="*/ 14 w 48"/>
                    <a:gd name="T25" fmla="*/ 29 h 34"/>
                    <a:gd name="T26" fmla="*/ 9 w 48"/>
                    <a:gd name="T27" fmla="*/ 29 h 34"/>
                    <a:gd name="T28" fmla="*/ 9 w 48"/>
                    <a:gd name="T29" fmla="*/ 29 h 34"/>
                    <a:gd name="T30" fmla="*/ 5 w 48"/>
                    <a:gd name="T31" fmla="*/ 29 h 34"/>
                    <a:gd name="T32" fmla="*/ 0 w 48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34"/>
                    <a:gd name="T53" fmla="*/ 48 w 4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34">
                      <a:moveTo>
                        <a:pt x="48" y="0"/>
                      </a:moveTo>
                      <a:lnTo>
                        <a:pt x="43" y="0"/>
                      </a:lnTo>
                      <a:lnTo>
                        <a:pt x="43" y="5"/>
                      </a:lnTo>
                      <a:lnTo>
                        <a:pt x="38" y="5"/>
                      </a:lnTo>
                      <a:lnTo>
                        <a:pt x="38" y="10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6" name="Freeform 1530">
                  <a:extLst>
                    <a:ext uri="{FF2B5EF4-FFF2-40B4-BE49-F238E27FC236}">
                      <a16:creationId xmlns:a16="http://schemas.microsoft.com/office/drawing/2014/main" id="{2C4DEF10-E1F6-48F5-96E3-0B59A8203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1216"/>
                  <a:ext cx="19" cy="29"/>
                </a:xfrm>
                <a:custGeom>
                  <a:avLst/>
                  <a:gdLst>
                    <a:gd name="T0" fmla="*/ 0 w 19"/>
                    <a:gd name="T1" fmla="*/ 29 h 29"/>
                    <a:gd name="T2" fmla="*/ 0 w 19"/>
                    <a:gd name="T3" fmla="*/ 24 h 29"/>
                    <a:gd name="T4" fmla="*/ 0 w 19"/>
                    <a:gd name="T5" fmla="*/ 24 h 29"/>
                    <a:gd name="T6" fmla="*/ 0 w 19"/>
                    <a:gd name="T7" fmla="*/ 19 h 29"/>
                    <a:gd name="T8" fmla="*/ 0 w 19"/>
                    <a:gd name="T9" fmla="*/ 19 h 29"/>
                    <a:gd name="T10" fmla="*/ 5 w 19"/>
                    <a:gd name="T11" fmla="*/ 14 h 29"/>
                    <a:gd name="T12" fmla="*/ 5 w 19"/>
                    <a:gd name="T13" fmla="*/ 14 h 29"/>
                    <a:gd name="T14" fmla="*/ 5 w 19"/>
                    <a:gd name="T15" fmla="*/ 14 h 29"/>
                    <a:gd name="T16" fmla="*/ 5 w 19"/>
                    <a:gd name="T17" fmla="*/ 9 h 29"/>
                    <a:gd name="T18" fmla="*/ 9 w 19"/>
                    <a:gd name="T19" fmla="*/ 9 h 29"/>
                    <a:gd name="T20" fmla="*/ 9 w 19"/>
                    <a:gd name="T21" fmla="*/ 9 h 29"/>
                    <a:gd name="T22" fmla="*/ 9 w 19"/>
                    <a:gd name="T23" fmla="*/ 5 h 29"/>
                    <a:gd name="T24" fmla="*/ 14 w 19"/>
                    <a:gd name="T25" fmla="*/ 5 h 29"/>
                    <a:gd name="T26" fmla="*/ 14 w 19"/>
                    <a:gd name="T27" fmla="*/ 5 h 29"/>
                    <a:gd name="T28" fmla="*/ 14 w 19"/>
                    <a:gd name="T29" fmla="*/ 0 h 29"/>
                    <a:gd name="T30" fmla="*/ 14 w 19"/>
                    <a:gd name="T31" fmla="*/ 0 h 29"/>
                    <a:gd name="T32" fmla="*/ 19 w 19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7" name="Freeform 1531">
                  <a:extLst>
                    <a:ext uri="{FF2B5EF4-FFF2-40B4-BE49-F238E27FC236}">
                      <a16:creationId xmlns:a16="http://schemas.microsoft.com/office/drawing/2014/main" id="{142889E7-C061-44C1-B87D-00BA85614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" y="1211"/>
                  <a:ext cx="29" cy="5"/>
                </a:xfrm>
                <a:custGeom>
                  <a:avLst/>
                  <a:gdLst>
                    <a:gd name="T0" fmla="*/ 0 w 29"/>
                    <a:gd name="T1" fmla="*/ 5 h 5"/>
                    <a:gd name="T2" fmla="*/ 0 w 29"/>
                    <a:gd name="T3" fmla="*/ 5 h 5"/>
                    <a:gd name="T4" fmla="*/ 0 w 29"/>
                    <a:gd name="T5" fmla="*/ 5 h 5"/>
                    <a:gd name="T6" fmla="*/ 5 w 29"/>
                    <a:gd name="T7" fmla="*/ 5 h 5"/>
                    <a:gd name="T8" fmla="*/ 5 w 29"/>
                    <a:gd name="T9" fmla="*/ 5 h 5"/>
                    <a:gd name="T10" fmla="*/ 10 w 29"/>
                    <a:gd name="T11" fmla="*/ 5 h 5"/>
                    <a:gd name="T12" fmla="*/ 10 w 29"/>
                    <a:gd name="T13" fmla="*/ 5 h 5"/>
                    <a:gd name="T14" fmla="*/ 10 w 29"/>
                    <a:gd name="T15" fmla="*/ 5 h 5"/>
                    <a:gd name="T16" fmla="*/ 15 w 29"/>
                    <a:gd name="T17" fmla="*/ 0 h 5"/>
                    <a:gd name="T18" fmla="*/ 15 w 29"/>
                    <a:gd name="T19" fmla="*/ 0 h 5"/>
                    <a:gd name="T20" fmla="*/ 19 w 29"/>
                    <a:gd name="T21" fmla="*/ 0 h 5"/>
                    <a:gd name="T22" fmla="*/ 19 w 29"/>
                    <a:gd name="T23" fmla="*/ 0 h 5"/>
                    <a:gd name="T24" fmla="*/ 19 w 29"/>
                    <a:gd name="T25" fmla="*/ 0 h 5"/>
                    <a:gd name="T26" fmla="*/ 24 w 29"/>
                    <a:gd name="T27" fmla="*/ 0 h 5"/>
                    <a:gd name="T28" fmla="*/ 24 w 29"/>
                    <a:gd name="T29" fmla="*/ 0 h 5"/>
                    <a:gd name="T30" fmla="*/ 24 w 29"/>
                    <a:gd name="T31" fmla="*/ 0 h 5"/>
                    <a:gd name="T32" fmla="*/ 29 w 2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"/>
                    <a:gd name="T53" fmla="*/ 29 w 2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8" name="Freeform 1532">
                  <a:extLst>
                    <a:ext uri="{FF2B5EF4-FFF2-40B4-BE49-F238E27FC236}">
                      <a16:creationId xmlns:a16="http://schemas.microsoft.com/office/drawing/2014/main" id="{39EC4898-4380-48FE-A124-405F4FE15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1211"/>
                  <a:ext cx="406" cy="2057"/>
                </a:xfrm>
                <a:custGeom>
                  <a:avLst/>
                  <a:gdLst>
                    <a:gd name="T0" fmla="*/ 328 w 406"/>
                    <a:gd name="T1" fmla="*/ 10 h 2057"/>
                    <a:gd name="T2" fmla="*/ 328 w 406"/>
                    <a:gd name="T3" fmla="*/ 19 h 2057"/>
                    <a:gd name="T4" fmla="*/ 328 w 406"/>
                    <a:gd name="T5" fmla="*/ 29 h 2057"/>
                    <a:gd name="T6" fmla="*/ 338 w 406"/>
                    <a:gd name="T7" fmla="*/ 43 h 2057"/>
                    <a:gd name="T8" fmla="*/ 353 w 406"/>
                    <a:gd name="T9" fmla="*/ 53 h 2057"/>
                    <a:gd name="T10" fmla="*/ 367 w 406"/>
                    <a:gd name="T11" fmla="*/ 63 h 2057"/>
                    <a:gd name="T12" fmla="*/ 377 w 406"/>
                    <a:gd name="T13" fmla="*/ 68 h 2057"/>
                    <a:gd name="T14" fmla="*/ 386 w 406"/>
                    <a:gd name="T15" fmla="*/ 72 h 2057"/>
                    <a:gd name="T16" fmla="*/ 401 w 406"/>
                    <a:gd name="T17" fmla="*/ 77 h 2057"/>
                    <a:gd name="T18" fmla="*/ 406 w 406"/>
                    <a:gd name="T19" fmla="*/ 82 h 2057"/>
                    <a:gd name="T20" fmla="*/ 401 w 406"/>
                    <a:gd name="T21" fmla="*/ 106 h 2057"/>
                    <a:gd name="T22" fmla="*/ 391 w 406"/>
                    <a:gd name="T23" fmla="*/ 130 h 2057"/>
                    <a:gd name="T24" fmla="*/ 386 w 406"/>
                    <a:gd name="T25" fmla="*/ 154 h 2057"/>
                    <a:gd name="T26" fmla="*/ 386 w 406"/>
                    <a:gd name="T27" fmla="*/ 246 h 2057"/>
                    <a:gd name="T28" fmla="*/ 386 w 406"/>
                    <a:gd name="T29" fmla="*/ 338 h 2057"/>
                    <a:gd name="T30" fmla="*/ 382 w 406"/>
                    <a:gd name="T31" fmla="*/ 430 h 2057"/>
                    <a:gd name="T32" fmla="*/ 377 w 406"/>
                    <a:gd name="T33" fmla="*/ 488 h 2057"/>
                    <a:gd name="T34" fmla="*/ 372 w 406"/>
                    <a:gd name="T35" fmla="*/ 536 h 2057"/>
                    <a:gd name="T36" fmla="*/ 372 w 406"/>
                    <a:gd name="T37" fmla="*/ 589 h 2057"/>
                    <a:gd name="T38" fmla="*/ 362 w 406"/>
                    <a:gd name="T39" fmla="*/ 676 h 2057"/>
                    <a:gd name="T40" fmla="*/ 348 w 406"/>
                    <a:gd name="T41" fmla="*/ 782 h 2057"/>
                    <a:gd name="T42" fmla="*/ 333 w 406"/>
                    <a:gd name="T43" fmla="*/ 893 h 2057"/>
                    <a:gd name="T44" fmla="*/ 328 w 406"/>
                    <a:gd name="T45" fmla="*/ 965 h 2057"/>
                    <a:gd name="T46" fmla="*/ 328 w 406"/>
                    <a:gd name="T47" fmla="*/ 990 h 2057"/>
                    <a:gd name="T48" fmla="*/ 328 w 406"/>
                    <a:gd name="T49" fmla="*/ 1009 h 2057"/>
                    <a:gd name="T50" fmla="*/ 324 w 406"/>
                    <a:gd name="T51" fmla="*/ 1057 h 2057"/>
                    <a:gd name="T52" fmla="*/ 319 w 406"/>
                    <a:gd name="T53" fmla="*/ 1202 h 2057"/>
                    <a:gd name="T54" fmla="*/ 314 w 406"/>
                    <a:gd name="T55" fmla="*/ 1342 h 2057"/>
                    <a:gd name="T56" fmla="*/ 324 w 406"/>
                    <a:gd name="T57" fmla="*/ 1487 h 2057"/>
                    <a:gd name="T58" fmla="*/ 314 w 406"/>
                    <a:gd name="T59" fmla="*/ 1632 h 2057"/>
                    <a:gd name="T60" fmla="*/ 299 w 406"/>
                    <a:gd name="T61" fmla="*/ 1781 h 2057"/>
                    <a:gd name="T62" fmla="*/ 266 w 406"/>
                    <a:gd name="T63" fmla="*/ 1921 h 2057"/>
                    <a:gd name="T64" fmla="*/ 256 w 406"/>
                    <a:gd name="T65" fmla="*/ 1974 h 2057"/>
                    <a:gd name="T66" fmla="*/ 256 w 406"/>
                    <a:gd name="T67" fmla="*/ 2003 h 2057"/>
                    <a:gd name="T68" fmla="*/ 266 w 406"/>
                    <a:gd name="T69" fmla="*/ 2032 h 2057"/>
                    <a:gd name="T70" fmla="*/ 266 w 406"/>
                    <a:gd name="T71" fmla="*/ 2042 h 2057"/>
                    <a:gd name="T72" fmla="*/ 266 w 406"/>
                    <a:gd name="T73" fmla="*/ 2047 h 2057"/>
                    <a:gd name="T74" fmla="*/ 261 w 406"/>
                    <a:gd name="T75" fmla="*/ 2052 h 2057"/>
                    <a:gd name="T76" fmla="*/ 251 w 406"/>
                    <a:gd name="T77" fmla="*/ 2057 h 2057"/>
                    <a:gd name="T78" fmla="*/ 227 w 406"/>
                    <a:gd name="T79" fmla="*/ 2052 h 2057"/>
                    <a:gd name="T80" fmla="*/ 203 w 406"/>
                    <a:gd name="T81" fmla="*/ 2042 h 2057"/>
                    <a:gd name="T82" fmla="*/ 184 w 406"/>
                    <a:gd name="T83" fmla="*/ 2028 h 2057"/>
                    <a:gd name="T84" fmla="*/ 169 w 406"/>
                    <a:gd name="T85" fmla="*/ 2032 h 2057"/>
                    <a:gd name="T86" fmla="*/ 150 w 406"/>
                    <a:gd name="T87" fmla="*/ 2037 h 2057"/>
                    <a:gd name="T88" fmla="*/ 135 w 406"/>
                    <a:gd name="T89" fmla="*/ 2037 h 2057"/>
                    <a:gd name="T90" fmla="*/ 121 w 406"/>
                    <a:gd name="T91" fmla="*/ 2018 h 2057"/>
                    <a:gd name="T92" fmla="*/ 126 w 406"/>
                    <a:gd name="T93" fmla="*/ 1994 h 2057"/>
                    <a:gd name="T94" fmla="*/ 130 w 406"/>
                    <a:gd name="T95" fmla="*/ 1974 h 2057"/>
                    <a:gd name="T96" fmla="*/ 140 w 406"/>
                    <a:gd name="T97" fmla="*/ 1921 h 2057"/>
                    <a:gd name="T98" fmla="*/ 135 w 406"/>
                    <a:gd name="T99" fmla="*/ 1854 h 2057"/>
                    <a:gd name="T100" fmla="*/ 126 w 406"/>
                    <a:gd name="T101" fmla="*/ 1791 h 2057"/>
                    <a:gd name="T102" fmla="*/ 121 w 406"/>
                    <a:gd name="T103" fmla="*/ 1477 h 2057"/>
                    <a:gd name="T104" fmla="*/ 140 w 406"/>
                    <a:gd name="T105" fmla="*/ 1173 h 2057"/>
                    <a:gd name="T106" fmla="*/ 126 w 406"/>
                    <a:gd name="T107" fmla="*/ 1014 h 2057"/>
                    <a:gd name="T108" fmla="*/ 97 w 406"/>
                    <a:gd name="T109" fmla="*/ 850 h 2057"/>
                    <a:gd name="T110" fmla="*/ 169 w 406"/>
                    <a:gd name="T111" fmla="*/ 367 h 2057"/>
                    <a:gd name="T112" fmla="*/ 126 w 406"/>
                    <a:gd name="T113" fmla="*/ 473 h 2057"/>
                    <a:gd name="T114" fmla="*/ 97 w 406"/>
                    <a:gd name="T115" fmla="*/ 449 h 2057"/>
                    <a:gd name="T116" fmla="*/ 39 w 406"/>
                    <a:gd name="T117" fmla="*/ 420 h 2057"/>
                    <a:gd name="T118" fmla="*/ 5 w 406"/>
                    <a:gd name="T119" fmla="*/ 372 h 2057"/>
                    <a:gd name="T120" fmla="*/ 87 w 406"/>
                    <a:gd name="T121" fmla="*/ 270 h 2057"/>
                    <a:gd name="T122" fmla="*/ 304 w 406"/>
                    <a:gd name="T123" fmla="*/ 82 h 2057"/>
                    <a:gd name="T124" fmla="*/ 324 w 406"/>
                    <a:gd name="T125" fmla="*/ 5 h 205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06"/>
                    <a:gd name="T190" fmla="*/ 0 h 2057"/>
                    <a:gd name="T191" fmla="*/ 406 w 406"/>
                    <a:gd name="T192" fmla="*/ 2057 h 205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06" h="2057">
                      <a:moveTo>
                        <a:pt x="328" y="0"/>
                      </a:moveTo>
                      <a:lnTo>
                        <a:pt x="328" y="5"/>
                      </a:lnTo>
                      <a:lnTo>
                        <a:pt x="328" y="10"/>
                      </a:lnTo>
                      <a:lnTo>
                        <a:pt x="328" y="14"/>
                      </a:lnTo>
                      <a:lnTo>
                        <a:pt x="328" y="19"/>
                      </a:lnTo>
                      <a:lnTo>
                        <a:pt x="328" y="24"/>
                      </a:lnTo>
                      <a:lnTo>
                        <a:pt x="328" y="29"/>
                      </a:lnTo>
                      <a:lnTo>
                        <a:pt x="333" y="29"/>
                      </a:lnTo>
                      <a:lnTo>
                        <a:pt x="333" y="34"/>
                      </a:lnTo>
                      <a:lnTo>
                        <a:pt x="338" y="39"/>
                      </a:lnTo>
                      <a:lnTo>
                        <a:pt x="338" y="43"/>
                      </a:lnTo>
                      <a:lnTo>
                        <a:pt x="343" y="43"/>
                      </a:lnTo>
                      <a:lnTo>
                        <a:pt x="343" y="48"/>
                      </a:lnTo>
                      <a:lnTo>
                        <a:pt x="348" y="53"/>
                      </a:lnTo>
                      <a:lnTo>
                        <a:pt x="353" y="53"/>
                      </a:lnTo>
                      <a:lnTo>
                        <a:pt x="353" y="58"/>
                      </a:lnTo>
                      <a:lnTo>
                        <a:pt x="357" y="58"/>
                      </a:lnTo>
                      <a:lnTo>
                        <a:pt x="362" y="63"/>
                      </a:lnTo>
                      <a:lnTo>
                        <a:pt x="367" y="63"/>
                      </a:lnTo>
                      <a:lnTo>
                        <a:pt x="372" y="63"/>
                      </a:lnTo>
                      <a:lnTo>
                        <a:pt x="377" y="63"/>
                      </a:lnTo>
                      <a:lnTo>
                        <a:pt x="377" y="68"/>
                      </a:lnTo>
                      <a:lnTo>
                        <a:pt x="382" y="68"/>
                      </a:lnTo>
                      <a:lnTo>
                        <a:pt x="382" y="72"/>
                      </a:lnTo>
                      <a:lnTo>
                        <a:pt x="386" y="72"/>
                      </a:lnTo>
                      <a:lnTo>
                        <a:pt x="391" y="72"/>
                      </a:lnTo>
                      <a:lnTo>
                        <a:pt x="396" y="72"/>
                      </a:lnTo>
                      <a:lnTo>
                        <a:pt x="401" y="77"/>
                      </a:lnTo>
                      <a:lnTo>
                        <a:pt x="406" y="77"/>
                      </a:lnTo>
                      <a:lnTo>
                        <a:pt x="406" y="82"/>
                      </a:lnTo>
                      <a:lnTo>
                        <a:pt x="406" y="87"/>
                      </a:lnTo>
                      <a:lnTo>
                        <a:pt x="406" y="92"/>
                      </a:lnTo>
                      <a:lnTo>
                        <a:pt x="406" y="96"/>
                      </a:lnTo>
                      <a:lnTo>
                        <a:pt x="406" y="101"/>
                      </a:lnTo>
                      <a:lnTo>
                        <a:pt x="401" y="106"/>
                      </a:lnTo>
                      <a:lnTo>
                        <a:pt x="401" y="111"/>
                      </a:lnTo>
                      <a:lnTo>
                        <a:pt x="396" y="116"/>
                      </a:lnTo>
                      <a:lnTo>
                        <a:pt x="396" y="121"/>
                      </a:lnTo>
                      <a:lnTo>
                        <a:pt x="396" y="125"/>
                      </a:lnTo>
                      <a:lnTo>
                        <a:pt x="391" y="130"/>
                      </a:lnTo>
                      <a:lnTo>
                        <a:pt x="391" y="135"/>
                      </a:lnTo>
                      <a:lnTo>
                        <a:pt x="386" y="140"/>
                      </a:lnTo>
                      <a:lnTo>
                        <a:pt x="386" y="145"/>
                      </a:lnTo>
                      <a:lnTo>
                        <a:pt x="386" y="150"/>
                      </a:lnTo>
                      <a:lnTo>
                        <a:pt x="386" y="154"/>
                      </a:lnTo>
                      <a:lnTo>
                        <a:pt x="386" y="174"/>
                      </a:lnTo>
                      <a:lnTo>
                        <a:pt x="386" y="193"/>
                      </a:lnTo>
                      <a:lnTo>
                        <a:pt x="386" y="212"/>
                      </a:lnTo>
                      <a:lnTo>
                        <a:pt x="386" y="227"/>
                      </a:lnTo>
                      <a:lnTo>
                        <a:pt x="386" y="246"/>
                      </a:lnTo>
                      <a:lnTo>
                        <a:pt x="386" y="265"/>
                      </a:lnTo>
                      <a:lnTo>
                        <a:pt x="386" y="285"/>
                      </a:lnTo>
                      <a:lnTo>
                        <a:pt x="386" y="304"/>
                      </a:lnTo>
                      <a:lnTo>
                        <a:pt x="386" y="319"/>
                      </a:lnTo>
                      <a:lnTo>
                        <a:pt x="386" y="338"/>
                      </a:lnTo>
                      <a:lnTo>
                        <a:pt x="386" y="357"/>
                      </a:lnTo>
                      <a:lnTo>
                        <a:pt x="386" y="376"/>
                      </a:lnTo>
                      <a:lnTo>
                        <a:pt x="382" y="391"/>
                      </a:lnTo>
                      <a:lnTo>
                        <a:pt x="382" y="410"/>
                      </a:lnTo>
                      <a:lnTo>
                        <a:pt x="382" y="430"/>
                      </a:lnTo>
                      <a:lnTo>
                        <a:pt x="382" y="444"/>
                      </a:lnTo>
                      <a:lnTo>
                        <a:pt x="382" y="459"/>
                      </a:lnTo>
                      <a:lnTo>
                        <a:pt x="377" y="468"/>
                      </a:lnTo>
                      <a:lnTo>
                        <a:pt x="377" y="478"/>
                      </a:lnTo>
                      <a:lnTo>
                        <a:pt x="377" y="488"/>
                      </a:lnTo>
                      <a:lnTo>
                        <a:pt x="377" y="497"/>
                      </a:lnTo>
                      <a:lnTo>
                        <a:pt x="372" y="507"/>
                      </a:lnTo>
                      <a:lnTo>
                        <a:pt x="372" y="516"/>
                      </a:lnTo>
                      <a:lnTo>
                        <a:pt x="372" y="526"/>
                      </a:lnTo>
                      <a:lnTo>
                        <a:pt x="372" y="536"/>
                      </a:lnTo>
                      <a:lnTo>
                        <a:pt x="372" y="545"/>
                      </a:lnTo>
                      <a:lnTo>
                        <a:pt x="372" y="555"/>
                      </a:lnTo>
                      <a:lnTo>
                        <a:pt x="372" y="565"/>
                      </a:lnTo>
                      <a:lnTo>
                        <a:pt x="372" y="579"/>
                      </a:lnTo>
                      <a:lnTo>
                        <a:pt x="372" y="589"/>
                      </a:lnTo>
                      <a:lnTo>
                        <a:pt x="367" y="599"/>
                      </a:lnTo>
                      <a:lnTo>
                        <a:pt x="367" y="608"/>
                      </a:lnTo>
                      <a:lnTo>
                        <a:pt x="367" y="632"/>
                      </a:lnTo>
                      <a:lnTo>
                        <a:pt x="362" y="652"/>
                      </a:lnTo>
                      <a:lnTo>
                        <a:pt x="362" y="676"/>
                      </a:lnTo>
                      <a:lnTo>
                        <a:pt x="357" y="695"/>
                      </a:lnTo>
                      <a:lnTo>
                        <a:pt x="353" y="719"/>
                      </a:lnTo>
                      <a:lnTo>
                        <a:pt x="353" y="743"/>
                      </a:lnTo>
                      <a:lnTo>
                        <a:pt x="348" y="763"/>
                      </a:lnTo>
                      <a:lnTo>
                        <a:pt x="348" y="782"/>
                      </a:lnTo>
                      <a:lnTo>
                        <a:pt x="343" y="806"/>
                      </a:lnTo>
                      <a:lnTo>
                        <a:pt x="343" y="825"/>
                      </a:lnTo>
                      <a:lnTo>
                        <a:pt x="338" y="850"/>
                      </a:lnTo>
                      <a:lnTo>
                        <a:pt x="333" y="869"/>
                      </a:lnTo>
                      <a:lnTo>
                        <a:pt x="333" y="893"/>
                      </a:lnTo>
                      <a:lnTo>
                        <a:pt x="328" y="912"/>
                      </a:lnTo>
                      <a:lnTo>
                        <a:pt x="328" y="936"/>
                      </a:lnTo>
                      <a:lnTo>
                        <a:pt x="324" y="956"/>
                      </a:lnTo>
                      <a:lnTo>
                        <a:pt x="328" y="961"/>
                      </a:lnTo>
                      <a:lnTo>
                        <a:pt x="328" y="965"/>
                      </a:lnTo>
                      <a:lnTo>
                        <a:pt x="328" y="970"/>
                      </a:lnTo>
                      <a:lnTo>
                        <a:pt x="328" y="975"/>
                      </a:lnTo>
                      <a:lnTo>
                        <a:pt x="328" y="980"/>
                      </a:lnTo>
                      <a:lnTo>
                        <a:pt x="328" y="985"/>
                      </a:lnTo>
                      <a:lnTo>
                        <a:pt x="328" y="990"/>
                      </a:lnTo>
                      <a:lnTo>
                        <a:pt x="328" y="994"/>
                      </a:lnTo>
                      <a:lnTo>
                        <a:pt x="328" y="999"/>
                      </a:lnTo>
                      <a:lnTo>
                        <a:pt x="328" y="1004"/>
                      </a:lnTo>
                      <a:lnTo>
                        <a:pt x="328" y="1009"/>
                      </a:lnTo>
                      <a:lnTo>
                        <a:pt x="324" y="1014"/>
                      </a:lnTo>
                      <a:lnTo>
                        <a:pt x="324" y="1019"/>
                      </a:lnTo>
                      <a:lnTo>
                        <a:pt x="324" y="1023"/>
                      </a:lnTo>
                      <a:lnTo>
                        <a:pt x="324" y="1028"/>
                      </a:lnTo>
                      <a:lnTo>
                        <a:pt x="324" y="1057"/>
                      </a:lnTo>
                      <a:lnTo>
                        <a:pt x="324" y="1086"/>
                      </a:lnTo>
                      <a:lnTo>
                        <a:pt x="319" y="1115"/>
                      </a:lnTo>
                      <a:lnTo>
                        <a:pt x="319" y="1144"/>
                      </a:lnTo>
                      <a:lnTo>
                        <a:pt x="319" y="1173"/>
                      </a:lnTo>
                      <a:lnTo>
                        <a:pt x="319" y="1202"/>
                      </a:lnTo>
                      <a:lnTo>
                        <a:pt x="314" y="1231"/>
                      </a:lnTo>
                      <a:lnTo>
                        <a:pt x="314" y="1260"/>
                      </a:lnTo>
                      <a:lnTo>
                        <a:pt x="314" y="1284"/>
                      </a:lnTo>
                      <a:lnTo>
                        <a:pt x="314" y="1313"/>
                      </a:lnTo>
                      <a:lnTo>
                        <a:pt x="314" y="1342"/>
                      </a:lnTo>
                      <a:lnTo>
                        <a:pt x="314" y="1371"/>
                      </a:lnTo>
                      <a:lnTo>
                        <a:pt x="314" y="1400"/>
                      </a:lnTo>
                      <a:lnTo>
                        <a:pt x="319" y="1429"/>
                      </a:lnTo>
                      <a:lnTo>
                        <a:pt x="319" y="1458"/>
                      </a:lnTo>
                      <a:lnTo>
                        <a:pt x="324" y="1487"/>
                      </a:lnTo>
                      <a:lnTo>
                        <a:pt x="319" y="1516"/>
                      </a:lnTo>
                      <a:lnTo>
                        <a:pt x="319" y="1545"/>
                      </a:lnTo>
                      <a:lnTo>
                        <a:pt x="319" y="1574"/>
                      </a:lnTo>
                      <a:lnTo>
                        <a:pt x="314" y="1603"/>
                      </a:lnTo>
                      <a:lnTo>
                        <a:pt x="314" y="1632"/>
                      </a:lnTo>
                      <a:lnTo>
                        <a:pt x="314" y="1661"/>
                      </a:lnTo>
                      <a:lnTo>
                        <a:pt x="309" y="1690"/>
                      </a:lnTo>
                      <a:lnTo>
                        <a:pt x="304" y="1719"/>
                      </a:lnTo>
                      <a:lnTo>
                        <a:pt x="304" y="1752"/>
                      </a:lnTo>
                      <a:lnTo>
                        <a:pt x="299" y="1781"/>
                      </a:lnTo>
                      <a:lnTo>
                        <a:pt x="295" y="1810"/>
                      </a:lnTo>
                      <a:lnTo>
                        <a:pt x="290" y="1839"/>
                      </a:lnTo>
                      <a:lnTo>
                        <a:pt x="285" y="1868"/>
                      </a:lnTo>
                      <a:lnTo>
                        <a:pt x="275" y="1897"/>
                      </a:lnTo>
                      <a:lnTo>
                        <a:pt x="266" y="1921"/>
                      </a:lnTo>
                      <a:lnTo>
                        <a:pt x="256" y="1950"/>
                      </a:lnTo>
                      <a:lnTo>
                        <a:pt x="256" y="1955"/>
                      </a:lnTo>
                      <a:lnTo>
                        <a:pt x="256" y="1960"/>
                      </a:lnTo>
                      <a:lnTo>
                        <a:pt x="256" y="1965"/>
                      </a:lnTo>
                      <a:lnTo>
                        <a:pt x="256" y="1974"/>
                      </a:lnTo>
                      <a:lnTo>
                        <a:pt x="256" y="1979"/>
                      </a:lnTo>
                      <a:lnTo>
                        <a:pt x="256" y="1984"/>
                      </a:lnTo>
                      <a:lnTo>
                        <a:pt x="256" y="1989"/>
                      </a:lnTo>
                      <a:lnTo>
                        <a:pt x="256" y="1999"/>
                      </a:lnTo>
                      <a:lnTo>
                        <a:pt x="256" y="2003"/>
                      </a:lnTo>
                      <a:lnTo>
                        <a:pt x="256" y="2008"/>
                      </a:lnTo>
                      <a:lnTo>
                        <a:pt x="261" y="2013"/>
                      </a:lnTo>
                      <a:lnTo>
                        <a:pt x="261" y="2018"/>
                      </a:lnTo>
                      <a:lnTo>
                        <a:pt x="261" y="2028"/>
                      </a:lnTo>
                      <a:lnTo>
                        <a:pt x="266" y="2032"/>
                      </a:lnTo>
                      <a:lnTo>
                        <a:pt x="266" y="2037"/>
                      </a:lnTo>
                      <a:lnTo>
                        <a:pt x="266" y="2042"/>
                      </a:lnTo>
                      <a:lnTo>
                        <a:pt x="266" y="2047"/>
                      </a:lnTo>
                      <a:lnTo>
                        <a:pt x="266" y="2052"/>
                      </a:lnTo>
                      <a:lnTo>
                        <a:pt x="261" y="2052"/>
                      </a:lnTo>
                      <a:lnTo>
                        <a:pt x="256" y="2052"/>
                      </a:lnTo>
                      <a:lnTo>
                        <a:pt x="251" y="2057"/>
                      </a:lnTo>
                      <a:lnTo>
                        <a:pt x="246" y="2057"/>
                      </a:lnTo>
                      <a:lnTo>
                        <a:pt x="242" y="2052"/>
                      </a:lnTo>
                      <a:lnTo>
                        <a:pt x="237" y="2052"/>
                      </a:lnTo>
                      <a:lnTo>
                        <a:pt x="232" y="2052"/>
                      </a:lnTo>
                      <a:lnTo>
                        <a:pt x="227" y="2052"/>
                      </a:lnTo>
                      <a:lnTo>
                        <a:pt x="222" y="2047"/>
                      </a:lnTo>
                      <a:lnTo>
                        <a:pt x="217" y="2047"/>
                      </a:lnTo>
                      <a:lnTo>
                        <a:pt x="213" y="2047"/>
                      </a:lnTo>
                      <a:lnTo>
                        <a:pt x="208" y="2042"/>
                      </a:lnTo>
                      <a:lnTo>
                        <a:pt x="203" y="2042"/>
                      </a:lnTo>
                      <a:lnTo>
                        <a:pt x="198" y="2037"/>
                      </a:lnTo>
                      <a:lnTo>
                        <a:pt x="193" y="2032"/>
                      </a:lnTo>
                      <a:lnTo>
                        <a:pt x="188" y="2032"/>
                      </a:lnTo>
                      <a:lnTo>
                        <a:pt x="184" y="2028"/>
                      </a:lnTo>
                      <a:lnTo>
                        <a:pt x="179" y="2028"/>
                      </a:lnTo>
                      <a:lnTo>
                        <a:pt x="174" y="2028"/>
                      </a:lnTo>
                      <a:lnTo>
                        <a:pt x="169" y="2032"/>
                      </a:lnTo>
                      <a:lnTo>
                        <a:pt x="164" y="2032"/>
                      </a:lnTo>
                      <a:lnTo>
                        <a:pt x="159" y="2032"/>
                      </a:lnTo>
                      <a:lnTo>
                        <a:pt x="159" y="2037"/>
                      </a:lnTo>
                      <a:lnTo>
                        <a:pt x="155" y="2037"/>
                      </a:lnTo>
                      <a:lnTo>
                        <a:pt x="150" y="2037"/>
                      </a:lnTo>
                      <a:lnTo>
                        <a:pt x="145" y="2037"/>
                      </a:lnTo>
                      <a:lnTo>
                        <a:pt x="140" y="2037"/>
                      </a:lnTo>
                      <a:lnTo>
                        <a:pt x="135" y="2037"/>
                      </a:lnTo>
                      <a:lnTo>
                        <a:pt x="130" y="2032"/>
                      </a:lnTo>
                      <a:lnTo>
                        <a:pt x="126" y="2028"/>
                      </a:lnTo>
                      <a:lnTo>
                        <a:pt x="126" y="2023"/>
                      </a:lnTo>
                      <a:lnTo>
                        <a:pt x="121" y="2018"/>
                      </a:lnTo>
                      <a:lnTo>
                        <a:pt x="121" y="2013"/>
                      </a:lnTo>
                      <a:lnTo>
                        <a:pt x="126" y="2008"/>
                      </a:lnTo>
                      <a:lnTo>
                        <a:pt x="126" y="2003"/>
                      </a:lnTo>
                      <a:lnTo>
                        <a:pt x="126" y="1999"/>
                      </a:lnTo>
                      <a:lnTo>
                        <a:pt x="126" y="1994"/>
                      </a:lnTo>
                      <a:lnTo>
                        <a:pt x="130" y="1989"/>
                      </a:lnTo>
                      <a:lnTo>
                        <a:pt x="130" y="1984"/>
                      </a:lnTo>
                      <a:lnTo>
                        <a:pt x="130" y="1979"/>
                      </a:lnTo>
                      <a:lnTo>
                        <a:pt x="130" y="1974"/>
                      </a:lnTo>
                      <a:lnTo>
                        <a:pt x="130" y="1970"/>
                      </a:lnTo>
                      <a:lnTo>
                        <a:pt x="135" y="1955"/>
                      </a:lnTo>
                      <a:lnTo>
                        <a:pt x="140" y="1945"/>
                      </a:lnTo>
                      <a:lnTo>
                        <a:pt x="140" y="1931"/>
                      </a:lnTo>
                      <a:lnTo>
                        <a:pt x="140" y="1921"/>
                      </a:lnTo>
                      <a:lnTo>
                        <a:pt x="140" y="1907"/>
                      </a:lnTo>
                      <a:lnTo>
                        <a:pt x="140" y="1892"/>
                      </a:lnTo>
                      <a:lnTo>
                        <a:pt x="140" y="1883"/>
                      </a:lnTo>
                      <a:lnTo>
                        <a:pt x="140" y="1868"/>
                      </a:lnTo>
                      <a:lnTo>
                        <a:pt x="135" y="1854"/>
                      </a:lnTo>
                      <a:lnTo>
                        <a:pt x="135" y="1844"/>
                      </a:lnTo>
                      <a:lnTo>
                        <a:pt x="130" y="1830"/>
                      </a:lnTo>
                      <a:lnTo>
                        <a:pt x="130" y="1815"/>
                      </a:lnTo>
                      <a:lnTo>
                        <a:pt x="126" y="1805"/>
                      </a:lnTo>
                      <a:lnTo>
                        <a:pt x="126" y="1791"/>
                      </a:lnTo>
                      <a:lnTo>
                        <a:pt x="121" y="1781"/>
                      </a:lnTo>
                      <a:lnTo>
                        <a:pt x="121" y="1767"/>
                      </a:lnTo>
                      <a:lnTo>
                        <a:pt x="116" y="1675"/>
                      </a:lnTo>
                      <a:lnTo>
                        <a:pt x="116" y="1574"/>
                      </a:lnTo>
                      <a:lnTo>
                        <a:pt x="121" y="1477"/>
                      </a:lnTo>
                      <a:lnTo>
                        <a:pt x="126" y="1376"/>
                      </a:lnTo>
                      <a:lnTo>
                        <a:pt x="130" y="1279"/>
                      </a:lnTo>
                      <a:lnTo>
                        <a:pt x="130" y="1245"/>
                      </a:lnTo>
                      <a:lnTo>
                        <a:pt x="135" y="1212"/>
                      </a:lnTo>
                      <a:lnTo>
                        <a:pt x="140" y="1173"/>
                      </a:lnTo>
                      <a:lnTo>
                        <a:pt x="140" y="1139"/>
                      </a:lnTo>
                      <a:lnTo>
                        <a:pt x="140" y="1101"/>
                      </a:lnTo>
                      <a:lnTo>
                        <a:pt x="135" y="1067"/>
                      </a:lnTo>
                      <a:lnTo>
                        <a:pt x="135" y="1052"/>
                      </a:lnTo>
                      <a:lnTo>
                        <a:pt x="126" y="1014"/>
                      </a:lnTo>
                      <a:lnTo>
                        <a:pt x="116" y="980"/>
                      </a:lnTo>
                      <a:lnTo>
                        <a:pt x="111" y="941"/>
                      </a:lnTo>
                      <a:lnTo>
                        <a:pt x="106" y="903"/>
                      </a:lnTo>
                      <a:lnTo>
                        <a:pt x="101" y="864"/>
                      </a:lnTo>
                      <a:lnTo>
                        <a:pt x="97" y="850"/>
                      </a:lnTo>
                      <a:lnTo>
                        <a:pt x="97" y="753"/>
                      </a:lnTo>
                      <a:lnTo>
                        <a:pt x="106" y="656"/>
                      </a:lnTo>
                      <a:lnTo>
                        <a:pt x="121" y="560"/>
                      </a:lnTo>
                      <a:lnTo>
                        <a:pt x="145" y="463"/>
                      </a:lnTo>
                      <a:lnTo>
                        <a:pt x="169" y="367"/>
                      </a:lnTo>
                      <a:lnTo>
                        <a:pt x="179" y="338"/>
                      </a:lnTo>
                      <a:lnTo>
                        <a:pt x="179" y="333"/>
                      </a:lnTo>
                      <a:lnTo>
                        <a:pt x="164" y="352"/>
                      </a:lnTo>
                      <a:lnTo>
                        <a:pt x="126" y="473"/>
                      </a:lnTo>
                      <a:lnTo>
                        <a:pt x="116" y="468"/>
                      </a:lnTo>
                      <a:lnTo>
                        <a:pt x="111" y="463"/>
                      </a:lnTo>
                      <a:lnTo>
                        <a:pt x="101" y="454"/>
                      </a:lnTo>
                      <a:lnTo>
                        <a:pt x="97" y="449"/>
                      </a:lnTo>
                      <a:lnTo>
                        <a:pt x="87" y="444"/>
                      </a:lnTo>
                      <a:lnTo>
                        <a:pt x="82" y="439"/>
                      </a:lnTo>
                      <a:lnTo>
                        <a:pt x="68" y="434"/>
                      </a:lnTo>
                      <a:lnTo>
                        <a:pt x="53" y="425"/>
                      </a:lnTo>
                      <a:lnTo>
                        <a:pt x="39" y="420"/>
                      </a:lnTo>
                      <a:lnTo>
                        <a:pt x="24" y="415"/>
                      </a:lnTo>
                      <a:lnTo>
                        <a:pt x="10" y="410"/>
                      </a:lnTo>
                      <a:lnTo>
                        <a:pt x="5" y="405"/>
                      </a:lnTo>
                      <a:lnTo>
                        <a:pt x="0" y="391"/>
                      </a:lnTo>
                      <a:lnTo>
                        <a:pt x="5" y="372"/>
                      </a:lnTo>
                      <a:lnTo>
                        <a:pt x="19" y="357"/>
                      </a:lnTo>
                      <a:lnTo>
                        <a:pt x="34" y="343"/>
                      </a:lnTo>
                      <a:lnTo>
                        <a:pt x="44" y="328"/>
                      </a:lnTo>
                      <a:lnTo>
                        <a:pt x="44" y="319"/>
                      </a:lnTo>
                      <a:lnTo>
                        <a:pt x="87" y="270"/>
                      </a:lnTo>
                      <a:lnTo>
                        <a:pt x="140" y="227"/>
                      </a:lnTo>
                      <a:lnTo>
                        <a:pt x="188" y="183"/>
                      </a:lnTo>
                      <a:lnTo>
                        <a:pt x="242" y="145"/>
                      </a:lnTo>
                      <a:lnTo>
                        <a:pt x="290" y="101"/>
                      </a:lnTo>
                      <a:lnTo>
                        <a:pt x="304" y="82"/>
                      </a:lnTo>
                      <a:lnTo>
                        <a:pt x="314" y="68"/>
                      </a:lnTo>
                      <a:lnTo>
                        <a:pt x="314" y="48"/>
                      </a:lnTo>
                      <a:lnTo>
                        <a:pt x="314" y="34"/>
                      </a:lnTo>
                      <a:lnTo>
                        <a:pt x="314" y="19"/>
                      </a:lnTo>
                      <a:lnTo>
                        <a:pt x="324" y="5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9" name="Freeform 1533">
                  <a:extLst>
                    <a:ext uri="{FF2B5EF4-FFF2-40B4-BE49-F238E27FC236}">
                      <a16:creationId xmlns:a16="http://schemas.microsoft.com/office/drawing/2014/main" id="{4FA602A3-D463-4A7D-B68B-4B3AFAB83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6" y="1211"/>
                  <a:ext cx="5" cy="34"/>
                </a:xfrm>
                <a:custGeom>
                  <a:avLst/>
                  <a:gdLst>
                    <a:gd name="T0" fmla="*/ 0 w 5"/>
                    <a:gd name="T1" fmla="*/ 0 h 34"/>
                    <a:gd name="T2" fmla="*/ 0 w 5"/>
                    <a:gd name="T3" fmla="*/ 5 h 34"/>
                    <a:gd name="T4" fmla="*/ 0 w 5"/>
                    <a:gd name="T5" fmla="*/ 5 h 34"/>
                    <a:gd name="T6" fmla="*/ 0 w 5"/>
                    <a:gd name="T7" fmla="*/ 10 h 34"/>
                    <a:gd name="T8" fmla="*/ 0 w 5"/>
                    <a:gd name="T9" fmla="*/ 10 h 34"/>
                    <a:gd name="T10" fmla="*/ 0 w 5"/>
                    <a:gd name="T11" fmla="*/ 10 h 34"/>
                    <a:gd name="T12" fmla="*/ 0 w 5"/>
                    <a:gd name="T13" fmla="*/ 14 h 34"/>
                    <a:gd name="T14" fmla="*/ 0 w 5"/>
                    <a:gd name="T15" fmla="*/ 14 h 34"/>
                    <a:gd name="T16" fmla="*/ 0 w 5"/>
                    <a:gd name="T17" fmla="*/ 19 h 34"/>
                    <a:gd name="T18" fmla="*/ 0 w 5"/>
                    <a:gd name="T19" fmla="*/ 19 h 34"/>
                    <a:gd name="T20" fmla="*/ 0 w 5"/>
                    <a:gd name="T21" fmla="*/ 19 h 34"/>
                    <a:gd name="T22" fmla="*/ 0 w 5"/>
                    <a:gd name="T23" fmla="*/ 24 h 34"/>
                    <a:gd name="T24" fmla="*/ 0 w 5"/>
                    <a:gd name="T25" fmla="*/ 24 h 34"/>
                    <a:gd name="T26" fmla="*/ 0 w 5"/>
                    <a:gd name="T27" fmla="*/ 29 h 34"/>
                    <a:gd name="T28" fmla="*/ 0 w 5"/>
                    <a:gd name="T29" fmla="*/ 29 h 34"/>
                    <a:gd name="T30" fmla="*/ 5 w 5"/>
                    <a:gd name="T31" fmla="*/ 29 h 34"/>
                    <a:gd name="T32" fmla="*/ 5 w 5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4"/>
                    <a:gd name="T53" fmla="*/ 5 w 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0" name="Freeform 1534">
                  <a:extLst>
                    <a:ext uri="{FF2B5EF4-FFF2-40B4-BE49-F238E27FC236}">
                      <a16:creationId xmlns:a16="http://schemas.microsoft.com/office/drawing/2014/main" id="{9AB04804-CEAB-4A22-941F-197809182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1245"/>
                  <a:ext cx="44" cy="29"/>
                </a:xfrm>
                <a:custGeom>
                  <a:avLst/>
                  <a:gdLst>
                    <a:gd name="T0" fmla="*/ 0 w 44"/>
                    <a:gd name="T1" fmla="*/ 0 h 29"/>
                    <a:gd name="T2" fmla="*/ 0 w 44"/>
                    <a:gd name="T3" fmla="*/ 0 h 29"/>
                    <a:gd name="T4" fmla="*/ 5 w 44"/>
                    <a:gd name="T5" fmla="*/ 5 h 29"/>
                    <a:gd name="T6" fmla="*/ 5 w 44"/>
                    <a:gd name="T7" fmla="*/ 9 h 29"/>
                    <a:gd name="T8" fmla="*/ 10 w 44"/>
                    <a:gd name="T9" fmla="*/ 9 h 29"/>
                    <a:gd name="T10" fmla="*/ 10 w 44"/>
                    <a:gd name="T11" fmla="*/ 14 h 29"/>
                    <a:gd name="T12" fmla="*/ 10 w 44"/>
                    <a:gd name="T13" fmla="*/ 14 h 29"/>
                    <a:gd name="T14" fmla="*/ 15 w 44"/>
                    <a:gd name="T15" fmla="*/ 19 h 29"/>
                    <a:gd name="T16" fmla="*/ 20 w 44"/>
                    <a:gd name="T17" fmla="*/ 19 h 29"/>
                    <a:gd name="T18" fmla="*/ 20 w 44"/>
                    <a:gd name="T19" fmla="*/ 24 h 29"/>
                    <a:gd name="T20" fmla="*/ 24 w 44"/>
                    <a:gd name="T21" fmla="*/ 24 h 29"/>
                    <a:gd name="T22" fmla="*/ 24 w 44"/>
                    <a:gd name="T23" fmla="*/ 24 h 29"/>
                    <a:gd name="T24" fmla="*/ 29 w 44"/>
                    <a:gd name="T25" fmla="*/ 29 h 29"/>
                    <a:gd name="T26" fmla="*/ 34 w 44"/>
                    <a:gd name="T27" fmla="*/ 29 h 29"/>
                    <a:gd name="T28" fmla="*/ 34 w 44"/>
                    <a:gd name="T29" fmla="*/ 29 h 29"/>
                    <a:gd name="T30" fmla="*/ 39 w 44"/>
                    <a:gd name="T31" fmla="*/ 29 h 29"/>
                    <a:gd name="T32" fmla="*/ 44 w 4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29"/>
                    <a:gd name="T53" fmla="*/ 44 w 4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5" y="19"/>
                      </a:lnTo>
                      <a:lnTo>
                        <a:pt x="20" y="19"/>
                      </a:lnTo>
                      <a:lnTo>
                        <a:pt x="20" y="24"/>
                      </a:lnTo>
                      <a:lnTo>
                        <a:pt x="24" y="24"/>
                      </a:lnTo>
                      <a:lnTo>
                        <a:pt x="29" y="29"/>
                      </a:lnTo>
                      <a:lnTo>
                        <a:pt x="34" y="29"/>
                      </a:lnTo>
                      <a:lnTo>
                        <a:pt x="39" y="29"/>
                      </a:lnTo>
                      <a:lnTo>
                        <a:pt x="44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1" name="Freeform 1535">
                  <a:extLst>
                    <a:ext uri="{FF2B5EF4-FFF2-40B4-BE49-F238E27FC236}">
                      <a16:creationId xmlns:a16="http://schemas.microsoft.com/office/drawing/2014/main" id="{10E0AEC3-28B6-4F4E-9DE1-98CEAFE19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1274"/>
                  <a:ext cx="29" cy="14"/>
                </a:xfrm>
                <a:custGeom>
                  <a:avLst/>
                  <a:gdLst>
                    <a:gd name="T0" fmla="*/ 0 w 29"/>
                    <a:gd name="T1" fmla="*/ 0 h 14"/>
                    <a:gd name="T2" fmla="*/ 0 w 29"/>
                    <a:gd name="T3" fmla="*/ 5 h 14"/>
                    <a:gd name="T4" fmla="*/ 0 w 29"/>
                    <a:gd name="T5" fmla="*/ 5 h 14"/>
                    <a:gd name="T6" fmla="*/ 5 w 29"/>
                    <a:gd name="T7" fmla="*/ 5 h 14"/>
                    <a:gd name="T8" fmla="*/ 5 w 29"/>
                    <a:gd name="T9" fmla="*/ 5 h 14"/>
                    <a:gd name="T10" fmla="*/ 5 w 29"/>
                    <a:gd name="T11" fmla="*/ 9 h 14"/>
                    <a:gd name="T12" fmla="*/ 9 w 29"/>
                    <a:gd name="T13" fmla="*/ 9 h 14"/>
                    <a:gd name="T14" fmla="*/ 9 w 29"/>
                    <a:gd name="T15" fmla="*/ 9 h 14"/>
                    <a:gd name="T16" fmla="*/ 14 w 29"/>
                    <a:gd name="T17" fmla="*/ 9 h 14"/>
                    <a:gd name="T18" fmla="*/ 14 w 29"/>
                    <a:gd name="T19" fmla="*/ 9 h 14"/>
                    <a:gd name="T20" fmla="*/ 19 w 29"/>
                    <a:gd name="T21" fmla="*/ 9 h 14"/>
                    <a:gd name="T22" fmla="*/ 19 w 29"/>
                    <a:gd name="T23" fmla="*/ 9 h 14"/>
                    <a:gd name="T24" fmla="*/ 24 w 29"/>
                    <a:gd name="T25" fmla="*/ 14 h 14"/>
                    <a:gd name="T26" fmla="*/ 24 w 29"/>
                    <a:gd name="T27" fmla="*/ 14 h 14"/>
                    <a:gd name="T28" fmla="*/ 24 w 29"/>
                    <a:gd name="T29" fmla="*/ 14 h 14"/>
                    <a:gd name="T30" fmla="*/ 29 w 29"/>
                    <a:gd name="T31" fmla="*/ 14 h 14"/>
                    <a:gd name="T32" fmla="*/ 29 w 2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24" y="14"/>
                      </a:lnTo>
                      <a:lnTo>
                        <a:pt x="2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2" name="Freeform 1536">
                  <a:extLst>
                    <a:ext uri="{FF2B5EF4-FFF2-40B4-BE49-F238E27FC236}">
                      <a16:creationId xmlns:a16="http://schemas.microsoft.com/office/drawing/2014/main" id="{593005CB-716F-4E3B-8DE3-8F10CECEB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1288"/>
                  <a:ext cx="20" cy="77"/>
                </a:xfrm>
                <a:custGeom>
                  <a:avLst/>
                  <a:gdLst>
                    <a:gd name="T0" fmla="*/ 20 w 20"/>
                    <a:gd name="T1" fmla="*/ 0 h 77"/>
                    <a:gd name="T2" fmla="*/ 20 w 20"/>
                    <a:gd name="T3" fmla="*/ 5 h 77"/>
                    <a:gd name="T4" fmla="*/ 20 w 20"/>
                    <a:gd name="T5" fmla="*/ 10 h 77"/>
                    <a:gd name="T6" fmla="*/ 20 w 20"/>
                    <a:gd name="T7" fmla="*/ 15 h 77"/>
                    <a:gd name="T8" fmla="*/ 20 w 20"/>
                    <a:gd name="T9" fmla="*/ 19 h 77"/>
                    <a:gd name="T10" fmla="*/ 20 w 20"/>
                    <a:gd name="T11" fmla="*/ 24 h 77"/>
                    <a:gd name="T12" fmla="*/ 15 w 20"/>
                    <a:gd name="T13" fmla="*/ 29 h 77"/>
                    <a:gd name="T14" fmla="*/ 15 w 20"/>
                    <a:gd name="T15" fmla="*/ 34 h 77"/>
                    <a:gd name="T16" fmla="*/ 10 w 20"/>
                    <a:gd name="T17" fmla="*/ 39 h 77"/>
                    <a:gd name="T18" fmla="*/ 10 w 20"/>
                    <a:gd name="T19" fmla="*/ 44 h 77"/>
                    <a:gd name="T20" fmla="*/ 10 w 20"/>
                    <a:gd name="T21" fmla="*/ 48 h 77"/>
                    <a:gd name="T22" fmla="*/ 5 w 20"/>
                    <a:gd name="T23" fmla="*/ 53 h 77"/>
                    <a:gd name="T24" fmla="*/ 5 w 20"/>
                    <a:gd name="T25" fmla="*/ 58 h 77"/>
                    <a:gd name="T26" fmla="*/ 0 w 20"/>
                    <a:gd name="T27" fmla="*/ 63 h 77"/>
                    <a:gd name="T28" fmla="*/ 0 w 20"/>
                    <a:gd name="T29" fmla="*/ 68 h 77"/>
                    <a:gd name="T30" fmla="*/ 0 w 20"/>
                    <a:gd name="T31" fmla="*/ 73 h 77"/>
                    <a:gd name="T32" fmla="*/ 0 w 20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77"/>
                    <a:gd name="T53" fmla="*/ 20 w 20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77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20" y="10"/>
                      </a:lnTo>
                      <a:lnTo>
                        <a:pt x="20" y="15"/>
                      </a:lnTo>
                      <a:lnTo>
                        <a:pt x="20" y="19"/>
                      </a:lnTo>
                      <a:lnTo>
                        <a:pt x="20" y="24"/>
                      </a:lnTo>
                      <a:lnTo>
                        <a:pt x="15" y="29"/>
                      </a:lnTo>
                      <a:lnTo>
                        <a:pt x="15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0" y="63"/>
                      </a:lnTo>
                      <a:lnTo>
                        <a:pt x="0" y="68"/>
                      </a:lnTo>
                      <a:lnTo>
                        <a:pt x="0" y="73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3" name="Freeform 1537">
                  <a:extLst>
                    <a:ext uri="{FF2B5EF4-FFF2-40B4-BE49-F238E27FC236}">
                      <a16:creationId xmlns:a16="http://schemas.microsoft.com/office/drawing/2014/main" id="{A4656627-D6FF-4321-9481-D798C251D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1365"/>
                  <a:ext cx="4" cy="290"/>
                </a:xfrm>
                <a:custGeom>
                  <a:avLst/>
                  <a:gdLst>
                    <a:gd name="T0" fmla="*/ 4 w 4"/>
                    <a:gd name="T1" fmla="*/ 0 h 290"/>
                    <a:gd name="T2" fmla="*/ 4 w 4"/>
                    <a:gd name="T3" fmla="*/ 20 h 290"/>
                    <a:gd name="T4" fmla="*/ 4 w 4"/>
                    <a:gd name="T5" fmla="*/ 39 h 290"/>
                    <a:gd name="T6" fmla="*/ 4 w 4"/>
                    <a:gd name="T7" fmla="*/ 58 h 290"/>
                    <a:gd name="T8" fmla="*/ 4 w 4"/>
                    <a:gd name="T9" fmla="*/ 73 h 290"/>
                    <a:gd name="T10" fmla="*/ 4 w 4"/>
                    <a:gd name="T11" fmla="*/ 92 h 290"/>
                    <a:gd name="T12" fmla="*/ 4 w 4"/>
                    <a:gd name="T13" fmla="*/ 111 h 290"/>
                    <a:gd name="T14" fmla="*/ 4 w 4"/>
                    <a:gd name="T15" fmla="*/ 131 h 290"/>
                    <a:gd name="T16" fmla="*/ 4 w 4"/>
                    <a:gd name="T17" fmla="*/ 150 h 290"/>
                    <a:gd name="T18" fmla="*/ 4 w 4"/>
                    <a:gd name="T19" fmla="*/ 165 h 290"/>
                    <a:gd name="T20" fmla="*/ 4 w 4"/>
                    <a:gd name="T21" fmla="*/ 184 h 290"/>
                    <a:gd name="T22" fmla="*/ 4 w 4"/>
                    <a:gd name="T23" fmla="*/ 203 h 290"/>
                    <a:gd name="T24" fmla="*/ 4 w 4"/>
                    <a:gd name="T25" fmla="*/ 222 h 290"/>
                    <a:gd name="T26" fmla="*/ 0 w 4"/>
                    <a:gd name="T27" fmla="*/ 237 h 290"/>
                    <a:gd name="T28" fmla="*/ 0 w 4"/>
                    <a:gd name="T29" fmla="*/ 256 h 290"/>
                    <a:gd name="T30" fmla="*/ 0 w 4"/>
                    <a:gd name="T31" fmla="*/ 276 h 290"/>
                    <a:gd name="T32" fmla="*/ 0 w 4"/>
                    <a:gd name="T33" fmla="*/ 290 h 2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290"/>
                    <a:gd name="T53" fmla="*/ 4 w 4"/>
                    <a:gd name="T54" fmla="*/ 290 h 2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290">
                      <a:moveTo>
                        <a:pt x="4" y="0"/>
                      </a:moveTo>
                      <a:lnTo>
                        <a:pt x="4" y="20"/>
                      </a:lnTo>
                      <a:lnTo>
                        <a:pt x="4" y="39"/>
                      </a:lnTo>
                      <a:lnTo>
                        <a:pt x="4" y="58"/>
                      </a:lnTo>
                      <a:lnTo>
                        <a:pt x="4" y="73"/>
                      </a:lnTo>
                      <a:lnTo>
                        <a:pt x="4" y="92"/>
                      </a:lnTo>
                      <a:lnTo>
                        <a:pt x="4" y="111"/>
                      </a:lnTo>
                      <a:lnTo>
                        <a:pt x="4" y="131"/>
                      </a:lnTo>
                      <a:lnTo>
                        <a:pt x="4" y="150"/>
                      </a:lnTo>
                      <a:lnTo>
                        <a:pt x="4" y="165"/>
                      </a:lnTo>
                      <a:lnTo>
                        <a:pt x="4" y="184"/>
                      </a:lnTo>
                      <a:lnTo>
                        <a:pt x="4" y="203"/>
                      </a:lnTo>
                      <a:lnTo>
                        <a:pt x="4" y="222"/>
                      </a:lnTo>
                      <a:lnTo>
                        <a:pt x="0" y="237"/>
                      </a:lnTo>
                      <a:lnTo>
                        <a:pt x="0" y="256"/>
                      </a:lnTo>
                      <a:lnTo>
                        <a:pt x="0" y="276"/>
                      </a:lnTo>
                      <a:lnTo>
                        <a:pt x="0" y="29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4" name="Freeform 1538">
                  <a:extLst>
                    <a:ext uri="{FF2B5EF4-FFF2-40B4-BE49-F238E27FC236}">
                      <a16:creationId xmlns:a16="http://schemas.microsoft.com/office/drawing/2014/main" id="{27CC6833-B88F-4442-9CE5-8DBA8A02A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" y="1655"/>
                  <a:ext cx="15" cy="164"/>
                </a:xfrm>
                <a:custGeom>
                  <a:avLst/>
                  <a:gdLst>
                    <a:gd name="T0" fmla="*/ 15 w 15"/>
                    <a:gd name="T1" fmla="*/ 0 h 164"/>
                    <a:gd name="T2" fmla="*/ 15 w 15"/>
                    <a:gd name="T3" fmla="*/ 15 h 164"/>
                    <a:gd name="T4" fmla="*/ 10 w 15"/>
                    <a:gd name="T5" fmla="*/ 24 h 164"/>
                    <a:gd name="T6" fmla="*/ 10 w 15"/>
                    <a:gd name="T7" fmla="*/ 34 h 164"/>
                    <a:gd name="T8" fmla="*/ 10 w 15"/>
                    <a:gd name="T9" fmla="*/ 44 h 164"/>
                    <a:gd name="T10" fmla="*/ 10 w 15"/>
                    <a:gd name="T11" fmla="*/ 53 h 164"/>
                    <a:gd name="T12" fmla="*/ 5 w 15"/>
                    <a:gd name="T13" fmla="*/ 63 h 164"/>
                    <a:gd name="T14" fmla="*/ 5 w 15"/>
                    <a:gd name="T15" fmla="*/ 72 h 164"/>
                    <a:gd name="T16" fmla="*/ 5 w 15"/>
                    <a:gd name="T17" fmla="*/ 82 h 164"/>
                    <a:gd name="T18" fmla="*/ 5 w 15"/>
                    <a:gd name="T19" fmla="*/ 92 h 164"/>
                    <a:gd name="T20" fmla="*/ 5 w 15"/>
                    <a:gd name="T21" fmla="*/ 101 h 164"/>
                    <a:gd name="T22" fmla="*/ 5 w 15"/>
                    <a:gd name="T23" fmla="*/ 111 h 164"/>
                    <a:gd name="T24" fmla="*/ 5 w 15"/>
                    <a:gd name="T25" fmla="*/ 121 h 164"/>
                    <a:gd name="T26" fmla="*/ 5 w 15"/>
                    <a:gd name="T27" fmla="*/ 135 h 164"/>
                    <a:gd name="T28" fmla="*/ 5 w 15"/>
                    <a:gd name="T29" fmla="*/ 145 h 164"/>
                    <a:gd name="T30" fmla="*/ 0 w 15"/>
                    <a:gd name="T31" fmla="*/ 155 h 164"/>
                    <a:gd name="T32" fmla="*/ 0 w 15"/>
                    <a:gd name="T33" fmla="*/ 164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64"/>
                    <a:gd name="T53" fmla="*/ 15 w 15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64">
                      <a:moveTo>
                        <a:pt x="15" y="0"/>
                      </a:moveTo>
                      <a:lnTo>
                        <a:pt x="15" y="15"/>
                      </a:lnTo>
                      <a:lnTo>
                        <a:pt x="10" y="24"/>
                      </a:lnTo>
                      <a:lnTo>
                        <a:pt x="10" y="34"/>
                      </a:lnTo>
                      <a:lnTo>
                        <a:pt x="10" y="44"/>
                      </a:lnTo>
                      <a:lnTo>
                        <a:pt x="10" y="53"/>
                      </a:lnTo>
                      <a:lnTo>
                        <a:pt x="5" y="63"/>
                      </a:lnTo>
                      <a:lnTo>
                        <a:pt x="5" y="72"/>
                      </a:lnTo>
                      <a:lnTo>
                        <a:pt x="5" y="82"/>
                      </a:lnTo>
                      <a:lnTo>
                        <a:pt x="5" y="92"/>
                      </a:lnTo>
                      <a:lnTo>
                        <a:pt x="5" y="101"/>
                      </a:lnTo>
                      <a:lnTo>
                        <a:pt x="5" y="111"/>
                      </a:lnTo>
                      <a:lnTo>
                        <a:pt x="5" y="121"/>
                      </a:lnTo>
                      <a:lnTo>
                        <a:pt x="5" y="135"/>
                      </a:lnTo>
                      <a:lnTo>
                        <a:pt x="5" y="145"/>
                      </a:lnTo>
                      <a:lnTo>
                        <a:pt x="0" y="155"/>
                      </a:lnTo>
                      <a:lnTo>
                        <a:pt x="0" y="1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5" name="Freeform 1539">
                  <a:extLst>
                    <a:ext uri="{FF2B5EF4-FFF2-40B4-BE49-F238E27FC236}">
                      <a16:creationId xmlns:a16="http://schemas.microsoft.com/office/drawing/2014/main" id="{068AE44C-6CEE-406A-B9F8-FB4C9048F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2" y="1819"/>
                  <a:ext cx="43" cy="348"/>
                </a:xfrm>
                <a:custGeom>
                  <a:avLst/>
                  <a:gdLst>
                    <a:gd name="T0" fmla="*/ 43 w 43"/>
                    <a:gd name="T1" fmla="*/ 0 h 348"/>
                    <a:gd name="T2" fmla="*/ 43 w 43"/>
                    <a:gd name="T3" fmla="*/ 24 h 348"/>
                    <a:gd name="T4" fmla="*/ 38 w 43"/>
                    <a:gd name="T5" fmla="*/ 44 h 348"/>
                    <a:gd name="T6" fmla="*/ 38 w 43"/>
                    <a:gd name="T7" fmla="*/ 68 h 348"/>
                    <a:gd name="T8" fmla="*/ 33 w 43"/>
                    <a:gd name="T9" fmla="*/ 87 h 348"/>
                    <a:gd name="T10" fmla="*/ 29 w 43"/>
                    <a:gd name="T11" fmla="*/ 111 h 348"/>
                    <a:gd name="T12" fmla="*/ 29 w 43"/>
                    <a:gd name="T13" fmla="*/ 135 h 348"/>
                    <a:gd name="T14" fmla="*/ 24 w 43"/>
                    <a:gd name="T15" fmla="*/ 155 h 348"/>
                    <a:gd name="T16" fmla="*/ 24 w 43"/>
                    <a:gd name="T17" fmla="*/ 174 h 348"/>
                    <a:gd name="T18" fmla="*/ 19 w 43"/>
                    <a:gd name="T19" fmla="*/ 198 h 348"/>
                    <a:gd name="T20" fmla="*/ 19 w 43"/>
                    <a:gd name="T21" fmla="*/ 217 h 348"/>
                    <a:gd name="T22" fmla="*/ 14 w 43"/>
                    <a:gd name="T23" fmla="*/ 242 h 348"/>
                    <a:gd name="T24" fmla="*/ 9 w 43"/>
                    <a:gd name="T25" fmla="*/ 261 h 348"/>
                    <a:gd name="T26" fmla="*/ 9 w 43"/>
                    <a:gd name="T27" fmla="*/ 285 h 348"/>
                    <a:gd name="T28" fmla="*/ 4 w 43"/>
                    <a:gd name="T29" fmla="*/ 304 h 348"/>
                    <a:gd name="T30" fmla="*/ 4 w 43"/>
                    <a:gd name="T31" fmla="*/ 328 h 348"/>
                    <a:gd name="T32" fmla="*/ 0 w 43"/>
                    <a:gd name="T33" fmla="*/ 348 h 3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348"/>
                    <a:gd name="T53" fmla="*/ 43 w 43"/>
                    <a:gd name="T54" fmla="*/ 348 h 3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348">
                      <a:moveTo>
                        <a:pt x="43" y="0"/>
                      </a:moveTo>
                      <a:lnTo>
                        <a:pt x="43" y="24"/>
                      </a:lnTo>
                      <a:lnTo>
                        <a:pt x="38" y="44"/>
                      </a:lnTo>
                      <a:lnTo>
                        <a:pt x="38" y="68"/>
                      </a:lnTo>
                      <a:lnTo>
                        <a:pt x="33" y="87"/>
                      </a:lnTo>
                      <a:lnTo>
                        <a:pt x="29" y="111"/>
                      </a:lnTo>
                      <a:lnTo>
                        <a:pt x="29" y="135"/>
                      </a:lnTo>
                      <a:lnTo>
                        <a:pt x="24" y="155"/>
                      </a:lnTo>
                      <a:lnTo>
                        <a:pt x="24" y="174"/>
                      </a:lnTo>
                      <a:lnTo>
                        <a:pt x="19" y="198"/>
                      </a:lnTo>
                      <a:lnTo>
                        <a:pt x="19" y="217"/>
                      </a:lnTo>
                      <a:lnTo>
                        <a:pt x="14" y="242"/>
                      </a:lnTo>
                      <a:lnTo>
                        <a:pt x="9" y="261"/>
                      </a:lnTo>
                      <a:lnTo>
                        <a:pt x="9" y="285"/>
                      </a:lnTo>
                      <a:lnTo>
                        <a:pt x="4" y="304"/>
                      </a:lnTo>
                      <a:lnTo>
                        <a:pt x="4" y="328"/>
                      </a:lnTo>
                      <a:lnTo>
                        <a:pt x="0" y="3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6" name="Freeform 1540">
                  <a:extLst>
                    <a:ext uri="{FF2B5EF4-FFF2-40B4-BE49-F238E27FC236}">
                      <a16:creationId xmlns:a16="http://schemas.microsoft.com/office/drawing/2014/main" id="{3C62BC7D-A860-4C4B-9E48-1AAD0A05B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2" y="2167"/>
                  <a:ext cx="4" cy="72"/>
                </a:xfrm>
                <a:custGeom>
                  <a:avLst/>
                  <a:gdLst>
                    <a:gd name="T0" fmla="*/ 0 w 4"/>
                    <a:gd name="T1" fmla="*/ 0 h 72"/>
                    <a:gd name="T2" fmla="*/ 4 w 4"/>
                    <a:gd name="T3" fmla="*/ 5 h 72"/>
                    <a:gd name="T4" fmla="*/ 4 w 4"/>
                    <a:gd name="T5" fmla="*/ 9 h 72"/>
                    <a:gd name="T6" fmla="*/ 4 w 4"/>
                    <a:gd name="T7" fmla="*/ 14 h 72"/>
                    <a:gd name="T8" fmla="*/ 4 w 4"/>
                    <a:gd name="T9" fmla="*/ 19 h 72"/>
                    <a:gd name="T10" fmla="*/ 4 w 4"/>
                    <a:gd name="T11" fmla="*/ 24 h 72"/>
                    <a:gd name="T12" fmla="*/ 4 w 4"/>
                    <a:gd name="T13" fmla="*/ 29 h 72"/>
                    <a:gd name="T14" fmla="*/ 4 w 4"/>
                    <a:gd name="T15" fmla="*/ 34 h 72"/>
                    <a:gd name="T16" fmla="*/ 4 w 4"/>
                    <a:gd name="T17" fmla="*/ 34 h 72"/>
                    <a:gd name="T18" fmla="*/ 4 w 4"/>
                    <a:gd name="T19" fmla="*/ 38 h 72"/>
                    <a:gd name="T20" fmla="*/ 4 w 4"/>
                    <a:gd name="T21" fmla="*/ 43 h 72"/>
                    <a:gd name="T22" fmla="*/ 4 w 4"/>
                    <a:gd name="T23" fmla="*/ 48 h 72"/>
                    <a:gd name="T24" fmla="*/ 4 w 4"/>
                    <a:gd name="T25" fmla="*/ 53 h 72"/>
                    <a:gd name="T26" fmla="*/ 0 w 4"/>
                    <a:gd name="T27" fmla="*/ 58 h 72"/>
                    <a:gd name="T28" fmla="*/ 0 w 4"/>
                    <a:gd name="T29" fmla="*/ 63 h 72"/>
                    <a:gd name="T30" fmla="*/ 0 w 4"/>
                    <a:gd name="T31" fmla="*/ 67 h 72"/>
                    <a:gd name="T32" fmla="*/ 0 w 4"/>
                    <a:gd name="T33" fmla="*/ 7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72"/>
                    <a:gd name="T53" fmla="*/ 4 w 4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72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14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4" y="43"/>
                      </a:lnTo>
                      <a:lnTo>
                        <a:pt x="4" y="48"/>
                      </a:lnTo>
                      <a:lnTo>
                        <a:pt x="4" y="53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7" name="Freeform 1541">
                  <a:extLst>
                    <a:ext uri="{FF2B5EF4-FFF2-40B4-BE49-F238E27FC236}">
                      <a16:creationId xmlns:a16="http://schemas.microsoft.com/office/drawing/2014/main" id="{321F71A6-77F8-4647-AA92-B0F7EA709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2239"/>
                  <a:ext cx="10" cy="459"/>
                </a:xfrm>
                <a:custGeom>
                  <a:avLst/>
                  <a:gdLst>
                    <a:gd name="T0" fmla="*/ 10 w 10"/>
                    <a:gd name="T1" fmla="*/ 0 h 459"/>
                    <a:gd name="T2" fmla="*/ 10 w 10"/>
                    <a:gd name="T3" fmla="*/ 29 h 459"/>
                    <a:gd name="T4" fmla="*/ 10 w 10"/>
                    <a:gd name="T5" fmla="*/ 58 h 459"/>
                    <a:gd name="T6" fmla="*/ 5 w 10"/>
                    <a:gd name="T7" fmla="*/ 87 h 459"/>
                    <a:gd name="T8" fmla="*/ 5 w 10"/>
                    <a:gd name="T9" fmla="*/ 116 h 459"/>
                    <a:gd name="T10" fmla="*/ 5 w 10"/>
                    <a:gd name="T11" fmla="*/ 145 h 459"/>
                    <a:gd name="T12" fmla="*/ 5 w 10"/>
                    <a:gd name="T13" fmla="*/ 174 h 459"/>
                    <a:gd name="T14" fmla="*/ 0 w 10"/>
                    <a:gd name="T15" fmla="*/ 203 h 459"/>
                    <a:gd name="T16" fmla="*/ 0 w 10"/>
                    <a:gd name="T17" fmla="*/ 232 h 459"/>
                    <a:gd name="T18" fmla="*/ 0 w 10"/>
                    <a:gd name="T19" fmla="*/ 256 h 459"/>
                    <a:gd name="T20" fmla="*/ 0 w 10"/>
                    <a:gd name="T21" fmla="*/ 285 h 459"/>
                    <a:gd name="T22" fmla="*/ 0 w 10"/>
                    <a:gd name="T23" fmla="*/ 314 h 459"/>
                    <a:gd name="T24" fmla="*/ 0 w 10"/>
                    <a:gd name="T25" fmla="*/ 343 h 459"/>
                    <a:gd name="T26" fmla="*/ 0 w 10"/>
                    <a:gd name="T27" fmla="*/ 372 h 459"/>
                    <a:gd name="T28" fmla="*/ 5 w 10"/>
                    <a:gd name="T29" fmla="*/ 401 h 459"/>
                    <a:gd name="T30" fmla="*/ 5 w 10"/>
                    <a:gd name="T31" fmla="*/ 430 h 459"/>
                    <a:gd name="T32" fmla="*/ 10 w 10"/>
                    <a:gd name="T33" fmla="*/ 459 h 4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59"/>
                    <a:gd name="T53" fmla="*/ 10 w 10"/>
                    <a:gd name="T54" fmla="*/ 459 h 4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59">
                      <a:moveTo>
                        <a:pt x="10" y="0"/>
                      </a:moveTo>
                      <a:lnTo>
                        <a:pt x="10" y="29"/>
                      </a:lnTo>
                      <a:lnTo>
                        <a:pt x="10" y="58"/>
                      </a:lnTo>
                      <a:lnTo>
                        <a:pt x="5" y="87"/>
                      </a:lnTo>
                      <a:lnTo>
                        <a:pt x="5" y="116"/>
                      </a:lnTo>
                      <a:lnTo>
                        <a:pt x="5" y="145"/>
                      </a:lnTo>
                      <a:lnTo>
                        <a:pt x="5" y="174"/>
                      </a:lnTo>
                      <a:lnTo>
                        <a:pt x="0" y="203"/>
                      </a:lnTo>
                      <a:lnTo>
                        <a:pt x="0" y="232"/>
                      </a:lnTo>
                      <a:lnTo>
                        <a:pt x="0" y="256"/>
                      </a:lnTo>
                      <a:lnTo>
                        <a:pt x="0" y="285"/>
                      </a:lnTo>
                      <a:lnTo>
                        <a:pt x="0" y="314"/>
                      </a:lnTo>
                      <a:lnTo>
                        <a:pt x="0" y="343"/>
                      </a:lnTo>
                      <a:lnTo>
                        <a:pt x="0" y="372"/>
                      </a:lnTo>
                      <a:lnTo>
                        <a:pt x="5" y="401"/>
                      </a:lnTo>
                      <a:lnTo>
                        <a:pt x="5" y="430"/>
                      </a:lnTo>
                      <a:lnTo>
                        <a:pt x="10" y="45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8" name="Freeform 1542">
                  <a:extLst>
                    <a:ext uri="{FF2B5EF4-FFF2-40B4-BE49-F238E27FC236}">
                      <a16:creationId xmlns:a16="http://schemas.microsoft.com/office/drawing/2014/main" id="{3DC65388-671E-409E-A908-6FD9FC152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2698"/>
                  <a:ext cx="68" cy="463"/>
                </a:xfrm>
                <a:custGeom>
                  <a:avLst/>
                  <a:gdLst>
                    <a:gd name="T0" fmla="*/ 68 w 68"/>
                    <a:gd name="T1" fmla="*/ 0 h 463"/>
                    <a:gd name="T2" fmla="*/ 63 w 68"/>
                    <a:gd name="T3" fmla="*/ 29 h 463"/>
                    <a:gd name="T4" fmla="*/ 63 w 68"/>
                    <a:gd name="T5" fmla="*/ 58 h 463"/>
                    <a:gd name="T6" fmla="*/ 63 w 68"/>
                    <a:gd name="T7" fmla="*/ 87 h 463"/>
                    <a:gd name="T8" fmla="*/ 58 w 68"/>
                    <a:gd name="T9" fmla="*/ 116 h 463"/>
                    <a:gd name="T10" fmla="*/ 58 w 68"/>
                    <a:gd name="T11" fmla="*/ 145 h 463"/>
                    <a:gd name="T12" fmla="*/ 58 w 68"/>
                    <a:gd name="T13" fmla="*/ 174 h 463"/>
                    <a:gd name="T14" fmla="*/ 53 w 68"/>
                    <a:gd name="T15" fmla="*/ 203 h 463"/>
                    <a:gd name="T16" fmla="*/ 48 w 68"/>
                    <a:gd name="T17" fmla="*/ 232 h 463"/>
                    <a:gd name="T18" fmla="*/ 48 w 68"/>
                    <a:gd name="T19" fmla="*/ 265 h 463"/>
                    <a:gd name="T20" fmla="*/ 43 w 68"/>
                    <a:gd name="T21" fmla="*/ 294 h 463"/>
                    <a:gd name="T22" fmla="*/ 39 w 68"/>
                    <a:gd name="T23" fmla="*/ 323 h 463"/>
                    <a:gd name="T24" fmla="*/ 34 w 68"/>
                    <a:gd name="T25" fmla="*/ 352 h 463"/>
                    <a:gd name="T26" fmla="*/ 29 w 68"/>
                    <a:gd name="T27" fmla="*/ 381 h 463"/>
                    <a:gd name="T28" fmla="*/ 19 w 68"/>
                    <a:gd name="T29" fmla="*/ 410 h 463"/>
                    <a:gd name="T30" fmla="*/ 10 w 68"/>
                    <a:gd name="T31" fmla="*/ 434 h 463"/>
                    <a:gd name="T32" fmla="*/ 0 w 68"/>
                    <a:gd name="T33" fmla="*/ 463 h 4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463"/>
                    <a:gd name="T53" fmla="*/ 68 w 68"/>
                    <a:gd name="T54" fmla="*/ 463 h 4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463">
                      <a:moveTo>
                        <a:pt x="68" y="0"/>
                      </a:moveTo>
                      <a:lnTo>
                        <a:pt x="63" y="29"/>
                      </a:lnTo>
                      <a:lnTo>
                        <a:pt x="63" y="58"/>
                      </a:lnTo>
                      <a:lnTo>
                        <a:pt x="63" y="87"/>
                      </a:lnTo>
                      <a:lnTo>
                        <a:pt x="58" y="116"/>
                      </a:lnTo>
                      <a:lnTo>
                        <a:pt x="58" y="145"/>
                      </a:lnTo>
                      <a:lnTo>
                        <a:pt x="58" y="174"/>
                      </a:lnTo>
                      <a:lnTo>
                        <a:pt x="53" y="203"/>
                      </a:lnTo>
                      <a:lnTo>
                        <a:pt x="48" y="232"/>
                      </a:lnTo>
                      <a:lnTo>
                        <a:pt x="48" y="265"/>
                      </a:lnTo>
                      <a:lnTo>
                        <a:pt x="43" y="294"/>
                      </a:lnTo>
                      <a:lnTo>
                        <a:pt x="39" y="323"/>
                      </a:lnTo>
                      <a:lnTo>
                        <a:pt x="34" y="352"/>
                      </a:lnTo>
                      <a:lnTo>
                        <a:pt x="29" y="381"/>
                      </a:lnTo>
                      <a:lnTo>
                        <a:pt x="19" y="410"/>
                      </a:lnTo>
                      <a:lnTo>
                        <a:pt x="10" y="434"/>
                      </a:lnTo>
                      <a:lnTo>
                        <a:pt x="0" y="4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9" name="Freeform 1543">
                  <a:extLst>
                    <a:ext uri="{FF2B5EF4-FFF2-40B4-BE49-F238E27FC236}">
                      <a16:creationId xmlns:a16="http://schemas.microsoft.com/office/drawing/2014/main" id="{93EAFB5B-920C-4901-BB2D-94FED6452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3161"/>
                  <a:ext cx="10" cy="92"/>
                </a:xfrm>
                <a:custGeom>
                  <a:avLst/>
                  <a:gdLst>
                    <a:gd name="T0" fmla="*/ 0 w 10"/>
                    <a:gd name="T1" fmla="*/ 0 h 92"/>
                    <a:gd name="T2" fmla="*/ 0 w 10"/>
                    <a:gd name="T3" fmla="*/ 5 h 92"/>
                    <a:gd name="T4" fmla="*/ 0 w 10"/>
                    <a:gd name="T5" fmla="*/ 10 h 92"/>
                    <a:gd name="T6" fmla="*/ 0 w 10"/>
                    <a:gd name="T7" fmla="*/ 15 h 92"/>
                    <a:gd name="T8" fmla="*/ 0 w 10"/>
                    <a:gd name="T9" fmla="*/ 24 h 92"/>
                    <a:gd name="T10" fmla="*/ 0 w 10"/>
                    <a:gd name="T11" fmla="*/ 29 h 92"/>
                    <a:gd name="T12" fmla="*/ 0 w 10"/>
                    <a:gd name="T13" fmla="*/ 34 h 92"/>
                    <a:gd name="T14" fmla="*/ 0 w 10"/>
                    <a:gd name="T15" fmla="*/ 39 h 92"/>
                    <a:gd name="T16" fmla="*/ 0 w 10"/>
                    <a:gd name="T17" fmla="*/ 49 h 92"/>
                    <a:gd name="T18" fmla="*/ 0 w 10"/>
                    <a:gd name="T19" fmla="*/ 53 h 92"/>
                    <a:gd name="T20" fmla="*/ 0 w 10"/>
                    <a:gd name="T21" fmla="*/ 58 h 92"/>
                    <a:gd name="T22" fmla="*/ 5 w 10"/>
                    <a:gd name="T23" fmla="*/ 63 h 92"/>
                    <a:gd name="T24" fmla="*/ 5 w 10"/>
                    <a:gd name="T25" fmla="*/ 68 h 92"/>
                    <a:gd name="T26" fmla="*/ 5 w 10"/>
                    <a:gd name="T27" fmla="*/ 78 h 92"/>
                    <a:gd name="T28" fmla="*/ 10 w 10"/>
                    <a:gd name="T29" fmla="*/ 82 h 92"/>
                    <a:gd name="T30" fmla="*/ 10 w 10"/>
                    <a:gd name="T31" fmla="*/ 87 h 92"/>
                    <a:gd name="T32" fmla="*/ 10 w 10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2"/>
                    <a:gd name="T53" fmla="*/ 10 w 10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9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3"/>
                      </a:lnTo>
                      <a:lnTo>
                        <a:pt x="5" y="68"/>
                      </a:lnTo>
                      <a:lnTo>
                        <a:pt x="5" y="78"/>
                      </a:lnTo>
                      <a:lnTo>
                        <a:pt x="10" y="82"/>
                      </a:lnTo>
                      <a:lnTo>
                        <a:pt x="10" y="87"/>
                      </a:lnTo>
                      <a:lnTo>
                        <a:pt x="10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0" name="Freeform 1544">
                  <a:extLst>
                    <a:ext uri="{FF2B5EF4-FFF2-40B4-BE49-F238E27FC236}">
                      <a16:creationId xmlns:a16="http://schemas.microsoft.com/office/drawing/2014/main" id="{2709FCC8-05A7-46AA-B45D-431DE363A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9" y="3253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5 w 5"/>
                    <a:gd name="T3" fmla="*/ 0 h 10"/>
                    <a:gd name="T4" fmla="*/ 5 w 5"/>
                    <a:gd name="T5" fmla="*/ 0 h 10"/>
                    <a:gd name="T6" fmla="*/ 5 w 5"/>
                    <a:gd name="T7" fmla="*/ 0 h 10"/>
                    <a:gd name="T8" fmla="*/ 5 w 5"/>
                    <a:gd name="T9" fmla="*/ 5 h 10"/>
                    <a:gd name="T10" fmla="*/ 5 w 5"/>
                    <a:gd name="T11" fmla="*/ 5 h 10"/>
                    <a:gd name="T12" fmla="*/ 5 w 5"/>
                    <a:gd name="T13" fmla="*/ 5 h 10"/>
                    <a:gd name="T14" fmla="*/ 5 w 5"/>
                    <a:gd name="T15" fmla="*/ 5 h 10"/>
                    <a:gd name="T16" fmla="*/ 5 w 5"/>
                    <a:gd name="T17" fmla="*/ 5 h 10"/>
                    <a:gd name="T18" fmla="*/ 5 w 5"/>
                    <a:gd name="T19" fmla="*/ 5 h 10"/>
                    <a:gd name="T20" fmla="*/ 5 w 5"/>
                    <a:gd name="T21" fmla="*/ 5 h 10"/>
                    <a:gd name="T22" fmla="*/ 5 w 5"/>
                    <a:gd name="T23" fmla="*/ 10 h 10"/>
                    <a:gd name="T24" fmla="*/ 0 w 5"/>
                    <a:gd name="T25" fmla="*/ 10 h 10"/>
                    <a:gd name="T26" fmla="*/ 0 w 5"/>
                    <a:gd name="T27" fmla="*/ 10 h 10"/>
                    <a:gd name="T28" fmla="*/ 0 w 5"/>
                    <a:gd name="T29" fmla="*/ 10 h 10"/>
                    <a:gd name="T30" fmla="*/ 0 w 5"/>
                    <a:gd name="T31" fmla="*/ 10 h 10"/>
                    <a:gd name="T32" fmla="*/ 0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1" name="Freeform 1545">
                  <a:extLst>
                    <a:ext uri="{FF2B5EF4-FFF2-40B4-BE49-F238E27FC236}">
                      <a16:creationId xmlns:a16="http://schemas.microsoft.com/office/drawing/2014/main" id="{6E3DD1B3-DA00-4233-B2DF-72834A2E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6" y="3243"/>
                  <a:ext cx="73" cy="25"/>
                </a:xfrm>
                <a:custGeom>
                  <a:avLst/>
                  <a:gdLst>
                    <a:gd name="T0" fmla="*/ 73 w 73"/>
                    <a:gd name="T1" fmla="*/ 20 h 25"/>
                    <a:gd name="T2" fmla="*/ 68 w 73"/>
                    <a:gd name="T3" fmla="*/ 20 h 25"/>
                    <a:gd name="T4" fmla="*/ 63 w 73"/>
                    <a:gd name="T5" fmla="*/ 25 h 25"/>
                    <a:gd name="T6" fmla="*/ 58 w 73"/>
                    <a:gd name="T7" fmla="*/ 25 h 25"/>
                    <a:gd name="T8" fmla="*/ 54 w 73"/>
                    <a:gd name="T9" fmla="*/ 20 h 25"/>
                    <a:gd name="T10" fmla="*/ 49 w 73"/>
                    <a:gd name="T11" fmla="*/ 20 h 25"/>
                    <a:gd name="T12" fmla="*/ 44 w 73"/>
                    <a:gd name="T13" fmla="*/ 20 h 25"/>
                    <a:gd name="T14" fmla="*/ 39 w 73"/>
                    <a:gd name="T15" fmla="*/ 20 h 25"/>
                    <a:gd name="T16" fmla="*/ 34 w 73"/>
                    <a:gd name="T17" fmla="*/ 15 h 25"/>
                    <a:gd name="T18" fmla="*/ 29 w 73"/>
                    <a:gd name="T19" fmla="*/ 15 h 25"/>
                    <a:gd name="T20" fmla="*/ 25 w 73"/>
                    <a:gd name="T21" fmla="*/ 15 h 25"/>
                    <a:gd name="T22" fmla="*/ 20 w 73"/>
                    <a:gd name="T23" fmla="*/ 10 h 25"/>
                    <a:gd name="T24" fmla="*/ 15 w 73"/>
                    <a:gd name="T25" fmla="*/ 10 h 25"/>
                    <a:gd name="T26" fmla="*/ 10 w 73"/>
                    <a:gd name="T27" fmla="*/ 5 h 25"/>
                    <a:gd name="T28" fmla="*/ 10 w 73"/>
                    <a:gd name="T29" fmla="*/ 5 h 25"/>
                    <a:gd name="T30" fmla="*/ 5 w 73"/>
                    <a:gd name="T31" fmla="*/ 0 h 25"/>
                    <a:gd name="T32" fmla="*/ 0 w 73"/>
                    <a:gd name="T33" fmla="*/ 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25"/>
                    <a:gd name="T53" fmla="*/ 73 w 73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25">
                      <a:moveTo>
                        <a:pt x="73" y="20"/>
                      </a:moveTo>
                      <a:lnTo>
                        <a:pt x="68" y="20"/>
                      </a:lnTo>
                      <a:lnTo>
                        <a:pt x="63" y="25"/>
                      </a:lnTo>
                      <a:lnTo>
                        <a:pt x="58" y="25"/>
                      </a:lnTo>
                      <a:lnTo>
                        <a:pt x="54" y="20"/>
                      </a:lnTo>
                      <a:lnTo>
                        <a:pt x="49" y="20"/>
                      </a:lnTo>
                      <a:lnTo>
                        <a:pt x="44" y="20"/>
                      </a:lnTo>
                      <a:lnTo>
                        <a:pt x="39" y="20"/>
                      </a:ln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5" y="15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2" name="Freeform 1546">
                  <a:extLst>
                    <a:ext uri="{FF2B5EF4-FFF2-40B4-BE49-F238E27FC236}">
                      <a16:creationId xmlns:a16="http://schemas.microsoft.com/office/drawing/2014/main" id="{72B8A700-089B-414A-B93A-1370EB81B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3" y="3239"/>
                  <a:ext cx="53" cy="9"/>
                </a:xfrm>
                <a:custGeom>
                  <a:avLst/>
                  <a:gdLst>
                    <a:gd name="T0" fmla="*/ 53 w 53"/>
                    <a:gd name="T1" fmla="*/ 4 h 9"/>
                    <a:gd name="T2" fmla="*/ 49 w 53"/>
                    <a:gd name="T3" fmla="*/ 0 h 9"/>
                    <a:gd name="T4" fmla="*/ 44 w 53"/>
                    <a:gd name="T5" fmla="*/ 0 h 9"/>
                    <a:gd name="T6" fmla="*/ 44 w 53"/>
                    <a:gd name="T7" fmla="*/ 0 h 9"/>
                    <a:gd name="T8" fmla="*/ 39 w 53"/>
                    <a:gd name="T9" fmla="*/ 0 h 9"/>
                    <a:gd name="T10" fmla="*/ 34 w 53"/>
                    <a:gd name="T11" fmla="*/ 4 h 9"/>
                    <a:gd name="T12" fmla="*/ 34 w 53"/>
                    <a:gd name="T13" fmla="*/ 4 h 9"/>
                    <a:gd name="T14" fmla="*/ 29 w 53"/>
                    <a:gd name="T15" fmla="*/ 4 h 9"/>
                    <a:gd name="T16" fmla="*/ 24 w 53"/>
                    <a:gd name="T17" fmla="*/ 4 h 9"/>
                    <a:gd name="T18" fmla="*/ 24 w 53"/>
                    <a:gd name="T19" fmla="*/ 9 h 9"/>
                    <a:gd name="T20" fmla="*/ 20 w 53"/>
                    <a:gd name="T21" fmla="*/ 9 h 9"/>
                    <a:gd name="T22" fmla="*/ 15 w 53"/>
                    <a:gd name="T23" fmla="*/ 9 h 9"/>
                    <a:gd name="T24" fmla="*/ 15 w 53"/>
                    <a:gd name="T25" fmla="*/ 9 h 9"/>
                    <a:gd name="T26" fmla="*/ 10 w 53"/>
                    <a:gd name="T27" fmla="*/ 9 h 9"/>
                    <a:gd name="T28" fmla="*/ 5 w 53"/>
                    <a:gd name="T29" fmla="*/ 9 h 9"/>
                    <a:gd name="T30" fmla="*/ 0 w 53"/>
                    <a:gd name="T31" fmla="*/ 9 h 9"/>
                    <a:gd name="T32" fmla="*/ 0 w 53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9"/>
                    <a:gd name="T53" fmla="*/ 53 w 53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9">
                      <a:moveTo>
                        <a:pt x="53" y="4"/>
                      </a:move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4" y="4"/>
                      </a:lnTo>
                      <a:lnTo>
                        <a:pt x="29" y="4"/>
                      </a:lnTo>
                      <a:lnTo>
                        <a:pt x="24" y="4"/>
                      </a:lnTo>
                      <a:lnTo>
                        <a:pt x="24" y="9"/>
                      </a:lnTo>
                      <a:lnTo>
                        <a:pt x="20" y="9"/>
                      </a:lnTo>
                      <a:lnTo>
                        <a:pt x="15" y="9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3" name="Freeform 1547">
                  <a:extLst>
                    <a:ext uri="{FF2B5EF4-FFF2-40B4-BE49-F238E27FC236}">
                      <a16:creationId xmlns:a16="http://schemas.microsoft.com/office/drawing/2014/main" id="{1EF35A6A-445A-4327-BC20-67EA905AF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9" y="3181"/>
                  <a:ext cx="14" cy="67"/>
                </a:xfrm>
                <a:custGeom>
                  <a:avLst/>
                  <a:gdLst>
                    <a:gd name="T0" fmla="*/ 14 w 14"/>
                    <a:gd name="T1" fmla="*/ 67 h 67"/>
                    <a:gd name="T2" fmla="*/ 9 w 14"/>
                    <a:gd name="T3" fmla="*/ 62 h 67"/>
                    <a:gd name="T4" fmla="*/ 5 w 14"/>
                    <a:gd name="T5" fmla="*/ 58 h 67"/>
                    <a:gd name="T6" fmla="*/ 5 w 14"/>
                    <a:gd name="T7" fmla="*/ 53 h 67"/>
                    <a:gd name="T8" fmla="*/ 5 w 14"/>
                    <a:gd name="T9" fmla="*/ 53 h 67"/>
                    <a:gd name="T10" fmla="*/ 0 w 14"/>
                    <a:gd name="T11" fmla="*/ 48 h 67"/>
                    <a:gd name="T12" fmla="*/ 0 w 14"/>
                    <a:gd name="T13" fmla="*/ 43 h 67"/>
                    <a:gd name="T14" fmla="*/ 5 w 14"/>
                    <a:gd name="T15" fmla="*/ 38 h 67"/>
                    <a:gd name="T16" fmla="*/ 5 w 14"/>
                    <a:gd name="T17" fmla="*/ 33 h 67"/>
                    <a:gd name="T18" fmla="*/ 5 w 14"/>
                    <a:gd name="T19" fmla="*/ 29 h 67"/>
                    <a:gd name="T20" fmla="*/ 5 w 14"/>
                    <a:gd name="T21" fmla="*/ 24 h 67"/>
                    <a:gd name="T22" fmla="*/ 9 w 14"/>
                    <a:gd name="T23" fmla="*/ 19 h 67"/>
                    <a:gd name="T24" fmla="*/ 9 w 14"/>
                    <a:gd name="T25" fmla="*/ 19 h 67"/>
                    <a:gd name="T26" fmla="*/ 9 w 14"/>
                    <a:gd name="T27" fmla="*/ 14 h 67"/>
                    <a:gd name="T28" fmla="*/ 9 w 14"/>
                    <a:gd name="T29" fmla="*/ 9 h 67"/>
                    <a:gd name="T30" fmla="*/ 9 w 14"/>
                    <a:gd name="T31" fmla="*/ 4 h 67"/>
                    <a:gd name="T32" fmla="*/ 9 w 14"/>
                    <a:gd name="T33" fmla="*/ 0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67"/>
                    <a:gd name="T53" fmla="*/ 14 w 14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67">
                      <a:moveTo>
                        <a:pt x="14" y="67"/>
                      </a:moveTo>
                      <a:lnTo>
                        <a:pt x="9" y="62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4" name="Freeform 1548">
                  <a:extLst>
                    <a:ext uri="{FF2B5EF4-FFF2-40B4-BE49-F238E27FC236}">
                      <a16:creationId xmlns:a16="http://schemas.microsoft.com/office/drawing/2014/main" id="{E962B0B7-A61D-4C22-9366-A1E4AB231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9" y="2978"/>
                  <a:ext cx="19" cy="203"/>
                </a:xfrm>
                <a:custGeom>
                  <a:avLst/>
                  <a:gdLst>
                    <a:gd name="T0" fmla="*/ 9 w 19"/>
                    <a:gd name="T1" fmla="*/ 203 h 203"/>
                    <a:gd name="T2" fmla="*/ 14 w 19"/>
                    <a:gd name="T3" fmla="*/ 188 h 203"/>
                    <a:gd name="T4" fmla="*/ 19 w 19"/>
                    <a:gd name="T5" fmla="*/ 178 h 203"/>
                    <a:gd name="T6" fmla="*/ 19 w 19"/>
                    <a:gd name="T7" fmla="*/ 164 h 203"/>
                    <a:gd name="T8" fmla="*/ 19 w 19"/>
                    <a:gd name="T9" fmla="*/ 154 h 203"/>
                    <a:gd name="T10" fmla="*/ 19 w 19"/>
                    <a:gd name="T11" fmla="*/ 140 h 203"/>
                    <a:gd name="T12" fmla="*/ 19 w 19"/>
                    <a:gd name="T13" fmla="*/ 125 h 203"/>
                    <a:gd name="T14" fmla="*/ 19 w 19"/>
                    <a:gd name="T15" fmla="*/ 116 h 203"/>
                    <a:gd name="T16" fmla="*/ 19 w 19"/>
                    <a:gd name="T17" fmla="*/ 101 h 203"/>
                    <a:gd name="T18" fmla="*/ 14 w 19"/>
                    <a:gd name="T19" fmla="*/ 87 h 203"/>
                    <a:gd name="T20" fmla="*/ 14 w 19"/>
                    <a:gd name="T21" fmla="*/ 77 h 203"/>
                    <a:gd name="T22" fmla="*/ 9 w 19"/>
                    <a:gd name="T23" fmla="*/ 63 h 203"/>
                    <a:gd name="T24" fmla="*/ 9 w 19"/>
                    <a:gd name="T25" fmla="*/ 48 h 203"/>
                    <a:gd name="T26" fmla="*/ 5 w 19"/>
                    <a:gd name="T27" fmla="*/ 38 h 203"/>
                    <a:gd name="T28" fmla="*/ 5 w 19"/>
                    <a:gd name="T29" fmla="*/ 24 h 203"/>
                    <a:gd name="T30" fmla="*/ 0 w 19"/>
                    <a:gd name="T31" fmla="*/ 14 h 203"/>
                    <a:gd name="T32" fmla="*/ 0 w 19"/>
                    <a:gd name="T33" fmla="*/ 0 h 20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03"/>
                    <a:gd name="T53" fmla="*/ 19 w 19"/>
                    <a:gd name="T54" fmla="*/ 203 h 20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03">
                      <a:moveTo>
                        <a:pt x="9" y="203"/>
                      </a:moveTo>
                      <a:lnTo>
                        <a:pt x="14" y="188"/>
                      </a:lnTo>
                      <a:lnTo>
                        <a:pt x="19" y="178"/>
                      </a:lnTo>
                      <a:lnTo>
                        <a:pt x="19" y="164"/>
                      </a:lnTo>
                      <a:lnTo>
                        <a:pt x="19" y="154"/>
                      </a:lnTo>
                      <a:lnTo>
                        <a:pt x="19" y="140"/>
                      </a:lnTo>
                      <a:lnTo>
                        <a:pt x="19" y="125"/>
                      </a:lnTo>
                      <a:lnTo>
                        <a:pt x="19" y="116"/>
                      </a:lnTo>
                      <a:lnTo>
                        <a:pt x="19" y="101"/>
                      </a:lnTo>
                      <a:lnTo>
                        <a:pt x="14" y="87"/>
                      </a:lnTo>
                      <a:lnTo>
                        <a:pt x="14" y="77"/>
                      </a:lnTo>
                      <a:lnTo>
                        <a:pt x="9" y="63"/>
                      </a:lnTo>
                      <a:lnTo>
                        <a:pt x="9" y="48"/>
                      </a:lnTo>
                      <a:lnTo>
                        <a:pt x="5" y="38"/>
                      </a:lnTo>
                      <a:lnTo>
                        <a:pt x="5" y="24"/>
                      </a:lnTo>
                      <a:lnTo>
                        <a:pt x="0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5" name="Freeform 1549">
                  <a:extLst>
                    <a:ext uri="{FF2B5EF4-FFF2-40B4-BE49-F238E27FC236}">
                      <a16:creationId xmlns:a16="http://schemas.microsoft.com/office/drawing/2014/main" id="{0B2EC216-6814-4A8A-BD61-68F59E80A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4" y="2456"/>
                  <a:ext cx="14" cy="522"/>
                </a:xfrm>
                <a:custGeom>
                  <a:avLst/>
                  <a:gdLst>
                    <a:gd name="T0" fmla="*/ 5 w 14"/>
                    <a:gd name="T1" fmla="*/ 522 h 522"/>
                    <a:gd name="T2" fmla="*/ 5 w 14"/>
                    <a:gd name="T3" fmla="*/ 493 h 522"/>
                    <a:gd name="T4" fmla="*/ 0 w 14"/>
                    <a:gd name="T5" fmla="*/ 459 h 522"/>
                    <a:gd name="T6" fmla="*/ 0 w 14"/>
                    <a:gd name="T7" fmla="*/ 430 h 522"/>
                    <a:gd name="T8" fmla="*/ 0 w 14"/>
                    <a:gd name="T9" fmla="*/ 396 h 522"/>
                    <a:gd name="T10" fmla="*/ 0 w 14"/>
                    <a:gd name="T11" fmla="*/ 363 h 522"/>
                    <a:gd name="T12" fmla="*/ 0 w 14"/>
                    <a:gd name="T13" fmla="*/ 329 h 522"/>
                    <a:gd name="T14" fmla="*/ 5 w 14"/>
                    <a:gd name="T15" fmla="*/ 300 h 522"/>
                    <a:gd name="T16" fmla="*/ 5 w 14"/>
                    <a:gd name="T17" fmla="*/ 266 h 522"/>
                    <a:gd name="T18" fmla="*/ 5 w 14"/>
                    <a:gd name="T19" fmla="*/ 232 h 522"/>
                    <a:gd name="T20" fmla="*/ 5 w 14"/>
                    <a:gd name="T21" fmla="*/ 198 h 522"/>
                    <a:gd name="T22" fmla="*/ 10 w 14"/>
                    <a:gd name="T23" fmla="*/ 165 h 522"/>
                    <a:gd name="T24" fmla="*/ 10 w 14"/>
                    <a:gd name="T25" fmla="*/ 131 h 522"/>
                    <a:gd name="T26" fmla="*/ 10 w 14"/>
                    <a:gd name="T27" fmla="*/ 102 h 522"/>
                    <a:gd name="T28" fmla="*/ 10 w 14"/>
                    <a:gd name="T29" fmla="*/ 68 h 522"/>
                    <a:gd name="T30" fmla="*/ 14 w 14"/>
                    <a:gd name="T31" fmla="*/ 34 h 522"/>
                    <a:gd name="T32" fmla="*/ 14 w 14"/>
                    <a:gd name="T33" fmla="*/ 0 h 5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22"/>
                    <a:gd name="T53" fmla="*/ 14 w 14"/>
                    <a:gd name="T54" fmla="*/ 522 h 5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22">
                      <a:moveTo>
                        <a:pt x="5" y="522"/>
                      </a:moveTo>
                      <a:lnTo>
                        <a:pt x="5" y="493"/>
                      </a:lnTo>
                      <a:lnTo>
                        <a:pt x="0" y="459"/>
                      </a:lnTo>
                      <a:lnTo>
                        <a:pt x="0" y="430"/>
                      </a:lnTo>
                      <a:lnTo>
                        <a:pt x="0" y="396"/>
                      </a:lnTo>
                      <a:lnTo>
                        <a:pt x="0" y="363"/>
                      </a:lnTo>
                      <a:lnTo>
                        <a:pt x="0" y="329"/>
                      </a:lnTo>
                      <a:lnTo>
                        <a:pt x="5" y="300"/>
                      </a:lnTo>
                      <a:lnTo>
                        <a:pt x="5" y="266"/>
                      </a:lnTo>
                      <a:lnTo>
                        <a:pt x="5" y="232"/>
                      </a:lnTo>
                      <a:lnTo>
                        <a:pt x="5" y="198"/>
                      </a:lnTo>
                      <a:lnTo>
                        <a:pt x="10" y="165"/>
                      </a:lnTo>
                      <a:lnTo>
                        <a:pt x="10" y="131"/>
                      </a:lnTo>
                      <a:lnTo>
                        <a:pt x="10" y="102"/>
                      </a:lnTo>
                      <a:lnTo>
                        <a:pt x="10" y="68"/>
                      </a:lnTo>
                      <a:lnTo>
                        <a:pt x="14" y="3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6" name="Freeform 1550">
                  <a:extLst>
                    <a:ext uri="{FF2B5EF4-FFF2-40B4-BE49-F238E27FC236}">
                      <a16:creationId xmlns:a16="http://schemas.microsoft.com/office/drawing/2014/main" id="{38C0D491-8947-4FC8-BE62-B3DC0CF2C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8" y="2263"/>
                  <a:ext cx="15" cy="193"/>
                </a:xfrm>
                <a:custGeom>
                  <a:avLst/>
                  <a:gdLst>
                    <a:gd name="T0" fmla="*/ 0 w 15"/>
                    <a:gd name="T1" fmla="*/ 193 h 193"/>
                    <a:gd name="T2" fmla="*/ 0 w 15"/>
                    <a:gd name="T3" fmla="*/ 184 h 193"/>
                    <a:gd name="T4" fmla="*/ 0 w 15"/>
                    <a:gd name="T5" fmla="*/ 169 h 193"/>
                    <a:gd name="T6" fmla="*/ 5 w 15"/>
                    <a:gd name="T7" fmla="*/ 160 h 193"/>
                    <a:gd name="T8" fmla="*/ 5 w 15"/>
                    <a:gd name="T9" fmla="*/ 145 h 193"/>
                    <a:gd name="T10" fmla="*/ 5 w 15"/>
                    <a:gd name="T11" fmla="*/ 136 h 193"/>
                    <a:gd name="T12" fmla="*/ 10 w 15"/>
                    <a:gd name="T13" fmla="*/ 121 h 193"/>
                    <a:gd name="T14" fmla="*/ 10 w 15"/>
                    <a:gd name="T15" fmla="*/ 111 h 193"/>
                    <a:gd name="T16" fmla="*/ 10 w 15"/>
                    <a:gd name="T17" fmla="*/ 97 h 193"/>
                    <a:gd name="T18" fmla="*/ 10 w 15"/>
                    <a:gd name="T19" fmla="*/ 87 h 193"/>
                    <a:gd name="T20" fmla="*/ 15 w 15"/>
                    <a:gd name="T21" fmla="*/ 73 h 193"/>
                    <a:gd name="T22" fmla="*/ 15 w 15"/>
                    <a:gd name="T23" fmla="*/ 63 h 193"/>
                    <a:gd name="T24" fmla="*/ 10 w 15"/>
                    <a:gd name="T25" fmla="*/ 49 h 193"/>
                    <a:gd name="T26" fmla="*/ 10 w 15"/>
                    <a:gd name="T27" fmla="*/ 39 h 193"/>
                    <a:gd name="T28" fmla="*/ 10 w 15"/>
                    <a:gd name="T29" fmla="*/ 24 h 193"/>
                    <a:gd name="T30" fmla="*/ 5 w 15"/>
                    <a:gd name="T31" fmla="*/ 15 h 193"/>
                    <a:gd name="T32" fmla="*/ 5 w 15"/>
                    <a:gd name="T33" fmla="*/ 0 h 1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93"/>
                    <a:gd name="T53" fmla="*/ 15 w 15"/>
                    <a:gd name="T54" fmla="*/ 193 h 19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93">
                      <a:moveTo>
                        <a:pt x="0" y="193"/>
                      </a:moveTo>
                      <a:lnTo>
                        <a:pt x="0" y="184"/>
                      </a:lnTo>
                      <a:lnTo>
                        <a:pt x="0" y="169"/>
                      </a:lnTo>
                      <a:lnTo>
                        <a:pt x="5" y="160"/>
                      </a:lnTo>
                      <a:lnTo>
                        <a:pt x="5" y="145"/>
                      </a:lnTo>
                      <a:lnTo>
                        <a:pt x="5" y="136"/>
                      </a:lnTo>
                      <a:lnTo>
                        <a:pt x="10" y="121"/>
                      </a:lnTo>
                      <a:lnTo>
                        <a:pt x="10" y="111"/>
                      </a:lnTo>
                      <a:lnTo>
                        <a:pt x="10" y="97"/>
                      </a:lnTo>
                      <a:lnTo>
                        <a:pt x="10" y="87"/>
                      </a:lnTo>
                      <a:lnTo>
                        <a:pt x="15" y="73"/>
                      </a:lnTo>
                      <a:lnTo>
                        <a:pt x="15" y="63"/>
                      </a:lnTo>
                      <a:lnTo>
                        <a:pt x="10" y="49"/>
                      </a:lnTo>
                      <a:lnTo>
                        <a:pt x="10" y="39"/>
                      </a:lnTo>
                      <a:lnTo>
                        <a:pt x="10" y="24"/>
                      </a:lnTo>
                      <a:lnTo>
                        <a:pt x="5" y="1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7" name="Freeform 1551">
                  <a:extLst>
                    <a:ext uri="{FF2B5EF4-FFF2-40B4-BE49-F238E27FC236}">
                      <a16:creationId xmlns:a16="http://schemas.microsoft.com/office/drawing/2014/main" id="{A0742FCD-90DF-41CC-94FE-E3CA9123A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5" y="2061"/>
                  <a:ext cx="38" cy="202"/>
                </a:xfrm>
                <a:custGeom>
                  <a:avLst/>
                  <a:gdLst>
                    <a:gd name="T0" fmla="*/ 38 w 38"/>
                    <a:gd name="T1" fmla="*/ 202 h 202"/>
                    <a:gd name="T2" fmla="*/ 33 w 38"/>
                    <a:gd name="T3" fmla="*/ 193 h 202"/>
                    <a:gd name="T4" fmla="*/ 29 w 38"/>
                    <a:gd name="T5" fmla="*/ 178 h 202"/>
                    <a:gd name="T6" fmla="*/ 29 w 38"/>
                    <a:gd name="T7" fmla="*/ 164 h 202"/>
                    <a:gd name="T8" fmla="*/ 24 w 38"/>
                    <a:gd name="T9" fmla="*/ 154 h 202"/>
                    <a:gd name="T10" fmla="*/ 24 w 38"/>
                    <a:gd name="T11" fmla="*/ 140 h 202"/>
                    <a:gd name="T12" fmla="*/ 19 w 38"/>
                    <a:gd name="T13" fmla="*/ 130 h 202"/>
                    <a:gd name="T14" fmla="*/ 19 w 38"/>
                    <a:gd name="T15" fmla="*/ 115 h 202"/>
                    <a:gd name="T16" fmla="*/ 14 w 38"/>
                    <a:gd name="T17" fmla="*/ 101 h 202"/>
                    <a:gd name="T18" fmla="*/ 14 w 38"/>
                    <a:gd name="T19" fmla="*/ 91 h 202"/>
                    <a:gd name="T20" fmla="*/ 9 w 38"/>
                    <a:gd name="T21" fmla="*/ 77 h 202"/>
                    <a:gd name="T22" fmla="*/ 9 w 38"/>
                    <a:gd name="T23" fmla="*/ 62 h 202"/>
                    <a:gd name="T24" fmla="*/ 9 w 38"/>
                    <a:gd name="T25" fmla="*/ 53 h 202"/>
                    <a:gd name="T26" fmla="*/ 4 w 38"/>
                    <a:gd name="T27" fmla="*/ 38 h 202"/>
                    <a:gd name="T28" fmla="*/ 4 w 38"/>
                    <a:gd name="T29" fmla="*/ 24 h 202"/>
                    <a:gd name="T30" fmla="*/ 4 w 38"/>
                    <a:gd name="T31" fmla="*/ 14 h 202"/>
                    <a:gd name="T32" fmla="*/ 0 w 38"/>
                    <a:gd name="T33" fmla="*/ 0 h 2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202"/>
                    <a:gd name="T53" fmla="*/ 38 w 38"/>
                    <a:gd name="T54" fmla="*/ 202 h 2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202">
                      <a:moveTo>
                        <a:pt x="38" y="202"/>
                      </a:moveTo>
                      <a:lnTo>
                        <a:pt x="33" y="193"/>
                      </a:lnTo>
                      <a:lnTo>
                        <a:pt x="29" y="178"/>
                      </a:lnTo>
                      <a:lnTo>
                        <a:pt x="29" y="164"/>
                      </a:lnTo>
                      <a:lnTo>
                        <a:pt x="24" y="154"/>
                      </a:lnTo>
                      <a:lnTo>
                        <a:pt x="24" y="140"/>
                      </a:lnTo>
                      <a:lnTo>
                        <a:pt x="19" y="130"/>
                      </a:lnTo>
                      <a:lnTo>
                        <a:pt x="19" y="115"/>
                      </a:lnTo>
                      <a:lnTo>
                        <a:pt x="14" y="101"/>
                      </a:lnTo>
                      <a:lnTo>
                        <a:pt x="14" y="91"/>
                      </a:lnTo>
                      <a:lnTo>
                        <a:pt x="9" y="77"/>
                      </a:lnTo>
                      <a:lnTo>
                        <a:pt x="9" y="62"/>
                      </a:lnTo>
                      <a:lnTo>
                        <a:pt x="9" y="53"/>
                      </a:lnTo>
                      <a:lnTo>
                        <a:pt x="4" y="38"/>
                      </a:lnTo>
                      <a:lnTo>
                        <a:pt x="4" y="24"/>
                      </a:lnTo>
                      <a:lnTo>
                        <a:pt x="4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8" name="Freeform 1552">
                  <a:extLst>
                    <a:ext uri="{FF2B5EF4-FFF2-40B4-BE49-F238E27FC236}">
                      <a16:creationId xmlns:a16="http://schemas.microsoft.com/office/drawing/2014/main" id="{2C0946B0-2B66-428C-BB8B-7D29AB25E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5" y="1549"/>
                  <a:ext cx="82" cy="512"/>
                </a:xfrm>
                <a:custGeom>
                  <a:avLst/>
                  <a:gdLst>
                    <a:gd name="T0" fmla="*/ 0 w 82"/>
                    <a:gd name="T1" fmla="*/ 512 h 512"/>
                    <a:gd name="T2" fmla="*/ 0 w 82"/>
                    <a:gd name="T3" fmla="*/ 478 h 512"/>
                    <a:gd name="T4" fmla="*/ 0 w 82"/>
                    <a:gd name="T5" fmla="*/ 449 h 512"/>
                    <a:gd name="T6" fmla="*/ 0 w 82"/>
                    <a:gd name="T7" fmla="*/ 415 h 512"/>
                    <a:gd name="T8" fmla="*/ 4 w 82"/>
                    <a:gd name="T9" fmla="*/ 381 h 512"/>
                    <a:gd name="T10" fmla="*/ 4 w 82"/>
                    <a:gd name="T11" fmla="*/ 347 h 512"/>
                    <a:gd name="T12" fmla="*/ 9 w 82"/>
                    <a:gd name="T13" fmla="*/ 318 h 512"/>
                    <a:gd name="T14" fmla="*/ 14 w 82"/>
                    <a:gd name="T15" fmla="*/ 285 h 512"/>
                    <a:gd name="T16" fmla="*/ 19 w 82"/>
                    <a:gd name="T17" fmla="*/ 251 h 512"/>
                    <a:gd name="T18" fmla="*/ 24 w 82"/>
                    <a:gd name="T19" fmla="*/ 222 h 512"/>
                    <a:gd name="T20" fmla="*/ 33 w 82"/>
                    <a:gd name="T21" fmla="*/ 188 h 512"/>
                    <a:gd name="T22" fmla="*/ 38 w 82"/>
                    <a:gd name="T23" fmla="*/ 154 h 512"/>
                    <a:gd name="T24" fmla="*/ 48 w 82"/>
                    <a:gd name="T25" fmla="*/ 125 h 512"/>
                    <a:gd name="T26" fmla="*/ 58 w 82"/>
                    <a:gd name="T27" fmla="*/ 92 h 512"/>
                    <a:gd name="T28" fmla="*/ 67 w 82"/>
                    <a:gd name="T29" fmla="*/ 63 h 512"/>
                    <a:gd name="T30" fmla="*/ 72 w 82"/>
                    <a:gd name="T31" fmla="*/ 29 h 512"/>
                    <a:gd name="T32" fmla="*/ 82 w 82"/>
                    <a:gd name="T33" fmla="*/ 0 h 5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512"/>
                    <a:gd name="T53" fmla="*/ 82 w 82"/>
                    <a:gd name="T54" fmla="*/ 512 h 5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512">
                      <a:moveTo>
                        <a:pt x="0" y="512"/>
                      </a:moveTo>
                      <a:lnTo>
                        <a:pt x="0" y="478"/>
                      </a:lnTo>
                      <a:lnTo>
                        <a:pt x="0" y="449"/>
                      </a:lnTo>
                      <a:lnTo>
                        <a:pt x="0" y="415"/>
                      </a:lnTo>
                      <a:lnTo>
                        <a:pt x="4" y="381"/>
                      </a:lnTo>
                      <a:lnTo>
                        <a:pt x="4" y="347"/>
                      </a:lnTo>
                      <a:lnTo>
                        <a:pt x="9" y="318"/>
                      </a:lnTo>
                      <a:lnTo>
                        <a:pt x="14" y="285"/>
                      </a:lnTo>
                      <a:lnTo>
                        <a:pt x="19" y="251"/>
                      </a:lnTo>
                      <a:lnTo>
                        <a:pt x="24" y="222"/>
                      </a:lnTo>
                      <a:lnTo>
                        <a:pt x="33" y="188"/>
                      </a:lnTo>
                      <a:lnTo>
                        <a:pt x="38" y="154"/>
                      </a:lnTo>
                      <a:lnTo>
                        <a:pt x="48" y="125"/>
                      </a:lnTo>
                      <a:lnTo>
                        <a:pt x="58" y="92"/>
                      </a:lnTo>
                      <a:lnTo>
                        <a:pt x="67" y="63"/>
                      </a:lnTo>
                      <a:lnTo>
                        <a:pt x="72" y="29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9" name="Freeform 1553">
                  <a:extLst>
                    <a:ext uri="{FF2B5EF4-FFF2-40B4-BE49-F238E27FC236}">
                      <a16:creationId xmlns:a16="http://schemas.microsoft.com/office/drawing/2014/main" id="{3577F2B5-F2B4-4616-82D2-A8CD3AD48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4" y="1544"/>
                  <a:ext cx="53" cy="140"/>
                </a:xfrm>
                <a:custGeom>
                  <a:avLst/>
                  <a:gdLst>
                    <a:gd name="T0" fmla="*/ 53 w 53"/>
                    <a:gd name="T1" fmla="*/ 5 h 140"/>
                    <a:gd name="T2" fmla="*/ 53 w 53"/>
                    <a:gd name="T3" fmla="*/ 0 h 140"/>
                    <a:gd name="T4" fmla="*/ 38 w 53"/>
                    <a:gd name="T5" fmla="*/ 19 h 140"/>
                    <a:gd name="T6" fmla="*/ 0 w 53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"/>
                    <a:gd name="T13" fmla="*/ 0 h 140"/>
                    <a:gd name="T14" fmla="*/ 53 w 53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" h="140">
                      <a:moveTo>
                        <a:pt x="53" y="5"/>
                      </a:moveTo>
                      <a:lnTo>
                        <a:pt x="53" y="0"/>
                      </a:lnTo>
                      <a:lnTo>
                        <a:pt x="38" y="19"/>
                      </a:lnTo>
                      <a:lnTo>
                        <a:pt x="0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0" name="Freeform 1554">
                  <a:extLst>
                    <a:ext uri="{FF2B5EF4-FFF2-40B4-BE49-F238E27FC236}">
                      <a16:creationId xmlns:a16="http://schemas.microsoft.com/office/drawing/2014/main" id="{5341684C-6E2C-4707-A867-0DF8F941D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" y="1650"/>
                  <a:ext cx="44" cy="34"/>
                </a:xfrm>
                <a:custGeom>
                  <a:avLst/>
                  <a:gdLst>
                    <a:gd name="T0" fmla="*/ 44 w 44"/>
                    <a:gd name="T1" fmla="*/ 34 h 34"/>
                    <a:gd name="T2" fmla="*/ 39 w 44"/>
                    <a:gd name="T3" fmla="*/ 34 h 34"/>
                    <a:gd name="T4" fmla="*/ 39 w 44"/>
                    <a:gd name="T5" fmla="*/ 34 h 34"/>
                    <a:gd name="T6" fmla="*/ 34 w 44"/>
                    <a:gd name="T7" fmla="*/ 29 h 34"/>
                    <a:gd name="T8" fmla="*/ 34 w 44"/>
                    <a:gd name="T9" fmla="*/ 29 h 34"/>
                    <a:gd name="T10" fmla="*/ 29 w 44"/>
                    <a:gd name="T11" fmla="*/ 24 h 34"/>
                    <a:gd name="T12" fmla="*/ 29 w 44"/>
                    <a:gd name="T13" fmla="*/ 24 h 34"/>
                    <a:gd name="T14" fmla="*/ 24 w 44"/>
                    <a:gd name="T15" fmla="*/ 20 h 34"/>
                    <a:gd name="T16" fmla="*/ 24 w 44"/>
                    <a:gd name="T17" fmla="*/ 20 h 34"/>
                    <a:gd name="T18" fmla="*/ 19 w 44"/>
                    <a:gd name="T19" fmla="*/ 15 h 34"/>
                    <a:gd name="T20" fmla="*/ 19 w 44"/>
                    <a:gd name="T21" fmla="*/ 15 h 34"/>
                    <a:gd name="T22" fmla="*/ 15 w 44"/>
                    <a:gd name="T23" fmla="*/ 10 h 34"/>
                    <a:gd name="T24" fmla="*/ 15 w 44"/>
                    <a:gd name="T25" fmla="*/ 10 h 34"/>
                    <a:gd name="T26" fmla="*/ 10 w 44"/>
                    <a:gd name="T27" fmla="*/ 5 h 34"/>
                    <a:gd name="T28" fmla="*/ 10 w 44"/>
                    <a:gd name="T29" fmla="*/ 5 h 34"/>
                    <a:gd name="T30" fmla="*/ 5 w 44"/>
                    <a:gd name="T31" fmla="*/ 5 h 34"/>
                    <a:gd name="T32" fmla="*/ 0 w 44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34"/>
                    <a:gd name="T53" fmla="*/ 44 w 4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34">
                      <a:moveTo>
                        <a:pt x="44" y="34"/>
                      </a:moveTo>
                      <a:lnTo>
                        <a:pt x="39" y="34"/>
                      </a:lnTo>
                      <a:lnTo>
                        <a:pt x="34" y="29"/>
                      </a:lnTo>
                      <a:lnTo>
                        <a:pt x="29" y="24"/>
                      </a:lnTo>
                      <a:lnTo>
                        <a:pt x="24" y="20"/>
                      </a:lnTo>
                      <a:lnTo>
                        <a:pt x="19" y="15"/>
                      </a:lnTo>
                      <a:lnTo>
                        <a:pt x="15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1" name="Freeform 1555">
                  <a:extLst>
                    <a:ext uri="{FF2B5EF4-FFF2-40B4-BE49-F238E27FC236}">
                      <a16:creationId xmlns:a16="http://schemas.microsoft.com/office/drawing/2014/main" id="{0B6488FF-8574-44B8-A05F-FC5764F75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3" y="1616"/>
                  <a:ext cx="77" cy="34"/>
                </a:xfrm>
                <a:custGeom>
                  <a:avLst/>
                  <a:gdLst>
                    <a:gd name="T0" fmla="*/ 77 w 77"/>
                    <a:gd name="T1" fmla="*/ 34 h 34"/>
                    <a:gd name="T2" fmla="*/ 72 w 77"/>
                    <a:gd name="T3" fmla="*/ 34 h 34"/>
                    <a:gd name="T4" fmla="*/ 68 w 77"/>
                    <a:gd name="T5" fmla="*/ 29 h 34"/>
                    <a:gd name="T6" fmla="*/ 63 w 77"/>
                    <a:gd name="T7" fmla="*/ 29 h 34"/>
                    <a:gd name="T8" fmla="*/ 58 w 77"/>
                    <a:gd name="T9" fmla="*/ 25 h 34"/>
                    <a:gd name="T10" fmla="*/ 58 w 77"/>
                    <a:gd name="T11" fmla="*/ 25 h 34"/>
                    <a:gd name="T12" fmla="*/ 48 w 77"/>
                    <a:gd name="T13" fmla="*/ 20 h 34"/>
                    <a:gd name="T14" fmla="*/ 48 w 77"/>
                    <a:gd name="T15" fmla="*/ 20 h 34"/>
                    <a:gd name="T16" fmla="*/ 39 w 77"/>
                    <a:gd name="T17" fmla="*/ 15 h 34"/>
                    <a:gd name="T18" fmla="*/ 34 w 77"/>
                    <a:gd name="T19" fmla="*/ 15 h 34"/>
                    <a:gd name="T20" fmla="*/ 29 w 77"/>
                    <a:gd name="T21" fmla="*/ 10 h 34"/>
                    <a:gd name="T22" fmla="*/ 24 w 77"/>
                    <a:gd name="T23" fmla="*/ 10 h 34"/>
                    <a:gd name="T24" fmla="*/ 19 w 77"/>
                    <a:gd name="T25" fmla="*/ 10 h 34"/>
                    <a:gd name="T26" fmla="*/ 14 w 77"/>
                    <a:gd name="T27" fmla="*/ 5 h 34"/>
                    <a:gd name="T28" fmla="*/ 10 w 77"/>
                    <a:gd name="T29" fmla="*/ 5 h 34"/>
                    <a:gd name="T30" fmla="*/ 5 w 77"/>
                    <a:gd name="T31" fmla="*/ 5 h 34"/>
                    <a:gd name="T32" fmla="*/ 0 w 77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34"/>
                    <a:gd name="T53" fmla="*/ 77 w 7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34">
                      <a:moveTo>
                        <a:pt x="77" y="34"/>
                      </a:moveTo>
                      <a:lnTo>
                        <a:pt x="72" y="34"/>
                      </a:lnTo>
                      <a:lnTo>
                        <a:pt x="68" y="29"/>
                      </a:lnTo>
                      <a:lnTo>
                        <a:pt x="63" y="29"/>
                      </a:lnTo>
                      <a:lnTo>
                        <a:pt x="58" y="25"/>
                      </a:lnTo>
                      <a:lnTo>
                        <a:pt x="48" y="20"/>
                      </a:lnTo>
                      <a:lnTo>
                        <a:pt x="39" y="15"/>
                      </a:lnTo>
                      <a:lnTo>
                        <a:pt x="34" y="15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2" name="Freeform 1556">
                  <a:extLst>
                    <a:ext uri="{FF2B5EF4-FFF2-40B4-BE49-F238E27FC236}">
                      <a16:creationId xmlns:a16="http://schemas.microsoft.com/office/drawing/2014/main" id="{4F435A41-B662-402C-90C2-A35B5A4DA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1530"/>
                  <a:ext cx="44" cy="86"/>
                </a:xfrm>
                <a:custGeom>
                  <a:avLst/>
                  <a:gdLst>
                    <a:gd name="T0" fmla="*/ 5 w 44"/>
                    <a:gd name="T1" fmla="*/ 86 h 86"/>
                    <a:gd name="T2" fmla="*/ 0 w 44"/>
                    <a:gd name="T3" fmla="*/ 82 h 86"/>
                    <a:gd name="T4" fmla="*/ 0 w 44"/>
                    <a:gd name="T5" fmla="*/ 77 h 86"/>
                    <a:gd name="T6" fmla="*/ 0 w 44"/>
                    <a:gd name="T7" fmla="*/ 72 h 86"/>
                    <a:gd name="T8" fmla="*/ 0 w 44"/>
                    <a:gd name="T9" fmla="*/ 62 h 86"/>
                    <a:gd name="T10" fmla="*/ 5 w 44"/>
                    <a:gd name="T11" fmla="*/ 57 h 86"/>
                    <a:gd name="T12" fmla="*/ 5 w 44"/>
                    <a:gd name="T13" fmla="*/ 53 h 86"/>
                    <a:gd name="T14" fmla="*/ 10 w 44"/>
                    <a:gd name="T15" fmla="*/ 48 h 86"/>
                    <a:gd name="T16" fmla="*/ 15 w 44"/>
                    <a:gd name="T17" fmla="*/ 43 h 86"/>
                    <a:gd name="T18" fmla="*/ 19 w 44"/>
                    <a:gd name="T19" fmla="*/ 38 h 86"/>
                    <a:gd name="T20" fmla="*/ 24 w 44"/>
                    <a:gd name="T21" fmla="*/ 33 h 86"/>
                    <a:gd name="T22" fmla="*/ 29 w 44"/>
                    <a:gd name="T23" fmla="*/ 29 h 86"/>
                    <a:gd name="T24" fmla="*/ 34 w 44"/>
                    <a:gd name="T25" fmla="*/ 24 h 86"/>
                    <a:gd name="T26" fmla="*/ 34 w 44"/>
                    <a:gd name="T27" fmla="*/ 19 h 86"/>
                    <a:gd name="T28" fmla="*/ 39 w 44"/>
                    <a:gd name="T29" fmla="*/ 14 h 86"/>
                    <a:gd name="T30" fmla="*/ 44 w 44"/>
                    <a:gd name="T31" fmla="*/ 9 h 86"/>
                    <a:gd name="T32" fmla="*/ 44 w 44"/>
                    <a:gd name="T33" fmla="*/ 0 h 8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86"/>
                    <a:gd name="T53" fmla="*/ 44 w 44"/>
                    <a:gd name="T54" fmla="*/ 86 h 8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86">
                      <a:moveTo>
                        <a:pt x="5" y="86"/>
                      </a:move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5" y="57"/>
                      </a:lnTo>
                      <a:lnTo>
                        <a:pt x="5" y="53"/>
                      </a:lnTo>
                      <a:lnTo>
                        <a:pt x="10" y="48"/>
                      </a:lnTo>
                      <a:lnTo>
                        <a:pt x="15" y="43"/>
                      </a:lnTo>
                      <a:lnTo>
                        <a:pt x="19" y="38"/>
                      </a:lnTo>
                      <a:lnTo>
                        <a:pt x="24" y="33"/>
                      </a:lnTo>
                      <a:lnTo>
                        <a:pt x="29" y="29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9" y="14"/>
                      </a:lnTo>
                      <a:lnTo>
                        <a:pt x="44" y="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3" name="Freeform 1557">
                  <a:extLst>
                    <a:ext uri="{FF2B5EF4-FFF2-40B4-BE49-F238E27FC236}">
                      <a16:creationId xmlns:a16="http://schemas.microsoft.com/office/drawing/2014/main" id="{C3B99A14-9EEB-4D26-83CB-61225F0AA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" y="1293"/>
                  <a:ext cx="260" cy="237"/>
                </a:xfrm>
                <a:custGeom>
                  <a:avLst/>
                  <a:gdLst>
                    <a:gd name="T0" fmla="*/ 0 w 260"/>
                    <a:gd name="T1" fmla="*/ 237 h 237"/>
                    <a:gd name="T2" fmla="*/ 14 w 260"/>
                    <a:gd name="T3" fmla="*/ 222 h 237"/>
                    <a:gd name="T4" fmla="*/ 29 w 260"/>
                    <a:gd name="T5" fmla="*/ 203 h 237"/>
                    <a:gd name="T6" fmla="*/ 43 w 260"/>
                    <a:gd name="T7" fmla="*/ 188 h 237"/>
                    <a:gd name="T8" fmla="*/ 62 w 260"/>
                    <a:gd name="T9" fmla="*/ 174 h 237"/>
                    <a:gd name="T10" fmla="*/ 77 w 260"/>
                    <a:gd name="T11" fmla="*/ 159 h 237"/>
                    <a:gd name="T12" fmla="*/ 96 w 260"/>
                    <a:gd name="T13" fmla="*/ 145 h 237"/>
                    <a:gd name="T14" fmla="*/ 111 w 260"/>
                    <a:gd name="T15" fmla="*/ 130 h 237"/>
                    <a:gd name="T16" fmla="*/ 130 w 260"/>
                    <a:gd name="T17" fmla="*/ 116 h 237"/>
                    <a:gd name="T18" fmla="*/ 144 w 260"/>
                    <a:gd name="T19" fmla="*/ 101 h 237"/>
                    <a:gd name="T20" fmla="*/ 164 w 260"/>
                    <a:gd name="T21" fmla="*/ 92 h 237"/>
                    <a:gd name="T22" fmla="*/ 178 w 260"/>
                    <a:gd name="T23" fmla="*/ 77 h 237"/>
                    <a:gd name="T24" fmla="*/ 198 w 260"/>
                    <a:gd name="T25" fmla="*/ 63 h 237"/>
                    <a:gd name="T26" fmla="*/ 217 w 260"/>
                    <a:gd name="T27" fmla="*/ 48 h 237"/>
                    <a:gd name="T28" fmla="*/ 231 w 260"/>
                    <a:gd name="T29" fmla="*/ 34 h 237"/>
                    <a:gd name="T30" fmla="*/ 246 w 260"/>
                    <a:gd name="T31" fmla="*/ 19 h 237"/>
                    <a:gd name="T32" fmla="*/ 260 w 260"/>
                    <a:gd name="T33" fmla="*/ 0 h 2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0"/>
                    <a:gd name="T52" fmla="*/ 0 h 237"/>
                    <a:gd name="T53" fmla="*/ 260 w 260"/>
                    <a:gd name="T54" fmla="*/ 237 h 2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0" h="237">
                      <a:moveTo>
                        <a:pt x="0" y="237"/>
                      </a:moveTo>
                      <a:lnTo>
                        <a:pt x="14" y="222"/>
                      </a:lnTo>
                      <a:lnTo>
                        <a:pt x="29" y="203"/>
                      </a:lnTo>
                      <a:lnTo>
                        <a:pt x="43" y="188"/>
                      </a:lnTo>
                      <a:lnTo>
                        <a:pt x="62" y="174"/>
                      </a:lnTo>
                      <a:lnTo>
                        <a:pt x="77" y="159"/>
                      </a:lnTo>
                      <a:lnTo>
                        <a:pt x="96" y="145"/>
                      </a:lnTo>
                      <a:lnTo>
                        <a:pt x="111" y="130"/>
                      </a:lnTo>
                      <a:lnTo>
                        <a:pt x="130" y="116"/>
                      </a:lnTo>
                      <a:lnTo>
                        <a:pt x="144" y="101"/>
                      </a:lnTo>
                      <a:lnTo>
                        <a:pt x="164" y="92"/>
                      </a:lnTo>
                      <a:lnTo>
                        <a:pt x="178" y="77"/>
                      </a:lnTo>
                      <a:lnTo>
                        <a:pt x="198" y="63"/>
                      </a:lnTo>
                      <a:lnTo>
                        <a:pt x="217" y="48"/>
                      </a:lnTo>
                      <a:lnTo>
                        <a:pt x="231" y="34"/>
                      </a:lnTo>
                      <a:lnTo>
                        <a:pt x="246" y="19"/>
                      </a:lnTo>
                      <a:lnTo>
                        <a:pt x="26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4" name="Freeform 1558">
                  <a:extLst>
                    <a:ext uri="{FF2B5EF4-FFF2-40B4-BE49-F238E27FC236}">
                      <a16:creationId xmlns:a16="http://schemas.microsoft.com/office/drawing/2014/main" id="{430EFA8E-A7DF-462B-A4E7-265285AD3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1211"/>
                  <a:ext cx="24" cy="82"/>
                </a:xfrm>
                <a:custGeom>
                  <a:avLst/>
                  <a:gdLst>
                    <a:gd name="T0" fmla="*/ 0 w 24"/>
                    <a:gd name="T1" fmla="*/ 82 h 82"/>
                    <a:gd name="T2" fmla="*/ 5 w 24"/>
                    <a:gd name="T3" fmla="*/ 77 h 82"/>
                    <a:gd name="T4" fmla="*/ 10 w 24"/>
                    <a:gd name="T5" fmla="*/ 72 h 82"/>
                    <a:gd name="T6" fmla="*/ 10 w 24"/>
                    <a:gd name="T7" fmla="*/ 68 h 82"/>
                    <a:gd name="T8" fmla="*/ 10 w 24"/>
                    <a:gd name="T9" fmla="*/ 63 h 82"/>
                    <a:gd name="T10" fmla="*/ 10 w 24"/>
                    <a:gd name="T11" fmla="*/ 58 h 82"/>
                    <a:gd name="T12" fmla="*/ 10 w 24"/>
                    <a:gd name="T13" fmla="*/ 48 h 82"/>
                    <a:gd name="T14" fmla="*/ 10 w 24"/>
                    <a:gd name="T15" fmla="*/ 43 h 82"/>
                    <a:gd name="T16" fmla="*/ 10 w 24"/>
                    <a:gd name="T17" fmla="*/ 39 h 82"/>
                    <a:gd name="T18" fmla="*/ 10 w 24"/>
                    <a:gd name="T19" fmla="*/ 34 h 82"/>
                    <a:gd name="T20" fmla="*/ 10 w 24"/>
                    <a:gd name="T21" fmla="*/ 29 h 82"/>
                    <a:gd name="T22" fmla="*/ 10 w 24"/>
                    <a:gd name="T23" fmla="*/ 24 h 82"/>
                    <a:gd name="T24" fmla="*/ 10 w 24"/>
                    <a:gd name="T25" fmla="*/ 19 h 82"/>
                    <a:gd name="T26" fmla="*/ 15 w 24"/>
                    <a:gd name="T27" fmla="*/ 14 h 82"/>
                    <a:gd name="T28" fmla="*/ 15 w 24"/>
                    <a:gd name="T29" fmla="*/ 10 h 82"/>
                    <a:gd name="T30" fmla="*/ 20 w 24"/>
                    <a:gd name="T31" fmla="*/ 5 h 82"/>
                    <a:gd name="T32" fmla="*/ 24 w 24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82"/>
                    <a:gd name="T53" fmla="*/ 24 w 24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82">
                      <a:moveTo>
                        <a:pt x="0" y="82"/>
                      </a:moveTo>
                      <a:lnTo>
                        <a:pt x="5" y="77"/>
                      </a:lnTo>
                      <a:lnTo>
                        <a:pt x="10" y="72"/>
                      </a:lnTo>
                      <a:lnTo>
                        <a:pt x="10" y="68"/>
                      </a:ln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5" y="14"/>
                      </a:lnTo>
                      <a:lnTo>
                        <a:pt x="15" y="10"/>
                      </a:lnTo>
                      <a:lnTo>
                        <a:pt x="20" y="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5" name="Freeform 1559">
                  <a:extLst>
                    <a:ext uri="{FF2B5EF4-FFF2-40B4-BE49-F238E27FC236}">
                      <a16:creationId xmlns:a16="http://schemas.microsoft.com/office/drawing/2014/main" id="{A115DC18-5953-4937-BBB6-81B384F06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216"/>
                  <a:ext cx="125" cy="497"/>
                </a:xfrm>
                <a:custGeom>
                  <a:avLst/>
                  <a:gdLst>
                    <a:gd name="T0" fmla="*/ 58 w 125"/>
                    <a:gd name="T1" fmla="*/ 38 h 497"/>
                    <a:gd name="T2" fmla="*/ 67 w 125"/>
                    <a:gd name="T3" fmla="*/ 43 h 497"/>
                    <a:gd name="T4" fmla="*/ 77 w 125"/>
                    <a:gd name="T5" fmla="*/ 38 h 497"/>
                    <a:gd name="T6" fmla="*/ 87 w 125"/>
                    <a:gd name="T7" fmla="*/ 38 h 497"/>
                    <a:gd name="T8" fmla="*/ 96 w 125"/>
                    <a:gd name="T9" fmla="*/ 38 h 497"/>
                    <a:gd name="T10" fmla="*/ 106 w 125"/>
                    <a:gd name="T11" fmla="*/ 38 h 497"/>
                    <a:gd name="T12" fmla="*/ 116 w 125"/>
                    <a:gd name="T13" fmla="*/ 43 h 497"/>
                    <a:gd name="T14" fmla="*/ 121 w 125"/>
                    <a:gd name="T15" fmla="*/ 53 h 497"/>
                    <a:gd name="T16" fmla="*/ 121 w 125"/>
                    <a:gd name="T17" fmla="*/ 72 h 497"/>
                    <a:gd name="T18" fmla="*/ 121 w 125"/>
                    <a:gd name="T19" fmla="*/ 106 h 497"/>
                    <a:gd name="T20" fmla="*/ 116 w 125"/>
                    <a:gd name="T21" fmla="*/ 140 h 497"/>
                    <a:gd name="T22" fmla="*/ 106 w 125"/>
                    <a:gd name="T23" fmla="*/ 174 h 497"/>
                    <a:gd name="T24" fmla="*/ 101 w 125"/>
                    <a:gd name="T25" fmla="*/ 207 h 497"/>
                    <a:gd name="T26" fmla="*/ 96 w 125"/>
                    <a:gd name="T27" fmla="*/ 241 h 497"/>
                    <a:gd name="T28" fmla="*/ 87 w 125"/>
                    <a:gd name="T29" fmla="*/ 275 h 497"/>
                    <a:gd name="T30" fmla="*/ 87 w 125"/>
                    <a:gd name="T31" fmla="*/ 309 h 497"/>
                    <a:gd name="T32" fmla="*/ 82 w 125"/>
                    <a:gd name="T33" fmla="*/ 333 h 497"/>
                    <a:gd name="T34" fmla="*/ 87 w 125"/>
                    <a:gd name="T35" fmla="*/ 343 h 497"/>
                    <a:gd name="T36" fmla="*/ 87 w 125"/>
                    <a:gd name="T37" fmla="*/ 352 h 497"/>
                    <a:gd name="T38" fmla="*/ 87 w 125"/>
                    <a:gd name="T39" fmla="*/ 367 h 497"/>
                    <a:gd name="T40" fmla="*/ 82 w 125"/>
                    <a:gd name="T41" fmla="*/ 376 h 497"/>
                    <a:gd name="T42" fmla="*/ 82 w 125"/>
                    <a:gd name="T43" fmla="*/ 391 h 497"/>
                    <a:gd name="T44" fmla="*/ 82 w 125"/>
                    <a:gd name="T45" fmla="*/ 400 h 497"/>
                    <a:gd name="T46" fmla="*/ 82 w 125"/>
                    <a:gd name="T47" fmla="*/ 410 h 497"/>
                    <a:gd name="T48" fmla="*/ 82 w 125"/>
                    <a:gd name="T49" fmla="*/ 425 h 497"/>
                    <a:gd name="T50" fmla="*/ 82 w 125"/>
                    <a:gd name="T51" fmla="*/ 434 h 497"/>
                    <a:gd name="T52" fmla="*/ 82 w 125"/>
                    <a:gd name="T53" fmla="*/ 444 h 497"/>
                    <a:gd name="T54" fmla="*/ 82 w 125"/>
                    <a:gd name="T55" fmla="*/ 454 h 497"/>
                    <a:gd name="T56" fmla="*/ 82 w 125"/>
                    <a:gd name="T57" fmla="*/ 463 h 497"/>
                    <a:gd name="T58" fmla="*/ 82 w 125"/>
                    <a:gd name="T59" fmla="*/ 473 h 497"/>
                    <a:gd name="T60" fmla="*/ 77 w 125"/>
                    <a:gd name="T61" fmla="*/ 483 h 497"/>
                    <a:gd name="T62" fmla="*/ 77 w 125"/>
                    <a:gd name="T63" fmla="*/ 492 h 497"/>
                    <a:gd name="T64" fmla="*/ 77 w 125"/>
                    <a:gd name="T65" fmla="*/ 478 h 497"/>
                    <a:gd name="T66" fmla="*/ 72 w 125"/>
                    <a:gd name="T67" fmla="*/ 439 h 497"/>
                    <a:gd name="T68" fmla="*/ 72 w 125"/>
                    <a:gd name="T69" fmla="*/ 400 h 497"/>
                    <a:gd name="T70" fmla="*/ 72 w 125"/>
                    <a:gd name="T71" fmla="*/ 362 h 497"/>
                    <a:gd name="T72" fmla="*/ 77 w 125"/>
                    <a:gd name="T73" fmla="*/ 323 h 497"/>
                    <a:gd name="T74" fmla="*/ 77 w 125"/>
                    <a:gd name="T75" fmla="*/ 285 h 497"/>
                    <a:gd name="T76" fmla="*/ 77 w 125"/>
                    <a:gd name="T77" fmla="*/ 246 h 497"/>
                    <a:gd name="T78" fmla="*/ 77 w 125"/>
                    <a:gd name="T79" fmla="*/ 207 h 497"/>
                    <a:gd name="T80" fmla="*/ 72 w 125"/>
                    <a:gd name="T81" fmla="*/ 174 h 497"/>
                    <a:gd name="T82" fmla="*/ 72 w 125"/>
                    <a:gd name="T83" fmla="*/ 149 h 497"/>
                    <a:gd name="T84" fmla="*/ 72 w 125"/>
                    <a:gd name="T85" fmla="*/ 120 h 497"/>
                    <a:gd name="T86" fmla="*/ 67 w 125"/>
                    <a:gd name="T87" fmla="*/ 96 h 497"/>
                    <a:gd name="T88" fmla="*/ 63 w 125"/>
                    <a:gd name="T89" fmla="*/ 72 h 497"/>
                    <a:gd name="T90" fmla="*/ 48 w 125"/>
                    <a:gd name="T91" fmla="*/ 53 h 497"/>
                    <a:gd name="T92" fmla="*/ 38 w 125"/>
                    <a:gd name="T93" fmla="*/ 29 h 497"/>
                    <a:gd name="T94" fmla="*/ 19 w 125"/>
                    <a:gd name="T95" fmla="*/ 14 h 497"/>
                    <a:gd name="T96" fmla="*/ 10 w 125"/>
                    <a:gd name="T97" fmla="*/ 5 h 497"/>
                    <a:gd name="T98" fmla="*/ 0 w 125"/>
                    <a:gd name="T99" fmla="*/ 0 h 497"/>
                    <a:gd name="T100" fmla="*/ 10 w 125"/>
                    <a:gd name="T101" fmla="*/ 0 h 497"/>
                    <a:gd name="T102" fmla="*/ 14 w 125"/>
                    <a:gd name="T103" fmla="*/ 5 h 497"/>
                    <a:gd name="T104" fmla="*/ 24 w 125"/>
                    <a:gd name="T105" fmla="*/ 9 h 497"/>
                    <a:gd name="T106" fmla="*/ 29 w 125"/>
                    <a:gd name="T107" fmla="*/ 14 h 497"/>
                    <a:gd name="T108" fmla="*/ 34 w 125"/>
                    <a:gd name="T109" fmla="*/ 19 h 497"/>
                    <a:gd name="T110" fmla="*/ 43 w 125"/>
                    <a:gd name="T111" fmla="*/ 29 h 497"/>
                    <a:gd name="T112" fmla="*/ 48 w 125"/>
                    <a:gd name="T113" fmla="*/ 34 h 497"/>
                    <a:gd name="T114" fmla="*/ 53 w 125"/>
                    <a:gd name="T115" fmla="*/ 38 h 49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5"/>
                    <a:gd name="T175" fmla="*/ 0 h 497"/>
                    <a:gd name="T176" fmla="*/ 125 w 125"/>
                    <a:gd name="T177" fmla="*/ 497 h 49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5" h="497">
                      <a:moveTo>
                        <a:pt x="53" y="38"/>
                      </a:moveTo>
                      <a:lnTo>
                        <a:pt x="58" y="38"/>
                      </a:lnTo>
                      <a:lnTo>
                        <a:pt x="63" y="38"/>
                      </a:lnTo>
                      <a:lnTo>
                        <a:pt x="67" y="43"/>
                      </a:lnTo>
                      <a:lnTo>
                        <a:pt x="72" y="38"/>
                      </a:lnTo>
                      <a:lnTo>
                        <a:pt x="77" y="38"/>
                      </a:lnTo>
                      <a:lnTo>
                        <a:pt x="82" y="38"/>
                      </a:lnTo>
                      <a:lnTo>
                        <a:pt x="87" y="38"/>
                      </a:lnTo>
                      <a:lnTo>
                        <a:pt x="92" y="38"/>
                      </a:lnTo>
                      <a:lnTo>
                        <a:pt x="96" y="38"/>
                      </a:lnTo>
                      <a:lnTo>
                        <a:pt x="101" y="38"/>
                      </a:lnTo>
                      <a:lnTo>
                        <a:pt x="106" y="38"/>
                      </a:lnTo>
                      <a:lnTo>
                        <a:pt x="111" y="43"/>
                      </a:lnTo>
                      <a:lnTo>
                        <a:pt x="116" y="43"/>
                      </a:lnTo>
                      <a:lnTo>
                        <a:pt x="121" y="48"/>
                      </a:lnTo>
                      <a:lnTo>
                        <a:pt x="121" y="53"/>
                      </a:lnTo>
                      <a:lnTo>
                        <a:pt x="125" y="58"/>
                      </a:lnTo>
                      <a:lnTo>
                        <a:pt x="121" y="72"/>
                      </a:lnTo>
                      <a:lnTo>
                        <a:pt x="121" y="91"/>
                      </a:lnTo>
                      <a:lnTo>
                        <a:pt x="121" y="106"/>
                      </a:lnTo>
                      <a:lnTo>
                        <a:pt x="116" y="125"/>
                      </a:lnTo>
                      <a:lnTo>
                        <a:pt x="116" y="140"/>
                      </a:lnTo>
                      <a:lnTo>
                        <a:pt x="111" y="159"/>
                      </a:lnTo>
                      <a:lnTo>
                        <a:pt x="106" y="174"/>
                      </a:lnTo>
                      <a:lnTo>
                        <a:pt x="106" y="193"/>
                      </a:lnTo>
                      <a:lnTo>
                        <a:pt x="101" y="207"/>
                      </a:lnTo>
                      <a:lnTo>
                        <a:pt x="96" y="227"/>
                      </a:lnTo>
                      <a:lnTo>
                        <a:pt x="96" y="241"/>
                      </a:lnTo>
                      <a:lnTo>
                        <a:pt x="92" y="260"/>
                      </a:lnTo>
                      <a:lnTo>
                        <a:pt x="87" y="275"/>
                      </a:lnTo>
                      <a:lnTo>
                        <a:pt x="87" y="294"/>
                      </a:lnTo>
                      <a:lnTo>
                        <a:pt x="87" y="309"/>
                      </a:lnTo>
                      <a:lnTo>
                        <a:pt x="82" y="328"/>
                      </a:lnTo>
                      <a:lnTo>
                        <a:pt x="82" y="333"/>
                      </a:lnTo>
                      <a:lnTo>
                        <a:pt x="87" y="338"/>
                      </a:lnTo>
                      <a:lnTo>
                        <a:pt x="87" y="343"/>
                      </a:lnTo>
                      <a:lnTo>
                        <a:pt x="87" y="347"/>
                      </a:lnTo>
                      <a:lnTo>
                        <a:pt x="87" y="352"/>
                      </a:lnTo>
                      <a:lnTo>
                        <a:pt x="87" y="362"/>
                      </a:lnTo>
                      <a:lnTo>
                        <a:pt x="87" y="367"/>
                      </a:lnTo>
                      <a:lnTo>
                        <a:pt x="87" y="371"/>
                      </a:lnTo>
                      <a:lnTo>
                        <a:pt x="82" y="376"/>
                      </a:lnTo>
                      <a:lnTo>
                        <a:pt x="82" y="381"/>
                      </a:lnTo>
                      <a:lnTo>
                        <a:pt x="82" y="391"/>
                      </a:lnTo>
                      <a:lnTo>
                        <a:pt x="82" y="396"/>
                      </a:lnTo>
                      <a:lnTo>
                        <a:pt x="82" y="400"/>
                      </a:lnTo>
                      <a:lnTo>
                        <a:pt x="82" y="405"/>
                      </a:lnTo>
                      <a:lnTo>
                        <a:pt x="82" y="410"/>
                      </a:lnTo>
                      <a:lnTo>
                        <a:pt x="82" y="420"/>
                      </a:lnTo>
                      <a:lnTo>
                        <a:pt x="82" y="425"/>
                      </a:lnTo>
                      <a:lnTo>
                        <a:pt x="82" y="429"/>
                      </a:lnTo>
                      <a:lnTo>
                        <a:pt x="82" y="434"/>
                      </a:lnTo>
                      <a:lnTo>
                        <a:pt x="82" y="439"/>
                      </a:lnTo>
                      <a:lnTo>
                        <a:pt x="82" y="444"/>
                      </a:lnTo>
                      <a:lnTo>
                        <a:pt x="82" y="449"/>
                      </a:lnTo>
                      <a:lnTo>
                        <a:pt x="82" y="454"/>
                      </a:lnTo>
                      <a:lnTo>
                        <a:pt x="82" y="458"/>
                      </a:lnTo>
                      <a:lnTo>
                        <a:pt x="82" y="463"/>
                      </a:lnTo>
                      <a:lnTo>
                        <a:pt x="82" y="468"/>
                      </a:lnTo>
                      <a:lnTo>
                        <a:pt x="82" y="473"/>
                      </a:lnTo>
                      <a:lnTo>
                        <a:pt x="77" y="478"/>
                      </a:lnTo>
                      <a:lnTo>
                        <a:pt x="77" y="483"/>
                      </a:lnTo>
                      <a:lnTo>
                        <a:pt x="77" y="487"/>
                      </a:lnTo>
                      <a:lnTo>
                        <a:pt x="77" y="492"/>
                      </a:lnTo>
                      <a:lnTo>
                        <a:pt x="77" y="497"/>
                      </a:lnTo>
                      <a:lnTo>
                        <a:pt x="77" y="478"/>
                      </a:lnTo>
                      <a:lnTo>
                        <a:pt x="72" y="458"/>
                      </a:lnTo>
                      <a:lnTo>
                        <a:pt x="72" y="439"/>
                      </a:lnTo>
                      <a:lnTo>
                        <a:pt x="72" y="420"/>
                      </a:lnTo>
                      <a:lnTo>
                        <a:pt x="72" y="400"/>
                      </a:lnTo>
                      <a:lnTo>
                        <a:pt x="72" y="381"/>
                      </a:lnTo>
                      <a:lnTo>
                        <a:pt x="72" y="362"/>
                      </a:lnTo>
                      <a:lnTo>
                        <a:pt x="77" y="343"/>
                      </a:lnTo>
                      <a:lnTo>
                        <a:pt x="77" y="323"/>
                      </a:lnTo>
                      <a:lnTo>
                        <a:pt x="77" y="304"/>
                      </a:lnTo>
                      <a:lnTo>
                        <a:pt x="77" y="285"/>
                      </a:lnTo>
                      <a:lnTo>
                        <a:pt x="77" y="265"/>
                      </a:lnTo>
                      <a:lnTo>
                        <a:pt x="77" y="246"/>
                      </a:lnTo>
                      <a:lnTo>
                        <a:pt x="77" y="227"/>
                      </a:lnTo>
                      <a:lnTo>
                        <a:pt x="77" y="207"/>
                      </a:lnTo>
                      <a:lnTo>
                        <a:pt x="72" y="188"/>
                      </a:lnTo>
                      <a:lnTo>
                        <a:pt x="72" y="174"/>
                      </a:lnTo>
                      <a:lnTo>
                        <a:pt x="72" y="159"/>
                      </a:lnTo>
                      <a:lnTo>
                        <a:pt x="72" y="149"/>
                      </a:lnTo>
                      <a:lnTo>
                        <a:pt x="72" y="135"/>
                      </a:lnTo>
                      <a:lnTo>
                        <a:pt x="72" y="120"/>
                      </a:lnTo>
                      <a:lnTo>
                        <a:pt x="72" y="111"/>
                      </a:lnTo>
                      <a:lnTo>
                        <a:pt x="67" y="96"/>
                      </a:lnTo>
                      <a:lnTo>
                        <a:pt x="63" y="87"/>
                      </a:lnTo>
                      <a:lnTo>
                        <a:pt x="63" y="72"/>
                      </a:lnTo>
                      <a:lnTo>
                        <a:pt x="58" y="63"/>
                      </a:lnTo>
                      <a:lnTo>
                        <a:pt x="48" y="53"/>
                      </a:lnTo>
                      <a:lnTo>
                        <a:pt x="43" y="43"/>
                      </a:lnTo>
                      <a:lnTo>
                        <a:pt x="38" y="29"/>
                      </a:lnTo>
                      <a:lnTo>
                        <a:pt x="29" y="24"/>
                      </a:lnTo>
                      <a:lnTo>
                        <a:pt x="19" y="14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5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4" y="14"/>
                      </a:lnTo>
                      <a:lnTo>
                        <a:pt x="29" y="14"/>
                      </a:lnTo>
                      <a:lnTo>
                        <a:pt x="34" y="19"/>
                      </a:lnTo>
                      <a:lnTo>
                        <a:pt x="38" y="24"/>
                      </a:lnTo>
                      <a:lnTo>
                        <a:pt x="43" y="29"/>
                      </a:lnTo>
                      <a:lnTo>
                        <a:pt x="48" y="34"/>
                      </a:lnTo>
                      <a:lnTo>
                        <a:pt x="53" y="38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6" name="Freeform 1560">
                  <a:extLst>
                    <a:ext uri="{FF2B5EF4-FFF2-40B4-BE49-F238E27FC236}">
                      <a16:creationId xmlns:a16="http://schemas.microsoft.com/office/drawing/2014/main" id="{AC831E90-9E9F-4713-880D-E578E1269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2" y="1254"/>
                  <a:ext cx="72" cy="20"/>
                </a:xfrm>
                <a:custGeom>
                  <a:avLst/>
                  <a:gdLst>
                    <a:gd name="T0" fmla="*/ 0 w 72"/>
                    <a:gd name="T1" fmla="*/ 0 h 20"/>
                    <a:gd name="T2" fmla="*/ 5 w 72"/>
                    <a:gd name="T3" fmla="*/ 0 h 20"/>
                    <a:gd name="T4" fmla="*/ 10 w 72"/>
                    <a:gd name="T5" fmla="*/ 0 h 20"/>
                    <a:gd name="T6" fmla="*/ 14 w 72"/>
                    <a:gd name="T7" fmla="*/ 5 h 20"/>
                    <a:gd name="T8" fmla="*/ 19 w 72"/>
                    <a:gd name="T9" fmla="*/ 0 h 20"/>
                    <a:gd name="T10" fmla="*/ 24 w 72"/>
                    <a:gd name="T11" fmla="*/ 0 h 20"/>
                    <a:gd name="T12" fmla="*/ 29 w 72"/>
                    <a:gd name="T13" fmla="*/ 0 h 20"/>
                    <a:gd name="T14" fmla="*/ 34 w 72"/>
                    <a:gd name="T15" fmla="*/ 0 h 20"/>
                    <a:gd name="T16" fmla="*/ 39 w 72"/>
                    <a:gd name="T17" fmla="*/ 0 h 20"/>
                    <a:gd name="T18" fmla="*/ 43 w 72"/>
                    <a:gd name="T19" fmla="*/ 0 h 20"/>
                    <a:gd name="T20" fmla="*/ 48 w 72"/>
                    <a:gd name="T21" fmla="*/ 0 h 20"/>
                    <a:gd name="T22" fmla="*/ 53 w 72"/>
                    <a:gd name="T23" fmla="*/ 0 h 20"/>
                    <a:gd name="T24" fmla="*/ 58 w 72"/>
                    <a:gd name="T25" fmla="*/ 5 h 20"/>
                    <a:gd name="T26" fmla="*/ 63 w 72"/>
                    <a:gd name="T27" fmla="*/ 5 h 20"/>
                    <a:gd name="T28" fmla="*/ 68 w 72"/>
                    <a:gd name="T29" fmla="*/ 10 h 20"/>
                    <a:gd name="T30" fmla="*/ 68 w 72"/>
                    <a:gd name="T31" fmla="*/ 15 h 20"/>
                    <a:gd name="T32" fmla="*/ 72 w 72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20"/>
                    <a:gd name="T53" fmla="*/ 72 w 72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2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5"/>
                      </a:lnTo>
                      <a:lnTo>
                        <a:pt x="63" y="5"/>
                      </a:lnTo>
                      <a:lnTo>
                        <a:pt x="68" y="10"/>
                      </a:lnTo>
                      <a:lnTo>
                        <a:pt x="68" y="15"/>
                      </a:lnTo>
                      <a:lnTo>
                        <a:pt x="72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7" name="Freeform 1561">
                  <a:extLst>
                    <a:ext uri="{FF2B5EF4-FFF2-40B4-BE49-F238E27FC236}">
                      <a16:creationId xmlns:a16="http://schemas.microsoft.com/office/drawing/2014/main" id="{89F3C7A6-A769-4F62-9918-D3C4D123F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1274"/>
                  <a:ext cx="43" cy="270"/>
                </a:xfrm>
                <a:custGeom>
                  <a:avLst/>
                  <a:gdLst>
                    <a:gd name="T0" fmla="*/ 43 w 43"/>
                    <a:gd name="T1" fmla="*/ 0 h 270"/>
                    <a:gd name="T2" fmla="*/ 39 w 43"/>
                    <a:gd name="T3" fmla="*/ 14 h 270"/>
                    <a:gd name="T4" fmla="*/ 39 w 43"/>
                    <a:gd name="T5" fmla="*/ 33 h 270"/>
                    <a:gd name="T6" fmla="*/ 39 w 43"/>
                    <a:gd name="T7" fmla="*/ 48 h 270"/>
                    <a:gd name="T8" fmla="*/ 34 w 43"/>
                    <a:gd name="T9" fmla="*/ 67 h 270"/>
                    <a:gd name="T10" fmla="*/ 34 w 43"/>
                    <a:gd name="T11" fmla="*/ 82 h 270"/>
                    <a:gd name="T12" fmla="*/ 29 w 43"/>
                    <a:gd name="T13" fmla="*/ 101 h 270"/>
                    <a:gd name="T14" fmla="*/ 24 w 43"/>
                    <a:gd name="T15" fmla="*/ 116 h 270"/>
                    <a:gd name="T16" fmla="*/ 24 w 43"/>
                    <a:gd name="T17" fmla="*/ 135 h 270"/>
                    <a:gd name="T18" fmla="*/ 19 w 43"/>
                    <a:gd name="T19" fmla="*/ 149 h 270"/>
                    <a:gd name="T20" fmla="*/ 14 w 43"/>
                    <a:gd name="T21" fmla="*/ 169 h 270"/>
                    <a:gd name="T22" fmla="*/ 14 w 43"/>
                    <a:gd name="T23" fmla="*/ 183 h 270"/>
                    <a:gd name="T24" fmla="*/ 10 w 43"/>
                    <a:gd name="T25" fmla="*/ 202 h 270"/>
                    <a:gd name="T26" fmla="*/ 5 w 43"/>
                    <a:gd name="T27" fmla="*/ 217 h 270"/>
                    <a:gd name="T28" fmla="*/ 5 w 43"/>
                    <a:gd name="T29" fmla="*/ 236 h 270"/>
                    <a:gd name="T30" fmla="*/ 5 w 43"/>
                    <a:gd name="T31" fmla="*/ 251 h 270"/>
                    <a:gd name="T32" fmla="*/ 0 w 43"/>
                    <a:gd name="T33" fmla="*/ 270 h 2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70"/>
                    <a:gd name="T53" fmla="*/ 43 w 43"/>
                    <a:gd name="T54" fmla="*/ 270 h 27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70">
                      <a:moveTo>
                        <a:pt x="43" y="0"/>
                      </a:moveTo>
                      <a:lnTo>
                        <a:pt x="39" y="14"/>
                      </a:lnTo>
                      <a:lnTo>
                        <a:pt x="39" y="33"/>
                      </a:lnTo>
                      <a:lnTo>
                        <a:pt x="39" y="48"/>
                      </a:lnTo>
                      <a:lnTo>
                        <a:pt x="34" y="67"/>
                      </a:lnTo>
                      <a:lnTo>
                        <a:pt x="34" y="82"/>
                      </a:lnTo>
                      <a:lnTo>
                        <a:pt x="29" y="101"/>
                      </a:lnTo>
                      <a:lnTo>
                        <a:pt x="24" y="116"/>
                      </a:lnTo>
                      <a:lnTo>
                        <a:pt x="24" y="135"/>
                      </a:lnTo>
                      <a:lnTo>
                        <a:pt x="19" y="149"/>
                      </a:lnTo>
                      <a:lnTo>
                        <a:pt x="14" y="169"/>
                      </a:lnTo>
                      <a:lnTo>
                        <a:pt x="14" y="183"/>
                      </a:lnTo>
                      <a:lnTo>
                        <a:pt x="10" y="202"/>
                      </a:lnTo>
                      <a:lnTo>
                        <a:pt x="5" y="217"/>
                      </a:lnTo>
                      <a:lnTo>
                        <a:pt x="5" y="236"/>
                      </a:lnTo>
                      <a:lnTo>
                        <a:pt x="5" y="251"/>
                      </a:lnTo>
                      <a:lnTo>
                        <a:pt x="0" y="2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8" name="Freeform 1562">
                  <a:extLst>
                    <a:ext uri="{FF2B5EF4-FFF2-40B4-BE49-F238E27FC236}">
                      <a16:creationId xmlns:a16="http://schemas.microsoft.com/office/drawing/2014/main" id="{1115F563-19E7-461D-A5F9-32025D080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1544"/>
                  <a:ext cx="5" cy="92"/>
                </a:xfrm>
                <a:custGeom>
                  <a:avLst/>
                  <a:gdLst>
                    <a:gd name="T0" fmla="*/ 0 w 5"/>
                    <a:gd name="T1" fmla="*/ 0 h 92"/>
                    <a:gd name="T2" fmla="*/ 0 w 5"/>
                    <a:gd name="T3" fmla="*/ 5 h 92"/>
                    <a:gd name="T4" fmla="*/ 5 w 5"/>
                    <a:gd name="T5" fmla="*/ 10 h 92"/>
                    <a:gd name="T6" fmla="*/ 5 w 5"/>
                    <a:gd name="T7" fmla="*/ 15 h 92"/>
                    <a:gd name="T8" fmla="*/ 5 w 5"/>
                    <a:gd name="T9" fmla="*/ 19 h 92"/>
                    <a:gd name="T10" fmla="*/ 5 w 5"/>
                    <a:gd name="T11" fmla="*/ 24 h 92"/>
                    <a:gd name="T12" fmla="*/ 5 w 5"/>
                    <a:gd name="T13" fmla="*/ 34 h 92"/>
                    <a:gd name="T14" fmla="*/ 5 w 5"/>
                    <a:gd name="T15" fmla="*/ 39 h 92"/>
                    <a:gd name="T16" fmla="*/ 5 w 5"/>
                    <a:gd name="T17" fmla="*/ 43 h 92"/>
                    <a:gd name="T18" fmla="*/ 0 w 5"/>
                    <a:gd name="T19" fmla="*/ 48 h 92"/>
                    <a:gd name="T20" fmla="*/ 0 w 5"/>
                    <a:gd name="T21" fmla="*/ 53 h 92"/>
                    <a:gd name="T22" fmla="*/ 0 w 5"/>
                    <a:gd name="T23" fmla="*/ 63 h 92"/>
                    <a:gd name="T24" fmla="*/ 0 w 5"/>
                    <a:gd name="T25" fmla="*/ 68 h 92"/>
                    <a:gd name="T26" fmla="*/ 0 w 5"/>
                    <a:gd name="T27" fmla="*/ 72 h 92"/>
                    <a:gd name="T28" fmla="*/ 0 w 5"/>
                    <a:gd name="T29" fmla="*/ 77 h 92"/>
                    <a:gd name="T30" fmla="*/ 0 w 5"/>
                    <a:gd name="T31" fmla="*/ 82 h 92"/>
                    <a:gd name="T32" fmla="*/ 0 w 5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92"/>
                    <a:gd name="T53" fmla="*/ 5 w 5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9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63"/>
                      </a:lnTo>
                      <a:lnTo>
                        <a:pt x="0" y="68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9" name="Freeform 1563">
                  <a:extLst>
                    <a:ext uri="{FF2B5EF4-FFF2-40B4-BE49-F238E27FC236}">
                      <a16:creationId xmlns:a16="http://schemas.microsoft.com/office/drawing/2014/main" id="{E6002ACE-183A-4261-A21E-BC66D5D14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6" y="1636"/>
                  <a:ext cx="5" cy="77"/>
                </a:xfrm>
                <a:custGeom>
                  <a:avLst/>
                  <a:gdLst>
                    <a:gd name="T0" fmla="*/ 5 w 5"/>
                    <a:gd name="T1" fmla="*/ 0 h 77"/>
                    <a:gd name="T2" fmla="*/ 5 w 5"/>
                    <a:gd name="T3" fmla="*/ 5 h 77"/>
                    <a:gd name="T4" fmla="*/ 5 w 5"/>
                    <a:gd name="T5" fmla="*/ 9 h 77"/>
                    <a:gd name="T6" fmla="*/ 5 w 5"/>
                    <a:gd name="T7" fmla="*/ 14 h 77"/>
                    <a:gd name="T8" fmla="*/ 5 w 5"/>
                    <a:gd name="T9" fmla="*/ 19 h 77"/>
                    <a:gd name="T10" fmla="*/ 5 w 5"/>
                    <a:gd name="T11" fmla="*/ 24 h 77"/>
                    <a:gd name="T12" fmla="*/ 5 w 5"/>
                    <a:gd name="T13" fmla="*/ 29 h 77"/>
                    <a:gd name="T14" fmla="*/ 5 w 5"/>
                    <a:gd name="T15" fmla="*/ 34 h 77"/>
                    <a:gd name="T16" fmla="*/ 5 w 5"/>
                    <a:gd name="T17" fmla="*/ 38 h 77"/>
                    <a:gd name="T18" fmla="*/ 5 w 5"/>
                    <a:gd name="T19" fmla="*/ 43 h 77"/>
                    <a:gd name="T20" fmla="*/ 5 w 5"/>
                    <a:gd name="T21" fmla="*/ 48 h 77"/>
                    <a:gd name="T22" fmla="*/ 5 w 5"/>
                    <a:gd name="T23" fmla="*/ 53 h 77"/>
                    <a:gd name="T24" fmla="*/ 0 w 5"/>
                    <a:gd name="T25" fmla="*/ 58 h 77"/>
                    <a:gd name="T26" fmla="*/ 0 w 5"/>
                    <a:gd name="T27" fmla="*/ 63 h 77"/>
                    <a:gd name="T28" fmla="*/ 0 w 5"/>
                    <a:gd name="T29" fmla="*/ 67 h 77"/>
                    <a:gd name="T30" fmla="*/ 0 w 5"/>
                    <a:gd name="T31" fmla="*/ 72 h 77"/>
                    <a:gd name="T32" fmla="*/ 0 w 5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77"/>
                    <a:gd name="T53" fmla="*/ 5 w 5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77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0" name="Freeform 1564">
                  <a:extLst>
                    <a:ext uri="{FF2B5EF4-FFF2-40B4-BE49-F238E27FC236}">
                      <a16:creationId xmlns:a16="http://schemas.microsoft.com/office/drawing/2014/main" id="{021AEDFF-5839-4DCF-8312-D568D3499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1404"/>
                  <a:ext cx="5" cy="309"/>
                </a:xfrm>
                <a:custGeom>
                  <a:avLst/>
                  <a:gdLst>
                    <a:gd name="T0" fmla="*/ 5 w 5"/>
                    <a:gd name="T1" fmla="*/ 309 h 309"/>
                    <a:gd name="T2" fmla="*/ 5 w 5"/>
                    <a:gd name="T3" fmla="*/ 290 h 309"/>
                    <a:gd name="T4" fmla="*/ 0 w 5"/>
                    <a:gd name="T5" fmla="*/ 270 h 309"/>
                    <a:gd name="T6" fmla="*/ 0 w 5"/>
                    <a:gd name="T7" fmla="*/ 251 h 309"/>
                    <a:gd name="T8" fmla="*/ 0 w 5"/>
                    <a:gd name="T9" fmla="*/ 232 h 309"/>
                    <a:gd name="T10" fmla="*/ 0 w 5"/>
                    <a:gd name="T11" fmla="*/ 212 h 309"/>
                    <a:gd name="T12" fmla="*/ 0 w 5"/>
                    <a:gd name="T13" fmla="*/ 193 h 309"/>
                    <a:gd name="T14" fmla="*/ 0 w 5"/>
                    <a:gd name="T15" fmla="*/ 174 h 309"/>
                    <a:gd name="T16" fmla="*/ 5 w 5"/>
                    <a:gd name="T17" fmla="*/ 155 h 309"/>
                    <a:gd name="T18" fmla="*/ 5 w 5"/>
                    <a:gd name="T19" fmla="*/ 135 h 309"/>
                    <a:gd name="T20" fmla="*/ 5 w 5"/>
                    <a:gd name="T21" fmla="*/ 116 h 309"/>
                    <a:gd name="T22" fmla="*/ 5 w 5"/>
                    <a:gd name="T23" fmla="*/ 97 h 309"/>
                    <a:gd name="T24" fmla="*/ 5 w 5"/>
                    <a:gd name="T25" fmla="*/ 77 h 309"/>
                    <a:gd name="T26" fmla="*/ 5 w 5"/>
                    <a:gd name="T27" fmla="*/ 58 h 309"/>
                    <a:gd name="T28" fmla="*/ 5 w 5"/>
                    <a:gd name="T29" fmla="*/ 39 h 309"/>
                    <a:gd name="T30" fmla="*/ 5 w 5"/>
                    <a:gd name="T31" fmla="*/ 19 h 309"/>
                    <a:gd name="T32" fmla="*/ 0 w 5"/>
                    <a:gd name="T33" fmla="*/ 0 h 30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09"/>
                    <a:gd name="T53" fmla="*/ 5 w 5"/>
                    <a:gd name="T54" fmla="*/ 309 h 30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09">
                      <a:moveTo>
                        <a:pt x="5" y="309"/>
                      </a:moveTo>
                      <a:lnTo>
                        <a:pt x="5" y="290"/>
                      </a:lnTo>
                      <a:lnTo>
                        <a:pt x="0" y="270"/>
                      </a:lnTo>
                      <a:lnTo>
                        <a:pt x="0" y="251"/>
                      </a:lnTo>
                      <a:lnTo>
                        <a:pt x="0" y="232"/>
                      </a:lnTo>
                      <a:lnTo>
                        <a:pt x="0" y="212"/>
                      </a:lnTo>
                      <a:lnTo>
                        <a:pt x="0" y="193"/>
                      </a:lnTo>
                      <a:lnTo>
                        <a:pt x="0" y="174"/>
                      </a:lnTo>
                      <a:lnTo>
                        <a:pt x="5" y="155"/>
                      </a:lnTo>
                      <a:lnTo>
                        <a:pt x="5" y="135"/>
                      </a:lnTo>
                      <a:lnTo>
                        <a:pt x="5" y="116"/>
                      </a:lnTo>
                      <a:lnTo>
                        <a:pt x="5" y="97"/>
                      </a:lnTo>
                      <a:lnTo>
                        <a:pt x="5" y="77"/>
                      </a:lnTo>
                      <a:lnTo>
                        <a:pt x="5" y="58"/>
                      </a:lnTo>
                      <a:lnTo>
                        <a:pt x="5" y="39"/>
                      </a:lnTo>
                      <a:lnTo>
                        <a:pt x="5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1" name="Freeform 1565">
                  <a:extLst>
                    <a:ext uri="{FF2B5EF4-FFF2-40B4-BE49-F238E27FC236}">
                      <a16:creationId xmlns:a16="http://schemas.microsoft.com/office/drawing/2014/main" id="{12A18968-A208-44D3-B77F-FCB29046C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" y="1221"/>
                  <a:ext cx="62" cy="183"/>
                </a:xfrm>
                <a:custGeom>
                  <a:avLst/>
                  <a:gdLst>
                    <a:gd name="T0" fmla="*/ 62 w 62"/>
                    <a:gd name="T1" fmla="*/ 183 h 183"/>
                    <a:gd name="T2" fmla="*/ 62 w 62"/>
                    <a:gd name="T3" fmla="*/ 169 h 183"/>
                    <a:gd name="T4" fmla="*/ 62 w 62"/>
                    <a:gd name="T5" fmla="*/ 154 h 183"/>
                    <a:gd name="T6" fmla="*/ 62 w 62"/>
                    <a:gd name="T7" fmla="*/ 144 h 183"/>
                    <a:gd name="T8" fmla="*/ 62 w 62"/>
                    <a:gd name="T9" fmla="*/ 130 h 183"/>
                    <a:gd name="T10" fmla="*/ 62 w 62"/>
                    <a:gd name="T11" fmla="*/ 115 h 183"/>
                    <a:gd name="T12" fmla="*/ 62 w 62"/>
                    <a:gd name="T13" fmla="*/ 106 h 183"/>
                    <a:gd name="T14" fmla="*/ 57 w 62"/>
                    <a:gd name="T15" fmla="*/ 91 h 183"/>
                    <a:gd name="T16" fmla="*/ 53 w 62"/>
                    <a:gd name="T17" fmla="*/ 82 h 183"/>
                    <a:gd name="T18" fmla="*/ 53 w 62"/>
                    <a:gd name="T19" fmla="*/ 67 h 183"/>
                    <a:gd name="T20" fmla="*/ 48 w 62"/>
                    <a:gd name="T21" fmla="*/ 58 h 183"/>
                    <a:gd name="T22" fmla="*/ 38 w 62"/>
                    <a:gd name="T23" fmla="*/ 48 h 183"/>
                    <a:gd name="T24" fmla="*/ 33 w 62"/>
                    <a:gd name="T25" fmla="*/ 38 h 183"/>
                    <a:gd name="T26" fmla="*/ 28 w 62"/>
                    <a:gd name="T27" fmla="*/ 24 h 183"/>
                    <a:gd name="T28" fmla="*/ 19 w 62"/>
                    <a:gd name="T29" fmla="*/ 19 h 183"/>
                    <a:gd name="T30" fmla="*/ 9 w 62"/>
                    <a:gd name="T31" fmla="*/ 9 h 183"/>
                    <a:gd name="T32" fmla="*/ 0 w 62"/>
                    <a:gd name="T33" fmla="*/ 0 h 1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2"/>
                    <a:gd name="T52" fmla="*/ 0 h 183"/>
                    <a:gd name="T53" fmla="*/ 62 w 62"/>
                    <a:gd name="T54" fmla="*/ 183 h 1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2" h="183">
                      <a:moveTo>
                        <a:pt x="62" y="183"/>
                      </a:moveTo>
                      <a:lnTo>
                        <a:pt x="62" y="169"/>
                      </a:lnTo>
                      <a:lnTo>
                        <a:pt x="62" y="154"/>
                      </a:lnTo>
                      <a:lnTo>
                        <a:pt x="62" y="144"/>
                      </a:lnTo>
                      <a:lnTo>
                        <a:pt x="62" y="130"/>
                      </a:lnTo>
                      <a:lnTo>
                        <a:pt x="62" y="115"/>
                      </a:lnTo>
                      <a:lnTo>
                        <a:pt x="62" y="106"/>
                      </a:lnTo>
                      <a:lnTo>
                        <a:pt x="57" y="91"/>
                      </a:lnTo>
                      <a:lnTo>
                        <a:pt x="53" y="82"/>
                      </a:lnTo>
                      <a:lnTo>
                        <a:pt x="53" y="67"/>
                      </a:lnTo>
                      <a:lnTo>
                        <a:pt x="48" y="58"/>
                      </a:lnTo>
                      <a:lnTo>
                        <a:pt x="38" y="48"/>
                      </a:lnTo>
                      <a:lnTo>
                        <a:pt x="33" y="38"/>
                      </a:lnTo>
                      <a:lnTo>
                        <a:pt x="28" y="24"/>
                      </a:lnTo>
                      <a:lnTo>
                        <a:pt x="19" y="19"/>
                      </a:lnTo>
                      <a:lnTo>
                        <a:pt x="9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2" name="Freeform 1566">
                  <a:extLst>
                    <a:ext uri="{FF2B5EF4-FFF2-40B4-BE49-F238E27FC236}">
                      <a16:creationId xmlns:a16="http://schemas.microsoft.com/office/drawing/2014/main" id="{6464D96D-E3DC-411F-A559-2584CAA31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216"/>
                  <a:ext cx="10" cy="5"/>
                </a:xfrm>
                <a:custGeom>
                  <a:avLst/>
                  <a:gdLst>
                    <a:gd name="T0" fmla="*/ 10 w 10"/>
                    <a:gd name="T1" fmla="*/ 5 h 5"/>
                    <a:gd name="T2" fmla="*/ 0 w 10"/>
                    <a:gd name="T3" fmla="*/ 5 h 5"/>
                    <a:gd name="T4" fmla="*/ 0 w 10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"/>
                    <a:gd name="T11" fmla="*/ 10 w 10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">
                      <a:moveTo>
                        <a:pt x="10" y="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3" name="Freeform 1567">
                  <a:extLst>
                    <a:ext uri="{FF2B5EF4-FFF2-40B4-BE49-F238E27FC236}">
                      <a16:creationId xmlns:a16="http://schemas.microsoft.com/office/drawing/2014/main" id="{2A765525-980F-47AB-84DA-1E5A29A4B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216"/>
                  <a:ext cx="53" cy="38"/>
                </a:xfrm>
                <a:custGeom>
                  <a:avLst/>
                  <a:gdLst>
                    <a:gd name="T0" fmla="*/ 0 w 53"/>
                    <a:gd name="T1" fmla="*/ 0 h 38"/>
                    <a:gd name="T2" fmla="*/ 5 w 53"/>
                    <a:gd name="T3" fmla="*/ 0 h 38"/>
                    <a:gd name="T4" fmla="*/ 10 w 53"/>
                    <a:gd name="T5" fmla="*/ 0 h 38"/>
                    <a:gd name="T6" fmla="*/ 14 w 53"/>
                    <a:gd name="T7" fmla="*/ 5 h 38"/>
                    <a:gd name="T8" fmla="*/ 14 w 53"/>
                    <a:gd name="T9" fmla="*/ 5 h 38"/>
                    <a:gd name="T10" fmla="*/ 19 w 53"/>
                    <a:gd name="T11" fmla="*/ 9 h 38"/>
                    <a:gd name="T12" fmla="*/ 24 w 53"/>
                    <a:gd name="T13" fmla="*/ 9 h 38"/>
                    <a:gd name="T14" fmla="*/ 24 w 53"/>
                    <a:gd name="T15" fmla="*/ 14 h 38"/>
                    <a:gd name="T16" fmla="*/ 29 w 53"/>
                    <a:gd name="T17" fmla="*/ 14 h 38"/>
                    <a:gd name="T18" fmla="*/ 34 w 53"/>
                    <a:gd name="T19" fmla="*/ 19 h 38"/>
                    <a:gd name="T20" fmla="*/ 34 w 53"/>
                    <a:gd name="T21" fmla="*/ 19 h 38"/>
                    <a:gd name="T22" fmla="*/ 38 w 53"/>
                    <a:gd name="T23" fmla="*/ 24 h 38"/>
                    <a:gd name="T24" fmla="*/ 43 w 53"/>
                    <a:gd name="T25" fmla="*/ 29 h 38"/>
                    <a:gd name="T26" fmla="*/ 43 w 53"/>
                    <a:gd name="T27" fmla="*/ 29 h 38"/>
                    <a:gd name="T28" fmla="*/ 48 w 53"/>
                    <a:gd name="T29" fmla="*/ 34 h 38"/>
                    <a:gd name="T30" fmla="*/ 53 w 53"/>
                    <a:gd name="T31" fmla="*/ 38 h 38"/>
                    <a:gd name="T32" fmla="*/ 53 w 53"/>
                    <a:gd name="T33" fmla="*/ 38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38"/>
                    <a:gd name="T53" fmla="*/ 53 w 53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3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5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4" y="14"/>
                      </a:lnTo>
                      <a:lnTo>
                        <a:pt x="29" y="14"/>
                      </a:lnTo>
                      <a:lnTo>
                        <a:pt x="34" y="19"/>
                      </a:lnTo>
                      <a:lnTo>
                        <a:pt x="38" y="24"/>
                      </a:lnTo>
                      <a:lnTo>
                        <a:pt x="43" y="29"/>
                      </a:lnTo>
                      <a:lnTo>
                        <a:pt x="48" y="34"/>
                      </a:lnTo>
                      <a:lnTo>
                        <a:pt x="53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" name="Freeform 1568">
                  <a:extLst>
                    <a:ext uri="{FF2B5EF4-FFF2-40B4-BE49-F238E27FC236}">
                      <a16:creationId xmlns:a16="http://schemas.microsoft.com/office/drawing/2014/main" id="{DF14EA42-17C8-4B78-BAB3-C78FE9C4A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216"/>
                  <a:ext cx="434" cy="1183"/>
                </a:xfrm>
                <a:custGeom>
                  <a:avLst/>
                  <a:gdLst>
                    <a:gd name="T0" fmla="*/ 236 w 434"/>
                    <a:gd name="T1" fmla="*/ 169 h 1183"/>
                    <a:gd name="T2" fmla="*/ 217 w 434"/>
                    <a:gd name="T3" fmla="*/ 256 h 1183"/>
                    <a:gd name="T4" fmla="*/ 197 w 434"/>
                    <a:gd name="T5" fmla="*/ 333 h 1183"/>
                    <a:gd name="T6" fmla="*/ 183 w 434"/>
                    <a:gd name="T7" fmla="*/ 357 h 1183"/>
                    <a:gd name="T8" fmla="*/ 178 w 434"/>
                    <a:gd name="T9" fmla="*/ 333 h 1183"/>
                    <a:gd name="T10" fmla="*/ 168 w 434"/>
                    <a:gd name="T11" fmla="*/ 314 h 1183"/>
                    <a:gd name="T12" fmla="*/ 154 w 434"/>
                    <a:gd name="T13" fmla="*/ 309 h 1183"/>
                    <a:gd name="T14" fmla="*/ 159 w 434"/>
                    <a:gd name="T15" fmla="*/ 323 h 1183"/>
                    <a:gd name="T16" fmla="*/ 164 w 434"/>
                    <a:gd name="T17" fmla="*/ 333 h 1183"/>
                    <a:gd name="T18" fmla="*/ 173 w 434"/>
                    <a:gd name="T19" fmla="*/ 367 h 1183"/>
                    <a:gd name="T20" fmla="*/ 202 w 434"/>
                    <a:gd name="T21" fmla="*/ 468 h 1183"/>
                    <a:gd name="T22" fmla="*/ 241 w 434"/>
                    <a:gd name="T23" fmla="*/ 565 h 1183"/>
                    <a:gd name="T24" fmla="*/ 304 w 434"/>
                    <a:gd name="T25" fmla="*/ 647 h 1183"/>
                    <a:gd name="T26" fmla="*/ 366 w 434"/>
                    <a:gd name="T27" fmla="*/ 705 h 1183"/>
                    <a:gd name="T28" fmla="*/ 420 w 434"/>
                    <a:gd name="T29" fmla="*/ 772 h 1183"/>
                    <a:gd name="T30" fmla="*/ 434 w 434"/>
                    <a:gd name="T31" fmla="*/ 854 h 1183"/>
                    <a:gd name="T32" fmla="*/ 420 w 434"/>
                    <a:gd name="T33" fmla="*/ 912 h 1183"/>
                    <a:gd name="T34" fmla="*/ 395 w 434"/>
                    <a:gd name="T35" fmla="*/ 951 h 1183"/>
                    <a:gd name="T36" fmla="*/ 362 w 434"/>
                    <a:gd name="T37" fmla="*/ 989 h 1183"/>
                    <a:gd name="T38" fmla="*/ 347 w 434"/>
                    <a:gd name="T39" fmla="*/ 989 h 1183"/>
                    <a:gd name="T40" fmla="*/ 352 w 434"/>
                    <a:gd name="T41" fmla="*/ 965 h 1183"/>
                    <a:gd name="T42" fmla="*/ 362 w 434"/>
                    <a:gd name="T43" fmla="*/ 946 h 1183"/>
                    <a:gd name="T44" fmla="*/ 366 w 434"/>
                    <a:gd name="T45" fmla="*/ 931 h 1183"/>
                    <a:gd name="T46" fmla="*/ 362 w 434"/>
                    <a:gd name="T47" fmla="*/ 931 h 1183"/>
                    <a:gd name="T48" fmla="*/ 362 w 434"/>
                    <a:gd name="T49" fmla="*/ 931 h 1183"/>
                    <a:gd name="T50" fmla="*/ 352 w 434"/>
                    <a:gd name="T51" fmla="*/ 941 h 1183"/>
                    <a:gd name="T52" fmla="*/ 333 w 434"/>
                    <a:gd name="T53" fmla="*/ 989 h 1183"/>
                    <a:gd name="T54" fmla="*/ 313 w 434"/>
                    <a:gd name="T55" fmla="*/ 1043 h 1183"/>
                    <a:gd name="T56" fmla="*/ 284 w 434"/>
                    <a:gd name="T57" fmla="*/ 1091 h 1183"/>
                    <a:gd name="T58" fmla="*/ 260 w 434"/>
                    <a:gd name="T59" fmla="*/ 1110 h 1183"/>
                    <a:gd name="T60" fmla="*/ 231 w 434"/>
                    <a:gd name="T61" fmla="*/ 1129 h 1183"/>
                    <a:gd name="T62" fmla="*/ 197 w 434"/>
                    <a:gd name="T63" fmla="*/ 1144 h 1183"/>
                    <a:gd name="T64" fmla="*/ 178 w 434"/>
                    <a:gd name="T65" fmla="*/ 1158 h 1183"/>
                    <a:gd name="T66" fmla="*/ 164 w 434"/>
                    <a:gd name="T67" fmla="*/ 1173 h 1183"/>
                    <a:gd name="T68" fmla="*/ 149 w 434"/>
                    <a:gd name="T69" fmla="*/ 1183 h 1183"/>
                    <a:gd name="T70" fmla="*/ 120 w 434"/>
                    <a:gd name="T71" fmla="*/ 1154 h 1183"/>
                    <a:gd name="T72" fmla="*/ 115 w 434"/>
                    <a:gd name="T73" fmla="*/ 1100 h 1183"/>
                    <a:gd name="T74" fmla="*/ 111 w 434"/>
                    <a:gd name="T75" fmla="*/ 1052 h 1183"/>
                    <a:gd name="T76" fmla="*/ 72 w 434"/>
                    <a:gd name="T77" fmla="*/ 1014 h 1183"/>
                    <a:gd name="T78" fmla="*/ 57 w 434"/>
                    <a:gd name="T79" fmla="*/ 970 h 1183"/>
                    <a:gd name="T80" fmla="*/ 48 w 434"/>
                    <a:gd name="T81" fmla="*/ 922 h 1183"/>
                    <a:gd name="T82" fmla="*/ 48 w 434"/>
                    <a:gd name="T83" fmla="*/ 878 h 1183"/>
                    <a:gd name="T84" fmla="*/ 28 w 434"/>
                    <a:gd name="T85" fmla="*/ 864 h 1183"/>
                    <a:gd name="T86" fmla="*/ 9 w 434"/>
                    <a:gd name="T87" fmla="*/ 854 h 1183"/>
                    <a:gd name="T88" fmla="*/ 0 w 434"/>
                    <a:gd name="T89" fmla="*/ 835 h 1183"/>
                    <a:gd name="T90" fmla="*/ 19 w 434"/>
                    <a:gd name="T91" fmla="*/ 782 h 1183"/>
                    <a:gd name="T92" fmla="*/ 43 w 434"/>
                    <a:gd name="T93" fmla="*/ 734 h 1183"/>
                    <a:gd name="T94" fmla="*/ 67 w 434"/>
                    <a:gd name="T95" fmla="*/ 685 h 1183"/>
                    <a:gd name="T96" fmla="*/ 82 w 434"/>
                    <a:gd name="T97" fmla="*/ 560 h 1183"/>
                    <a:gd name="T98" fmla="*/ 106 w 434"/>
                    <a:gd name="T99" fmla="*/ 415 h 1183"/>
                    <a:gd name="T100" fmla="*/ 135 w 434"/>
                    <a:gd name="T101" fmla="*/ 270 h 1183"/>
                    <a:gd name="T102" fmla="*/ 135 w 434"/>
                    <a:gd name="T103" fmla="*/ 91 h 1183"/>
                    <a:gd name="T104" fmla="*/ 188 w 434"/>
                    <a:gd name="T105" fmla="*/ 24 h 11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34"/>
                    <a:gd name="T160" fmla="*/ 0 h 1183"/>
                    <a:gd name="T161" fmla="*/ 434 w 434"/>
                    <a:gd name="T162" fmla="*/ 1183 h 11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34" h="1183">
                      <a:moveTo>
                        <a:pt x="236" y="101"/>
                      </a:moveTo>
                      <a:lnTo>
                        <a:pt x="236" y="120"/>
                      </a:lnTo>
                      <a:lnTo>
                        <a:pt x="236" y="135"/>
                      </a:lnTo>
                      <a:lnTo>
                        <a:pt x="236" y="154"/>
                      </a:lnTo>
                      <a:lnTo>
                        <a:pt x="236" y="169"/>
                      </a:lnTo>
                      <a:lnTo>
                        <a:pt x="231" y="188"/>
                      </a:lnTo>
                      <a:lnTo>
                        <a:pt x="231" y="203"/>
                      </a:lnTo>
                      <a:lnTo>
                        <a:pt x="226" y="222"/>
                      </a:lnTo>
                      <a:lnTo>
                        <a:pt x="222" y="236"/>
                      </a:lnTo>
                      <a:lnTo>
                        <a:pt x="217" y="256"/>
                      </a:lnTo>
                      <a:lnTo>
                        <a:pt x="212" y="270"/>
                      </a:lnTo>
                      <a:lnTo>
                        <a:pt x="207" y="285"/>
                      </a:lnTo>
                      <a:lnTo>
                        <a:pt x="207" y="304"/>
                      </a:lnTo>
                      <a:lnTo>
                        <a:pt x="202" y="318"/>
                      </a:lnTo>
                      <a:lnTo>
                        <a:pt x="197" y="333"/>
                      </a:lnTo>
                      <a:lnTo>
                        <a:pt x="193" y="352"/>
                      </a:lnTo>
                      <a:lnTo>
                        <a:pt x="193" y="367"/>
                      </a:lnTo>
                      <a:lnTo>
                        <a:pt x="188" y="367"/>
                      </a:lnTo>
                      <a:lnTo>
                        <a:pt x="188" y="362"/>
                      </a:lnTo>
                      <a:lnTo>
                        <a:pt x="183" y="357"/>
                      </a:lnTo>
                      <a:lnTo>
                        <a:pt x="183" y="352"/>
                      </a:lnTo>
                      <a:lnTo>
                        <a:pt x="183" y="347"/>
                      </a:lnTo>
                      <a:lnTo>
                        <a:pt x="178" y="343"/>
                      </a:lnTo>
                      <a:lnTo>
                        <a:pt x="178" y="338"/>
                      </a:lnTo>
                      <a:lnTo>
                        <a:pt x="178" y="333"/>
                      </a:lnTo>
                      <a:lnTo>
                        <a:pt x="173" y="333"/>
                      </a:lnTo>
                      <a:lnTo>
                        <a:pt x="173" y="328"/>
                      </a:lnTo>
                      <a:lnTo>
                        <a:pt x="173" y="323"/>
                      </a:lnTo>
                      <a:lnTo>
                        <a:pt x="168" y="318"/>
                      </a:lnTo>
                      <a:lnTo>
                        <a:pt x="168" y="314"/>
                      </a:lnTo>
                      <a:lnTo>
                        <a:pt x="164" y="314"/>
                      </a:lnTo>
                      <a:lnTo>
                        <a:pt x="159" y="309"/>
                      </a:lnTo>
                      <a:lnTo>
                        <a:pt x="159" y="304"/>
                      </a:lnTo>
                      <a:lnTo>
                        <a:pt x="154" y="309"/>
                      </a:lnTo>
                      <a:lnTo>
                        <a:pt x="154" y="314"/>
                      </a:lnTo>
                      <a:lnTo>
                        <a:pt x="154" y="318"/>
                      </a:lnTo>
                      <a:lnTo>
                        <a:pt x="159" y="323"/>
                      </a:lnTo>
                      <a:lnTo>
                        <a:pt x="159" y="328"/>
                      </a:lnTo>
                      <a:lnTo>
                        <a:pt x="164" y="333"/>
                      </a:lnTo>
                      <a:lnTo>
                        <a:pt x="164" y="338"/>
                      </a:lnTo>
                      <a:lnTo>
                        <a:pt x="168" y="338"/>
                      </a:lnTo>
                      <a:lnTo>
                        <a:pt x="168" y="343"/>
                      </a:lnTo>
                      <a:lnTo>
                        <a:pt x="173" y="367"/>
                      </a:lnTo>
                      <a:lnTo>
                        <a:pt x="183" y="386"/>
                      </a:lnTo>
                      <a:lnTo>
                        <a:pt x="188" y="405"/>
                      </a:lnTo>
                      <a:lnTo>
                        <a:pt x="193" y="425"/>
                      </a:lnTo>
                      <a:lnTo>
                        <a:pt x="197" y="444"/>
                      </a:lnTo>
                      <a:lnTo>
                        <a:pt x="202" y="468"/>
                      </a:lnTo>
                      <a:lnTo>
                        <a:pt x="207" y="487"/>
                      </a:lnTo>
                      <a:lnTo>
                        <a:pt x="217" y="507"/>
                      </a:lnTo>
                      <a:lnTo>
                        <a:pt x="222" y="526"/>
                      </a:lnTo>
                      <a:lnTo>
                        <a:pt x="231" y="545"/>
                      </a:lnTo>
                      <a:lnTo>
                        <a:pt x="241" y="565"/>
                      </a:lnTo>
                      <a:lnTo>
                        <a:pt x="251" y="584"/>
                      </a:lnTo>
                      <a:lnTo>
                        <a:pt x="260" y="598"/>
                      </a:lnTo>
                      <a:lnTo>
                        <a:pt x="275" y="618"/>
                      </a:lnTo>
                      <a:lnTo>
                        <a:pt x="289" y="632"/>
                      </a:lnTo>
                      <a:lnTo>
                        <a:pt x="304" y="647"/>
                      </a:lnTo>
                      <a:lnTo>
                        <a:pt x="313" y="661"/>
                      </a:lnTo>
                      <a:lnTo>
                        <a:pt x="328" y="671"/>
                      </a:lnTo>
                      <a:lnTo>
                        <a:pt x="342" y="680"/>
                      </a:lnTo>
                      <a:lnTo>
                        <a:pt x="352" y="695"/>
                      </a:lnTo>
                      <a:lnTo>
                        <a:pt x="366" y="705"/>
                      </a:lnTo>
                      <a:lnTo>
                        <a:pt x="381" y="719"/>
                      </a:lnTo>
                      <a:lnTo>
                        <a:pt x="391" y="734"/>
                      </a:lnTo>
                      <a:lnTo>
                        <a:pt x="400" y="743"/>
                      </a:lnTo>
                      <a:lnTo>
                        <a:pt x="410" y="758"/>
                      </a:lnTo>
                      <a:lnTo>
                        <a:pt x="420" y="772"/>
                      </a:lnTo>
                      <a:lnTo>
                        <a:pt x="424" y="787"/>
                      </a:lnTo>
                      <a:lnTo>
                        <a:pt x="429" y="806"/>
                      </a:lnTo>
                      <a:lnTo>
                        <a:pt x="434" y="820"/>
                      </a:lnTo>
                      <a:lnTo>
                        <a:pt x="434" y="835"/>
                      </a:lnTo>
                      <a:lnTo>
                        <a:pt x="434" y="854"/>
                      </a:lnTo>
                      <a:lnTo>
                        <a:pt x="434" y="874"/>
                      </a:lnTo>
                      <a:lnTo>
                        <a:pt x="429" y="883"/>
                      </a:lnTo>
                      <a:lnTo>
                        <a:pt x="424" y="893"/>
                      </a:lnTo>
                      <a:lnTo>
                        <a:pt x="424" y="903"/>
                      </a:lnTo>
                      <a:lnTo>
                        <a:pt x="420" y="912"/>
                      </a:lnTo>
                      <a:lnTo>
                        <a:pt x="415" y="917"/>
                      </a:lnTo>
                      <a:lnTo>
                        <a:pt x="410" y="927"/>
                      </a:lnTo>
                      <a:lnTo>
                        <a:pt x="405" y="936"/>
                      </a:lnTo>
                      <a:lnTo>
                        <a:pt x="400" y="946"/>
                      </a:lnTo>
                      <a:lnTo>
                        <a:pt x="395" y="951"/>
                      </a:lnTo>
                      <a:lnTo>
                        <a:pt x="391" y="960"/>
                      </a:lnTo>
                      <a:lnTo>
                        <a:pt x="381" y="965"/>
                      </a:lnTo>
                      <a:lnTo>
                        <a:pt x="376" y="975"/>
                      </a:lnTo>
                      <a:lnTo>
                        <a:pt x="366" y="980"/>
                      </a:lnTo>
                      <a:lnTo>
                        <a:pt x="362" y="989"/>
                      </a:lnTo>
                      <a:lnTo>
                        <a:pt x="352" y="994"/>
                      </a:lnTo>
                      <a:lnTo>
                        <a:pt x="342" y="1004"/>
                      </a:lnTo>
                      <a:lnTo>
                        <a:pt x="342" y="999"/>
                      </a:lnTo>
                      <a:lnTo>
                        <a:pt x="347" y="994"/>
                      </a:lnTo>
                      <a:lnTo>
                        <a:pt x="347" y="989"/>
                      </a:lnTo>
                      <a:lnTo>
                        <a:pt x="347" y="985"/>
                      </a:lnTo>
                      <a:lnTo>
                        <a:pt x="347" y="980"/>
                      </a:lnTo>
                      <a:lnTo>
                        <a:pt x="352" y="975"/>
                      </a:lnTo>
                      <a:lnTo>
                        <a:pt x="352" y="970"/>
                      </a:lnTo>
                      <a:lnTo>
                        <a:pt x="352" y="965"/>
                      </a:lnTo>
                      <a:lnTo>
                        <a:pt x="357" y="960"/>
                      </a:lnTo>
                      <a:lnTo>
                        <a:pt x="357" y="956"/>
                      </a:lnTo>
                      <a:lnTo>
                        <a:pt x="362" y="951"/>
                      </a:lnTo>
                      <a:lnTo>
                        <a:pt x="362" y="946"/>
                      </a:lnTo>
                      <a:lnTo>
                        <a:pt x="362" y="941"/>
                      </a:lnTo>
                      <a:lnTo>
                        <a:pt x="366" y="936"/>
                      </a:lnTo>
                      <a:lnTo>
                        <a:pt x="366" y="931"/>
                      </a:lnTo>
                      <a:lnTo>
                        <a:pt x="362" y="931"/>
                      </a:lnTo>
                      <a:lnTo>
                        <a:pt x="357" y="931"/>
                      </a:lnTo>
                      <a:lnTo>
                        <a:pt x="352" y="941"/>
                      </a:lnTo>
                      <a:lnTo>
                        <a:pt x="347" y="951"/>
                      </a:lnTo>
                      <a:lnTo>
                        <a:pt x="342" y="960"/>
                      </a:lnTo>
                      <a:lnTo>
                        <a:pt x="337" y="970"/>
                      </a:lnTo>
                      <a:lnTo>
                        <a:pt x="337" y="980"/>
                      </a:lnTo>
                      <a:lnTo>
                        <a:pt x="333" y="989"/>
                      </a:lnTo>
                      <a:lnTo>
                        <a:pt x="328" y="999"/>
                      </a:lnTo>
                      <a:lnTo>
                        <a:pt x="323" y="1014"/>
                      </a:lnTo>
                      <a:lnTo>
                        <a:pt x="318" y="1023"/>
                      </a:lnTo>
                      <a:lnTo>
                        <a:pt x="313" y="1033"/>
                      </a:lnTo>
                      <a:lnTo>
                        <a:pt x="313" y="1043"/>
                      </a:lnTo>
                      <a:lnTo>
                        <a:pt x="309" y="1052"/>
                      </a:lnTo>
                      <a:lnTo>
                        <a:pt x="304" y="1062"/>
                      </a:lnTo>
                      <a:lnTo>
                        <a:pt x="299" y="1071"/>
                      </a:lnTo>
                      <a:lnTo>
                        <a:pt x="289" y="1081"/>
                      </a:lnTo>
                      <a:lnTo>
                        <a:pt x="284" y="1091"/>
                      </a:lnTo>
                      <a:lnTo>
                        <a:pt x="280" y="1096"/>
                      </a:lnTo>
                      <a:lnTo>
                        <a:pt x="275" y="1096"/>
                      </a:lnTo>
                      <a:lnTo>
                        <a:pt x="270" y="1100"/>
                      </a:lnTo>
                      <a:lnTo>
                        <a:pt x="265" y="1105"/>
                      </a:lnTo>
                      <a:lnTo>
                        <a:pt x="260" y="1110"/>
                      </a:lnTo>
                      <a:lnTo>
                        <a:pt x="255" y="1115"/>
                      </a:lnTo>
                      <a:lnTo>
                        <a:pt x="246" y="1120"/>
                      </a:lnTo>
                      <a:lnTo>
                        <a:pt x="241" y="1125"/>
                      </a:lnTo>
                      <a:lnTo>
                        <a:pt x="236" y="1129"/>
                      </a:lnTo>
                      <a:lnTo>
                        <a:pt x="231" y="1129"/>
                      </a:lnTo>
                      <a:lnTo>
                        <a:pt x="226" y="1134"/>
                      </a:lnTo>
                      <a:lnTo>
                        <a:pt x="217" y="1139"/>
                      </a:lnTo>
                      <a:lnTo>
                        <a:pt x="212" y="1139"/>
                      </a:lnTo>
                      <a:lnTo>
                        <a:pt x="207" y="1139"/>
                      </a:lnTo>
                      <a:lnTo>
                        <a:pt x="197" y="1144"/>
                      </a:lnTo>
                      <a:lnTo>
                        <a:pt x="193" y="1144"/>
                      </a:lnTo>
                      <a:lnTo>
                        <a:pt x="188" y="1144"/>
                      </a:lnTo>
                      <a:lnTo>
                        <a:pt x="183" y="1149"/>
                      </a:lnTo>
                      <a:lnTo>
                        <a:pt x="183" y="1154"/>
                      </a:lnTo>
                      <a:lnTo>
                        <a:pt x="178" y="1158"/>
                      </a:lnTo>
                      <a:lnTo>
                        <a:pt x="173" y="1163"/>
                      </a:lnTo>
                      <a:lnTo>
                        <a:pt x="173" y="1168"/>
                      </a:lnTo>
                      <a:lnTo>
                        <a:pt x="168" y="1173"/>
                      </a:lnTo>
                      <a:lnTo>
                        <a:pt x="164" y="1173"/>
                      </a:lnTo>
                      <a:lnTo>
                        <a:pt x="164" y="1178"/>
                      </a:lnTo>
                      <a:lnTo>
                        <a:pt x="159" y="1178"/>
                      </a:lnTo>
                      <a:lnTo>
                        <a:pt x="159" y="1183"/>
                      </a:lnTo>
                      <a:lnTo>
                        <a:pt x="154" y="1183"/>
                      </a:lnTo>
                      <a:lnTo>
                        <a:pt x="149" y="1183"/>
                      </a:lnTo>
                      <a:lnTo>
                        <a:pt x="144" y="1183"/>
                      </a:lnTo>
                      <a:lnTo>
                        <a:pt x="140" y="1178"/>
                      </a:lnTo>
                      <a:lnTo>
                        <a:pt x="130" y="1173"/>
                      </a:lnTo>
                      <a:lnTo>
                        <a:pt x="125" y="1163"/>
                      </a:lnTo>
                      <a:lnTo>
                        <a:pt x="120" y="1154"/>
                      </a:lnTo>
                      <a:lnTo>
                        <a:pt x="120" y="1144"/>
                      </a:lnTo>
                      <a:lnTo>
                        <a:pt x="120" y="1134"/>
                      </a:lnTo>
                      <a:lnTo>
                        <a:pt x="115" y="1125"/>
                      </a:lnTo>
                      <a:lnTo>
                        <a:pt x="115" y="1115"/>
                      </a:lnTo>
                      <a:lnTo>
                        <a:pt x="115" y="1100"/>
                      </a:lnTo>
                      <a:lnTo>
                        <a:pt x="115" y="1091"/>
                      </a:lnTo>
                      <a:lnTo>
                        <a:pt x="115" y="1081"/>
                      </a:lnTo>
                      <a:lnTo>
                        <a:pt x="115" y="1071"/>
                      </a:lnTo>
                      <a:lnTo>
                        <a:pt x="111" y="1062"/>
                      </a:lnTo>
                      <a:lnTo>
                        <a:pt x="111" y="1052"/>
                      </a:lnTo>
                      <a:lnTo>
                        <a:pt x="101" y="1043"/>
                      </a:lnTo>
                      <a:lnTo>
                        <a:pt x="96" y="1038"/>
                      </a:lnTo>
                      <a:lnTo>
                        <a:pt x="86" y="1028"/>
                      </a:lnTo>
                      <a:lnTo>
                        <a:pt x="82" y="1023"/>
                      </a:lnTo>
                      <a:lnTo>
                        <a:pt x="72" y="1014"/>
                      </a:lnTo>
                      <a:lnTo>
                        <a:pt x="72" y="1004"/>
                      </a:lnTo>
                      <a:lnTo>
                        <a:pt x="67" y="999"/>
                      </a:lnTo>
                      <a:lnTo>
                        <a:pt x="62" y="989"/>
                      </a:lnTo>
                      <a:lnTo>
                        <a:pt x="57" y="980"/>
                      </a:lnTo>
                      <a:lnTo>
                        <a:pt x="57" y="970"/>
                      </a:lnTo>
                      <a:lnTo>
                        <a:pt x="53" y="960"/>
                      </a:lnTo>
                      <a:lnTo>
                        <a:pt x="53" y="951"/>
                      </a:lnTo>
                      <a:lnTo>
                        <a:pt x="53" y="941"/>
                      </a:lnTo>
                      <a:lnTo>
                        <a:pt x="53" y="931"/>
                      </a:lnTo>
                      <a:lnTo>
                        <a:pt x="48" y="922"/>
                      </a:lnTo>
                      <a:lnTo>
                        <a:pt x="48" y="912"/>
                      </a:lnTo>
                      <a:lnTo>
                        <a:pt x="48" y="903"/>
                      </a:lnTo>
                      <a:lnTo>
                        <a:pt x="48" y="893"/>
                      </a:lnTo>
                      <a:lnTo>
                        <a:pt x="48" y="883"/>
                      </a:lnTo>
                      <a:lnTo>
                        <a:pt x="48" y="878"/>
                      </a:lnTo>
                      <a:lnTo>
                        <a:pt x="43" y="874"/>
                      </a:lnTo>
                      <a:lnTo>
                        <a:pt x="43" y="869"/>
                      </a:lnTo>
                      <a:lnTo>
                        <a:pt x="38" y="869"/>
                      </a:lnTo>
                      <a:lnTo>
                        <a:pt x="33" y="864"/>
                      </a:lnTo>
                      <a:lnTo>
                        <a:pt x="28" y="864"/>
                      </a:lnTo>
                      <a:lnTo>
                        <a:pt x="28" y="859"/>
                      </a:lnTo>
                      <a:lnTo>
                        <a:pt x="24" y="859"/>
                      </a:lnTo>
                      <a:lnTo>
                        <a:pt x="19" y="859"/>
                      </a:lnTo>
                      <a:lnTo>
                        <a:pt x="14" y="854"/>
                      </a:lnTo>
                      <a:lnTo>
                        <a:pt x="9" y="854"/>
                      </a:lnTo>
                      <a:lnTo>
                        <a:pt x="9" y="849"/>
                      </a:lnTo>
                      <a:lnTo>
                        <a:pt x="4" y="849"/>
                      </a:lnTo>
                      <a:lnTo>
                        <a:pt x="4" y="845"/>
                      </a:lnTo>
                      <a:lnTo>
                        <a:pt x="0" y="840"/>
                      </a:lnTo>
                      <a:lnTo>
                        <a:pt x="0" y="835"/>
                      </a:lnTo>
                      <a:lnTo>
                        <a:pt x="4" y="820"/>
                      </a:lnTo>
                      <a:lnTo>
                        <a:pt x="9" y="811"/>
                      </a:lnTo>
                      <a:lnTo>
                        <a:pt x="9" y="801"/>
                      </a:lnTo>
                      <a:lnTo>
                        <a:pt x="14" y="791"/>
                      </a:lnTo>
                      <a:lnTo>
                        <a:pt x="19" y="782"/>
                      </a:lnTo>
                      <a:lnTo>
                        <a:pt x="24" y="772"/>
                      </a:lnTo>
                      <a:lnTo>
                        <a:pt x="28" y="763"/>
                      </a:lnTo>
                      <a:lnTo>
                        <a:pt x="33" y="753"/>
                      </a:lnTo>
                      <a:lnTo>
                        <a:pt x="38" y="743"/>
                      </a:lnTo>
                      <a:lnTo>
                        <a:pt x="43" y="734"/>
                      </a:lnTo>
                      <a:lnTo>
                        <a:pt x="48" y="724"/>
                      </a:lnTo>
                      <a:lnTo>
                        <a:pt x="53" y="714"/>
                      </a:lnTo>
                      <a:lnTo>
                        <a:pt x="57" y="705"/>
                      </a:lnTo>
                      <a:lnTo>
                        <a:pt x="62" y="695"/>
                      </a:lnTo>
                      <a:lnTo>
                        <a:pt x="67" y="685"/>
                      </a:lnTo>
                      <a:lnTo>
                        <a:pt x="67" y="676"/>
                      </a:lnTo>
                      <a:lnTo>
                        <a:pt x="72" y="647"/>
                      </a:lnTo>
                      <a:lnTo>
                        <a:pt x="72" y="618"/>
                      </a:lnTo>
                      <a:lnTo>
                        <a:pt x="77" y="589"/>
                      </a:lnTo>
                      <a:lnTo>
                        <a:pt x="82" y="560"/>
                      </a:lnTo>
                      <a:lnTo>
                        <a:pt x="86" y="531"/>
                      </a:lnTo>
                      <a:lnTo>
                        <a:pt x="91" y="502"/>
                      </a:lnTo>
                      <a:lnTo>
                        <a:pt x="96" y="473"/>
                      </a:lnTo>
                      <a:lnTo>
                        <a:pt x="101" y="444"/>
                      </a:lnTo>
                      <a:lnTo>
                        <a:pt x="106" y="415"/>
                      </a:lnTo>
                      <a:lnTo>
                        <a:pt x="115" y="386"/>
                      </a:lnTo>
                      <a:lnTo>
                        <a:pt x="120" y="357"/>
                      </a:lnTo>
                      <a:lnTo>
                        <a:pt x="125" y="328"/>
                      </a:lnTo>
                      <a:lnTo>
                        <a:pt x="130" y="299"/>
                      </a:lnTo>
                      <a:lnTo>
                        <a:pt x="135" y="270"/>
                      </a:lnTo>
                      <a:lnTo>
                        <a:pt x="135" y="241"/>
                      </a:lnTo>
                      <a:lnTo>
                        <a:pt x="140" y="212"/>
                      </a:lnTo>
                      <a:lnTo>
                        <a:pt x="135" y="174"/>
                      </a:lnTo>
                      <a:lnTo>
                        <a:pt x="135" y="135"/>
                      </a:lnTo>
                      <a:lnTo>
                        <a:pt x="135" y="91"/>
                      </a:lnTo>
                      <a:lnTo>
                        <a:pt x="135" y="53"/>
                      </a:lnTo>
                      <a:lnTo>
                        <a:pt x="135" y="9"/>
                      </a:lnTo>
                      <a:lnTo>
                        <a:pt x="135" y="0"/>
                      </a:lnTo>
                      <a:lnTo>
                        <a:pt x="159" y="9"/>
                      </a:lnTo>
                      <a:lnTo>
                        <a:pt x="188" y="24"/>
                      </a:lnTo>
                      <a:lnTo>
                        <a:pt x="207" y="43"/>
                      </a:lnTo>
                      <a:lnTo>
                        <a:pt x="226" y="67"/>
                      </a:lnTo>
                      <a:lnTo>
                        <a:pt x="236" y="91"/>
                      </a:lnTo>
                      <a:lnTo>
                        <a:pt x="236" y="101"/>
                      </a:lnTo>
                      <a:close/>
                    </a:path>
                  </a:pathLst>
                </a:custGeom>
                <a:solidFill>
                  <a:srgbClr val="D97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5" name="Freeform 1569">
                  <a:extLst>
                    <a:ext uri="{FF2B5EF4-FFF2-40B4-BE49-F238E27FC236}">
                      <a16:creationId xmlns:a16="http://schemas.microsoft.com/office/drawing/2014/main" id="{5527E599-6609-4ADE-94AE-B5EA68E3D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1317"/>
                  <a:ext cx="43" cy="266"/>
                </a:xfrm>
                <a:custGeom>
                  <a:avLst/>
                  <a:gdLst>
                    <a:gd name="T0" fmla="*/ 43 w 43"/>
                    <a:gd name="T1" fmla="*/ 0 h 266"/>
                    <a:gd name="T2" fmla="*/ 43 w 43"/>
                    <a:gd name="T3" fmla="*/ 19 h 266"/>
                    <a:gd name="T4" fmla="*/ 43 w 43"/>
                    <a:gd name="T5" fmla="*/ 34 h 266"/>
                    <a:gd name="T6" fmla="*/ 43 w 43"/>
                    <a:gd name="T7" fmla="*/ 53 h 266"/>
                    <a:gd name="T8" fmla="*/ 43 w 43"/>
                    <a:gd name="T9" fmla="*/ 68 h 266"/>
                    <a:gd name="T10" fmla="*/ 38 w 43"/>
                    <a:gd name="T11" fmla="*/ 87 h 266"/>
                    <a:gd name="T12" fmla="*/ 38 w 43"/>
                    <a:gd name="T13" fmla="*/ 102 h 266"/>
                    <a:gd name="T14" fmla="*/ 33 w 43"/>
                    <a:gd name="T15" fmla="*/ 121 h 266"/>
                    <a:gd name="T16" fmla="*/ 29 w 43"/>
                    <a:gd name="T17" fmla="*/ 135 h 266"/>
                    <a:gd name="T18" fmla="*/ 24 w 43"/>
                    <a:gd name="T19" fmla="*/ 155 h 266"/>
                    <a:gd name="T20" fmla="*/ 19 w 43"/>
                    <a:gd name="T21" fmla="*/ 169 h 266"/>
                    <a:gd name="T22" fmla="*/ 14 w 43"/>
                    <a:gd name="T23" fmla="*/ 184 h 266"/>
                    <a:gd name="T24" fmla="*/ 14 w 43"/>
                    <a:gd name="T25" fmla="*/ 203 h 266"/>
                    <a:gd name="T26" fmla="*/ 9 w 43"/>
                    <a:gd name="T27" fmla="*/ 217 h 266"/>
                    <a:gd name="T28" fmla="*/ 4 w 43"/>
                    <a:gd name="T29" fmla="*/ 232 h 266"/>
                    <a:gd name="T30" fmla="*/ 0 w 43"/>
                    <a:gd name="T31" fmla="*/ 251 h 266"/>
                    <a:gd name="T32" fmla="*/ 0 w 43"/>
                    <a:gd name="T33" fmla="*/ 266 h 2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66"/>
                    <a:gd name="T53" fmla="*/ 43 w 43"/>
                    <a:gd name="T54" fmla="*/ 266 h 2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66">
                      <a:moveTo>
                        <a:pt x="43" y="0"/>
                      </a:moveTo>
                      <a:lnTo>
                        <a:pt x="43" y="19"/>
                      </a:lnTo>
                      <a:lnTo>
                        <a:pt x="43" y="34"/>
                      </a:lnTo>
                      <a:lnTo>
                        <a:pt x="43" y="53"/>
                      </a:lnTo>
                      <a:lnTo>
                        <a:pt x="43" y="68"/>
                      </a:lnTo>
                      <a:lnTo>
                        <a:pt x="38" y="87"/>
                      </a:lnTo>
                      <a:lnTo>
                        <a:pt x="38" y="102"/>
                      </a:lnTo>
                      <a:lnTo>
                        <a:pt x="33" y="121"/>
                      </a:lnTo>
                      <a:lnTo>
                        <a:pt x="29" y="135"/>
                      </a:lnTo>
                      <a:lnTo>
                        <a:pt x="24" y="155"/>
                      </a:lnTo>
                      <a:lnTo>
                        <a:pt x="19" y="169"/>
                      </a:lnTo>
                      <a:lnTo>
                        <a:pt x="14" y="184"/>
                      </a:lnTo>
                      <a:lnTo>
                        <a:pt x="14" y="203"/>
                      </a:lnTo>
                      <a:lnTo>
                        <a:pt x="9" y="217"/>
                      </a:lnTo>
                      <a:lnTo>
                        <a:pt x="4" y="232"/>
                      </a:lnTo>
                      <a:lnTo>
                        <a:pt x="0" y="251"/>
                      </a:lnTo>
                      <a:lnTo>
                        <a:pt x="0" y="2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6" name="Freeform 1570">
                  <a:extLst>
                    <a:ext uri="{FF2B5EF4-FFF2-40B4-BE49-F238E27FC236}">
                      <a16:creationId xmlns:a16="http://schemas.microsoft.com/office/drawing/2014/main" id="{6ADC099C-2BC9-4C56-BFE1-73D093E8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1520"/>
                  <a:ext cx="34" cy="63"/>
                </a:xfrm>
                <a:custGeom>
                  <a:avLst/>
                  <a:gdLst>
                    <a:gd name="T0" fmla="*/ 34 w 34"/>
                    <a:gd name="T1" fmla="*/ 63 h 63"/>
                    <a:gd name="T2" fmla="*/ 29 w 34"/>
                    <a:gd name="T3" fmla="*/ 63 h 63"/>
                    <a:gd name="T4" fmla="*/ 29 w 34"/>
                    <a:gd name="T5" fmla="*/ 58 h 63"/>
                    <a:gd name="T6" fmla="*/ 24 w 34"/>
                    <a:gd name="T7" fmla="*/ 53 h 63"/>
                    <a:gd name="T8" fmla="*/ 24 w 34"/>
                    <a:gd name="T9" fmla="*/ 48 h 63"/>
                    <a:gd name="T10" fmla="*/ 24 w 34"/>
                    <a:gd name="T11" fmla="*/ 43 h 63"/>
                    <a:gd name="T12" fmla="*/ 19 w 34"/>
                    <a:gd name="T13" fmla="*/ 39 h 63"/>
                    <a:gd name="T14" fmla="*/ 19 w 34"/>
                    <a:gd name="T15" fmla="*/ 34 h 63"/>
                    <a:gd name="T16" fmla="*/ 19 w 34"/>
                    <a:gd name="T17" fmla="*/ 29 h 63"/>
                    <a:gd name="T18" fmla="*/ 14 w 34"/>
                    <a:gd name="T19" fmla="*/ 29 h 63"/>
                    <a:gd name="T20" fmla="*/ 14 w 34"/>
                    <a:gd name="T21" fmla="*/ 24 h 63"/>
                    <a:gd name="T22" fmla="*/ 14 w 34"/>
                    <a:gd name="T23" fmla="*/ 19 h 63"/>
                    <a:gd name="T24" fmla="*/ 9 w 34"/>
                    <a:gd name="T25" fmla="*/ 14 h 63"/>
                    <a:gd name="T26" fmla="*/ 9 w 34"/>
                    <a:gd name="T27" fmla="*/ 10 h 63"/>
                    <a:gd name="T28" fmla="*/ 5 w 34"/>
                    <a:gd name="T29" fmla="*/ 10 h 63"/>
                    <a:gd name="T30" fmla="*/ 0 w 34"/>
                    <a:gd name="T31" fmla="*/ 5 h 63"/>
                    <a:gd name="T32" fmla="*/ 0 w 34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63"/>
                    <a:gd name="T53" fmla="*/ 34 w 34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63">
                      <a:moveTo>
                        <a:pt x="34" y="63"/>
                      </a:moveTo>
                      <a:lnTo>
                        <a:pt x="29" y="63"/>
                      </a:lnTo>
                      <a:lnTo>
                        <a:pt x="29" y="58"/>
                      </a:lnTo>
                      <a:lnTo>
                        <a:pt x="24" y="53"/>
                      </a:lnTo>
                      <a:lnTo>
                        <a:pt x="24" y="48"/>
                      </a:lnTo>
                      <a:lnTo>
                        <a:pt x="24" y="43"/>
                      </a:lnTo>
                      <a:lnTo>
                        <a:pt x="19" y="39"/>
                      </a:lnTo>
                      <a:lnTo>
                        <a:pt x="19" y="34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14" y="24"/>
                      </a:lnTo>
                      <a:lnTo>
                        <a:pt x="14" y="19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7" name="Freeform 1571">
                  <a:extLst>
                    <a:ext uri="{FF2B5EF4-FFF2-40B4-BE49-F238E27FC236}">
                      <a16:creationId xmlns:a16="http://schemas.microsoft.com/office/drawing/2014/main" id="{F46206EF-970B-43BF-BF0A-74037035E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8" y="1520"/>
                  <a:ext cx="14" cy="39"/>
                </a:xfrm>
                <a:custGeom>
                  <a:avLst/>
                  <a:gdLst>
                    <a:gd name="T0" fmla="*/ 5 w 14"/>
                    <a:gd name="T1" fmla="*/ 0 h 39"/>
                    <a:gd name="T2" fmla="*/ 0 w 14"/>
                    <a:gd name="T3" fmla="*/ 5 h 39"/>
                    <a:gd name="T4" fmla="*/ 0 w 14"/>
                    <a:gd name="T5" fmla="*/ 5 h 39"/>
                    <a:gd name="T6" fmla="*/ 0 w 14"/>
                    <a:gd name="T7" fmla="*/ 10 h 39"/>
                    <a:gd name="T8" fmla="*/ 0 w 14"/>
                    <a:gd name="T9" fmla="*/ 10 h 39"/>
                    <a:gd name="T10" fmla="*/ 0 w 14"/>
                    <a:gd name="T11" fmla="*/ 14 h 39"/>
                    <a:gd name="T12" fmla="*/ 0 w 14"/>
                    <a:gd name="T13" fmla="*/ 14 h 39"/>
                    <a:gd name="T14" fmla="*/ 5 w 14"/>
                    <a:gd name="T15" fmla="*/ 19 h 39"/>
                    <a:gd name="T16" fmla="*/ 5 w 14"/>
                    <a:gd name="T17" fmla="*/ 19 h 39"/>
                    <a:gd name="T18" fmla="*/ 5 w 14"/>
                    <a:gd name="T19" fmla="*/ 24 h 39"/>
                    <a:gd name="T20" fmla="*/ 5 w 14"/>
                    <a:gd name="T21" fmla="*/ 24 h 39"/>
                    <a:gd name="T22" fmla="*/ 10 w 14"/>
                    <a:gd name="T23" fmla="*/ 29 h 39"/>
                    <a:gd name="T24" fmla="*/ 10 w 14"/>
                    <a:gd name="T25" fmla="*/ 29 h 39"/>
                    <a:gd name="T26" fmla="*/ 10 w 14"/>
                    <a:gd name="T27" fmla="*/ 34 h 39"/>
                    <a:gd name="T28" fmla="*/ 14 w 14"/>
                    <a:gd name="T29" fmla="*/ 34 h 39"/>
                    <a:gd name="T30" fmla="*/ 14 w 14"/>
                    <a:gd name="T31" fmla="*/ 39 h 39"/>
                    <a:gd name="T32" fmla="*/ 14 w 14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9"/>
                    <a:gd name="T53" fmla="*/ 14 w 14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9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4" y="34"/>
                      </a:lnTo>
                      <a:lnTo>
                        <a:pt x="14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8" name="Freeform 1572">
                  <a:extLst>
                    <a:ext uri="{FF2B5EF4-FFF2-40B4-BE49-F238E27FC236}">
                      <a16:creationId xmlns:a16="http://schemas.microsoft.com/office/drawing/2014/main" id="{C7140EB8-1D7C-471E-AADE-5D753005D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2" y="1559"/>
                  <a:ext cx="136" cy="304"/>
                </a:xfrm>
                <a:custGeom>
                  <a:avLst/>
                  <a:gdLst>
                    <a:gd name="T0" fmla="*/ 0 w 136"/>
                    <a:gd name="T1" fmla="*/ 0 h 304"/>
                    <a:gd name="T2" fmla="*/ 5 w 136"/>
                    <a:gd name="T3" fmla="*/ 24 h 304"/>
                    <a:gd name="T4" fmla="*/ 15 w 136"/>
                    <a:gd name="T5" fmla="*/ 43 h 304"/>
                    <a:gd name="T6" fmla="*/ 20 w 136"/>
                    <a:gd name="T7" fmla="*/ 62 h 304"/>
                    <a:gd name="T8" fmla="*/ 25 w 136"/>
                    <a:gd name="T9" fmla="*/ 82 h 304"/>
                    <a:gd name="T10" fmla="*/ 29 w 136"/>
                    <a:gd name="T11" fmla="*/ 101 h 304"/>
                    <a:gd name="T12" fmla="*/ 34 w 136"/>
                    <a:gd name="T13" fmla="*/ 125 h 304"/>
                    <a:gd name="T14" fmla="*/ 39 w 136"/>
                    <a:gd name="T15" fmla="*/ 144 h 304"/>
                    <a:gd name="T16" fmla="*/ 49 w 136"/>
                    <a:gd name="T17" fmla="*/ 164 h 304"/>
                    <a:gd name="T18" fmla="*/ 54 w 136"/>
                    <a:gd name="T19" fmla="*/ 183 h 304"/>
                    <a:gd name="T20" fmla="*/ 63 w 136"/>
                    <a:gd name="T21" fmla="*/ 202 h 304"/>
                    <a:gd name="T22" fmla="*/ 73 w 136"/>
                    <a:gd name="T23" fmla="*/ 222 h 304"/>
                    <a:gd name="T24" fmla="*/ 83 w 136"/>
                    <a:gd name="T25" fmla="*/ 241 h 304"/>
                    <a:gd name="T26" fmla="*/ 92 w 136"/>
                    <a:gd name="T27" fmla="*/ 255 h 304"/>
                    <a:gd name="T28" fmla="*/ 107 w 136"/>
                    <a:gd name="T29" fmla="*/ 275 h 304"/>
                    <a:gd name="T30" fmla="*/ 121 w 136"/>
                    <a:gd name="T31" fmla="*/ 289 h 304"/>
                    <a:gd name="T32" fmla="*/ 136 w 136"/>
                    <a:gd name="T33" fmla="*/ 304 h 3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"/>
                    <a:gd name="T52" fmla="*/ 0 h 304"/>
                    <a:gd name="T53" fmla="*/ 136 w 136"/>
                    <a:gd name="T54" fmla="*/ 304 h 30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" h="304">
                      <a:moveTo>
                        <a:pt x="0" y="0"/>
                      </a:moveTo>
                      <a:lnTo>
                        <a:pt x="5" y="24"/>
                      </a:lnTo>
                      <a:lnTo>
                        <a:pt x="15" y="43"/>
                      </a:lnTo>
                      <a:lnTo>
                        <a:pt x="20" y="62"/>
                      </a:lnTo>
                      <a:lnTo>
                        <a:pt x="25" y="82"/>
                      </a:lnTo>
                      <a:lnTo>
                        <a:pt x="29" y="101"/>
                      </a:lnTo>
                      <a:lnTo>
                        <a:pt x="34" y="125"/>
                      </a:lnTo>
                      <a:lnTo>
                        <a:pt x="39" y="144"/>
                      </a:lnTo>
                      <a:lnTo>
                        <a:pt x="49" y="164"/>
                      </a:lnTo>
                      <a:lnTo>
                        <a:pt x="54" y="183"/>
                      </a:lnTo>
                      <a:lnTo>
                        <a:pt x="63" y="202"/>
                      </a:lnTo>
                      <a:lnTo>
                        <a:pt x="73" y="222"/>
                      </a:lnTo>
                      <a:lnTo>
                        <a:pt x="83" y="241"/>
                      </a:lnTo>
                      <a:lnTo>
                        <a:pt x="92" y="255"/>
                      </a:lnTo>
                      <a:lnTo>
                        <a:pt x="107" y="275"/>
                      </a:lnTo>
                      <a:lnTo>
                        <a:pt x="121" y="289"/>
                      </a:lnTo>
                      <a:lnTo>
                        <a:pt x="136" y="30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9" name="Freeform 1573">
                  <a:extLst>
                    <a:ext uri="{FF2B5EF4-FFF2-40B4-BE49-F238E27FC236}">
                      <a16:creationId xmlns:a16="http://schemas.microsoft.com/office/drawing/2014/main" id="{635D34C1-CF05-4375-B4FF-D8DDF5276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8" y="1863"/>
                  <a:ext cx="130" cy="227"/>
                </a:xfrm>
                <a:custGeom>
                  <a:avLst/>
                  <a:gdLst>
                    <a:gd name="T0" fmla="*/ 0 w 130"/>
                    <a:gd name="T1" fmla="*/ 0 h 227"/>
                    <a:gd name="T2" fmla="*/ 9 w 130"/>
                    <a:gd name="T3" fmla="*/ 14 h 227"/>
                    <a:gd name="T4" fmla="*/ 24 w 130"/>
                    <a:gd name="T5" fmla="*/ 24 h 227"/>
                    <a:gd name="T6" fmla="*/ 38 w 130"/>
                    <a:gd name="T7" fmla="*/ 33 h 227"/>
                    <a:gd name="T8" fmla="*/ 48 w 130"/>
                    <a:gd name="T9" fmla="*/ 48 h 227"/>
                    <a:gd name="T10" fmla="*/ 62 w 130"/>
                    <a:gd name="T11" fmla="*/ 58 h 227"/>
                    <a:gd name="T12" fmla="*/ 77 w 130"/>
                    <a:gd name="T13" fmla="*/ 72 h 227"/>
                    <a:gd name="T14" fmla="*/ 87 w 130"/>
                    <a:gd name="T15" fmla="*/ 87 h 227"/>
                    <a:gd name="T16" fmla="*/ 96 w 130"/>
                    <a:gd name="T17" fmla="*/ 96 h 227"/>
                    <a:gd name="T18" fmla="*/ 106 w 130"/>
                    <a:gd name="T19" fmla="*/ 111 h 227"/>
                    <a:gd name="T20" fmla="*/ 116 w 130"/>
                    <a:gd name="T21" fmla="*/ 125 h 227"/>
                    <a:gd name="T22" fmla="*/ 120 w 130"/>
                    <a:gd name="T23" fmla="*/ 140 h 227"/>
                    <a:gd name="T24" fmla="*/ 125 w 130"/>
                    <a:gd name="T25" fmla="*/ 159 h 227"/>
                    <a:gd name="T26" fmla="*/ 130 w 130"/>
                    <a:gd name="T27" fmla="*/ 173 h 227"/>
                    <a:gd name="T28" fmla="*/ 130 w 130"/>
                    <a:gd name="T29" fmla="*/ 188 h 227"/>
                    <a:gd name="T30" fmla="*/ 130 w 130"/>
                    <a:gd name="T31" fmla="*/ 207 h 227"/>
                    <a:gd name="T32" fmla="*/ 130 w 130"/>
                    <a:gd name="T33" fmla="*/ 227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227"/>
                    <a:gd name="T53" fmla="*/ 130 w 130"/>
                    <a:gd name="T54" fmla="*/ 227 h 2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227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24" y="24"/>
                      </a:lnTo>
                      <a:lnTo>
                        <a:pt x="38" y="33"/>
                      </a:lnTo>
                      <a:lnTo>
                        <a:pt x="48" y="48"/>
                      </a:lnTo>
                      <a:lnTo>
                        <a:pt x="62" y="58"/>
                      </a:lnTo>
                      <a:lnTo>
                        <a:pt x="77" y="72"/>
                      </a:lnTo>
                      <a:lnTo>
                        <a:pt x="87" y="87"/>
                      </a:lnTo>
                      <a:lnTo>
                        <a:pt x="96" y="96"/>
                      </a:lnTo>
                      <a:lnTo>
                        <a:pt x="106" y="111"/>
                      </a:lnTo>
                      <a:lnTo>
                        <a:pt x="116" y="125"/>
                      </a:lnTo>
                      <a:lnTo>
                        <a:pt x="120" y="140"/>
                      </a:lnTo>
                      <a:lnTo>
                        <a:pt x="125" y="159"/>
                      </a:lnTo>
                      <a:lnTo>
                        <a:pt x="130" y="173"/>
                      </a:lnTo>
                      <a:lnTo>
                        <a:pt x="130" y="188"/>
                      </a:lnTo>
                      <a:lnTo>
                        <a:pt x="130" y="207"/>
                      </a:lnTo>
                      <a:lnTo>
                        <a:pt x="130" y="2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0" name="Freeform 1574">
                  <a:extLst>
                    <a:ext uri="{FF2B5EF4-FFF2-40B4-BE49-F238E27FC236}">
                      <a16:creationId xmlns:a16="http://schemas.microsoft.com/office/drawing/2014/main" id="{FF8503E2-6E8E-4B4B-89E8-AA987B76C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6" y="2090"/>
                  <a:ext cx="92" cy="130"/>
                </a:xfrm>
                <a:custGeom>
                  <a:avLst/>
                  <a:gdLst>
                    <a:gd name="T0" fmla="*/ 92 w 92"/>
                    <a:gd name="T1" fmla="*/ 0 h 130"/>
                    <a:gd name="T2" fmla="*/ 87 w 92"/>
                    <a:gd name="T3" fmla="*/ 9 h 130"/>
                    <a:gd name="T4" fmla="*/ 82 w 92"/>
                    <a:gd name="T5" fmla="*/ 19 h 130"/>
                    <a:gd name="T6" fmla="*/ 82 w 92"/>
                    <a:gd name="T7" fmla="*/ 29 h 130"/>
                    <a:gd name="T8" fmla="*/ 78 w 92"/>
                    <a:gd name="T9" fmla="*/ 38 h 130"/>
                    <a:gd name="T10" fmla="*/ 73 w 92"/>
                    <a:gd name="T11" fmla="*/ 43 h 130"/>
                    <a:gd name="T12" fmla="*/ 68 w 92"/>
                    <a:gd name="T13" fmla="*/ 53 h 130"/>
                    <a:gd name="T14" fmla="*/ 63 w 92"/>
                    <a:gd name="T15" fmla="*/ 62 h 130"/>
                    <a:gd name="T16" fmla="*/ 58 w 92"/>
                    <a:gd name="T17" fmla="*/ 72 h 130"/>
                    <a:gd name="T18" fmla="*/ 53 w 92"/>
                    <a:gd name="T19" fmla="*/ 77 h 130"/>
                    <a:gd name="T20" fmla="*/ 49 w 92"/>
                    <a:gd name="T21" fmla="*/ 86 h 130"/>
                    <a:gd name="T22" fmla="*/ 39 w 92"/>
                    <a:gd name="T23" fmla="*/ 91 h 130"/>
                    <a:gd name="T24" fmla="*/ 34 w 92"/>
                    <a:gd name="T25" fmla="*/ 101 h 130"/>
                    <a:gd name="T26" fmla="*/ 24 w 92"/>
                    <a:gd name="T27" fmla="*/ 106 h 130"/>
                    <a:gd name="T28" fmla="*/ 20 w 92"/>
                    <a:gd name="T29" fmla="*/ 115 h 130"/>
                    <a:gd name="T30" fmla="*/ 10 w 92"/>
                    <a:gd name="T31" fmla="*/ 120 h 130"/>
                    <a:gd name="T32" fmla="*/ 0 w 92"/>
                    <a:gd name="T33" fmla="*/ 13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130"/>
                    <a:gd name="T53" fmla="*/ 92 w 92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130">
                      <a:moveTo>
                        <a:pt x="92" y="0"/>
                      </a:moveTo>
                      <a:lnTo>
                        <a:pt x="87" y="9"/>
                      </a:lnTo>
                      <a:lnTo>
                        <a:pt x="82" y="19"/>
                      </a:lnTo>
                      <a:lnTo>
                        <a:pt x="82" y="29"/>
                      </a:lnTo>
                      <a:lnTo>
                        <a:pt x="78" y="38"/>
                      </a:lnTo>
                      <a:lnTo>
                        <a:pt x="73" y="43"/>
                      </a:lnTo>
                      <a:lnTo>
                        <a:pt x="68" y="53"/>
                      </a:lnTo>
                      <a:lnTo>
                        <a:pt x="63" y="62"/>
                      </a:lnTo>
                      <a:lnTo>
                        <a:pt x="58" y="72"/>
                      </a:lnTo>
                      <a:lnTo>
                        <a:pt x="53" y="77"/>
                      </a:lnTo>
                      <a:lnTo>
                        <a:pt x="49" y="86"/>
                      </a:lnTo>
                      <a:lnTo>
                        <a:pt x="39" y="91"/>
                      </a:lnTo>
                      <a:lnTo>
                        <a:pt x="34" y="101"/>
                      </a:lnTo>
                      <a:lnTo>
                        <a:pt x="24" y="106"/>
                      </a:lnTo>
                      <a:lnTo>
                        <a:pt x="20" y="115"/>
                      </a:lnTo>
                      <a:lnTo>
                        <a:pt x="10" y="120"/>
                      </a:lnTo>
                      <a:lnTo>
                        <a:pt x="0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1" name="Freeform 1575">
                  <a:extLst>
                    <a:ext uri="{FF2B5EF4-FFF2-40B4-BE49-F238E27FC236}">
                      <a16:creationId xmlns:a16="http://schemas.microsoft.com/office/drawing/2014/main" id="{97B8A3E2-FC22-42B3-A317-79EAD95E8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6" y="2152"/>
                  <a:ext cx="24" cy="68"/>
                </a:xfrm>
                <a:custGeom>
                  <a:avLst/>
                  <a:gdLst>
                    <a:gd name="T0" fmla="*/ 0 w 24"/>
                    <a:gd name="T1" fmla="*/ 68 h 68"/>
                    <a:gd name="T2" fmla="*/ 0 w 24"/>
                    <a:gd name="T3" fmla="*/ 63 h 68"/>
                    <a:gd name="T4" fmla="*/ 5 w 24"/>
                    <a:gd name="T5" fmla="*/ 58 h 68"/>
                    <a:gd name="T6" fmla="*/ 5 w 24"/>
                    <a:gd name="T7" fmla="*/ 53 h 68"/>
                    <a:gd name="T8" fmla="*/ 5 w 24"/>
                    <a:gd name="T9" fmla="*/ 49 h 68"/>
                    <a:gd name="T10" fmla="*/ 5 w 24"/>
                    <a:gd name="T11" fmla="*/ 44 h 68"/>
                    <a:gd name="T12" fmla="*/ 10 w 24"/>
                    <a:gd name="T13" fmla="*/ 39 h 68"/>
                    <a:gd name="T14" fmla="*/ 10 w 24"/>
                    <a:gd name="T15" fmla="*/ 34 h 68"/>
                    <a:gd name="T16" fmla="*/ 10 w 24"/>
                    <a:gd name="T17" fmla="*/ 29 h 68"/>
                    <a:gd name="T18" fmla="*/ 10 w 24"/>
                    <a:gd name="T19" fmla="*/ 29 h 68"/>
                    <a:gd name="T20" fmla="*/ 15 w 24"/>
                    <a:gd name="T21" fmla="*/ 24 h 68"/>
                    <a:gd name="T22" fmla="*/ 15 w 24"/>
                    <a:gd name="T23" fmla="*/ 20 h 68"/>
                    <a:gd name="T24" fmla="*/ 20 w 24"/>
                    <a:gd name="T25" fmla="*/ 15 h 68"/>
                    <a:gd name="T26" fmla="*/ 20 w 24"/>
                    <a:gd name="T27" fmla="*/ 10 h 68"/>
                    <a:gd name="T28" fmla="*/ 20 w 24"/>
                    <a:gd name="T29" fmla="*/ 5 h 68"/>
                    <a:gd name="T30" fmla="*/ 24 w 24"/>
                    <a:gd name="T31" fmla="*/ 0 h 68"/>
                    <a:gd name="T32" fmla="*/ 24 w 24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68"/>
                    <a:gd name="T53" fmla="*/ 24 w 24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68">
                      <a:moveTo>
                        <a:pt x="0" y="68"/>
                      </a:moveTo>
                      <a:lnTo>
                        <a:pt x="0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5" y="24"/>
                      </a:lnTo>
                      <a:lnTo>
                        <a:pt x="15" y="20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2" name="Freeform 1576">
                  <a:extLst>
                    <a:ext uri="{FF2B5EF4-FFF2-40B4-BE49-F238E27FC236}">
                      <a16:creationId xmlns:a16="http://schemas.microsoft.com/office/drawing/2014/main" id="{36CA2C52-8B10-4CFB-8215-CECB054E0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1" y="2147"/>
                  <a:ext cx="9" cy="5"/>
                </a:xfrm>
                <a:custGeom>
                  <a:avLst/>
                  <a:gdLst>
                    <a:gd name="T0" fmla="*/ 9 w 9"/>
                    <a:gd name="T1" fmla="*/ 5 h 5"/>
                    <a:gd name="T2" fmla="*/ 9 w 9"/>
                    <a:gd name="T3" fmla="*/ 5 h 5"/>
                    <a:gd name="T4" fmla="*/ 9 w 9"/>
                    <a:gd name="T5" fmla="*/ 0 h 5"/>
                    <a:gd name="T6" fmla="*/ 9 w 9"/>
                    <a:gd name="T7" fmla="*/ 0 h 5"/>
                    <a:gd name="T8" fmla="*/ 9 w 9"/>
                    <a:gd name="T9" fmla="*/ 0 h 5"/>
                    <a:gd name="T10" fmla="*/ 9 w 9"/>
                    <a:gd name="T11" fmla="*/ 0 h 5"/>
                    <a:gd name="T12" fmla="*/ 9 w 9"/>
                    <a:gd name="T13" fmla="*/ 0 h 5"/>
                    <a:gd name="T14" fmla="*/ 5 w 9"/>
                    <a:gd name="T15" fmla="*/ 0 h 5"/>
                    <a:gd name="T16" fmla="*/ 5 w 9"/>
                    <a:gd name="T17" fmla="*/ 0 h 5"/>
                    <a:gd name="T18" fmla="*/ 5 w 9"/>
                    <a:gd name="T19" fmla="*/ 0 h 5"/>
                    <a:gd name="T20" fmla="*/ 5 w 9"/>
                    <a:gd name="T21" fmla="*/ 0 h 5"/>
                    <a:gd name="T22" fmla="*/ 5 w 9"/>
                    <a:gd name="T23" fmla="*/ 0 h 5"/>
                    <a:gd name="T24" fmla="*/ 5 w 9"/>
                    <a:gd name="T25" fmla="*/ 0 h 5"/>
                    <a:gd name="T26" fmla="*/ 5 w 9"/>
                    <a:gd name="T27" fmla="*/ 0 h 5"/>
                    <a:gd name="T28" fmla="*/ 5 w 9"/>
                    <a:gd name="T29" fmla="*/ 0 h 5"/>
                    <a:gd name="T30" fmla="*/ 5 w 9"/>
                    <a:gd name="T31" fmla="*/ 0 h 5"/>
                    <a:gd name="T32" fmla="*/ 0 w 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"/>
                    <a:gd name="T53" fmla="*/ 9 w 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">
                      <a:moveTo>
                        <a:pt x="9" y="5"/>
                      </a:move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3" name="Freeform 1577">
                  <a:extLst>
                    <a:ext uri="{FF2B5EF4-FFF2-40B4-BE49-F238E27FC236}">
                      <a16:creationId xmlns:a16="http://schemas.microsoft.com/office/drawing/2014/main" id="{42794734-C6B0-48B3-84E8-A0E3C4B0F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2147"/>
                  <a:ext cx="73" cy="160"/>
                </a:xfrm>
                <a:custGeom>
                  <a:avLst/>
                  <a:gdLst>
                    <a:gd name="T0" fmla="*/ 73 w 73"/>
                    <a:gd name="T1" fmla="*/ 0 h 160"/>
                    <a:gd name="T2" fmla="*/ 68 w 73"/>
                    <a:gd name="T3" fmla="*/ 10 h 160"/>
                    <a:gd name="T4" fmla="*/ 63 w 73"/>
                    <a:gd name="T5" fmla="*/ 20 h 160"/>
                    <a:gd name="T6" fmla="*/ 58 w 73"/>
                    <a:gd name="T7" fmla="*/ 29 h 160"/>
                    <a:gd name="T8" fmla="*/ 53 w 73"/>
                    <a:gd name="T9" fmla="*/ 39 h 160"/>
                    <a:gd name="T10" fmla="*/ 53 w 73"/>
                    <a:gd name="T11" fmla="*/ 49 h 160"/>
                    <a:gd name="T12" fmla="*/ 49 w 73"/>
                    <a:gd name="T13" fmla="*/ 58 h 160"/>
                    <a:gd name="T14" fmla="*/ 44 w 73"/>
                    <a:gd name="T15" fmla="*/ 68 h 160"/>
                    <a:gd name="T16" fmla="*/ 39 w 73"/>
                    <a:gd name="T17" fmla="*/ 83 h 160"/>
                    <a:gd name="T18" fmla="*/ 34 w 73"/>
                    <a:gd name="T19" fmla="*/ 92 h 160"/>
                    <a:gd name="T20" fmla="*/ 29 w 73"/>
                    <a:gd name="T21" fmla="*/ 102 h 160"/>
                    <a:gd name="T22" fmla="*/ 29 w 73"/>
                    <a:gd name="T23" fmla="*/ 112 h 160"/>
                    <a:gd name="T24" fmla="*/ 25 w 73"/>
                    <a:gd name="T25" fmla="*/ 121 h 160"/>
                    <a:gd name="T26" fmla="*/ 20 w 73"/>
                    <a:gd name="T27" fmla="*/ 131 h 160"/>
                    <a:gd name="T28" fmla="*/ 15 w 73"/>
                    <a:gd name="T29" fmla="*/ 140 h 160"/>
                    <a:gd name="T30" fmla="*/ 5 w 73"/>
                    <a:gd name="T31" fmla="*/ 150 h 160"/>
                    <a:gd name="T32" fmla="*/ 0 w 73"/>
                    <a:gd name="T33" fmla="*/ 16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60"/>
                    <a:gd name="T53" fmla="*/ 73 w 73"/>
                    <a:gd name="T54" fmla="*/ 160 h 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60">
                      <a:moveTo>
                        <a:pt x="73" y="0"/>
                      </a:moveTo>
                      <a:lnTo>
                        <a:pt x="68" y="10"/>
                      </a:lnTo>
                      <a:lnTo>
                        <a:pt x="63" y="20"/>
                      </a:lnTo>
                      <a:lnTo>
                        <a:pt x="58" y="29"/>
                      </a:lnTo>
                      <a:lnTo>
                        <a:pt x="53" y="39"/>
                      </a:lnTo>
                      <a:lnTo>
                        <a:pt x="53" y="49"/>
                      </a:lnTo>
                      <a:lnTo>
                        <a:pt x="49" y="58"/>
                      </a:lnTo>
                      <a:lnTo>
                        <a:pt x="44" y="68"/>
                      </a:lnTo>
                      <a:lnTo>
                        <a:pt x="39" y="83"/>
                      </a:lnTo>
                      <a:lnTo>
                        <a:pt x="34" y="92"/>
                      </a:lnTo>
                      <a:lnTo>
                        <a:pt x="29" y="102"/>
                      </a:lnTo>
                      <a:lnTo>
                        <a:pt x="29" y="112"/>
                      </a:lnTo>
                      <a:lnTo>
                        <a:pt x="25" y="121"/>
                      </a:lnTo>
                      <a:lnTo>
                        <a:pt x="20" y="131"/>
                      </a:lnTo>
                      <a:lnTo>
                        <a:pt x="15" y="140"/>
                      </a:lnTo>
                      <a:lnTo>
                        <a:pt x="5" y="150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4" name="Freeform 1578">
                  <a:extLst>
                    <a:ext uri="{FF2B5EF4-FFF2-40B4-BE49-F238E27FC236}">
                      <a16:creationId xmlns:a16="http://schemas.microsoft.com/office/drawing/2014/main" id="{2B141304-CD34-4BD1-8F4C-CDE02583C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2307"/>
                  <a:ext cx="91" cy="53"/>
                </a:xfrm>
                <a:custGeom>
                  <a:avLst/>
                  <a:gdLst>
                    <a:gd name="T0" fmla="*/ 91 w 91"/>
                    <a:gd name="T1" fmla="*/ 0 h 53"/>
                    <a:gd name="T2" fmla="*/ 87 w 91"/>
                    <a:gd name="T3" fmla="*/ 5 h 53"/>
                    <a:gd name="T4" fmla="*/ 82 w 91"/>
                    <a:gd name="T5" fmla="*/ 5 h 53"/>
                    <a:gd name="T6" fmla="*/ 77 w 91"/>
                    <a:gd name="T7" fmla="*/ 9 h 53"/>
                    <a:gd name="T8" fmla="*/ 72 w 91"/>
                    <a:gd name="T9" fmla="*/ 14 h 53"/>
                    <a:gd name="T10" fmla="*/ 67 w 91"/>
                    <a:gd name="T11" fmla="*/ 19 h 53"/>
                    <a:gd name="T12" fmla="*/ 62 w 91"/>
                    <a:gd name="T13" fmla="*/ 24 h 53"/>
                    <a:gd name="T14" fmla="*/ 53 w 91"/>
                    <a:gd name="T15" fmla="*/ 29 h 53"/>
                    <a:gd name="T16" fmla="*/ 48 w 91"/>
                    <a:gd name="T17" fmla="*/ 34 h 53"/>
                    <a:gd name="T18" fmla="*/ 43 w 91"/>
                    <a:gd name="T19" fmla="*/ 38 h 53"/>
                    <a:gd name="T20" fmla="*/ 38 w 91"/>
                    <a:gd name="T21" fmla="*/ 38 h 53"/>
                    <a:gd name="T22" fmla="*/ 33 w 91"/>
                    <a:gd name="T23" fmla="*/ 43 h 53"/>
                    <a:gd name="T24" fmla="*/ 24 w 91"/>
                    <a:gd name="T25" fmla="*/ 48 h 53"/>
                    <a:gd name="T26" fmla="*/ 19 w 91"/>
                    <a:gd name="T27" fmla="*/ 48 h 53"/>
                    <a:gd name="T28" fmla="*/ 14 w 91"/>
                    <a:gd name="T29" fmla="*/ 48 h 53"/>
                    <a:gd name="T30" fmla="*/ 4 w 91"/>
                    <a:gd name="T31" fmla="*/ 53 h 53"/>
                    <a:gd name="T32" fmla="*/ 0 w 91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1"/>
                    <a:gd name="T52" fmla="*/ 0 h 53"/>
                    <a:gd name="T53" fmla="*/ 91 w 91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1" h="53">
                      <a:moveTo>
                        <a:pt x="91" y="0"/>
                      </a:moveTo>
                      <a:lnTo>
                        <a:pt x="87" y="5"/>
                      </a:lnTo>
                      <a:lnTo>
                        <a:pt x="82" y="5"/>
                      </a:lnTo>
                      <a:lnTo>
                        <a:pt x="77" y="9"/>
                      </a:lnTo>
                      <a:lnTo>
                        <a:pt x="72" y="14"/>
                      </a:lnTo>
                      <a:lnTo>
                        <a:pt x="67" y="19"/>
                      </a:lnTo>
                      <a:lnTo>
                        <a:pt x="62" y="24"/>
                      </a:lnTo>
                      <a:lnTo>
                        <a:pt x="53" y="29"/>
                      </a:lnTo>
                      <a:lnTo>
                        <a:pt x="48" y="34"/>
                      </a:lnTo>
                      <a:lnTo>
                        <a:pt x="43" y="38"/>
                      </a:lnTo>
                      <a:lnTo>
                        <a:pt x="38" y="38"/>
                      </a:lnTo>
                      <a:lnTo>
                        <a:pt x="33" y="43"/>
                      </a:lnTo>
                      <a:lnTo>
                        <a:pt x="24" y="48"/>
                      </a:lnTo>
                      <a:lnTo>
                        <a:pt x="19" y="48"/>
                      </a:lnTo>
                      <a:lnTo>
                        <a:pt x="14" y="48"/>
                      </a:lnTo>
                      <a:lnTo>
                        <a:pt x="4" y="53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5" name="Freeform 1579">
                  <a:extLst>
                    <a:ext uri="{FF2B5EF4-FFF2-40B4-BE49-F238E27FC236}">
                      <a16:creationId xmlns:a16="http://schemas.microsoft.com/office/drawing/2014/main" id="{12A7EA2C-753F-408A-AE6F-0F19A4E88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" y="2360"/>
                  <a:ext cx="53" cy="39"/>
                </a:xfrm>
                <a:custGeom>
                  <a:avLst/>
                  <a:gdLst>
                    <a:gd name="T0" fmla="*/ 53 w 53"/>
                    <a:gd name="T1" fmla="*/ 0 h 39"/>
                    <a:gd name="T2" fmla="*/ 48 w 53"/>
                    <a:gd name="T3" fmla="*/ 0 h 39"/>
                    <a:gd name="T4" fmla="*/ 43 w 53"/>
                    <a:gd name="T5" fmla="*/ 5 h 39"/>
                    <a:gd name="T6" fmla="*/ 43 w 53"/>
                    <a:gd name="T7" fmla="*/ 10 h 39"/>
                    <a:gd name="T8" fmla="*/ 38 w 53"/>
                    <a:gd name="T9" fmla="*/ 14 h 39"/>
                    <a:gd name="T10" fmla="*/ 38 w 53"/>
                    <a:gd name="T11" fmla="*/ 14 h 39"/>
                    <a:gd name="T12" fmla="*/ 33 w 53"/>
                    <a:gd name="T13" fmla="*/ 19 h 39"/>
                    <a:gd name="T14" fmla="*/ 33 w 53"/>
                    <a:gd name="T15" fmla="*/ 24 h 39"/>
                    <a:gd name="T16" fmla="*/ 28 w 53"/>
                    <a:gd name="T17" fmla="*/ 29 h 39"/>
                    <a:gd name="T18" fmla="*/ 24 w 53"/>
                    <a:gd name="T19" fmla="*/ 29 h 39"/>
                    <a:gd name="T20" fmla="*/ 24 w 53"/>
                    <a:gd name="T21" fmla="*/ 34 h 39"/>
                    <a:gd name="T22" fmla="*/ 19 w 53"/>
                    <a:gd name="T23" fmla="*/ 34 h 39"/>
                    <a:gd name="T24" fmla="*/ 19 w 53"/>
                    <a:gd name="T25" fmla="*/ 39 h 39"/>
                    <a:gd name="T26" fmla="*/ 14 w 53"/>
                    <a:gd name="T27" fmla="*/ 39 h 39"/>
                    <a:gd name="T28" fmla="*/ 9 w 53"/>
                    <a:gd name="T29" fmla="*/ 39 h 39"/>
                    <a:gd name="T30" fmla="*/ 4 w 53"/>
                    <a:gd name="T31" fmla="*/ 39 h 39"/>
                    <a:gd name="T32" fmla="*/ 0 w 53"/>
                    <a:gd name="T33" fmla="*/ 34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39"/>
                    <a:gd name="T53" fmla="*/ 53 w 53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39">
                      <a:moveTo>
                        <a:pt x="53" y="0"/>
                      </a:moveTo>
                      <a:lnTo>
                        <a:pt x="48" y="0"/>
                      </a:lnTo>
                      <a:lnTo>
                        <a:pt x="43" y="5"/>
                      </a:lnTo>
                      <a:lnTo>
                        <a:pt x="43" y="10"/>
                      </a:lnTo>
                      <a:lnTo>
                        <a:pt x="38" y="14"/>
                      </a:lnTo>
                      <a:lnTo>
                        <a:pt x="33" y="19"/>
                      </a:lnTo>
                      <a:lnTo>
                        <a:pt x="33" y="24"/>
                      </a:lnTo>
                      <a:lnTo>
                        <a:pt x="28" y="29"/>
                      </a:lnTo>
                      <a:lnTo>
                        <a:pt x="24" y="29"/>
                      </a:lnTo>
                      <a:lnTo>
                        <a:pt x="24" y="34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4" y="39"/>
                      </a:lnTo>
                      <a:lnTo>
                        <a:pt x="9" y="39"/>
                      </a:lnTo>
                      <a:lnTo>
                        <a:pt x="4" y="3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6" name="Freeform 1580">
                  <a:extLst>
                    <a:ext uri="{FF2B5EF4-FFF2-40B4-BE49-F238E27FC236}">
                      <a16:creationId xmlns:a16="http://schemas.microsoft.com/office/drawing/2014/main" id="{DAC91601-5B3D-475C-B816-C4FF5ABFE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0" y="2244"/>
                  <a:ext cx="54" cy="150"/>
                </a:xfrm>
                <a:custGeom>
                  <a:avLst/>
                  <a:gdLst>
                    <a:gd name="T0" fmla="*/ 54 w 54"/>
                    <a:gd name="T1" fmla="*/ 150 h 150"/>
                    <a:gd name="T2" fmla="*/ 44 w 54"/>
                    <a:gd name="T3" fmla="*/ 145 h 150"/>
                    <a:gd name="T4" fmla="*/ 39 w 54"/>
                    <a:gd name="T5" fmla="*/ 135 h 150"/>
                    <a:gd name="T6" fmla="*/ 34 w 54"/>
                    <a:gd name="T7" fmla="*/ 126 h 150"/>
                    <a:gd name="T8" fmla="*/ 34 w 54"/>
                    <a:gd name="T9" fmla="*/ 116 h 150"/>
                    <a:gd name="T10" fmla="*/ 34 w 54"/>
                    <a:gd name="T11" fmla="*/ 106 h 150"/>
                    <a:gd name="T12" fmla="*/ 29 w 54"/>
                    <a:gd name="T13" fmla="*/ 97 h 150"/>
                    <a:gd name="T14" fmla="*/ 29 w 54"/>
                    <a:gd name="T15" fmla="*/ 87 h 150"/>
                    <a:gd name="T16" fmla="*/ 29 w 54"/>
                    <a:gd name="T17" fmla="*/ 72 h 150"/>
                    <a:gd name="T18" fmla="*/ 29 w 54"/>
                    <a:gd name="T19" fmla="*/ 63 h 150"/>
                    <a:gd name="T20" fmla="*/ 29 w 54"/>
                    <a:gd name="T21" fmla="*/ 53 h 150"/>
                    <a:gd name="T22" fmla="*/ 29 w 54"/>
                    <a:gd name="T23" fmla="*/ 43 h 150"/>
                    <a:gd name="T24" fmla="*/ 25 w 54"/>
                    <a:gd name="T25" fmla="*/ 34 h 150"/>
                    <a:gd name="T26" fmla="*/ 25 w 54"/>
                    <a:gd name="T27" fmla="*/ 24 h 150"/>
                    <a:gd name="T28" fmla="*/ 15 w 54"/>
                    <a:gd name="T29" fmla="*/ 15 h 150"/>
                    <a:gd name="T30" fmla="*/ 10 w 54"/>
                    <a:gd name="T31" fmla="*/ 10 h 150"/>
                    <a:gd name="T32" fmla="*/ 0 w 54"/>
                    <a:gd name="T33" fmla="*/ 0 h 1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150"/>
                    <a:gd name="T53" fmla="*/ 54 w 54"/>
                    <a:gd name="T54" fmla="*/ 150 h 1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150">
                      <a:moveTo>
                        <a:pt x="54" y="150"/>
                      </a:moveTo>
                      <a:lnTo>
                        <a:pt x="44" y="145"/>
                      </a:lnTo>
                      <a:lnTo>
                        <a:pt x="39" y="135"/>
                      </a:lnTo>
                      <a:lnTo>
                        <a:pt x="34" y="126"/>
                      </a:lnTo>
                      <a:lnTo>
                        <a:pt x="34" y="116"/>
                      </a:lnTo>
                      <a:lnTo>
                        <a:pt x="34" y="106"/>
                      </a:lnTo>
                      <a:lnTo>
                        <a:pt x="29" y="97"/>
                      </a:lnTo>
                      <a:lnTo>
                        <a:pt x="29" y="87"/>
                      </a:lnTo>
                      <a:lnTo>
                        <a:pt x="29" y="72"/>
                      </a:lnTo>
                      <a:lnTo>
                        <a:pt x="29" y="63"/>
                      </a:lnTo>
                      <a:lnTo>
                        <a:pt x="29" y="53"/>
                      </a:lnTo>
                      <a:lnTo>
                        <a:pt x="29" y="43"/>
                      </a:lnTo>
                      <a:lnTo>
                        <a:pt x="25" y="34"/>
                      </a:lnTo>
                      <a:lnTo>
                        <a:pt x="25" y="24"/>
                      </a:lnTo>
                      <a:lnTo>
                        <a:pt x="15" y="15"/>
                      </a:lnTo>
                      <a:lnTo>
                        <a:pt x="1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7" name="Freeform 1581">
                  <a:extLst>
                    <a:ext uri="{FF2B5EF4-FFF2-40B4-BE49-F238E27FC236}">
                      <a16:creationId xmlns:a16="http://schemas.microsoft.com/office/drawing/2014/main" id="{6D30533E-2E7A-41B5-8F61-42F3CE026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2099"/>
                  <a:ext cx="38" cy="145"/>
                </a:xfrm>
                <a:custGeom>
                  <a:avLst/>
                  <a:gdLst>
                    <a:gd name="T0" fmla="*/ 38 w 38"/>
                    <a:gd name="T1" fmla="*/ 145 h 145"/>
                    <a:gd name="T2" fmla="*/ 34 w 38"/>
                    <a:gd name="T3" fmla="*/ 140 h 145"/>
                    <a:gd name="T4" fmla="*/ 24 w 38"/>
                    <a:gd name="T5" fmla="*/ 131 h 145"/>
                    <a:gd name="T6" fmla="*/ 24 w 38"/>
                    <a:gd name="T7" fmla="*/ 121 h 145"/>
                    <a:gd name="T8" fmla="*/ 19 w 38"/>
                    <a:gd name="T9" fmla="*/ 116 h 145"/>
                    <a:gd name="T10" fmla="*/ 14 w 38"/>
                    <a:gd name="T11" fmla="*/ 106 h 145"/>
                    <a:gd name="T12" fmla="*/ 9 w 38"/>
                    <a:gd name="T13" fmla="*/ 97 h 145"/>
                    <a:gd name="T14" fmla="*/ 9 w 38"/>
                    <a:gd name="T15" fmla="*/ 87 h 145"/>
                    <a:gd name="T16" fmla="*/ 5 w 38"/>
                    <a:gd name="T17" fmla="*/ 77 h 145"/>
                    <a:gd name="T18" fmla="*/ 5 w 38"/>
                    <a:gd name="T19" fmla="*/ 68 h 145"/>
                    <a:gd name="T20" fmla="*/ 5 w 38"/>
                    <a:gd name="T21" fmla="*/ 58 h 145"/>
                    <a:gd name="T22" fmla="*/ 5 w 38"/>
                    <a:gd name="T23" fmla="*/ 48 h 145"/>
                    <a:gd name="T24" fmla="*/ 0 w 38"/>
                    <a:gd name="T25" fmla="*/ 39 h 145"/>
                    <a:gd name="T26" fmla="*/ 0 w 38"/>
                    <a:gd name="T27" fmla="*/ 29 h 145"/>
                    <a:gd name="T28" fmla="*/ 0 w 38"/>
                    <a:gd name="T29" fmla="*/ 20 h 145"/>
                    <a:gd name="T30" fmla="*/ 0 w 38"/>
                    <a:gd name="T31" fmla="*/ 10 h 145"/>
                    <a:gd name="T32" fmla="*/ 0 w 38"/>
                    <a:gd name="T33" fmla="*/ 0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45"/>
                    <a:gd name="T53" fmla="*/ 38 w 38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45">
                      <a:moveTo>
                        <a:pt x="38" y="145"/>
                      </a:moveTo>
                      <a:lnTo>
                        <a:pt x="34" y="140"/>
                      </a:lnTo>
                      <a:lnTo>
                        <a:pt x="24" y="131"/>
                      </a:lnTo>
                      <a:lnTo>
                        <a:pt x="24" y="121"/>
                      </a:lnTo>
                      <a:lnTo>
                        <a:pt x="19" y="116"/>
                      </a:lnTo>
                      <a:lnTo>
                        <a:pt x="14" y="106"/>
                      </a:lnTo>
                      <a:lnTo>
                        <a:pt x="9" y="97"/>
                      </a:lnTo>
                      <a:lnTo>
                        <a:pt x="9" y="87"/>
                      </a:lnTo>
                      <a:lnTo>
                        <a:pt x="5" y="77"/>
                      </a:lnTo>
                      <a:lnTo>
                        <a:pt x="5" y="68"/>
                      </a:lnTo>
                      <a:lnTo>
                        <a:pt x="5" y="58"/>
                      </a:lnTo>
                      <a:lnTo>
                        <a:pt x="5" y="48"/>
                      </a:lnTo>
                      <a:lnTo>
                        <a:pt x="0" y="39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8" name="Freeform 1582">
                  <a:extLst>
                    <a:ext uri="{FF2B5EF4-FFF2-40B4-BE49-F238E27FC236}">
                      <a16:creationId xmlns:a16="http://schemas.microsoft.com/office/drawing/2014/main" id="{7F54FF19-69C4-40B4-9A91-C5A3235A9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051"/>
                  <a:ext cx="48" cy="48"/>
                </a:xfrm>
                <a:custGeom>
                  <a:avLst/>
                  <a:gdLst>
                    <a:gd name="T0" fmla="*/ 48 w 48"/>
                    <a:gd name="T1" fmla="*/ 48 h 48"/>
                    <a:gd name="T2" fmla="*/ 48 w 48"/>
                    <a:gd name="T3" fmla="*/ 43 h 48"/>
                    <a:gd name="T4" fmla="*/ 43 w 48"/>
                    <a:gd name="T5" fmla="*/ 39 h 48"/>
                    <a:gd name="T6" fmla="*/ 43 w 48"/>
                    <a:gd name="T7" fmla="*/ 34 h 48"/>
                    <a:gd name="T8" fmla="*/ 38 w 48"/>
                    <a:gd name="T9" fmla="*/ 34 h 48"/>
                    <a:gd name="T10" fmla="*/ 33 w 48"/>
                    <a:gd name="T11" fmla="*/ 29 h 48"/>
                    <a:gd name="T12" fmla="*/ 28 w 48"/>
                    <a:gd name="T13" fmla="*/ 29 h 48"/>
                    <a:gd name="T14" fmla="*/ 28 w 48"/>
                    <a:gd name="T15" fmla="*/ 24 h 48"/>
                    <a:gd name="T16" fmla="*/ 24 w 48"/>
                    <a:gd name="T17" fmla="*/ 24 h 48"/>
                    <a:gd name="T18" fmla="*/ 19 w 48"/>
                    <a:gd name="T19" fmla="*/ 24 h 48"/>
                    <a:gd name="T20" fmla="*/ 14 w 48"/>
                    <a:gd name="T21" fmla="*/ 19 h 48"/>
                    <a:gd name="T22" fmla="*/ 9 w 48"/>
                    <a:gd name="T23" fmla="*/ 19 h 48"/>
                    <a:gd name="T24" fmla="*/ 9 w 48"/>
                    <a:gd name="T25" fmla="*/ 14 h 48"/>
                    <a:gd name="T26" fmla="*/ 4 w 48"/>
                    <a:gd name="T27" fmla="*/ 14 h 48"/>
                    <a:gd name="T28" fmla="*/ 4 w 48"/>
                    <a:gd name="T29" fmla="*/ 10 h 48"/>
                    <a:gd name="T30" fmla="*/ 0 w 48"/>
                    <a:gd name="T31" fmla="*/ 5 h 48"/>
                    <a:gd name="T32" fmla="*/ 0 w 48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48"/>
                    <a:gd name="T53" fmla="*/ 48 w 48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48">
                      <a:moveTo>
                        <a:pt x="48" y="48"/>
                      </a:moveTo>
                      <a:lnTo>
                        <a:pt x="48" y="43"/>
                      </a:lnTo>
                      <a:lnTo>
                        <a:pt x="43" y="39"/>
                      </a:lnTo>
                      <a:lnTo>
                        <a:pt x="43" y="34"/>
                      </a:lnTo>
                      <a:lnTo>
                        <a:pt x="38" y="34"/>
                      </a:lnTo>
                      <a:lnTo>
                        <a:pt x="33" y="29"/>
                      </a:lnTo>
                      <a:lnTo>
                        <a:pt x="28" y="29"/>
                      </a:lnTo>
                      <a:lnTo>
                        <a:pt x="28" y="24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4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9" name="Freeform 1583">
                  <a:extLst>
                    <a:ext uri="{FF2B5EF4-FFF2-40B4-BE49-F238E27FC236}">
                      <a16:creationId xmlns:a16="http://schemas.microsoft.com/office/drawing/2014/main" id="{AA492037-6B44-4720-BC33-A759BD274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892"/>
                  <a:ext cx="67" cy="159"/>
                </a:xfrm>
                <a:custGeom>
                  <a:avLst/>
                  <a:gdLst>
                    <a:gd name="T0" fmla="*/ 0 w 67"/>
                    <a:gd name="T1" fmla="*/ 159 h 159"/>
                    <a:gd name="T2" fmla="*/ 4 w 67"/>
                    <a:gd name="T3" fmla="*/ 144 h 159"/>
                    <a:gd name="T4" fmla="*/ 9 w 67"/>
                    <a:gd name="T5" fmla="*/ 135 h 159"/>
                    <a:gd name="T6" fmla="*/ 9 w 67"/>
                    <a:gd name="T7" fmla="*/ 125 h 159"/>
                    <a:gd name="T8" fmla="*/ 14 w 67"/>
                    <a:gd name="T9" fmla="*/ 115 h 159"/>
                    <a:gd name="T10" fmla="*/ 19 w 67"/>
                    <a:gd name="T11" fmla="*/ 106 h 159"/>
                    <a:gd name="T12" fmla="*/ 24 w 67"/>
                    <a:gd name="T13" fmla="*/ 96 h 159"/>
                    <a:gd name="T14" fmla="*/ 28 w 67"/>
                    <a:gd name="T15" fmla="*/ 87 h 159"/>
                    <a:gd name="T16" fmla="*/ 33 w 67"/>
                    <a:gd name="T17" fmla="*/ 77 h 159"/>
                    <a:gd name="T18" fmla="*/ 38 w 67"/>
                    <a:gd name="T19" fmla="*/ 67 h 159"/>
                    <a:gd name="T20" fmla="*/ 43 w 67"/>
                    <a:gd name="T21" fmla="*/ 58 h 159"/>
                    <a:gd name="T22" fmla="*/ 48 w 67"/>
                    <a:gd name="T23" fmla="*/ 48 h 159"/>
                    <a:gd name="T24" fmla="*/ 53 w 67"/>
                    <a:gd name="T25" fmla="*/ 38 h 159"/>
                    <a:gd name="T26" fmla="*/ 57 w 67"/>
                    <a:gd name="T27" fmla="*/ 29 h 159"/>
                    <a:gd name="T28" fmla="*/ 62 w 67"/>
                    <a:gd name="T29" fmla="*/ 19 h 159"/>
                    <a:gd name="T30" fmla="*/ 67 w 67"/>
                    <a:gd name="T31" fmla="*/ 9 h 159"/>
                    <a:gd name="T32" fmla="*/ 67 w 67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159"/>
                    <a:gd name="T53" fmla="*/ 67 w 67"/>
                    <a:gd name="T54" fmla="*/ 159 h 1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159">
                      <a:moveTo>
                        <a:pt x="0" y="159"/>
                      </a:moveTo>
                      <a:lnTo>
                        <a:pt x="4" y="144"/>
                      </a:lnTo>
                      <a:lnTo>
                        <a:pt x="9" y="135"/>
                      </a:lnTo>
                      <a:lnTo>
                        <a:pt x="9" y="125"/>
                      </a:lnTo>
                      <a:lnTo>
                        <a:pt x="14" y="115"/>
                      </a:lnTo>
                      <a:lnTo>
                        <a:pt x="19" y="106"/>
                      </a:lnTo>
                      <a:lnTo>
                        <a:pt x="24" y="96"/>
                      </a:lnTo>
                      <a:lnTo>
                        <a:pt x="28" y="87"/>
                      </a:lnTo>
                      <a:lnTo>
                        <a:pt x="33" y="77"/>
                      </a:lnTo>
                      <a:lnTo>
                        <a:pt x="38" y="67"/>
                      </a:lnTo>
                      <a:lnTo>
                        <a:pt x="43" y="58"/>
                      </a:lnTo>
                      <a:lnTo>
                        <a:pt x="48" y="48"/>
                      </a:lnTo>
                      <a:lnTo>
                        <a:pt x="53" y="38"/>
                      </a:lnTo>
                      <a:lnTo>
                        <a:pt x="57" y="29"/>
                      </a:lnTo>
                      <a:lnTo>
                        <a:pt x="62" y="19"/>
                      </a:lnTo>
                      <a:lnTo>
                        <a:pt x="67" y="9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0" name="Freeform 1584">
                  <a:extLst>
                    <a:ext uri="{FF2B5EF4-FFF2-40B4-BE49-F238E27FC236}">
                      <a16:creationId xmlns:a16="http://schemas.microsoft.com/office/drawing/2014/main" id="{044B2E95-9422-4608-AA1E-E8AE5DC81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" y="1428"/>
                  <a:ext cx="73" cy="464"/>
                </a:xfrm>
                <a:custGeom>
                  <a:avLst/>
                  <a:gdLst>
                    <a:gd name="T0" fmla="*/ 0 w 73"/>
                    <a:gd name="T1" fmla="*/ 464 h 464"/>
                    <a:gd name="T2" fmla="*/ 5 w 73"/>
                    <a:gd name="T3" fmla="*/ 435 h 464"/>
                    <a:gd name="T4" fmla="*/ 5 w 73"/>
                    <a:gd name="T5" fmla="*/ 406 h 464"/>
                    <a:gd name="T6" fmla="*/ 10 w 73"/>
                    <a:gd name="T7" fmla="*/ 377 h 464"/>
                    <a:gd name="T8" fmla="*/ 15 w 73"/>
                    <a:gd name="T9" fmla="*/ 348 h 464"/>
                    <a:gd name="T10" fmla="*/ 19 w 73"/>
                    <a:gd name="T11" fmla="*/ 319 h 464"/>
                    <a:gd name="T12" fmla="*/ 24 w 73"/>
                    <a:gd name="T13" fmla="*/ 290 h 464"/>
                    <a:gd name="T14" fmla="*/ 29 w 73"/>
                    <a:gd name="T15" fmla="*/ 261 h 464"/>
                    <a:gd name="T16" fmla="*/ 34 w 73"/>
                    <a:gd name="T17" fmla="*/ 232 h 464"/>
                    <a:gd name="T18" fmla="*/ 39 w 73"/>
                    <a:gd name="T19" fmla="*/ 203 h 464"/>
                    <a:gd name="T20" fmla="*/ 48 w 73"/>
                    <a:gd name="T21" fmla="*/ 174 h 464"/>
                    <a:gd name="T22" fmla="*/ 53 w 73"/>
                    <a:gd name="T23" fmla="*/ 145 h 464"/>
                    <a:gd name="T24" fmla="*/ 58 w 73"/>
                    <a:gd name="T25" fmla="*/ 116 h 464"/>
                    <a:gd name="T26" fmla="*/ 63 w 73"/>
                    <a:gd name="T27" fmla="*/ 87 h 464"/>
                    <a:gd name="T28" fmla="*/ 68 w 73"/>
                    <a:gd name="T29" fmla="*/ 58 h 464"/>
                    <a:gd name="T30" fmla="*/ 68 w 73"/>
                    <a:gd name="T31" fmla="*/ 29 h 464"/>
                    <a:gd name="T32" fmla="*/ 73 w 73"/>
                    <a:gd name="T33" fmla="*/ 0 h 4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464"/>
                    <a:gd name="T53" fmla="*/ 73 w 73"/>
                    <a:gd name="T54" fmla="*/ 464 h 4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464">
                      <a:moveTo>
                        <a:pt x="0" y="464"/>
                      </a:moveTo>
                      <a:lnTo>
                        <a:pt x="5" y="435"/>
                      </a:lnTo>
                      <a:lnTo>
                        <a:pt x="5" y="406"/>
                      </a:lnTo>
                      <a:lnTo>
                        <a:pt x="10" y="377"/>
                      </a:lnTo>
                      <a:lnTo>
                        <a:pt x="15" y="348"/>
                      </a:lnTo>
                      <a:lnTo>
                        <a:pt x="19" y="319"/>
                      </a:lnTo>
                      <a:lnTo>
                        <a:pt x="24" y="290"/>
                      </a:lnTo>
                      <a:lnTo>
                        <a:pt x="29" y="261"/>
                      </a:lnTo>
                      <a:lnTo>
                        <a:pt x="34" y="232"/>
                      </a:lnTo>
                      <a:lnTo>
                        <a:pt x="39" y="203"/>
                      </a:lnTo>
                      <a:lnTo>
                        <a:pt x="48" y="174"/>
                      </a:lnTo>
                      <a:lnTo>
                        <a:pt x="53" y="145"/>
                      </a:lnTo>
                      <a:lnTo>
                        <a:pt x="58" y="116"/>
                      </a:lnTo>
                      <a:lnTo>
                        <a:pt x="63" y="87"/>
                      </a:lnTo>
                      <a:lnTo>
                        <a:pt x="68" y="58"/>
                      </a:lnTo>
                      <a:lnTo>
                        <a:pt x="68" y="29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1" name="Freeform 1585">
                  <a:extLst>
                    <a:ext uri="{FF2B5EF4-FFF2-40B4-BE49-F238E27FC236}">
                      <a16:creationId xmlns:a16="http://schemas.microsoft.com/office/drawing/2014/main" id="{A75B7C33-018A-4D2A-B06A-75079BEA7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9" y="1216"/>
                  <a:ext cx="5" cy="212"/>
                </a:xfrm>
                <a:custGeom>
                  <a:avLst/>
                  <a:gdLst>
                    <a:gd name="T0" fmla="*/ 5 w 5"/>
                    <a:gd name="T1" fmla="*/ 212 h 212"/>
                    <a:gd name="T2" fmla="*/ 0 w 5"/>
                    <a:gd name="T3" fmla="*/ 203 h 212"/>
                    <a:gd name="T4" fmla="*/ 0 w 5"/>
                    <a:gd name="T5" fmla="*/ 188 h 212"/>
                    <a:gd name="T6" fmla="*/ 0 w 5"/>
                    <a:gd name="T7" fmla="*/ 174 h 212"/>
                    <a:gd name="T8" fmla="*/ 0 w 5"/>
                    <a:gd name="T9" fmla="*/ 164 h 212"/>
                    <a:gd name="T10" fmla="*/ 0 w 5"/>
                    <a:gd name="T11" fmla="*/ 149 h 212"/>
                    <a:gd name="T12" fmla="*/ 0 w 5"/>
                    <a:gd name="T13" fmla="*/ 135 h 212"/>
                    <a:gd name="T14" fmla="*/ 0 w 5"/>
                    <a:gd name="T15" fmla="*/ 120 h 212"/>
                    <a:gd name="T16" fmla="*/ 0 w 5"/>
                    <a:gd name="T17" fmla="*/ 106 h 212"/>
                    <a:gd name="T18" fmla="*/ 0 w 5"/>
                    <a:gd name="T19" fmla="*/ 91 h 212"/>
                    <a:gd name="T20" fmla="*/ 0 w 5"/>
                    <a:gd name="T21" fmla="*/ 77 h 212"/>
                    <a:gd name="T22" fmla="*/ 0 w 5"/>
                    <a:gd name="T23" fmla="*/ 67 h 212"/>
                    <a:gd name="T24" fmla="*/ 0 w 5"/>
                    <a:gd name="T25" fmla="*/ 53 h 212"/>
                    <a:gd name="T26" fmla="*/ 0 w 5"/>
                    <a:gd name="T27" fmla="*/ 38 h 212"/>
                    <a:gd name="T28" fmla="*/ 0 w 5"/>
                    <a:gd name="T29" fmla="*/ 24 h 212"/>
                    <a:gd name="T30" fmla="*/ 0 w 5"/>
                    <a:gd name="T31" fmla="*/ 9 h 212"/>
                    <a:gd name="T32" fmla="*/ 0 w 5"/>
                    <a:gd name="T33" fmla="*/ 0 h 2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12"/>
                    <a:gd name="T53" fmla="*/ 5 w 5"/>
                    <a:gd name="T54" fmla="*/ 212 h 2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12">
                      <a:moveTo>
                        <a:pt x="5" y="212"/>
                      </a:moveTo>
                      <a:lnTo>
                        <a:pt x="0" y="203"/>
                      </a:lnTo>
                      <a:lnTo>
                        <a:pt x="0" y="188"/>
                      </a:lnTo>
                      <a:lnTo>
                        <a:pt x="0" y="174"/>
                      </a:lnTo>
                      <a:lnTo>
                        <a:pt x="0" y="164"/>
                      </a:lnTo>
                      <a:lnTo>
                        <a:pt x="0" y="149"/>
                      </a:lnTo>
                      <a:lnTo>
                        <a:pt x="0" y="135"/>
                      </a:lnTo>
                      <a:lnTo>
                        <a:pt x="0" y="120"/>
                      </a:lnTo>
                      <a:lnTo>
                        <a:pt x="0" y="106"/>
                      </a:lnTo>
                      <a:lnTo>
                        <a:pt x="0" y="91"/>
                      </a:lnTo>
                      <a:lnTo>
                        <a:pt x="0" y="77"/>
                      </a:lnTo>
                      <a:lnTo>
                        <a:pt x="0" y="67"/>
                      </a:lnTo>
                      <a:lnTo>
                        <a:pt x="0" y="53"/>
                      </a:lnTo>
                      <a:lnTo>
                        <a:pt x="0" y="38"/>
                      </a:lnTo>
                      <a:lnTo>
                        <a:pt x="0" y="24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2" name="Freeform 1586">
                  <a:extLst>
                    <a:ext uri="{FF2B5EF4-FFF2-40B4-BE49-F238E27FC236}">
                      <a16:creationId xmlns:a16="http://schemas.microsoft.com/office/drawing/2014/main" id="{C721A2AA-437E-48B4-808C-4BACD1054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9" y="1216"/>
                  <a:ext cx="101" cy="101"/>
                </a:xfrm>
                <a:custGeom>
                  <a:avLst/>
                  <a:gdLst>
                    <a:gd name="T0" fmla="*/ 0 w 101"/>
                    <a:gd name="T1" fmla="*/ 0 h 101"/>
                    <a:gd name="T2" fmla="*/ 9 w 101"/>
                    <a:gd name="T3" fmla="*/ 0 h 101"/>
                    <a:gd name="T4" fmla="*/ 19 w 101"/>
                    <a:gd name="T5" fmla="*/ 5 h 101"/>
                    <a:gd name="T6" fmla="*/ 24 w 101"/>
                    <a:gd name="T7" fmla="*/ 9 h 101"/>
                    <a:gd name="T8" fmla="*/ 33 w 101"/>
                    <a:gd name="T9" fmla="*/ 9 h 101"/>
                    <a:gd name="T10" fmla="*/ 43 w 101"/>
                    <a:gd name="T11" fmla="*/ 19 h 101"/>
                    <a:gd name="T12" fmla="*/ 53 w 101"/>
                    <a:gd name="T13" fmla="*/ 24 h 101"/>
                    <a:gd name="T14" fmla="*/ 58 w 101"/>
                    <a:gd name="T15" fmla="*/ 29 h 101"/>
                    <a:gd name="T16" fmla="*/ 67 w 101"/>
                    <a:gd name="T17" fmla="*/ 34 h 101"/>
                    <a:gd name="T18" fmla="*/ 72 w 101"/>
                    <a:gd name="T19" fmla="*/ 43 h 101"/>
                    <a:gd name="T20" fmla="*/ 77 w 101"/>
                    <a:gd name="T21" fmla="*/ 48 h 101"/>
                    <a:gd name="T22" fmla="*/ 87 w 101"/>
                    <a:gd name="T23" fmla="*/ 58 h 101"/>
                    <a:gd name="T24" fmla="*/ 91 w 101"/>
                    <a:gd name="T25" fmla="*/ 67 h 101"/>
                    <a:gd name="T26" fmla="*/ 91 w 101"/>
                    <a:gd name="T27" fmla="*/ 77 h 101"/>
                    <a:gd name="T28" fmla="*/ 96 w 101"/>
                    <a:gd name="T29" fmla="*/ 87 h 101"/>
                    <a:gd name="T30" fmla="*/ 101 w 101"/>
                    <a:gd name="T31" fmla="*/ 91 h 101"/>
                    <a:gd name="T32" fmla="*/ 101 w 101"/>
                    <a:gd name="T33" fmla="*/ 101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101"/>
                    <a:gd name="T53" fmla="*/ 101 w 101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10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5"/>
                      </a:lnTo>
                      <a:lnTo>
                        <a:pt x="24" y="9"/>
                      </a:lnTo>
                      <a:lnTo>
                        <a:pt x="33" y="9"/>
                      </a:lnTo>
                      <a:lnTo>
                        <a:pt x="43" y="19"/>
                      </a:lnTo>
                      <a:lnTo>
                        <a:pt x="53" y="24"/>
                      </a:lnTo>
                      <a:lnTo>
                        <a:pt x="58" y="29"/>
                      </a:lnTo>
                      <a:lnTo>
                        <a:pt x="67" y="34"/>
                      </a:lnTo>
                      <a:lnTo>
                        <a:pt x="72" y="43"/>
                      </a:lnTo>
                      <a:lnTo>
                        <a:pt x="77" y="48"/>
                      </a:lnTo>
                      <a:lnTo>
                        <a:pt x="87" y="58"/>
                      </a:lnTo>
                      <a:lnTo>
                        <a:pt x="91" y="67"/>
                      </a:lnTo>
                      <a:lnTo>
                        <a:pt x="91" y="77"/>
                      </a:lnTo>
                      <a:lnTo>
                        <a:pt x="96" y="87"/>
                      </a:lnTo>
                      <a:lnTo>
                        <a:pt x="101" y="91"/>
                      </a:lnTo>
                      <a:lnTo>
                        <a:pt x="101" y="1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3" name="Freeform 1587">
                  <a:extLst>
                    <a:ext uri="{FF2B5EF4-FFF2-40B4-BE49-F238E27FC236}">
                      <a16:creationId xmlns:a16="http://schemas.microsoft.com/office/drawing/2014/main" id="{67939D9A-20E8-4159-8353-FAF616F0B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1230"/>
                  <a:ext cx="77" cy="111"/>
                </a:xfrm>
                <a:custGeom>
                  <a:avLst/>
                  <a:gdLst>
                    <a:gd name="T0" fmla="*/ 58 w 77"/>
                    <a:gd name="T1" fmla="*/ 15 h 111"/>
                    <a:gd name="T2" fmla="*/ 58 w 77"/>
                    <a:gd name="T3" fmla="*/ 20 h 111"/>
                    <a:gd name="T4" fmla="*/ 58 w 77"/>
                    <a:gd name="T5" fmla="*/ 24 h 111"/>
                    <a:gd name="T6" fmla="*/ 53 w 77"/>
                    <a:gd name="T7" fmla="*/ 29 h 111"/>
                    <a:gd name="T8" fmla="*/ 53 w 77"/>
                    <a:gd name="T9" fmla="*/ 29 h 111"/>
                    <a:gd name="T10" fmla="*/ 53 w 77"/>
                    <a:gd name="T11" fmla="*/ 34 h 111"/>
                    <a:gd name="T12" fmla="*/ 58 w 77"/>
                    <a:gd name="T13" fmla="*/ 44 h 111"/>
                    <a:gd name="T14" fmla="*/ 67 w 77"/>
                    <a:gd name="T15" fmla="*/ 49 h 111"/>
                    <a:gd name="T16" fmla="*/ 77 w 77"/>
                    <a:gd name="T17" fmla="*/ 53 h 111"/>
                    <a:gd name="T18" fmla="*/ 77 w 77"/>
                    <a:gd name="T19" fmla="*/ 63 h 111"/>
                    <a:gd name="T20" fmla="*/ 72 w 77"/>
                    <a:gd name="T21" fmla="*/ 73 h 111"/>
                    <a:gd name="T22" fmla="*/ 62 w 77"/>
                    <a:gd name="T23" fmla="*/ 82 h 111"/>
                    <a:gd name="T24" fmla="*/ 53 w 77"/>
                    <a:gd name="T25" fmla="*/ 82 h 111"/>
                    <a:gd name="T26" fmla="*/ 43 w 77"/>
                    <a:gd name="T27" fmla="*/ 77 h 111"/>
                    <a:gd name="T28" fmla="*/ 33 w 77"/>
                    <a:gd name="T29" fmla="*/ 82 h 111"/>
                    <a:gd name="T30" fmla="*/ 33 w 77"/>
                    <a:gd name="T31" fmla="*/ 92 h 111"/>
                    <a:gd name="T32" fmla="*/ 33 w 77"/>
                    <a:gd name="T33" fmla="*/ 102 h 111"/>
                    <a:gd name="T34" fmla="*/ 33 w 77"/>
                    <a:gd name="T35" fmla="*/ 106 h 111"/>
                    <a:gd name="T36" fmla="*/ 29 w 77"/>
                    <a:gd name="T37" fmla="*/ 106 h 111"/>
                    <a:gd name="T38" fmla="*/ 24 w 77"/>
                    <a:gd name="T39" fmla="*/ 111 h 111"/>
                    <a:gd name="T40" fmla="*/ 19 w 77"/>
                    <a:gd name="T41" fmla="*/ 111 h 111"/>
                    <a:gd name="T42" fmla="*/ 14 w 77"/>
                    <a:gd name="T43" fmla="*/ 111 h 111"/>
                    <a:gd name="T44" fmla="*/ 9 w 77"/>
                    <a:gd name="T45" fmla="*/ 106 h 111"/>
                    <a:gd name="T46" fmla="*/ 4 w 77"/>
                    <a:gd name="T47" fmla="*/ 97 h 111"/>
                    <a:gd name="T48" fmla="*/ 0 w 77"/>
                    <a:gd name="T49" fmla="*/ 92 h 111"/>
                    <a:gd name="T50" fmla="*/ 0 w 77"/>
                    <a:gd name="T51" fmla="*/ 82 h 111"/>
                    <a:gd name="T52" fmla="*/ 4 w 77"/>
                    <a:gd name="T53" fmla="*/ 77 h 111"/>
                    <a:gd name="T54" fmla="*/ 4 w 77"/>
                    <a:gd name="T55" fmla="*/ 77 h 111"/>
                    <a:gd name="T56" fmla="*/ 9 w 77"/>
                    <a:gd name="T57" fmla="*/ 73 h 111"/>
                    <a:gd name="T58" fmla="*/ 9 w 77"/>
                    <a:gd name="T59" fmla="*/ 73 h 111"/>
                    <a:gd name="T60" fmla="*/ 9 w 77"/>
                    <a:gd name="T61" fmla="*/ 77 h 111"/>
                    <a:gd name="T62" fmla="*/ 9 w 77"/>
                    <a:gd name="T63" fmla="*/ 77 h 111"/>
                    <a:gd name="T64" fmla="*/ 19 w 77"/>
                    <a:gd name="T65" fmla="*/ 77 h 111"/>
                    <a:gd name="T66" fmla="*/ 24 w 77"/>
                    <a:gd name="T67" fmla="*/ 77 h 111"/>
                    <a:gd name="T68" fmla="*/ 29 w 77"/>
                    <a:gd name="T69" fmla="*/ 73 h 111"/>
                    <a:gd name="T70" fmla="*/ 33 w 77"/>
                    <a:gd name="T71" fmla="*/ 68 h 111"/>
                    <a:gd name="T72" fmla="*/ 38 w 77"/>
                    <a:gd name="T73" fmla="*/ 63 h 111"/>
                    <a:gd name="T74" fmla="*/ 43 w 77"/>
                    <a:gd name="T75" fmla="*/ 53 h 111"/>
                    <a:gd name="T76" fmla="*/ 43 w 77"/>
                    <a:gd name="T77" fmla="*/ 44 h 111"/>
                    <a:gd name="T78" fmla="*/ 38 w 77"/>
                    <a:gd name="T79" fmla="*/ 29 h 111"/>
                    <a:gd name="T80" fmla="*/ 33 w 77"/>
                    <a:gd name="T81" fmla="*/ 20 h 111"/>
                    <a:gd name="T82" fmla="*/ 33 w 77"/>
                    <a:gd name="T83" fmla="*/ 10 h 111"/>
                    <a:gd name="T84" fmla="*/ 48 w 77"/>
                    <a:gd name="T85" fmla="*/ 5 h 111"/>
                    <a:gd name="T86" fmla="*/ 48 w 77"/>
                    <a:gd name="T87" fmla="*/ 0 h 111"/>
                    <a:gd name="T88" fmla="*/ 53 w 77"/>
                    <a:gd name="T89" fmla="*/ 5 h 111"/>
                    <a:gd name="T90" fmla="*/ 58 w 77"/>
                    <a:gd name="T91" fmla="*/ 5 h 111"/>
                    <a:gd name="T92" fmla="*/ 58 w 77"/>
                    <a:gd name="T93" fmla="*/ 5 h 111"/>
                    <a:gd name="T94" fmla="*/ 58 w 77"/>
                    <a:gd name="T95" fmla="*/ 10 h 11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7"/>
                    <a:gd name="T145" fmla="*/ 0 h 111"/>
                    <a:gd name="T146" fmla="*/ 77 w 77"/>
                    <a:gd name="T147" fmla="*/ 111 h 11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7" h="111">
                      <a:moveTo>
                        <a:pt x="62" y="10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58" y="24"/>
                      </a:lnTo>
                      <a:lnTo>
                        <a:pt x="53" y="29"/>
                      </a:lnTo>
                      <a:lnTo>
                        <a:pt x="53" y="34"/>
                      </a:lnTo>
                      <a:lnTo>
                        <a:pt x="48" y="34"/>
                      </a:lnTo>
                      <a:lnTo>
                        <a:pt x="53" y="34"/>
                      </a:lnTo>
                      <a:lnTo>
                        <a:pt x="53" y="39"/>
                      </a:lnTo>
                      <a:lnTo>
                        <a:pt x="58" y="39"/>
                      </a:lnTo>
                      <a:lnTo>
                        <a:pt x="58" y="44"/>
                      </a:lnTo>
                      <a:lnTo>
                        <a:pt x="62" y="44"/>
                      </a:lnTo>
                      <a:lnTo>
                        <a:pt x="67" y="49"/>
                      </a:lnTo>
                      <a:lnTo>
                        <a:pt x="72" y="49"/>
                      </a:lnTo>
                      <a:lnTo>
                        <a:pt x="72" y="53"/>
                      </a:lnTo>
                      <a:lnTo>
                        <a:pt x="77" y="53"/>
                      </a:lnTo>
                      <a:lnTo>
                        <a:pt x="77" y="58"/>
                      </a:lnTo>
                      <a:lnTo>
                        <a:pt x="77" y="63"/>
                      </a:lnTo>
                      <a:lnTo>
                        <a:pt x="77" y="68"/>
                      </a:lnTo>
                      <a:lnTo>
                        <a:pt x="72" y="73"/>
                      </a:lnTo>
                      <a:lnTo>
                        <a:pt x="72" y="77"/>
                      </a:lnTo>
                      <a:lnTo>
                        <a:pt x="67" y="82"/>
                      </a:lnTo>
                      <a:lnTo>
                        <a:pt x="62" y="82"/>
                      </a:lnTo>
                      <a:lnTo>
                        <a:pt x="58" y="82"/>
                      </a:lnTo>
                      <a:lnTo>
                        <a:pt x="53" y="82"/>
                      </a:lnTo>
                      <a:lnTo>
                        <a:pt x="48" y="82"/>
                      </a:lnTo>
                      <a:lnTo>
                        <a:pt x="43" y="77"/>
                      </a:lnTo>
                      <a:lnTo>
                        <a:pt x="38" y="77"/>
                      </a:lnTo>
                      <a:lnTo>
                        <a:pt x="33" y="82"/>
                      </a:lnTo>
                      <a:lnTo>
                        <a:pt x="33" y="87"/>
                      </a:lnTo>
                      <a:lnTo>
                        <a:pt x="33" y="92"/>
                      </a:lnTo>
                      <a:lnTo>
                        <a:pt x="38" y="97"/>
                      </a:lnTo>
                      <a:lnTo>
                        <a:pt x="33" y="97"/>
                      </a:lnTo>
                      <a:lnTo>
                        <a:pt x="33" y="102"/>
                      </a:lnTo>
                      <a:lnTo>
                        <a:pt x="33" y="106"/>
                      </a:lnTo>
                      <a:lnTo>
                        <a:pt x="29" y="106"/>
                      </a:lnTo>
                      <a:lnTo>
                        <a:pt x="24" y="111"/>
                      </a:lnTo>
                      <a:lnTo>
                        <a:pt x="19" y="111"/>
                      </a:lnTo>
                      <a:lnTo>
                        <a:pt x="14" y="111"/>
                      </a:lnTo>
                      <a:lnTo>
                        <a:pt x="9" y="106"/>
                      </a:lnTo>
                      <a:lnTo>
                        <a:pt x="4" y="102"/>
                      </a:lnTo>
                      <a:lnTo>
                        <a:pt x="4" y="97"/>
                      </a:lnTo>
                      <a:lnTo>
                        <a:pt x="0" y="97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4" y="77"/>
                      </a:lnTo>
                      <a:lnTo>
                        <a:pt x="4" y="73"/>
                      </a:lnTo>
                      <a:lnTo>
                        <a:pt x="9" y="73"/>
                      </a:lnTo>
                      <a:lnTo>
                        <a:pt x="9" y="77"/>
                      </a:lnTo>
                      <a:lnTo>
                        <a:pt x="14" y="77"/>
                      </a:lnTo>
                      <a:lnTo>
                        <a:pt x="19" y="77"/>
                      </a:lnTo>
                      <a:lnTo>
                        <a:pt x="24" y="77"/>
                      </a:lnTo>
                      <a:lnTo>
                        <a:pt x="24" y="73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3" y="68"/>
                      </a:lnTo>
                      <a:lnTo>
                        <a:pt x="38" y="63"/>
                      </a:lnTo>
                      <a:lnTo>
                        <a:pt x="38" y="58"/>
                      </a:lnTo>
                      <a:lnTo>
                        <a:pt x="43" y="58"/>
                      </a:lnTo>
                      <a:lnTo>
                        <a:pt x="43" y="53"/>
                      </a:lnTo>
                      <a:lnTo>
                        <a:pt x="43" y="49"/>
                      </a:lnTo>
                      <a:lnTo>
                        <a:pt x="43" y="44"/>
                      </a:lnTo>
                      <a:lnTo>
                        <a:pt x="43" y="39"/>
                      </a:lnTo>
                      <a:lnTo>
                        <a:pt x="38" y="34"/>
                      </a:lnTo>
                      <a:lnTo>
                        <a:pt x="38" y="29"/>
                      </a:lnTo>
                      <a:lnTo>
                        <a:pt x="33" y="29"/>
                      </a:lnTo>
                      <a:lnTo>
                        <a:pt x="33" y="24"/>
                      </a:lnTo>
                      <a:lnTo>
                        <a:pt x="33" y="20"/>
                      </a:lnTo>
                      <a:lnTo>
                        <a:pt x="29" y="15"/>
                      </a:lnTo>
                      <a:lnTo>
                        <a:pt x="33" y="15"/>
                      </a:lnTo>
                      <a:lnTo>
                        <a:pt x="33" y="10"/>
                      </a:lnTo>
                      <a:lnTo>
                        <a:pt x="38" y="5"/>
                      </a:lnTo>
                      <a:lnTo>
                        <a:pt x="48" y="5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3" y="5"/>
                      </a:lnTo>
                      <a:lnTo>
                        <a:pt x="58" y="5"/>
                      </a:lnTo>
                      <a:lnTo>
                        <a:pt x="58" y="10"/>
                      </a:lnTo>
                      <a:lnTo>
                        <a:pt x="62" y="10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4" name="Freeform 1588">
                  <a:extLst>
                    <a:ext uri="{FF2B5EF4-FFF2-40B4-BE49-F238E27FC236}">
                      <a16:creationId xmlns:a16="http://schemas.microsoft.com/office/drawing/2014/main" id="{75477025-993F-4B82-9991-6867BDC1C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1240"/>
                  <a:ext cx="14" cy="24"/>
                </a:xfrm>
                <a:custGeom>
                  <a:avLst/>
                  <a:gdLst>
                    <a:gd name="T0" fmla="*/ 14 w 14"/>
                    <a:gd name="T1" fmla="*/ 0 h 24"/>
                    <a:gd name="T2" fmla="*/ 10 w 14"/>
                    <a:gd name="T3" fmla="*/ 5 h 24"/>
                    <a:gd name="T4" fmla="*/ 10 w 14"/>
                    <a:gd name="T5" fmla="*/ 5 h 24"/>
                    <a:gd name="T6" fmla="*/ 10 w 14"/>
                    <a:gd name="T7" fmla="*/ 5 h 24"/>
                    <a:gd name="T8" fmla="*/ 10 w 14"/>
                    <a:gd name="T9" fmla="*/ 10 h 24"/>
                    <a:gd name="T10" fmla="*/ 10 w 14"/>
                    <a:gd name="T11" fmla="*/ 10 h 24"/>
                    <a:gd name="T12" fmla="*/ 10 w 14"/>
                    <a:gd name="T13" fmla="*/ 10 h 24"/>
                    <a:gd name="T14" fmla="*/ 10 w 14"/>
                    <a:gd name="T15" fmla="*/ 10 h 24"/>
                    <a:gd name="T16" fmla="*/ 10 w 14"/>
                    <a:gd name="T17" fmla="*/ 14 h 24"/>
                    <a:gd name="T18" fmla="*/ 10 w 14"/>
                    <a:gd name="T19" fmla="*/ 14 h 24"/>
                    <a:gd name="T20" fmla="*/ 10 w 14"/>
                    <a:gd name="T21" fmla="*/ 14 h 24"/>
                    <a:gd name="T22" fmla="*/ 5 w 14"/>
                    <a:gd name="T23" fmla="*/ 19 h 24"/>
                    <a:gd name="T24" fmla="*/ 5 w 14"/>
                    <a:gd name="T25" fmla="*/ 19 h 24"/>
                    <a:gd name="T26" fmla="*/ 5 w 14"/>
                    <a:gd name="T27" fmla="*/ 19 h 24"/>
                    <a:gd name="T28" fmla="*/ 5 w 14"/>
                    <a:gd name="T29" fmla="*/ 19 h 24"/>
                    <a:gd name="T30" fmla="*/ 5 w 14"/>
                    <a:gd name="T31" fmla="*/ 24 h 24"/>
                    <a:gd name="T32" fmla="*/ 0 w 1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4"/>
                    <a:gd name="T53" fmla="*/ 14 w 1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4">
                      <a:moveTo>
                        <a:pt x="14" y="0"/>
                      </a:move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5" name="Freeform 1589">
                  <a:extLst>
                    <a:ext uri="{FF2B5EF4-FFF2-40B4-BE49-F238E27FC236}">
                      <a16:creationId xmlns:a16="http://schemas.microsoft.com/office/drawing/2014/main" id="{009A5432-4E29-4360-AFE7-270B25B89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1264"/>
                  <a:ext cx="29" cy="39"/>
                </a:xfrm>
                <a:custGeom>
                  <a:avLst/>
                  <a:gdLst>
                    <a:gd name="T0" fmla="*/ 0 w 29"/>
                    <a:gd name="T1" fmla="*/ 0 h 39"/>
                    <a:gd name="T2" fmla="*/ 5 w 29"/>
                    <a:gd name="T3" fmla="*/ 0 h 39"/>
                    <a:gd name="T4" fmla="*/ 5 w 29"/>
                    <a:gd name="T5" fmla="*/ 5 h 39"/>
                    <a:gd name="T6" fmla="*/ 10 w 29"/>
                    <a:gd name="T7" fmla="*/ 5 h 39"/>
                    <a:gd name="T8" fmla="*/ 10 w 29"/>
                    <a:gd name="T9" fmla="*/ 10 h 39"/>
                    <a:gd name="T10" fmla="*/ 14 w 29"/>
                    <a:gd name="T11" fmla="*/ 10 h 39"/>
                    <a:gd name="T12" fmla="*/ 19 w 29"/>
                    <a:gd name="T13" fmla="*/ 15 h 39"/>
                    <a:gd name="T14" fmla="*/ 19 w 29"/>
                    <a:gd name="T15" fmla="*/ 15 h 39"/>
                    <a:gd name="T16" fmla="*/ 24 w 29"/>
                    <a:gd name="T17" fmla="*/ 15 h 39"/>
                    <a:gd name="T18" fmla="*/ 24 w 29"/>
                    <a:gd name="T19" fmla="*/ 19 h 39"/>
                    <a:gd name="T20" fmla="*/ 29 w 29"/>
                    <a:gd name="T21" fmla="*/ 19 h 39"/>
                    <a:gd name="T22" fmla="*/ 29 w 29"/>
                    <a:gd name="T23" fmla="*/ 24 h 39"/>
                    <a:gd name="T24" fmla="*/ 29 w 29"/>
                    <a:gd name="T25" fmla="*/ 24 h 39"/>
                    <a:gd name="T26" fmla="*/ 29 w 29"/>
                    <a:gd name="T27" fmla="*/ 29 h 39"/>
                    <a:gd name="T28" fmla="*/ 29 w 29"/>
                    <a:gd name="T29" fmla="*/ 34 h 39"/>
                    <a:gd name="T30" fmla="*/ 29 w 29"/>
                    <a:gd name="T31" fmla="*/ 34 h 39"/>
                    <a:gd name="T32" fmla="*/ 24 w 29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9"/>
                    <a:gd name="T53" fmla="*/ 29 w 2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29" y="29"/>
                      </a:lnTo>
                      <a:lnTo>
                        <a:pt x="29" y="34"/>
                      </a:lnTo>
                      <a:lnTo>
                        <a:pt x="24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6" name="Freeform 1590">
                  <a:extLst>
                    <a:ext uri="{FF2B5EF4-FFF2-40B4-BE49-F238E27FC236}">
                      <a16:creationId xmlns:a16="http://schemas.microsoft.com/office/drawing/2014/main" id="{7AC5E362-28E4-4D54-93F7-AB1D6B76E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1303"/>
                  <a:ext cx="39" cy="24"/>
                </a:xfrm>
                <a:custGeom>
                  <a:avLst/>
                  <a:gdLst>
                    <a:gd name="T0" fmla="*/ 39 w 39"/>
                    <a:gd name="T1" fmla="*/ 0 h 24"/>
                    <a:gd name="T2" fmla="*/ 39 w 39"/>
                    <a:gd name="T3" fmla="*/ 4 h 24"/>
                    <a:gd name="T4" fmla="*/ 34 w 39"/>
                    <a:gd name="T5" fmla="*/ 9 h 24"/>
                    <a:gd name="T6" fmla="*/ 29 w 39"/>
                    <a:gd name="T7" fmla="*/ 9 h 24"/>
                    <a:gd name="T8" fmla="*/ 29 w 39"/>
                    <a:gd name="T9" fmla="*/ 9 h 24"/>
                    <a:gd name="T10" fmla="*/ 25 w 39"/>
                    <a:gd name="T11" fmla="*/ 9 h 24"/>
                    <a:gd name="T12" fmla="*/ 20 w 39"/>
                    <a:gd name="T13" fmla="*/ 9 h 24"/>
                    <a:gd name="T14" fmla="*/ 15 w 39"/>
                    <a:gd name="T15" fmla="*/ 9 h 24"/>
                    <a:gd name="T16" fmla="*/ 15 w 39"/>
                    <a:gd name="T17" fmla="*/ 9 h 24"/>
                    <a:gd name="T18" fmla="*/ 10 w 39"/>
                    <a:gd name="T19" fmla="*/ 4 h 24"/>
                    <a:gd name="T20" fmla="*/ 5 w 39"/>
                    <a:gd name="T21" fmla="*/ 4 h 24"/>
                    <a:gd name="T22" fmla="*/ 5 w 39"/>
                    <a:gd name="T23" fmla="*/ 4 h 24"/>
                    <a:gd name="T24" fmla="*/ 0 w 39"/>
                    <a:gd name="T25" fmla="*/ 9 h 24"/>
                    <a:gd name="T26" fmla="*/ 0 w 39"/>
                    <a:gd name="T27" fmla="*/ 9 h 24"/>
                    <a:gd name="T28" fmla="*/ 0 w 39"/>
                    <a:gd name="T29" fmla="*/ 14 h 24"/>
                    <a:gd name="T30" fmla="*/ 0 w 39"/>
                    <a:gd name="T31" fmla="*/ 19 h 24"/>
                    <a:gd name="T32" fmla="*/ 5 w 3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4"/>
                    <a:gd name="T53" fmla="*/ 39 w 3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4">
                      <a:moveTo>
                        <a:pt x="39" y="0"/>
                      </a:moveTo>
                      <a:lnTo>
                        <a:pt x="39" y="4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5" y="9"/>
                      </a:lnTo>
                      <a:lnTo>
                        <a:pt x="20" y="9"/>
                      </a:lnTo>
                      <a:lnTo>
                        <a:pt x="15" y="9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5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7" name="Freeform 1591">
                  <a:extLst>
                    <a:ext uri="{FF2B5EF4-FFF2-40B4-BE49-F238E27FC236}">
                      <a16:creationId xmlns:a16="http://schemas.microsoft.com/office/drawing/2014/main" id="{85DB797C-5AFA-406D-9286-E74BB8BB3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1327"/>
                  <a:ext cx="24" cy="14"/>
                </a:xfrm>
                <a:custGeom>
                  <a:avLst/>
                  <a:gdLst>
                    <a:gd name="T0" fmla="*/ 24 w 24"/>
                    <a:gd name="T1" fmla="*/ 0 h 14"/>
                    <a:gd name="T2" fmla="*/ 19 w 24"/>
                    <a:gd name="T3" fmla="*/ 0 h 14"/>
                    <a:gd name="T4" fmla="*/ 19 w 24"/>
                    <a:gd name="T5" fmla="*/ 5 h 14"/>
                    <a:gd name="T6" fmla="*/ 19 w 24"/>
                    <a:gd name="T7" fmla="*/ 5 h 14"/>
                    <a:gd name="T8" fmla="*/ 19 w 24"/>
                    <a:gd name="T9" fmla="*/ 5 h 14"/>
                    <a:gd name="T10" fmla="*/ 19 w 24"/>
                    <a:gd name="T11" fmla="*/ 9 h 14"/>
                    <a:gd name="T12" fmla="*/ 15 w 24"/>
                    <a:gd name="T13" fmla="*/ 9 h 14"/>
                    <a:gd name="T14" fmla="*/ 15 w 24"/>
                    <a:gd name="T15" fmla="*/ 9 h 14"/>
                    <a:gd name="T16" fmla="*/ 15 w 24"/>
                    <a:gd name="T17" fmla="*/ 9 h 14"/>
                    <a:gd name="T18" fmla="*/ 10 w 24"/>
                    <a:gd name="T19" fmla="*/ 14 h 14"/>
                    <a:gd name="T20" fmla="*/ 10 w 24"/>
                    <a:gd name="T21" fmla="*/ 14 h 14"/>
                    <a:gd name="T22" fmla="*/ 10 w 24"/>
                    <a:gd name="T23" fmla="*/ 14 h 14"/>
                    <a:gd name="T24" fmla="*/ 5 w 24"/>
                    <a:gd name="T25" fmla="*/ 14 h 14"/>
                    <a:gd name="T26" fmla="*/ 5 w 24"/>
                    <a:gd name="T27" fmla="*/ 14 h 14"/>
                    <a:gd name="T28" fmla="*/ 5 w 24"/>
                    <a:gd name="T29" fmla="*/ 14 h 14"/>
                    <a:gd name="T30" fmla="*/ 0 w 24"/>
                    <a:gd name="T31" fmla="*/ 14 h 14"/>
                    <a:gd name="T32" fmla="*/ 0 w 24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"/>
                    <a:gd name="T53" fmla="*/ 24 w 2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">
                      <a:moveTo>
                        <a:pt x="24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9" y="9"/>
                      </a:lnTo>
                      <a:lnTo>
                        <a:pt x="15" y="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" name="Freeform 1592">
                  <a:extLst>
                    <a:ext uri="{FF2B5EF4-FFF2-40B4-BE49-F238E27FC236}">
                      <a16:creationId xmlns:a16="http://schemas.microsoft.com/office/drawing/2014/main" id="{AC3969F3-174F-401C-82E4-F8B2338BB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1307"/>
                  <a:ext cx="14" cy="34"/>
                </a:xfrm>
                <a:custGeom>
                  <a:avLst/>
                  <a:gdLst>
                    <a:gd name="T0" fmla="*/ 14 w 14"/>
                    <a:gd name="T1" fmla="*/ 34 h 34"/>
                    <a:gd name="T2" fmla="*/ 14 w 14"/>
                    <a:gd name="T3" fmla="*/ 34 h 34"/>
                    <a:gd name="T4" fmla="*/ 9 w 14"/>
                    <a:gd name="T5" fmla="*/ 29 h 34"/>
                    <a:gd name="T6" fmla="*/ 9 w 14"/>
                    <a:gd name="T7" fmla="*/ 29 h 34"/>
                    <a:gd name="T8" fmla="*/ 9 w 14"/>
                    <a:gd name="T9" fmla="*/ 29 h 34"/>
                    <a:gd name="T10" fmla="*/ 4 w 14"/>
                    <a:gd name="T11" fmla="*/ 25 h 34"/>
                    <a:gd name="T12" fmla="*/ 4 w 14"/>
                    <a:gd name="T13" fmla="*/ 25 h 34"/>
                    <a:gd name="T14" fmla="*/ 4 w 14"/>
                    <a:gd name="T15" fmla="*/ 20 h 34"/>
                    <a:gd name="T16" fmla="*/ 0 w 14"/>
                    <a:gd name="T17" fmla="*/ 20 h 34"/>
                    <a:gd name="T18" fmla="*/ 0 w 14"/>
                    <a:gd name="T19" fmla="*/ 15 h 34"/>
                    <a:gd name="T20" fmla="*/ 0 w 14"/>
                    <a:gd name="T21" fmla="*/ 15 h 34"/>
                    <a:gd name="T22" fmla="*/ 0 w 14"/>
                    <a:gd name="T23" fmla="*/ 10 h 34"/>
                    <a:gd name="T24" fmla="*/ 0 w 14"/>
                    <a:gd name="T25" fmla="*/ 10 h 34"/>
                    <a:gd name="T26" fmla="*/ 0 w 14"/>
                    <a:gd name="T27" fmla="*/ 5 h 34"/>
                    <a:gd name="T28" fmla="*/ 0 w 14"/>
                    <a:gd name="T29" fmla="*/ 5 h 34"/>
                    <a:gd name="T30" fmla="*/ 0 w 14"/>
                    <a:gd name="T31" fmla="*/ 0 h 34"/>
                    <a:gd name="T32" fmla="*/ 4 w 14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4"/>
                    <a:gd name="T53" fmla="*/ 14 w 1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4">
                      <a:moveTo>
                        <a:pt x="14" y="34"/>
                      </a:moveTo>
                      <a:lnTo>
                        <a:pt x="14" y="34"/>
                      </a:lnTo>
                      <a:lnTo>
                        <a:pt x="9" y="29"/>
                      </a:lnTo>
                      <a:lnTo>
                        <a:pt x="4" y="25"/>
                      </a:lnTo>
                      <a:lnTo>
                        <a:pt x="4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9" name="Freeform 1593">
                  <a:extLst>
                    <a:ext uri="{FF2B5EF4-FFF2-40B4-BE49-F238E27FC236}">
                      <a16:creationId xmlns:a16="http://schemas.microsoft.com/office/drawing/2014/main" id="{F1397DB8-B842-4A01-A673-F9CA1BDBC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5" y="1303"/>
                  <a:ext cx="10" cy="4"/>
                </a:xfrm>
                <a:custGeom>
                  <a:avLst/>
                  <a:gdLst>
                    <a:gd name="T0" fmla="*/ 0 w 10"/>
                    <a:gd name="T1" fmla="*/ 4 h 4"/>
                    <a:gd name="T2" fmla="*/ 0 w 10"/>
                    <a:gd name="T3" fmla="*/ 4 h 4"/>
                    <a:gd name="T4" fmla="*/ 0 w 10"/>
                    <a:gd name="T5" fmla="*/ 4 h 4"/>
                    <a:gd name="T6" fmla="*/ 0 w 10"/>
                    <a:gd name="T7" fmla="*/ 4 h 4"/>
                    <a:gd name="T8" fmla="*/ 0 w 10"/>
                    <a:gd name="T9" fmla="*/ 0 h 4"/>
                    <a:gd name="T10" fmla="*/ 0 w 10"/>
                    <a:gd name="T11" fmla="*/ 0 h 4"/>
                    <a:gd name="T12" fmla="*/ 5 w 10"/>
                    <a:gd name="T13" fmla="*/ 0 h 4"/>
                    <a:gd name="T14" fmla="*/ 5 w 10"/>
                    <a:gd name="T15" fmla="*/ 0 h 4"/>
                    <a:gd name="T16" fmla="*/ 5 w 10"/>
                    <a:gd name="T17" fmla="*/ 0 h 4"/>
                    <a:gd name="T18" fmla="*/ 5 w 10"/>
                    <a:gd name="T19" fmla="*/ 0 h 4"/>
                    <a:gd name="T20" fmla="*/ 5 w 10"/>
                    <a:gd name="T21" fmla="*/ 4 h 4"/>
                    <a:gd name="T22" fmla="*/ 5 w 10"/>
                    <a:gd name="T23" fmla="*/ 4 h 4"/>
                    <a:gd name="T24" fmla="*/ 5 w 10"/>
                    <a:gd name="T25" fmla="*/ 4 h 4"/>
                    <a:gd name="T26" fmla="*/ 5 w 10"/>
                    <a:gd name="T27" fmla="*/ 4 h 4"/>
                    <a:gd name="T28" fmla="*/ 5 w 10"/>
                    <a:gd name="T29" fmla="*/ 4 h 4"/>
                    <a:gd name="T30" fmla="*/ 5 w 10"/>
                    <a:gd name="T31" fmla="*/ 4 h 4"/>
                    <a:gd name="T32" fmla="*/ 10 w 10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"/>
                    <a:gd name="T53" fmla="*/ 10 w 10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0" name="Freeform 1594">
                  <a:extLst>
                    <a:ext uri="{FF2B5EF4-FFF2-40B4-BE49-F238E27FC236}">
                      <a16:creationId xmlns:a16="http://schemas.microsoft.com/office/drawing/2014/main" id="{C187E8AB-0695-4F6D-B4A8-976B4CBF7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1288"/>
                  <a:ext cx="29" cy="19"/>
                </a:xfrm>
                <a:custGeom>
                  <a:avLst/>
                  <a:gdLst>
                    <a:gd name="T0" fmla="*/ 0 w 29"/>
                    <a:gd name="T1" fmla="*/ 19 h 19"/>
                    <a:gd name="T2" fmla="*/ 0 w 29"/>
                    <a:gd name="T3" fmla="*/ 19 h 19"/>
                    <a:gd name="T4" fmla="*/ 5 w 29"/>
                    <a:gd name="T5" fmla="*/ 19 h 19"/>
                    <a:gd name="T6" fmla="*/ 5 w 29"/>
                    <a:gd name="T7" fmla="*/ 19 h 19"/>
                    <a:gd name="T8" fmla="*/ 10 w 29"/>
                    <a:gd name="T9" fmla="*/ 19 h 19"/>
                    <a:gd name="T10" fmla="*/ 10 w 29"/>
                    <a:gd name="T11" fmla="*/ 19 h 19"/>
                    <a:gd name="T12" fmla="*/ 10 w 29"/>
                    <a:gd name="T13" fmla="*/ 15 h 19"/>
                    <a:gd name="T14" fmla="*/ 15 w 29"/>
                    <a:gd name="T15" fmla="*/ 15 h 19"/>
                    <a:gd name="T16" fmla="*/ 15 w 29"/>
                    <a:gd name="T17" fmla="*/ 15 h 19"/>
                    <a:gd name="T18" fmla="*/ 19 w 29"/>
                    <a:gd name="T19" fmla="*/ 15 h 19"/>
                    <a:gd name="T20" fmla="*/ 19 w 29"/>
                    <a:gd name="T21" fmla="*/ 10 h 19"/>
                    <a:gd name="T22" fmla="*/ 19 w 29"/>
                    <a:gd name="T23" fmla="*/ 10 h 19"/>
                    <a:gd name="T24" fmla="*/ 24 w 29"/>
                    <a:gd name="T25" fmla="*/ 5 h 19"/>
                    <a:gd name="T26" fmla="*/ 24 w 29"/>
                    <a:gd name="T27" fmla="*/ 5 h 19"/>
                    <a:gd name="T28" fmla="*/ 24 w 29"/>
                    <a:gd name="T29" fmla="*/ 5 h 19"/>
                    <a:gd name="T30" fmla="*/ 24 w 29"/>
                    <a:gd name="T31" fmla="*/ 0 h 19"/>
                    <a:gd name="T32" fmla="*/ 29 w 2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9"/>
                    <a:gd name="T53" fmla="*/ 29 w 2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5"/>
                      </a:lnTo>
                      <a:lnTo>
                        <a:pt x="15" y="15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1" name="Freeform 1595">
                  <a:extLst>
                    <a:ext uri="{FF2B5EF4-FFF2-40B4-BE49-F238E27FC236}">
                      <a16:creationId xmlns:a16="http://schemas.microsoft.com/office/drawing/2014/main" id="{1110CB6F-1B6D-4806-B4DD-430EF3304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" y="1235"/>
                  <a:ext cx="19" cy="53"/>
                </a:xfrm>
                <a:custGeom>
                  <a:avLst/>
                  <a:gdLst>
                    <a:gd name="T0" fmla="*/ 14 w 19"/>
                    <a:gd name="T1" fmla="*/ 53 h 53"/>
                    <a:gd name="T2" fmla="*/ 14 w 19"/>
                    <a:gd name="T3" fmla="*/ 48 h 53"/>
                    <a:gd name="T4" fmla="*/ 14 w 19"/>
                    <a:gd name="T5" fmla="*/ 44 h 53"/>
                    <a:gd name="T6" fmla="*/ 14 w 19"/>
                    <a:gd name="T7" fmla="*/ 39 h 53"/>
                    <a:gd name="T8" fmla="*/ 14 w 19"/>
                    <a:gd name="T9" fmla="*/ 39 h 53"/>
                    <a:gd name="T10" fmla="*/ 14 w 19"/>
                    <a:gd name="T11" fmla="*/ 34 h 53"/>
                    <a:gd name="T12" fmla="*/ 9 w 19"/>
                    <a:gd name="T13" fmla="*/ 29 h 53"/>
                    <a:gd name="T14" fmla="*/ 9 w 19"/>
                    <a:gd name="T15" fmla="*/ 24 h 53"/>
                    <a:gd name="T16" fmla="*/ 4 w 19"/>
                    <a:gd name="T17" fmla="*/ 24 h 53"/>
                    <a:gd name="T18" fmla="*/ 4 w 19"/>
                    <a:gd name="T19" fmla="*/ 19 h 53"/>
                    <a:gd name="T20" fmla="*/ 4 w 19"/>
                    <a:gd name="T21" fmla="*/ 15 h 53"/>
                    <a:gd name="T22" fmla="*/ 0 w 19"/>
                    <a:gd name="T23" fmla="*/ 10 h 53"/>
                    <a:gd name="T24" fmla="*/ 4 w 19"/>
                    <a:gd name="T25" fmla="*/ 10 h 53"/>
                    <a:gd name="T26" fmla="*/ 4 w 19"/>
                    <a:gd name="T27" fmla="*/ 5 h 53"/>
                    <a:gd name="T28" fmla="*/ 4 w 19"/>
                    <a:gd name="T29" fmla="*/ 5 h 53"/>
                    <a:gd name="T30" fmla="*/ 9 w 19"/>
                    <a:gd name="T31" fmla="*/ 0 h 53"/>
                    <a:gd name="T32" fmla="*/ 19 w 19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3"/>
                    <a:gd name="T53" fmla="*/ 19 w 1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3">
                      <a:moveTo>
                        <a:pt x="14" y="53"/>
                      </a:moveTo>
                      <a:lnTo>
                        <a:pt x="14" y="48"/>
                      </a:lnTo>
                      <a:lnTo>
                        <a:pt x="14" y="44"/>
                      </a:lnTo>
                      <a:lnTo>
                        <a:pt x="14" y="39"/>
                      </a:lnTo>
                      <a:lnTo>
                        <a:pt x="14" y="34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9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2" name="Freeform 1596">
                  <a:extLst>
                    <a:ext uri="{FF2B5EF4-FFF2-40B4-BE49-F238E27FC236}">
                      <a16:creationId xmlns:a16="http://schemas.microsoft.com/office/drawing/2014/main" id="{AA2C4582-C3BF-4A88-8D83-FA1EDAB3F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1230"/>
                  <a:ext cx="14" cy="10"/>
                </a:xfrm>
                <a:custGeom>
                  <a:avLst/>
                  <a:gdLst>
                    <a:gd name="T0" fmla="*/ 0 w 14"/>
                    <a:gd name="T1" fmla="*/ 5 h 10"/>
                    <a:gd name="T2" fmla="*/ 0 w 14"/>
                    <a:gd name="T3" fmla="*/ 0 h 10"/>
                    <a:gd name="T4" fmla="*/ 0 w 14"/>
                    <a:gd name="T5" fmla="*/ 0 h 10"/>
                    <a:gd name="T6" fmla="*/ 0 w 14"/>
                    <a:gd name="T7" fmla="*/ 0 h 10"/>
                    <a:gd name="T8" fmla="*/ 5 w 14"/>
                    <a:gd name="T9" fmla="*/ 0 h 10"/>
                    <a:gd name="T10" fmla="*/ 5 w 14"/>
                    <a:gd name="T11" fmla="*/ 0 h 10"/>
                    <a:gd name="T12" fmla="*/ 5 w 14"/>
                    <a:gd name="T13" fmla="*/ 5 h 10"/>
                    <a:gd name="T14" fmla="*/ 5 w 14"/>
                    <a:gd name="T15" fmla="*/ 5 h 10"/>
                    <a:gd name="T16" fmla="*/ 10 w 14"/>
                    <a:gd name="T17" fmla="*/ 5 h 10"/>
                    <a:gd name="T18" fmla="*/ 10 w 14"/>
                    <a:gd name="T19" fmla="*/ 5 h 10"/>
                    <a:gd name="T20" fmla="*/ 10 w 14"/>
                    <a:gd name="T21" fmla="*/ 5 h 10"/>
                    <a:gd name="T22" fmla="*/ 10 w 14"/>
                    <a:gd name="T23" fmla="*/ 5 h 10"/>
                    <a:gd name="T24" fmla="*/ 10 w 14"/>
                    <a:gd name="T25" fmla="*/ 5 h 10"/>
                    <a:gd name="T26" fmla="*/ 10 w 14"/>
                    <a:gd name="T27" fmla="*/ 10 h 10"/>
                    <a:gd name="T28" fmla="*/ 10 w 14"/>
                    <a:gd name="T29" fmla="*/ 10 h 10"/>
                    <a:gd name="T30" fmla="*/ 10 w 14"/>
                    <a:gd name="T31" fmla="*/ 10 h 10"/>
                    <a:gd name="T32" fmla="*/ 14 w 1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"/>
                    <a:gd name="T53" fmla="*/ 14 w 1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3" name="Freeform 1597">
                  <a:extLst>
                    <a:ext uri="{FF2B5EF4-FFF2-40B4-BE49-F238E27FC236}">
                      <a16:creationId xmlns:a16="http://schemas.microsoft.com/office/drawing/2014/main" id="{F5651093-C5A7-49F8-9A09-AA62B3AAB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254"/>
                  <a:ext cx="4" cy="15"/>
                </a:xfrm>
                <a:custGeom>
                  <a:avLst/>
                  <a:gdLst>
                    <a:gd name="T0" fmla="*/ 4 w 4"/>
                    <a:gd name="T1" fmla="*/ 10 h 15"/>
                    <a:gd name="T2" fmla="*/ 0 w 4"/>
                    <a:gd name="T3" fmla="*/ 15 h 15"/>
                    <a:gd name="T4" fmla="*/ 0 w 4"/>
                    <a:gd name="T5" fmla="*/ 0 h 15"/>
                    <a:gd name="T6" fmla="*/ 0 w 4"/>
                    <a:gd name="T7" fmla="*/ 0 h 15"/>
                    <a:gd name="T8" fmla="*/ 0 w 4"/>
                    <a:gd name="T9" fmla="*/ 0 h 15"/>
                    <a:gd name="T10" fmla="*/ 0 w 4"/>
                    <a:gd name="T11" fmla="*/ 5 h 15"/>
                    <a:gd name="T12" fmla="*/ 0 w 4"/>
                    <a:gd name="T13" fmla="*/ 5 h 15"/>
                    <a:gd name="T14" fmla="*/ 0 w 4"/>
                    <a:gd name="T15" fmla="*/ 5 h 15"/>
                    <a:gd name="T16" fmla="*/ 0 w 4"/>
                    <a:gd name="T17" fmla="*/ 5 h 15"/>
                    <a:gd name="T18" fmla="*/ 0 w 4"/>
                    <a:gd name="T19" fmla="*/ 5 h 15"/>
                    <a:gd name="T20" fmla="*/ 0 w 4"/>
                    <a:gd name="T21" fmla="*/ 5 h 15"/>
                    <a:gd name="T22" fmla="*/ 0 w 4"/>
                    <a:gd name="T23" fmla="*/ 5 h 15"/>
                    <a:gd name="T24" fmla="*/ 0 w 4"/>
                    <a:gd name="T25" fmla="*/ 5 h 15"/>
                    <a:gd name="T26" fmla="*/ 0 w 4"/>
                    <a:gd name="T27" fmla="*/ 5 h 15"/>
                    <a:gd name="T28" fmla="*/ 0 w 4"/>
                    <a:gd name="T29" fmla="*/ 10 h 15"/>
                    <a:gd name="T30" fmla="*/ 0 w 4"/>
                    <a:gd name="T31" fmla="*/ 10 h 15"/>
                    <a:gd name="T32" fmla="*/ 0 w 4"/>
                    <a:gd name="T33" fmla="*/ 10 h 15"/>
                    <a:gd name="T34" fmla="*/ 0 w 4"/>
                    <a:gd name="T35" fmla="*/ 10 h 15"/>
                    <a:gd name="T36" fmla="*/ 4 w 4"/>
                    <a:gd name="T37" fmla="*/ 10 h 15"/>
                    <a:gd name="T38" fmla="*/ 4 w 4"/>
                    <a:gd name="T39" fmla="*/ 1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"/>
                    <a:gd name="T61" fmla="*/ 0 h 15"/>
                    <a:gd name="T62" fmla="*/ 4 w 4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" h="15">
                      <a:moveTo>
                        <a:pt x="4" y="1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" name="Freeform 1598">
                  <a:extLst>
                    <a:ext uri="{FF2B5EF4-FFF2-40B4-BE49-F238E27FC236}">
                      <a16:creationId xmlns:a16="http://schemas.microsoft.com/office/drawing/2014/main" id="{2E9B1C95-2577-4B50-AC44-21215DB55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254"/>
                  <a:ext cx="4" cy="15"/>
                </a:xfrm>
                <a:custGeom>
                  <a:avLst/>
                  <a:gdLst>
                    <a:gd name="T0" fmla="*/ 4 w 4"/>
                    <a:gd name="T1" fmla="*/ 10 h 15"/>
                    <a:gd name="T2" fmla="*/ 0 w 4"/>
                    <a:gd name="T3" fmla="*/ 15 h 15"/>
                    <a:gd name="T4" fmla="*/ 0 w 4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5"/>
                    <a:gd name="T11" fmla="*/ 4 w 4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5">
                      <a:moveTo>
                        <a:pt x="4" y="10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5" name="Freeform 1599">
                  <a:extLst>
                    <a:ext uri="{FF2B5EF4-FFF2-40B4-BE49-F238E27FC236}">
                      <a16:creationId xmlns:a16="http://schemas.microsoft.com/office/drawing/2014/main" id="{9928CEC7-B386-4E11-81C7-FF3642A24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254"/>
                  <a:ext cx="4" cy="10"/>
                </a:xfrm>
                <a:custGeom>
                  <a:avLst/>
                  <a:gdLst>
                    <a:gd name="T0" fmla="*/ 0 w 4"/>
                    <a:gd name="T1" fmla="*/ 0 h 10"/>
                    <a:gd name="T2" fmla="*/ 0 w 4"/>
                    <a:gd name="T3" fmla="*/ 0 h 10"/>
                    <a:gd name="T4" fmla="*/ 0 w 4"/>
                    <a:gd name="T5" fmla="*/ 5 h 10"/>
                    <a:gd name="T6" fmla="*/ 0 w 4"/>
                    <a:gd name="T7" fmla="*/ 5 h 10"/>
                    <a:gd name="T8" fmla="*/ 0 w 4"/>
                    <a:gd name="T9" fmla="*/ 5 h 10"/>
                    <a:gd name="T10" fmla="*/ 0 w 4"/>
                    <a:gd name="T11" fmla="*/ 5 h 10"/>
                    <a:gd name="T12" fmla="*/ 0 w 4"/>
                    <a:gd name="T13" fmla="*/ 5 h 10"/>
                    <a:gd name="T14" fmla="*/ 0 w 4"/>
                    <a:gd name="T15" fmla="*/ 5 h 10"/>
                    <a:gd name="T16" fmla="*/ 0 w 4"/>
                    <a:gd name="T17" fmla="*/ 5 h 10"/>
                    <a:gd name="T18" fmla="*/ 0 w 4"/>
                    <a:gd name="T19" fmla="*/ 5 h 10"/>
                    <a:gd name="T20" fmla="*/ 0 w 4"/>
                    <a:gd name="T21" fmla="*/ 5 h 10"/>
                    <a:gd name="T22" fmla="*/ 0 w 4"/>
                    <a:gd name="T23" fmla="*/ 10 h 10"/>
                    <a:gd name="T24" fmla="*/ 0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4 w 4"/>
                    <a:gd name="T31" fmla="*/ 10 h 10"/>
                    <a:gd name="T32" fmla="*/ 4 w 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0"/>
                    <a:gd name="T53" fmla="*/ 4 w 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6" name="Freeform 1600">
                  <a:extLst>
                    <a:ext uri="{FF2B5EF4-FFF2-40B4-BE49-F238E27FC236}">
                      <a16:creationId xmlns:a16="http://schemas.microsoft.com/office/drawing/2014/main" id="{6E4A31CE-2F74-4572-ACF3-B491FE2C3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1259"/>
                  <a:ext cx="19" cy="39"/>
                </a:xfrm>
                <a:custGeom>
                  <a:avLst/>
                  <a:gdLst>
                    <a:gd name="T0" fmla="*/ 15 w 19"/>
                    <a:gd name="T1" fmla="*/ 29 h 39"/>
                    <a:gd name="T2" fmla="*/ 15 w 19"/>
                    <a:gd name="T3" fmla="*/ 29 h 39"/>
                    <a:gd name="T4" fmla="*/ 15 w 19"/>
                    <a:gd name="T5" fmla="*/ 29 h 39"/>
                    <a:gd name="T6" fmla="*/ 15 w 19"/>
                    <a:gd name="T7" fmla="*/ 29 h 39"/>
                    <a:gd name="T8" fmla="*/ 10 w 19"/>
                    <a:gd name="T9" fmla="*/ 34 h 39"/>
                    <a:gd name="T10" fmla="*/ 10 w 19"/>
                    <a:gd name="T11" fmla="*/ 34 h 39"/>
                    <a:gd name="T12" fmla="*/ 10 w 19"/>
                    <a:gd name="T13" fmla="*/ 34 h 39"/>
                    <a:gd name="T14" fmla="*/ 10 w 19"/>
                    <a:gd name="T15" fmla="*/ 34 h 39"/>
                    <a:gd name="T16" fmla="*/ 10 w 19"/>
                    <a:gd name="T17" fmla="*/ 34 h 39"/>
                    <a:gd name="T18" fmla="*/ 5 w 19"/>
                    <a:gd name="T19" fmla="*/ 34 h 39"/>
                    <a:gd name="T20" fmla="*/ 5 w 19"/>
                    <a:gd name="T21" fmla="*/ 39 h 39"/>
                    <a:gd name="T22" fmla="*/ 5 w 19"/>
                    <a:gd name="T23" fmla="*/ 39 h 39"/>
                    <a:gd name="T24" fmla="*/ 5 w 19"/>
                    <a:gd name="T25" fmla="*/ 39 h 39"/>
                    <a:gd name="T26" fmla="*/ 0 w 19"/>
                    <a:gd name="T27" fmla="*/ 39 h 39"/>
                    <a:gd name="T28" fmla="*/ 0 w 19"/>
                    <a:gd name="T29" fmla="*/ 39 h 39"/>
                    <a:gd name="T30" fmla="*/ 0 w 19"/>
                    <a:gd name="T31" fmla="*/ 39 h 39"/>
                    <a:gd name="T32" fmla="*/ 0 w 19"/>
                    <a:gd name="T33" fmla="*/ 39 h 39"/>
                    <a:gd name="T34" fmla="*/ 0 w 19"/>
                    <a:gd name="T35" fmla="*/ 39 h 39"/>
                    <a:gd name="T36" fmla="*/ 10 w 19"/>
                    <a:gd name="T37" fmla="*/ 0 h 39"/>
                    <a:gd name="T38" fmla="*/ 10 w 19"/>
                    <a:gd name="T39" fmla="*/ 0 h 39"/>
                    <a:gd name="T40" fmla="*/ 15 w 19"/>
                    <a:gd name="T41" fmla="*/ 5 h 39"/>
                    <a:gd name="T42" fmla="*/ 15 w 19"/>
                    <a:gd name="T43" fmla="*/ 5 h 39"/>
                    <a:gd name="T44" fmla="*/ 15 w 19"/>
                    <a:gd name="T45" fmla="*/ 5 h 39"/>
                    <a:gd name="T46" fmla="*/ 15 w 19"/>
                    <a:gd name="T47" fmla="*/ 10 h 39"/>
                    <a:gd name="T48" fmla="*/ 19 w 19"/>
                    <a:gd name="T49" fmla="*/ 10 h 39"/>
                    <a:gd name="T50" fmla="*/ 19 w 19"/>
                    <a:gd name="T51" fmla="*/ 10 h 39"/>
                    <a:gd name="T52" fmla="*/ 19 w 19"/>
                    <a:gd name="T53" fmla="*/ 15 h 39"/>
                    <a:gd name="T54" fmla="*/ 19 w 19"/>
                    <a:gd name="T55" fmla="*/ 15 h 39"/>
                    <a:gd name="T56" fmla="*/ 19 w 19"/>
                    <a:gd name="T57" fmla="*/ 15 h 39"/>
                    <a:gd name="T58" fmla="*/ 19 w 19"/>
                    <a:gd name="T59" fmla="*/ 20 h 39"/>
                    <a:gd name="T60" fmla="*/ 19 w 19"/>
                    <a:gd name="T61" fmla="*/ 20 h 39"/>
                    <a:gd name="T62" fmla="*/ 15 w 19"/>
                    <a:gd name="T63" fmla="*/ 20 h 39"/>
                    <a:gd name="T64" fmla="*/ 15 w 19"/>
                    <a:gd name="T65" fmla="*/ 24 h 39"/>
                    <a:gd name="T66" fmla="*/ 15 w 19"/>
                    <a:gd name="T67" fmla="*/ 24 h 39"/>
                    <a:gd name="T68" fmla="*/ 15 w 19"/>
                    <a:gd name="T69" fmla="*/ 24 h 39"/>
                    <a:gd name="T70" fmla="*/ 15 w 19"/>
                    <a:gd name="T71" fmla="*/ 29 h 3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"/>
                    <a:gd name="T109" fmla="*/ 0 h 39"/>
                    <a:gd name="T110" fmla="*/ 19 w 19"/>
                    <a:gd name="T111" fmla="*/ 39 h 3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" h="39">
                      <a:moveTo>
                        <a:pt x="15" y="29"/>
                      </a:moveTo>
                      <a:lnTo>
                        <a:pt x="15" y="29"/>
                      </a:lnTo>
                      <a:lnTo>
                        <a:pt x="10" y="34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0" y="39"/>
                      </a:lnTo>
                      <a:lnTo>
                        <a:pt x="10" y="0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5" y="20"/>
                      </a:lnTo>
                      <a:lnTo>
                        <a:pt x="15" y="24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7" name="Freeform 1601">
                  <a:extLst>
                    <a:ext uri="{FF2B5EF4-FFF2-40B4-BE49-F238E27FC236}">
                      <a16:creationId xmlns:a16="http://schemas.microsoft.com/office/drawing/2014/main" id="{29C781DB-AB3D-4F11-948D-E429AF547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1288"/>
                  <a:ext cx="15" cy="10"/>
                </a:xfrm>
                <a:custGeom>
                  <a:avLst/>
                  <a:gdLst>
                    <a:gd name="T0" fmla="*/ 15 w 15"/>
                    <a:gd name="T1" fmla="*/ 0 h 10"/>
                    <a:gd name="T2" fmla="*/ 15 w 15"/>
                    <a:gd name="T3" fmla="*/ 0 h 10"/>
                    <a:gd name="T4" fmla="*/ 15 w 15"/>
                    <a:gd name="T5" fmla="*/ 0 h 10"/>
                    <a:gd name="T6" fmla="*/ 15 w 15"/>
                    <a:gd name="T7" fmla="*/ 0 h 10"/>
                    <a:gd name="T8" fmla="*/ 10 w 15"/>
                    <a:gd name="T9" fmla="*/ 5 h 10"/>
                    <a:gd name="T10" fmla="*/ 10 w 15"/>
                    <a:gd name="T11" fmla="*/ 5 h 10"/>
                    <a:gd name="T12" fmla="*/ 10 w 15"/>
                    <a:gd name="T13" fmla="*/ 5 h 10"/>
                    <a:gd name="T14" fmla="*/ 10 w 15"/>
                    <a:gd name="T15" fmla="*/ 5 h 10"/>
                    <a:gd name="T16" fmla="*/ 10 w 15"/>
                    <a:gd name="T17" fmla="*/ 5 h 10"/>
                    <a:gd name="T18" fmla="*/ 5 w 15"/>
                    <a:gd name="T19" fmla="*/ 5 h 10"/>
                    <a:gd name="T20" fmla="*/ 5 w 15"/>
                    <a:gd name="T21" fmla="*/ 10 h 10"/>
                    <a:gd name="T22" fmla="*/ 5 w 15"/>
                    <a:gd name="T23" fmla="*/ 10 h 10"/>
                    <a:gd name="T24" fmla="*/ 5 w 15"/>
                    <a:gd name="T25" fmla="*/ 10 h 10"/>
                    <a:gd name="T26" fmla="*/ 0 w 15"/>
                    <a:gd name="T27" fmla="*/ 10 h 10"/>
                    <a:gd name="T28" fmla="*/ 0 w 15"/>
                    <a:gd name="T29" fmla="*/ 10 h 10"/>
                    <a:gd name="T30" fmla="*/ 0 w 15"/>
                    <a:gd name="T31" fmla="*/ 10 h 10"/>
                    <a:gd name="T32" fmla="*/ 0 w 1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0"/>
                    <a:gd name="T53" fmla="*/ 15 w 1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8" name="Line 1602">
                  <a:extLst>
                    <a:ext uri="{FF2B5EF4-FFF2-40B4-BE49-F238E27FC236}">
                      <a16:creationId xmlns:a16="http://schemas.microsoft.com/office/drawing/2014/main" id="{8BA6A555-BE27-4470-ABA8-73403B3BA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55" y="1259"/>
                  <a:ext cx="10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9" name="Freeform 1603">
                  <a:extLst>
                    <a:ext uri="{FF2B5EF4-FFF2-40B4-BE49-F238E27FC236}">
                      <a16:creationId xmlns:a16="http://schemas.microsoft.com/office/drawing/2014/main" id="{8858933B-9B0E-4D2C-A129-2E9D188BD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1259"/>
                  <a:ext cx="9" cy="29"/>
                </a:xfrm>
                <a:custGeom>
                  <a:avLst/>
                  <a:gdLst>
                    <a:gd name="T0" fmla="*/ 0 w 9"/>
                    <a:gd name="T1" fmla="*/ 0 h 29"/>
                    <a:gd name="T2" fmla="*/ 5 w 9"/>
                    <a:gd name="T3" fmla="*/ 5 h 29"/>
                    <a:gd name="T4" fmla="*/ 5 w 9"/>
                    <a:gd name="T5" fmla="*/ 5 h 29"/>
                    <a:gd name="T6" fmla="*/ 5 w 9"/>
                    <a:gd name="T7" fmla="*/ 5 h 29"/>
                    <a:gd name="T8" fmla="*/ 5 w 9"/>
                    <a:gd name="T9" fmla="*/ 10 h 29"/>
                    <a:gd name="T10" fmla="*/ 9 w 9"/>
                    <a:gd name="T11" fmla="*/ 10 h 29"/>
                    <a:gd name="T12" fmla="*/ 9 w 9"/>
                    <a:gd name="T13" fmla="*/ 10 h 29"/>
                    <a:gd name="T14" fmla="*/ 9 w 9"/>
                    <a:gd name="T15" fmla="*/ 15 h 29"/>
                    <a:gd name="T16" fmla="*/ 9 w 9"/>
                    <a:gd name="T17" fmla="*/ 15 h 29"/>
                    <a:gd name="T18" fmla="*/ 9 w 9"/>
                    <a:gd name="T19" fmla="*/ 15 h 29"/>
                    <a:gd name="T20" fmla="*/ 9 w 9"/>
                    <a:gd name="T21" fmla="*/ 20 h 29"/>
                    <a:gd name="T22" fmla="*/ 9 w 9"/>
                    <a:gd name="T23" fmla="*/ 20 h 29"/>
                    <a:gd name="T24" fmla="*/ 5 w 9"/>
                    <a:gd name="T25" fmla="*/ 20 h 29"/>
                    <a:gd name="T26" fmla="*/ 5 w 9"/>
                    <a:gd name="T27" fmla="*/ 24 h 29"/>
                    <a:gd name="T28" fmla="*/ 5 w 9"/>
                    <a:gd name="T29" fmla="*/ 24 h 29"/>
                    <a:gd name="T30" fmla="*/ 5 w 9"/>
                    <a:gd name="T31" fmla="*/ 24 h 29"/>
                    <a:gd name="T32" fmla="*/ 5 w 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9"/>
                    <a:gd name="T53" fmla="*/ 9 w 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9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20"/>
                      </a:lnTo>
                      <a:lnTo>
                        <a:pt x="5" y="20"/>
                      </a:lnTo>
                      <a:lnTo>
                        <a:pt x="5" y="24"/>
                      </a:lnTo>
                      <a:lnTo>
                        <a:pt x="5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0" name="Freeform 1604">
                  <a:extLst>
                    <a:ext uri="{FF2B5EF4-FFF2-40B4-BE49-F238E27FC236}">
                      <a16:creationId xmlns:a16="http://schemas.microsoft.com/office/drawing/2014/main" id="{97256E5C-641D-409B-AEA3-A673B28ED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274"/>
                  <a:ext cx="19" cy="14"/>
                </a:xfrm>
                <a:custGeom>
                  <a:avLst/>
                  <a:gdLst>
                    <a:gd name="T0" fmla="*/ 9 w 19"/>
                    <a:gd name="T1" fmla="*/ 14 h 14"/>
                    <a:gd name="T2" fmla="*/ 0 w 19"/>
                    <a:gd name="T3" fmla="*/ 9 h 14"/>
                    <a:gd name="T4" fmla="*/ 9 w 19"/>
                    <a:gd name="T5" fmla="*/ 0 h 14"/>
                    <a:gd name="T6" fmla="*/ 19 w 19"/>
                    <a:gd name="T7" fmla="*/ 5 h 14"/>
                    <a:gd name="T8" fmla="*/ 9 w 19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4"/>
                    <a:gd name="T17" fmla="*/ 19 w 19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4">
                      <a:moveTo>
                        <a:pt x="9" y="14"/>
                      </a:move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19" y="5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1" name="Freeform 1605">
                  <a:extLst>
                    <a:ext uri="{FF2B5EF4-FFF2-40B4-BE49-F238E27FC236}">
                      <a16:creationId xmlns:a16="http://schemas.microsoft.com/office/drawing/2014/main" id="{F1154F7F-6B46-4BD9-B821-6D599B06E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274"/>
                  <a:ext cx="19" cy="14"/>
                </a:xfrm>
                <a:custGeom>
                  <a:avLst/>
                  <a:gdLst>
                    <a:gd name="T0" fmla="*/ 9 w 19"/>
                    <a:gd name="T1" fmla="*/ 14 h 14"/>
                    <a:gd name="T2" fmla="*/ 0 w 19"/>
                    <a:gd name="T3" fmla="*/ 9 h 14"/>
                    <a:gd name="T4" fmla="*/ 9 w 19"/>
                    <a:gd name="T5" fmla="*/ 0 h 14"/>
                    <a:gd name="T6" fmla="*/ 19 w 19"/>
                    <a:gd name="T7" fmla="*/ 5 h 14"/>
                    <a:gd name="T8" fmla="*/ 9 w 19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4"/>
                    <a:gd name="T17" fmla="*/ 19 w 19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4">
                      <a:moveTo>
                        <a:pt x="9" y="14"/>
                      </a:move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19" y="5"/>
                      </a:lnTo>
                      <a:lnTo>
                        <a:pt x="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2" name="Freeform 1606">
                  <a:extLst>
                    <a:ext uri="{FF2B5EF4-FFF2-40B4-BE49-F238E27FC236}">
                      <a16:creationId xmlns:a16="http://schemas.microsoft.com/office/drawing/2014/main" id="{4E263642-ED66-43E0-BDFB-34990EBCC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2" y="1288"/>
                  <a:ext cx="19" cy="24"/>
                </a:xfrm>
                <a:custGeom>
                  <a:avLst/>
                  <a:gdLst>
                    <a:gd name="T0" fmla="*/ 15 w 19"/>
                    <a:gd name="T1" fmla="*/ 24 h 24"/>
                    <a:gd name="T2" fmla="*/ 0 w 19"/>
                    <a:gd name="T3" fmla="*/ 15 h 24"/>
                    <a:gd name="T4" fmla="*/ 10 w 19"/>
                    <a:gd name="T5" fmla="*/ 0 h 24"/>
                    <a:gd name="T6" fmla="*/ 10 w 19"/>
                    <a:gd name="T7" fmla="*/ 0 h 24"/>
                    <a:gd name="T8" fmla="*/ 15 w 19"/>
                    <a:gd name="T9" fmla="*/ 0 h 24"/>
                    <a:gd name="T10" fmla="*/ 15 w 19"/>
                    <a:gd name="T11" fmla="*/ 0 h 24"/>
                    <a:gd name="T12" fmla="*/ 15 w 19"/>
                    <a:gd name="T13" fmla="*/ 5 h 24"/>
                    <a:gd name="T14" fmla="*/ 19 w 19"/>
                    <a:gd name="T15" fmla="*/ 5 h 24"/>
                    <a:gd name="T16" fmla="*/ 19 w 19"/>
                    <a:gd name="T17" fmla="*/ 5 h 24"/>
                    <a:gd name="T18" fmla="*/ 19 w 19"/>
                    <a:gd name="T19" fmla="*/ 10 h 24"/>
                    <a:gd name="T20" fmla="*/ 19 w 19"/>
                    <a:gd name="T21" fmla="*/ 10 h 24"/>
                    <a:gd name="T22" fmla="*/ 19 w 19"/>
                    <a:gd name="T23" fmla="*/ 10 h 24"/>
                    <a:gd name="T24" fmla="*/ 19 w 19"/>
                    <a:gd name="T25" fmla="*/ 15 h 24"/>
                    <a:gd name="T26" fmla="*/ 19 w 19"/>
                    <a:gd name="T27" fmla="*/ 15 h 24"/>
                    <a:gd name="T28" fmla="*/ 19 w 19"/>
                    <a:gd name="T29" fmla="*/ 15 h 24"/>
                    <a:gd name="T30" fmla="*/ 19 w 19"/>
                    <a:gd name="T31" fmla="*/ 19 h 24"/>
                    <a:gd name="T32" fmla="*/ 19 w 19"/>
                    <a:gd name="T33" fmla="*/ 19 h 24"/>
                    <a:gd name="T34" fmla="*/ 19 w 19"/>
                    <a:gd name="T35" fmla="*/ 19 h 24"/>
                    <a:gd name="T36" fmla="*/ 15 w 19"/>
                    <a:gd name="T37" fmla="*/ 24 h 24"/>
                    <a:gd name="T38" fmla="*/ 15 w 19"/>
                    <a:gd name="T39" fmla="*/ 24 h 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9"/>
                    <a:gd name="T61" fmla="*/ 0 h 24"/>
                    <a:gd name="T62" fmla="*/ 19 w 19"/>
                    <a:gd name="T63" fmla="*/ 24 h 2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9" h="24">
                      <a:moveTo>
                        <a:pt x="15" y="24"/>
                      </a:moveTo>
                      <a:lnTo>
                        <a:pt x="0" y="1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19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3" name="Freeform 1607">
                  <a:extLst>
                    <a:ext uri="{FF2B5EF4-FFF2-40B4-BE49-F238E27FC236}">
                      <a16:creationId xmlns:a16="http://schemas.microsoft.com/office/drawing/2014/main" id="{C4111808-D9EF-4676-BAA3-F69C5D3B8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2" y="1288"/>
                  <a:ext cx="15" cy="24"/>
                </a:xfrm>
                <a:custGeom>
                  <a:avLst/>
                  <a:gdLst>
                    <a:gd name="T0" fmla="*/ 15 w 15"/>
                    <a:gd name="T1" fmla="*/ 24 h 24"/>
                    <a:gd name="T2" fmla="*/ 0 w 15"/>
                    <a:gd name="T3" fmla="*/ 15 h 24"/>
                    <a:gd name="T4" fmla="*/ 10 w 15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4"/>
                    <a:gd name="T11" fmla="*/ 15 w 1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4">
                      <a:moveTo>
                        <a:pt x="15" y="24"/>
                      </a:moveTo>
                      <a:lnTo>
                        <a:pt x="0" y="1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4" name="Freeform 1608">
                  <a:extLst>
                    <a:ext uri="{FF2B5EF4-FFF2-40B4-BE49-F238E27FC236}">
                      <a16:creationId xmlns:a16="http://schemas.microsoft.com/office/drawing/2014/main" id="{D1D9C575-7CBF-4C89-962A-77F4DFC81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2" y="1288"/>
                  <a:ext cx="9" cy="24"/>
                </a:xfrm>
                <a:custGeom>
                  <a:avLst/>
                  <a:gdLst>
                    <a:gd name="T0" fmla="*/ 0 w 9"/>
                    <a:gd name="T1" fmla="*/ 0 h 24"/>
                    <a:gd name="T2" fmla="*/ 0 w 9"/>
                    <a:gd name="T3" fmla="*/ 0 h 24"/>
                    <a:gd name="T4" fmla="*/ 5 w 9"/>
                    <a:gd name="T5" fmla="*/ 0 h 24"/>
                    <a:gd name="T6" fmla="*/ 5 w 9"/>
                    <a:gd name="T7" fmla="*/ 0 h 24"/>
                    <a:gd name="T8" fmla="*/ 5 w 9"/>
                    <a:gd name="T9" fmla="*/ 5 h 24"/>
                    <a:gd name="T10" fmla="*/ 9 w 9"/>
                    <a:gd name="T11" fmla="*/ 5 h 24"/>
                    <a:gd name="T12" fmla="*/ 9 w 9"/>
                    <a:gd name="T13" fmla="*/ 5 h 24"/>
                    <a:gd name="T14" fmla="*/ 9 w 9"/>
                    <a:gd name="T15" fmla="*/ 10 h 24"/>
                    <a:gd name="T16" fmla="*/ 9 w 9"/>
                    <a:gd name="T17" fmla="*/ 10 h 24"/>
                    <a:gd name="T18" fmla="*/ 9 w 9"/>
                    <a:gd name="T19" fmla="*/ 10 h 24"/>
                    <a:gd name="T20" fmla="*/ 9 w 9"/>
                    <a:gd name="T21" fmla="*/ 15 h 24"/>
                    <a:gd name="T22" fmla="*/ 9 w 9"/>
                    <a:gd name="T23" fmla="*/ 15 h 24"/>
                    <a:gd name="T24" fmla="*/ 9 w 9"/>
                    <a:gd name="T25" fmla="*/ 15 h 24"/>
                    <a:gd name="T26" fmla="*/ 9 w 9"/>
                    <a:gd name="T27" fmla="*/ 19 h 24"/>
                    <a:gd name="T28" fmla="*/ 9 w 9"/>
                    <a:gd name="T29" fmla="*/ 19 h 24"/>
                    <a:gd name="T30" fmla="*/ 9 w 9"/>
                    <a:gd name="T31" fmla="*/ 19 h 24"/>
                    <a:gd name="T32" fmla="*/ 5 w 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4"/>
                    <a:gd name="T53" fmla="*/ 9 w 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19"/>
                      </a:lnTo>
                      <a:lnTo>
                        <a:pt x="5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5" name="Freeform 1609">
                  <a:extLst>
                    <a:ext uri="{FF2B5EF4-FFF2-40B4-BE49-F238E27FC236}">
                      <a16:creationId xmlns:a16="http://schemas.microsoft.com/office/drawing/2014/main" id="{B4795E90-A178-4CCE-9D18-8186F1F95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1303"/>
                  <a:ext cx="391" cy="2119"/>
                </a:xfrm>
                <a:custGeom>
                  <a:avLst/>
                  <a:gdLst>
                    <a:gd name="T0" fmla="*/ 265 w 391"/>
                    <a:gd name="T1" fmla="*/ 231 h 2119"/>
                    <a:gd name="T2" fmla="*/ 280 w 391"/>
                    <a:gd name="T3" fmla="*/ 256 h 2119"/>
                    <a:gd name="T4" fmla="*/ 285 w 391"/>
                    <a:gd name="T5" fmla="*/ 284 h 2119"/>
                    <a:gd name="T6" fmla="*/ 280 w 391"/>
                    <a:gd name="T7" fmla="*/ 299 h 2119"/>
                    <a:gd name="T8" fmla="*/ 270 w 391"/>
                    <a:gd name="T9" fmla="*/ 304 h 2119"/>
                    <a:gd name="T10" fmla="*/ 265 w 391"/>
                    <a:gd name="T11" fmla="*/ 304 h 2119"/>
                    <a:gd name="T12" fmla="*/ 251 w 391"/>
                    <a:gd name="T13" fmla="*/ 309 h 2119"/>
                    <a:gd name="T14" fmla="*/ 222 w 391"/>
                    <a:gd name="T15" fmla="*/ 328 h 2119"/>
                    <a:gd name="T16" fmla="*/ 198 w 391"/>
                    <a:gd name="T17" fmla="*/ 347 h 2119"/>
                    <a:gd name="T18" fmla="*/ 174 w 391"/>
                    <a:gd name="T19" fmla="*/ 362 h 2119"/>
                    <a:gd name="T20" fmla="*/ 164 w 391"/>
                    <a:gd name="T21" fmla="*/ 371 h 2119"/>
                    <a:gd name="T22" fmla="*/ 154 w 391"/>
                    <a:gd name="T23" fmla="*/ 381 h 2119"/>
                    <a:gd name="T24" fmla="*/ 145 w 391"/>
                    <a:gd name="T25" fmla="*/ 386 h 2119"/>
                    <a:gd name="T26" fmla="*/ 140 w 391"/>
                    <a:gd name="T27" fmla="*/ 362 h 2119"/>
                    <a:gd name="T28" fmla="*/ 135 w 391"/>
                    <a:gd name="T29" fmla="*/ 338 h 2119"/>
                    <a:gd name="T30" fmla="*/ 130 w 391"/>
                    <a:gd name="T31" fmla="*/ 309 h 2119"/>
                    <a:gd name="T32" fmla="*/ 120 w 391"/>
                    <a:gd name="T33" fmla="*/ 338 h 2119"/>
                    <a:gd name="T34" fmla="*/ 135 w 391"/>
                    <a:gd name="T35" fmla="*/ 478 h 2119"/>
                    <a:gd name="T36" fmla="*/ 159 w 391"/>
                    <a:gd name="T37" fmla="*/ 618 h 2119"/>
                    <a:gd name="T38" fmla="*/ 178 w 391"/>
                    <a:gd name="T39" fmla="*/ 758 h 2119"/>
                    <a:gd name="T40" fmla="*/ 164 w 391"/>
                    <a:gd name="T41" fmla="*/ 864 h 2119"/>
                    <a:gd name="T42" fmla="*/ 159 w 391"/>
                    <a:gd name="T43" fmla="*/ 975 h 2119"/>
                    <a:gd name="T44" fmla="*/ 174 w 391"/>
                    <a:gd name="T45" fmla="*/ 1086 h 2119"/>
                    <a:gd name="T46" fmla="*/ 193 w 391"/>
                    <a:gd name="T47" fmla="*/ 1153 h 2119"/>
                    <a:gd name="T48" fmla="*/ 227 w 391"/>
                    <a:gd name="T49" fmla="*/ 1211 h 2119"/>
                    <a:gd name="T50" fmla="*/ 270 w 391"/>
                    <a:gd name="T51" fmla="*/ 1260 h 2119"/>
                    <a:gd name="T52" fmla="*/ 294 w 391"/>
                    <a:gd name="T53" fmla="*/ 1289 h 2119"/>
                    <a:gd name="T54" fmla="*/ 299 w 391"/>
                    <a:gd name="T55" fmla="*/ 1308 h 2119"/>
                    <a:gd name="T56" fmla="*/ 314 w 391"/>
                    <a:gd name="T57" fmla="*/ 1322 h 2119"/>
                    <a:gd name="T58" fmla="*/ 333 w 391"/>
                    <a:gd name="T59" fmla="*/ 1371 h 2119"/>
                    <a:gd name="T60" fmla="*/ 347 w 391"/>
                    <a:gd name="T61" fmla="*/ 1472 h 2119"/>
                    <a:gd name="T62" fmla="*/ 352 w 391"/>
                    <a:gd name="T63" fmla="*/ 1578 h 2119"/>
                    <a:gd name="T64" fmla="*/ 357 w 391"/>
                    <a:gd name="T65" fmla="*/ 1680 h 2119"/>
                    <a:gd name="T66" fmla="*/ 357 w 391"/>
                    <a:gd name="T67" fmla="*/ 1747 h 2119"/>
                    <a:gd name="T68" fmla="*/ 367 w 391"/>
                    <a:gd name="T69" fmla="*/ 1820 h 2119"/>
                    <a:gd name="T70" fmla="*/ 391 w 391"/>
                    <a:gd name="T71" fmla="*/ 1882 h 2119"/>
                    <a:gd name="T72" fmla="*/ 381 w 391"/>
                    <a:gd name="T73" fmla="*/ 1907 h 2119"/>
                    <a:gd name="T74" fmla="*/ 372 w 391"/>
                    <a:gd name="T75" fmla="*/ 1926 h 2119"/>
                    <a:gd name="T76" fmla="*/ 357 w 391"/>
                    <a:gd name="T77" fmla="*/ 1940 h 2119"/>
                    <a:gd name="T78" fmla="*/ 352 w 391"/>
                    <a:gd name="T79" fmla="*/ 1916 h 2119"/>
                    <a:gd name="T80" fmla="*/ 352 w 391"/>
                    <a:gd name="T81" fmla="*/ 1882 h 2119"/>
                    <a:gd name="T82" fmla="*/ 343 w 391"/>
                    <a:gd name="T83" fmla="*/ 1853 h 2119"/>
                    <a:gd name="T84" fmla="*/ 333 w 391"/>
                    <a:gd name="T85" fmla="*/ 1849 h 2119"/>
                    <a:gd name="T86" fmla="*/ 338 w 391"/>
                    <a:gd name="T87" fmla="*/ 1916 h 2119"/>
                    <a:gd name="T88" fmla="*/ 333 w 391"/>
                    <a:gd name="T89" fmla="*/ 1984 h 2119"/>
                    <a:gd name="T90" fmla="*/ 294 w 391"/>
                    <a:gd name="T91" fmla="*/ 2042 h 2119"/>
                    <a:gd name="T92" fmla="*/ 256 w 391"/>
                    <a:gd name="T93" fmla="*/ 2056 h 2119"/>
                    <a:gd name="T94" fmla="*/ 227 w 391"/>
                    <a:gd name="T95" fmla="*/ 2076 h 2119"/>
                    <a:gd name="T96" fmla="*/ 207 w 391"/>
                    <a:gd name="T97" fmla="*/ 2105 h 2119"/>
                    <a:gd name="T98" fmla="*/ 183 w 391"/>
                    <a:gd name="T99" fmla="*/ 2119 h 2119"/>
                    <a:gd name="T100" fmla="*/ 169 w 391"/>
                    <a:gd name="T101" fmla="*/ 2105 h 2119"/>
                    <a:gd name="T102" fmla="*/ 183 w 391"/>
                    <a:gd name="T103" fmla="*/ 1791 h 2119"/>
                    <a:gd name="T104" fmla="*/ 24 w 391"/>
                    <a:gd name="T105" fmla="*/ 1313 h 2119"/>
                    <a:gd name="T106" fmla="*/ 0 w 391"/>
                    <a:gd name="T107" fmla="*/ 902 h 2119"/>
                    <a:gd name="T108" fmla="*/ 14 w 391"/>
                    <a:gd name="T109" fmla="*/ 603 h 2119"/>
                    <a:gd name="T110" fmla="*/ 43 w 391"/>
                    <a:gd name="T111" fmla="*/ 342 h 2119"/>
                    <a:gd name="T112" fmla="*/ 77 w 391"/>
                    <a:gd name="T113" fmla="*/ 0 h 2119"/>
                    <a:gd name="T114" fmla="*/ 246 w 391"/>
                    <a:gd name="T115" fmla="*/ 202 h 21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1"/>
                    <a:gd name="T175" fmla="*/ 0 h 2119"/>
                    <a:gd name="T176" fmla="*/ 391 w 391"/>
                    <a:gd name="T177" fmla="*/ 2119 h 211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1" h="2119">
                      <a:moveTo>
                        <a:pt x="256" y="217"/>
                      </a:moveTo>
                      <a:lnTo>
                        <a:pt x="256" y="222"/>
                      </a:lnTo>
                      <a:lnTo>
                        <a:pt x="261" y="227"/>
                      </a:lnTo>
                      <a:lnTo>
                        <a:pt x="265" y="227"/>
                      </a:lnTo>
                      <a:lnTo>
                        <a:pt x="265" y="231"/>
                      </a:lnTo>
                      <a:lnTo>
                        <a:pt x="270" y="236"/>
                      </a:lnTo>
                      <a:lnTo>
                        <a:pt x="270" y="241"/>
                      </a:lnTo>
                      <a:lnTo>
                        <a:pt x="275" y="246"/>
                      </a:lnTo>
                      <a:lnTo>
                        <a:pt x="280" y="251"/>
                      </a:lnTo>
                      <a:lnTo>
                        <a:pt x="280" y="256"/>
                      </a:lnTo>
                      <a:lnTo>
                        <a:pt x="280" y="260"/>
                      </a:lnTo>
                      <a:lnTo>
                        <a:pt x="285" y="265"/>
                      </a:lnTo>
                      <a:lnTo>
                        <a:pt x="285" y="275"/>
                      </a:lnTo>
                      <a:lnTo>
                        <a:pt x="285" y="280"/>
                      </a:lnTo>
                      <a:lnTo>
                        <a:pt x="285" y="284"/>
                      </a:lnTo>
                      <a:lnTo>
                        <a:pt x="280" y="289"/>
                      </a:lnTo>
                      <a:lnTo>
                        <a:pt x="280" y="294"/>
                      </a:lnTo>
                      <a:lnTo>
                        <a:pt x="280" y="299"/>
                      </a:lnTo>
                      <a:lnTo>
                        <a:pt x="275" y="299"/>
                      </a:lnTo>
                      <a:lnTo>
                        <a:pt x="275" y="304"/>
                      </a:lnTo>
                      <a:lnTo>
                        <a:pt x="270" y="304"/>
                      </a:lnTo>
                      <a:lnTo>
                        <a:pt x="265" y="304"/>
                      </a:lnTo>
                      <a:lnTo>
                        <a:pt x="261" y="304"/>
                      </a:lnTo>
                      <a:lnTo>
                        <a:pt x="256" y="304"/>
                      </a:lnTo>
                      <a:lnTo>
                        <a:pt x="251" y="309"/>
                      </a:lnTo>
                      <a:lnTo>
                        <a:pt x="246" y="309"/>
                      </a:lnTo>
                      <a:lnTo>
                        <a:pt x="236" y="313"/>
                      </a:lnTo>
                      <a:lnTo>
                        <a:pt x="232" y="318"/>
                      </a:lnTo>
                      <a:lnTo>
                        <a:pt x="227" y="323"/>
                      </a:lnTo>
                      <a:lnTo>
                        <a:pt x="222" y="328"/>
                      </a:lnTo>
                      <a:lnTo>
                        <a:pt x="217" y="328"/>
                      </a:lnTo>
                      <a:lnTo>
                        <a:pt x="212" y="333"/>
                      </a:lnTo>
                      <a:lnTo>
                        <a:pt x="207" y="338"/>
                      </a:lnTo>
                      <a:lnTo>
                        <a:pt x="203" y="342"/>
                      </a:lnTo>
                      <a:lnTo>
                        <a:pt x="198" y="347"/>
                      </a:lnTo>
                      <a:lnTo>
                        <a:pt x="193" y="352"/>
                      </a:lnTo>
                      <a:lnTo>
                        <a:pt x="188" y="352"/>
                      </a:lnTo>
                      <a:lnTo>
                        <a:pt x="183" y="357"/>
                      </a:lnTo>
                      <a:lnTo>
                        <a:pt x="174" y="362"/>
                      </a:lnTo>
                      <a:lnTo>
                        <a:pt x="169" y="367"/>
                      </a:lnTo>
                      <a:lnTo>
                        <a:pt x="164" y="371"/>
                      </a:lnTo>
                      <a:lnTo>
                        <a:pt x="164" y="376"/>
                      </a:lnTo>
                      <a:lnTo>
                        <a:pt x="159" y="376"/>
                      </a:lnTo>
                      <a:lnTo>
                        <a:pt x="154" y="381"/>
                      </a:lnTo>
                      <a:lnTo>
                        <a:pt x="149" y="381"/>
                      </a:lnTo>
                      <a:lnTo>
                        <a:pt x="149" y="386"/>
                      </a:lnTo>
                      <a:lnTo>
                        <a:pt x="145" y="386"/>
                      </a:lnTo>
                      <a:lnTo>
                        <a:pt x="140" y="381"/>
                      </a:lnTo>
                      <a:lnTo>
                        <a:pt x="140" y="376"/>
                      </a:lnTo>
                      <a:lnTo>
                        <a:pt x="140" y="371"/>
                      </a:lnTo>
                      <a:lnTo>
                        <a:pt x="140" y="367"/>
                      </a:lnTo>
                      <a:lnTo>
                        <a:pt x="140" y="362"/>
                      </a:lnTo>
                      <a:lnTo>
                        <a:pt x="135" y="357"/>
                      </a:lnTo>
                      <a:lnTo>
                        <a:pt x="135" y="352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5" y="338"/>
                      </a:lnTo>
                      <a:lnTo>
                        <a:pt x="130" y="333"/>
                      </a:lnTo>
                      <a:lnTo>
                        <a:pt x="130" y="328"/>
                      </a:lnTo>
                      <a:lnTo>
                        <a:pt x="130" y="318"/>
                      </a:lnTo>
                      <a:lnTo>
                        <a:pt x="130" y="313"/>
                      </a:lnTo>
                      <a:lnTo>
                        <a:pt x="130" y="309"/>
                      </a:lnTo>
                      <a:lnTo>
                        <a:pt x="130" y="304"/>
                      </a:lnTo>
                      <a:lnTo>
                        <a:pt x="125" y="299"/>
                      </a:lnTo>
                      <a:lnTo>
                        <a:pt x="120" y="309"/>
                      </a:lnTo>
                      <a:lnTo>
                        <a:pt x="120" y="338"/>
                      </a:lnTo>
                      <a:lnTo>
                        <a:pt x="125" y="367"/>
                      </a:lnTo>
                      <a:lnTo>
                        <a:pt x="125" y="396"/>
                      </a:lnTo>
                      <a:lnTo>
                        <a:pt x="130" y="424"/>
                      </a:lnTo>
                      <a:lnTo>
                        <a:pt x="135" y="449"/>
                      </a:lnTo>
                      <a:lnTo>
                        <a:pt x="135" y="478"/>
                      </a:lnTo>
                      <a:lnTo>
                        <a:pt x="140" y="507"/>
                      </a:lnTo>
                      <a:lnTo>
                        <a:pt x="145" y="536"/>
                      </a:lnTo>
                      <a:lnTo>
                        <a:pt x="149" y="560"/>
                      </a:lnTo>
                      <a:lnTo>
                        <a:pt x="154" y="589"/>
                      </a:lnTo>
                      <a:lnTo>
                        <a:pt x="159" y="618"/>
                      </a:lnTo>
                      <a:lnTo>
                        <a:pt x="164" y="647"/>
                      </a:lnTo>
                      <a:lnTo>
                        <a:pt x="169" y="671"/>
                      </a:lnTo>
                      <a:lnTo>
                        <a:pt x="174" y="700"/>
                      </a:lnTo>
                      <a:lnTo>
                        <a:pt x="178" y="729"/>
                      </a:lnTo>
                      <a:lnTo>
                        <a:pt x="178" y="758"/>
                      </a:lnTo>
                      <a:lnTo>
                        <a:pt x="178" y="777"/>
                      </a:lnTo>
                      <a:lnTo>
                        <a:pt x="174" y="801"/>
                      </a:lnTo>
                      <a:lnTo>
                        <a:pt x="169" y="820"/>
                      </a:lnTo>
                      <a:lnTo>
                        <a:pt x="169" y="844"/>
                      </a:lnTo>
                      <a:lnTo>
                        <a:pt x="164" y="864"/>
                      </a:lnTo>
                      <a:lnTo>
                        <a:pt x="164" y="888"/>
                      </a:lnTo>
                      <a:lnTo>
                        <a:pt x="159" y="912"/>
                      </a:lnTo>
                      <a:lnTo>
                        <a:pt x="159" y="931"/>
                      </a:lnTo>
                      <a:lnTo>
                        <a:pt x="159" y="956"/>
                      </a:lnTo>
                      <a:lnTo>
                        <a:pt x="159" y="975"/>
                      </a:lnTo>
                      <a:lnTo>
                        <a:pt x="159" y="999"/>
                      </a:lnTo>
                      <a:lnTo>
                        <a:pt x="164" y="1018"/>
                      </a:lnTo>
                      <a:lnTo>
                        <a:pt x="164" y="1042"/>
                      </a:lnTo>
                      <a:lnTo>
                        <a:pt x="169" y="1062"/>
                      </a:lnTo>
                      <a:lnTo>
                        <a:pt x="174" y="1086"/>
                      </a:lnTo>
                      <a:lnTo>
                        <a:pt x="178" y="1105"/>
                      </a:lnTo>
                      <a:lnTo>
                        <a:pt x="183" y="1120"/>
                      </a:lnTo>
                      <a:lnTo>
                        <a:pt x="183" y="1129"/>
                      </a:lnTo>
                      <a:lnTo>
                        <a:pt x="188" y="1144"/>
                      </a:lnTo>
                      <a:lnTo>
                        <a:pt x="193" y="1153"/>
                      </a:lnTo>
                      <a:lnTo>
                        <a:pt x="203" y="1168"/>
                      </a:lnTo>
                      <a:lnTo>
                        <a:pt x="207" y="1178"/>
                      </a:lnTo>
                      <a:lnTo>
                        <a:pt x="212" y="1187"/>
                      </a:lnTo>
                      <a:lnTo>
                        <a:pt x="222" y="1197"/>
                      </a:lnTo>
                      <a:lnTo>
                        <a:pt x="227" y="1211"/>
                      </a:lnTo>
                      <a:lnTo>
                        <a:pt x="236" y="1221"/>
                      </a:lnTo>
                      <a:lnTo>
                        <a:pt x="246" y="1231"/>
                      </a:lnTo>
                      <a:lnTo>
                        <a:pt x="251" y="1240"/>
                      </a:lnTo>
                      <a:lnTo>
                        <a:pt x="261" y="1250"/>
                      </a:lnTo>
                      <a:lnTo>
                        <a:pt x="270" y="1260"/>
                      </a:lnTo>
                      <a:lnTo>
                        <a:pt x="280" y="1264"/>
                      </a:lnTo>
                      <a:lnTo>
                        <a:pt x="289" y="1274"/>
                      </a:lnTo>
                      <a:lnTo>
                        <a:pt x="289" y="1279"/>
                      </a:lnTo>
                      <a:lnTo>
                        <a:pt x="289" y="1284"/>
                      </a:lnTo>
                      <a:lnTo>
                        <a:pt x="294" y="1289"/>
                      </a:lnTo>
                      <a:lnTo>
                        <a:pt x="294" y="1293"/>
                      </a:lnTo>
                      <a:lnTo>
                        <a:pt x="299" y="1298"/>
                      </a:lnTo>
                      <a:lnTo>
                        <a:pt x="299" y="1303"/>
                      </a:lnTo>
                      <a:lnTo>
                        <a:pt x="299" y="1308"/>
                      </a:lnTo>
                      <a:lnTo>
                        <a:pt x="304" y="1308"/>
                      </a:lnTo>
                      <a:lnTo>
                        <a:pt x="304" y="1313"/>
                      </a:lnTo>
                      <a:lnTo>
                        <a:pt x="309" y="1318"/>
                      </a:lnTo>
                      <a:lnTo>
                        <a:pt x="314" y="1318"/>
                      </a:lnTo>
                      <a:lnTo>
                        <a:pt x="314" y="1322"/>
                      </a:lnTo>
                      <a:lnTo>
                        <a:pt x="318" y="1322"/>
                      </a:lnTo>
                      <a:lnTo>
                        <a:pt x="323" y="1327"/>
                      </a:lnTo>
                      <a:lnTo>
                        <a:pt x="328" y="1351"/>
                      </a:lnTo>
                      <a:lnTo>
                        <a:pt x="333" y="1371"/>
                      </a:lnTo>
                      <a:lnTo>
                        <a:pt x="338" y="1390"/>
                      </a:lnTo>
                      <a:lnTo>
                        <a:pt x="338" y="1409"/>
                      </a:lnTo>
                      <a:lnTo>
                        <a:pt x="343" y="1433"/>
                      </a:lnTo>
                      <a:lnTo>
                        <a:pt x="343" y="1453"/>
                      </a:lnTo>
                      <a:lnTo>
                        <a:pt x="347" y="1472"/>
                      </a:lnTo>
                      <a:lnTo>
                        <a:pt x="347" y="1496"/>
                      </a:lnTo>
                      <a:lnTo>
                        <a:pt x="352" y="1516"/>
                      </a:lnTo>
                      <a:lnTo>
                        <a:pt x="352" y="1535"/>
                      </a:lnTo>
                      <a:lnTo>
                        <a:pt x="352" y="1559"/>
                      </a:lnTo>
                      <a:lnTo>
                        <a:pt x="352" y="1578"/>
                      </a:lnTo>
                      <a:lnTo>
                        <a:pt x="352" y="1602"/>
                      </a:lnTo>
                      <a:lnTo>
                        <a:pt x="357" y="1622"/>
                      </a:lnTo>
                      <a:lnTo>
                        <a:pt x="357" y="1641"/>
                      </a:lnTo>
                      <a:lnTo>
                        <a:pt x="357" y="1665"/>
                      </a:lnTo>
                      <a:lnTo>
                        <a:pt x="357" y="1680"/>
                      </a:lnTo>
                      <a:lnTo>
                        <a:pt x="357" y="1694"/>
                      </a:lnTo>
                      <a:lnTo>
                        <a:pt x="357" y="1709"/>
                      </a:lnTo>
                      <a:lnTo>
                        <a:pt x="357" y="1718"/>
                      </a:lnTo>
                      <a:lnTo>
                        <a:pt x="357" y="1733"/>
                      </a:lnTo>
                      <a:lnTo>
                        <a:pt x="357" y="1747"/>
                      </a:lnTo>
                      <a:lnTo>
                        <a:pt x="357" y="1762"/>
                      </a:lnTo>
                      <a:lnTo>
                        <a:pt x="357" y="1776"/>
                      </a:lnTo>
                      <a:lnTo>
                        <a:pt x="362" y="1791"/>
                      </a:lnTo>
                      <a:lnTo>
                        <a:pt x="362" y="1805"/>
                      </a:lnTo>
                      <a:lnTo>
                        <a:pt x="367" y="1820"/>
                      </a:lnTo>
                      <a:lnTo>
                        <a:pt x="367" y="1834"/>
                      </a:lnTo>
                      <a:lnTo>
                        <a:pt x="372" y="1844"/>
                      </a:lnTo>
                      <a:lnTo>
                        <a:pt x="376" y="1858"/>
                      </a:lnTo>
                      <a:lnTo>
                        <a:pt x="386" y="1873"/>
                      </a:lnTo>
                      <a:lnTo>
                        <a:pt x="391" y="1882"/>
                      </a:lnTo>
                      <a:lnTo>
                        <a:pt x="391" y="1887"/>
                      </a:lnTo>
                      <a:lnTo>
                        <a:pt x="386" y="1892"/>
                      </a:lnTo>
                      <a:lnTo>
                        <a:pt x="386" y="1897"/>
                      </a:lnTo>
                      <a:lnTo>
                        <a:pt x="386" y="1902"/>
                      </a:lnTo>
                      <a:lnTo>
                        <a:pt x="381" y="1907"/>
                      </a:lnTo>
                      <a:lnTo>
                        <a:pt x="376" y="1911"/>
                      </a:lnTo>
                      <a:lnTo>
                        <a:pt x="376" y="1916"/>
                      </a:lnTo>
                      <a:lnTo>
                        <a:pt x="376" y="1921"/>
                      </a:lnTo>
                      <a:lnTo>
                        <a:pt x="372" y="1926"/>
                      </a:lnTo>
                      <a:lnTo>
                        <a:pt x="367" y="1931"/>
                      </a:lnTo>
                      <a:lnTo>
                        <a:pt x="362" y="1936"/>
                      </a:lnTo>
                      <a:lnTo>
                        <a:pt x="357" y="1940"/>
                      </a:lnTo>
                      <a:lnTo>
                        <a:pt x="352" y="1940"/>
                      </a:lnTo>
                      <a:lnTo>
                        <a:pt x="352" y="1936"/>
                      </a:lnTo>
                      <a:lnTo>
                        <a:pt x="352" y="1931"/>
                      </a:lnTo>
                      <a:lnTo>
                        <a:pt x="352" y="1921"/>
                      </a:lnTo>
                      <a:lnTo>
                        <a:pt x="352" y="1916"/>
                      </a:lnTo>
                      <a:lnTo>
                        <a:pt x="352" y="1911"/>
                      </a:lnTo>
                      <a:lnTo>
                        <a:pt x="352" y="1902"/>
                      </a:lnTo>
                      <a:lnTo>
                        <a:pt x="352" y="1897"/>
                      </a:lnTo>
                      <a:lnTo>
                        <a:pt x="352" y="1892"/>
                      </a:lnTo>
                      <a:lnTo>
                        <a:pt x="352" y="1882"/>
                      </a:lnTo>
                      <a:lnTo>
                        <a:pt x="352" y="1878"/>
                      </a:lnTo>
                      <a:lnTo>
                        <a:pt x="347" y="1873"/>
                      </a:lnTo>
                      <a:lnTo>
                        <a:pt x="347" y="1868"/>
                      </a:lnTo>
                      <a:lnTo>
                        <a:pt x="347" y="1858"/>
                      </a:lnTo>
                      <a:lnTo>
                        <a:pt x="343" y="1853"/>
                      </a:lnTo>
                      <a:lnTo>
                        <a:pt x="343" y="1849"/>
                      </a:lnTo>
                      <a:lnTo>
                        <a:pt x="338" y="1844"/>
                      </a:lnTo>
                      <a:lnTo>
                        <a:pt x="333" y="1849"/>
                      </a:lnTo>
                      <a:lnTo>
                        <a:pt x="333" y="1858"/>
                      </a:lnTo>
                      <a:lnTo>
                        <a:pt x="338" y="1873"/>
                      </a:lnTo>
                      <a:lnTo>
                        <a:pt x="338" y="1887"/>
                      </a:lnTo>
                      <a:lnTo>
                        <a:pt x="338" y="1902"/>
                      </a:lnTo>
                      <a:lnTo>
                        <a:pt x="338" y="1916"/>
                      </a:lnTo>
                      <a:lnTo>
                        <a:pt x="343" y="1931"/>
                      </a:lnTo>
                      <a:lnTo>
                        <a:pt x="338" y="1945"/>
                      </a:lnTo>
                      <a:lnTo>
                        <a:pt x="338" y="1960"/>
                      </a:lnTo>
                      <a:lnTo>
                        <a:pt x="338" y="1974"/>
                      </a:lnTo>
                      <a:lnTo>
                        <a:pt x="333" y="1984"/>
                      </a:lnTo>
                      <a:lnTo>
                        <a:pt x="328" y="1998"/>
                      </a:lnTo>
                      <a:lnTo>
                        <a:pt x="323" y="2008"/>
                      </a:lnTo>
                      <a:lnTo>
                        <a:pt x="314" y="2022"/>
                      </a:lnTo>
                      <a:lnTo>
                        <a:pt x="304" y="2032"/>
                      </a:lnTo>
                      <a:lnTo>
                        <a:pt x="294" y="2042"/>
                      </a:lnTo>
                      <a:lnTo>
                        <a:pt x="280" y="2047"/>
                      </a:lnTo>
                      <a:lnTo>
                        <a:pt x="275" y="2047"/>
                      </a:lnTo>
                      <a:lnTo>
                        <a:pt x="265" y="2051"/>
                      </a:lnTo>
                      <a:lnTo>
                        <a:pt x="261" y="2051"/>
                      </a:lnTo>
                      <a:lnTo>
                        <a:pt x="256" y="2056"/>
                      </a:lnTo>
                      <a:lnTo>
                        <a:pt x="251" y="2056"/>
                      </a:lnTo>
                      <a:lnTo>
                        <a:pt x="241" y="2061"/>
                      </a:lnTo>
                      <a:lnTo>
                        <a:pt x="236" y="2066"/>
                      </a:lnTo>
                      <a:lnTo>
                        <a:pt x="232" y="2071"/>
                      </a:lnTo>
                      <a:lnTo>
                        <a:pt x="227" y="2076"/>
                      </a:lnTo>
                      <a:lnTo>
                        <a:pt x="222" y="2080"/>
                      </a:lnTo>
                      <a:lnTo>
                        <a:pt x="217" y="2085"/>
                      </a:lnTo>
                      <a:lnTo>
                        <a:pt x="217" y="2095"/>
                      </a:lnTo>
                      <a:lnTo>
                        <a:pt x="212" y="2100"/>
                      </a:lnTo>
                      <a:lnTo>
                        <a:pt x="207" y="2105"/>
                      </a:lnTo>
                      <a:lnTo>
                        <a:pt x="203" y="2109"/>
                      </a:lnTo>
                      <a:lnTo>
                        <a:pt x="198" y="2114"/>
                      </a:lnTo>
                      <a:lnTo>
                        <a:pt x="193" y="2114"/>
                      </a:lnTo>
                      <a:lnTo>
                        <a:pt x="188" y="2119"/>
                      </a:lnTo>
                      <a:lnTo>
                        <a:pt x="183" y="2119"/>
                      </a:lnTo>
                      <a:lnTo>
                        <a:pt x="178" y="2119"/>
                      </a:lnTo>
                      <a:lnTo>
                        <a:pt x="174" y="2114"/>
                      </a:lnTo>
                      <a:lnTo>
                        <a:pt x="169" y="2109"/>
                      </a:lnTo>
                      <a:lnTo>
                        <a:pt x="169" y="2105"/>
                      </a:lnTo>
                      <a:lnTo>
                        <a:pt x="183" y="2047"/>
                      </a:lnTo>
                      <a:lnTo>
                        <a:pt x="198" y="1984"/>
                      </a:lnTo>
                      <a:lnTo>
                        <a:pt x="198" y="1916"/>
                      </a:lnTo>
                      <a:lnTo>
                        <a:pt x="198" y="1853"/>
                      </a:lnTo>
                      <a:lnTo>
                        <a:pt x="183" y="1791"/>
                      </a:lnTo>
                      <a:lnTo>
                        <a:pt x="178" y="1771"/>
                      </a:lnTo>
                      <a:lnTo>
                        <a:pt x="135" y="1656"/>
                      </a:lnTo>
                      <a:lnTo>
                        <a:pt x="92" y="1544"/>
                      </a:lnTo>
                      <a:lnTo>
                        <a:pt x="53" y="1429"/>
                      </a:lnTo>
                      <a:lnTo>
                        <a:pt x="24" y="1313"/>
                      </a:lnTo>
                      <a:lnTo>
                        <a:pt x="5" y="1187"/>
                      </a:lnTo>
                      <a:lnTo>
                        <a:pt x="5" y="1144"/>
                      </a:lnTo>
                      <a:lnTo>
                        <a:pt x="5" y="1062"/>
                      </a:lnTo>
                      <a:lnTo>
                        <a:pt x="0" y="980"/>
                      </a:lnTo>
                      <a:lnTo>
                        <a:pt x="0" y="902"/>
                      </a:lnTo>
                      <a:lnTo>
                        <a:pt x="5" y="825"/>
                      </a:lnTo>
                      <a:lnTo>
                        <a:pt x="9" y="743"/>
                      </a:lnTo>
                      <a:lnTo>
                        <a:pt x="14" y="714"/>
                      </a:lnTo>
                      <a:lnTo>
                        <a:pt x="14" y="661"/>
                      </a:lnTo>
                      <a:lnTo>
                        <a:pt x="14" y="603"/>
                      </a:lnTo>
                      <a:lnTo>
                        <a:pt x="19" y="545"/>
                      </a:lnTo>
                      <a:lnTo>
                        <a:pt x="24" y="487"/>
                      </a:lnTo>
                      <a:lnTo>
                        <a:pt x="34" y="434"/>
                      </a:lnTo>
                      <a:lnTo>
                        <a:pt x="34" y="415"/>
                      </a:lnTo>
                      <a:lnTo>
                        <a:pt x="43" y="342"/>
                      </a:lnTo>
                      <a:lnTo>
                        <a:pt x="48" y="265"/>
                      </a:lnTo>
                      <a:lnTo>
                        <a:pt x="58" y="183"/>
                      </a:lnTo>
                      <a:lnTo>
                        <a:pt x="63" y="106"/>
                      </a:lnTo>
                      <a:lnTo>
                        <a:pt x="72" y="29"/>
                      </a:lnTo>
                      <a:lnTo>
                        <a:pt x="77" y="0"/>
                      </a:lnTo>
                      <a:lnTo>
                        <a:pt x="106" y="43"/>
                      </a:lnTo>
                      <a:lnTo>
                        <a:pt x="149" y="82"/>
                      </a:lnTo>
                      <a:lnTo>
                        <a:pt x="188" y="116"/>
                      </a:lnTo>
                      <a:lnTo>
                        <a:pt x="222" y="154"/>
                      </a:lnTo>
                      <a:lnTo>
                        <a:pt x="246" y="202"/>
                      </a:lnTo>
                      <a:lnTo>
                        <a:pt x="256" y="217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6" name="Freeform 1610">
                  <a:extLst>
                    <a:ext uri="{FF2B5EF4-FFF2-40B4-BE49-F238E27FC236}">
                      <a16:creationId xmlns:a16="http://schemas.microsoft.com/office/drawing/2014/main" id="{7AB9FD66-1965-49E0-867B-0E2C280A6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3" y="1520"/>
                  <a:ext cx="29" cy="77"/>
                </a:xfrm>
                <a:custGeom>
                  <a:avLst/>
                  <a:gdLst>
                    <a:gd name="T0" fmla="*/ 0 w 29"/>
                    <a:gd name="T1" fmla="*/ 0 h 77"/>
                    <a:gd name="T2" fmla="*/ 0 w 29"/>
                    <a:gd name="T3" fmla="*/ 5 h 77"/>
                    <a:gd name="T4" fmla="*/ 5 w 29"/>
                    <a:gd name="T5" fmla="*/ 10 h 77"/>
                    <a:gd name="T6" fmla="*/ 9 w 29"/>
                    <a:gd name="T7" fmla="*/ 10 h 77"/>
                    <a:gd name="T8" fmla="*/ 9 w 29"/>
                    <a:gd name="T9" fmla="*/ 14 h 77"/>
                    <a:gd name="T10" fmla="*/ 14 w 29"/>
                    <a:gd name="T11" fmla="*/ 19 h 77"/>
                    <a:gd name="T12" fmla="*/ 14 w 29"/>
                    <a:gd name="T13" fmla="*/ 24 h 77"/>
                    <a:gd name="T14" fmla="*/ 19 w 29"/>
                    <a:gd name="T15" fmla="*/ 29 h 77"/>
                    <a:gd name="T16" fmla="*/ 24 w 29"/>
                    <a:gd name="T17" fmla="*/ 34 h 77"/>
                    <a:gd name="T18" fmla="*/ 24 w 29"/>
                    <a:gd name="T19" fmla="*/ 39 h 77"/>
                    <a:gd name="T20" fmla="*/ 24 w 29"/>
                    <a:gd name="T21" fmla="*/ 43 h 77"/>
                    <a:gd name="T22" fmla="*/ 29 w 29"/>
                    <a:gd name="T23" fmla="*/ 48 h 77"/>
                    <a:gd name="T24" fmla="*/ 29 w 29"/>
                    <a:gd name="T25" fmla="*/ 58 h 77"/>
                    <a:gd name="T26" fmla="*/ 29 w 29"/>
                    <a:gd name="T27" fmla="*/ 63 h 77"/>
                    <a:gd name="T28" fmla="*/ 29 w 29"/>
                    <a:gd name="T29" fmla="*/ 67 h 77"/>
                    <a:gd name="T30" fmla="*/ 24 w 29"/>
                    <a:gd name="T31" fmla="*/ 72 h 77"/>
                    <a:gd name="T32" fmla="*/ 24 w 29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77"/>
                    <a:gd name="T53" fmla="*/ 29 w 29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7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9" y="29"/>
                      </a:lnTo>
                      <a:lnTo>
                        <a:pt x="24" y="34"/>
                      </a:lnTo>
                      <a:lnTo>
                        <a:pt x="24" y="39"/>
                      </a:lnTo>
                      <a:lnTo>
                        <a:pt x="24" y="43"/>
                      </a:lnTo>
                      <a:lnTo>
                        <a:pt x="29" y="48"/>
                      </a:lnTo>
                      <a:lnTo>
                        <a:pt x="29" y="58"/>
                      </a:lnTo>
                      <a:lnTo>
                        <a:pt x="29" y="63"/>
                      </a:lnTo>
                      <a:lnTo>
                        <a:pt x="29" y="67"/>
                      </a:lnTo>
                      <a:lnTo>
                        <a:pt x="24" y="72"/>
                      </a:lnTo>
                      <a:lnTo>
                        <a:pt x="24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7" name="Freeform 1611">
                  <a:extLst>
                    <a:ext uri="{FF2B5EF4-FFF2-40B4-BE49-F238E27FC236}">
                      <a16:creationId xmlns:a16="http://schemas.microsoft.com/office/drawing/2014/main" id="{21A90BE8-4663-4DBF-9819-BDA6334E2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" y="1597"/>
                  <a:ext cx="19" cy="10"/>
                </a:xfrm>
                <a:custGeom>
                  <a:avLst/>
                  <a:gdLst>
                    <a:gd name="T0" fmla="*/ 19 w 19"/>
                    <a:gd name="T1" fmla="*/ 0 h 10"/>
                    <a:gd name="T2" fmla="*/ 19 w 19"/>
                    <a:gd name="T3" fmla="*/ 0 h 10"/>
                    <a:gd name="T4" fmla="*/ 19 w 19"/>
                    <a:gd name="T5" fmla="*/ 5 h 10"/>
                    <a:gd name="T6" fmla="*/ 19 w 19"/>
                    <a:gd name="T7" fmla="*/ 5 h 10"/>
                    <a:gd name="T8" fmla="*/ 14 w 19"/>
                    <a:gd name="T9" fmla="*/ 5 h 10"/>
                    <a:gd name="T10" fmla="*/ 14 w 19"/>
                    <a:gd name="T11" fmla="*/ 5 h 10"/>
                    <a:gd name="T12" fmla="*/ 14 w 19"/>
                    <a:gd name="T13" fmla="*/ 5 h 10"/>
                    <a:gd name="T14" fmla="*/ 14 w 19"/>
                    <a:gd name="T15" fmla="*/ 10 h 10"/>
                    <a:gd name="T16" fmla="*/ 9 w 19"/>
                    <a:gd name="T17" fmla="*/ 10 h 10"/>
                    <a:gd name="T18" fmla="*/ 9 w 19"/>
                    <a:gd name="T19" fmla="*/ 10 h 10"/>
                    <a:gd name="T20" fmla="*/ 9 w 19"/>
                    <a:gd name="T21" fmla="*/ 10 h 10"/>
                    <a:gd name="T22" fmla="*/ 4 w 19"/>
                    <a:gd name="T23" fmla="*/ 10 h 10"/>
                    <a:gd name="T24" fmla="*/ 4 w 19"/>
                    <a:gd name="T25" fmla="*/ 10 h 10"/>
                    <a:gd name="T26" fmla="*/ 4 w 19"/>
                    <a:gd name="T27" fmla="*/ 10 h 10"/>
                    <a:gd name="T28" fmla="*/ 4 w 19"/>
                    <a:gd name="T29" fmla="*/ 10 h 10"/>
                    <a:gd name="T30" fmla="*/ 0 w 19"/>
                    <a:gd name="T31" fmla="*/ 10 h 10"/>
                    <a:gd name="T32" fmla="*/ 0 w 1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4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8" name="Freeform 1612">
                  <a:extLst>
                    <a:ext uri="{FF2B5EF4-FFF2-40B4-BE49-F238E27FC236}">
                      <a16:creationId xmlns:a16="http://schemas.microsoft.com/office/drawing/2014/main" id="{868A8011-9C9B-45DF-ACDB-D1A997BBF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1607"/>
                  <a:ext cx="87" cy="58"/>
                </a:xfrm>
                <a:custGeom>
                  <a:avLst/>
                  <a:gdLst>
                    <a:gd name="T0" fmla="*/ 87 w 87"/>
                    <a:gd name="T1" fmla="*/ 0 h 58"/>
                    <a:gd name="T2" fmla="*/ 82 w 87"/>
                    <a:gd name="T3" fmla="*/ 0 h 58"/>
                    <a:gd name="T4" fmla="*/ 77 w 87"/>
                    <a:gd name="T5" fmla="*/ 5 h 58"/>
                    <a:gd name="T6" fmla="*/ 72 w 87"/>
                    <a:gd name="T7" fmla="*/ 5 h 58"/>
                    <a:gd name="T8" fmla="*/ 62 w 87"/>
                    <a:gd name="T9" fmla="*/ 9 h 58"/>
                    <a:gd name="T10" fmla="*/ 58 w 87"/>
                    <a:gd name="T11" fmla="*/ 14 h 58"/>
                    <a:gd name="T12" fmla="*/ 53 w 87"/>
                    <a:gd name="T13" fmla="*/ 19 h 58"/>
                    <a:gd name="T14" fmla="*/ 48 w 87"/>
                    <a:gd name="T15" fmla="*/ 24 h 58"/>
                    <a:gd name="T16" fmla="*/ 43 w 87"/>
                    <a:gd name="T17" fmla="*/ 24 h 58"/>
                    <a:gd name="T18" fmla="*/ 38 w 87"/>
                    <a:gd name="T19" fmla="*/ 29 h 58"/>
                    <a:gd name="T20" fmla="*/ 33 w 87"/>
                    <a:gd name="T21" fmla="*/ 34 h 58"/>
                    <a:gd name="T22" fmla="*/ 29 w 87"/>
                    <a:gd name="T23" fmla="*/ 38 h 58"/>
                    <a:gd name="T24" fmla="*/ 24 w 87"/>
                    <a:gd name="T25" fmla="*/ 43 h 58"/>
                    <a:gd name="T26" fmla="*/ 19 w 87"/>
                    <a:gd name="T27" fmla="*/ 48 h 58"/>
                    <a:gd name="T28" fmla="*/ 14 w 87"/>
                    <a:gd name="T29" fmla="*/ 48 h 58"/>
                    <a:gd name="T30" fmla="*/ 9 w 87"/>
                    <a:gd name="T31" fmla="*/ 53 h 58"/>
                    <a:gd name="T32" fmla="*/ 0 w 87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58"/>
                    <a:gd name="T53" fmla="*/ 87 w 87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58">
                      <a:moveTo>
                        <a:pt x="87" y="0"/>
                      </a:moveTo>
                      <a:lnTo>
                        <a:pt x="82" y="0"/>
                      </a:lnTo>
                      <a:lnTo>
                        <a:pt x="77" y="5"/>
                      </a:lnTo>
                      <a:lnTo>
                        <a:pt x="72" y="5"/>
                      </a:lnTo>
                      <a:lnTo>
                        <a:pt x="62" y="9"/>
                      </a:lnTo>
                      <a:lnTo>
                        <a:pt x="58" y="14"/>
                      </a:lnTo>
                      <a:lnTo>
                        <a:pt x="53" y="19"/>
                      </a:lnTo>
                      <a:lnTo>
                        <a:pt x="48" y="24"/>
                      </a:lnTo>
                      <a:lnTo>
                        <a:pt x="43" y="24"/>
                      </a:lnTo>
                      <a:lnTo>
                        <a:pt x="38" y="29"/>
                      </a:lnTo>
                      <a:lnTo>
                        <a:pt x="33" y="34"/>
                      </a:lnTo>
                      <a:lnTo>
                        <a:pt x="29" y="38"/>
                      </a:lnTo>
                      <a:lnTo>
                        <a:pt x="24" y="43"/>
                      </a:lnTo>
                      <a:lnTo>
                        <a:pt x="19" y="48"/>
                      </a:lnTo>
                      <a:lnTo>
                        <a:pt x="14" y="48"/>
                      </a:lnTo>
                      <a:lnTo>
                        <a:pt x="9" y="53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9" name="Freeform 1613">
                  <a:extLst>
                    <a:ext uri="{FF2B5EF4-FFF2-40B4-BE49-F238E27FC236}">
                      <a16:creationId xmlns:a16="http://schemas.microsoft.com/office/drawing/2014/main" id="{3BDBCE19-2F7E-4A04-A267-4987790C3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2" y="1665"/>
                  <a:ext cx="29" cy="24"/>
                </a:xfrm>
                <a:custGeom>
                  <a:avLst/>
                  <a:gdLst>
                    <a:gd name="T0" fmla="*/ 29 w 29"/>
                    <a:gd name="T1" fmla="*/ 0 h 24"/>
                    <a:gd name="T2" fmla="*/ 29 w 29"/>
                    <a:gd name="T3" fmla="*/ 0 h 24"/>
                    <a:gd name="T4" fmla="*/ 29 w 29"/>
                    <a:gd name="T5" fmla="*/ 0 h 24"/>
                    <a:gd name="T6" fmla="*/ 24 w 29"/>
                    <a:gd name="T7" fmla="*/ 5 h 24"/>
                    <a:gd name="T8" fmla="*/ 24 w 29"/>
                    <a:gd name="T9" fmla="*/ 5 h 24"/>
                    <a:gd name="T10" fmla="*/ 19 w 29"/>
                    <a:gd name="T11" fmla="*/ 9 h 24"/>
                    <a:gd name="T12" fmla="*/ 19 w 29"/>
                    <a:gd name="T13" fmla="*/ 9 h 24"/>
                    <a:gd name="T14" fmla="*/ 19 w 29"/>
                    <a:gd name="T15" fmla="*/ 14 h 24"/>
                    <a:gd name="T16" fmla="*/ 14 w 29"/>
                    <a:gd name="T17" fmla="*/ 14 h 24"/>
                    <a:gd name="T18" fmla="*/ 14 w 29"/>
                    <a:gd name="T19" fmla="*/ 14 h 24"/>
                    <a:gd name="T20" fmla="*/ 9 w 29"/>
                    <a:gd name="T21" fmla="*/ 19 h 24"/>
                    <a:gd name="T22" fmla="*/ 9 w 29"/>
                    <a:gd name="T23" fmla="*/ 19 h 24"/>
                    <a:gd name="T24" fmla="*/ 4 w 29"/>
                    <a:gd name="T25" fmla="*/ 19 h 24"/>
                    <a:gd name="T26" fmla="*/ 4 w 29"/>
                    <a:gd name="T27" fmla="*/ 24 h 24"/>
                    <a:gd name="T28" fmla="*/ 0 w 29"/>
                    <a:gd name="T29" fmla="*/ 24 h 24"/>
                    <a:gd name="T30" fmla="*/ 0 w 29"/>
                    <a:gd name="T31" fmla="*/ 24 h 24"/>
                    <a:gd name="T32" fmla="*/ 0 w 2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4"/>
                    <a:gd name="T53" fmla="*/ 29 w 2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4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4" y="5"/>
                      </a:lnTo>
                      <a:lnTo>
                        <a:pt x="19" y="9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0" name="Freeform 1614">
                  <a:extLst>
                    <a:ext uri="{FF2B5EF4-FFF2-40B4-BE49-F238E27FC236}">
                      <a16:creationId xmlns:a16="http://schemas.microsoft.com/office/drawing/2014/main" id="{8A00EB63-CD79-4329-A4B9-0A618F96F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07"/>
                  <a:ext cx="15" cy="82"/>
                </a:xfrm>
                <a:custGeom>
                  <a:avLst/>
                  <a:gdLst>
                    <a:gd name="T0" fmla="*/ 15 w 15"/>
                    <a:gd name="T1" fmla="*/ 82 h 82"/>
                    <a:gd name="T2" fmla="*/ 10 w 15"/>
                    <a:gd name="T3" fmla="*/ 77 h 82"/>
                    <a:gd name="T4" fmla="*/ 10 w 15"/>
                    <a:gd name="T5" fmla="*/ 72 h 82"/>
                    <a:gd name="T6" fmla="*/ 10 w 15"/>
                    <a:gd name="T7" fmla="*/ 67 h 82"/>
                    <a:gd name="T8" fmla="*/ 10 w 15"/>
                    <a:gd name="T9" fmla="*/ 63 h 82"/>
                    <a:gd name="T10" fmla="*/ 10 w 15"/>
                    <a:gd name="T11" fmla="*/ 58 h 82"/>
                    <a:gd name="T12" fmla="*/ 5 w 15"/>
                    <a:gd name="T13" fmla="*/ 53 h 82"/>
                    <a:gd name="T14" fmla="*/ 5 w 15"/>
                    <a:gd name="T15" fmla="*/ 48 h 82"/>
                    <a:gd name="T16" fmla="*/ 5 w 15"/>
                    <a:gd name="T17" fmla="*/ 43 h 82"/>
                    <a:gd name="T18" fmla="*/ 5 w 15"/>
                    <a:gd name="T19" fmla="*/ 38 h 82"/>
                    <a:gd name="T20" fmla="*/ 5 w 15"/>
                    <a:gd name="T21" fmla="*/ 34 h 82"/>
                    <a:gd name="T22" fmla="*/ 0 w 15"/>
                    <a:gd name="T23" fmla="*/ 29 h 82"/>
                    <a:gd name="T24" fmla="*/ 0 w 15"/>
                    <a:gd name="T25" fmla="*/ 24 h 82"/>
                    <a:gd name="T26" fmla="*/ 0 w 15"/>
                    <a:gd name="T27" fmla="*/ 14 h 82"/>
                    <a:gd name="T28" fmla="*/ 0 w 15"/>
                    <a:gd name="T29" fmla="*/ 9 h 82"/>
                    <a:gd name="T30" fmla="*/ 0 w 15"/>
                    <a:gd name="T31" fmla="*/ 5 h 82"/>
                    <a:gd name="T32" fmla="*/ 0 w 15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82"/>
                    <a:gd name="T53" fmla="*/ 15 w 1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82">
                      <a:moveTo>
                        <a:pt x="15" y="82"/>
                      </a:moveTo>
                      <a:lnTo>
                        <a:pt x="10" y="77"/>
                      </a:lnTo>
                      <a:lnTo>
                        <a:pt x="10" y="72"/>
                      </a:lnTo>
                      <a:lnTo>
                        <a:pt x="10" y="67"/>
                      </a:ln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" name="Group 1615">
                <a:extLst>
                  <a:ext uri="{FF2B5EF4-FFF2-40B4-BE49-F238E27FC236}">
                    <a16:creationId xmlns:a16="http://schemas.microsoft.com/office/drawing/2014/main" id="{2CE7DCDC-59EA-4751-8B7A-ACD2449FB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2" y="1303"/>
                <a:ext cx="2167" cy="2119"/>
                <a:chOff x="1432" y="1303"/>
                <a:chExt cx="2167" cy="2119"/>
              </a:xfrm>
            </p:grpSpPr>
            <p:sp>
              <p:nvSpPr>
                <p:cNvPr id="671" name="Freeform 1616">
                  <a:extLst>
                    <a:ext uri="{FF2B5EF4-FFF2-40B4-BE49-F238E27FC236}">
                      <a16:creationId xmlns:a16="http://schemas.microsoft.com/office/drawing/2014/main" id="{26AC21AA-CD0C-4631-BF1D-D78108081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602"/>
                  <a:ext cx="10" cy="10"/>
                </a:xfrm>
                <a:custGeom>
                  <a:avLst/>
                  <a:gdLst>
                    <a:gd name="T0" fmla="*/ 10 w 10"/>
                    <a:gd name="T1" fmla="*/ 5 h 10"/>
                    <a:gd name="T2" fmla="*/ 5 w 10"/>
                    <a:gd name="T3" fmla="*/ 0 h 10"/>
                    <a:gd name="T4" fmla="*/ 0 w 10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2" name="Freeform 1617">
                  <a:extLst>
                    <a:ext uri="{FF2B5EF4-FFF2-40B4-BE49-F238E27FC236}">
                      <a16:creationId xmlns:a16="http://schemas.microsoft.com/office/drawing/2014/main" id="{D9665EC5-7893-4217-A552-41C307FE2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612"/>
                  <a:ext cx="58" cy="449"/>
                </a:xfrm>
                <a:custGeom>
                  <a:avLst/>
                  <a:gdLst>
                    <a:gd name="T0" fmla="*/ 0 w 58"/>
                    <a:gd name="T1" fmla="*/ 0 h 449"/>
                    <a:gd name="T2" fmla="*/ 0 w 58"/>
                    <a:gd name="T3" fmla="*/ 29 h 449"/>
                    <a:gd name="T4" fmla="*/ 5 w 58"/>
                    <a:gd name="T5" fmla="*/ 58 h 449"/>
                    <a:gd name="T6" fmla="*/ 5 w 58"/>
                    <a:gd name="T7" fmla="*/ 87 h 449"/>
                    <a:gd name="T8" fmla="*/ 10 w 58"/>
                    <a:gd name="T9" fmla="*/ 115 h 449"/>
                    <a:gd name="T10" fmla="*/ 15 w 58"/>
                    <a:gd name="T11" fmla="*/ 140 h 449"/>
                    <a:gd name="T12" fmla="*/ 15 w 58"/>
                    <a:gd name="T13" fmla="*/ 169 h 449"/>
                    <a:gd name="T14" fmla="*/ 20 w 58"/>
                    <a:gd name="T15" fmla="*/ 198 h 449"/>
                    <a:gd name="T16" fmla="*/ 25 w 58"/>
                    <a:gd name="T17" fmla="*/ 227 h 449"/>
                    <a:gd name="T18" fmla="*/ 29 w 58"/>
                    <a:gd name="T19" fmla="*/ 251 h 449"/>
                    <a:gd name="T20" fmla="*/ 34 w 58"/>
                    <a:gd name="T21" fmla="*/ 280 h 449"/>
                    <a:gd name="T22" fmla="*/ 39 w 58"/>
                    <a:gd name="T23" fmla="*/ 309 h 449"/>
                    <a:gd name="T24" fmla="*/ 44 w 58"/>
                    <a:gd name="T25" fmla="*/ 338 h 449"/>
                    <a:gd name="T26" fmla="*/ 49 w 58"/>
                    <a:gd name="T27" fmla="*/ 362 h 449"/>
                    <a:gd name="T28" fmla="*/ 54 w 58"/>
                    <a:gd name="T29" fmla="*/ 391 h 449"/>
                    <a:gd name="T30" fmla="*/ 58 w 58"/>
                    <a:gd name="T31" fmla="*/ 420 h 449"/>
                    <a:gd name="T32" fmla="*/ 58 w 58"/>
                    <a:gd name="T33" fmla="*/ 449 h 4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449"/>
                    <a:gd name="T53" fmla="*/ 58 w 58"/>
                    <a:gd name="T54" fmla="*/ 449 h 4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44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5" y="58"/>
                      </a:lnTo>
                      <a:lnTo>
                        <a:pt x="5" y="87"/>
                      </a:lnTo>
                      <a:lnTo>
                        <a:pt x="10" y="115"/>
                      </a:lnTo>
                      <a:lnTo>
                        <a:pt x="15" y="140"/>
                      </a:lnTo>
                      <a:lnTo>
                        <a:pt x="15" y="169"/>
                      </a:lnTo>
                      <a:lnTo>
                        <a:pt x="20" y="198"/>
                      </a:lnTo>
                      <a:lnTo>
                        <a:pt x="25" y="227"/>
                      </a:lnTo>
                      <a:lnTo>
                        <a:pt x="29" y="251"/>
                      </a:lnTo>
                      <a:lnTo>
                        <a:pt x="34" y="280"/>
                      </a:lnTo>
                      <a:lnTo>
                        <a:pt x="39" y="309"/>
                      </a:lnTo>
                      <a:lnTo>
                        <a:pt x="44" y="338"/>
                      </a:lnTo>
                      <a:lnTo>
                        <a:pt x="49" y="362"/>
                      </a:lnTo>
                      <a:lnTo>
                        <a:pt x="54" y="391"/>
                      </a:lnTo>
                      <a:lnTo>
                        <a:pt x="58" y="420"/>
                      </a:lnTo>
                      <a:lnTo>
                        <a:pt x="58" y="4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3" name="Freeform 1618">
                  <a:extLst>
                    <a:ext uri="{FF2B5EF4-FFF2-40B4-BE49-F238E27FC236}">
                      <a16:creationId xmlns:a16="http://schemas.microsoft.com/office/drawing/2014/main" id="{3E2B7FB7-790C-477F-A8EF-456D75BE2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6" y="2061"/>
                  <a:ext cx="19" cy="347"/>
                </a:xfrm>
                <a:custGeom>
                  <a:avLst/>
                  <a:gdLst>
                    <a:gd name="T0" fmla="*/ 19 w 19"/>
                    <a:gd name="T1" fmla="*/ 0 h 347"/>
                    <a:gd name="T2" fmla="*/ 19 w 19"/>
                    <a:gd name="T3" fmla="*/ 19 h 347"/>
                    <a:gd name="T4" fmla="*/ 15 w 19"/>
                    <a:gd name="T5" fmla="*/ 43 h 347"/>
                    <a:gd name="T6" fmla="*/ 10 w 19"/>
                    <a:gd name="T7" fmla="*/ 62 h 347"/>
                    <a:gd name="T8" fmla="*/ 10 w 19"/>
                    <a:gd name="T9" fmla="*/ 86 h 347"/>
                    <a:gd name="T10" fmla="*/ 5 w 19"/>
                    <a:gd name="T11" fmla="*/ 106 h 347"/>
                    <a:gd name="T12" fmla="*/ 5 w 19"/>
                    <a:gd name="T13" fmla="*/ 130 h 347"/>
                    <a:gd name="T14" fmla="*/ 0 w 19"/>
                    <a:gd name="T15" fmla="*/ 154 h 347"/>
                    <a:gd name="T16" fmla="*/ 0 w 19"/>
                    <a:gd name="T17" fmla="*/ 173 h 347"/>
                    <a:gd name="T18" fmla="*/ 0 w 19"/>
                    <a:gd name="T19" fmla="*/ 198 h 347"/>
                    <a:gd name="T20" fmla="*/ 0 w 19"/>
                    <a:gd name="T21" fmla="*/ 217 h 347"/>
                    <a:gd name="T22" fmla="*/ 0 w 19"/>
                    <a:gd name="T23" fmla="*/ 241 h 347"/>
                    <a:gd name="T24" fmla="*/ 5 w 19"/>
                    <a:gd name="T25" fmla="*/ 260 h 347"/>
                    <a:gd name="T26" fmla="*/ 5 w 19"/>
                    <a:gd name="T27" fmla="*/ 284 h 347"/>
                    <a:gd name="T28" fmla="*/ 10 w 19"/>
                    <a:gd name="T29" fmla="*/ 304 h 347"/>
                    <a:gd name="T30" fmla="*/ 15 w 19"/>
                    <a:gd name="T31" fmla="*/ 328 h 347"/>
                    <a:gd name="T32" fmla="*/ 19 w 19"/>
                    <a:gd name="T33" fmla="*/ 347 h 3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347"/>
                    <a:gd name="T53" fmla="*/ 19 w 19"/>
                    <a:gd name="T54" fmla="*/ 347 h 34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347">
                      <a:moveTo>
                        <a:pt x="19" y="0"/>
                      </a:moveTo>
                      <a:lnTo>
                        <a:pt x="19" y="19"/>
                      </a:lnTo>
                      <a:lnTo>
                        <a:pt x="15" y="43"/>
                      </a:lnTo>
                      <a:lnTo>
                        <a:pt x="10" y="62"/>
                      </a:lnTo>
                      <a:lnTo>
                        <a:pt x="10" y="86"/>
                      </a:lnTo>
                      <a:lnTo>
                        <a:pt x="5" y="106"/>
                      </a:lnTo>
                      <a:lnTo>
                        <a:pt x="5" y="130"/>
                      </a:lnTo>
                      <a:lnTo>
                        <a:pt x="0" y="154"/>
                      </a:lnTo>
                      <a:lnTo>
                        <a:pt x="0" y="173"/>
                      </a:lnTo>
                      <a:lnTo>
                        <a:pt x="0" y="198"/>
                      </a:lnTo>
                      <a:lnTo>
                        <a:pt x="0" y="217"/>
                      </a:lnTo>
                      <a:lnTo>
                        <a:pt x="0" y="241"/>
                      </a:lnTo>
                      <a:lnTo>
                        <a:pt x="5" y="260"/>
                      </a:lnTo>
                      <a:lnTo>
                        <a:pt x="5" y="284"/>
                      </a:lnTo>
                      <a:lnTo>
                        <a:pt x="10" y="304"/>
                      </a:lnTo>
                      <a:lnTo>
                        <a:pt x="15" y="328"/>
                      </a:lnTo>
                      <a:lnTo>
                        <a:pt x="19" y="3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4" name="Freeform 1619">
                  <a:extLst>
                    <a:ext uri="{FF2B5EF4-FFF2-40B4-BE49-F238E27FC236}">
                      <a16:creationId xmlns:a16="http://schemas.microsoft.com/office/drawing/2014/main" id="{A6A7889B-EC42-4CAF-A918-D3A3F029F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" y="2408"/>
                  <a:ext cx="111" cy="169"/>
                </a:xfrm>
                <a:custGeom>
                  <a:avLst/>
                  <a:gdLst>
                    <a:gd name="T0" fmla="*/ 0 w 111"/>
                    <a:gd name="T1" fmla="*/ 0 h 169"/>
                    <a:gd name="T2" fmla="*/ 5 w 111"/>
                    <a:gd name="T3" fmla="*/ 15 h 169"/>
                    <a:gd name="T4" fmla="*/ 5 w 111"/>
                    <a:gd name="T5" fmla="*/ 24 h 169"/>
                    <a:gd name="T6" fmla="*/ 10 w 111"/>
                    <a:gd name="T7" fmla="*/ 39 h 169"/>
                    <a:gd name="T8" fmla="*/ 15 w 111"/>
                    <a:gd name="T9" fmla="*/ 48 h 169"/>
                    <a:gd name="T10" fmla="*/ 25 w 111"/>
                    <a:gd name="T11" fmla="*/ 63 h 169"/>
                    <a:gd name="T12" fmla="*/ 29 w 111"/>
                    <a:gd name="T13" fmla="*/ 73 h 169"/>
                    <a:gd name="T14" fmla="*/ 34 w 111"/>
                    <a:gd name="T15" fmla="*/ 82 h 169"/>
                    <a:gd name="T16" fmla="*/ 44 w 111"/>
                    <a:gd name="T17" fmla="*/ 92 h 169"/>
                    <a:gd name="T18" fmla="*/ 49 w 111"/>
                    <a:gd name="T19" fmla="*/ 106 h 169"/>
                    <a:gd name="T20" fmla="*/ 58 w 111"/>
                    <a:gd name="T21" fmla="*/ 116 h 169"/>
                    <a:gd name="T22" fmla="*/ 68 w 111"/>
                    <a:gd name="T23" fmla="*/ 126 h 169"/>
                    <a:gd name="T24" fmla="*/ 73 w 111"/>
                    <a:gd name="T25" fmla="*/ 135 h 169"/>
                    <a:gd name="T26" fmla="*/ 83 w 111"/>
                    <a:gd name="T27" fmla="*/ 145 h 169"/>
                    <a:gd name="T28" fmla="*/ 92 w 111"/>
                    <a:gd name="T29" fmla="*/ 155 h 169"/>
                    <a:gd name="T30" fmla="*/ 102 w 111"/>
                    <a:gd name="T31" fmla="*/ 159 h 169"/>
                    <a:gd name="T32" fmla="*/ 111 w 111"/>
                    <a:gd name="T33" fmla="*/ 169 h 1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169"/>
                    <a:gd name="T53" fmla="*/ 111 w 111"/>
                    <a:gd name="T54" fmla="*/ 169 h 16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169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5" y="24"/>
                      </a:lnTo>
                      <a:lnTo>
                        <a:pt x="10" y="39"/>
                      </a:lnTo>
                      <a:lnTo>
                        <a:pt x="15" y="48"/>
                      </a:lnTo>
                      <a:lnTo>
                        <a:pt x="25" y="63"/>
                      </a:lnTo>
                      <a:lnTo>
                        <a:pt x="29" y="73"/>
                      </a:lnTo>
                      <a:lnTo>
                        <a:pt x="34" y="82"/>
                      </a:lnTo>
                      <a:lnTo>
                        <a:pt x="44" y="92"/>
                      </a:lnTo>
                      <a:lnTo>
                        <a:pt x="49" y="106"/>
                      </a:lnTo>
                      <a:lnTo>
                        <a:pt x="58" y="116"/>
                      </a:lnTo>
                      <a:lnTo>
                        <a:pt x="68" y="126"/>
                      </a:lnTo>
                      <a:lnTo>
                        <a:pt x="73" y="135"/>
                      </a:lnTo>
                      <a:lnTo>
                        <a:pt x="83" y="145"/>
                      </a:lnTo>
                      <a:lnTo>
                        <a:pt x="92" y="155"/>
                      </a:lnTo>
                      <a:lnTo>
                        <a:pt x="102" y="159"/>
                      </a:lnTo>
                      <a:lnTo>
                        <a:pt x="111" y="16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5" name="Freeform 1620">
                  <a:extLst>
                    <a:ext uri="{FF2B5EF4-FFF2-40B4-BE49-F238E27FC236}">
                      <a16:creationId xmlns:a16="http://schemas.microsoft.com/office/drawing/2014/main" id="{943A461C-BA0F-4D24-84AC-EDEAE8323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2577"/>
                  <a:ext cx="34" cy="53"/>
                </a:xfrm>
                <a:custGeom>
                  <a:avLst/>
                  <a:gdLst>
                    <a:gd name="T0" fmla="*/ 0 w 34"/>
                    <a:gd name="T1" fmla="*/ 0 h 53"/>
                    <a:gd name="T2" fmla="*/ 0 w 34"/>
                    <a:gd name="T3" fmla="*/ 5 h 53"/>
                    <a:gd name="T4" fmla="*/ 0 w 34"/>
                    <a:gd name="T5" fmla="*/ 10 h 53"/>
                    <a:gd name="T6" fmla="*/ 5 w 34"/>
                    <a:gd name="T7" fmla="*/ 15 h 53"/>
                    <a:gd name="T8" fmla="*/ 5 w 34"/>
                    <a:gd name="T9" fmla="*/ 15 h 53"/>
                    <a:gd name="T10" fmla="*/ 5 w 34"/>
                    <a:gd name="T11" fmla="*/ 19 h 53"/>
                    <a:gd name="T12" fmla="*/ 10 w 34"/>
                    <a:gd name="T13" fmla="*/ 24 h 53"/>
                    <a:gd name="T14" fmla="*/ 10 w 34"/>
                    <a:gd name="T15" fmla="*/ 29 h 53"/>
                    <a:gd name="T16" fmla="*/ 10 w 34"/>
                    <a:gd name="T17" fmla="*/ 34 h 53"/>
                    <a:gd name="T18" fmla="*/ 15 w 34"/>
                    <a:gd name="T19" fmla="*/ 34 h 53"/>
                    <a:gd name="T20" fmla="*/ 15 w 34"/>
                    <a:gd name="T21" fmla="*/ 39 h 53"/>
                    <a:gd name="T22" fmla="*/ 20 w 34"/>
                    <a:gd name="T23" fmla="*/ 44 h 53"/>
                    <a:gd name="T24" fmla="*/ 25 w 34"/>
                    <a:gd name="T25" fmla="*/ 44 h 53"/>
                    <a:gd name="T26" fmla="*/ 25 w 34"/>
                    <a:gd name="T27" fmla="*/ 48 h 53"/>
                    <a:gd name="T28" fmla="*/ 29 w 34"/>
                    <a:gd name="T29" fmla="*/ 48 h 53"/>
                    <a:gd name="T30" fmla="*/ 34 w 34"/>
                    <a:gd name="T31" fmla="*/ 53 h 53"/>
                    <a:gd name="T32" fmla="*/ 34 w 34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3"/>
                    <a:gd name="T53" fmla="*/ 34 w 3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15" y="39"/>
                      </a:lnTo>
                      <a:lnTo>
                        <a:pt x="20" y="44"/>
                      </a:lnTo>
                      <a:lnTo>
                        <a:pt x="25" y="44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4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6" name="Freeform 1621">
                  <a:extLst>
                    <a:ext uri="{FF2B5EF4-FFF2-40B4-BE49-F238E27FC236}">
                      <a16:creationId xmlns:a16="http://schemas.microsoft.com/office/drawing/2014/main" id="{5594152B-2307-42D2-A425-F409FD93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0" y="2630"/>
                  <a:ext cx="34" cy="338"/>
                </a:xfrm>
                <a:custGeom>
                  <a:avLst/>
                  <a:gdLst>
                    <a:gd name="T0" fmla="*/ 0 w 34"/>
                    <a:gd name="T1" fmla="*/ 0 h 338"/>
                    <a:gd name="T2" fmla="*/ 5 w 34"/>
                    <a:gd name="T3" fmla="*/ 24 h 338"/>
                    <a:gd name="T4" fmla="*/ 10 w 34"/>
                    <a:gd name="T5" fmla="*/ 44 h 338"/>
                    <a:gd name="T6" fmla="*/ 15 w 34"/>
                    <a:gd name="T7" fmla="*/ 63 h 338"/>
                    <a:gd name="T8" fmla="*/ 15 w 34"/>
                    <a:gd name="T9" fmla="*/ 82 h 338"/>
                    <a:gd name="T10" fmla="*/ 20 w 34"/>
                    <a:gd name="T11" fmla="*/ 106 h 338"/>
                    <a:gd name="T12" fmla="*/ 20 w 34"/>
                    <a:gd name="T13" fmla="*/ 126 h 338"/>
                    <a:gd name="T14" fmla="*/ 24 w 34"/>
                    <a:gd name="T15" fmla="*/ 145 h 338"/>
                    <a:gd name="T16" fmla="*/ 24 w 34"/>
                    <a:gd name="T17" fmla="*/ 169 h 338"/>
                    <a:gd name="T18" fmla="*/ 29 w 34"/>
                    <a:gd name="T19" fmla="*/ 189 h 338"/>
                    <a:gd name="T20" fmla="*/ 29 w 34"/>
                    <a:gd name="T21" fmla="*/ 208 h 338"/>
                    <a:gd name="T22" fmla="*/ 29 w 34"/>
                    <a:gd name="T23" fmla="*/ 232 h 338"/>
                    <a:gd name="T24" fmla="*/ 29 w 34"/>
                    <a:gd name="T25" fmla="*/ 251 h 338"/>
                    <a:gd name="T26" fmla="*/ 29 w 34"/>
                    <a:gd name="T27" fmla="*/ 275 h 338"/>
                    <a:gd name="T28" fmla="*/ 34 w 34"/>
                    <a:gd name="T29" fmla="*/ 295 h 338"/>
                    <a:gd name="T30" fmla="*/ 34 w 34"/>
                    <a:gd name="T31" fmla="*/ 314 h 338"/>
                    <a:gd name="T32" fmla="*/ 34 w 34"/>
                    <a:gd name="T33" fmla="*/ 338 h 3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338"/>
                    <a:gd name="T53" fmla="*/ 34 w 34"/>
                    <a:gd name="T54" fmla="*/ 338 h 3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338">
                      <a:moveTo>
                        <a:pt x="0" y="0"/>
                      </a:moveTo>
                      <a:lnTo>
                        <a:pt x="5" y="24"/>
                      </a:lnTo>
                      <a:lnTo>
                        <a:pt x="10" y="44"/>
                      </a:lnTo>
                      <a:lnTo>
                        <a:pt x="15" y="63"/>
                      </a:lnTo>
                      <a:lnTo>
                        <a:pt x="15" y="82"/>
                      </a:lnTo>
                      <a:lnTo>
                        <a:pt x="20" y="106"/>
                      </a:lnTo>
                      <a:lnTo>
                        <a:pt x="20" y="126"/>
                      </a:lnTo>
                      <a:lnTo>
                        <a:pt x="24" y="145"/>
                      </a:lnTo>
                      <a:lnTo>
                        <a:pt x="24" y="169"/>
                      </a:lnTo>
                      <a:lnTo>
                        <a:pt x="29" y="189"/>
                      </a:lnTo>
                      <a:lnTo>
                        <a:pt x="29" y="208"/>
                      </a:lnTo>
                      <a:lnTo>
                        <a:pt x="29" y="232"/>
                      </a:lnTo>
                      <a:lnTo>
                        <a:pt x="29" y="251"/>
                      </a:lnTo>
                      <a:lnTo>
                        <a:pt x="29" y="275"/>
                      </a:lnTo>
                      <a:lnTo>
                        <a:pt x="34" y="295"/>
                      </a:lnTo>
                      <a:lnTo>
                        <a:pt x="34" y="314"/>
                      </a:lnTo>
                      <a:lnTo>
                        <a:pt x="34" y="3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7" name="Freeform 1622">
                  <a:extLst>
                    <a:ext uri="{FF2B5EF4-FFF2-40B4-BE49-F238E27FC236}">
                      <a16:creationId xmlns:a16="http://schemas.microsoft.com/office/drawing/2014/main" id="{28342CD5-4F66-43C0-BE8B-74333F49C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968"/>
                  <a:ext cx="34" cy="217"/>
                </a:xfrm>
                <a:custGeom>
                  <a:avLst/>
                  <a:gdLst>
                    <a:gd name="T0" fmla="*/ 0 w 34"/>
                    <a:gd name="T1" fmla="*/ 0 h 217"/>
                    <a:gd name="T2" fmla="*/ 0 w 34"/>
                    <a:gd name="T3" fmla="*/ 15 h 217"/>
                    <a:gd name="T4" fmla="*/ 0 w 34"/>
                    <a:gd name="T5" fmla="*/ 29 h 217"/>
                    <a:gd name="T6" fmla="*/ 0 w 34"/>
                    <a:gd name="T7" fmla="*/ 44 h 217"/>
                    <a:gd name="T8" fmla="*/ 0 w 34"/>
                    <a:gd name="T9" fmla="*/ 53 h 217"/>
                    <a:gd name="T10" fmla="*/ 0 w 34"/>
                    <a:gd name="T11" fmla="*/ 68 h 217"/>
                    <a:gd name="T12" fmla="*/ 0 w 34"/>
                    <a:gd name="T13" fmla="*/ 82 h 217"/>
                    <a:gd name="T14" fmla="*/ 0 w 34"/>
                    <a:gd name="T15" fmla="*/ 97 h 217"/>
                    <a:gd name="T16" fmla="*/ 0 w 34"/>
                    <a:gd name="T17" fmla="*/ 111 h 217"/>
                    <a:gd name="T18" fmla="*/ 5 w 34"/>
                    <a:gd name="T19" fmla="*/ 126 h 217"/>
                    <a:gd name="T20" fmla="*/ 5 w 34"/>
                    <a:gd name="T21" fmla="*/ 140 h 217"/>
                    <a:gd name="T22" fmla="*/ 10 w 34"/>
                    <a:gd name="T23" fmla="*/ 155 h 217"/>
                    <a:gd name="T24" fmla="*/ 10 w 34"/>
                    <a:gd name="T25" fmla="*/ 169 h 217"/>
                    <a:gd name="T26" fmla="*/ 15 w 34"/>
                    <a:gd name="T27" fmla="*/ 179 h 217"/>
                    <a:gd name="T28" fmla="*/ 19 w 34"/>
                    <a:gd name="T29" fmla="*/ 193 h 217"/>
                    <a:gd name="T30" fmla="*/ 29 w 34"/>
                    <a:gd name="T31" fmla="*/ 208 h 217"/>
                    <a:gd name="T32" fmla="*/ 34 w 34"/>
                    <a:gd name="T33" fmla="*/ 217 h 2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17"/>
                    <a:gd name="T53" fmla="*/ 34 w 34"/>
                    <a:gd name="T54" fmla="*/ 217 h 2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17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0" y="29"/>
                      </a:lnTo>
                      <a:lnTo>
                        <a:pt x="0" y="44"/>
                      </a:lnTo>
                      <a:lnTo>
                        <a:pt x="0" y="53"/>
                      </a:lnTo>
                      <a:lnTo>
                        <a:pt x="0" y="68"/>
                      </a:lnTo>
                      <a:lnTo>
                        <a:pt x="0" y="82"/>
                      </a:lnTo>
                      <a:lnTo>
                        <a:pt x="0" y="97"/>
                      </a:lnTo>
                      <a:lnTo>
                        <a:pt x="0" y="111"/>
                      </a:lnTo>
                      <a:lnTo>
                        <a:pt x="5" y="126"/>
                      </a:lnTo>
                      <a:lnTo>
                        <a:pt x="5" y="140"/>
                      </a:lnTo>
                      <a:lnTo>
                        <a:pt x="10" y="155"/>
                      </a:lnTo>
                      <a:lnTo>
                        <a:pt x="10" y="169"/>
                      </a:lnTo>
                      <a:lnTo>
                        <a:pt x="15" y="179"/>
                      </a:lnTo>
                      <a:lnTo>
                        <a:pt x="19" y="193"/>
                      </a:lnTo>
                      <a:lnTo>
                        <a:pt x="29" y="208"/>
                      </a:lnTo>
                      <a:lnTo>
                        <a:pt x="34" y="2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8" name="Freeform 1623">
                  <a:extLst>
                    <a:ext uri="{FF2B5EF4-FFF2-40B4-BE49-F238E27FC236}">
                      <a16:creationId xmlns:a16="http://schemas.microsoft.com/office/drawing/2014/main" id="{91369932-1C5B-4C1A-97A8-63FCC4E07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9" y="3185"/>
                  <a:ext cx="39" cy="58"/>
                </a:xfrm>
                <a:custGeom>
                  <a:avLst/>
                  <a:gdLst>
                    <a:gd name="T0" fmla="*/ 39 w 39"/>
                    <a:gd name="T1" fmla="*/ 0 h 58"/>
                    <a:gd name="T2" fmla="*/ 39 w 39"/>
                    <a:gd name="T3" fmla="*/ 5 h 58"/>
                    <a:gd name="T4" fmla="*/ 34 w 39"/>
                    <a:gd name="T5" fmla="*/ 10 h 58"/>
                    <a:gd name="T6" fmla="*/ 34 w 39"/>
                    <a:gd name="T7" fmla="*/ 15 h 58"/>
                    <a:gd name="T8" fmla="*/ 34 w 39"/>
                    <a:gd name="T9" fmla="*/ 20 h 58"/>
                    <a:gd name="T10" fmla="*/ 29 w 39"/>
                    <a:gd name="T11" fmla="*/ 25 h 58"/>
                    <a:gd name="T12" fmla="*/ 29 w 39"/>
                    <a:gd name="T13" fmla="*/ 25 h 58"/>
                    <a:gd name="T14" fmla="*/ 24 w 39"/>
                    <a:gd name="T15" fmla="*/ 29 h 58"/>
                    <a:gd name="T16" fmla="*/ 24 w 39"/>
                    <a:gd name="T17" fmla="*/ 34 h 58"/>
                    <a:gd name="T18" fmla="*/ 24 w 39"/>
                    <a:gd name="T19" fmla="*/ 39 h 58"/>
                    <a:gd name="T20" fmla="*/ 20 w 39"/>
                    <a:gd name="T21" fmla="*/ 44 h 58"/>
                    <a:gd name="T22" fmla="*/ 20 w 39"/>
                    <a:gd name="T23" fmla="*/ 44 h 58"/>
                    <a:gd name="T24" fmla="*/ 15 w 39"/>
                    <a:gd name="T25" fmla="*/ 49 h 58"/>
                    <a:gd name="T26" fmla="*/ 10 w 39"/>
                    <a:gd name="T27" fmla="*/ 54 h 58"/>
                    <a:gd name="T28" fmla="*/ 10 w 39"/>
                    <a:gd name="T29" fmla="*/ 54 h 58"/>
                    <a:gd name="T30" fmla="*/ 5 w 39"/>
                    <a:gd name="T31" fmla="*/ 58 h 58"/>
                    <a:gd name="T32" fmla="*/ 0 w 39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8"/>
                    <a:gd name="T53" fmla="*/ 39 w 3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8">
                      <a:moveTo>
                        <a:pt x="39" y="0"/>
                      </a:moveTo>
                      <a:lnTo>
                        <a:pt x="39" y="5"/>
                      </a:lnTo>
                      <a:lnTo>
                        <a:pt x="34" y="10"/>
                      </a:lnTo>
                      <a:lnTo>
                        <a:pt x="34" y="15"/>
                      </a:lnTo>
                      <a:lnTo>
                        <a:pt x="34" y="20"/>
                      </a:lnTo>
                      <a:lnTo>
                        <a:pt x="29" y="25"/>
                      </a:lnTo>
                      <a:lnTo>
                        <a:pt x="24" y="29"/>
                      </a:lnTo>
                      <a:lnTo>
                        <a:pt x="24" y="34"/>
                      </a:lnTo>
                      <a:lnTo>
                        <a:pt x="24" y="39"/>
                      </a:lnTo>
                      <a:lnTo>
                        <a:pt x="20" y="44"/>
                      </a:lnTo>
                      <a:lnTo>
                        <a:pt x="15" y="49"/>
                      </a:lnTo>
                      <a:lnTo>
                        <a:pt x="10" y="54"/>
                      </a:lnTo>
                      <a:lnTo>
                        <a:pt x="5" y="58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9" name="Freeform 1624">
                  <a:extLst>
                    <a:ext uri="{FF2B5EF4-FFF2-40B4-BE49-F238E27FC236}">
                      <a16:creationId xmlns:a16="http://schemas.microsoft.com/office/drawing/2014/main" id="{9DDA6413-CD31-4EA4-92D4-AEC40DB85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3147"/>
                  <a:ext cx="14" cy="96"/>
                </a:xfrm>
                <a:custGeom>
                  <a:avLst/>
                  <a:gdLst>
                    <a:gd name="T0" fmla="*/ 14 w 14"/>
                    <a:gd name="T1" fmla="*/ 96 h 96"/>
                    <a:gd name="T2" fmla="*/ 14 w 14"/>
                    <a:gd name="T3" fmla="*/ 92 h 96"/>
                    <a:gd name="T4" fmla="*/ 14 w 14"/>
                    <a:gd name="T5" fmla="*/ 87 h 96"/>
                    <a:gd name="T6" fmla="*/ 14 w 14"/>
                    <a:gd name="T7" fmla="*/ 77 h 96"/>
                    <a:gd name="T8" fmla="*/ 14 w 14"/>
                    <a:gd name="T9" fmla="*/ 72 h 96"/>
                    <a:gd name="T10" fmla="*/ 14 w 14"/>
                    <a:gd name="T11" fmla="*/ 67 h 96"/>
                    <a:gd name="T12" fmla="*/ 14 w 14"/>
                    <a:gd name="T13" fmla="*/ 58 h 96"/>
                    <a:gd name="T14" fmla="*/ 14 w 14"/>
                    <a:gd name="T15" fmla="*/ 53 h 96"/>
                    <a:gd name="T16" fmla="*/ 14 w 14"/>
                    <a:gd name="T17" fmla="*/ 48 h 96"/>
                    <a:gd name="T18" fmla="*/ 14 w 14"/>
                    <a:gd name="T19" fmla="*/ 38 h 96"/>
                    <a:gd name="T20" fmla="*/ 14 w 14"/>
                    <a:gd name="T21" fmla="*/ 34 h 96"/>
                    <a:gd name="T22" fmla="*/ 9 w 14"/>
                    <a:gd name="T23" fmla="*/ 29 h 96"/>
                    <a:gd name="T24" fmla="*/ 9 w 14"/>
                    <a:gd name="T25" fmla="*/ 24 h 96"/>
                    <a:gd name="T26" fmla="*/ 9 w 14"/>
                    <a:gd name="T27" fmla="*/ 14 h 96"/>
                    <a:gd name="T28" fmla="*/ 5 w 14"/>
                    <a:gd name="T29" fmla="*/ 9 h 96"/>
                    <a:gd name="T30" fmla="*/ 5 w 14"/>
                    <a:gd name="T31" fmla="*/ 5 h 96"/>
                    <a:gd name="T32" fmla="*/ 0 w 14"/>
                    <a:gd name="T33" fmla="*/ 0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96"/>
                    <a:gd name="T53" fmla="*/ 14 w 14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96">
                      <a:moveTo>
                        <a:pt x="14" y="96"/>
                      </a:moveTo>
                      <a:lnTo>
                        <a:pt x="14" y="92"/>
                      </a:lnTo>
                      <a:lnTo>
                        <a:pt x="14" y="87"/>
                      </a:lnTo>
                      <a:lnTo>
                        <a:pt x="14" y="77"/>
                      </a:lnTo>
                      <a:lnTo>
                        <a:pt x="14" y="72"/>
                      </a:lnTo>
                      <a:lnTo>
                        <a:pt x="14" y="67"/>
                      </a:lnTo>
                      <a:lnTo>
                        <a:pt x="14" y="58"/>
                      </a:lnTo>
                      <a:lnTo>
                        <a:pt x="14" y="53"/>
                      </a:lnTo>
                      <a:lnTo>
                        <a:pt x="14" y="48"/>
                      </a:lnTo>
                      <a:lnTo>
                        <a:pt x="14" y="38"/>
                      </a:lnTo>
                      <a:lnTo>
                        <a:pt x="14" y="34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0" name="Line 1625">
                  <a:extLst>
                    <a:ext uri="{FF2B5EF4-FFF2-40B4-BE49-F238E27FC236}">
                      <a16:creationId xmlns:a16="http://schemas.microsoft.com/office/drawing/2014/main" id="{ACEED9F6-7C89-4C63-937E-32F06A103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40" y="3147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1" name="Freeform 1626">
                  <a:extLst>
                    <a:ext uri="{FF2B5EF4-FFF2-40B4-BE49-F238E27FC236}">
                      <a16:creationId xmlns:a16="http://schemas.microsoft.com/office/drawing/2014/main" id="{16216A17-4CC5-4ADE-97D9-343AF4697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52"/>
                  <a:ext cx="63" cy="198"/>
                </a:xfrm>
                <a:custGeom>
                  <a:avLst/>
                  <a:gdLst>
                    <a:gd name="T0" fmla="*/ 53 w 63"/>
                    <a:gd name="T1" fmla="*/ 0 h 198"/>
                    <a:gd name="T2" fmla="*/ 53 w 63"/>
                    <a:gd name="T3" fmla="*/ 9 h 198"/>
                    <a:gd name="T4" fmla="*/ 58 w 63"/>
                    <a:gd name="T5" fmla="*/ 24 h 198"/>
                    <a:gd name="T6" fmla="*/ 58 w 63"/>
                    <a:gd name="T7" fmla="*/ 38 h 198"/>
                    <a:gd name="T8" fmla="*/ 58 w 63"/>
                    <a:gd name="T9" fmla="*/ 53 h 198"/>
                    <a:gd name="T10" fmla="*/ 58 w 63"/>
                    <a:gd name="T11" fmla="*/ 67 h 198"/>
                    <a:gd name="T12" fmla="*/ 63 w 63"/>
                    <a:gd name="T13" fmla="*/ 82 h 198"/>
                    <a:gd name="T14" fmla="*/ 58 w 63"/>
                    <a:gd name="T15" fmla="*/ 96 h 198"/>
                    <a:gd name="T16" fmla="*/ 58 w 63"/>
                    <a:gd name="T17" fmla="*/ 111 h 198"/>
                    <a:gd name="T18" fmla="*/ 58 w 63"/>
                    <a:gd name="T19" fmla="*/ 125 h 198"/>
                    <a:gd name="T20" fmla="*/ 53 w 63"/>
                    <a:gd name="T21" fmla="*/ 135 h 198"/>
                    <a:gd name="T22" fmla="*/ 48 w 63"/>
                    <a:gd name="T23" fmla="*/ 149 h 198"/>
                    <a:gd name="T24" fmla="*/ 43 w 63"/>
                    <a:gd name="T25" fmla="*/ 159 h 198"/>
                    <a:gd name="T26" fmla="*/ 34 w 63"/>
                    <a:gd name="T27" fmla="*/ 173 h 198"/>
                    <a:gd name="T28" fmla="*/ 24 w 63"/>
                    <a:gd name="T29" fmla="*/ 183 h 198"/>
                    <a:gd name="T30" fmla="*/ 14 w 63"/>
                    <a:gd name="T31" fmla="*/ 193 h 198"/>
                    <a:gd name="T32" fmla="*/ 0 w 63"/>
                    <a:gd name="T33" fmla="*/ 198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98"/>
                    <a:gd name="T53" fmla="*/ 63 w 63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98">
                      <a:moveTo>
                        <a:pt x="53" y="0"/>
                      </a:moveTo>
                      <a:lnTo>
                        <a:pt x="53" y="9"/>
                      </a:lnTo>
                      <a:lnTo>
                        <a:pt x="58" y="24"/>
                      </a:lnTo>
                      <a:lnTo>
                        <a:pt x="58" y="38"/>
                      </a:lnTo>
                      <a:lnTo>
                        <a:pt x="58" y="53"/>
                      </a:lnTo>
                      <a:lnTo>
                        <a:pt x="58" y="67"/>
                      </a:lnTo>
                      <a:lnTo>
                        <a:pt x="63" y="82"/>
                      </a:lnTo>
                      <a:lnTo>
                        <a:pt x="58" y="96"/>
                      </a:lnTo>
                      <a:lnTo>
                        <a:pt x="58" y="111"/>
                      </a:lnTo>
                      <a:lnTo>
                        <a:pt x="58" y="125"/>
                      </a:lnTo>
                      <a:lnTo>
                        <a:pt x="53" y="135"/>
                      </a:lnTo>
                      <a:lnTo>
                        <a:pt x="48" y="149"/>
                      </a:lnTo>
                      <a:lnTo>
                        <a:pt x="43" y="159"/>
                      </a:lnTo>
                      <a:lnTo>
                        <a:pt x="34" y="173"/>
                      </a:lnTo>
                      <a:lnTo>
                        <a:pt x="24" y="183"/>
                      </a:lnTo>
                      <a:lnTo>
                        <a:pt x="14" y="193"/>
                      </a:lnTo>
                      <a:lnTo>
                        <a:pt x="0" y="1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2" name="Freeform 1627">
                  <a:extLst>
                    <a:ext uri="{FF2B5EF4-FFF2-40B4-BE49-F238E27FC236}">
                      <a16:creationId xmlns:a16="http://schemas.microsoft.com/office/drawing/2014/main" id="{B2099532-94C9-4D74-B622-1D0BFC4CD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5" y="3350"/>
                  <a:ext cx="82" cy="67"/>
                </a:xfrm>
                <a:custGeom>
                  <a:avLst/>
                  <a:gdLst>
                    <a:gd name="T0" fmla="*/ 82 w 82"/>
                    <a:gd name="T1" fmla="*/ 0 h 67"/>
                    <a:gd name="T2" fmla="*/ 77 w 82"/>
                    <a:gd name="T3" fmla="*/ 0 h 67"/>
                    <a:gd name="T4" fmla="*/ 67 w 82"/>
                    <a:gd name="T5" fmla="*/ 4 h 67"/>
                    <a:gd name="T6" fmla="*/ 63 w 82"/>
                    <a:gd name="T7" fmla="*/ 4 h 67"/>
                    <a:gd name="T8" fmla="*/ 58 w 82"/>
                    <a:gd name="T9" fmla="*/ 9 h 67"/>
                    <a:gd name="T10" fmla="*/ 53 w 82"/>
                    <a:gd name="T11" fmla="*/ 9 h 67"/>
                    <a:gd name="T12" fmla="*/ 43 w 82"/>
                    <a:gd name="T13" fmla="*/ 14 h 67"/>
                    <a:gd name="T14" fmla="*/ 38 w 82"/>
                    <a:gd name="T15" fmla="*/ 19 h 67"/>
                    <a:gd name="T16" fmla="*/ 34 w 82"/>
                    <a:gd name="T17" fmla="*/ 24 h 67"/>
                    <a:gd name="T18" fmla="*/ 29 w 82"/>
                    <a:gd name="T19" fmla="*/ 29 h 67"/>
                    <a:gd name="T20" fmla="*/ 24 w 82"/>
                    <a:gd name="T21" fmla="*/ 33 h 67"/>
                    <a:gd name="T22" fmla="*/ 19 w 82"/>
                    <a:gd name="T23" fmla="*/ 38 h 67"/>
                    <a:gd name="T24" fmla="*/ 19 w 82"/>
                    <a:gd name="T25" fmla="*/ 48 h 67"/>
                    <a:gd name="T26" fmla="*/ 14 w 82"/>
                    <a:gd name="T27" fmla="*/ 53 h 67"/>
                    <a:gd name="T28" fmla="*/ 9 w 82"/>
                    <a:gd name="T29" fmla="*/ 58 h 67"/>
                    <a:gd name="T30" fmla="*/ 5 w 82"/>
                    <a:gd name="T31" fmla="*/ 62 h 67"/>
                    <a:gd name="T32" fmla="*/ 0 w 82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67"/>
                    <a:gd name="T53" fmla="*/ 82 w 82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67">
                      <a:moveTo>
                        <a:pt x="82" y="0"/>
                      </a:moveTo>
                      <a:lnTo>
                        <a:pt x="77" y="0"/>
                      </a:lnTo>
                      <a:lnTo>
                        <a:pt x="67" y="4"/>
                      </a:lnTo>
                      <a:lnTo>
                        <a:pt x="63" y="4"/>
                      </a:lnTo>
                      <a:lnTo>
                        <a:pt x="58" y="9"/>
                      </a:lnTo>
                      <a:lnTo>
                        <a:pt x="53" y="9"/>
                      </a:lnTo>
                      <a:lnTo>
                        <a:pt x="43" y="14"/>
                      </a:lnTo>
                      <a:lnTo>
                        <a:pt x="38" y="19"/>
                      </a:lnTo>
                      <a:lnTo>
                        <a:pt x="34" y="24"/>
                      </a:lnTo>
                      <a:lnTo>
                        <a:pt x="29" y="29"/>
                      </a:lnTo>
                      <a:lnTo>
                        <a:pt x="24" y="33"/>
                      </a:lnTo>
                      <a:lnTo>
                        <a:pt x="19" y="38"/>
                      </a:lnTo>
                      <a:lnTo>
                        <a:pt x="19" y="48"/>
                      </a:lnTo>
                      <a:lnTo>
                        <a:pt x="14" y="53"/>
                      </a:lnTo>
                      <a:lnTo>
                        <a:pt x="9" y="58"/>
                      </a:lnTo>
                      <a:lnTo>
                        <a:pt x="5" y="62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3" name="Freeform 1628">
                  <a:extLst>
                    <a:ext uri="{FF2B5EF4-FFF2-40B4-BE49-F238E27FC236}">
                      <a16:creationId xmlns:a16="http://schemas.microsoft.com/office/drawing/2014/main" id="{7EA5E7AA-1BA5-4442-9837-6E699657C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417"/>
                  <a:ext cx="24" cy="5"/>
                </a:xfrm>
                <a:custGeom>
                  <a:avLst/>
                  <a:gdLst>
                    <a:gd name="T0" fmla="*/ 24 w 24"/>
                    <a:gd name="T1" fmla="*/ 0 h 5"/>
                    <a:gd name="T2" fmla="*/ 24 w 24"/>
                    <a:gd name="T3" fmla="*/ 0 h 5"/>
                    <a:gd name="T4" fmla="*/ 24 w 24"/>
                    <a:gd name="T5" fmla="*/ 0 h 5"/>
                    <a:gd name="T6" fmla="*/ 19 w 24"/>
                    <a:gd name="T7" fmla="*/ 0 h 5"/>
                    <a:gd name="T8" fmla="*/ 19 w 24"/>
                    <a:gd name="T9" fmla="*/ 0 h 5"/>
                    <a:gd name="T10" fmla="*/ 19 w 24"/>
                    <a:gd name="T11" fmla="*/ 5 h 5"/>
                    <a:gd name="T12" fmla="*/ 14 w 24"/>
                    <a:gd name="T13" fmla="*/ 5 h 5"/>
                    <a:gd name="T14" fmla="*/ 14 w 24"/>
                    <a:gd name="T15" fmla="*/ 5 h 5"/>
                    <a:gd name="T16" fmla="*/ 14 w 24"/>
                    <a:gd name="T17" fmla="*/ 5 h 5"/>
                    <a:gd name="T18" fmla="*/ 9 w 24"/>
                    <a:gd name="T19" fmla="*/ 5 h 5"/>
                    <a:gd name="T20" fmla="*/ 9 w 24"/>
                    <a:gd name="T21" fmla="*/ 5 h 5"/>
                    <a:gd name="T22" fmla="*/ 4 w 24"/>
                    <a:gd name="T23" fmla="*/ 5 h 5"/>
                    <a:gd name="T24" fmla="*/ 4 w 24"/>
                    <a:gd name="T25" fmla="*/ 5 h 5"/>
                    <a:gd name="T26" fmla="*/ 4 w 24"/>
                    <a:gd name="T27" fmla="*/ 0 h 5"/>
                    <a:gd name="T28" fmla="*/ 0 w 24"/>
                    <a:gd name="T29" fmla="*/ 0 h 5"/>
                    <a:gd name="T30" fmla="*/ 0 w 24"/>
                    <a:gd name="T31" fmla="*/ 0 h 5"/>
                    <a:gd name="T32" fmla="*/ 0 w 2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4" name="Line 1629">
                  <a:extLst>
                    <a:ext uri="{FF2B5EF4-FFF2-40B4-BE49-F238E27FC236}">
                      <a16:creationId xmlns:a16="http://schemas.microsoft.com/office/drawing/2014/main" id="{6E99D118-8E36-4F0F-AF8A-7B5839FD7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76" y="3412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5" name="Freeform 1630">
                  <a:extLst>
                    <a:ext uri="{FF2B5EF4-FFF2-40B4-BE49-F238E27FC236}">
                      <a16:creationId xmlns:a16="http://schemas.microsoft.com/office/drawing/2014/main" id="{22C6587E-7093-46BA-BB06-948570413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6" y="3074"/>
                  <a:ext cx="29" cy="334"/>
                </a:xfrm>
                <a:custGeom>
                  <a:avLst/>
                  <a:gdLst>
                    <a:gd name="T0" fmla="*/ 0 w 29"/>
                    <a:gd name="T1" fmla="*/ 334 h 334"/>
                    <a:gd name="T2" fmla="*/ 5 w 29"/>
                    <a:gd name="T3" fmla="*/ 314 h 334"/>
                    <a:gd name="T4" fmla="*/ 9 w 29"/>
                    <a:gd name="T5" fmla="*/ 295 h 334"/>
                    <a:gd name="T6" fmla="*/ 14 w 29"/>
                    <a:gd name="T7" fmla="*/ 276 h 334"/>
                    <a:gd name="T8" fmla="*/ 19 w 29"/>
                    <a:gd name="T9" fmla="*/ 251 h 334"/>
                    <a:gd name="T10" fmla="*/ 24 w 29"/>
                    <a:gd name="T11" fmla="*/ 232 h 334"/>
                    <a:gd name="T12" fmla="*/ 29 w 29"/>
                    <a:gd name="T13" fmla="*/ 213 h 334"/>
                    <a:gd name="T14" fmla="*/ 29 w 29"/>
                    <a:gd name="T15" fmla="*/ 189 h 334"/>
                    <a:gd name="T16" fmla="*/ 29 w 29"/>
                    <a:gd name="T17" fmla="*/ 169 h 334"/>
                    <a:gd name="T18" fmla="*/ 29 w 29"/>
                    <a:gd name="T19" fmla="*/ 145 h 334"/>
                    <a:gd name="T20" fmla="*/ 29 w 29"/>
                    <a:gd name="T21" fmla="*/ 126 h 334"/>
                    <a:gd name="T22" fmla="*/ 29 w 29"/>
                    <a:gd name="T23" fmla="*/ 107 h 334"/>
                    <a:gd name="T24" fmla="*/ 29 w 29"/>
                    <a:gd name="T25" fmla="*/ 82 h 334"/>
                    <a:gd name="T26" fmla="*/ 24 w 29"/>
                    <a:gd name="T27" fmla="*/ 63 h 334"/>
                    <a:gd name="T28" fmla="*/ 19 w 29"/>
                    <a:gd name="T29" fmla="*/ 44 h 334"/>
                    <a:gd name="T30" fmla="*/ 14 w 29"/>
                    <a:gd name="T31" fmla="*/ 20 h 334"/>
                    <a:gd name="T32" fmla="*/ 9 w 29"/>
                    <a:gd name="T33" fmla="*/ 0 h 3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34"/>
                    <a:gd name="T53" fmla="*/ 29 w 29"/>
                    <a:gd name="T54" fmla="*/ 334 h 3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34">
                      <a:moveTo>
                        <a:pt x="0" y="334"/>
                      </a:moveTo>
                      <a:lnTo>
                        <a:pt x="5" y="314"/>
                      </a:lnTo>
                      <a:lnTo>
                        <a:pt x="9" y="295"/>
                      </a:lnTo>
                      <a:lnTo>
                        <a:pt x="14" y="276"/>
                      </a:lnTo>
                      <a:lnTo>
                        <a:pt x="19" y="251"/>
                      </a:lnTo>
                      <a:lnTo>
                        <a:pt x="24" y="232"/>
                      </a:lnTo>
                      <a:lnTo>
                        <a:pt x="29" y="213"/>
                      </a:lnTo>
                      <a:lnTo>
                        <a:pt x="29" y="189"/>
                      </a:lnTo>
                      <a:lnTo>
                        <a:pt x="29" y="169"/>
                      </a:lnTo>
                      <a:lnTo>
                        <a:pt x="29" y="145"/>
                      </a:lnTo>
                      <a:lnTo>
                        <a:pt x="29" y="126"/>
                      </a:lnTo>
                      <a:lnTo>
                        <a:pt x="29" y="107"/>
                      </a:lnTo>
                      <a:lnTo>
                        <a:pt x="29" y="82"/>
                      </a:lnTo>
                      <a:lnTo>
                        <a:pt x="24" y="63"/>
                      </a:lnTo>
                      <a:lnTo>
                        <a:pt x="19" y="44"/>
                      </a:lnTo>
                      <a:lnTo>
                        <a:pt x="14" y="2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6" name="Freeform 1631">
                  <a:extLst>
                    <a:ext uri="{FF2B5EF4-FFF2-40B4-BE49-F238E27FC236}">
                      <a16:creationId xmlns:a16="http://schemas.microsoft.com/office/drawing/2014/main" id="{B76F6F81-882D-48A3-B6CA-DC82D6BED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2447"/>
                  <a:ext cx="173" cy="627"/>
                </a:xfrm>
                <a:custGeom>
                  <a:avLst/>
                  <a:gdLst>
                    <a:gd name="T0" fmla="*/ 173 w 173"/>
                    <a:gd name="T1" fmla="*/ 627 h 627"/>
                    <a:gd name="T2" fmla="*/ 159 w 173"/>
                    <a:gd name="T3" fmla="*/ 589 h 627"/>
                    <a:gd name="T4" fmla="*/ 144 w 173"/>
                    <a:gd name="T5" fmla="*/ 550 h 627"/>
                    <a:gd name="T6" fmla="*/ 130 w 173"/>
                    <a:gd name="T7" fmla="*/ 512 h 627"/>
                    <a:gd name="T8" fmla="*/ 115 w 173"/>
                    <a:gd name="T9" fmla="*/ 478 h 627"/>
                    <a:gd name="T10" fmla="*/ 101 w 173"/>
                    <a:gd name="T11" fmla="*/ 439 h 627"/>
                    <a:gd name="T12" fmla="*/ 87 w 173"/>
                    <a:gd name="T13" fmla="*/ 400 h 627"/>
                    <a:gd name="T14" fmla="*/ 72 w 173"/>
                    <a:gd name="T15" fmla="*/ 362 h 627"/>
                    <a:gd name="T16" fmla="*/ 62 w 173"/>
                    <a:gd name="T17" fmla="*/ 323 h 627"/>
                    <a:gd name="T18" fmla="*/ 48 w 173"/>
                    <a:gd name="T19" fmla="*/ 285 h 627"/>
                    <a:gd name="T20" fmla="*/ 38 w 173"/>
                    <a:gd name="T21" fmla="*/ 246 h 627"/>
                    <a:gd name="T22" fmla="*/ 24 w 173"/>
                    <a:gd name="T23" fmla="*/ 207 h 627"/>
                    <a:gd name="T24" fmla="*/ 19 w 173"/>
                    <a:gd name="T25" fmla="*/ 169 h 627"/>
                    <a:gd name="T26" fmla="*/ 9 w 173"/>
                    <a:gd name="T27" fmla="*/ 125 h 627"/>
                    <a:gd name="T28" fmla="*/ 4 w 173"/>
                    <a:gd name="T29" fmla="*/ 87 h 627"/>
                    <a:gd name="T30" fmla="*/ 0 w 173"/>
                    <a:gd name="T31" fmla="*/ 43 h 627"/>
                    <a:gd name="T32" fmla="*/ 0 w 173"/>
                    <a:gd name="T33" fmla="*/ 0 h 6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3"/>
                    <a:gd name="T52" fmla="*/ 0 h 627"/>
                    <a:gd name="T53" fmla="*/ 173 w 173"/>
                    <a:gd name="T54" fmla="*/ 627 h 6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3" h="627">
                      <a:moveTo>
                        <a:pt x="173" y="627"/>
                      </a:moveTo>
                      <a:lnTo>
                        <a:pt x="159" y="589"/>
                      </a:lnTo>
                      <a:lnTo>
                        <a:pt x="144" y="550"/>
                      </a:lnTo>
                      <a:lnTo>
                        <a:pt x="130" y="512"/>
                      </a:lnTo>
                      <a:lnTo>
                        <a:pt x="115" y="478"/>
                      </a:lnTo>
                      <a:lnTo>
                        <a:pt x="101" y="439"/>
                      </a:lnTo>
                      <a:lnTo>
                        <a:pt x="87" y="400"/>
                      </a:lnTo>
                      <a:lnTo>
                        <a:pt x="72" y="362"/>
                      </a:lnTo>
                      <a:lnTo>
                        <a:pt x="62" y="323"/>
                      </a:lnTo>
                      <a:lnTo>
                        <a:pt x="48" y="285"/>
                      </a:lnTo>
                      <a:lnTo>
                        <a:pt x="38" y="246"/>
                      </a:lnTo>
                      <a:lnTo>
                        <a:pt x="24" y="207"/>
                      </a:lnTo>
                      <a:lnTo>
                        <a:pt x="19" y="169"/>
                      </a:lnTo>
                      <a:lnTo>
                        <a:pt x="9" y="125"/>
                      </a:lnTo>
                      <a:lnTo>
                        <a:pt x="4" y="87"/>
                      </a:lnTo>
                      <a:lnTo>
                        <a:pt x="0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7" name="Freeform 1632">
                  <a:extLst>
                    <a:ext uri="{FF2B5EF4-FFF2-40B4-BE49-F238E27FC236}">
                      <a16:creationId xmlns:a16="http://schemas.microsoft.com/office/drawing/2014/main" id="{39D1CD4F-BB15-4FD6-B3BE-3E74DF200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2017"/>
                  <a:ext cx="14" cy="430"/>
                </a:xfrm>
                <a:custGeom>
                  <a:avLst/>
                  <a:gdLst>
                    <a:gd name="T0" fmla="*/ 5 w 14"/>
                    <a:gd name="T1" fmla="*/ 430 h 430"/>
                    <a:gd name="T2" fmla="*/ 5 w 14"/>
                    <a:gd name="T3" fmla="*/ 401 h 430"/>
                    <a:gd name="T4" fmla="*/ 5 w 14"/>
                    <a:gd name="T5" fmla="*/ 372 h 430"/>
                    <a:gd name="T6" fmla="*/ 5 w 14"/>
                    <a:gd name="T7" fmla="*/ 348 h 430"/>
                    <a:gd name="T8" fmla="*/ 0 w 14"/>
                    <a:gd name="T9" fmla="*/ 319 h 430"/>
                    <a:gd name="T10" fmla="*/ 0 w 14"/>
                    <a:gd name="T11" fmla="*/ 295 h 430"/>
                    <a:gd name="T12" fmla="*/ 0 w 14"/>
                    <a:gd name="T13" fmla="*/ 266 h 430"/>
                    <a:gd name="T14" fmla="*/ 0 w 14"/>
                    <a:gd name="T15" fmla="*/ 242 h 430"/>
                    <a:gd name="T16" fmla="*/ 0 w 14"/>
                    <a:gd name="T17" fmla="*/ 213 h 430"/>
                    <a:gd name="T18" fmla="*/ 0 w 14"/>
                    <a:gd name="T19" fmla="*/ 188 h 430"/>
                    <a:gd name="T20" fmla="*/ 5 w 14"/>
                    <a:gd name="T21" fmla="*/ 164 h 430"/>
                    <a:gd name="T22" fmla="*/ 5 w 14"/>
                    <a:gd name="T23" fmla="*/ 135 h 430"/>
                    <a:gd name="T24" fmla="*/ 5 w 14"/>
                    <a:gd name="T25" fmla="*/ 111 h 430"/>
                    <a:gd name="T26" fmla="*/ 5 w 14"/>
                    <a:gd name="T27" fmla="*/ 82 h 430"/>
                    <a:gd name="T28" fmla="*/ 9 w 14"/>
                    <a:gd name="T29" fmla="*/ 58 h 430"/>
                    <a:gd name="T30" fmla="*/ 9 w 14"/>
                    <a:gd name="T31" fmla="*/ 29 h 430"/>
                    <a:gd name="T32" fmla="*/ 14 w 14"/>
                    <a:gd name="T33" fmla="*/ 0 h 4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430"/>
                    <a:gd name="T53" fmla="*/ 14 w 14"/>
                    <a:gd name="T54" fmla="*/ 430 h 4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430">
                      <a:moveTo>
                        <a:pt x="5" y="430"/>
                      </a:moveTo>
                      <a:lnTo>
                        <a:pt x="5" y="401"/>
                      </a:lnTo>
                      <a:lnTo>
                        <a:pt x="5" y="372"/>
                      </a:lnTo>
                      <a:lnTo>
                        <a:pt x="5" y="348"/>
                      </a:lnTo>
                      <a:lnTo>
                        <a:pt x="0" y="319"/>
                      </a:lnTo>
                      <a:lnTo>
                        <a:pt x="0" y="295"/>
                      </a:lnTo>
                      <a:lnTo>
                        <a:pt x="0" y="266"/>
                      </a:lnTo>
                      <a:lnTo>
                        <a:pt x="0" y="242"/>
                      </a:lnTo>
                      <a:lnTo>
                        <a:pt x="0" y="213"/>
                      </a:lnTo>
                      <a:lnTo>
                        <a:pt x="0" y="188"/>
                      </a:lnTo>
                      <a:lnTo>
                        <a:pt x="5" y="164"/>
                      </a:lnTo>
                      <a:lnTo>
                        <a:pt x="5" y="135"/>
                      </a:lnTo>
                      <a:lnTo>
                        <a:pt x="5" y="111"/>
                      </a:lnTo>
                      <a:lnTo>
                        <a:pt x="5" y="82"/>
                      </a:lnTo>
                      <a:lnTo>
                        <a:pt x="9" y="58"/>
                      </a:lnTo>
                      <a:lnTo>
                        <a:pt x="9" y="29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8" name="Freeform 1633">
                  <a:extLst>
                    <a:ext uri="{FF2B5EF4-FFF2-40B4-BE49-F238E27FC236}">
                      <a16:creationId xmlns:a16="http://schemas.microsoft.com/office/drawing/2014/main" id="{C4CDA6CB-F9C8-4ABA-A72F-64C0C5310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1718"/>
                  <a:ext cx="20" cy="299"/>
                </a:xfrm>
                <a:custGeom>
                  <a:avLst/>
                  <a:gdLst>
                    <a:gd name="T0" fmla="*/ 0 w 20"/>
                    <a:gd name="T1" fmla="*/ 299 h 299"/>
                    <a:gd name="T2" fmla="*/ 0 w 20"/>
                    <a:gd name="T3" fmla="*/ 280 h 299"/>
                    <a:gd name="T4" fmla="*/ 0 w 20"/>
                    <a:gd name="T5" fmla="*/ 261 h 299"/>
                    <a:gd name="T6" fmla="*/ 0 w 20"/>
                    <a:gd name="T7" fmla="*/ 246 h 299"/>
                    <a:gd name="T8" fmla="*/ 0 w 20"/>
                    <a:gd name="T9" fmla="*/ 227 h 299"/>
                    <a:gd name="T10" fmla="*/ 0 w 20"/>
                    <a:gd name="T11" fmla="*/ 207 h 299"/>
                    <a:gd name="T12" fmla="*/ 0 w 20"/>
                    <a:gd name="T13" fmla="*/ 188 h 299"/>
                    <a:gd name="T14" fmla="*/ 0 w 20"/>
                    <a:gd name="T15" fmla="*/ 169 h 299"/>
                    <a:gd name="T16" fmla="*/ 5 w 20"/>
                    <a:gd name="T17" fmla="*/ 149 h 299"/>
                    <a:gd name="T18" fmla="*/ 5 w 20"/>
                    <a:gd name="T19" fmla="*/ 130 h 299"/>
                    <a:gd name="T20" fmla="*/ 5 w 20"/>
                    <a:gd name="T21" fmla="*/ 111 h 299"/>
                    <a:gd name="T22" fmla="*/ 10 w 20"/>
                    <a:gd name="T23" fmla="*/ 92 h 299"/>
                    <a:gd name="T24" fmla="*/ 10 w 20"/>
                    <a:gd name="T25" fmla="*/ 72 h 299"/>
                    <a:gd name="T26" fmla="*/ 15 w 20"/>
                    <a:gd name="T27" fmla="*/ 53 h 299"/>
                    <a:gd name="T28" fmla="*/ 15 w 20"/>
                    <a:gd name="T29" fmla="*/ 38 h 299"/>
                    <a:gd name="T30" fmla="*/ 20 w 20"/>
                    <a:gd name="T31" fmla="*/ 19 h 299"/>
                    <a:gd name="T32" fmla="*/ 20 w 20"/>
                    <a:gd name="T33" fmla="*/ 0 h 29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99"/>
                    <a:gd name="T53" fmla="*/ 20 w 20"/>
                    <a:gd name="T54" fmla="*/ 299 h 29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99">
                      <a:moveTo>
                        <a:pt x="0" y="299"/>
                      </a:moveTo>
                      <a:lnTo>
                        <a:pt x="0" y="280"/>
                      </a:lnTo>
                      <a:lnTo>
                        <a:pt x="0" y="261"/>
                      </a:lnTo>
                      <a:lnTo>
                        <a:pt x="0" y="246"/>
                      </a:lnTo>
                      <a:lnTo>
                        <a:pt x="0" y="227"/>
                      </a:lnTo>
                      <a:lnTo>
                        <a:pt x="0" y="207"/>
                      </a:lnTo>
                      <a:lnTo>
                        <a:pt x="0" y="188"/>
                      </a:lnTo>
                      <a:lnTo>
                        <a:pt x="0" y="169"/>
                      </a:lnTo>
                      <a:lnTo>
                        <a:pt x="5" y="149"/>
                      </a:lnTo>
                      <a:lnTo>
                        <a:pt x="5" y="130"/>
                      </a:lnTo>
                      <a:lnTo>
                        <a:pt x="5" y="111"/>
                      </a:lnTo>
                      <a:lnTo>
                        <a:pt x="10" y="92"/>
                      </a:lnTo>
                      <a:lnTo>
                        <a:pt x="10" y="72"/>
                      </a:lnTo>
                      <a:lnTo>
                        <a:pt x="15" y="53"/>
                      </a:lnTo>
                      <a:lnTo>
                        <a:pt x="15" y="38"/>
                      </a:lnTo>
                      <a:lnTo>
                        <a:pt x="20" y="19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9" name="Freeform 1634">
                  <a:extLst>
                    <a:ext uri="{FF2B5EF4-FFF2-40B4-BE49-F238E27FC236}">
                      <a16:creationId xmlns:a16="http://schemas.microsoft.com/office/drawing/2014/main" id="{C928E5E6-0240-43A5-8343-B0D03E3FE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1303"/>
                  <a:ext cx="43" cy="415"/>
                </a:xfrm>
                <a:custGeom>
                  <a:avLst/>
                  <a:gdLst>
                    <a:gd name="T0" fmla="*/ 0 w 43"/>
                    <a:gd name="T1" fmla="*/ 415 h 415"/>
                    <a:gd name="T2" fmla="*/ 4 w 43"/>
                    <a:gd name="T3" fmla="*/ 391 h 415"/>
                    <a:gd name="T4" fmla="*/ 4 w 43"/>
                    <a:gd name="T5" fmla="*/ 367 h 415"/>
                    <a:gd name="T6" fmla="*/ 9 w 43"/>
                    <a:gd name="T7" fmla="*/ 342 h 415"/>
                    <a:gd name="T8" fmla="*/ 9 w 43"/>
                    <a:gd name="T9" fmla="*/ 313 h 415"/>
                    <a:gd name="T10" fmla="*/ 14 w 43"/>
                    <a:gd name="T11" fmla="*/ 289 h 415"/>
                    <a:gd name="T12" fmla="*/ 14 w 43"/>
                    <a:gd name="T13" fmla="*/ 265 h 415"/>
                    <a:gd name="T14" fmla="*/ 19 w 43"/>
                    <a:gd name="T15" fmla="*/ 236 h 415"/>
                    <a:gd name="T16" fmla="*/ 19 w 43"/>
                    <a:gd name="T17" fmla="*/ 212 h 415"/>
                    <a:gd name="T18" fmla="*/ 24 w 43"/>
                    <a:gd name="T19" fmla="*/ 183 h 415"/>
                    <a:gd name="T20" fmla="*/ 24 w 43"/>
                    <a:gd name="T21" fmla="*/ 159 h 415"/>
                    <a:gd name="T22" fmla="*/ 29 w 43"/>
                    <a:gd name="T23" fmla="*/ 130 h 415"/>
                    <a:gd name="T24" fmla="*/ 29 w 43"/>
                    <a:gd name="T25" fmla="*/ 106 h 415"/>
                    <a:gd name="T26" fmla="*/ 33 w 43"/>
                    <a:gd name="T27" fmla="*/ 77 h 415"/>
                    <a:gd name="T28" fmla="*/ 33 w 43"/>
                    <a:gd name="T29" fmla="*/ 53 h 415"/>
                    <a:gd name="T30" fmla="*/ 38 w 43"/>
                    <a:gd name="T31" fmla="*/ 29 h 415"/>
                    <a:gd name="T32" fmla="*/ 43 w 43"/>
                    <a:gd name="T33" fmla="*/ 0 h 4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415"/>
                    <a:gd name="T53" fmla="*/ 43 w 43"/>
                    <a:gd name="T54" fmla="*/ 415 h 4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415">
                      <a:moveTo>
                        <a:pt x="0" y="415"/>
                      </a:moveTo>
                      <a:lnTo>
                        <a:pt x="4" y="391"/>
                      </a:lnTo>
                      <a:lnTo>
                        <a:pt x="4" y="367"/>
                      </a:lnTo>
                      <a:lnTo>
                        <a:pt x="9" y="342"/>
                      </a:lnTo>
                      <a:lnTo>
                        <a:pt x="9" y="313"/>
                      </a:lnTo>
                      <a:lnTo>
                        <a:pt x="14" y="289"/>
                      </a:lnTo>
                      <a:lnTo>
                        <a:pt x="14" y="265"/>
                      </a:lnTo>
                      <a:lnTo>
                        <a:pt x="19" y="236"/>
                      </a:lnTo>
                      <a:lnTo>
                        <a:pt x="19" y="212"/>
                      </a:lnTo>
                      <a:lnTo>
                        <a:pt x="24" y="183"/>
                      </a:lnTo>
                      <a:lnTo>
                        <a:pt x="24" y="159"/>
                      </a:lnTo>
                      <a:lnTo>
                        <a:pt x="29" y="130"/>
                      </a:lnTo>
                      <a:lnTo>
                        <a:pt x="29" y="106"/>
                      </a:lnTo>
                      <a:lnTo>
                        <a:pt x="33" y="77"/>
                      </a:lnTo>
                      <a:lnTo>
                        <a:pt x="33" y="53"/>
                      </a:lnTo>
                      <a:lnTo>
                        <a:pt x="38" y="29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0" name="Freeform 1635">
                  <a:extLst>
                    <a:ext uri="{FF2B5EF4-FFF2-40B4-BE49-F238E27FC236}">
                      <a16:creationId xmlns:a16="http://schemas.microsoft.com/office/drawing/2014/main" id="{135CA246-919A-4B11-905A-92562FA23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4" y="1303"/>
                  <a:ext cx="179" cy="217"/>
                </a:xfrm>
                <a:custGeom>
                  <a:avLst/>
                  <a:gdLst>
                    <a:gd name="T0" fmla="*/ 0 w 179"/>
                    <a:gd name="T1" fmla="*/ 0 h 217"/>
                    <a:gd name="T2" fmla="*/ 10 w 179"/>
                    <a:gd name="T3" fmla="*/ 14 h 217"/>
                    <a:gd name="T4" fmla="*/ 19 w 179"/>
                    <a:gd name="T5" fmla="*/ 29 h 217"/>
                    <a:gd name="T6" fmla="*/ 29 w 179"/>
                    <a:gd name="T7" fmla="*/ 43 h 217"/>
                    <a:gd name="T8" fmla="*/ 43 w 179"/>
                    <a:gd name="T9" fmla="*/ 58 h 217"/>
                    <a:gd name="T10" fmla="*/ 58 w 179"/>
                    <a:gd name="T11" fmla="*/ 67 h 217"/>
                    <a:gd name="T12" fmla="*/ 72 w 179"/>
                    <a:gd name="T13" fmla="*/ 82 h 217"/>
                    <a:gd name="T14" fmla="*/ 82 w 179"/>
                    <a:gd name="T15" fmla="*/ 91 h 217"/>
                    <a:gd name="T16" fmla="*/ 97 w 179"/>
                    <a:gd name="T17" fmla="*/ 106 h 217"/>
                    <a:gd name="T18" fmla="*/ 111 w 179"/>
                    <a:gd name="T19" fmla="*/ 116 h 217"/>
                    <a:gd name="T20" fmla="*/ 121 w 179"/>
                    <a:gd name="T21" fmla="*/ 130 h 217"/>
                    <a:gd name="T22" fmla="*/ 135 w 179"/>
                    <a:gd name="T23" fmla="*/ 144 h 217"/>
                    <a:gd name="T24" fmla="*/ 145 w 179"/>
                    <a:gd name="T25" fmla="*/ 154 h 217"/>
                    <a:gd name="T26" fmla="*/ 155 w 179"/>
                    <a:gd name="T27" fmla="*/ 169 h 217"/>
                    <a:gd name="T28" fmla="*/ 164 w 179"/>
                    <a:gd name="T29" fmla="*/ 183 h 217"/>
                    <a:gd name="T30" fmla="*/ 169 w 179"/>
                    <a:gd name="T31" fmla="*/ 202 h 217"/>
                    <a:gd name="T32" fmla="*/ 179 w 179"/>
                    <a:gd name="T33" fmla="*/ 217 h 2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9"/>
                    <a:gd name="T52" fmla="*/ 0 h 217"/>
                    <a:gd name="T53" fmla="*/ 179 w 179"/>
                    <a:gd name="T54" fmla="*/ 217 h 2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9" h="217">
                      <a:moveTo>
                        <a:pt x="0" y="0"/>
                      </a:moveTo>
                      <a:lnTo>
                        <a:pt x="10" y="14"/>
                      </a:lnTo>
                      <a:lnTo>
                        <a:pt x="19" y="29"/>
                      </a:lnTo>
                      <a:lnTo>
                        <a:pt x="29" y="43"/>
                      </a:lnTo>
                      <a:lnTo>
                        <a:pt x="43" y="58"/>
                      </a:lnTo>
                      <a:lnTo>
                        <a:pt x="58" y="67"/>
                      </a:lnTo>
                      <a:lnTo>
                        <a:pt x="72" y="82"/>
                      </a:lnTo>
                      <a:lnTo>
                        <a:pt x="82" y="91"/>
                      </a:lnTo>
                      <a:lnTo>
                        <a:pt x="97" y="106"/>
                      </a:lnTo>
                      <a:lnTo>
                        <a:pt x="111" y="116"/>
                      </a:lnTo>
                      <a:lnTo>
                        <a:pt x="121" y="130"/>
                      </a:lnTo>
                      <a:lnTo>
                        <a:pt x="135" y="144"/>
                      </a:lnTo>
                      <a:lnTo>
                        <a:pt x="145" y="154"/>
                      </a:lnTo>
                      <a:lnTo>
                        <a:pt x="155" y="169"/>
                      </a:lnTo>
                      <a:lnTo>
                        <a:pt x="164" y="183"/>
                      </a:lnTo>
                      <a:lnTo>
                        <a:pt x="169" y="202"/>
                      </a:lnTo>
                      <a:lnTo>
                        <a:pt x="179" y="2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1" name="Freeform 1636">
                  <a:extLst>
                    <a:ext uri="{FF2B5EF4-FFF2-40B4-BE49-F238E27FC236}">
                      <a16:creationId xmlns:a16="http://schemas.microsoft.com/office/drawing/2014/main" id="{CDDB0278-1AA2-4663-B7DD-B61FD4849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307"/>
                  <a:ext cx="77" cy="63"/>
                </a:xfrm>
                <a:custGeom>
                  <a:avLst/>
                  <a:gdLst>
                    <a:gd name="T0" fmla="*/ 77 w 77"/>
                    <a:gd name="T1" fmla="*/ 63 h 63"/>
                    <a:gd name="T2" fmla="*/ 72 w 77"/>
                    <a:gd name="T3" fmla="*/ 63 h 63"/>
                    <a:gd name="T4" fmla="*/ 67 w 77"/>
                    <a:gd name="T5" fmla="*/ 63 h 63"/>
                    <a:gd name="T6" fmla="*/ 62 w 77"/>
                    <a:gd name="T7" fmla="*/ 63 h 63"/>
                    <a:gd name="T8" fmla="*/ 58 w 77"/>
                    <a:gd name="T9" fmla="*/ 63 h 63"/>
                    <a:gd name="T10" fmla="*/ 53 w 77"/>
                    <a:gd name="T11" fmla="*/ 63 h 63"/>
                    <a:gd name="T12" fmla="*/ 48 w 77"/>
                    <a:gd name="T13" fmla="*/ 58 h 63"/>
                    <a:gd name="T14" fmla="*/ 43 w 77"/>
                    <a:gd name="T15" fmla="*/ 58 h 63"/>
                    <a:gd name="T16" fmla="*/ 38 w 77"/>
                    <a:gd name="T17" fmla="*/ 58 h 63"/>
                    <a:gd name="T18" fmla="*/ 38 w 77"/>
                    <a:gd name="T19" fmla="*/ 58 h 63"/>
                    <a:gd name="T20" fmla="*/ 33 w 77"/>
                    <a:gd name="T21" fmla="*/ 54 h 63"/>
                    <a:gd name="T22" fmla="*/ 29 w 77"/>
                    <a:gd name="T23" fmla="*/ 54 h 63"/>
                    <a:gd name="T24" fmla="*/ 24 w 77"/>
                    <a:gd name="T25" fmla="*/ 54 h 63"/>
                    <a:gd name="T26" fmla="*/ 19 w 77"/>
                    <a:gd name="T27" fmla="*/ 49 h 63"/>
                    <a:gd name="T28" fmla="*/ 14 w 77"/>
                    <a:gd name="T29" fmla="*/ 49 h 63"/>
                    <a:gd name="T30" fmla="*/ 9 w 77"/>
                    <a:gd name="T31" fmla="*/ 49 h 63"/>
                    <a:gd name="T32" fmla="*/ 4 w 77"/>
                    <a:gd name="T33" fmla="*/ 44 h 63"/>
                    <a:gd name="T34" fmla="*/ 4 w 77"/>
                    <a:gd name="T35" fmla="*/ 44 h 63"/>
                    <a:gd name="T36" fmla="*/ 4 w 77"/>
                    <a:gd name="T37" fmla="*/ 39 h 63"/>
                    <a:gd name="T38" fmla="*/ 4 w 77"/>
                    <a:gd name="T39" fmla="*/ 39 h 63"/>
                    <a:gd name="T40" fmla="*/ 0 w 77"/>
                    <a:gd name="T41" fmla="*/ 34 h 63"/>
                    <a:gd name="T42" fmla="*/ 0 w 77"/>
                    <a:gd name="T43" fmla="*/ 34 h 63"/>
                    <a:gd name="T44" fmla="*/ 0 w 77"/>
                    <a:gd name="T45" fmla="*/ 29 h 63"/>
                    <a:gd name="T46" fmla="*/ 0 w 77"/>
                    <a:gd name="T47" fmla="*/ 25 h 63"/>
                    <a:gd name="T48" fmla="*/ 0 w 77"/>
                    <a:gd name="T49" fmla="*/ 25 h 63"/>
                    <a:gd name="T50" fmla="*/ 0 w 77"/>
                    <a:gd name="T51" fmla="*/ 20 h 63"/>
                    <a:gd name="T52" fmla="*/ 0 w 77"/>
                    <a:gd name="T53" fmla="*/ 15 h 63"/>
                    <a:gd name="T54" fmla="*/ 0 w 77"/>
                    <a:gd name="T55" fmla="*/ 15 h 63"/>
                    <a:gd name="T56" fmla="*/ 0 w 77"/>
                    <a:gd name="T57" fmla="*/ 10 h 63"/>
                    <a:gd name="T58" fmla="*/ 0 w 77"/>
                    <a:gd name="T59" fmla="*/ 10 h 63"/>
                    <a:gd name="T60" fmla="*/ 0 w 77"/>
                    <a:gd name="T61" fmla="*/ 5 h 63"/>
                    <a:gd name="T62" fmla="*/ 0 w 77"/>
                    <a:gd name="T63" fmla="*/ 0 h 63"/>
                    <a:gd name="T64" fmla="*/ 0 w 77"/>
                    <a:gd name="T65" fmla="*/ 0 h 63"/>
                    <a:gd name="T66" fmla="*/ 77 w 77"/>
                    <a:gd name="T67" fmla="*/ 63 h 63"/>
                    <a:gd name="T68" fmla="*/ 77 w 77"/>
                    <a:gd name="T69" fmla="*/ 63 h 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7"/>
                    <a:gd name="T106" fmla="*/ 0 h 63"/>
                    <a:gd name="T107" fmla="*/ 77 w 77"/>
                    <a:gd name="T108" fmla="*/ 63 h 6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7" h="63">
                      <a:moveTo>
                        <a:pt x="77" y="63"/>
                      </a:moveTo>
                      <a:lnTo>
                        <a:pt x="72" y="63"/>
                      </a:lnTo>
                      <a:lnTo>
                        <a:pt x="67" y="63"/>
                      </a:lnTo>
                      <a:lnTo>
                        <a:pt x="62" y="63"/>
                      </a:lnTo>
                      <a:lnTo>
                        <a:pt x="58" y="63"/>
                      </a:lnTo>
                      <a:lnTo>
                        <a:pt x="53" y="63"/>
                      </a:lnTo>
                      <a:lnTo>
                        <a:pt x="48" y="58"/>
                      </a:lnTo>
                      <a:lnTo>
                        <a:pt x="43" y="58"/>
                      </a:lnTo>
                      <a:lnTo>
                        <a:pt x="38" y="58"/>
                      </a:lnTo>
                      <a:lnTo>
                        <a:pt x="33" y="54"/>
                      </a:lnTo>
                      <a:lnTo>
                        <a:pt x="29" y="54"/>
                      </a:lnTo>
                      <a:lnTo>
                        <a:pt x="24" y="54"/>
                      </a:lnTo>
                      <a:lnTo>
                        <a:pt x="19" y="49"/>
                      </a:lnTo>
                      <a:lnTo>
                        <a:pt x="14" y="49"/>
                      </a:lnTo>
                      <a:lnTo>
                        <a:pt x="9" y="49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77" y="63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2" name="Freeform 1637">
                  <a:extLst>
                    <a:ext uri="{FF2B5EF4-FFF2-40B4-BE49-F238E27FC236}">
                      <a16:creationId xmlns:a16="http://schemas.microsoft.com/office/drawing/2014/main" id="{5FEA2B68-65A1-4B0C-A00E-4EF3E7B61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1351"/>
                  <a:ext cx="73" cy="19"/>
                </a:xfrm>
                <a:custGeom>
                  <a:avLst/>
                  <a:gdLst>
                    <a:gd name="T0" fmla="*/ 73 w 73"/>
                    <a:gd name="T1" fmla="*/ 19 h 19"/>
                    <a:gd name="T2" fmla="*/ 68 w 73"/>
                    <a:gd name="T3" fmla="*/ 19 h 19"/>
                    <a:gd name="T4" fmla="*/ 63 w 73"/>
                    <a:gd name="T5" fmla="*/ 19 h 19"/>
                    <a:gd name="T6" fmla="*/ 58 w 73"/>
                    <a:gd name="T7" fmla="*/ 19 h 19"/>
                    <a:gd name="T8" fmla="*/ 54 w 73"/>
                    <a:gd name="T9" fmla="*/ 19 h 19"/>
                    <a:gd name="T10" fmla="*/ 49 w 73"/>
                    <a:gd name="T11" fmla="*/ 19 h 19"/>
                    <a:gd name="T12" fmla="*/ 44 w 73"/>
                    <a:gd name="T13" fmla="*/ 14 h 19"/>
                    <a:gd name="T14" fmla="*/ 39 w 73"/>
                    <a:gd name="T15" fmla="*/ 14 h 19"/>
                    <a:gd name="T16" fmla="*/ 34 w 73"/>
                    <a:gd name="T17" fmla="*/ 14 h 19"/>
                    <a:gd name="T18" fmla="*/ 34 w 73"/>
                    <a:gd name="T19" fmla="*/ 14 h 19"/>
                    <a:gd name="T20" fmla="*/ 29 w 73"/>
                    <a:gd name="T21" fmla="*/ 10 h 19"/>
                    <a:gd name="T22" fmla="*/ 25 w 73"/>
                    <a:gd name="T23" fmla="*/ 10 h 19"/>
                    <a:gd name="T24" fmla="*/ 20 w 73"/>
                    <a:gd name="T25" fmla="*/ 10 h 19"/>
                    <a:gd name="T26" fmla="*/ 15 w 73"/>
                    <a:gd name="T27" fmla="*/ 5 h 19"/>
                    <a:gd name="T28" fmla="*/ 10 w 73"/>
                    <a:gd name="T29" fmla="*/ 5 h 19"/>
                    <a:gd name="T30" fmla="*/ 5 w 73"/>
                    <a:gd name="T31" fmla="*/ 5 h 19"/>
                    <a:gd name="T32" fmla="*/ 0 w 73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9"/>
                    <a:gd name="T53" fmla="*/ 73 w 7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9">
                      <a:moveTo>
                        <a:pt x="73" y="19"/>
                      </a:moveTo>
                      <a:lnTo>
                        <a:pt x="68" y="19"/>
                      </a:lnTo>
                      <a:lnTo>
                        <a:pt x="63" y="19"/>
                      </a:lnTo>
                      <a:lnTo>
                        <a:pt x="58" y="19"/>
                      </a:lnTo>
                      <a:lnTo>
                        <a:pt x="54" y="19"/>
                      </a:lnTo>
                      <a:lnTo>
                        <a:pt x="49" y="19"/>
                      </a:lnTo>
                      <a:lnTo>
                        <a:pt x="44" y="14"/>
                      </a:lnTo>
                      <a:lnTo>
                        <a:pt x="39" y="14"/>
                      </a:lnTo>
                      <a:lnTo>
                        <a:pt x="34" y="14"/>
                      </a:lnTo>
                      <a:lnTo>
                        <a:pt x="29" y="10"/>
                      </a:lnTo>
                      <a:lnTo>
                        <a:pt x="25" y="10"/>
                      </a:lnTo>
                      <a:lnTo>
                        <a:pt x="20" y="1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3" name="Freeform 1638">
                  <a:extLst>
                    <a:ext uri="{FF2B5EF4-FFF2-40B4-BE49-F238E27FC236}">
                      <a16:creationId xmlns:a16="http://schemas.microsoft.com/office/drawing/2014/main" id="{F6996C01-3304-4402-A04F-03B7F9314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307"/>
                  <a:ext cx="4" cy="44"/>
                </a:xfrm>
                <a:custGeom>
                  <a:avLst/>
                  <a:gdLst>
                    <a:gd name="T0" fmla="*/ 4 w 4"/>
                    <a:gd name="T1" fmla="*/ 44 h 44"/>
                    <a:gd name="T2" fmla="*/ 4 w 4"/>
                    <a:gd name="T3" fmla="*/ 44 h 44"/>
                    <a:gd name="T4" fmla="*/ 4 w 4"/>
                    <a:gd name="T5" fmla="*/ 39 h 44"/>
                    <a:gd name="T6" fmla="*/ 4 w 4"/>
                    <a:gd name="T7" fmla="*/ 39 h 44"/>
                    <a:gd name="T8" fmla="*/ 0 w 4"/>
                    <a:gd name="T9" fmla="*/ 34 h 44"/>
                    <a:gd name="T10" fmla="*/ 0 w 4"/>
                    <a:gd name="T11" fmla="*/ 34 h 44"/>
                    <a:gd name="T12" fmla="*/ 0 w 4"/>
                    <a:gd name="T13" fmla="*/ 29 h 44"/>
                    <a:gd name="T14" fmla="*/ 0 w 4"/>
                    <a:gd name="T15" fmla="*/ 25 h 44"/>
                    <a:gd name="T16" fmla="*/ 0 w 4"/>
                    <a:gd name="T17" fmla="*/ 25 h 44"/>
                    <a:gd name="T18" fmla="*/ 0 w 4"/>
                    <a:gd name="T19" fmla="*/ 20 h 44"/>
                    <a:gd name="T20" fmla="*/ 0 w 4"/>
                    <a:gd name="T21" fmla="*/ 15 h 44"/>
                    <a:gd name="T22" fmla="*/ 0 w 4"/>
                    <a:gd name="T23" fmla="*/ 15 h 44"/>
                    <a:gd name="T24" fmla="*/ 0 w 4"/>
                    <a:gd name="T25" fmla="*/ 10 h 44"/>
                    <a:gd name="T26" fmla="*/ 0 w 4"/>
                    <a:gd name="T27" fmla="*/ 10 h 44"/>
                    <a:gd name="T28" fmla="*/ 0 w 4"/>
                    <a:gd name="T29" fmla="*/ 5 h 44"/>
                    <a:gd name="T30" fmla="*/ 0 w 4"/>
                    <a:gd name="T31" fmla="*/ 0 h 44"/>
                    <a:gd name="T32" fmla="*/ 0 w 4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44"/>
                    <a:gd name="T53" fmla="*/ 4 w 4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44">
                      <a:moveTo>
                        <a:pt x="4" y="44"/>
                      </a:move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4" name="Line 1639">
                  <a:extLst>
                    <a:ext uri="{FF2B5EF4-FFF2-40B4-BE49-F238E27FC236}">
                      <a16:creationId xmlns:a16="http://schemas.microsoft.com/office/drawing/2014/main" id="{E502BC8F-A93D-4331-A730-5CB42E208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8" y="1307"/>
                  <a:ext cx="77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5" name="Freeform 1640">
                  <a:extLst>
                    <a:ext uri="{FF2B5EF4-FFF2-40B4-BE49-F238E27FC236}">
                      <a16:creationId xmlns:a16="http://schemas.microsoft.com/office/drawing/2014/main" id="{C8767CDB-A7BA-4EE3-804D-E7204D598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1307"/>
                  <a:ext cx="25" cy="25"/>
                </a:xfrm>
                <a:custGeom>
                  <a:avLst/>
                  <a:gdLst>
                    <a:gd name="T0" fmla="*/ 25 w 25"/>
                    <a:gd name="T1" fmla="*/ 10 h 25"/>
                    <a:gd name="T2" fmla="*/ 15 w 25"/>
                    <a:gd name="T3" fmla="*/ 25 h 25"/>
                    <a:gd name="T4" fmla="*/ 15 w 25"/>
                    <a:gd name="T5" fmla="*/ 20 h 25"/>
                    <a:gd name="T6" fmla="*/ 10 w 25"/>
                    <a:gd name="T7" fmla="*/ 20 h 25"/>
                    <a:gd name="T8" fmla="*/ 10 w 25"/>
                    <a:gd name="T9" fmla="*/ 20 h 25"/>
                    <a:gd name="T10" fmla="*/ 10 w 25"/>
                    <a:gd name="T11" fmla="*/ 20 h 25"/>
                    <a:gd name="T12" fmla="*/ 10 w 25"/>
                    <a:gd name="T13" fmla="*/ 20 h 25"/>
                    <a:gd name="T14" fmla="*/ 10 w 25"/>
                    <a:gd name="T15" fmla="*/ 20 h 25"/>
                    <a:gd name="T16" fmla="*/ 10 w 25"/>
                    <a:gd name="T17" fmla="*/ 20 h 25"/>
                    <a:gd name="T18" fmla="*/ 5 w 25"/>
                    <a:gd name="T19" fmla="*/ 20 h 25"/>
                    <a:gd name="T20" fmla="*/ 5 w 25"/>
                    <a:gd name="T21" fmla="*/ 20 h 25"/>
                    <a:gd name="T22" fmla="*/ 5 w 25"/>
                    <a:gd name="T23" fmla="*/ 20 h 25"/>
                    <a:gd name="T24" fmla="*/ 5 w 25"/>
                    <a:gd name="T25" fmla="*/ 15 h 25"/>
                    <a:gd name="T26" fmla="*/ 5 w 25"/>
                    <a:gd name="T27" fmla="*/ 15 h 25"/>
                    <a:gd name="T28" fmla="*/ 5 w 25"/>
                    <a:gd name="T29" fmla="*/ 15 h 25"/>
                    <a:gd name="T30" fmla="*/ 5 w 25"/>
                    <a:gd name="T31" fmla="*/ 15 h 25"/>
                    <a:gd name="T32" fmla="*/ 0 w 25"/>
                    <a:gd name="T33" fmla="*/ 15 h 25"/>
                    <a:gd name="T34" fmla="*/ 0 w 25"/>
                    <a:gd name="T35" fmla="*/ 15 h 25"/>
                    <a:gd name="T36" fmla="*/ 0 w 25"/>
                    <a:gd name="T37" fmla="*/ 10 h 25"/>
                    <a:gd name="T38" fmla="*/ 0 w 25"/>
                    <a:gd name="T39" fmla="*/ 10 h 25"/>
                    <a:gd name="T40" fmla="*/ 5 w 25"/>
                    <a:gd name="T41" fmla="*/ 10 h 25"/>
                    <a:gd name="T42" fmla="*/ 5 w 25"/>
                    <a:gd name="T43" fmla="*/ 5 h 25"/>
                    <a:gd name="T44" fmla="*/ 5 w 25"/>
                    <a:gd name="T45" fmla="*/ 5 h 25"/>
                    <a:gd name="T46" fmla="*/ 5 w 25"/>
                    <a:gd name="T47" fmla="*/ 5 h 25"/>
                    <a:gd name="T48" fmla="*/ 10 w 25"/>
                    <a:gd name="T49" fmla="*/ 0 h 25"/>
                    <a:gd name="T50" fmla="*/ 10 w 25"/>
                    <a:gd name="T51" fmla="*/ 0 h 25"/>
                    <a:gd name="T52" fmla="*/ 10 w 25"/>
                    <a:gd name="T53" fmla="*/ 0 h 25"/>
                    <a:gd name="T54" fmla="*/ 15 w 25"/>
                    <a:gd name="T55" fmla="*/ 0 h 25"/>
                    <a:gd name="T56" fmla="*/ 15 w 25"/>
                    <a:gd name="T57" fmla="*/ 0 h 25"/>
                    <a:gd name="T58" fmla="*/ 15 w 25"/>
                    <a:gd name="T59" fmla="*/ 0 h 25"/>
                    <a:gd name="T60" fmla="*/ 20 w 25"/>
                    <a:gd name="T61" fmla="*/ 0 h 25"/>
                    <a:gd name="T62" fmla="*/ 20 w 25"/>
                    <a:gd name="T63" fmla="*/ 5 h 25"/>
                    <a:gd name="T64" fmla="*/ 20 w 25"/>
                    <a:gd name="T65" fmla="*/ 5 h 25"/>
                    <a:gd name="T66" fmla="*/ 25 w 25"/>
                    <a:gd name="T67" fmla="*/ 10 h 25"/>
                    <a:gd name="T68" fmla="*/ 25 w 25"/>
                    <a:gd name="T69" fmla="*/ 10 h 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25"/>
                    <a:gd name="T107" fmla="*/ 25 w 25"/>
                    <a:gd name="T108" fmla="*/ 25 h 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25">
                      <a:moveTo>
                        <a:pt x="25" y="10"/>
                      </a:moveTo>
                      <a:lnTo>
                        <a:pt x="15" y="25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5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6" name="Line 1641">
                  <a:extLst>
                    <a:ext uri="{FF2B5EF4-FFF2-40B4-BE49-F238E27FC236}">
                      <a16:creationId xmlns:a16="http://schemas.microsoft.com/office/drawing/2014/main" id="{497CFBCB-A2F0-4892-BEF2-98AD09807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6" y="1317"/>
                  <a:ext cx="10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7" name="Freeform 1642">
                  <a:extLst>
                    <a:ext uri="{FF2B5EF4-FFF2-40B4-BE49-F238E27FC236}">
                      <a16:creationId xmlns:a16="http://schemas.microsoft.com/office/drawing/2014/main" id="{5DAF6D97-8CAA-4031-8375-61A52A00C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1322"/>
                  <a:ext cx="15" cy="10"/>
                </a:xfrm>
                <a:custGeom>
                  <a:avLst/>
                  <a:gdLst>
                    <a:gd name="T0" fmla="*/ 15 w 15"/>
                    <a:gd name="T1" fmla="*/ 10 h 10"/>
                    <a:gd name="T2" fmla="*/ 15 w 15"/>
                    <a:gd name="T3" fmla="*/ 5 h 10"/>
                    <a:gd name="T4" fmla="*/ 10 w 15"/>
                    <a:gd name="T5" fmla="*/ 5 h 10"/>
                    <a:gd name="T6" fmla="*/ 10 w 15"/>
                    <a:gd name="T7" fmla="*/ 5 h 10"/>
                    <a:gd name="T8" fmla="*/ 10 w 15"/>
                    <a:gd name="T9" fmla="*/ 5 h 10"/>
                    <a:gd name="T10" fmla="*/ 10 w 15"/>
                    <a:gd name="T11" fmla="*/ 5 h 10"/>
                    <a:gd name="T12" fmla="*/ 10 w 15"/>
                    <a:gd name="T13" fmla="*/ 5 h 10"/>
                    <a:gd name="T14" fmla="*/ 10 w 15"/>
                    <a:gd name="T15" fmla="*/ 5 h 10"/>
                    <a:gd name="T16" fmla="*/ 5 w 15"/>
                    <a:gd name="T17" fmla="*/ 5 h 10"/>
                    <a:gd name="T18" fmla="*/ 5 w 15"/>
                    <a:gd name="T19" fmla="*/ 5 h 10"/>
                    <a:gd name="T20" fmla="*/ 5 w 15"/>
                    <a:gd name="T21" fmla="*/ 5 h 10"/>
                    <a:gd name="T22" fmla="*/ 5 w 15"/>
                    <a:gd name="T23" fmla="*/ 0 h 10"/>
                    <a:gd name="T24" fmla="*/ 5 w 15"/>
                    <a:gd name="T25" fmla="*/ 0 h 10"/>
                    <a:gd name="T26" fmla="*/ 5 w 15"/>
                    <a:gd name="T27" fmla="*/ 0 h 10"/>
                    <a:gd name="T28" fmla="*/ 5 w 15"/>
                    <a:gd name="T29" fmla="*/ 0 h 10"/>
                    <a:gd name="T30" fmla="*/ 0 w 15"/>
                    <a:gd name="T31" fmla="*/ 0 h 10"/>
                    <a:gd name="T32" fmla="*/ 0 w 1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0"/>
                    <a:gd name="T53" fmla="*/ 15 w 1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0">
                      <a:moveTo>
                        <a:pt x="15" y="10"/>
                      </a:move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8" name="Freeform 1643">
                  <a:extLst>
                    <a:ext uri="{FF2B5EF4-FFF2-40B4-BE49-F238E27FC236}">
                      <a16:creationId xmlns:a16="http://schemas.microsoft.com/office/drawing/2014/main" id="{48A04422-9367-4A4B-A205-8562B18C8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1307"/>
                  <a:ext cx="25" cy="15"/>
                </a:xfrm>
                <a:custGeom>
                  <a:avLst/>
                  <a:gdLst>
                    <a:gd name="T0" fmla="*/ 0 w 25"/>
                    <a:gd name="T1" fmla="*/ 15 h 15"/>
                    <a:gd name="T2" fmla="*/ 0 w 25"/>
                    <a:gd name="T3" fmla="*/ 10 h 15"/>
                    <a:gd name="T4" fmla="*/ 0 w 25"/>
                    <a:gd name="T5" fmla="*/ 10 h 15"/>
                    <a:gd name="T6" fmla="*/ 5 w 25"/>
                    <a:gd name="T7" fmla="*/ 10 h 15"/>
                    <a:gd name="T8" fmla="*/ 5 w 25"/>
                    <a:gd name="T9" fmla="*/ 5 h 15"/>
                    <a:gd name="T10" fmla="*/ 5 w 25"/>
                    <a:gd name="T11" fmla="*/ 5 h 15"/>
                    <a:gd name="T12" fmla="*/ 5 w 25"/>
                    <a:gd name="T13" fmla="*/ 5 h 15"/>
                    <a:gd name="T14" fmla="*/ 10 w 25"/>
                    <a:gd name="T15" fmla="*/ 0 h 15"/>
                    <a:gd name="T16" fmla="*/ 10 w 25"/>
                    <a:gd name="T17" fmla="*/ 0 h 15"/>
                    <a:gd name="T18" fmla="*/ 10 w 25"/>
                    <a:gd name="T19" fmla="*/ 0 h 15"/>
                    <a:gd name="T20" fmla="*/ 15 w 25"/>
                    <a:gd name="T21" fmla="*/ 0 h 15"/>
                    <a:gd name="T22" fmla="*/ 15 w 25"/>
                    <a:gd name="T23" fmla="*/ 0 h 15"/>
                    <a:gd name="T24" fmla="*/ 15 w 25"/>
                    <a:gd name="T25" fmla="*/ 0 h 15"/>
                    <a:gd name="T26" fmla="*/ 20 w 25"/>
                    <a:gd name="T27" fmla="*/ 0 h 15"/>
                    <a:gd name="T28" fmla="*/ 20 w 25"/>
                    <a:gd name="T29" fmla="*/ 5 h 15"/>
                    <a:gd name="T30" fmla="*/ 20 w 25"/>
                    <a:gd name="T31" fmla="*/ 5 h 15"/>
                    <a:gd name="T32" fmla="*/ 25 w 25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5"/>
                    <a:gd name="T53" fmla="*/ 25 w 2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5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5"/>
                      </a:lnTo>
                      <a:lnTo>
                        <a:pt x="2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9" name="Freeform 1644">
                  <a:extLst>
                    <a:ext uri="{FF2B5EF4-FFF2-40B4-BE49-F238E27FC236}">
                      <a16:creationId xmlns:a16="http://schemas.microsoft.com/office/drawing/2014/main" id="{BC0328C3-7967-44BA-99D0-234782F0B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1322"/>
                  <a:ext cx="58" cy="121"/>
                </a:xfrm>
                <a:custGeom>
                  <a:avLst/>
                  <a:gdLst>
                    <a:gd name="T0" fmla="*/ 53 w 58"/>
                    <a:gd name="T1" fmla="*/ 14 h 121"/>
                    <a:gd name="T2" fmla="*/ 44 w 58"/>
                    <a:gd name="T3" fmla="*/ 19 h 121"/>
                    <a:gd name="T4" fmla="*/ 39 w 58"/>
                    <a:gd name="T5" fmla="*/ 24 h 121"/>
                    <a:gd name="T6" fmla="*/ 34 w 58"/>
                    <a:gd name="T7" fmla="*/ 29 h 121"/>
                    <a:gd name="T8" fmla="*/ 29 w 58"/>
                    <a:gd name="T9" fmla="*/ 34 h 121"/>
                    <a:gd name="T10" fmla="*/ 24 w 58"/>
                    <a:gd name="T11" fmla="*/ 39 h 121"/>
                    <a:gd name="T12" fmla="*/ 24 w 58"/>
                    <a:gd name="T13" fmla="*/ 48 h 121"/>
                    <a:gd name="T14" fmla="*/ 24 w 58"/>
                    <a:gd name="T15" fmla="*/ 53 h 121"/>
                    <a:gd name="T16" fmla="*/ 24 w 58"/>
                    <a:gd name="T17" fmla="*/ 58 h 121"/>
                    <a:gd name="T18" fmla="*/ 24 w 58"/>
                    <a:gd name="T19" fmla="*/ 68 h 121"/>
                    <a:gd name="T20" fmla="*/ 29 w 58"/>
                    <a:gd name="T21" fmla="*/ 72 h 121"/>
                    <a:gd name="T22" fmla="*/ 34 w 58"/>
                    <a:gd name="T23" fmla="*/ 77 h 121"/>
                    <a:gd name="T24" fmla="*/ 34 w 58"/>
                    <a:gd name="T25" fmla="*/ 77 h 121"/>
                    <a:gd name="T26" fmla="*/ 39 w 58"/>
                    <a:gd name="T27" fmla="*/ 82 h 121"/>
                    <a:gd name="T28" fmla="*/ 44 w 58"/>
                    <a:gd name="T29" fmla="*/ 82 h 121"/>
                    <a:gd name="T30" fmla="*/ 49 w 58"/>
                    <a:gd name="T31" fmla="*/ 82 h 121"/>
                    <a:gd name="T32" fmla="*/ 49 w 58"/>
                    <a:gd name="T33" fmla="*/ 87 h 121"/>
                    <a:gd name="T34" fmla="*/ 49 w 58"/>
                    <a:gd name="T35" fmla="*/ 97 h 121"/>
                    <a:gd name="T36" fmla="*/ 49 w 58"/>
                    <a:gd name="T37" fmla="*/ 106 h 121"/>
                    <a:gd name="T38" fmla="*/ 49 w 58"/>
                    <a:gd name="T39" fmla="*/ 111 h 121"/>
                    <a:gd name="T40" fmla="*/ 49 w 58"/>
                    <a:gd name="T41" fmla="*/ 116 h 121"/>
                    <a:gd name="T42" fmla="*/ 44 w 58"/>
                    <a:gd name="T43" fmla="*/ 121 h 121"/>
                    <a:gd name="T44" fmla="*/ 44 w 58"/>
                    <a:gd name="T45" fmla="*/ 111 h 121"/>
                    <a:gd name="T46" fmla="*/ 39 w 58"/>
                    <a:gd name="T47" fmla="*/ 106 h 121"/>
                    <a:gd name="T48" fmla="*/ 34 w 58"/>
                    <a:gd name="T49" fmla="*/ 97 h 121"/>
                    <a:gd name="T50" fmla="*/ 29 w 58"/>
                    <a:gd name="T51" fmla="*/ 97 h 121"/>
                    <a:gd name="T52" fmla="*/ 20 w 58"/>
                    <a:gd name="T53" fmla="*/ 101 h 121"/>
                    <a:gd name="T54" fmla="*/ 15 w 58"/>
                    <a:gd name="T55" fmla="*/ 101 h 121"/>
                    <a:gd name="T56" fmla="*/ 10 w 58"/>
                    <a:gd name="T57" fmla="*/ 101 h 121"/>
                    <a:gd name="T58" fmla="*/ 10 w 58"/>
                    <a:gd name="T59" fmla="*/ 97 h 121"/>
                    <a:gd name="T60" fmla="*/ 5 w 58"/>
                    <a:gd name="T61" fmla="*/ 92 h 121"/>
                    <a:gd name="T62" fmla="*/ 5 w 58"/>
                    <a:gd name="T63" fmla="*/ 87 h 121"/>
                    <a:gd name="T64" fmla="*/ 5 w 58"/>
                    <a:gd name="T65" fmla="*/ 82 h 121"/>
                    <a:gd name="T66" fmla="*/ 10 w 58"/>
                    <a:gd name="T67" fmla="*/ 77 h 121"/>
                    <a:gd name="T68" fmla="*/ 10 w 58"/>
                    <a:gd name="T69" fmla="*/ 72 h 121"/>
                    <a:gd name="T70" fmla="*/ 15 w 58"/>
                    <a:gd name="T71" fmla="*/ 68 h 121"/>
                    <a:gd name="T72" fmla="*/ 15 w 58"/>
                    <a:gd name="T73" fmla="*/ 63 h 121"/>
                    <a:gd name="T74" fmla="*/ 15 w 58"/>
                    <a:gd name="T75" fmla="*/ 58 h 121"/>
                    <a:gd name="T76" fmla="*/ 10 w 58"/>
                    <a:gd name="T77" fmla="*/ 58 h 121"/>
                    <a:gd name="T78" fmla="*/ 5 w 58"/>
                    <a:gd name="T79" fmla="*/ 53 h 121"/>
                    <a:gd name="T80" fmla="*/ 5 w 58"/>
                    <a:gd name="T81" fmla="*/ 48 h 121"/>
                    <a:gd name="T82" fmla="*/ 0 w 58"/>
                    <a:gd name="T83" fmla="*/ 43 h 121"/>
                    <a:gd name="T84" fmla="*/ 0 w 58"/>
                    <a:gd name="T85" fmla="*/ 39 h 121"/>
                    <a:gd name="T86" fmla="*/ 0 w 58"/>
                    <a:gd name="T87" fmla="*/ 34 h 121"/>
                    <a:gd name="T88" fmla="*/ 5 w 58"/>
                    <a:gd name="T89" fmla="*/ 29 h 121"/>
                    <a:gd name="T90" fmla="*/ 5 w 58"/>
                    <a:gd name="T91" fmla="*/ 24 h 121"/>
                    <a:gd name="T92" fmla="*/ 10 w 58"/>
                    <a:gd name="T93" fmla="*/ 19 h 121"/>
                    <a:gd name="T94" fmla="*/ 15 w 58"/>
                    <a:gd name="T95" fmla="*/ 19 h 121"/>
                    <a:gd name="T96" fmla="*/ 20 w 58"/>
                    <a:gd name="T97" fmla="*/ 19 h 121"/>
                    <a:gd name="T98" fmla="*/ 24 w 58"/>
                    <a:gd name="T99" fmla="*/ 19 h 121"/>
                    <a:gd name="T100" fmla="*/ 24 w 58"/>
                    <a:gd name="T101" fmla="*/ 19 h 121"/>
                    <a:gd name="T102" fmla="*/ 29 w 58"/>
                    <a:gd name="T103" fmla="*/ 19 h 121"/>
                    <a:gd name="T104" fmla="*/ 29 w 58"/>
                    <a:gd name="T105" fmla="*/ 19 h 121"/>
                    <a:gd name="T106" fmla="*/ 34 w 58"/>
                    <a:gd name="T107" fmla="*/ 19 h 121"/>
                    <a:gd name="T108" fmla="*/ 39 w 58"/>
                    <a:gd name="T109" fmla="*/ 14 h 121"/>
                    <a:gd name="T110" fmla="*/ 39 w 58"/>
                    <a:gd name="T111" fmla="*/ 10 h 121"/>
                    <a:gd name="T112" fmla="*/ 44 w 58"/>
                    <a:gd name="T113" fmla="*/ 5 h 121"/>
                    <a:gd name="T114" fmla="*/ 49 w 58"/>
                    <a:gd name="T115" fmla="*/ 0 h 121"/>
                    <a:gd name="T116" fmla="*/ 53 w 58"/>
                    <a:gd name="T117" fmla="*/ 0 h 121"/>
                    <a:gd name="T118" fmla="*/ 58 w 58"/>
                    <a:gd name="T119" fmla="*/ 19 h 12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8"/>
                    <a:gd name="T181" fmla="*/ 0 h 121"/>
                    <a:gd name="T182" fmla="*/ 58 w 58"/>
                    <a:gd name="T183" fmla="*/ 121 h 12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8" h="121">
                      <a:moveTo>
                        <a:pt x="58" y="19"/>
                      </a:moveTo>
                      <a:lnTo>
                        <a:pt x="53" y="14"/>
                      </a:lnTo>
                      <a:lnTo>
                        <a:pt x="49" y="14"/>
                      </a:lnTo>
                      <a:lnTo>
                        <a:pt x="49" y="19"/>
                      </a:lnTo>
                      <a:lnTo>
                        <a:pt x="44" y="19"/>
                      </a:lnTo>
                      <a:lnTo>
                        <a:pt x="39" y="24"/>
                      </a:lnTo>
                      <a:lnTo>
                        <a:pt x="39" y="29"/>
                      </a:lnTo>
                      <a:lnTo>
                        <a:pt x="34" y="29"/>
                      </a:lnTo>
                      <a:lnTo>
                        <a:pt x="34" y="34"/>
                      </a:lnTo>
                      <a:lnTo>
                        <a:pt x="29" y="34"/>
                      </a:lnTo>
                      <a:lnTo>
                        <a:pt x="29" y="39"/>
                      </a:lnTo>
                      <a:lnTo>
                        <a:pt x="24" y="39"/>
                      </a:lnTo>
                      <a:lnTo>
                        <a:pt x="24" y="43"/>
                      </a:lnTo>
                      <a:lnTo>
                        <a:pt x="24" y="48"/>
                      </a:lnTo>
                      <a:lnTo>
                        <a:pt x="24" y="53"/>
                      </a:lnTo>
                      <a:lnTo>
                        <a:pt x="24" y="58"/>
                      </a:lnTo>
                      <a:lnTo>
                        <a:pt x="24" y="63"/>
                      </a:lnTo>
                      <a:lnTo>
                        <a:pt x="24" y="68"/>
                      </a:lnTo>
                      <a:lnTo>
                        <a:pt x="29" y="68"/>
                      </a:lnTo>
                      <a:lnTo>
                        <a:pt x="29" y="72"/>
                      </a:lnTo>
                      <a:lnTo>
                        <a:pt x="29" y="77"/>
                      </a:lnTo>
                      <a:lnTo>
                        <a:pt x="34" y="77"/>
                      </a:lnTo>
                      <a:lnTo>
                        <a:pt x="39" y="82"/>
                      </a:lnTo>
                      <a:lnTo>
                        <a:pt x="44" y="82"/>
                      </a:lnTo>
                      <a:lnTo>
                        <a:pt x="49" y="82"/>
                      </a:lnTo>
                      <a:lnTo>
                        <a:pt x="49" y="87"/>
                      </a:lnTo>
                      <a:lnTo>
                        <a:pt x="49" y="92"/>
                      </a:lnTo>
                      <a:lnTo>
                        <a:pt x="49" y="97"/>
                      </a:lnTo>
                      <a:lnTo>
                        <a:pt x="49" y="101"/>
                      </a:lnTo>
                      <a:lnTo>
                        <a:pt x="49" y="106"/>
                      </a:lnTo>
                      <a:lnTo>
                        <a:pt x="49" y="111"/>
                      </a:lnTo>
                      <a:lnTo>
                        <a:pt x="49" y="116"/>
                      </a:lnTo>
                      <a:lnTo>
                        <a:pt x="49" y="121"/>
                      </a:lnTo>
                      <a:lnTo>
                        <a:pt x="44" y="121"/>
                      </a:lnTo>
                      <a:lnTo>
                        <a:pt x="44" y="116"/>
                      </a:lnTo>
                      <a:lnTo>
                        <a:pt x="44" y="111"/>
                      </a:lnTo>
                      <a:lnTo>
                        <a:pt x="39" y="106"/>
                      </a:lnTo>
                      <a:lnTo>
                        <a:pt x="39" y="101"/>
                      </a:lnTo>
                      <a:lnTo>
                        <a:pt x="34" y="101"/>
                      </a:lnTo>
                      <a:lnTo>
                        <a:pt x="34" y="97"/>
                      </a:lnTo>
                      <a:lnTo>
                        <a:pt x="29" y="97"/>
                      </a:lnTo>
                      <a:lnTo>
                        <a:pt x="24" y="97"/>
                      </a:lnTo>
                      <a:lnTo>
                        <a:pt x="20" y="101"/>
                      </a:lnTo>
                      <a:lnTo>
                        <a:pt x="15" y="101"/>
                      </a:lnTo>
                      <a:lnTo>
                        <a:pt x="10" y="101"/>
                      </a:lnTo>
                      <a:lnTo>
                        <a:pt x="10" y="97"/>
                      </a:lnTo>
                      <a:lnTo>
                        <a:pt x="5" y="92"/>
                      </a:ln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5" y="77"/>
                      </a:lnTo>
                      <a:lnTo>
                        <a:pt x="10" y="77"/>
                      </a:lnTo>
                      <a:lnTo>
                        <a:pt x="10" y="72"/>
                      </a:lnTo>
                      <a:lnTo>
                        <a:pt x="15" y="72"/>
                      </a:lnTo>
                      <a:lnTo>
                        <a:pt x="15" y="68"/>
                      </a:lnTo>
                      <a:lnTo>
                        <a:pt x="15" y="63"/>
                      </a:lnTo>
                      <a:lnTo>
                        <a:pt x="15" y="58"/>
                      </a:ln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15" y="19"/>
                      </a:lnTo>
                      <a:lnTo>
                        <a:pt x="20" y="19"/>
                      </a:lnTo>
                      <a:lnTo>
                        <a:pt x="24" y="19"/>
                      </a:lnTo>
                      <a:lnTo>
                        <a:pt x="29" y="19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9" y="14"/>
                      </a:lnTo>
                      <a:lnTo>
                        <a:pt x="39" y="10"/>
                      </a:lnTo>
                      <a:lnTo>
                        <a:pt x="44" y="5"/>
                      </a:ln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3" y="0"/>
                      </a:lnTo>
                      <a:lnTo>
                        <a:pt x="58" y="19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0" name="Freeform 1645">
                  <a:extLst>
                    <a:ext uri="{FF2B5EF4-FFF2-40B4-BE49-F238E27FC236}">
                      <a16:creationId xmlns:a16="http://schemas.microsoft.com/office/drawing/2014/main" id="{39CF29D7-1D1C-4062-8009-566C905BC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336"/>
                  <a:ext cx="29" cy="25"/>
                </a:xfrm>
                <a:custGeom>
                  <a:avLst/>
                  <a:gdLst>
                    <a:gd name="T0" fmla="*/ 29 w 29"/>
                    <a:gd name="T1" fmla="*/ 5 h 25"/>
                    <a:gd name="T2" fmla="*/ 24 w 29"/>
                    <a:gd name="T3" fmla="*/ 0 h 25"/>
                    <a:gd name="T4" fmla="*/ 24 w 29"/>
                    <a:gd name="T5" fmla="*/ 0 h 25"/>
                    <a:gd name="T6" fmla="*/ 20 w 29"/>
                    <a:gd name="T7" fmla="*/ 0 h 25"/>
                    <a:gd name="T8" fmla="*/ 20 w 29"/>
                    <a:gd name="T9" fmla="*/ 5 h 25"/>
                    <a:gd name="T10" fmla="*/ 15 w 29"/>
                    <a:gd name="T11" fmla="*/ 5 h 25"/>
                    <a:gd name="T12" fmla="*/ 15 w 29"/>
                    <a:gd name="T13" fmla="*/ 5 h 25"/>
                    <a:gd name="T14" fmla="*/ 15 w 29"/>
                    <a:gd name="T15" fmla="*/ 5 h 25"/>
                    <a:gd name="T16" fmla="*/ 10 w 29"/>
                    <a:gd name="T17" fmla="*/ 10 h 25"/>
                    <a:gd name="T18" fmla="*/ 10 w 29"/>
                    <a:gd name="T19" fmla="*/ 10 h 25"/>
                    <a:gd name="T20" fmla="*/ 10 w 29"/>
                    <a:gd name="T21" fmla="*/ 15 h 25"/>
                    <a:gd name="T22" fmla="*/ 5 w 29"/>
                    <a:gd name="T23" fmla="*/ 15 h 25"/>
                    <a:gd name="T24" fmla="*/ 5 w 29"/>
                    <a:gd name="T25" fmla="*/ 15 h 25"/>
                    <a:gd name="T26" fmla="*/ 5 w 29"/>
                    <a:gd name="T27" fmla="*/ 20 h 25"/>
                    <a:gd name="T28" fmla="*/ 0 w 29"/>
                    <a:gd name="T29" fmla="*/ 20 h 25"/>
                    <a:gd name="T30" fmla="*/ 0 w 29"/>
                    <a:gd name="T31" fmla="*/ 25 h 25"/>
                    <a:gd name="T32" fmla="*/ 0 w 29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5"/>
                    <a:gd name="T53" fmla="*/ 29 w 29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5">
                      <a:moveTo>
                        <a:pt x="29" y="5"/>
                      </a:move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1" name="Freeform 1646">
                  <a:extLst>
                    <a:ext uri="{FF2B5EF4-FFF2-40B4-BE49-F238E27FC236}">
                      <a16:creationId xmlns:a16="http://schemas.microsoft.com/office/drawing/2014/main" id="{478BA54B-A4F9-4FE9-9DBA-E6C59A6CF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5" y="1361"/>
                  <a:ext cx="5" cy="33"/>
                </a:xfrm>
                <a:custGeom>
                  <a:avLst/>
                  <a:gdLst>
                    <a:gd name="T0" fmla="*/ 5 w 5"/>
                    <a:gd name="T1" fmla="*/ 0 h 33"/>
                    <a:gd name="T2" fmla="*/ 0 w 5"/>
                    <a:gd name="T3" fmla="*/ 0 h 33"/>
                    <a:gd name="T4" fmla="*/ 0 w 5"/>
                    <a:gd name="T5" fmla="*/ 4 h 33"/>
                    <a:gd name="T6" fmla="*/ 0 w 5"/>
                    <a:gd name="T7" fmla="*/ 4 h 33"/>
                    <a:gd name="T8" fmla="*/ 0 w 5"/>
                    <a:gd name="T9" fmla="*/ 9 h 33"/>
                    <a:gd name="T10" fmla="*/ 0 w 5"/>
                    <a:gd name="T11" fmla="*/ 9 h 33"/>
                    <a:gd name="T12" fmla="*/ 0 w 5"/>
                    <a:gd name="T13" fmla="*/ 9 h 33"/>
                    <a:gd name="T14" fmla="*/ 0 w 5"/>
                    <a:gd name="T15" fmla="*/ 14 h 33"/>
                    <a:gd name="T16" fmla="*/ 0 w 5"/>
                    <a:gd name="T17" fmla="*/ 14 h 33"/>
                    <a:gd name="T18" fmla="*/ 0 w 5"/>
                    <a:gd name="T19" fmla="*/ 19 h 33"/>
                    <a:gd name="T20" fmla="*/ 0 w 5"/>
                    <a:gd name="T21" fmla="*/ 19 h 33"/>
                    <a:gd name="T22" fmla="*/ 0 w 5"/>
                    <a:gd name="T23" fmla="*/ 24 h 33"/>
                    <a:gd name="T24" fmla="*/ 0 w 5"/>
                    <a:gd name="T25" fmla="*/ 24 h 33"/>
                    <a:gd name="T26" fmla="*/ 0 w 5"/>
                    <a:gd name="T27" fmla="*/ 29 h 33"/>
                    <a:gd name="T28" fmla="*/ 5 w 5"/>
                    <a:gd name="T29" fmla="*/ 29 h 33"/>
                    <a:gd name="T30" fmla="*/ 5 w 5"/>
                    <a:gd name="T31" fmla="*/ 33 h 33"/>
                    <a:gd name="T32" fmla="*/ 5 w 5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3"/>
                    <a:gd name="T53" fmla="*/ 5 w 5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2" name="Freeform 1647">
                  <a:extLst>
                    <a:ext uri="{FF2B5EF4-FFF2-40B4-BE49-F238E27FC236}">
                      <a16:creationId xmlns:a16="http://schemas.microsoft.com/office/drawing/2014/main" id="{505C1422-1C52-4FE0-886D-A142733FC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394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0 w 20"/>
                    <a:gd name="T3" fmla="*/ 0 h 10"/>
                    <a:gd name="T4" fmla="*/ 0 w 20"/>
                    <a:gd name="T5" fmla="*/ 5 h 10"/>
                    <a:gd name="T6" fmla="*/ 5 w 20"/>
                    <a:gd name="T7" fmla="*/ 5 h 10"/>
                    <a:gd name="T8" fmla="*/ 5 w 20"/>
                    <a:gd name="T9" fmla="*/ 5 h 10"/>
                    <a:gd name="T10" fmla="*/ 5 w 20"/>
                    <a:gd name="T11" fmla="*/ 5 h 10"/>
                    <a:gd name="T12" fmla="*/ 5 w 20"/>
                    <a:gd name="T13" fmla="*/ 5 h 10"/>
                    <a:gd name="T14" fmla="*/ 10 w 20"/>
                    <a:gd name="T15" fmla="*/ 10 h 10"/>
                    <a:gd name="T16" fmla="*/ 10 w 20"/>
                    <a:gd name="T17" fmla="*/ 10 h 10"/>
                    <a:gd name="T18" fmla="*/ 10 w 20"/>
                    <a:gd name="T19" fmla="*/ 10 h 10"/>
                    <a:gd name="T20" fmla="*/ 10 w 20"/>
                    <a:gd name="T21" fmla="*/ 10 h 10"/>
                    <a:gd name="T22" fmla="*/ 15 w 20"/>
                    <a:gd name="T23" fmla="*/ 10 h 10"/>
                    <a:gd name="T24" fmla="*/ 15 w 20"/>
                    <a:gd name="T25" fmla="*/ 10 h 10"/>
                    <a:gd name="T26" fmla="*/ 15 w 20"/>
                    <a:gd name="T27" fmla="*/ 10 h 10"/>
                    <a:gd name="T28" fmla="*/ 15 w 20"/>
                    <a:gd name="T29" fmla="*/ 10 h 10"/>
                    <a:gd name="T30" fmla="*/ 20 w 20"/>
                    <a:gd name="T31" fmla="*/ 10 h 10"/>
                    <a:gd name="T32" fmla="*/ 20 w 20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0"/>
                    <a:gd name="T53" fmla="*/ 20 w 2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3" name="Freeform 1648">
                  <a:extLst>
                    <a:ext uri="{FF2B5EF4-FFF2-40B4-BE49-F238E27FC236}">
                      <a16:creationId xmlns:a16="http://schemas.microsoft.com/office/drawing/2014/main" id="{7FF9E738-37CA-4BBF-ADC2-83FC198DE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1404"/>
                  <a:ext cx="1" cy="39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5 h 39"/>
                    <a:gd name="T4" fmla="*/ 0 w 1"/>
                    <a:gd name="T5" fmla="*/ 5 h 39"/>
                    <a:gd name="T6" fmla="*/ 0 w 1"/>
                    <a:gd name="T7" fmla="*/ 10 h 39"/>
                    <a:gd name="T8" fmla="*/ 0 w 1"/>
                    <a:gd name="T9" fmla="*/ 10 h 39"/>
                    <a:gd name="T10" fmla="*/ 0 w 1"/>
                    <a:gd name="T11" fmla="*/ 15 h 39"/>
                    <a:gd name="T12" fmla="*/ 0 w 1"/>
                    <a:gd name="T13" fmla="*/ 19 h 39"/>
                    <a:gd name="T14" fmla="*/ 0 w 1"/>
                    <a:gd name="T15" fmla="*/ 19 h 39"/>
                    <a:gd name="T16" fmla="*/ 0 w 1"/>
                    <a:gd name="T17" fmla="*/ 24 h 39"/>
                    <a:gd name="T18" fmla="*/ 0 w 1"/>
                    <a:gd name="T19" fmla="*/ 24 h 39"/>
                    <a:gd name="T20" fmla="*/ 0 w 1"/>
                    <a:gd name="T21" fmla="*/ 29 h 39"/>
                    <a:gd name="T22" fmla="*/ 0 w 1"/>
                    <a:gd name="T23" fmla="*/ 29 h 39"/>
                    <a:gd name="T24" fmla="*/ 0 w 1"/>
                    <a:gd name="T25" fmla="*/ 34 h 39"/>
                    <a:gd name="T26" fmla="*/ 0 w 1"/>
                    <a:gd name="T27" fmla="*/ 34 h 39"/>
                    <a:gd name="T28" fmla="*/ 0 w 1"/>
                    <a:gd name="T29" fmla="*/ 34 h 39"/>
                    <a:gd name="T30" fmla="*/ 0 w 1"/>
                    <a:gd name="T31" fmla="*/ 39 h 39"/>
                    <a:gd name="T32" fmla="*/ 0 w 1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39"/>
                    <a:gd name="T53" fmla="*/ 1 w 1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3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4" name="Freeform 1649">
                  <a:extLst>
                    <a:ext uri="{FF2B5EF4-FFF2-40B4-BE49-F238E27FC236}">
                      <a16:creationId xmlns:a16="http://schemas.microsoft.com/office/drawing/2014/main" id="{F46F57F3-A843-4888-842B-9B9CA7B70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1419"/>
                  <a:ext cx="29" cy="24"/>
                </a:xfrm>
                <a:custGeom>
                  <a:avLst/>
                  <a:gdLst>
                    <a:gd name="T0" fmla="*/ 29 w 29"/>
                    <a:gd name="T1" fmla="*/ 24 h 24"/>
                    <a:gd name="T2" fmla="*/ 24 w 29"/>
                    <a:gd name="T3" fmla="*/ 24 h 24"/>
                    <a:gd name="T4" fmla="*/ 24 w 29"/>
                    <a:gd name="T5" fmla="*/ 19 h 24"/>
                    <a:gd name="T6" fmla="*/ 24 w 29"/>
                    <a:gd name="T7" fmla="*/ 19 h 24"/>
                    <a:gd name="T8" fmla="*/ 24 w 29"/>
                    <a:gd name="T9" fmla="*/ 14 h 24"/>
                    <a:gd name="T10" fmla="*/ 24 w 29"/>
                    <a:gd name="T11" fmla="*/ 14 h 24"/>
                    <a:gd name="T12" fmla="*/ 19 w 29"/>
                    <a:gd name="T13" fmla="*/ 9 h 24"/>
                    <a:gd name="T14" fmla="*/ 19 w 29"/>
                    <a:gd name="T15" fmla="*/ 9 h 24"/>
                    <a:gd name="T16" fmla="*/ 19 w 29"/>
                    <a:gd name="T17" fmla="*/ 4 h 24"/>
                    <a:gd name="T18" fmla="*/ 14 w 29"/>
                    <a:gd name="T19" fmla="*/ 4 h 24"/>
                    <a:gd name="T20" fmla="*/ 14 w 29"/>
                    <a:gd name="T21" fmla="*/ 0 h 24"/>
                    <a:gd name="T22" fmla="*/ 14 w 29"/>
                    <a:gd name="T23" fmla="*/ 0 h 24"/>
                    <a:gd name="T24" fmla="*/ 9 w 29"/>
                    <a:gd name="T25" fmla="*/ 0 h 24"/>
                    <a:gd name="T26" fmla="*/ 9 w 29"/>
                    <a:gd name="T27" fmla="*/ 0 h 24"/>
                    <a:gd name="T28" fmla="*/ 4 w 29"/>
                    <a:gd name="T29" fmla="*/ 0 h 24"/>
                    <a:gd name="T30" fmla="*/ 4 w 29"/>
                    <a:gd name="T31" fmla="*/ 0 h 24"/>
                    <a:gd name="T32" fmla="*/ 0 w 29"/>
                    <a:gd name="T33" fmla="*/ 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4"/>
                    <a:gd name="T53" fmla="*/ 29 w 2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4">
                      <a:moveTo>
                        <a:pt x="29" y="24"/>
                      </a:moveTo>
                      <a:lnTo>
                        <a:pt x="24" y="24"/>
                      </a:ln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5" name="Freeform 1650">
                  <a:extLst>
                    <a:ext uri="{FF2B5EF4-FFF2-40B4-BE49-F238E27FC236}">
                      <a16:creationId xmlns:a16="http://schemas.microsoft.com/office/drawing/2014/main" id="{0A36906F-3DDE-4090-B00B-FEE72530B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1409"/>
                  <a:ext cx="15" cy="14"/>
                </a:xfrm>
                <a:custGeom>
                  <a:avLst/>
                  <a:gdLst>
                    <a:gd name="T0" fmla="*/ 15 w 15"/>
                    <a:gd name="T1" fmla="*/ 14 h 14"/>
                    <a:gd name="T2" fmla="*/ 1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4 h 14"/>
                    <a:gd name="T8" fmla="*/ 10 w 15"/>
                    <a:gd name="T9" fmla="*/ 14 h 14"/>
                    <a:gd name="T10" fmla="*/ 10 w 15"/>
                    <a:gd name="T11" fmla="*/ 14 h 14"/>
                    <a:gd name="T12" fmla="*/ 5 w 15"/>
                    <a:gd name="T13" fmla="*/ 14 h 14"/>
                    <a:gd name="T14" fmla="*/ 5 w 15"/>
                    <a:gd name="T15" fmla="*/ 10 h 14"/>
                    <a:gd name="T16" fmla="*/ 5 w 15"/>
                    <a:gd name="T17" fmla="*/ 10 h 14"/>
                    <a:gd name="T18" fmla="*/ 5 w 15"/>
                    <a:gd name="T19" fmla="*/ 10 h 14"/>
                    <a:gd name="T20" fmla="*/ 5 w 15"/>
                    <a:gd name="T21" fmla="*/ 10 h 14"/>
                    <a:gd name="T22" fmla="*/ 0 w 15"/>
                    <a:gd name="T23" fmla="*/ 5 h 14"/>
                    <a:gd name="T24" fmla="*/ 0 w 15"/>
                    <a:gd name="T25" fmla="*/ 5 h 14"/>
                    <a:gd name="T26" fmla="*/ 0 w 15"/>
                    <a:gd name="T27" fmla="*/ 5 h 14"/>
                    <a:gd name="T28" fmla="*/ 0 w 15"/>
                    <a:gd name="T29" fmla="*/ 0 h 14"/>
                    <a:gd name="T30" fmla="*/ 0 w 15"/>
                    <a:gd name="T31" fmla="*/ 0 h 14"/>
                    <a:gd name="T32" fmla="*/ 0 w 15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4"/>
                    <a:gd name="T53" fmla="*/ 15 w 1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4">
                      <a:moveTo>
                        <a:pt x="15" y="14"/>
                      </a:moveTo>
                      <a:lnTo>
                        <a:pt x="15" y="14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6" name="Freeform 1651">
                  <a:extLst>
                    <a:ext uri="{FF2B5EF4-FFF2-40B4-BE49-F238E27FC236}">
                      <a16:creationId xmlns:a16="http://schemas.microsoft.com/office/drawing/2014/main" id="{9C09FAFF-39A0-4047-9430-F86BFD6A3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1380"/>
                  <a:ext cx="10" cy="29"/>
                </a:xfrm>
                <a:custGeom>
                  <a:avLst/>
                  <a:gdLst>
                    <a:gd name="T0" fmla="*/ 0 w 10"/>
                    <a:gd name="T1" fmla="*/ 29 h 29"/>
                    <a:gd name="T2" fmla="*/ 0 w 10"/>
                    <a:gd name="T3" fmla="*/ 24 h 29"/>
                    <a:gd name="T4" fmla="*/ 0 w 10"/>
                    <a:gd name="T5" fmla="*/ 24 h 29"/>
                    <a:gd name="T6" fmla="*/ 0 w 10"/>
                    <a:gd name="T7" fmla="*/ 24 h 29"/>
                    <a:gd name="T8" fmla="*/ 0 w 10"/>
                    <a:gd name="T9" fmla="*/ 19 h 29"/>
                    <a:gd name="T10" fmla="*/ 5 w 10"/>
                    <a:gd name="T11" fmla="*/ 19 h 29"/>
                    <a:gd name="T12" fmla="*/ 5 w 10"/>
                    <a:gd name="T13" fmla="*/ 19 h 29"/>
                    <a:gd name="T14" fmla="*/ 5 w 10"/>
                    <a:gd name="T15" fmla="*/ 19 h 29"/>
                    <a:gd name="T16" fmla="*/ 5 w 10"/>
                    <a:gd name="T17" fmla="*/ 14 h 29"/>
                    <a:gd name="T18" fmla="*/ 10 w 10"/>
                    <a:gd name="T19" fmla="*/ 14 h 29"/>
                    <a:gd name="T20" fmla="*/ 10 w 10"/>
                    <a:gd name="T21" fmla="*/ 14 h 29"/>
                    <a:gd name="T22" fmla="*/ 10 w 10"/>
                    <a:gd name="T23" fmla="*/ 10 h 29"/>
                    <a:gd name="T24" fmla="*/ 10 w 10"/>
                    <a:gd name="T25" fmla="*/ 10 h 29"/>
                    <a:gd name="T26" fmla="*/ 10 w 10"/>
                    <a:gd name="T27" fmla="*/ 10 h 29"/>
                    <a:gd name="T28" fmla="*/ 10 w 10"/>
                    <a:gd name="T29" fmla="*/ 5 h 29"/>
                    <a:gd name="T30" fmla="*/ 10 w 10"/>
                    <a:gd name="T31" fmla="*/ 5 h 29"/>
                    <a:gd name="T32" fmla="*/ 10 w 10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9"/>
                    <a:gd name="T53" fmla="*/ 10 w 1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7" name="Freeform 1652">
                  <a:extLst>
                    <a:ext uri="{FF2B5EF4-FFF2-40B4-BE49-F238E27FC236}">
                      <a16:creationId xmlns:a16="http://schemas.microsoft.com/office/drawing/2014/main" id="{989BF294-B054-450D-BA08-296D409B7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1361"/>
                  <a:ext cx="15" cy="19"/>
                </a:xfrm>
                <a:custGeom>
                  <a:avLst/>
                  <a:gdLst>
                    <a:gd name="T0" fmla="*/ 15 w 15"/>
                    <a:gd name="T1" fmla="*/ 19 h 19"/>
                    <a:gd name="T2" fmla="*/ 15 w 15"/>
                    <a:gd name="T3" fmla="*/ 19 h 19"/>
                    <a:gd name="T4" fmla="*/ 10 w 15"/>
                    <a:gd name="T5" fmla="*/ 19 h 19"/>
                    <a:gd name="T6" fmla="*/ 10 w 15"/>
                    <a:gd name="T7" fmla="*/ 19 h 19"/>
                    <a:gd name="T8" fmla="*/ 10 w 15"/>
                    <a:gd name="T9" fmla="*/ 19 h 19"/>
                    <a:gd name="T10" fmla="*/ 10 w 15"/>
                    <a:gd name="T11" fmla="*/ 14 h 19"/>
                    <a:gd name="T12" fmla="*/ 5 w 15"/>
                    <a:gd name="T13" fmla="*/ 14 h 19"/>
                    <a:gd name="T14" fmla="*/ 5 w 15"/>
                    <a:gd name="T15" fmla="*/ 14 h 19"/>
                    <a:gd name="T16" fmla="*/ 5 w 15"/>
                    <a:gd name="T17" fmla="*/ 14 h 19"/>
                    <a:gd name="T18" fmla="*/ 5 w 15"/>
                    <a:gd name="T19" fmla="*/ 9 h 19"/>
                    <a:gd name="T20" fmla="*/ 5 w 15"/>
                    <a:gd name="T21" fmla="*/ 9 h 19"/>
                    <a:gd name="T22" fmla="*/ 0 w 15"/>
                    <a:gd name="T23" fmla="*/ 9 h 19"/>
                    <a:gd name="T24" fmla="*/ 0 w 15"/>
                    <a:gd name="T25" fmla="*/ 9 h 19"/>
                    <a:gd name="T26" fmla="*/ 0 w 15"/>
                    <a:gd name="T27" fmla="*/ 4 h 19"/>
                    <a:gd name="T28" fmla="*/ 0 w 15"/>
                    <a:gd name="T29" fmla="*/ 4 h 19"/>
                    <a:gd name="T30" fmla="*/ 0 w 15"/>
                    <a:gd name="T31" fmla="*/ 4 h 19"/>
                    <a:gd name="T32" fmla="*/ 0 w 1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9"/>
                    <a:gd name="T53" fmla="*/ 15 w 1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9">
                      <a:moveTo>
                        <a:pt x="15" y="19"/>
                      </a:move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8" name="Freeform 1653">
                  <a:extLst>
                    <a:ext uri="{FF2B5EF4-FFF2-40B4-BE49-F238E27FC236}">
                      <a16:creationId xmlns:a16="http://schemas.microsoft.com/office/drawing/2014/main" id="{4A571178-B1D1-48D4-B61D-2F686FED8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1341"/>
                  <a:ext cx="15" cy="20"/>
                </a:xfrm>
                <a:custGeom>
                  <a:avLst/>
                  <a:gdLst>
                    <a:gd name="T0" fmla="*/ 0 w 15"/>
                    <a:gd name="T1" fmla="*/ 20 h 20"/>
                    <a:gd name="T2" fmla="*/ 0 w 15"/>
                    <a:gd name="T3" fmla="*/ 20 h 20"/>
                    <a:gd name="T4" fmla="*/ 0 w 15"/>
                    <a:gd name="T5" fmla="*/ 20 h 20"/>
                    <a:gd name="T6" fmla="*/ 0 w 15"/>
                    <a:gd name="T7" fmla="*/ 15 h 20"/>
                    <a:gd name="T8" fmla="*/ 0 w 15"/>
                    <a:gd name="T9" fmla="*/ 15 h 20"/>
                    <a:gd name="T10" fmla="*/ 5 w 15"/>
                    <a:gd name="T11" fmla="*/ 10 h 20"/>
                    <a:gd name="T12" fmla="*/ 5 w 15"/>
                    <a:gd name="T13" fmla="*/ 10 h 20"/>
                    <a:gd name="T14" fmla="*/ 5 w 15"/>
                    <a:gd name="T15" fmla="*/ 10 h 20"/>
                    <a:gd name="T16" fmla="*/ 5 w 15"/>
                    <a:gd name="T17" fmla="*/ 5 h 20"/>
                    <a:gd name="T18" fmla="*/ 5 w 15"/>
                    <a:gd name="T19" fmla="*/ 5 h 20"/>
                    <a:gd name="T20" fmla="*/ 5 w 15"/>
                    <a:gd name="T21" fmla="*/ 5 h 20"/>
                    <a:gd name="T22" fmla="*/ 10 w 15"/>
                    <a:gd name="T23" fmla="*/ 5 h 20"/>
                    <a:gd name="T24" fmla="*/ 10 w 15"/>
                    <a:gd name="T25" fmla="*/ 0 h 20"/>
                    <a:gd name="T26" fmla="*/ 10 w 15"/>
                    <a:gd name="T27" fmla="*/ 0 h 20"/>
                    <a:gd name="T28" fmla="*/ 15 w 15"/>
                    <a:gd name="T29" fmla="*/ 0 h 20"/>
                    <a:gd name="T30" fmla="*/ 15 w 15"/>
                    <a:gd name="T31" fmla="*/ 0 h 20"/>
                    <a:gd name="T32" fmla="*/ 15 w 15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0"/>
                    <a:gd name="T53" fmla="*/ 15 w 15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9" name="Freeform 1654">
                  <a:extLst>
                    <a:ext uri="{FF2B5EF4-FFF2-40B4-BE49-F238E27FC236}">
                      <a16:creationId xmlns:a16="http://schemas.microsoft.com/office/drawing/2014/main" id="{2F6CADE5-0BDE-4FCA-9101-B9D72D752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1341"/>
                  <a:ext cx="19" cy="1"/>
                </a:xfrm>
                <a:custGeom>
                  <a:avLst/>
                  <a:gdLst>
                    <a:gd name="T0" fmla="*/ 0 w 19"/>
                    <a:gd name="T1" fmla="*/ 0 h 1"/>
                    <a:gd name="T2" fmla="*/ 5 w 19"/>
                    <a:gd name="T3" fmla="*/ 0 h 1"/>
                    <a:gd name="T4" fmla="*/ 5 w 19"/>
                    <a:gd name="T5" fmla="*/ 0 h 1"/>
                    <a:gd name="T6" fmla="*/ 5 w 19"/>
                    <a:gd name="T7" fmla="*/ 0 h 1"/>
                    <a:gd name="T8" fmla="*/ 5 w 19"/>
                    <a:gd name="T9" fmla="*/ 0 h 1"/>
                    <a:gd name="T10" fmla="*/ 9 w 19"/>
                    <a:gd name="T11" fmla="*/ 0 h 1"/>
                    <a:gd name="T12" fmla="*/ 9 w 19"/>
                    <a:gd name="T13" fmla="*/ 0 h 1"/>
                    <a:gd name="T14" fmla="*/ 9 w 19"/>
                    <a:gd name="T15" fmla="*/ 0 h 1"/>
                    <a:gd name="T16" fmla="*/ 9 w 19"/>
                    <a:gd name="T17" fmla="*/ 0 h 1"/>
                    <a:gd name="T18" fmla="*/ 9 w 19"/>
                    <a:gd name="T19" fmla="*/ 0 h 1"/>
                    <a:gd name="T20" fmla="*/ 14 w 19"/>
                    <a:gd name="T21" fmla="*/ 0 h 1"/>
                    <a:gd name="T22" fmla="*/ 14 w 19"/>
                    <a:gd name="T23" fmla="*/ 0 h 1"/>
                    <a:gd name="T24" fmla="*/ 14 w 19"/>
                    <a:gd name="T25" fmla="*/ 0 h 1"/>
                    <a:gd name="T26" fmla="*/ 14 w 19"/>
                    <a:gd name="T27" fmla="*/ 0 h 1"/>
                    <a:gd name="T28" fmla="*/ 14 w 19"/>
                    <a:gd name="T29" fmla="*/ 0 h 1"/>
                    <a:gd name="T30" fmla="*/ 19 w 19"/>
                    <a:gd name="T31" fmla="*/ 0 h 1"/>
                    <a:gd name="T32" fmla="*/ 19 w 1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"/>
                    <a:gd name="T53" fmla="*/ 19 w 1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0" name="Freeform 1655">
                  <a:extLst>
                    <a:ext uri="{FF2B5EF4-FFF2-40B4-BE49-F238E27FC236}">
                      <a16:creationId xmlns:a16="http://schemas.microsoft.com/office/drawing/2014/main" id="{CD0DAA91-FCC4-431C-9455-7C6AA15D7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1322"/>
                  <a:ext cx="19" cy="19"/>
                </a:xfrm>
                <a:custGeom>
                  <a:avLst/>
                  <a:gdLst>
                    <a:gd name="T0" fmla="*/ 0 w 19"/>
                    <a:gd name="T1" fmla="*/ 19 h 19"/>
                    <a:gd name="T2" fmla="*/ 0 w 19"/>
                    <a:gd name="T3" fmla="*/ 19 h 19"/>
                    <a:gd name="T4" fmla="*/ 0 w 19"/>
                    <a:gd name="T5" fmla="*/ 14 h 19"/>
                    <a:gd name="T6" fmla="*/ 0 w 19"/>
                    <a:gd name="T7" fmla="*/ 14 h 19"/>
                    <a:gd name="T8" fmla="*/ 5 w 19"/>
                    <a:gd name="T9" fmla="*/ 14 h 19"/>
                    <a:gd name="T10" fmla="*/ 5 w 19"/>
                    <a:gd name="T11" fmla="*/ 10 h 19"/>
                    <a:gd name="T12" fmla="*/ 5 w 19"/>
                    <a:gd name="T13" fmla="*/ 10 h 19"/>
                    <a:gd name="T14" fmla="*/ 5 w 19"/>
                    <a:gd name="T15" fmla="*/ 10 h 19"/>
                    <a:gd name="T16" fmla="*/ 10 w 19"/>
                    <a:gd name="T17" fmla="*/ 5 h 19"/>
                    <a:gd name="T18" fmla="*/ 10 w 19"/>
                    <a:gd name="T19" fmla="*/ 5 h 19"/>
                    <a:gd name="T20" fmla="*/ 10 w 19"/>
                    <a:gd name="T21" fmla="*/ 5 h 19"/>
                    <a:gd name="T22" fmla="*/ 10 w 19"/>
                    <a:gd name="T23" fmla="*/ 0 h 19"/>
                    <a:gd name="T24" fmla="*/ 15 w 19"/>
                    <a:gd name="T25" fmla="*/ 0 h 19"/>
                    <a:gd name="T26" fmla="*/ 15 w 19"/>
                    <a:gd name="T27" fmla="*/ 0 h 19"/>
                    <a:gd name="T28" fmla="*/ 19 w 19"/>
                    <a:gd name="T29" fmla="*/ 0 h 19"/>
                    <a:gd name="T30" fmla="*/ 19 w 19"/>
                    <a:gd name="T31" fmla="*/ 0 h 19"/>
                    <a:gd name="T32" fmla="*/ 19 w 1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9"/>
                    <a:gd name="T53" fmla="*/ 19 w 1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1" name="Line 1656">
                  <a:extLst>
                    <a:ext uri="{FF2B5EF4-FFF2-40B4-BE49-F238E27FC236}">
                      <a16:creationId xmlns:a16="http://schemas.microsoft.com/office/drawing/2014/main" id="{461774FF-D3BD-40BB-A8D6-6531E03BB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4" y="1322"/>
                  <a:ext cx="5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2" name="Freeform 1657">
                  <a:extLst>
                    <a:ext uri="{FF2B5EF4-FFF2-40B4-BE49-F238E27FC236}">
                      <a16:creationId xmlns:a16="http://schemas.microsoft.com/office/drawing/2014/main" id="{714001DB-EFEF-4169-9AF2-3A0D31DC7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1322"/>
                  <a:ext cx="19" cy="24"/>
                </a:xfrm>
                <a:custGeom>
                  <a:avLst/>
                  <a:gdLst>
                    <a:gd name="T0" fmla="*/ 19 w 19"/>
                    <a:gd name="T1" fmla="*/ 14 h 24"/>
                    <a:gd name="T2" fmla="*/ 14 w 19"/>
                    <a:gd name="T3" fmla="*/ 24 h 24"/>
                    <a:gd name="T4" fmla="*/ 14 w 19"/>
                    <a:gd name="T5" fmla="*/ 24 h 24"/>
                    <a:gd name="T6" fmla="*/ 9 w 19"/>
                    <a:gd name="T7" fmla="*/ 24 h 24"/>
                    <a:gd name="T8" fmla="*/ 9 w 19"/>
                    <a:gd name="T9" fmla="*/ 24 h 24"/>
                    <a:gd name="T10" fmla="*/ 5 w 19"/>
                    <a:gd name="T11" fmla="*/ 19 h 24"/>
                    <a:gd name="T12" fmla="*/ 5 w 19"/>
                    <a:gd name="T13" fmla="*/ 19 h 24"/>
                    <a:gd name="T14" fmla="*/ 5 w 19"/>
                    <a:gd name="T15" fmla="*/ 19 h 24"/>
                    <a:gd name="T16" fmla="*/ 5 w 19"/>
                    <a:gd name="T17" fmla="*/ 14 h 24"/>
                    <a:gd name="T18" fmla="*/ 5 w 19"/>
                    <a:gd name="T19" fmla="*/ 14 h 24"/>
                    <a:gd name="T20" fmla="*/ 5 w 19"/>
                    <a:gd name="T21" fmla="*/ 14 h 24"/>
                    <a:gd name="T22" fmla="*/ 0 w 19"/>
                    <a:gd name="T23" fmla="*/ 10 h 24"/>
                    <a:gd name="T24" fmla="*/ 0 w 19"/>
                    <a:gd name="T25" fmla="*/ 10 h 24"/>
                    <a:gd name="T26" fmla="*/ 5 w 19"/>
                    <a:gd name="T27" fmla="*/ 5 h 24"/>
                    <a:gd name="T28" fmla="*/ 5 w 19"/>
                    <a:gd name="T29" fmla="*/ 5 h 24"/>
                    <a:gd name="T30" fmla="*/ 5 w 19"/>
                    <a:gd name="T31" fmla="*/ 5 h 24"/>
                    <a:gd name="T32" fmla="*/ 5 w 19"/>
                    <a:gd name="T33" fmla="*/ 0 h 24"/>
                    <a:gd name="T34" fmla="*/ 9 w 19"/>
                    <a:gd name="T35" fmla="*/ 0 h 24"/>
                    <a:gd name="T36" fmla="*/ 9 w 19"/>
                    <a:gd name="T37" fmla="*/ 0 h 24"/>
                    <a:gd name="T38" fmla="*/ 9 w 19"/>
                    <a:gd name="T39" fmla="*/ 0 h 24"/>
                    <a:gd name="T40" fmla="*/ 9 w 19"/>
                    <a:gd name="T41" fmla="*/ 0 h 24"/>
                    <a:gd name="T42" fmla="*/ 9 w 19"/>
                    <a:gd name="T43" fmla="*/ 0 h 24"/>
                    <a:gd name="T44" fmla="*/ 9 w 19"/>
                    <a:gd name="T45" fmla="*/ 5 h 24"/>
                    <a:gd name="T46" fmla="*/ 14 w 19"/>
                    <a:gd name="T47" fmla="*/ 5 h 24"/>
                    <a:gd name="T48" fmla="*/ 14 w 19"/>
                    <a:gd name="T49" fmla="*/ 5 h 24"/>
                    <a:gd name="T50" fmla="*/ 14 w 19"/>
                    <a:gd name="T51" fmla="*/ 5 h 24"/>
                    <a:gd name="T52" fmla="*/ 14 w 19"/>
                    <a:gd name="T53" fmla="*/ 5 h 24"/>
                    <a:gd name="T54" fmla="*/ 14 w 19"/>
                    <a:gd name="T55" fmla="*/ 5 h 24"/>
                    <a:gd name="T56" fmla="*/ 14 w 19"/>
                    <a:gd name="T57" fmla="*/ 10 h 24"/>
                    <a:gd name="T58" fmla="*/ 19 w 19"/>
                    <a:gd name="T59" fmla="*/ 10 h 24"/>
                    <a:gd name="T60" fmla="*/ 19 w 19"/>
                    <a:gd name="T61" fmla="*/ 10 h 24"/>
                    <a:gd name="T62" fmla="*/ 19 w 19"/>
                    <a:gd name="T63" fmla="*/ 10 h 24"/>
                    <a:gd name="T64" fmla="*/ 19 w 19"/>
                    <a:gd name="T65" fmla="*/ 10 h 24"/>
                    <a:gd name="T66" fmla="*/ 19 w 19"/>
                    <a:gd name="T67" fmla="*/ 10 h 24"/>
                    <a:gd name="T68" fmla="*/ 19 w 19"/>
                    <a:gd name="T69" fmla="*/ 14 h 24"/>
                    <a:gd name="T70" fmla="*/ 19 w 19"/>
                    <a:gd name="T71" fmla="*/ 14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"/>
                    <a:gd name="T109" fmla="*/ 0 h 24"/>
                    <a:gd name="T110" fmla="*/ 19 w 19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" h="24">
                      <a:moveTo>
                        <a:pt x="19" y="14"/>
                      </a:moveTo>
                      <a:lnTo>
                        <a:pt x="14" y="24"/>
                      </a:lnTo>
                      <a:lnTo>
                        <a:pt x="9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19" y="14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3" name="Line 1658">
                  <a:extLst>
                    <a:ext uri="{FF2B5EF4-FFF2-40B4-BE49-F238E27FC236}">
                      <a16:creationId xmlns:a16="http://schemas.microsoft.com/office/drawing/2014/main" id="{7744482D-D258-4FA5-8152-C2FA6BE7D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95" y="1336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4" name="Freeform 1659">
                  <a:extLst>
                    <a:ext uri="{FF2B5EF4-FFF2-40B4-BE49-F238E27FC236}">
                      <a16:creationId xmlns:a16="http://schemas.microsoft.com/office/drawing/2014/main" id="{CDBB4488-A08B-4E3D-9E14-78C26FF06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1322"/>
                  <a:ext cx="14" cy="24"/>
                </a:xfrm>
                <a:custGeom>
                  <a:avLst/>
                  <a:gdLst>
                    <a:gd name="T0" fmla="*/ 14 w 14"/>
                    <a:gd name="T1" fmla="*/ 24 h 24"/>
                    <a:gd name="T2" fmla="*/ 9 w 14"/>
                    <a:gd name="T3" fmla="*/ 24 h 24"/>
                    <a:gd name="T4" fmla="*/ 9 w 14"/>
                    <a:gd name="T5" fmla="*/ 24 h 24"/>
                    <a:gd name="T6" fmla="*/ 5 w 14"/>
                    <a:gd name="T7" fmla="*/ 19 h 24"/>
                    <a:gd name="T8" fmla="*/ 5 w 14"/>
                    <a:gd name="T9" fmla="*/ 19 h 24"/>
                    <a:gd name="T10" fmla="*/ 5 w 14"/>
                    <a:gd name="T11" fmla="*/ 19 h 24"/>
                    <a:gd name="T12" fmla="*/ 5 w 14"/>
                    <a:gd name="T13" fmla="*/ 14 h 24"/>
                    <a:gd name="T14" fmla="*/ 5 w 14"/>
                    <a:gd name="T15" fmla="*/ 14 h 24"/>
                    <a:gd name="T16" fmla="*/ 5 w 14"/>
                    <a:gd name="T17" fmla="*/ 14 h 24"/>
                    <a:gd name="T18" fmla="*/ 0 w 14"/>
                    <a:gd name="T19" fmla="*/ 10 h 24"/>
                    <a:gd name="T20" fmla="*/ 0 w 14"/>
                    <a:gd name="T21" fmla="*/ 10 h 24"/>
                    <a:gd name="T22" fmla="*/ 5 w 14"/>
                    <a:gd name="T23" fmla="*/ 5 h 24"/>
                    <a:gd name="T24" fmla="*/ 5 w 14"/>
                    <a:gd name="T25" fmla="*/ 5 h 24"/>
                    <a:gd name="T26" fmla="*/ 5 w 14"/>
                    <a:gd name="T27" fmla="*/ 5 h 24"/>
                    <a:gd name="T28" fmla="*/ 5 w 14"/>
                    <a:gd name="T29" fmla="*/ 0 h 24"/>
                    <a:gd name="T30" fmla="*/ 9 w 14"/>
                    <a:gd name="T31" fmla="*/ 0 h 24"/>
                    <a:gd name="T32" fmla="*/ 9 w 1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4"/>
                    <a:gd name="T53" fmla="*/ 14 w 1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4">
                      <a:moveTo>
                        <a:pt x="14" y="24"/>
                      </a:moveTo>
                      <a:lnTo>
                        <a:pt x="9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5" name="Freeform 1660">
                  <a:extLst>
                    <a:ext uri="{FF2B5EF4-FFF2-40B4-BE49-F238E27FC236}">
                      <a16:creationId xmlns:a16="http://schemas.microsoft.com/office/drawing/2014/main" id="{650F6597-6876-4657-9FCD-DDBF9C6B6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1322"/>
                  <a:ext cx="10" cy="14"/>
                </a:xfrm>
                <a:custGeom>
                  <a:avLst/>
                  <a:gdLst>
                    <a:gd name="T0" fmla="*/ 0 w 10"/>
                    <a:gd name="T1" fmla="*/ 0 h 14"/>
                    <a:gd name="T2" fmla="*/ 0 w 10"/>
                    <a:gd name="T3" fmla="*/ 0 h 14"/>
                    <a:gd name="T4" fmla="*/ 0 w 10"/>
                    <a:gd name="T5" fmla="*/ 0 h 14"/>
                    <a:gd name="T6" fmla="*/ 0 w 10"/>
                    <a:gd name="T7" fmla="*/ 0 h 14"/>
                    <a:gd name="T8" fmla="*/ 0 w 10"/>
                    <a:gd name="T9" fmla="*/ 5 h 14"/>
                    <a:gd name="T10" fmla="*/ 5 w 10"/>
                    <a:gd name="T11" fmla="*/ 5 h 14"/>
                    <a:gd name="T12" fmla="*/ 5 w 10"/>
                    <a:gd name="T13" fmla="*/ 5 h 14"/>
                    <a:gd name="T14" fmla="*/ 5 w 10"/>
                    <a:gd name="T15" fmla="*/ 5 h 14"/>
                    <a:gd name="T16" fmla="*/ 5 w 10"/>
                    <a:gd name="T17" fmla="*/ 5 h 14"/>
                    <a:gd name="T18" fmla="*/ 5 w 10"/>
                    <a:gd name="T19" fmla="*/ 5 h 14"/>
                    <a:gd name="T20" fmla="*/ 5 w 10"/>
                    <a:gd name="T21" fmla="*/ 10 h 14"/>
                    <a:gd name="T22" fmla="*/ 10 w 10"/>
                    <a:gd name="T23" fmla="*/ 10 h 14"/>
                    <a:gd name="T24" fmla="*/ 10 w 10"/>
                    <a:gd name="T25" fmla="*/ 10 h 14"/>
                    <a:gd name="T26" fmla="*/ 10 w 10"/>
                    <a:gd name="T27" fmla="*/ 10 h 14"/>
                    <a:gd name="T28" fmla="*/ 10 w 10"/>
                    <a:gd name="T29" fmla="*/ 10 h 14"/>
                    <a:gd name="T30" fmla="*/ 10 w 10"/>
                    <a:gd name="T31" fmla="*/ 10 h 14"/>
                    <a:gd name="T32" fmla="*/ 10 w 10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"/>
                    <a:gd name="T53" fmla="*/ 10 w 1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6" name="Freeform 1661">
                  <a:extLst>
                    <a:ext uri="{FF2B5EF4-FFF2-40B4-BE49-F238E27FC236}">
                      <a16:creationId xmlns:a16="http://schemas.microsoft.com/office/drawing/2014/main" id="{E3E36CA3-31C4-4344-9539-9D9B3CCEA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2" y="1322"/>
                  <a:ext cx="313" cy="1443"/>
                </a:xfrm>
                <a:custGeom>
                  <a:avLst/>
                  <a:gdLst>
                    <a:gd name="T0" fmla="*/ 280 w 313"/>
                    <a:gd name="T1" fmla="*/ 193 h 1443"/>
                    <a:gd name="T2" fmla="*/ 280 w 313"/>
                    <a:gd name="T3" fmla="*/ 401 h 1443"/>
                    <a:gd name="T4" fmla="*/ 275 w 313"/>
                    <a:gd name="T5" fmla="*/ 613 h 1443"/>
                    <a:gd name="T6" fmla="*/ 260 w 313"/>
                    <a:gd name="T7" fmla="*/ 792 h 1443"/>
                    <a:gd name="T8" fmla="*/ 255 w 313"/>
                    <a:gd name="T9" fmla="*/ 946 h 1443"/>
                    <a:gd name="T10" fmla="*/ 260 w 313"/>
                    <a:gd name="T11" fmla="*/ 1105 h 1443"/>
                    <a:gd name="T12" fmla="*/ 265 w 313"/>
                    <a:gd name="T13" fmla="*/ 1231 h 1443"/>
                    <a:gd name="T14" fmla="*/ 280 w 313"/>
                    <a:gd name="T15" fmla="*/ 1303 h 1443"/>
                    <a:gd name="T16" fmla="*/ 299 w 313"/>
                    <a:gd name="T17" fmla="*/ 1371 h 1443"/>
                    <a:gd name="T18" fmla="*/ 309 w 313"/>
                    <a:gd name="T19" fmla="*/ 1429 h 1443"/>
                    <a:gd name="T20" fmla="*/ 299 w 313"/>
                    <a:gd name="T21" fmla="*/ 1434 h 1443"/>
                    <a:gd name="T22" fmla="*/ 284 w 313"/>
                    <a:gd name="T23" fmla="*/ 1443 h 1443"/>
                    <a:gd name="T24" fmla="*/ 275 w 313"/>
                    <a:gd name="T25" fmla="*/ 1443 h 1443"/>
                    <a:gd name="T26" fmla="*/ 260 w 313"/>
                    <a:gd name="T27" fmla="*/ 1434 h 1443"/>
                    <a:gd name="T28" fmla="*/ 241 w 313"/>
                    <a:gd name="T29" fmla="*/ 1424 h 1443"/>
                    <a:gd name="T30" fmla="*/ 227 w 313"/>
                    <a:gd name="T31" fmla="*/ 1424 h 1443"/>
                    <a:gd name="T32" fmla="*/ 217 w 313"/>
                    <a:gd name="T33" fmla="*/ 1434 h 1443"/>
                    <a:gd name="T34" fmla="*/ 207 w 313"/>
                    <a:gd name="T35" fmla="*/ 1439 h 1443"/>
                    <a:gd name="T36" fmla="*/ 198 w 313"/>
                    <a:gd name="T37" fmla="*/ 1439 h 1443"/>
                    <a:gd name="T38" fmla="*/ 183 w 313"/>
                    <a:gd name="T39" fmla="*/ 1434 h 1443"/>
                    <a:gd name="T40" fmla="*/ 169 w 313"/>
                    <a:gd name="T41" fmla="*/ 1424 h 1443"/>
                    <a:gd name="T42" fmla="*/ 154 w 313"/>
                    <a:gd name="T43" fmla="*/ 1424 h 1443"/>
                    <a:gd name="T44" fmla="*/ 140 w 313"/>
                    <a:gd name="T45" fmla="*/ 1429 h 1443"/>
                    <a:gd name="T46" fmla="*/ 120 w 313"/>
                    <a:gd name="T47" fmla="*/ 1434 h 1443"/>
                    <a:gd name="T48" fmla="*/ 101 w 313"/>
                    <a:gd name="T49" fmla="*/ 1424 h 1443"/>
                    <a:gd name="T50" fmla="*/ 82 w 313"/>
                    <a:gd name="T51" fmla="*/ 1419 h 1443"/>
                    <a:gd name="T52" fmla="*/ 72 w 313"/>
                    <a:gd name="T53" fmla="*/ 1424 h 1443"/>
                    <a:gd name="T54" fmla="*/ 62 w 313"/>
                    <a:gd name="T55" fmla="*/ 1429 h 1443"/>
                    <a:gd name="T56" fmla="*/ 53 w 313"/>
                    <a:gd name="T57" fmla="*/ 1434 h 1443"/>
                    <a:gd name="T58" fmla="*/ 38 w 313"/>
                    <a:gd name="T59" fmla="*/ 1429 h 1443"/>
                    <a:gd name="T60" fmla="*/ 24 w 313"/>
                    <a:gd name="T61" fmla="*/ 1424 h 1443"/>
                    <a:gd name="T62" fmla="*/ 9 w 313"/>
                    <a:gd name="T63" fmla="*/ 1419 h 1443"/>
                    <a:gd name="T64" fmla="*/ 4 w 313"/>
                    <a:gd name="T65" fmla="*/ 1332 h 1443"/>
                    <a:gd name="T66" fmla="*/ 0 w 313"/>
                    <a:gd name="T67" fmla="*/ 1221 h 1443"/>
                    <a:gd name="T68" fmla="*/ 0 w 313"/>
                    <a:gd name="T69" fmla="*/ 1110 h 1443"/>
                    <a:gd name="T70" fmla="*/ 9 w 313"/>
                    <a:gd name="T71" fmla="*/ 1038 h 1443"/>
                    <a:gd name="T72" fmla="*/ 14 w 313"/>
                    <a:gd name="T73" fmla="*/ 975 h 1443"/>
                    <a:gd name="T74" fmla="*/ 19 w 313"/>
                    <a:gd name="T75" fmla="*/ 912 h 1443"/>
                    <a:gd name="T76" fmla="*/ 33 w 313"/>
                    <a:gd name="T77" fmla="*/ 772 h 1443"/>
                    <a:gd name="T78" fmla="*/ 53 w 313"/>
                    <a:gd name="T79" fmla="*/ 526 h 1443"/>
                    <a:gd name="T80" fmla="*/ 72 w 313"/>
                    <a:gd name="T81" fmla="*/ 275 h 1443"/>
                    <a:gd name="T82" fmla="*/ 82 w 313"/>
                    <a:gd name="T83" fmla="*/ 68 h 1443"/>
                    <a:gd name="T84" fmla="*/ 86 w 313"/>
                    <a:gd name="T85" fmla="*/ 72 h 1443"/>
                    <a:gd name="T86" fmla="*/ 91 w 313"/>
                    <a:gd name="T87" fmla="*/ 77 h 1443"/>
                    <a:gd name="T88" fmla="*/ 96 w 313"/>
                    <a:gd name="T89" fmla="*/ 77 h 1443"/>
                    <a:gd name="T90" fmla="*/ 106 w 313"/>
                    <a:gd name="T91" fmla="*/ 68 h 1443"/>
                    <a:gd name="T92" fmla="*/ 106 w 313"/>
                    <a:gd name="T93" fmla="*/ 58 h 1443"/>
                    <a:gd name="T94" fmla="*/ 101 w 313"/>
                    <a:gd name="T95" fmla="*/ 48 h 1443"/>
                    <a:gd name="T96" fmla="*/ 96 w 313"/>
                    <a:gd name="T97" fmla="*/ 43 h 1443"/>
                    <a:gd name="T98" fmla="*/ 91 w 313"/>
                    <a:gd name="T99" fmla="*/ 48 h 1443"/>
                    <a:gd name="T100" fmla="*/ 82 w 313"/>
                    <a:gd name="T101" fmla="*/ 53 h 1443"/>
                    <a:gd name="T102" fmla="*/ 82 w 313"/>
                    <a:gd name="T103" fmla="*/ 19 h 1443"/>
                    <a:gd name="T104" fmla="*/ 111 w 313"/>
                    <a:gd name="T105" fmla="*/ 34 h 1443"/>
                    <a:gd name="T106" fmla="*/ 236 w 313"/>
                    <a:gd name="T107" fmla="*/ 19 h 1443"/>
                    <a:gd name="T108" fmla="*/ 275 w 313"/>
                    <a:gd name="T109" fmla="*/ 24 h 144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3"/>
                    <a:gd name="T166" fmla="*/ 0 h 1443"/>
                    <a:gd name="T167" fmla="*/ 313 w 313"/>
                    <a:gd name="T168" fmla="*/ 1443 h 144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3" h="1443">
                      <a:moveTo>
                        <a:pt x="275" y="24"/>
                      </a:moveTo>
                      <a:lnTo>
                        <a:pt x="275" y="68"/>
                      </a:lnTo>
                      <a:lnTo>
                        <a:pt x="280" y="106"/>
                      </a:lnTo>
                      <a:lnTo>
                        <a:pt x="280" y="150"/>
                      </a:lnTo>
                      <a:lnTo>
                        <a:pt x="280" y="193"/>
                      </a:lnTo>
                      <a:lnTo>
                        <a:pt x="280" y="232"/>
                      </a:lnTo>
                      <a:lnTo>
                        <a:pt x="280" y="275"/>
                      </a:lnTo>
                      <a:lnTo>
                        <a:pt x="280" y="319"/>
                      </a:lnTo>
                      <a:lnTo>
                        <a:pt x="280" y="362"/>
                      </a:lnTo>
                      <a:lnTo>
                        <a:pt x="280" y="401"/>
                      </a:lnTo>
                      <a:lnTo>
                        <a:pt x="280" y="444"/>
                      </a:lnTo>
                      <a:lnTo>
                        <a:pt x="280" y="488"/>
                      </a:lnTo>
                      <a:lnTo>
                        <a:pt x="280" y="526"/>
                      </a:lnTo>
                      <a:lnTo>
                        <a:pt x="275" y="570"/>
                      </a:lnTo>
                      <a:lnTo>
                        <a:pt x="275" y="613"/>
                      </a:lnTo>
                      <a:lnTo>
                        <a:pt x="270" y="652"/>
                      </a:lnTo>
                      <a:lnTo>
                        <a:pt x="265" y="695"/>
                      </a:lnTo>
                      <a:lnTo>
                        <a:pt x="265" y="724"/>
                      </a:lnTo>
                      <a:lnTo>
                        <a:pt x="265" y="758"/>
                      </a:lnTo>
                      <a:lnTo>
                        <a:pt x="260" y="792"/>
                      </a:lnTo>
                      <a:lnTo>
                        <a:pt x="260" y="821"/>
                      </a:lnTo>
                      <a:lnTo>
                        <a:pt x="260" y="854"/>
                      </a:lnTo>
                      <a:lnTo>
                        <a:pt x="260" y="883"/>
                      </a:lnTo>
                      <a:lnTo>
                        <a:pt x="260" y="917"/>
                      </a:lnTo>
                      <a:lnTo>
                        <a:pt x="255" y="946"/>
                      </a:lnTo>
                      <a:lnTo>
                        <a:pt x="255" y="980"/>
                      </a:lnTo>
                      <a:lnTo>
                        <a:pt x="255" y="1009"/>
                      </a:lnTo>
                      <a:lnTo>
                        <a:pt x="255" y="1043"/>
                      </a:lnTo>
                      <a:lnTo>
                        <a:pt x="260" y="1072"/>
                      </a:lnTo>
                      <a:lnTo>
                        <a:pt x="260" y="1105"/>
                      </a:lnTo>
                      <a:lnTo>
                        <a:pt x="260" y="1139"/>
                      </a:lnTo>
                      <a:lnTo>
                        <a:pt x="260" y="1168"/>
                      </a:lnTo>
                      <a:lnTo>
                        <a:pt x="265" y="1202"/>
                      </a:lnTo>
                      <a:lnTo>
                        <a:pt x="265" y="1217"/>
                      </a:lnTo>
                      <a:lnTo>
                        <a:pt x="265" y="1231"/>
                      </a:lnTo>
                      <a:lnTo>
                        <a:pt x="270" y="1245"/>
                      </a:lnTo>
                      <a:lnTo>
                        <a:pt x="270" y="1260"/>
                      </a:lnTo>
                      <a:lnTo>
                        <a:pt x="275" y="1274"/>
                      </a:lnTo>
                      <a:lnTo>
                        <a:pt x="275" y="1289"/>
                      </a:lnTo>
                      <a:lnTo>
                        <a:pt x="280" y="1303"/>
                      </a:lnTo>
                      <a:lnTo>
                        <a:pt x="284" y="1318"/>
                      </a:lnTo>
                      <a:lnTo>
                        <a:pt x="284" y="1332"/>
                      </a:lnTo>
                      <a:lnTo>
                        <a:pt x="289" y="1347"/>
                      </a:lnTo>
                      <a:lnTo>
                        <a:pt x="294" y="1357"/>
                      </a:lnTo>
                      <a:lnTo>
                        <a:pt x="299" y="1371"/>
                      </a:lnTo>
                      <a:lnTo>
                        <a:pt x="299" y="1385"/>
                      </a:lnTo>
                      <a:lnTo>
                        <a:pt x="304" y="1400"/>
                      </a:lnTo>
                      <a:lnTo>
                        <a:pt x="309" y="1414"/>
                      </a:lnTo>
                      <a:lnTo>
                        <a:pt x="313" y="1429"/>
                      </a:lnTo>
                      <a:lnTo>
                        <a:pt x="309" y="1429"/>
                      </a:lnTo>
                      <a:lnTo>
                        <a:pt x="304" y="1429"/>
                      </a:lnTo>
                      <a:lnTo>
                        <a:pt x="299" y="1434"/>
                      </a:lnTo>
                      <a:lnTo>
                        <a:pt x="294" y="1434"/>
                      </a:lnTo>
                      <a:lnTo>
                        <a:pt x="294" y="1439"/>
                      </a:lnTo>
                      <a:lnTo>
                        <a:pt x="289" y="1439"/>
                      </a:lnTo>
                      <a:lnTo>
                        <a:pt x="284" y="1443"/>
                      </a:lnTo>
                      <a:lnTo>
                        <a:pt x="280" y="1443"/>
                      </a:lnTo>
                      <a:lnTo>
                        <a:pt x="275" y="1443"/>
                      </a:lnTo>
                      <a:lnTo>
                        <a:pt x="270" y="1443"/>
                      </a:lnTo>
                      <a:lnTo>
                        <a:pt x="265" y="1443"/>
                      </a:lnTo>
                      <a:lnTo>
                        <a:pt x="265" y="1439"/>
                      </a:lnTo>
                      <a:lnTo>
                        <a:pt x="260" y="1439"/>
                      </a:lnTo>
                      <a:lnTo>
                        <a:pt x="260" y="1434"/>
                      </a:lnTo>
                      <a:lnTo>
                        <a:pt x="255" y="1434"/>
                      </a:lnTo>
                      <a:lnTo>
                        <a:pt x="251" y="1429"/>
                      </a:lnTo>
                      <a:lnTo>
                        <a:pt x="246" y="1429"/>
                      </a:lnTo>
                      <a:lnTo>
                        <a:pt x="241" y="1424"/>
                      </a:lnTo>
                      <a:lnTo>
                        <a:pt x="236" y="1424"/>
                      </a:lnTo>
                      <a:lnTo>
                        <a:pt x="231" y="1424"/>
                      </a:lnTo>
                      <a:lnTo>
                        <a:pt x="227" y="1424"/>
                      </a:lnTo>
                      <a:lnTo>
                        <a:pt x="222" y="1429"/>
                      </a:lnTo>
                      <a:lnTo>
                        <a:pt x="217" y="1429"/>
                      </a:lnTo>
                      <a:lnTo>
                        <a:pt x="217" y="1434"/>
                      </a:lnTo>
                      <a:lnTo>
                        <a:pt x="212" y="1434"/>
                      </a:lnTo>
                      <a:lnTo>
                        <a:pt x="207" y="1439"/>
                      </a:lnTo>
                      <a:lnTo>
                        <a:pt x="202" y="1439"/>
                      </a:lnTo>
                      <a:lnTo>
                        <a:pt x="198" y="1439"/>
                      </a:lnTo>
                      <a:lnTo>
                        <a:pt x="193" y="1439"/>
                      </a:lnTo>
                      <a:lnTo>
                        <a:pt x="188" y="1439"/>
                      </a:lnTo>
                      <a:lnTo>
                        <a:pt x="188" y="1434"/>
                      </a:lnTo>
                      <a:lnTo>
                        <a:pt x="183" y="1434"/>
                      </a:lnTo>
                      <a:lnTo>
                        <a:pt x="183" y="1429"/>
                      </a:lnTo>
                      <a:lnTo>
                        <a:pt x="178" y="1429"/>
                      </a:lnTo>
                      <a:lnTo>
                        <a:pt x="173" y="1424"/>
                      </a:lnTo>
                      <a:lnTo>
                        <a:pt x="169" y="1424"/>
                      </a:lnTo>
                      <a:lnTo>
                        <a:pt x="164" y="1424"/>
                      </a:lnTo>
                      <a:lnTo>
                        <a:pt x="159" y="1424"/>
                      </a:lnTo>
                      <a:lnTo>
                        <a:pt x="154" y="1424"/>
                      </a:lnTo>
                      <a:lnTo>
                        <a:pt x="149" y="1424"/>
                      </a:lnTo>
                      <a:lnTo>
                        <a:pt x="144" y="1424"/>
                      </a:lnTo>
                      <a:lnTo>
                        <a:pt x="144" y="1429"/>
                      </a:lnTo>
                      <a:lnTo>
                        <a:pt x="140" y="1429"/>
                      </a:lnTo>
                      <a:lnTo>
                        <a:pt x="135" y="1434"/>
                      </a:lnTo>
                      <a:lnTo>
                        <a:pt x="130" y="1434"/>
                      </a:lnTo>
                      <a:lnTo>
                        <a:pt x="125" y="1434"/>
                      </a:lnTo>
                      <a:lnTo>
                        <a:pt x="120" y="1434"/>
                      </a:lnTo>
                      <a:lnTo>
                        <a:pt x="115" y="1434"/>
                      </a:lnTo>
                      <a:lnTo>
                        <a:pt x="111" y="1429"/>
                      </a:lnTo>
                      <a:lnTo>
                        <a:pt x="106" y="1429"/>
                      </a:lnTo>
                      <a:lnTo>
                        <a:pt x="101" y="1424"/>
                      </a:lnTo>
                      <a:lnTo>
                        <a:pt x="96" y="1424"/>
                      </a:lnTo>
                      <a:lnTo>
                        <a:pt x="91" y="1419"/>
                      </a:lnTo>
                      <a:lnTo>
                        <a:pt x="86" y="1419"/>
                      </a:lnTo>
                      <a:lnTo>
                        <a:pt x="82" y="1419"/>
                      </a:lnTo>
                      <a:lnTo>
                        <a:pt x="77" y="1419"/>
                      </a:lnTo>
                      <a:lnTo>
                        <a:pt x="72" y="1419"/>
                      </a:lnTo>
                      <a:lnTo>
                        <a:pt x="72" y="1424"/>
                      </a:lnTo>
                      <a:lnTo>
                        <a:pt x="67" y="1424"/>
                      </a:lnTo>
                      <a:lnTo>
                        <a:pt x="62" y="1429"/>
                      </a:lnTo>
                      <a:lnTo>
                        <a:pt x="58" y="1429"/>
                      </a:lnTo>
                      <a:lnTo>
                        <a:pt x="53" y="1434"/>
                      </a:lnTo>
                      <a:lnTo>
                        <a:pt x="48" y="1429"/>
                      </a:lnTo>
                      <a:lnTo>
                        <a:pt x="43" y="1429"/>
                      </a:lnTo>
                      <a:lnTo>
                        <a:pt x="38" y="1429"/>
                      </a:lnTo>
                      <a:lnTo>
                        <a:pt x="38" y="1424"/>
                      </a:lnTo>
                      <a:lnTo>
                        <a:pt x="33" y="1424"/>
                      </a:lnTo>
                      <a:lnTo>
                        <a:pt x="29" y="1424"/>
                      </a:lnTo>
                      <a:lnTo>
                        <a:pt x="24" y="1424"/>
                      </a:lnTo>
                      <a:lnTo>
                        <a:pt x="19" y="1424"/>
                      </a:lnTo>
                      <a:lnTo>
                        <a:pt x="14" y="1424"/>
                      </a:lnTo>
                      <a:lnTo>
                        <a:pt x="9" y="1419"/>
                      </a:lnTo>
                      <a:lnTo>
                        <a:pt x="9" y="1400"/>
                      </a:lnTo>
                      <a:lnTo>
                        <a:pt x="9" y="1381"/>
                      </a:lnTo>
                      <a:lnTo>
                        <a:pt x="4" y="1357"/>
                      </a:lnTo>
                      <a:lnTo>
                        <a:pt x="4" y="1332"/>
                      </a:lnTo>
                      <a:lnTo>
                        <a:pt x="4" y="1313"/>
                      </a:lnTo>
                      <a:lnTo>
                        <a:pt x="4" y="1289"/>
                      </a:lnTo>
                      <a:lnTo>
                        <a:pt x="4" y="1265"/>
                      </a:lnTo>
                      <a:lnTo>
                        <a:pt x="4" y="1245"/>
                      </a:lnTo>
                      <a:lnTo>
                        <a:pt x="0" y="1221"/>
                      </a:lnTo>
                      <a:lnTo>
                        <a:pt x="0" y="1197"/>
                      </a:lnTo>
                      <a:lnTo>
                        <a:pt x="0" y="1178"/>
                      </a:lnTo>
                      <a:lnTo>
                        <a:pt x="0" y="1154"/>
                      </a:lnTo>
                      <a:lnTo>
                        <a:pt x="0" y="1134"/>
                      </a:lnTo>
                      <a:lnTo>
                        <a:pt x="0" y="1110"/>
                      </a:lnTo>
                      <a:lnTo>
                        <a:pt x="4" y="1091"/>
                      </a:lnTo>
                      <a:lnTo>
                        <a:pt x="4" y="1072"/>
                      </a:lnTo>
                      <a:lnTo>
                        <a:pt x="4" y="1062"/>
                      </a:lnTo>
                      <a:lnTo>
                        <a:pt x="9" y="1048"/>
                      </a:lnTo>
                      <a:lnTo>
                        <a:pt x="9" y="1038"/>
                      </a:lnTo>
                      <a:lnTo>
                        <a:pt x="9" y="1023"/>
                      </a:lnTo>
                      <a:lnTo>
                        <a:pt x="9" y="1014"/>
                      </a:lnTo>
                      <a:lnTo>
                        <a:pt x="9" y="999"/>
                      </a:lnTo>
                      <a:lnTo>
                        <a:pt x="14" y="990"/>
                      </a:lnTo>
                      <a:lnTo>
                        <a:pt x="14" y="975"/>
                      </a:lnTo>
                      <a:lnTo>
                        <a:pt x="14" y="965"/>
                      </a:lnTo>
                      <a:lnTo>
                        <a:pt x="14" y="951"/>
                      </a:lnTo>
                      <a:lnTo>
                        <a:pt x="14" y="937"/>
                      </a:lnTo>
                      <a:lnTo>
                        <a:pt x="14" y="927"/>
                      </a:lnTo>
                      <a:lnTo>
                        <a:pt x="19" y="912"/>
                      </a:lnTo>
                      <a:lnTo>
                        <a:pt x="19" y="903"/>
                      </a:lnTo>
                      <a:lnTo>
                        <a:pt x="19" y="888"/>
                      </a:lnTo>
                      <a:lnTo>
                        <a:pt x="24" y="874"/>
                      </a:lnTo>
                      <a:lnTo>
                        <a:pt x="29" y="825"/>
                      </a:lnTo>
                      <a:lnTo>
                        <a:pt x="33" y="772"/>
                      </a:lnTo>
                      <a:lnTo>
                        <a:pt x="33" y="724"/>
                      </a:lnTo>
                      <a:lnTo>
                        <a:pt x="38" y="676"/>
                      </a:lnTo>
                      <a:lnTo>
                        <a:pt x="43" y="623"/>
                      </a:lnTo>
                      <a:lnTo>
                        <a:pt x="48" y="574"/>
                      </a:lnTo>
                      <a:lnTo>
                        <a:pt x="53" y="526"/>
                      </a:lnTo>
                      <a:lnTo>
                        <a:pt x="58" y="473"/>
                      </a:lnTo>
                      <a:lnTo>
                        <a:pt x="58" y="425"/>
                      </a:lnTo>
                      <a:lnTo>
                        <a:pt x="62" y="377"/>
                      </a:lnTo>
                      <a:lnTo>
                        <a:pt x="67" y="323"/>
                      </a:lnTo>
                      <a:lnTo>
                        <a:pt x="72" y="275"/>
                      </a:lnTo>
                      <a:lnTo>
                        <a:pt x="72" y="222"/>
                      </a:lnTo>
                      <a:lnTo>
                        <a:pt x="77" y="174"/>
                      </a:lnTo>
                      <a:lnTo>
                        <a:pt x="77" y="121"/>
                      </a:lnTo>
                      <a:lnTo>
                        <a:pt x="82" y="68"/>
                      </a:lnTo>
                      <a:lnTo>
                        <a:pt x="82" y="72"/>
                      </a:lnTo>
                      <a:lnTo>
                        <a:pt x="86" y="72"/>
                      </a:lnTo>
                      <a:lnTo>
                        <a:pt x="86" y="77"/>
                      </a:lnTo>
                      <a:lnTo>
                        <a:pt x="91" y="77"/>
                      </a:lnTo>
                      <a:lnTo>
                        <a:pt x="96" y="77"/>
                      </a:lnTo>
                      <a:lnTo>
                        <a:pt x="101" y="72"/>
                      </a:lnTo>
                      <a:lnTo>
                        <a:pt x="106" y="68"/>
                      </a:lnTo>
                      <a:lnTo>
                        <a:pt x="106" y="63"/>
                      </a:lnTo>
                      <a:lnTo>
                        <a:pt x="106" y="58"/>
                      </a:lnTo>
                      <a:lnTo>
                        <a:pt x="106" y="53"/>
                      </a:lnTo>
                      <a:lnTo>
                        <a:pt x="106" y="48"/>
                      </a:lnTo>
                      <a:lnTo>
                        <a:pt x="101" y="48"/>
                      </a:lnTo>
                      <a:lnTo>
                        <a:pt x="101" y="43"/>
                      </a:lnTo>
                      <a:lnTo>
                        <a:pt x="96" y="43"/>
                      </a:lnTo>
                      <a:lnTo>
                        <a:pt x="96" y="48"/>
                      </a:lnTo>
                      <a:lnTo>
                        <a:pt x="91" y="48"/>
                      </a:lnTo>
                      <a:lnTo>
                        <a:pt x="86" y="53"/>
                      </a:lnTo>
                      <a:lnTo>
                        <a:pt x="82" y="53"/>
                      </a:lnTo>
                      <a:lnTo>
                        <a:pt x="82" y="58"/>
                      </a:lnTo>
                      <a:lnTo>
                        <a:pt x="82" y="19"/>
                      </a:lnTo>
                      <a:lnTo>
                        <a:pt x="91" y="19"/>
                      </a:lnTo>
                      <a:lnTo>
                        <a:pt x="96" y="19"/>
                      </a:lnTo>
                      <a:lnTo>
                        <a:pt x="101" y="24"/>
                      </a:lnTo>
                      <a:lnTo>
                        <a:pt x="106" y="29"/>
                      </a:lnTo>
                      <a:lnTo>
                        <a:pt x="111" y="34"/>
                      </a:lnTo>
                      <a:lnTo>
                        <a:pt x="115" y="34"/>
                      </a:lnTo>
                      <a:lnTo>
                        <a:pt x="144" y="39"/>
                      </a:lnTo>
                      <a:lnTo>
                        <a:pt x="173" y="39"/>
                      </a:lnTo>
                      <a:lnTo>
                        <a:pt x="207" y="29"/>
                      </a:lnTo>
                      <a:lnTo>
                        <a:pt x="236" y="19"/>
                      </a:lnTo>
                      <a:lnTo>
                        <a:pt x="265" y="5"/>
                      </a:lnTo>
                      <a:lnTo>
                        <a:pt x="270" y="0"/>
                      </a:lnTo>
                      <a:lnTo>
                        <a:pt x="270" y="5"/>
                      </a:lnTo>
                      <a:lnTo>
                        <a:pt x="275" y="24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7" name="Freeform 1662">
                  <a:extLst>
                    <a:ext uri="{FF2B5EF4-FFF2-40B4-BE49-F238E27FC236}">
                      <a16:creationId xmlns:a16="http://schemas.microsoft.com/office/drawing/2014/main" id="{0B430433-D38E-4804-BC43-27B0A61E3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1346"/>
                  <a:ext cx="15" cy="671"/>
                </a:xfrm>
                <a:custGeom>
                  <a:avLst/>
                  <a:gdLst>
                    <a:gd name="T0" fmla="*/ 10 w 15"/>
                    <a:gd name="T1" fmla="*/ 0 h 671"/>
                    <a:gd name="T2" fmla="*/ 10 w 15"/>
                    <a:gd name="T3" fmla="*/ 44 h 671"/>
                    <a:gd name="T4" fmla="*/ 15 w 15"/>
                    <a:gd name="T5" fmla="*/ 82 h 671"/>
                    <a:gd name="T6" fmla="*/ 15 w 15"/>
                    <a:gd name="T7" fmla="*/ 126 h 671"/>
                    <a:gd name="T8" fmla="*/ 15 w 15"/>
                    <a:gd name="T9" fmla="*/ 169 h 671"/>
                    <a:gd name="T10" fmla="*/ 15 w 15"/>
                    <a:gd name="T11" fmla="*/ 208 h 671"/>
                    <a:gd name="T12" fmla="*/ 15 w 15"/>
                    <a:gd name="T13" fmla="*/ 251 h 671"/>
                    <a:gd name="T14" fmla="*/ 15 w 15"/>
                    <a:gd name="T15" fmla="*/ 295 h 671"/>
                    <a:gd name="T16" fmla="*/ 15 w 15"/>
                    <a:gd name="T17" fmla="*/ 338 h 671"/>
                    <a:gd name="T18" fmla="*/ 15 w 15"/>
                    <a:gd name="T19" fmla="*/ 377 h 671"/>
                    <a:gd name="T20" fmla="*/ 15 w 15"/>
                    <a:gd name="T21" fmla="*/ 420 h 671"/>
                    <a:gd name="T22" fmla="*/ 15 w 15"/>
                    <a:gd name="T23" fmla="*/ 464 h 671"/>
                    <a:gd name="T24" fmla="*/ 15 w 15"/>
                    <a:gd name="T25" fmla="*/ 502 h 671"/>
                    <a:gd name="T26" fmla="*/ 10 w 15"/>
                    <a:gd name="T27" fmla="*/ 546 h 671"/>
                    <a:gd name="T28" fmla="*/ 10 w 15"/>
                    <a:gd name="T29" fmla="*/ 589 h 671"/>
                    <a:gd name="T30" fmla="*/ 5 w 15"/>
                    <a:gd name="T31" fmla="*/ 628 h 671"/>
                    <a:gd name="T32" fmla="*/ 0 w 15"/>
                    <a:gd name="T33" fmla="*/ 671 h 6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671"/>
                    <a:gd name="T53" fmla="*/ 15 w 15"/>
                    <a:gd name="T54" fmla="*/ 671 h 6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671">
                      <a:moveTo>
                        <a:pt x="10" y="0"/>
                      </a:moveTo>
                      <a:lnTo>
                        <a:pt x="10" y="44"/>
                      </a:lnTo>
                      <a:lnTo>
                        <a:pt x="15" y="82"/>
                      </a:lnTo>
                      <a:lnTo>
                        <a:pt x="15" y="126"/>
                      </a:lnTo>
                      <a:lnTo>
                        <a:pt x="15" y="169"/>
                      </a:lnTo>
                      <a:lnTo>
                        <a:pt x="15" y="208"/>
                      </a:lnTo>
                      <a:lnTo>
                        <a:pt x="15" y="251"/>
                      </a:lnTo>
                      <a:lnTo>
                        <a:pt x="15" y="295"/>
                      </a:lnTo>
                      <a:lnTo>
                        <a:pt x="15" y="338"/>
                      </a:lnTo>
                      <a:lnTo>
                        <a:pt x="15" y="377"/>
                      </a:lnTo>
                      <a:lnTo>
                        <a:pt x="15" y="420"/>
                      </a:lnTo>
                      <a:lnTo>
                        <a:pt x="15" y="464"/>
                      </a:lnTo>
                      <a:lnTo>
                        <a:pt x="15" y="502"/>
                      </a:lnTo>
                      <a:lnTo>
                        <a:pt x="10" y="546"/>
                      </a:lnTo>
                      <a:lnTo>
                        <a:pt x="10" y="589"/>
                      </a:lnTo>
                      <a:lnTo>
                        <a:pt x="5" y="628"/>
                      </a:lnTo>
                      <a:lnTo>
                        <a:pt x="0" y="67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8" name="Freeform 1663">
                  <a:extLst>
                    <a:ext uri="{FF2B5EF4-FFF2-40B4-BE49-F238E27FC236}">
                      <a16:creationId xmlns:a16="http://schemas.microsoft.com/office/drawing/2014/main" id="{AD1E6461-EE27-4CD3-B6F0-E021C2B07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" y="2017"/>
                  <a:ext cx="10" cy="507"/>
                </a:xfrm>
                <a:custGeom>
                  <a:avLst/>
                  <a:gdLst>
                    <a:gd name="T0" fmla="*/ 10 w 10"/>
                    <a:gd name="T1" fmla="*/ 0 h 507"/>
                    <a:gd name="T2" fmla="*/ 10 w 10"/>
                    <a:gd name="T3" fmla="*/ 29 h 507"/>
                    <a:gd name="T4" fmla="*/ 10 w 10"/>
                    <a:gd name="T5" fmla="*/ 63 h 507"/>
                    <a:gd name="T6" fmla="*/ 5 w 10"/>
                    <a:gd name="T7" fmla="*/ 97 h 507"/>
                    <a:gd name="T8" fmla="*/ 5 w 10"/>
                    <a:gd name="T9" fmla="*/ 126 h 507"/>
                    <a:gd name="T10" fmla="*/ 5 w 10"/>
                    <a:gd name="T11" fmla="*/ 159 h 507"/>
                    <a:gd name="T12" fmla="*/ 5 w 10"/>
                    <a:gd name="T13" fmla="*/ 188 h 507"/>
                    <a:gd name="T14" fmla="*/ 5 w 10"/>
                    <a:gd name="T15" fmla="*/ 222 h 507"/>
                    <a:gd name="T16" fmla="*/ 0 w 10"/>
                    <a:gd name="T17" fmla="*/ 251 h 507"/>
                    <a:gd name="T18" fmla="*/ 0 w 10"/>
                    <a:gd name="T19" fmla="*/ 285 h 507"/>
                    <a:gd name="T20" fmla="*/ 0 w 10"/>
                    <a:gd name="T21" fmla="*/ 314 h 507"/>
                    <a:gd name="T22" fmla="*/ 0 w 10"/>
                    <a:gd name="T23" fmla="*/ 348 h 507"/>
                    <a:gd name="T24" fmla="*/ 5 w 10"/>
                    <a:gd name="T25" fmla="*/ 377 h 507"/>
                    <a:gd name="T26" fmla="*/ 5 w 10"/>
                    <a:gd name="T27" fmla="*/ 410 h 507"/>
                    <a:gd name="T28" fmla="*/ 5 w 10"/>
                    <a:gd name="T29" fmla="*/ 444 h 507"/>
                    <a:gd name="T30" fmla="*/ 5 w 10"/>
                    <a:gd name="T31" fmla="*/ 473 h 507"/>
                    <a:gd name="T32" fmla="*/ 10 w 10"/>
                    <a:gd name="T33" fmla="*/ 507 h 5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07"/>
                    <a:gd name="T53" fmla="*/ 10 w 10"/>
                    <a:gd name="T54" fmla="*/ 507 h 50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07">
                      <a:moveTo>
                        <a:pt x="10" y="0"/>
                      </a:moveTo>
                      <a:lnTo>
                        <a:pt x="10" y="29"/>
                      </a:lnTo>
                      <a:lnTo>
                        <a:pt x="10" y="63"/>
                      </a:lnTo>
                      <a:lnTo>
                        <a:pt x="5" y="97"/>
                      </a:lnTo>
                      <a:lnTo>
                        <a:pt x="5" y="126"/>
                      </a:lnTo>
                      <a:lnTo>
                        <a:pt x="5" y="159"/>
                      </a:lnTo>
                      <a:lnTo>
                        <a:pt x="5" y="188"/>
                      </a:lnTo>
                      <a:lnTo>
                        <a:pt x="5" y="222"/>
                      </a:lnTo>
                      <a:lnTo>
                        <a:pt x="0" y="251"/>
                      </a:lnTo>
                      <a:lnTo>
                        <a:pt x="0" y="285"/>
                      </a:lnTo>
                      <a:lnTo>
                        <a:pt x="0" y="314"/>
                      </a:lnTo>
                      <a:lnTo>
                        <a:pt x="0" y="348"/>
                      </a:lnTo>
                      <a:lnTo>
                        <a:pt x="5" y="377"/>
                      </a:lnTo>
                      <a:lnTo>
                        <a:pt x="5" y="410"/>
                      </a:lnTo>
                      <a:lnTo>
                        <a:pt x="5" y="444"/>
                      </a:lnTo>
                      <a:lnTo>
                        <a:pt x="5" y="473"/>
                      </a:lnTo>
                      <a:lnTo>
                        <a:pt x="10" y="50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9" name="Freeform 1664">
                  <a:extLst>
                    <a:ext uri="{FF2B5EF4-FFF2-40B4-BE49-F238E27FC236}">
                      <a16:creationId xmlns:a16="http://schemas.microsoft.com/office/drawing/2014/main" id="{E020131D-FF3D-45AB-8295-EAE5E952F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524"/>
                  <a:ext cx="48" cy="227"/>
                </a:xfrm>
                <a:custGeom>
                  <a:avLst/>
                  <a:gdLst>
                    <a:gd name="T0" fmla="*/ 0 w 48"/>
                    <a:gd name="T1" fmla="*/ 0 h 227"/>
                    <a:gd name="T2" fmla="*/ 0 w 48"/>
                    <a:gd name="T3" fmla="*/ 15 h 227"/>
                    <a:gd name="T4" fmla="*/ 0 w 48"/>
                    <a:gd name="T5" fmla="*/ 29 h 227"/>
                    <a:gd name="T6" fmla="*/ 5 w 48"/>
                    <a:gd name="T7" fmla="*/ 43 h 227"/>
                    <a:gd name="T8" fmla="*/ 5 w 48"/>
                    <a:gd name="T9" fmla="*/ 58 h 227"/>
                    <a:gd name="T10" fmla="*/ 10 w 48"/>
                    <a:gd name="T11" fmla="*/ 72 h 227"/>
                    <a:gd name="T12" fmla="*/ 10 w 48"/>
                    <a:gd name="T13" fmla="*/ 87 h 227"/>
                    <a:gd name="T14" fmla="*/ 15 w 48"/>
                    <a:gd name="T15" fmla="*/ 101 h 227"/>
                    <a:gd name="T16" fmla="*/ 19 w 48"/>
                    <a:gd name="T17" fmla="*/ 116 h 227"/>
                    <a:gd name="T18" fmla="*/ 19 w 48"/>
                    <a:gd name="T19" fmla="*/ 130 h 227"/>
                    <a:gd name="T20" fmla="*/ 24 w 48"/>
                    <a:gd name="T21" fmla="*/ 145 h 227"/>
                    <a:gd name="T22" fmla="*/ 29 w 48"/>
                    <a:gd name="T23" fmla="*/ 155 h 227"/>
                    <a:gd name="T24" fmla="*/ 34 w 48"/>
                    <a:gd name="T25" fmla="*/ 169 h 227"/>
                    <a:gd name="T26" fmla="*/ 34 w 48"/>
                    <a:gd name="T27" fmla="*/ 183 h 227"/>
                    <a:gd name="T28" fmla="*/ 39 w 48"/>
                    <a:gd name="T29" fmla="*/ 198 h 227"/>
                    <a:gd name="T30" fmla="*/ 44 w 48"/>
                    <a:gd name="T31" fmla="*/ 212 h 227"/>
                    <a:gd name="T32" fmla="*/ 48 w 48"/>
                    <a:gd name="T33" fmla="*/ 227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227"/>
                    <a:gd name="T53" fmla="*/ 48 w 48"/>
                    <a:gd name="T54" fmla="*/ 227 h 2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227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0" y="29"/>
                      </a:lnTo>
                      <a:lnTo>
                        <a:pt x="5" y="43"/>
                      </a:lnTo>
                      <a:lnTo>
                        <a:pt x="5" y="58"/>
                      </a:lnTo>
                      <a:lnTo>
                        <a:pt x="10" y="72"/>
                      </a:lnTo>
                      <a:lnTo>
                        <a:pt x="10" y="87"/>
                      </a:lnTo>
                      <a:lnTo>
                        <a:pt x="15" y="101"/>
                      </a:lnTo>
                      <a:lnTo>
                        <a:pt x="19" y="116"/>
                      </a:lnTo>
                      <a:lnTo>
                        <a:pt x="19" y="130"/>
                      </a:lnTo>
                      <a:lnTo>
                        <a:pt x="24" y="145"/>
                      </a:lnTo>
                      <a:lnTo>
                        <a:pt x="29" y="155"/>
                      </a:lnTo>
                      <a:lnTo>
                        <a:pt x="34" y="169"/>
                      </a:lnTo>
                      <a:lnTo>
                        <a:pt x="34" y="183"/>
                      </a:lnTo>
                      <a:lnTo>
                        <a:pt x="39" y="198"/>
                      </a:lnTo>
                      <a:lnTo>
                        <a:pt x="44" y="212"/>
                      </a:lnTo>
                      <a:lnTo>
                        <a:pt x="48" y="2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0" name="Freeform 1665">
                  <a:extLst>
                    <a:ext uri="{FF2B5EF4-FFF2-40B4-BE49-F238E27FC236}">
                      <a16:creationId xmlns:a16="http://schemas.microsoft.com/office/drawing/2014/main" id="{8E04558B-0C2B-45FE-A017-81AB16B3E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2751"/>
                  <a:ext cx="38" cy="14"/>
                </a:xfrm>
                <a:custGeom>
                  <a:avLst/>
                  <a:gdLst>
                    <a:gd name="T0" fmla="*/ 38 w 38"/>
                    <a:gd name="T1" fmla="*/ 0 h 14"/>
                    <a:gd name="T2" fmla="*/ 34 w 38"/>
                    <a:gd name="T3" fmla="*/ 0 h 14"/>
                    <a:gd name="T4" fmla="*/ 34 w 38"/>
                    <a:gd name="T5" fmla="*/ 0 h 14"/>
                    <a:gd name="T6" fmla="*/ 29 w 38"/>
                    <a:gd name="T7" fmla="*/ 0 h 14"/>
                    <a:gd name="T8" fmla="*/ 29 w 38"/>
                    <a:gd name="T9" fmla="*/ 0 h 14"/>
                    <a:gd name="T10" fmla="*/ 24 w 38"/>
                    <a:gd name="T11" fmla="*/ 5 h 14"/>
                    <a:gd name="T12" fmla="*/ 24 w 38"/>
                    <a:gd name="T13" fmla="*/ 5 h 14"/>
                    <a:gd name="T14" fmla="*/ 19 w 38"/>
                    <a:gd name="T15" fmla="*/ 5 h 14"/>
                    <a:gd name="T16" fmla="*/ 19 w 38"/>
                    <a:gd name="T17" fmla="*/ 10 h 14"/>
                    <a:gd name="T18" fmla="*/ 14 w 38"/>
                    <a:gd name="T19" fmla="*/ 10 h 14"/>
                    <a:gd name="T20" fmla="*/ 14 w 38"/>
                    <a:gd name="T21" fmla="*/ 10 h 14"/>
                    <a:gd name="T22" fmla="*/ 9 w 38"/>
                    <a:gd name="T23" fmla="*/ 14 h 14"/>
                    <a:gd name="T24" fmla="*/ 9 w 38"/>
                    <a:gd name="T25" fmla="*/ 14 h 14"/>
                    <a:gd name="T26" fmla="*/ 5 w 38"/>
                    <a:gd name="T27" fmla="*/ 14 h 14"/>
                    <a:gd name="T28" fmla="*/ 5 w 38"/>
                    <a:gd name="T29" fmla="*/ 14 h 14"/>
                    <a:gd name="T30" fmla="*/ 0 w 38"/>
                    <a:gd name="T31" fmla="*/ 14 h 14"/>
                    <a:gd name="T32" fmla="*/ 0 w 38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4"/>
                    <a:gd name="T53" fmla="*/ 38 w 3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4">
                      <a:moveTo>
                        <a:pt x="38" y="0"/>
                      </a:move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1" name="Freeform 1666">
                  <a:extLst>
                    <a:ext uri="{FF2B5EF4-FFF2-40B4-BE49-F238E27FC236}">
                      <a16:creationId xmlns:a16="http://schemas.microsoft.com/office/drawing/2014/main" id="{4F1D6BD9-7D97-49E3-B8B7-7423A7CB4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2746"/>
                  <a:ext cx="53" cy="19"/>
                </a:xfrm>
                <a:custGeom>
                  <a:avLst/>
                  <a:gdLst>
                    <a:gd name="T0" fmla="*/ 53 w 53"/>
                    <a:gd name="T1" fmla="*/ 19 h 19"/>
                    <a:gd name="T2" fmla="*/ 48 w 53"/>
                    <a:gd name="T3" fmla="*/ 19 h 19"/>
                    <a:gd name="T4" fmla="*/ 43 w 53"/>
                    <a:gd name="T5" fmla="*/ 19 h 19"/>
                    <a:gd name="T6" fmla="*/ 43 w 53"/>
                    <a:gd name="T7" fmla="*/ 15 h 19"/>
                    <a:gd name="T8" fmla="*/ 38 w 53"/>
                    <a:gd name="T9" fmla="*/ 15 h 19"/>
                    <a:gd name="T10" fmla="*/ 38 w 53"/>
                    <a:gd name="T11" fmla="*/ 10 h 19"/>
                    <a:gd name="T12" fmla="*/ 33 w 53"/>
                    <a:gd name="T13" fmla="*/ 10 h 19"/>
                    <a:gd name="T14" fmla="*/ 29 w 53"/>
                    <a:gd name="T15" fmla="*/ 5 h 19"/>
                    <a:gd name="T16" fmla="*/ 29 w 53"/>
                    <a:gd name="T17" fmla="*/ 5 h 19"/>
                    <a:gd name="T18" fmla="*/ 24 w 53"/>
                    <a:gd name="T19" fmla="*/ 5 h 19"/>
                    <a:gd name="T20" fmla="*/ 19 w 53"/>
                    <a:gd name="T21" fmla="*/ 0 h 19"/>
                    <a:gd name="T22" fmla="*/ 19 w 53"/>
                    <a:gd name="T23" fmla="*/ 0 h 19"/>
                    <a:gd name="T24" fmla="*/ 14 w 53"/>
                    <a:gd name="T25" fmla="*/ 0 h 19"/>
                    <a:gd name="T26" fmla="*/ 9 w 53"/>
                    <a:gd name="T27" fmla="*/ 0 h 19"/>
                    <a:gd name="T28" fmla="*/ 9 w 53"/>
                    <a:gd name="T29" fmla="*/ 0 h 19"/>
                    <a:gd name="T30" fmla="*/ 5 w 53"/>
                    <a:gd name="T31" fmla="*/ 0 h 19"/>
                    <a:gd name="T32" fmla="*/ 0 w 53"/>
                    <a:gd name="T33" fmla="*/ 5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9"/>
                    <a:gd name="T53" fmla="*/ 53 w 5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9">
                      <a:moveTo>
                        <a:pt x="53" y="19"/>
                      </a:moveTo>
                      <a:lnTo>
                        <a:pt x="48" y="19"/>
                      </a:lnTo>
                      <a:lnTo>
                        <a:pt x="43" y="19"/>
                      </a:lnTo>
                      <a:lnTo>
                        <a:pt x="43" y="15"/>
                      </a:lnTo>
                      <a:lnTo>
                        <a:pt x="38" y="15"/>
                      </a:lnTo>
                      <a:lnTo>
                        <a:pt x="38" y="10"/>
                      </a:lnTo>
                      <a:lnTo>
                        <a:pt x="33" y="1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2" name="Freeform 1667">
                  <a:extLst>
                    <a:ext uri="{FF2B5EF4-FFF2-40B4-BE49-F238E27FC236}">
                      <a16:creationId xmlns:a16="http://schemas.microsoft.com/office/drawing/2014/main" id="{C59852B8-FF3C-40CD-86FA-18CB3797F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2751"/>
                  <a:ext cx="29" cy="10"/>
                </a:xfrm>
                <a:custGeom>
                  <a:avLst/>
                  <a:gdLst>
                    <a:gd name="T0" fmla="*/ 29 w 29"/>
                    <a:gd name="T1" fmla="*/ 0 h 10"/>
                    <a:gd name="T2" fmla="*/ 29 w 29"/>
                    <a:gd name="T3" fmla="*/ 0 h 10"/>
                    <a:gd name="T4" fmla="*/ 24 w 29"/>
                    <a:gd name="T5" fmla="*/ 0 h 10"/>
                    <a:gd name="T6" fmla="*/ 24 w 29"/>
                    <a:gd name="T7" fmla="*/ 5 h 10"/>
                    <a:gd name="T8" fmla="*/ 24 w 29"/>
                    <a:gd name="T9" fmla="*/ 5 h 10"/>
                    <a:gd name="T10" fmla="*/ 19 w 29"/>
                    <a:gd name="T11" fmla="*/ 5 h 10"/>
                    <a:gd name="T12" fmla="*/ 19 w 29"/>
                    <a:gd name="T13" fmla="*/ 5 h 10"/>
                    <a:gd name="T14" fmla="*/ 19 w 29"/>
                    <a:gd name="T15" fmla="*/ 5 h 10"/>
                    <a:gd name="T16" fmla="*/ 14 w 29"/>
                    <a:gd name="T17" fmla="*/ 10 h 10"/>
                    <a:gd name="T18" fmla="*/ 14 w 29"/>
                    <a:gd name="T19" fmla="*/ 10 h 10"/>
                    <a:gd name="T20" fmla="*/ 9 w 29"/>
                    <a:gd name="T21" fmla="*/ 10 h 10"/>
                    <a:gd name="T22" fmla="*/ 9 w 29"/>
                    <a:gd name="T23" fmla="*/ 10 h 10"/>
                    <a:gd name="T24" fmla="*/ 9 w 29"/>
                    <a:gd name="T25" fmla="*/ 10 h 10"/>
                    <a:gd name="T26" fmla="*/ 5 w 29"/>
                    <a:gd name="T27" fmla="*/ 10 h 10"/>
                    <a:gd name="T28" fmla="*/ 5 w 29"/>
                    <a:gd name="T29" fmla="*/ 10 h 10"/>
                    <a:gd name="T30" fmla="*/ 0 w 29"/>
                    <a:gd name="T31" fmla="*/ 10 h 10"/>
                    <a:gd name="T32" fmla="*/ 0 w 2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0"/>
                    <a:gd name="T53" fmla="*/ 29 w 2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3" name="Freeform 1668">
                  <a:extLst>
                    <a:ext uri="{FF2B5EF4-FFF2-40B4-BE49-F238E27FC236}">
                      <a16:creationId xmlns:a16="http://schemas.microsoft.com/office/drawing/2014/main" id="{1097405F-2CD4-4780-8234-03811F466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746"/>
                  <a:ext cx="49" cy="15"/>
                </a:xfrm>
                <a:custGeom>
                  <a:avLst/>
                  <a:gdLst>
                    <a:gd name="T0" fmla="*/ 49 w 49"/>
                    <a:gd name="T1" fmla="*/ 15 h 15"/>
                    <a:gd name="T2" fmla="*/ 44 w 49"/>
                    <a:gd name="T3" fmla="*/ 15 h 15"/>
                    <a:gd name="T4" fmla="*/ 44 w 49"/>
                    <a:gd name="T5" fmla="*/ 10 h 15"/>
                    <a:gd name="T6" fmla="*/ 39 w 49"/>
                    <a:gd name="T7" fmla="*/ 10 h 15"/>
                    <a:gd name="T8" fmla="*/ 39 w 49"/>
                    <a:gd name="T9" fmla="*/ 5 h 15"/>
                    <a:gd name="T10" fmla="*/ 34 w 49"/>
                    <a:gd name="T11" fmla="*/ 5 h 15"/>
                    <a:gd name="T12" fmla="*/ 34 w 49"/>
                    <a:gd name="T13" fmla="*/ 5 h 15"/>
                    <a:gd name="T14" fmla="*/ 29 w 49"/>
                    <a:gd name="T15" fmla="*/ 0 h 15"/>
                    <a:gd name="T16" fmla="*/ 25 w 49"/>
                    <a:gd name="T17" fmla="*/ 0 h 15"/>
                    <a:gd name="T18" fmla="*/ 25 w 49"/>
                    <a:gd name="T19" fmla="*/ 0 h 15"/>
                    <a:gd name="T20" fmla="*/ 20 w 49"/>
                    <a:gd name="T21" fmla="*/ 0 h 15"/>
                    <a:gd name="T22" fmla="*/ 20 w 49"/>
                    <a:gd name="T23" fmla="*/ 0 h 15"/>
                    <a:gd name="T24" fmla="*/ 15 w 49"/>
                    <a:gd name="T25" fmla="*/ 0 h 15"/>
                    <a:gd name="T26" fmla="*/ 10 w 49"/>
                    <a:gd name="T27" fmla="*/ 0 h 15"/>
                    <a:gd name="T28" fmla="*/ 10 w 49"/>
                    <a:gd name="T29" fmla="*/ 0 h 15"/>
                    <a:gd name="T30" fmla="*/ 5 w 49"/>
                    <a:gd name="T31" fmla="*/ 0 h 15"/>
                    <a:gd name="T32" fmla="*/ 0 w 49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15"/>
                    <a:gd name="T53" fmla="*/ 49 w 4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15">
                      <a:moveTo>
                        <a:pt x="49" y="15"/>
                      </a:moveTo>
                      <a:lnTo>
                        <a:pt x="44" y="15"/>
                      </a:lnTo>
                      <a:lnTo>
                        <a:pt x="44" y="10"/>
                      </a:lnTo>
                      <a:lnTo>
                        <a:pt x="39" y="10"/>
                      </a:lnTo>
                      <a:lnTo>
                        <a:pt x="39" y="5"/>
                      </a:lnTo>
                      <a:lnTo>
                        <a:pt x="34" y="5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4" name="Freeform 1669">
                  <a:extLst>
                    <a:ext uri="{FF2B5EF4-FFF2-40B4-BE49-F238E27FC236}">
                      <a16:creationId xmlns:a16="http://schemas.microsoft.com/office/drawing/2014/main" id="{A8B7C8DD-1310-4732-BD08-7A16DE026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2741"/>
                  <a:ext cx="58" cy="15"/>
                </a:xfrm>
                <a:custGeom>
                  <a:avLst/>
                  <a:gdLst>
                    <a:gd name="T0" fmla="*/ 58 w 58"/>
                    <a:gd name="T1" fmla="*/ 5 h 15"/>
                    <a:gd name="T2" fmla="*/ 58 w 58"/>
                    <a:gd name="T3" fmla="*/ 10 h 15"/>
                    <a:gd name="T4" fmla="*/ 54 w 58"/>
                    <a:gd name="T5" fmla="*/ 10 h 15"/>
                    <a:gd name="T6" fmla="*/ 49 w 58"/>
                    <a:gd name="T7" fmla="*/ 15 h 15"/>
                    <a:gd name="T8" fmla="*/ 44 w 58"/>
                    <a:gd name="T9" fmla="*/ 15 h 15"/>
                    <a:gd name="T10" fmla="*/ 39 w 58"/>
                    <a:gd name="T11" fmla="*/ 15 h 15"/>
                    <a:gd name="T12" fmla="*/ 39 w 58"/>
                    <a:gd name="T13" fmla="*/ 15 h 15"/>
                    <a:gd name="T14" fmla="*/ 34 w 58"/>
                    <a:gd name="T15" fmla="*/ 15 h 15"/>
                    <a:gd name="T16" fmla="*/ 29 w 58"/>
                    <a:gd name="T17" fmla="*/ 15 h 15"/>
                    <a:gd name="T18" fmla="*/ 25 w 58"/>
                    <a:gd name="T19" fmla="*/ 10 h 15"/>
                    <a:gd name="T20" fmla="*/ 25 w 58"/>
                    <a:gd name="T21" fmla="*/ 10 h 15"/>
                    <a:gd name="T22" fmla="*/ 20 w 58"/>
                    <a:gd name="T23" fmla="*/ 10 h 15"/>
                    <a:gd name="T24" fmla="*/ 15 w 58"/>
                    <a:gd name="T25" fmla="*/ 5 h 15"/>
                    <a:gd name="T26" fmla="*/ 10 w 58"/>
                    <a:gd name="T27" fmla="*/ 5 h 15"/>
                    <a:gd name="T28" fmla="*/ 5 w 58"/>
                    <a:gd name="T29" fmla="*/ 0 h 15"/>
                    <a:gd name="T30" fmla="*/ 5 w 58"/>
                    <a:gd name="T31" fmla="*/ 0 h 15"/>
                    <a:gd name="T32" fmla="*/ 0 w 58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5"/>
                    <a:gd name="T53" fmla="*/ 58 w 5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5">
                      <a:moveTo>
                        <a:pt x="58" y="5"/>
                      </a:moveTo>
                      <a:lnTo>
                        <a:pt x="58" y="10"/>
                      </a:lnTo>
                      <a:lnTo>
                        <a:pt x="54" y="10"/>
                      </a:lnTo>
                      <a:lnTo>
                        <a:pt x="49" y="15"/>
                      </a:lnTo>
                      <a:lnTo>
                        <a:pt x="44" y="15"/>
                      </a:lnTo>
                      <a:lnTo>
                        <a:pt x="39" y="15"/>
                      </a:ln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5" y="10"/>
                      </a:lnTo>
                      <a:lnTo>
                        <a:pt x="20" y="1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5" name="Freeform 1670">
                  <a:extLst>
                    <a:ext uri="{FF2B5EF4-FFF2-40B4-BE49-F238E27FC236}">
                      <a16:creationId xmlns:a16="http://schemas.microsoft.com/office/drawing/2014/main" id="{98449239-2DDE-4802-8CDD-6D83BB8E7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2741"/>
                  <a:ext cx="33" cy="15"/>
                </a:xfrm>
                <a:custGeom>
                  <a:avLst/>
                  <a:gdLst>
                    <a:gd name="T0" fmla="*/ 33 w 33"/>
                    <a:gd name="T1" fmla="*/ 0 h 15"/>
                    <a:gd name="T2" fmla="*/ 29 w 33"/>
                    <a:gd name="T3" fmla="*/ 0 h 15"/>
                    <a:gd name="T4" fmla="*/ 29 w 33"/>
                    <a:gd name="T5" fmla="*/ 0 h 15"/>
                    <a:gd name="T6" fmla="*/ 24 w 33"/>
                    <a:gd name="T7" fmla="*/ 0 h 15"/>
                    <a:gd name="T8" fmla="*/ 24 w 33"/>
                    <a:gd name="T9" fmla="*/ 0 h 15"/>
                    <a:gd name="T10" fmla="*/ 19 w 33"/>
                    <a:gd name="T11" fmla="*/ 0 h 15"/>
                    <a:gd name="T12" fmla="*/ 19 w 33"/>
                    <a:gd name="T13" fmla="*/ 5 h 15"/>
                    <a:gd name="T14" fmla="*/ 19 w 33"/>
                    <a:gd name="T15" fmla="*/ 5 h 15"/>
                    <a:gd name="T16" fmla="*/ 14 w 33"/>
                    <a:gd name="T17" fmla="*/ 5 h 15"/>
                    <a:gd name="T18" fmla="*/ 14 w 33"/>
                    <a:gd name="T19" fmla="*/ 5 h 15"/>
                    <a:gd name="T20" fmla="*/ 9 w 33"/>
                    <a:gd name="T21" fmla="*/ 10 h 15"/>
                    <a:gd name="T22" fmla="*/ 9 w 33"/>
                    <a:gd name="T23" fmla="*/ 10 h 15"/>
                    <a:gd name="T24" fmla="*/ 9 w 33"/>
                    <a:gd name="T25" fmla="*/ 10 h 15"/>
                    <a:gd name="T26" fmla="*/ 5 w 33"/>
                    <a:gd name="T27" fmla="*/ 10 h 15"/>
                    <a:gd name="T28" fmla="*/ 5 w 33"/>
                    <a:gd name="T29" fmla="*/ 10 h 15"/>
                    <a:gd name="T30" fmla="*/ 0 w 33"/>
                    <a:gd name="T31" fmla="*/ 15 h 15"/>
                    <a:gd name="T32" fmla="*/ 0 w 33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15"/>
                    <a:gd name="T53" fmla="*/ 33 w 3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15">
                      <a:moveTo>
                        <a:pt x="33" y="0"/>
                      </a:move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6" name="Freeform 1671">
                  <a:extLst>
                    <a:ext uri="{FF2B5EF4-FFF2-40B4-BE49-F238E27FC236}">
                      <a16:creationId xmlns:a16="http://schemas.microsoft.com/office/drawing/2014/main" id="{CDEAF6B8-79B5-4484-A2BB-950D0D0EE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2741"/>
                  <a:ext cx="44" cy="15"/>
                </a:xfrm>
                <a:custGeom>
                  <a:avLst/>
                  <a:gdLst>
                    <a:gd name="T0" fmla="*/ 44 w 44"/>
                    <a:gd name="T1" fmla="*/ 15 h 15"/>
                    <a:gd name="T2" fmla="*/ 39 w 44"/>
                    <a:gd name="T3" fmla="*/ 10 h 15"/>
                    <a:gd name="T4" fmla="*/ 39 w 44"/>
                    <a:gd name="T5" fmla="*/ 10 h 15"/>
                    <a:gd name="T6" fmla="*/ 34 w 44"/>
                    <a:gd name="T7" fmla="*/ 10 h 15"/>
                    <a:gd name="T8" fmla="*/ 34 w 44"/>
                    <a:gd name="T9" fmla="*/ 10 h 15"/>
                    <a:gd name="T10" fmla="*/ 29 w 44"/>
                    <a:gd name="T11" fmla="*/ 10 h 15"/>
                    <a:gd name="T12" fmla="*/ 29 w 44"/>
                    <a:gd name="T13" fmla="*/ 5 h 15"/>
                    <a:gd name="T14" fmla="*/ 24 w 44"/>
                    <a:gd name="T15" fmla="*/ 5 h 15"/>
                    <a:gd name="T16" fmla="*/ 24 w 44"/>
                    <a:gd name="T17" fmla="*/ 5 h 15"/>
                    <a:gd name="T18" fmla="*/ 20 w 44"/>
                    <a:gd name="T19" fmla="*/ 5 h 15"/>
                    <a:gd name="T20" fmla="*/ 15 w 44"/>
                    <a:gd name="T21" fmla="*/ 5 h 15"/>
                    <a:gd name="T22" fmla="*/ 15 w 44"/>
                    <a:gd name="T23" fmla="*/ 5 h 15"/>
                    <a:gd name="T24" fmla="*/ 10 w 44"/>
                    <a:gd name="T25" fmla="*/ 5 h 15"/>
                    <a:gd name="T26" fmla="*/ 10 w 44"/>
                    <a:gd name="T27" fmla="*/ 5 h 15"/>
                    <a:gd name="T28" fmla="*/ 5 w 44"/>
                    <a:gd name="T29" fmla="*/ 5 h 15"/>
                    <a:gd name="T30" fmla="*/ 0 w 44"/>
                    <a:gd name="T31" fmla="*/ 0 h 15"/>
                    <a:gd name="T32" fmla="*/ 0 w 44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15"/>
                    <a:gd name="T53" fmla="*/ 44 w 4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15">
                      <a:moveTo>
                        <a:pt x="44" y="15"/>
                      </a:moveTo>
                      <a:lnTo>
                        <a:pt x="39" y="10"/>
                      </a:lnTo>
                      <a:lnTo>
                        <a:pt x="34" y="10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" name="Freeform 1672">
                  <a:extLst>
                    <a:ext uri="{FF2B5EF4-FFF2-40B4-BE49-F238E27FC236}">
                      <a16:creationId xmlns:a16="http://schemas.microsoft.com/office/drawing/2014/main" id="{46B59DD1-B96A-4CBC-8589-C731B2E8C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2" y="2394"/>
                  <a:ext cx="9" cy="347"/>
                </a:xfrm>
                <a:custGeom>
                  <a:avLst/>
                  <a:gdLst>
                    <a:gd name="T0" fmla="*/ 9 w 9"/>
                    <a:gd name="T1" fmla="*/ 347 h 347"/>
                    <a:gd name="T2" fmla="*/ 9 w 9"/>
                    <a:gd name="T3" fmla="*/ 328 h 347"/>
                    <a:gd name="T4" fmla="*/ 9 w 9"/>
                    <a:gd name="T5" fmla="*/ 309 h 347"/>
                    <a:gd name="T6" fmla="*/ 4 w 9"/>
                    <a:gd name="T7" fmla="*/ 285 h 347"/>
                    <a:gd name="T8" fmla="*/ 4 w 9"/>
                    <a:gd name="T9" fmla="*/ 260 h 347"/>
                    <a:gd name="T10" fmla="*/ 4 w 9"/>
                    <a:gd name="T11" fmla="*/ 241 h 347"/>
                    <a:gd name="T12" fmla="*/ 4 w 9"/>
                    <a:gd name="T13" fmla="*/ 217 h 347"/>
                    <a:gd name="T14" fmla="*/ 4 w 9"/>
                    <a:gd name="T15" fmla="*/ 193 h 347"/>
                    <a:gd name="T16" fmla="*/ 4 w 9"/>
                    <a:gd name="T17" fmla="*/ 173 h 347"/>
                    <a:gd name="T18" fmla="*/ 0 w 9"/>
                    <a:gd name="T19" fmla="*/ 149 h 347"/>
                    <a:gd name="T20" fmla="*/ 0 w 9"/>
                    <a:gd name="T21" fmla="*/ 125 h 347"/>
                    <a:gd name="T22" fmla="*/ 0 w 9"/>
                    <a:gd name="T23" fmla="*/ 106 h 347"/>
                    <a:gd name="T24" fmla="*/ 0 w 9"/>
                    <a:gd name="T25" fmla="*/ 82 h 347"/>
                    <a:gd name="T26" fmla="*/ 0 w 9"/>
                    <a:gd name="T27" fmla="*/ 62 h 347"/>
                    <a:gd name="T28" fmla="*/ 0 w 9"/>
                    <a:gd name="T29" fmla="*/ 38 h 347"/>
                    <a:gd name="T30" fmla="*/ 4 w 9"/>
                    <a:gd name="T31" fmla="*/ 19 h 347"/>
                    <a:gd name="T32" fmla="*/ 4 w 9"/>
                    <a:gd name="T33" fmla="*/ 0 h 3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47"/>
                    <a:gd name="T53" fmla="*/ 9 w 9"/>
                    <a:gd name="T54" fmla="*/ 347 h 34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47">
                      <a:moveTo>
                        <a:pt x="9" y="347"/>
                      </a:moveTo>
                      <a:lnTo>
                        <a:pt x="9" y="328"/>
                      </a:lnTo>
                      <a:lnTo>
                        <a:pt x="9" y="309"/>
                      </a:lnTo>
                      <a:lnTo>
                        <a:pt x="4" y="285"/>
                      </a:lnTo>
                      <a:lnTo>
                        <a:pt x="4" y="260"/>
                      </a:lnTo>
                      <a:lnTo>
                        <a:pt x="4" y="241"/>
                      </a:lnTo>
                      <a:lnTo>
                        <a:pt x="4" y="217"/>
                      </a:lnTo>
                      <a:lnTo>
                        <a:pt x="4" y="193"/>
                      </a:lnTo>
                      <a:lnTo>
                        <a:pt x="4" y="173"/>
                      </a:lnTo>
                      <a:lnTo>
                        <a:pt x="0" y="149"/>
                      </a:lnTo>
                      <a:lnTo>
                        <a:pt x="0" y="125"/>
                      </a:lnTo>
                      <a:lnTo>
                        <a:pt x="0" y="106"/>
                      </a:lnTo>
                      <a:lnTo>
                        <a:pt x="0" y="82"/>
                      </a:lnTo>
                      <a:lnTo>
                        <a:pt x="0" y="62"/>
                      </a:lnTo>
                      <a:lnTo>
                        <a:pt x="0" y="38"/>
                      </a:lnTo>
                      <a:lnTo>
                        <a:pt x="4" y="19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8" name="Freeform 1673">
                  <a:extLst>
                    <a:ext uri="{FF2B5EF4-FFF2-40B4-BE49-F238E27FC236}">
                      <a16:creationId xmlns:a16="http://schemas.microsoft.com/office/drawing/2014/main" id="{1113A7B5-1137-4CF7-B1D7-1D98BCD7B1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6" y="2196"/>
                  <a:ext cx="20" cy="198"/>
                </a:xfrm>
                <a:custGeom>
                  <a:avLst/>
                  <a:gdLst>
                    <a:gd name="T0" fmla="*/ 0 w 20"/>
                    <a:gd name="T1" fmla="*/ 198 h 198"/>
                    <a:gd name="T2" fmla="*/ 0 w 20"/>
                    <a:gd name="T3" fmla="*/ 188 h 198"/>
                    <a:gd name="T4" fmla="*/ 5 w 20"/>
                    <a:gd name="T5" fmla="*/ 174 h 198"/>
                    <a:gd name="T6" fmla="*/ 5 w 20"/>
                    <a:gd name="T7" fmla="*/ 164 h 198"/>
                    <a:gd name="T8" fmla="*/ 5 w 20"/>
                    <a:gd name="T9" fmla="*/ 149 h 198"/>
                    <a:gd name="T10" fmla="*/ 5 w 20"/>
                    <a:gd name="T11" fmla="*/ 140 h 198"/>
                    <a:gd name="T12" fmla="*/ 5 w 20"/>
                    <a:gd name="T13" fmla="*/ 125 h 198"/>
                    <a:gd name="T14" fmla="*/ 10 w 20"/>
                    <a:gd name="T15" fmla="*/ 116 h 198"/>
                    <a:gd name="T16" fmla="*/ 10 w 20"/>
                    <a:gd name="T17" fmla="*/ 101 h 198"/>
                    <a:gd name="T18" fmla="*/ 10 w 20"/>
                    <a:gd name="T19" fmla="*/ 91 h 198"/>
                    <a:gd name="T20" fmla="*/ 10 w 20"/>
                    <a:gd name="T21" fmla="*/ 77 h 198"/>
                    <a:gd name="T22" fmla="*/ 10 w 20"/>
                    <a:gd name="T23" fmla="*/ 63 h 198"/>
                    <a:gd name="T24" fmla="*/ 10 w 20"/>
                    <a:gd name="T25" fmla="*/ 53 h 198"/>
                    <a:gd name="T26" fmla="*/ 15 w 20"/>
                    <a:gd name="T27" fmla="*/ 38 h 198"/>
                    <a:gd name="T28" fmla="*/ 15 w 20"/>
                    <a:gd name="T29" fmla="*/ 29 h 198"/>
                    <a:gd name="T30" fmla="*/ 15 w 20"/>
                    <a:gd name="T31" fmla="*/ 14 h 198"/>
                    <a:gd name="T32" fmla="*/ 20 w 20"/>
                    <a:gd name="T33" fmla="*/ 0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98"/>
                    <a:gd name="T53" fmla="*/ 20 w 20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98">
                      <a:moveTo>
                        <a:pt x="0" y="198"/>
                      </a:moveTo>
                      <a:lnTo>
                        <a:pt x="0" y="188"/>
                      </a:lnTo>
                      <a:lnTo>
                        <a:pt x="5" y="174"/>
                      </a:lnTo>
                      <a:lnTo>
                        <a:pt x="5" y="164"/>
                      </a:lnTo>
                      <a:lnTo>
                        <a:pt x="5" y="149"/>
                      </a:lnTo>
                      <a:lnTo>
                        <a:pt x="5" y="140"/>
                      </a:lnTo>
                      <a:lnTo>
                        <a:pt x="5" y="125"/>
                      </a:lnTo>
                      <a:lnTo>
                        <a:pt x="10" y="116"/>
                      </a:lnTo>
                      <a:lnTo>
                        <a:pt x="10" y="101"/>
                      </a:lnTo>
                      <a:lnTo>
                        <a:pt x="10" y="91"/>
                      </a:lnTo>
                      <a:lnTo>
                        <a:pt x="10" y="77"/>
                      </a:lnTo>
                      <a:lnTo>
                        <a:pt x="10" y="63"/>
                      </a:lnTo>
                      <a:lnTo>
                        <a:pt x="10" y="53"/>
                      </a:lnTo>
                      <a:lnTo>
                        <a:pt x="15" y="38"/>
                      </a:lnTo>
                      <a:lnTo>
                        <a:pt x="15" y="29"/>
                      </a:lnTo>
                      <a:lnTo>
                        <a:pt x="15" y="1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9" name="Freeform 1674">
                  <a:extLst>
                    <a:ext uri="{FF2B5EF4-FFF2-40B4-BE49-F238E27FC236}">
                      <a16:creationId xmlns:a16="http://schemas.microsoft.com/office/drawing/2014/main" id="{66B437E5-BD2C-4B43-BA01-F8EC65B7D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1390"/>
                  <a:ext cx="58" cy="806"/>
                </a:xfrm>
                <a:custGeom>
                  <a:avLst/>
                  <a:gdLst>
                    <a:gd name="T0" fmla="*/ 0 w 58"/>
                    <a:gd name="T1" fmla="*/ 806 h 806"/>
                    <a:gd name="T2" fmla="*/ 5 w 58"/>
                    <a:gd name="T3" fmla="*/ 757 h 806"/>
                    <a:gd name="T4" fmla="*/ 9 w 58"/>
                    <a:gd name="T5" fmla="*/ 704 h 806"/>
                    <a:gd name="T6" fmla="*/ 9 w 58"/>
                    <a:gd name="T7" fmla="*/ 656 h 806"/>
                    <a:gd name="T8" fmla="*/ 14 w 58"/>
                    <a:gd name="T9" fmla="*/ 608 h 806"/>
                    <a:gd name="T10" fmla="*/ 19 w 58"/>
                    <a:gd name="T11" fmla="*/ 555 h 806"/>
                    <a:gd name="T12" fmla="*/ 24 w 58"/>
                    <a:gd name="T13" fmla="*/ 506 h 806"/>
                    <a:gd name="T14" fmla="*/ 29 w 58"/>
                    <a:gd name="T15" fmla="*/ 458 h 806"/>
                    <a:gd name="T16" fmla="*/ 34 w 58"/>
                    <a:gd name="T17" fmla="*/ 405 h 806"/>
                    <a:gd name="T18" fmla="*/ 34 w 58"/>
                    <a:gd name="T19" fmla="*/ 357 h 806"/>
                    <a:gd name="T20" fmla="*/ 38 w 58"/>
                    <a:gd name="T21" fmla="*/ 309 h 806"/>
                    <a:gd name="T22" fmla="*/ 43 w 58"/>
                    <a:gd name="T23" fmla="*/ 255 h 806"/>
                    <a:gd name="T24" fmla="*/ 48 w 58"/>
                    <a:gd name="T25" fmla="*/ 207 h 806"/>
                    <a:gd name="T26" fmla="*/ 48 w 58"/>
                    <a:gd name="T27" fmla="*/ 154 h 806"/>
                    <a:gd name="T28" fmla="*/ 53 w 58"/>
                    <a:gd name="T29" fmla="*/ 106 h 806"/>
                    <a:gd name="T30" fmla="*/ 53 w 58"/>
                    <a:gd name="T31" fmla="*/ 53 h 806"/>
                    <a:gd name="T32" fmla="*/ 58 w 58"/>
                    <a:gd name="T33" fmla="*/ 0 h 8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806"/>
                    <a:gd name="T53" fmla="*/ 58 w 58"/>
                    <a:gd name="T54" fmla="*/ 806 h 8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806">
                      <a:moveTo>
                        <a:pt x="0" y="806"/>
                      </a:moveTo>
                      <a:lnTo>
                        <a:pt x="5" y="757"/>
                      </a:lnTo>
                      <a:lnTo>
                        <a:pt x="9" y="704"/>
                      </a:lnTo>
                      <a:lnTo>
                        <a:pt x="9" y="656"/>
                      </a:lnTo>
                      <a:lnTo>
                        <a:pt x="14" y="608"/>
                      </a:lnTo>
                      <a:lnTo>
                        <a:pt x="19" y="555"/>
                      </a:lnTo>
                      <a:lnTo>
                        <a:pt x="24" y="506"/>
                      </a:lnTo>
                      <a:lnTo>
                        <a:pt x="29" y="458"/>
                      </a:lnTo>
                      <a:lnTo>
                        <a:pt x="34" y="405"/>
                      </a:lnTo>
                      <a:lnTo>
                        <a:pt x="34" y="357"/>
                      </a:lnTo>
                      <a:lnTo>
                        <a:pt x="38" y="309"/>
                      </a:lnTo>
                      <a:lnTo>
                        <a:pt x="43" y="255"/>
                      </a:lnTo>
                      <a:lnTo>
                        <a:pt x="48" y="207"/>
                      </a:lnTo>
                      <a:lnTo>
                        <a:pt x="48" y="154"/>
                      </a:lnTo>
                      <a:lnTo>
                        <a:pt x="53" y="106"/>
                      </a:lnTo>
                      <a:lnTo>
                        <a:pt x="53" y="53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0" name="Freeform 1675">
                  <a:extLst>
                    <a:ext uri="{FF2B5EF4-FFF2-40B4-BE49-F238E27FC236}">
                      <a16:creationId xmlns:a16="http://schemas.microsoft.com/office/drawing/2014/main" id="{DF95E52B-8E35-410C-AAAE-D01F6FF37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1390"/>
                  <a:ext cx="14" cy="9"/>
                </a:xfrm>
                <a:custGeom>
                  <a:avLst/>
                  <a:gdLst>
                    <a:gd name="T0" fmla="*/ 0 w 14"/>
                    <a:gd name="T1" fmla="*/ 0 h 9"/>
                    <a:gd name="T2" fmla="*/ 0 w 14"/>
                    <a:gd name="T3" fmla="*/ 0 h 9"/>
                    <a:gd name="T4" fmla="*/ 0 w 14"/>
                    <a:gd name="T5" fmla="*/ 4 h 9"/>
                    <a:gd name="T6" fmla="*/ 0 w 14"/>
                    <a:gd name="T7" fmla="*/ 4 h 9"/>
                    <a:gd name="T8" fmla="*/ 0 w 14"/>
                    <a:gd name="T9" fmla="*/ 4 h 9"/>
                    <a:gd name="T10" fmla="*/ 0 w 14"/>
                    <a:gd name="T11" fmla="*/ 4 h 9"/>
                    <a:gd name="T12" fmla="*/ 4 w 14"/>
                    <a:gd name="T13" fmla="*/ 4 h 9"/>
                    <a:gd name="T14" fmla="*/ 4 w 14"/>
                    <a:gd name="T15" fmla="*/ 4 h 9"/>
                    <a:gd name="T16" fmla="*/ 4 w 14"/>
                    <a:gd name="T17" fmla="*/ 9 h 9"/>
                    <a:gd name="T18" fmla="*/ 4 w 14"/>
                    <a:gd name="T19" fmla="*/ 9 h 9"/>
                    <a:gd name="T20" fmla="*/ 9 w 14"/>
                    <a:gd name="T21" fmla="*/ 9 h 9"/>
                    <a:gd name="T22" fmla="*/ 9 w 14"/>
                    <a:gd name="T23" fmla="*/ 9 h 9"/>
                    <a:gd name="T24" fmla="*/ 9 w 14"/>
                    <a:gd name="T25" fmla="*/ 9 h 9"/>
                    <a:gd name="T26" fmla="*/ 9 w 14"/>
                    <a:gd name="T27" fmla="*/ 9 h 9"/>
                    <a:gd name="T28" fmla="*/ 14 w 14"/>
                    <a:gd name="T29" fmla="*/ 9 h 9"/>
                    <a:gd name="T30" fmla="*/ 14 w 14"/>
                    <a:gd name="T31" fmla="*/ 9 h 9"/>
                    <a:gd name="T32" fmla="*/ 14 w 14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9"/>
                    <a:gd name="T53" fmla="*/ 14 w 1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1" name="Freeform 1676">
                  <a:extLst>
                    <a:ext uri="{FF2B5EF4-FFF2-40B4-BE49-F238E27FC236}">
                      <a16:creationId xmlns:a16="http://schemas.microsoft.com/office/drawing/2014/main" id="{F1D660C8-3983-4DAC-9E0D-4CE53B26D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1370"/>
                  <a:ext cx="10" cy="29"/>
                </a:xfrm>
                <a:custGeom>
                  <a:avLst/>
                  <a:gdLst>
                    <a:gd name="T0" fmla="*/ 0 w 10"/>
                    <a:gd name="T1" fmla="*/ 29 h 29"/>
                    <a:gd name="T2" fmla="*/ 0 w 10"/>
                    <a:gd name="T3" fmla="*/ 29 h 29"/>
                    <a:gd name="T4" fmla="*/ 5 w 10"/>
                    <a:gd name="T5" fmla="*/ 24 h 29"/>
                    <a:gd name="T6" fmla="*/ 5 w 10"/>
                    <a:gd name="T7" fmla="*/ 24 h 29"/>
                    <a:gd name="T8" fmla="*/ 5 w 10"/>
                    <a:gd name="T9" fmla="*/ 24 h 29"/>
                    <a:gd name="T10" fmla="*/ 10 w 10"/>
                    <a:gd name="T11" fmla="*/ 20 h 29"/>
                    <a:gd name="T12" fmla="*/ 10 w 10"/>
                    <a:gd name="T13" fmla="*/ 20 h 29"/>
                    <a:gd name="T14" fmla="*/ 10 w 10"/>
                    <a:gd name="T15" fmla="*/ 15 h 29"/>
                    <a:gd name="T16" fmla="*/ 10 w 10"/>
                    <a:gd name="T17" fmla="*/ 15 h 29"/>
                    <a:gd name="T18" fmla="*/ 10 w 10"/>
                    <a:gd name="T19" fmla="*/ 15 h 29"/>
                    <a:gd name="T20" fmla="*/ 10 w 10"/>
                    <a:gd name="T21" fmla="*/ 10 h 29"/>
                    <a:gd name="T22" fmla="*/ 10 w 10"/>
                    <a:gd name="T23" fmla="*/ 10 h 29"/>
                    <a:gd name="T24" fmla="*/ 10 w 10"/>
                    <a:gd name="T25" fmla="*/ 5 h 29"/>
                    <a:gd name="T26" fmla="*/ 10 w 10"/>
                    <a:gd name="T27" fmla="*/ 5 h 29"/>
                    <a:gd name="T28" fmla="*/ 10 w 10"/>
                    <a:gd name="T29" fmla="*/ 0 h 29"/>
                    <a:gd name="T30" fmla="*/ 5 w 10"/>
                    <a:gd name="T31" fmla="*/ 0 h 29"/>
                    <a:gd name="T32" fmla="*/ 5 w 10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9"/>
                    <a:gd name="T53" fmla="*/ 10 w 1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5" y="24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2" name="Freeform 1677">
                  <a:extLst>
                    <a:ext uri="{FF2B5EF4-FFF2-40B4-BE49-F238E27FC236}">
                      <a16:creationId xmlns:a16="http://schemas.microsoft.com/office/drawing/2014/main" id="{E439A1E1-BE8F-4DF0-BBF4-509AA5051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1365"/>
                  <a:ext cx="19" cy="15"/>
                </a:xfrm>
                <a:custGeom>
                  <a:avLst/>
                  <a:gdLst>
                    <a:gd name="T0" fmla="*/ 19 w 19"/>
                    <a:gd name="T1" fmla="*/ 5 h 15"/>
                    <a:gd name="T2" fmla="*/ 19 w 19"/>
                    <a:gd name="T3" fmla="*/ 0 h 15"/>
                    <a:gd name="T4" fmla="*/ 19 w 19"/>
                    <a:gd name="T5" fmla="*/ 0 h 15"/>
                    <a:gd name="T6" fmla="*/ 14 w 19"/>
                    <a:gd name="T7" fmla="*/ 0 h 15"/>
                    <a:gd name="T8" fmla="*/ 14 w 19"/>
                    <a:gd name="T9" fmla="*/ 0 h 15"/>
                    <a:gd name="T10" fmla="*/ 14 w 19"/>
                    <a:gd name="T11" fmla="*/ 5 h 15"/>
                    <a:gd name="T12" fmla="*/ 9 w 19"/>
                    <a:gd name="T13" fmla="*/ 5 h 15"/>
                    <a:gd name="T14" fmla="*/ 9 w 19"/>
                    <a:gd name="T15" fmla="*/ 5 h 15"/>
                    <a:gd name="T16" fmla="*/ 9 w 19"/>
                    <a:gd name="T17" fmla="*/ 5 h 15"/>
                    <a:gd name="T18" fmla="*/ 9 w 19"/>
                    <a:gd name="T19" fmla="*/ 5 h 15"/>
                    <a:gd name="T20" fmla="*/ 4 w 19"/>
                    <a:gd name="T21" fmla="*/ 10 h 15"/>
                    <a:gd name="T22" fmla="*/ 4 w 19"/>
                    <a:gd name="T23" fmla="*/ 10 h 15"/>
                    <a:gd name="T24" fmla="*/ 4 w 19"/>
                    <a:gd name="T25" fmla="*/ 10 h 15"/>
                    <a:gd name="T26" fmla="*/ 4 w 19"/>
                    <a:gd name="T27" fmla="*/ 10 h 15"/>
                    <a:gd name="T28" fmla="*/ 0 w 19"/>
                    <a:gd name="T29" fmla="*/ 10 h 15"/>
                    <a:gd name="T30" fmla="*/ 0 w 19"/>
                    <a:gd name="T31" fmla="*/ 15 h 15"/>
                    <a:gd name="T32" fmla="*/ 0 w 19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5"/>
                    <a:gd name="T53" fmla="*/ 19 w 1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5">
                      <a:moveTo>
                        <a:pt x="19" y="5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3" name="Line 1678">
                  <a:extLst>
                    <a:ext uri="{FF2B5EF4-FFF2-40B4-BE49-F238E27FC236}">
                      <a16:creationId xmlns:a16="http://schemas.microsoft.com/office/drawing/2014/main" id="{4E7C38EA-9485-408C-9E49-F740331D1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4" y="1341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4" name="Freeform 1679">
                  <a:extLst>
                    <a:ext uri="{FF2B5EF4-FFF2-40B4-BE49-F238E27FC236}">
                      <a16:creationId xmlns:a16="http://schemas.microsoft.com/office/drawing/2014/main" id="{F90C49CA-83F6-41BC-8CFE-EDE6F0D78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1341"/>
                  <a:ext cx="33" cy="15"/>
                </a:xfrm>
                <a:custGeom>
                  <a:avLst/>
                  <a:gdLst>
                    <a:gd name="T0" fmla="*/ 0 w 33"/>
                    <a:gd name="T1" fmla="*/ 0 h 15"/>
                    <a:gd name="T2" fmla="*/ 4 w 33"/>
                    <a:gd name="T3" fmla="*/ 0 h 15"/>
                    <a:gd name="T4" fmla="*/ 4 w 33"/>
                    <a:gd name="T5" fmla="*/ 0 h 15"/>
                    <a:gd name="T6" fmla="*/ 9 w 33"/>
                    <a:gd name="T7" fmla="*/ 0 h 15"/>
                    <a:gd name="T8" fmla="*/ 9 w 33"/>
                    <a:gd name="T9" fmla="*/ 0 h 15"/>
                    <a:gd name="T10" fmla="*/ 9 w 33"/>
                    <a:gd name="T11" fmla="*/ 0 h 15"/>
                    <a:gd name="T12" fmla="*/ 14 w 33"/>
                    <a:gd name="T13" fmla="*/ 0 h 15"/>
                    <a:gd name="T14" fmla="*/ 14 w 33"/>
                    <a:gd name="T15" fmla="*/ 0 h 15"/>
                    <a:gd name="T16" fmla="*/ 14 w 33"/>
                    <a:gd name="T17" fmla="*/ 5 h 15"/>
                    <a:gd name="T18" fmla="*/ 19 w 33"/>
                    <a:gd name="T19" fmla="*/ 5 h 15"/>
                    <a:gd name="T20" fmla="*/ 19 w 33"/>
                    <a:gd name="T21" fmla="*/ 5 h 15"/>
                    <a:gd name="T22" fmla="*/ 19 w 33"/>
                    <a:gd name="T23" fmla="*/ 10 h 15"/>
                    <a:gd name="T24" fmla="*/ 24 w 33"/>
                    <a:gd name="T25" fmla="*/ 10 h 15"/>
                    <a:gd name="T26" fmla="*/ 24 w 33"/>
                    <a:gd name="T27" fmla="*/ 10 h 15"/>
                    <a:gd name="T28" fmla="*/ 29 w 33"/>
                    <a:gd name="T29" fmla="*/ 15 h 15"/>
                    <a:gd name="T30" fmla="*/ 29 w 33"/>
                    <a:gd name="T31" fmla="*/ 15 h 15"/>
                    <a:gd name="T32" fmla="*/ 33 w 33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15"/>
                    <a:gd name="T53" fmla="*/ 33 w 3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1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9" y="15"/>
                      </a:lnTo>
                      <a:lnTo>
                        <a:pt x="33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5" name="Freeform 1680">
                  <a:extLst>
                    <a:ext uri="{FF2B5EF4-FFF2-40B4-BE49-F238E27FC236}">
                      <a16:creationId xmlns:a16="http://schemas.microsoft.com/office/drawing/2014/main" id="{F3887E69-BA55-43AA-9C2D-EF56BA44C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7" y="1322"/>
                  <a:ext cx="155" cy="39"/>
                </a:xfrm>
                <a:custGeom>
                  <a:avLst/>
                  <a:gdLst>
                    <a:gd name="T0" fmla="*/ 0 w 155"/>
                    <a:gd name="T1" fmla="*/ 34 h 39"/>
                    <a:gd name="T2" fmla="*/ 10 w 155"/>
                    <a:gd name="T3" fmla="*/ 34 h 39"/>
                    <a:gd name="T4" fmla="*/ 20 w 155"/>
                    <a:gd name="T5" fmla="*/ 39 h 39"/>
                    <a:gd name="T6" fmla="*/ 29 w 155"/>
                    <a:gd name="T7" fmla="*/ 39 h 39"/>
                    <a:gd name="T8" fmla="*/ 39 w 155"/>
                    <a:gd name="T9" fmla="*/ 39 h 39"/>
                    <a:gd name="T10" fmla="*/ 49 w 155"/>
                    <a:gd name="T11" fmla="*/ 39 h 39"/>
                    <a:gd name="T12" fmla="*/ 58 w 155"/>
                    <a:gd name="T13" fmla="*/ 39 h 39"/>
                    <a:gd name="T14" fmla="*/ 73 w 155"/>
                    <a:gd name="T15" fmla="*/ 34 h 39"/>
                    <a:gd name="T16" fmla="*/ 83 w 155"/>
                    <a:gd name="T17" fmla="*/ 34 h 39"/>
                    <a:gd name="T18" fmla="*/ 92 w 155"/>
                    <a:gd name="T19" fmla="*/ 29 h 39"/>
                    <a:gd name="T20" fmla="*/ 102 w 155"/>
                    <a:gd name="T21" fmla="*/ 29 h 39"/>
                    <a:gd name="T22" fmla="*/ 112 w 155"/>
                    <a:gd name="T23" fmla="*/ 24 h 39"/>
                    <a:gd name="T24" fmla="*/ 121 w 155"/>
                    <a:gd name="T25" fmla="*/ 19 h 39"/>
                    <a:gd name="T26" fmla="*/ 131 w 155"/>
                    <a:gd name="T27" fmla="*/ 14 h 39"/>
                    <a:gd name="T28" fmla="*/ 140 w 155"/>
                    <a:gd name="T29" fmla="*/ 10 h 39"/>
                    <a:gd name="T30" fmla="*/ 150 w 155"/>
                    <a:gd name="T31" fmla="*/ 5 h 39"/>
                    <a:gd name="T32" fmla="*/ 155 w 155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5"/>
                    <a:gd name="T52" fmla="*/ 0 h 39"/>
                    <a:gd name="T53" fmla="*/ 155 w 155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5" h="39">
                      <a:moveTo>
                        <a:pt x="0" y="34"/>
                      </a:moveTo>
                      <a:lnTo>
                        <a:pt x="10" y="34"/>
                      </a:lnTo>
                      <a:lnTo>
                        <a:pt x="20" y="39"/>
                      </a:lnTo>
                      <a:lnTo>
                        <a:pt x="29" y="39"/>
                      </a:lnTo>
                      <a:lnTo>
                        <a:pt x="39" y="39"/>
                      </a:lnTo>
                      <a:lnTo>
                        <a:pt x="49" y="39"/>
                      </a:lnTo>
                      <a:lnTo>
                        <a:pt x="58" y="39"/>
                      </a:lnTo>
                      <a:lnTo>
                        <a:pt x="73" y="34"/>
                      </a:lnTo>
                      <a:lnTo>
                        <a:pt x="83" y="34"/>
                      </a:lnTo>
                      <a:lnTo>
                        <a:pt x="92" y="29"/>
                      </a:lnTo>
                      <a:lnTo>
                        <a:pt x="102" y="29"/>
                      </a:lnTo>
                      <a:lnTo>
                        <a:pt x="112" y="24"/>
                      </a:lnTo>
                      <a:lnTo>
                        <a:pt x="121" y="19"/>
                      </a:lnTo>
                      <a:lnTo>
                        <a:pt x="131" y="14"/>
                      </a:lnTo>
                      <a:lnTo>
                        <a:pt x="140" y="10"/>
                      </a:lnTo>
                      <a:lnTo>
                        <a:pt x="150" y="5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6" name="Line 1681">
                  <a:extLst>
                    <a:ext uri="{FF2B5EF4-FFF2-40B4-BE49-F238E27FC236}">
                      <a16:creationId xmlns:a16="http://schemas.microsoft.com/office/drawing/2014/main" id="{D859795F-5BF1-42D8-A396-A279CD9F2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1327"/>
                  <a:ext cx="5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7" name="Freeform 1682">
                  <a:extLst>
                    <a:ext uri="{FF2B5EF4-FFF2-40B4-BE49-F238E27FC236}">
                      <a16:creationId xmlns:a16="http://schemas.microsoft.com/office/drawing/2014/main" id="{6A6F6249-0DC0-43A6-ADCC-E24446630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322"/>
                  <a:ext cx="931" cy="1202"/>
                </a:xfrm>
                <a:custGeom>
                  <a:avLst/>
                  <a:gdLst>
                    <a:gd name="T0" fmla="*/ 400 w 931"/>
                    <a:gd name="T1" fmla="*/ 125 h 1202"/>
                    <a:gd name="T2" fmla="*/ 439 w 931"/>
                    <a:gd name="T3" fmla="*/ 222 h 1202"/>
                    <a:gd name="T4" fmla="*/ 502 w 931"/>
                    <a:gd name="T5" fmla="*/ 338 h 1202"/>
                    <a:gd name="T6" fmla="*/ 589 w 931"/>
                    <a:gd name="T7" fmla="*/ 444 h 1202"/>
                    <a:gd name="T8" fmla="*/ 671 w 931"/>
                    <a:gd name="T9" fmla="*/ 517 h 1202"/>
                    <a:gd name="T10" fmla="*/ 758 w 931"/>
                    <a:gd name="T11" fmla="*/ 574 h 1202"/>
                    <a:gd name="T12" fmla="*/ 801 w 931"/>
                    <a:gd name="T13" fmla="*/ 603 h 1202"/>
                    <a:gd name="T14" fmla="*/ 825 w 931"/>
                    <a:gd name="T15" fmla="*/ 642 h 1202"/>
                    <a:gd name="T16" fmla="*/ 811 w 931"/>
                    <a:gd name="T17" fmla="*/ 700 h 1202"/>
                    <a:gd name="T18" fmla="*/ 806 w 931"/>
                    <a:gd name="T19" fmla="*/ 758 h 1202"/>
                    <a:gd name="T20" fmla="*/ 840 w 931"/>
                    <a:gd name="T21" fmla="*/ 825 h 1202"/>
                    <a:gd name="T22" fmla="*/ 864 w 931"/>
                    <a:gd name="T23" fmla="*/ 893 h 1202"/>
                    <a:gd name="T24" fmla="*/ 898 w 931"/>
                    <a:gd name="T25" fmla="*/ 975 h 1202"/>
                    <a:gd name="T26" fmla="*/ 931 w 931"/>
                    <a:gd name="T27" fmla="*/ 1062 h 1202"/>
                    <a:gd name="T28" fmla="*/ 825 w 931"/>
                    <a:gd name="T29" fmla="*/ 1125 h 1202"/>
                    <a:gd name="T30" fmla="*/ 695 w 931"/>
                    <a:gd name="T31" fmla="*/ 1168 h 1202"/>
                    <a:gd name="T32" fmla="*/ 618 w 931"/>
                    <a:gd name="T33" fmla="*/ 1168 h 1202"/>
                    <a:gd name="T34" fmla="*/ 550 w 931"/>
                    <a:gd name="T35" fmla="*/ 1173 h 1202"/>
                    <a:gd name="T36" fmla="*/ 492 w 931"/>
                    <a:gd name="T37" fmla="*/ 1192 h 1202"/>
                    <a:gd name="T38" fmla="*/ 429 w 931"/>
                    <a:gd name="T39" fmla="*/ 1197 h 1202"/>
                    <a:gd name="T40" fmla="*/ 352 w 931"/>
                    <a:gd name="T41" fmla="*/ 1144 h 1202"/>
                    <a:gd name="T42" fmla="*/ 309 w 931"/>
                    <a:gd name="T43" fmla="*/ 1052 h 1202"/>
                    <a:gd name="T44" fmla="*/ 309 w 931"/>
                    <a:gd name="T45" fmla="*/ 999 h 1202"/>
                    <a:gd name="T46" fmla="*/ 323 w 931"/>
                    <a:gd name="T47" fmla="*/ 965 h 1202"/>
                    <a:gd name="T48" fmla="*/ 362 w 931"/>
                    <a:gd name="T49" fmla="*/ 970 h 1202"/>
                    <a:gd name="T50" fmla="*/ 400 w 931"/>
                    <a:gd name="T51" fmla="*/ 990 h 1202"/>
                    <a:gd name="T52" fmla="*/ 410 w 931"/>
                    <a:gd name="T53" fmla="*/ 999 h 1202"/>
                    <a:gd name="T54" fmla="*/ 415 w 931"/>
                    <a:gd name="T55" fmla="*/ 1009 h 1202"/>
                    <a:gd name="T56" fmla="*/ 429 w 931"/>
                    <a:gd name="T57" fmla="*/ 1009 h 1202"/>
                    <a:gd name="T58" fmla="*/ 439 w 931"/>
                    <a:gd name="T59" fmla="*/ 1014 h 1202"/>
                    <a:gd name="T60" fmla="*/ 439 w 931"/>
                    <a:gd name="T61" fmla="*/ 1043 h 1202"/>
                    <a:gd name="T62" fmla="*/ 434 w 931"/>
                    <a:gd name="T63" fmla="*/ 1081 h 1202"/>
                    <a:gd name="T64" fmla="*/ 463 w 931"/>
                    <a:gd name="T65" fmla="*/ 1101 h 1202"/>
                    <a:gd name="T66" fmla="*/ 584 w 931"/>
                    <a:gd name="T67" fmla="*/ 941 h 1202"/>
                    <a:gd name="T68" fmla="*/ 555 w 931"/>
                    <a:gd name="T69" fmla="*/ 777 h 1202"/>
                    <a:gd name="T70" fmla="*/ 502 w 931"/>
                    <a:gd name="T71" fmla="*/ 729 h 1202"/>
                    <a:gd name="T72" fmla="*/ 362 w 931"/>
                    <a:gd name="T73" fmla="*/ 642 h 1202"/>
                    <a:gd name="T74" fmla="*/ 395 w 931"/>
                    <a:gd name="T75" fmla="*/ 372 h 1202"/>
                    <a:gd name="T76" fmla="*/ 400 w 931"/>
                    <a:gd name="T77" fmla="*/ 343 h 1202"/>
                    <a:gd name="T78" fmla="*/ 309 w 931"/>
                    <a:gd name="T79" fmla="*/ 531 h 1202"/>
                    <a:gd name="T80" fmla="*/ 207 w 931"/>
                    <a:gd name="T81" fmla="*/ 550 h 1202"/>
                    <a:gd name="T82" fmla="*/ 255 w 931"/>
                    <a:gd name="T83" fmla="*/ 555 h 1202"/>
                    <a:gd name="T84" fmla="*/ 270 w 931"/>
                    <a:gd name="T85" fmla="*/ 570 h 1202"/>
                    <a:gd name="T86" fmla="*/ 255 w 931"/>
                    <a:gd name="T87" fmla="*/ 599 h 1202"/>
                    <a:gd name="T88" fmla="*/ 304 w 931"/>
                    <a:gd name="T89" fmla="*/ 603 h 1202"/>
                    <a:gd name="T90" fmla="*/ 338 w 931"/>
                    <a:gd name="T91" fmla="*/ 632 h 1202"/>
                    <a:gd name="T92" fmla="*/ 434 w 931"/>
                    <a:gd name="T93" fmla="*/ 710 h 1202"/>
                    <a:gd name="T94" fmla="*/ 463 w 931"/>
                    <a:gd name="T95" fmla="*/ 743 h 1202"/>
                    <a:gd name="T96" fmla="*/ 531 w 931"/>
                    <a:gd name="T97" fmla="*/ 782 h 1202"/>
                    <a:gd name="T98" fmla="*/ 449 w 931"/>
                    <a:gd name="T99" fmla="*/ 941 h 1202"/>
                    <a:gd name="T100" fmla="*/ 424 w 931"/>
                    <a:gd name="T101" fmla="*/ 985 h 1202"/>
                    <a:gd name="T102" fmla="*/ 212 w 931"/>
                    <a:gd name="T103" fmla="*/ 922 h 1202"/>
                    <a:gd name="T104" fmla="*/ 9 w 931"/>
                    <a:gd name="T105" fmla="*/ 705 h 1202"/>
                    <a:gd name="T106" fmla="*/ 0 w 931"/>
                    <a:gd name="T107" fmla="*/ 613 h 1202"/>
                    <a:gd name="T108" fmla="*/ 193 w 931"/>
                    <a:gd name="T109" fmla="*/ 227 h 1202"/>
                    <a:gd name="T110" fmla="*/ 289 w 931"/>
                    <a:gd name="T111" fmla="*/ 87 h 1202"/>
                    <a:gd name="T112" fmla="*/ 376 w 931"/>
                    <a:gd name="T113" fmla="*/ 39 h 120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31"/>
                    <a:gd name="T172" fmla="*/ 0 h 1202"/>
                    <a:gd name="T173" fmla="*/ 931 w 931"/>
                    <a:gd name="T174" fmla="*/ 1202 h 120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31" h="1202">
                      <a:moveTo>
                        <a:pt x="376" y="39"/>
                      </a:moveTo>
                      <a:lnTo>
                        <a:pt x="381" y="53"/>
                      </a:lnTo>
                      <a:lnTo>
                        <a:pt x="381" y="63"/>
                      </a:lnTo>
                      <a:lnTo>
                        <a:pt x="386" y="77"/>
                      </a:lnTo>
                      <a:lnTo>
                        <a:pt x="391" y="87"/>
                      </a:lnTo>
                      <a:lnTo>
                        <a:pt x="391" y="101"/>
                      </a:lnTo>
                      <a:lnTo>
                        <a:pt x="395" y="111"/>
                      </a:lnTo>
                      <a:lnTo>
                        <a:pt x="400" y="125"/>
                      </a:lnTo>
                      <a:lnTo>
                        <a:pt x="405" y="135"/>
                      </a:lnTo>
                      <a:lnTo>
                        <a:pt x="410" y="150"/>
                      </a:lnTo>
                      <a:lnTo>
                        <a:pt x="415" y="159"/>
                      </a:lnTo>
                      <a:lnTo>
                        <a:pt x="420" y="174"/>
                      </a:lnTo>
                      <a:lnTo>
                        <a:pt x="424" y="183"/>
                      </a:lnTo>
                      <a:lnTo>
                        <a:pt x="429" y="198"/>
                      </a:lnTo>
                      <a:lnTo>
                        <a:pt x="434" y="208"/>
                      </a:lnTo>
                      <a:lnTo>
                        <a:pt x="439" y="222"/>
                      </a:lnTo>
                      <a:lnTo>
                        <a:pt x="449" y="232"/>
                      </a:lnTo>
                      <a:lnTo>
                        <a:pt x="453" y="246"/>
                      </a:lnTo>
                      <a:lnTo>
                        <a:pt x="463" y="261"/>
                      </a:lnTo>
                      <a:lnTo>
                        <a:pt x="468" y="280"/>
                      </a:lnTo>
                      <a:lnTo>
                        <a:pt x="478" y="294"/>
                      </a:lnTo>
                      <a:lnTo>
                        <a:pt x="482" y="309"/>
                      </a:lnTo>
                      <a:lnTo>
                        <a:pt x="492" y="323"/>
                      </a:lnTo>
                      <a:lnTo>
                        <a:pt x="502" y="338"/>
                      </a:lnTo>
                      <a:lnTo>
                        <a:pt x="511" y="352"/>
                      </a:lnTo>
                      <a:lnTo>
                        <a:pt x="521" y="367"/>
                      </a:lnTo>
                      <a:lnTo>
                        <a:pt x="531" y="381"/>
                      </a:lnTo>
                      <a:lnTo>
                        <a:pt x="540" y="396"/>
                      </a:lnTo>
                      <a:lnTo>
                        <a:pt x="550" y="410"/>
                      </a:lnTo>
                      <a:lnTo>
                        <a:pt x="564" y="420"/>
                      </a:lnTo>
                      <a:lnTo>
                        <a:pt x="574" y="434"/>
                      </a:lnTo>
                      <a:lnTo>
                        <a:pt x="589" y="444"/>
                      </a:lnTo>
                      <a:lnTo>
                        <a:pt x="603" y="459"/>
                      </a:lnTo>
                      <a:lnTo>
                        <a:pt x="613" y="468"/>
                      </a:lnTo>
                      <a:lnTo>
                        <a:pt x="622" y="473"/>
                      </a:lnTo>
                      <a:lnTo>
                        <a:pt x="632" y="483"/>
                      </a:lnTo>
                      <a:lnTo>
                        <a:pt x="642" y="492"/>
                      </a:lnTo>
                      <a:lnTo>
                        <a:pt x="651" y="502"/>
                      </a:lnTo>
                      <a:lnTo>
                        <a:pt x="661" y="507"/>
                      </a:lnTo>
                      <a:lnTo>
                        <a:pt x="671" y="517"/>
                      </a:lnTo>
                      <a:lnTo>
                        <a:pt x="680" y="526"/>
                      </a:lnTo>
                      <a:lnTo>
                        <a:pt x="690" y="531"/>
                      </a:lnTo>
                      <a:lnTo>
                        <a:pt x="704" y="541"/>
                      </a:lnTo>
                      <a:lnTo>
                        <a:pt x="714" y="545"/>
                      </a:lnTo>
                      <a:lnTo>
                        <a:pt x="724" y="555"/>
                      </a:lnTo>
                      <a:lnTo>
                        <a:pt x="733" y="560"/>
                      </a:lnTo>
                      <a:lnTo>
                        <a:pt x="748" y="570"/>
                      </a:lnTo>
                      <a:lnTo>
                        <a:pt x="758" y="574"/>
                      </a:lnTo>
                      <a:lnTo>
                        <a:pt x="767" y="579"/>
                      </a:lnTo>
                      <a:lnTo>
                        <a:pt x="772" y="584"/>
                      </a:lnTo>
                      <a:lnTo>
                        <a:pt x="777" y="589"/>
                      </a:lnTo>
                      <a:lnTo>
                        <a:pt x="782" y="589"/>
                      </a:lnTo>
                      <a:lnTo>
                        <a:pt x="787" y="594"/>
                      </a:lnTo>
                      <a:lnTo>
                        <a:pt x="791" y="599"/>
                      </a:lnTo>
                      <a:lnTo>
                        <a:pt x="796" y="603"/>
                      </a:lnTo>
                      <a:lnTo>
                        <a:pt x="801" y="603"/>
                      </a:lnTo>
                      <a:lnTo>
                        <a:pt x="811" y="608"/>
                      </a:lnTo>
                      <a:lnTo>
                        <a:pt x="816" y="613"/>
                      </a:lnTo>
                      <a:lnTo>
                        <a:pt x="816" y="618"/>
                      </a:lnTo>
                      <a:lnTo>
                        <a:pt x="820" y="623"/>
                      </a:lnTo>
                      <a:lnTo>
                        <a:pt x="825" y="628"/>
                      </a:lnTo>
                      <a:lnTo>
                        <a:pt x="825" y="632"/>
                      </a:lnTo>
                      <a:lnTo>
                        <a:pt x="830" y="637"/>
                      </a:lnTo>
                      <a:lnTo>
                        <a:pt x="825" y="642"/>
                      </a:lnTo>
                      <a:lnTo>
                        <a:pt x="825" y="652"/>
                      </a:lnTo>
                      <a:lnTo>
                        <a:pt x="825" y="657"/>
                      </a:lnTo>
                      <a:lnTo>
                        <a:pt x="820" y="666"/>
                      </a:lnTo>
                      <a:lnTo>
                        <a:pt x="820" y="671"/>
                      </a:lnTo>
                      <a:lnTo>
                        <a:pt x="816" y="681"/>
                      </a:lnTo>
                      <a:lnTo>
                        <a:pt x="816" y="685"/>
                      </a:lnTo>
                      <a:lnTo>
                        <a:pt x="811" y="695"/>
                      </a:lnTo>
                      <a:lnTo>
                        <a:pt x="811" y="700"/>
                      </a:lnTo>
                      <a:lnTo>
                        <a:pt x="806" y="710"/>
                      </a:lnTo>
                      <a:lnTo>
                        <a:pt x="806" y="714"/>
                      </a:lnTo>
                      <a:lnTo>
                        <a:pt x="806" y="724"/>
                      </a:lnTo>
                      <a:lnTo>
                        <a:pt x="806" y="729"/>
                      </a:lnTo>
                      <a:lnTo>
                        <a:pt x="806" y="739"/>
                      </a:lnTo>
                      <a:lnTo>
                        <a:pt x="806" y="743"/>
                      </a:lnTo>
                      <a:lnTo>
                        <a:pt x="806" y="753"/>
                      </a:lnTo>
                      <a:lnTo>
                        <a:pt x="806" y="758"/>
                      </a:lnTo>
                      <a:lnTo>
                        <a:pt x="811" y="768"/>
                      </a:lnTo>
                      <a:lnTo>
                        <a:pt x="816" y="777"/>
                      </a:lnTo>
                      <a:lnTo>
                        <a:pt x="820" y="782"/>
                      </a:lnTo>
                      <a:lnTo>
                        <a:pt x="825" y="792"/>
                      </a:lnTo>
                      <a:lnTo>
                        <a:pt x="830" y="797"/>
                      </a:lnTo>
                      <a:lnTo>
                        <a:pt x="835" y="806"/>
                      </a:lnTo>
                      <a:lnTo>
                        <a:pt x="840" y="816"/>
                      </a:lnTo>
                      <a:lnTo>
                        <a:pt x="840" y="825"/>
                      </a:lnTo>
                      <a:lnTo>
                        <a:pt x="844" y="830"/>
                      </a:lnTo>
                      <a:lnTo>
                        <a:pt x="849" y="840"/>
                      </a:lnTo>
                      <a:lnTo>
                        <a:pt x="854" y="850"/>
                      </a:lnTo>
                      <a:lnTo>
                        <a:pt x="854" y="859"/>
                      </a:lnTo>
                      <a:lnTo>
                        <a:pt x="859" y="864"/>
                      </a:lnTo>
                      <a:lnTo>
                        <a:pt x="859" y="874"/>
                      </a:lnTo>
                      <a:lnTo>
                        <a:pt x="864" y="883"/>
                      </a:lnTo>
                      <a:lnTo>
                        <a:pt x="864" y="893"/>
                      </a:lnTo>
                      <a:lnTo>
                        <a:pt x="864" y="903"/>
                      </a:lnTo>
                      <a:lnTo>
                        <a:pt x="869" y="912"/>
                      </a:lnTo>
                      <a:lnTo>
                        <a:pt x="873" y="927"/>
                      </a:lnTo>
                      <a:lnTo>
                        <a:pt x="878" y="937"/>
                      </a:lnTo>
                      <a:lnTo>
                        <a:pt x="883" y="946"/>
                      </a:lnTo>
                      <a:lnTo>
                        <a:pt x="888" y="956"/>
                      </a:lnTo>
                      <a:lnTo>
                        <a:pt x="893" y="965"/>
                      </a:lnTo>
                      <a:lnTo>
                        <a:pt x="898" y="975"/>
                      </a:lnTo>
                      <a:lnTo>
                        <a:pt x="902" y="985"/>
                      </a:lnTo>
                      <a:lnTo>
                        <a:pt x="907" y="999"/>
                      </a:lnTo>
                      <a:lnTo>
                        <a:pt x="912" y="1009"/>
                      </a:lnTo>
                      <a:lnTo>
                        <a:pt x="917" y="1019"/>
                      </a:lnTo>
                      <a:lnTo>
                        <a:pt x="922" y="1028"/>
                      </a:lnTo>
                      <a:lnTo>
                        <a:pt x="927" y="1038"/>
                      </a:lnTo>
                      <a:lnTo>
                        <a:pt x="927" y="1052"/>
                      </a:lnTo>
                      <a:lnTo>
                        <a:pt x="931" y="1062"/>
                      </a:lnTo>
                      <a:lnTo>
                        <a:pt x="931" y="1077"/>
                      </a:lnTo>
                      <a:lnTo>
                        <a:pt x="917" y="1081"/>
                      </a:lnTo>
                      <a:lnTo>
                        <a:pt x="902" y="1091"/>
                      </a:lnTo>
                      <a:lnTo>
                        <a:pt x="888" y="1101"/>
                      </a:lnTo>
                      <a:lnTo>
                        <a:pt x="873" y="1105"/>
                      </a:lnTo>
                      <a:lnTo>
                        <a:pt x="854" y="1115"/>
                      </a:lnTo>
                      <a:lnTo>
                        <a:pt x="840" y="1120"/>
                      </a:lnTo>
                      <a:lnTo>
                        <a:pt x="825" y="1125"/>
                      </a:lnTo>
                      <a:lnTo>
                        <a:pt x="811" y="1134"/>
                      </a:lnTo>
                      <a:lnTo>
                        <a:pt x="791" y="1139"/>
                      </a:lnTo>
                      <a:lnTo>
                        <a:pt x="777" y="1144"/>
                      </a:lnTo>
                      <a:lnTo>
                        <a:pt x="762" y="1149"/>
                      </a:lnTo>
                      <a:lnTo>
                        <a:pt x="743" y="1154"/>
                      </a:lnTo>
                      <a:lnTo>
                        <a:pt x="729" y="1159"/>
                      </a:lnTo>
                      <a:lnTo>
                        <a:pt x="714" y="1163"/>
                      </a:lnTo>
                      <a:lnTo>
                        <a:pt x="695" y="1168"/>
                      </a:lnTo>
                      <a:lnTo>
                        <a:pt x="680" y="1168"/>
                      </a:lnTo>
                      <a:lnTo>
                        <a:pt x="671" y="1168"/>
                      </a:lnTo>
                      <a:lnTo>
                        <a:pt x="661" y="1168"/>
                      </a:lnTo>
                      <a:lnTo>
                        <a:pt x="651" y="1168"/>
                      </a:lnTo>
                      <a:lnTo>
                        <a:pt x="642" y="1168"/>
                      </a:lnTo>
                      <a:lnTo>
                        <a:pt x="632" y="1168"/>
                      </a:lnTo>
                      <a:lnTo>
                        <a:pt x="627" y="1168"/>
                      </a:lnTo>
                      <a:lnTo>
                        <a:pt x="618" y="1168"/>
                      </a:lnTo>
                      <a:lnTo>
                        <a:pt x="608" y="1168"/>
                      </a:lnTo>
                      <a:lnTo>
                        <a:pt x="598" y="1168"/>
                      </a:lnTo>
                      <a:lnTo>
                        <a:pt x="593" y="1168"/>
                      </a:lnTo>
                      <a:lnTo>
                        <a:pt x="584" y="1168"/>
                      </a:lnTo>
                      <a:lnTo>
                        <a:pt x="574" y="1168"/>
                      </a:lnTo>
                      <a:lnTo>
                        <a:pt x="569" y="1168"/>
                      </a:lnTo>
                      <a:lnTo>
                        <a:pt x="560" y="1168"/>
                      </a:lnTo>
                      <a:lnTo>
                        <a:pt x="550" y="1173"/>
                      </a:lnTo>
                      <a:lnTo>
                        <a:pt x="545" y="1173"/>
                      </a:lnTo>
                      <a:lnTo>
                        <a:pt x="535" y="1178"/>
                      </a:lnTo>
                      <a:lnTo>
                        <a:pt x="531" y="1178"/>
                      </a:lnTo>
                      <a:lnTo>
                        <a:pt x="521" y="1183"/>
                      </a:lnTo>
                      <a:lnTo>
                        <a:pt x="516" y="1188"/>
                      </a:lnTo>
                      <a:lnTo>
                        <a:pt x="507" y="1188"/>
                      </a:lnTo>
                      <a:lnTo>
                        <a:pt x="502" y="1192"/>
                      </a:lnTo>
                      <a:lnTo>
                        <a:pt x="492" y="1192"/>
                      </a:lnTo>
                      <a:lnTo>
                        <a:pt x="482" y="1197"/>
                      </a:lnTo>
                      <a:lnTo>
                        <a:pt x="478" y="1197"/>
                      </a:lnTo>
                      <a:lnTo>
                        <a:pt x="468" y="1197"/>
                      </a:lnTo>
                      <a:lnTo>
                        <a:pt x="463" y="1202"/>
                      </a:lnTo>
                      <a:lnTo>
                        <a:pt x="453" y="1202"/>
                      </a:lnTo>
                      <a:lnTo>
                        <a:pt x="444" y="1202"/>
                      </a:lnTo>
                      <a:lnTo>
                        <a:pt x="439" y="1202"/>
                      </a:lnTo>
                      <a:lnTo>
                        <a:pt x="429" y="1197"/>
                      </a:lnTo>
                      <a:lnTo>
                        <a:pt x="420" y="1197"/>
                      </a:lnTo>
                      <a:lnTo>
                        <a:pt x="410" y="1192"/>
                      </a:lnTo>
                      <a:lnTo>
                        <a:pt x="400" y="1183"/>
                      </a:lnTo>
                      <a:lnTo>
                        <a:pt x="386" y="1178"/>
                      </a:lnTo>
                      <a:lnTo>
                        <a:pt x="376" y="1168"/>
                      </a:lnTo>
                      <a:lnTo>
                        <a:pt x="366" y="1163"/>
                      </a:lnTo>
                      <a:lnTo>
                        <a:pt x="357" y="1154"/>
                      </a:lnTo>
                      <a:lnTo>
                        <a:pt x="352" y="1144"/>
                      </a:lnTo>
                      <a:lnTo>
                        <a:pt x="342" y="1134"/>
                      </a:lnTo>
                      <a:lnTo>
                        <a:pt x="333" y="1125"/>
                      </a:lnTo>
                      <a:lnTo>
                        <a:pt x="328" y="1110"/>
                      </a:lnTo>
                      <a:lnTo>
                        <a:pt x="323" y="1101"/>
                      </a:lnTo>
                      <a:lnTo>
                        <a:pt x="318" y="1086"/>
                      </a:lnTo>
                      <a:lnTo>
                        <a:pt x="313" y="1077"/>
                      </a:lnTo>
                      <a:lnTo>
                        <a:pt x="313" y="1062"/>
                      </a:lnTo>
                      <a:lnTo>
                        <a:pt x="309" y="1052"/>
                      </a:lnTo>
                      <a:lnTo>
                        <a:pt x="309" y="1038"/>
                      </a:lnTo>
                      <a:lnTo>
                        <a:pt x="309" y="1033"/>
                      </a:lnTo>
                      <a:lnTo>
                        <a:pt x="309" y="1028"/>
                      </a:lnTo>
                      <a:lnTo>
                        <a:pt x="309" y="1023"/>
                      </a:lnTo>
                      <a:lnTo>
                        <a:pt x="309" y="1019"/>
                      </a:lnTo>
                      <a:lnTo>
                        <a:pt x="309" y="1014"/>
                      </a:lnTo>
                      <a:lnTo>
                        <a:pt x="309" y="1009"/>
                      </a:lnTo>
                      <a:lnTo>
                        <a:pt x="309" y="999"/>
                      </a:lnTo>
                      <a:lnTo>
                        <a:pt x="313" y="999"/>
                      </a:lnTo>
                      <a:lnTo>
                        <a:pt x="313" y="994"/>
                      </a:lnTo>
                      <a:lnTo>
                        <a:pt x="313" y="990"/>
                      </a:lnTo>
                      <a:lnTo>
                        <a:pt x="313" y="985"/>
                      </a:lnTo>
                      <a:lnTo>
                        <a:pt x="318" y="980"/>
                      </a:lnTo>
                      <a:lnTo>
                        <a:pt x="318" y="975"/>
                      </a:lnTo>
                      <a:lnTo>
                        <a:pt x="318" y="970"/>
                      </a:lnTo>
                      <a:lnTo>
                        <a:pt x="323" y="965"/>
                      </a:lnTo>
                      <a:lnTo>
                        <a:pt x="323" y="961"/>
                      </a:lnTo>
                      <a:lnTo>
                        <a:pt x="328" y="961"/>
                      </a:lnTo>
                      <a:lnTo>
                        <a:pt x="333" y="961"/>
                      </a:lnTo>
                      <a:lnTo>
                        <a:pt x="338" y="961"/>
                      </a:lnTo>
                      <a:lnTo>
                        <a:pt x="347" y="965"/>
                      </a:lnTo>
                      <a:lnTo>
                        <a:pt x="352" y="965"/>
                      </a:lnTo>
                      <a:lnTo>
                        <a:pt x="357" y="965"/>
                      </a:lnTo>
                      <a:lnTo>
                        <a:pt x="362" y="970"/>
                      </a:lnTo>
                      <a:lnTo>
                        <a:pt x="366" y="970"/>
                      </a:lnTo>
                      <a:lnTo>
                        <a:pt x="371" y="970"/>
                      </a:lnTo>
                      <a:lnTo>
                        <a:pt x="376" y="975"/>
                      </a:lnTo>
                      <a:lnTo>
                        <a:pt x="381" y="975"/>
                      </a:lnTo>
                      <a:lnTo>
                        <a:pt x="386" y="980"/>
                      </a:lnTo>
                      <a:lnTo>
                        <a:pt x="391" y="980"/>
                      </a:lnTo>
                      <a:lnTo>
                        <a:pt x="395" y="985"/>
                      </a:lnTo>
                      <a:lnTo>
                        <a:pt x="400" y="990"/>
                      </a:lnTo>
                      <a:lnTo>
                        <a:pt x="405" y="990"/>
                      </a:lnTo>
                      <a:lnTo>
                        <a:pt x="410" y="994"/>
                      </a:lnTo>
                      <a:lnTo>
                        <a:pt x="410" y="999"/>
                      </a:lnTo>
                      <a:lnTo>
                        <a:pt x="410" y="1004"/>
                      </a:lnTo>
                      <a:lnTo>
                        <a:pt x="415" y="1009"/>
                      </a:lnTo>
                      <a:lnTo>
                        <a:pt x="420" y="1009"/>
                      </a:lnTo>
                      <a:lnTo>
                        <a:pt x="424" y="1009"/>
                      </a:lnTo>
                      <a:lnTo>
                        <a:pt x="429" y="1009"/>
                      </a:lnTo>
                      <a:lnTo>
                        <a:pt x="434" y="1009"/>
                      </a:lnTo>
                      <a:lnTo>
                        <a:pt x="439" y="1014"/>
                      </a:lnTo>
                      <a:lnTo>
                        <a:pt x="439" y="1019"/>
                      </a:lnTo>
                      <a:lnTo>
                        <a:pt x="444" y="1023"/>
                      </a:lnTo>
                      <a:lnTo>
                        <a:pt x="444" y="1028"/>
                      </a:lnTo>
                      <a:lnTo>
                        <a:pt x="444" y="1033"/>
                      </a:lnTo>
                      <a:lnTo>
                        <a:pt x="444" y="1038"/>
                      </a:lnTo>
                      <a:lnTo>
                        <a:pt x="439" y="1043"/>
                      </a:lnTo>
                      <a:lnTo>
                        <a:pt x="439" y="1048"/>
                      </a:lnTo>
                      <a:lnTo>
                        <a:pt x="439" y="1052"/>
                      </a:lnTo>
                      <a:lnTo>
                        <a:pt x="439" y="1057"/>
                      </a:lnTo>
                      <a:lnTo>
                        <a:pt x="439" y="1062"/>
                      </a:lnTo>
                      <a:lnTo>
                        <a:pt x="439" y="1067"/>
                      </a:lnTo>
                      <a:lnTo>
                        <a:pt x="434" y="1072"/>
                      </a:lnTo>
                      <a:lnTo>
                        <a:pt x="434" y="1077"/>
                      </a:lnTo>
                      <a:lnTo>
                        <a:pt x="434" y="1081"/>
                      </a:lnTo>
                      <a:lnTo>
                        <a:pt x="434" y="1086"/>
                      </a:lnTo>
                      <a:lnTo>
                        <a:pt x="434" y="1091"/>
                      </a:lnTo>
                      <a:lnTo>
                        <a:pt x="434" y="1096"/>
                      </a:lnTo>
                      <a:lnTo>
                        <a:pt x="434" y="1101"/>
                      </a:lnTo>
                      <a:lnTo>
                        <a:pt x="439" y="1101"/>
                      </a:lnTo>
                      <a:lnTo>
                        <a:pt x="444" y="1105"/>
                      </a:lnTo>
                      <a:lnTo>
                        <a:pt x="463" y="1101"/>
                      </a:lnTo>
                      <a:lnTo>
                        <a:pt x="482" y="1086"/>
                      </a:lnTo>
                      <a:lnTo>
                        <a:pt x="497" y="1072"/>
                      </a:lnTo>
                      <a:lnTo>
                        <a:pt x="511" y="1052"/>
                      </a:lnTo>
                      <a:lnTo>
                        <a:pt x="521" y="1033"/>
                      </a:lnTo>
                      <a:lnTo>
                        <a:pt x="526" y="1028"/>
                      </a:lnTo>
                      <a:lnTo>
                        <a:pt x="545" y="999"/>
                      </a:lnTo>
                      <a:lnTo>
                        <a:pt x="564" y="970"/>
                      </a:lnTo>
                      <a:lnTo>
                        <a:pt x="584" y="941"/>
                      </a:lnTo>
                      <a:lnTo>
                        <a:pt x="598" y="908"/>
                      </a:lnTo>
                      <a:lnTo>
                        <a:pt x="608" y="879"/>
                      </a:lnTo>
                      <a:lnTo>
                        <a:pt x="608" y="864"/>
                      </a:lnTo>
                      <a:lnTo>
                        <a:pt x="608" y="845"/>
                      </a:lnTo>
                      <a:lnTo>
                        <a:pt x="593" y="825"/>
                      </a:lnTo>
                      <a:lnTo>
                        <a:pt x="584" y="811"/>
                      </a:lnTo>
                      <a:lnTo>
                        <a:pt x="564" y="797"/>
                      </a:lnTo>
                      <a:lnTo>
                        <a:pt x="555" y="777"/>
                      </a:lnTo>
                      <a:lnTo>
                        <a:pt x="550" y="772"/>
                      </a:lnTo>
                      <a:lnTo>
                        <a:pt x="545" y="763"/>
                      </a:lnTo>
                      <a:lnTo>
                        <a:pt x="545" y="753"/>
                      </a:lnTo>
                      <a:lnTo>
                        <a:pt x="540" y="748"/>
                      </a:lnTo>
                      <a:lnTo>
                        <a:pt x="535" y="739"/>
                      </a:lnTo>
                      <a:lnTo>
                        <a:pt x="526" y="734"/>
                      </a:lnTo>
                      <a:lnTo>
                        <a:pt x="521" y="734"/>
                      </a:lnTo>
                      <a:lnTo>
                        <a:pt x="502" y="729"/>
                      </a:lnTo>
                      <a:lnTo>
                        <a:pt x="482" y="719"/>
                      </a:lnTo>
                      <a:lnTo>
                        <a:pt x="463" y="714"/>
                      </a:lnTo>
                      <a:lnTo>
                        <a:pt x="444" y="705"/>
                      </a:lnTo>
                      <a:lnTo>
                        <a:pt x="424" y="695"/>
                      </a:lnTo>
                      <a:lnTo>
                        <a:pt x="420" y="690"/>
                      </a:lnTo>
                      <a:lnTo>
                        <a:pt x="400" y="681"/>
                      </a:lnTo>
                      <a:lnTo>
                        <a:pt x="381" y="661"/>
                      </a:lnTo>
                      <a:lnTo>
                        <a:pt x="362" y="642"/>
                      </a:lnTo>
                      <a:lnTo>
                        <a:pt x="347" y="623"/>
                      </a:lnTo>
                      <a:lnTo>
                        <a:pt x="328" y="603"/>
                      </a:lnTo>
                      <a:lnTo>
                        <a:pt x="323" y="599"/>
                      </a:lnTo>
                      <a:lnTo>
                        <a:pt x="338" y="550"/>
                      </a:lnTo>
                      <a:lnTo>
                        <a:pt x="347" y="502"/>
                      </a:lnTo>
                      <a:lnTo>
                        <a:pt x="357" y="459"/>
                      </a:lnTo>
                      <a:lnTo>
                        <a:pt x="376" y="410"/>
                      </a:lnTo>
                      <a:lnTo>
                        <a:pt x="395" y="372"/>
                      </a:lnTo>
                      <a:lnTo>
                        <a:pt x="405" y="357"/>
                      </a:lnTo>
                      <a:lnTo>
                        <a:pt x="405" y="352"/>
                      </a:lnTo>
                      <a:lnTo>
                        <a:pt x="405" y="348"/>
                      </a:lnTo>
                      <a:lnTo>
                        <a:pt x="400" y="348"/>
                      </a:lnTo>
                      <a:lnTo>
                        <a:pt x="400" y="343"/>
                      </a:lnTo>
                      <a:lnTo>
                        <a:pt x="381" y="352"/>
                      </a:lnTo>
                      <a:lnTo>
                        <a:pt x="371" y="386"/>
                      </a:lnTo>
                      <a:lnTo>
                        <a:pt x="357" y="420"/>
                      </a:lnTo>
                      <a:lnTo>
                        <a:pt x="338" y="454"/>
                      </a:lnTo>
                      <a:lnTo>
                        <a:pt x="323" y="488"/>
                      </a:lnTo>
                      <a:lnTo>
                        <a:pt x="313" y="521"/>
                      </a:lnTo>
                      <a:lnTo>
                        <a:pt x="309" y="531"/>
                      </a:lnTo>
                      <a:lnTo>
                        <a:pt x="289" y="536"/>
                      </a:lnTo>
                      <a:lnTo>
                        <a:pt x="270" y="541"/>
                      </a:lnTo>
                      <a:lnTo>
                        <a:pt x="251" y="541"/>
                      </a:lnTo>
                      <a:lnTo>
                        <a:pt x="231" y="541"/>
                      </a:lnTo>
                      <a:lnTo>
                        <a:pt x="212" y="545"/>
                      </a:lnTo>
                      <a:lnTo>
                        <a:pt x="207" y="545"/>
                      </a:lnTo>
                      <a:lnTo>
                        <a:pt x="207" y="550"/>
                      </a:lnTo>
                      <a:lnTo>
                        <a:pt x="212" y="550"/>
                      </a:lnTo>
                      <a:lnTo>
                        <a:pt x="222" y="550"/>
                      </a:lnTo>
                      <a:lnTo>
                        <a:pt x="231" y="550"/>
                      </a:lnTo>
                      <a:lnTo>
                        <a:pt x="236" y="555"/>
                      </a:lnTo>
                      <a:lnTo>
                        <a:pt x="246" y="555"/>
                      </a:lnTo>
                      <a:lnTo>
                        <a:pt x="255" y="555"/>
                      </a:lnTo>
                      <a:lnTo>
                        <a:pt x="260" y="555"/>
                      </a:lnTo>
                      <a:lnTo>
                        <a:pt x="265" y="555"/>
                      </a:lnTo>
                      <a:lnTo>
                        <a:pt x="275" y="560"/>
                      </a:lnTo>
                      <a:lnTo>
                        <a:pt x="280" y="560"/>
                      </a:lnTo>
                      <a:lnTo>
                        <a:pt x="280" y="565"/>
                      </a:lnTo>
                      <a:lnTo>
                        <a:pt x="270" y="570"/>
                      </a:lnTo>
                      <a:lnTo>
                        <a:pt x="265" y="574"/>
                      </a:lnTo>
                      <a:lnTo>
                        <a:pt x="255" y="584"/>
                      </a:lnTo>
                      <a:lnTo>
                        <a:pt x="251" y="589"/>
                      </a:lnTo>
                      <a:lnTo>
                        <a:pt x="246" y="599"/>
                      </a:lnTo>
                      <a:lnTo>
                        <a:pt x="241" y="599"/>
                      </a:lnTo>
                      <a:lnTo>
                        <a:pt x="246" y="603"/>
                      </a:lnTo>
                      <a:lnTo>
                        <a:pt x="251" y="603"/>
                      </a:lnTo>
                      <a:lnTo>
                        <a:pt x="255" y="599"/>
                      </a:lnTo>
                      <a:lnTo>
                        <a:pt x="260" y="594"/>
                      </a:lnTo>
                      <a:lnTo>
                        <a:pt x="265" y="594"/>
                      </a:lnTo>
                      <a:lnTo>
                        <a:pt x="275" y="589"/>
                      </a:lnTo>
                      <a:lnTo>
                        <a:pt x="284" y="589"/>
                      </a:lnTo>
                      <a:lnTo>
                        <a:pt x="289" y="589"/>
                      </a:lnTo>
                      <a:lnTo>
                        <a:pt x="299" y="594"/>
                      </a:lnTo>
                      <a:lnTo>
                        <a:pt x="304" y="603"/>
                      </a:lnTo>
                      <a:lnTo>
                        <a:pt x="304" y="608"/>
                      </a:lnTo>
                      <a:lnTo>
                        <a:pt x="309" y="608"/>
                      </a:lnTo>
                      <a:lnTo>
                        <a:pt x="309" y="613"/>
                      </a:lnTo>
                      <a:lnTo>
                        <a:pt x="313" y="613"/>
                      </a:lnTo>
                      <a:lnTo>
                        <a:pt x="313" y="618"/>
                      </a:lnTo>
                      <a:lnTo>
                        <a:pt x="338" y="632"/>
                      </a:lnTo>
                      <a:lnTo>
                        <a:pt x="357" y="652"/>
                      </a:lnTo>
                      <a:lnTo>
                        <a:pt x="371" y="676"/>
                      </a:lnTo>
                      <a:lnTo>
                        <a:pt x="386" y="690"/>
                      </a:lnTo>
                      <a:lnTo>
                        <a:pt x="410" y="705"/>
                      </a:lnTo>
                      <a:lnTo>
                        <a:pt x="420" y="710"/>
                      </a:lnTo>
                      <a:lnTo>
                        <a:pt x="424" y="705"/>
                      </a:lnTo>
                      <a:lnTo>
                        <a:pt x="429" y="705"/>
                      </a:lnTo>
                      <a:lnTo>
                        <a:pt x="434" y="710"/>
                      </a:lnTo>
                      <a:lnTo>
                        <a:pt x="439" y="710"/>
                      </a:lnTo>
                      <a:lnTo>
                        <a:pt x="444" y="714"/>
                      </a:lnTo>
                      <a:lnTo>
                        <a:pt x="449" y="719"/>
                      </a:lnTo>
                      <a:lnTo>
                        <a:pt x="453" y="729"/>
                      </a:lnTo>
                      <a:lnTo>
                        <a:pt x="453" y="734"/>
                      </a:lnTo>
                      <a:lnTo>
                        <a:pt x="458" y="739"/>
                      </a:lnTo>
                      <a:lnTo>
                        <a:pt x="463" y="743"/>
                      </a:lnTo>
                      <a:lnTo>
                        <a:pt x="468" y="748"/>
                      </a:lnTo>
                      <a:lnTo>
                        <a:pt x="478" y="748"/>
                      </a:lnTo>
                      <a:lnTo>
                        <a:pt x="492" y="748"/>
                      </a:lnTo>
                      <a:lnTo>
                        <a:pt x="507" y="748"/>
                      </a:lnTo>
                      <a:lnTo>
                        <a:pt x="521" y="748"/>
                      </a:lnTo>
                      <a:lnTo>
                        <a:pt x="531" y="753"/>
                      </a:lnTo>
                      <a:lnTo>
                        <a:pt x="535" y="758"/>
                      </a:lnTo>
                      <a:lnTo>
                        <a:pt x="531" y="782"/>
                      </a:lnTo>
                      <a:lnTo>
                        <a:pt x="526" y="806"/>
                      </a:lnTo>
                      <a:lnTo>
                        <a:pt x="516" y="830"/>
                      </a:lnTo>
                      <a:lnTo>
                        <a:pt x="507" y="850"/>
                      </a:lnTo>
                      <a:lnTo>
                        <a:pt x="492" y="874"/>
                      </a:lnTo>
                      <a:lnTo>
                        <a:pt x="487" y="879"/>
                      </a:lnTo>
                      <a:lnTo>
                        <a:pt x="473" y="898"/>
                      </a:lnTo>
                      <a:lnTo>
                        <a:pt x="458" y="922"/>
                      </a:lnTo>
                      <a:lnTo>
                        <a:pt x="449" y="941"/>
                      </a:lnTo>
                      <a:lnTo>
                        <a:pt x="439" y="965"/>
                      </a:lnTo>
                      <a:lnTo>
                        <a:pt x="429" y="985"/>
                      </a:lnTo>
                      <a:lnTo>
                        <a:pt x="424" y="994"/>
                      </a:lnTo>
                      <a:lnTo>
                        <a:pt x="420" y="994"/>
                      </a:lnTo>
                      <a:lnTo>
                        <a:pt x="424" y="990"/>
                      </a:lnTo>
                      <a:lnTo>
                        <a:pt x="424" y="985"/>
                      </a:lnTo>
                      <a:lnTo>
                        <a:pt x="424" y="980"/>
                      </a:lnTo>
                      <a:lnTo>
                        <a:pt x="424" y="975"/>
                      </a:lnTo>
                      <a:lnTo>
                        <a:pt x="420" y="975"/>
                      </a:lnTo>
                      <a:lnTo>
                        <a:pt x="371" y="956"/>
                      </a:lnTo>
                      <a:lnTo>
                        <a:pt x="318" y="941"/>
                      </a:lnTo>
                      <a:lnTo>
                        <a:pt x="265" y="932"/>
                      </a:lnTo>
                      <a:lnTo>
                        <a:pt x="212" y="922"/>
                      </a:lnTo>
                      <a:lnTo>
                        <a:pt x="164" y="903"/>
                      </a:lnTo>
                      <a:lnTo>
                        <a:pt x="144" y="893"/>
                      </a:lnTo>
                      <a:lnTo>
                        <a:pt x="106" y="869"/>
                      </a:lnTo>
                      <a:lnTo>
                        <a:pt x="72" y="835"/>
                      </a:lnTo>
                      <a:lnTo>
                        <a:pt x="38" y="801"/>
                      </a:lnTo>
                      <a:lnTo>
                        <a:pt x="19" y="763"/>
                      </a:lnTo>
                      <a:lnTo>
                        <a:pt x="9" y="719"/>
                      </a:lnTo>
                      <a:lnTo>
                        <a:pt x="9" y="705"/>
                      </a:lnTo>
                      <a:lnTo>
                        <a:pt x="9" y="695"/>
                      </a:lnTo>
                      <a:lnTo>
                        <a:pt x="14" y="681"/>
                      </a:lnTo>
                      <a:lnTo>
                        <a:pt x="19" y="666"/>
                      </a:lnTo>
                      <a:lnTo>
                        <a:pt x="19" y="657"/>
                      </a:lnTo>
                      <a:lnTo>
                        <a:pt x="9" y="647"/>
                      </a:lnTo>
                      <a:lnTo>
                        <a:pt x="4" y="647"/>
                      </a:lnTo>
                      <a:lnTo>
                        <a:pt x="0" y="628"/>
                      </a:lnTo>
                      <a:lnTo>
                        <a:pt x="0" y="613"/>
                      </a:lnTo>
                      <a:lnTo>
                        <a:pt x="0" y="599"/>
                      </a:lnTo>
                      <a:lnTo>
                        <a:pt x="4" y="579"/>
                      </a:lnTo>
                      <a:lnTo>
                        <a:pt x="9" y="565"/>
                      </a:lnTo>
                      <a:lnTo>
                        <a:pt x="14" y="560"/>
                      </a:lnTo>
                      <a:lnTo>
                        <a:pt x="9" y="560"/>
                      </a:lnTo>
                      <a:lnTo>
                        <a:pt x="183" y="237"/>
                      </a:lnTo>
                      <a:lnTo>
                        <a:pt x="193" y="227"/>
                      </a:lnTo>
                      <a:lnTo>
                        <a:pt x="198" y="217"/>
                      </a:lnTo>
                      <a:lnTo>
                        <a:pt x="202" y="212"/>
                      </a:lnTo>
                      <a:lnTo>
                        <a:pt x="207" y="203"/>
                      </a:lnTo>
                      <a:lnTo>
                        <a:pt x="212" y="193"/>
                      </a:lnTo>
                      <a:lnTo>
                        <a:pt x="212" y="188"/>
                      </a:lnTo>
                      <a:lnTo>
                        <a:pt x="236" y="154"/>
                      </a:lnTo>
                      <a:lnTo>
                        <a:pt x="265" y="121"/>
                      </a:lnTo>
                      <a:lnTo>
                        <a:pt x="289" y="87"/>
                      </a:lnTo>
                      <a:lnTo>
                        <a:pt x="318" y="53"/>
                      </a:lnTo>
                      <a:lnTo>
                        <a:pt x="347" y="19"/>
                      </a:lnTo>
                      <a:lnTo>
                        <a:pt x="357" y="10"/>
                      </a:lnTo>
                      <a:lnTo>
                        <a:pt x="366" y="0"/>
                      </a:lnTo>
                      <a:lnTo>
                        <a:pt x="371" y="5"/>
                      </a:lnTo>
                      <a:lnTo>
                        <a:pt x="376" y="14"/>
                      </a:lnTo>
                      <a:lnTo>
                        <a:pt x="371" y="29"/>
                      </a:lnTo>
                      <a:lnTo>
                        <a:pt x="376" y="39"/>
                      </a:lnTo>
                      <a:close/>
                    </a:path>
                  </a:pathLst>
                </a:custGeom>
                <a:solidFill>
                  <a:srgbClr val="D97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" name="Freeform 1683">
                  <a:extLst>
                    <a:ext uri="{FF2B5EF4-FFF2-40B4-BE49-F238E27FC236}">
                      <a16:creationId xmlns:a16="http://schemas.microsoft.com/office/drawing/2014/main" id="{41C6D0D5-48F1-4029-B4D9-2D93D855D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4" y="1361"/>
                  <a:ext cx="73" cy="193"/>
                </a:xfrm>
                <a:custGeom>
                  <a:avLst/>
                  <a:gdLst>
                    <a:gd name="T0" fmla="*/ 0 w 73"/>
                    <a:gd name="T1" fmla="*/ 0 h 193"/>
                    <a:gd name="T2" fmla="*/ 5 w 73"/>
                    <a:gd name="T3" fmla="*/ 14 h 193"/>
                    <a:gd name="T4" fmla="*/ 5 w 73"/>
                    <a:gd name="T5" fmla="*/ 24 h 193"/>
                    <a:gd name="T6" fmla="*/ 10 w 73"/>
                    <a:gd name="T7" fmla="*/ 38 h 193"/>
                    <a:gd name="T8" fmla="*/ 15 w 73"/>
                    <a:gd name="T9" fmla="*/ 48 h 193"/>
                    <a:gd name="T10" fmla="*/ 15 w 73"/>
                    <a:gd name="T11" fmla="*/ 62 h 193"/>
                    <a:gd name="T12" fmla="*/ 19 w 73"/>
                    <a:gd name="T13" fmla="*/ 72 h 193"/>
                    <a:gd name="T14" fmla="*/ 24 w 73"/>
                    <a:gd name="T15" fmla="*/ 86 h 193"/>
                    <a:gd name="T16" fmla="*/ 29 w 73"/>
                    <a:gd name="T17" fmla="*/ 96 h 193"/>
                    <a:gd name="T18" fmla="*/ 34 w 73"/>
                    <a:gd name="T19" fmla="*/ 111 h 193"/>
                    <a:gd name="T20" fmla="*/ 39 w 73"/>
                    <a:gd name="T21" fmla="*/ 120 h 193"/>
                    <a:gd name="T22" fmla="*/ 44 w 73"/>
                    <a:gd name="T23" fmla="*/ 135 h 193"/>
                    <a:gd name="T24" fmla="*/ 48 w 73"/>
                    <a:gd name="T25" fmla="*/ 144 h 193"/>
                    <a:gd name="T26" fmla="*/ 53 w 73"/>
                    <a:gd name="T27" fmla="*/ 159 h 193"/>
                    <a:gd name="T28" fmla="*/ 58 w 73"/>
                    <a:gd name="T29" fmla="*/ 169 h 193"/>
                    <a:gd name="T30" fmla="*/ 63 w 73"/>
                    <a:gd name="T31" fmla="*/ 183 h 193"/>
                    <a:gd name="T32" fmla="*/ 73 w 73"/>
                    <a:gd name="T33" fmla="*/ 193 h 1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93"/>
                    <a:gd name="T53" fmla="*/ 73 w 73"/>
                    <a:gd name="T54" fmla="*/ 193 h 19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93">
                      <a:moveTo>
                        <a:pt x="0" y="0"/>
                      </a:moveTo>
                      <a:lnTo>
                        <a:pt x="5" y="14"/>
                      </a:lnTo>
                      <a:lnTo>
                        <a:pt x="5" y="24"/>
                      </a:lnTo>
                      <a:lnTo>
                        <a:pt x="10" y="38"/>
                      </a:lnTo>
                      <a:lnTo>
                        <a:pt x="15" y="48"/>
                      </a:lnTo>
                      <a:lnTo>
                        <a:pt x="15" y="62"/>
                      </a:lnTo>
                      <a:lnTo>
                        <a:pt x="19" y="72"/>
                      </a:lnTo>
                      <a:lnTo>
                        <a:pt x="24" y="86"/>
                      </a:lnTo>
                      <a:lnTo>
                        <a:pt x="29" y="96"/>
                      </a:lnTo>
                      <a:lnTo>
                        <a:pt x="34" y="111"/>
                      </a:lnTo>
                      <a:lnTo>
                        <a:pt x="39" y="120"/>
                      </a:lnTo>
                      <a:lnTo>
                        <a:pt x="44" y="135"/>
                      </a:lnTo>
                      <a:lnTo>
                        <a:pt x="48" y="144"/>
                      </a:lnTo>
                      <a:lnTo>
                        <a:pt x="53" y="159"/>
                      </a:lnTo>
                      <a:lnTo>
                        <a:pt x="58" y="169"/>
                      </a:lnTo>
                      <a:lnTo>
                        <a:pt x="63" y="183"/>
                      </a:lnTo>
                      <a:lnTo>
                        <a:pt x="73" y="19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9" name="Freeform 1684">
                  <a:extLst>
                    <a:ext uri="{FF2B5EF4-FFF2-40B4-BE49-F238E27FC236}">
                      <a16:creationId xmlns:a16="http://schemas.microsoft.com/office/drawing/2014/main" id="{D0FCFBB9-09B3-4696-AC8E-EDA52A3B8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7" y="1554"/>
                  <a:ext cx="154" cy="227"/>
                </a:xfrm>
                <a:custGeom>
                  <a:avLst/>
                  <a:gdLst>
                    <a:gd name="T0" fmla="*/ 0 w 154"/>
                    <a:gd name="T1" fmla="*/ 0 h 227"/>
                    <a:gd name="T2" fmla="*/ 4 w 154"/>
                    <a:gd name="T3" fmla="*/ 14 h 227"/>
                    <a:gd name="T4" fmla="*/ 14 w 154"/>
                    <a:gd name="T5" fmla="*/ 29 h 227"/>
                    <a:gd name="T6" fmla="*/ 19 w 154"/>
                    <a:gd name="T7" fmla="*/ 48 h 227"/>
                    <a:gd name="T8" fmla="*/ 29 w 154"/>
                    <a:gd name="T9" fmla="*/ 62 h 227"/>
                    <a:gd name="T10" fmla="*/ 33 w 154"/>
                    <a:gd name="T11" fmla="*/ 77 h 227"/>
                    <a:gd name="T12" fmla="*/ 43 w 154"/>
                    <a:gd name="T13" fmla="*/ 91 h 227"/>
                    <a:gd name="T14" fmla="*/ 53 w 154"/>
                    <a:gd name="T15" fmla="*/ 106 h 227"/>
                    <a:gd name="T16" fmla="*/ 62 w 154"/>
                    <a:gd name="T17" fmla="*/ 120 h 227"/>
                    <a:gd name="T18" fmla="*/ 72 w 154"/>
                    <a:gd name="T19" fmla="*/ 135 h 227"/>
                    <a:gd name="T20" fmla="*/ 82 w 154"/>
                    <a:gd name="T21" fmla="*/ 149 h 227"/>
                    <a:gd name="T22" fmla="*/ 91 w 154"/>
                    <a:gd name="T23" fmla="*/ 164 h 227"/>
                    <a:gd name="T24" fmla="*/ 101 w 154"/>
                    <a:gd name="T25" fmla="*/ 178 h 227"/>
                    <a:gd name="T26" fmla="*/ 115 w 154"/>
                    <a:gd name="T27" fmla="*/ 188 h 227"/>
                    <a:gd name="T28" fmla="*/ 125 w 154"/>
                    <a:gd name="T29" fmla="*/ 202 h 227"/>
                    <a:gd name="T30" fmla="*/ 140 w 154"/>
                    <a:gd name="T31" fmla="*/ 212 h 227"/>
                    <a:gd name="T32" fmla="*/ 154 w 154"/>
                    <a:gd name="T33" fmla="*/ 227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4"/>
                    <a:gd name="T52" fmla="*/ 0 h 227"/>
                    <a:gd name="T53" fmla="*/ 154 w 154"/>
                    <a:gd name="T54" fmla="*/ 227 h 2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4" h="227">
                      <a:moveTo>
                        <a:pt x="0" y="0"/>
                      </a:moveTo>
                      <a:lnTo>
                        <a:pt x="4" y="14"/>
                      </a:lnTo>
                      <a:lnTo>
                        <a:pt x="14" y="29"/>
                      </a:lnTo>
                      <a:lnTo>
                        <a:pt x="19" y="48"/>
                      </a:lnTo>
                      <a:lnTo>
                        <a:pt x="29" y="62"/>
                      </a:lnTo>
                      <a:lnTo>
                        <a:pt x="33" y="77"/>
                      </a:lnTo>
                      <a:lnTo>
                        <a:pt x="43" y="91"/>
                      </a:lnTo>
                      <a:lnTo>
                        <a:pt x="53" y="106"/>
                      </a:lnTo>
                      <a:lnTo>
                        <a:pt x="62" y="120"/>
                      </a:lnTo>
                      <a:lnTo>
                        <a:pt x="72" y="135"/>
                      </a:lnTo>
                      <a:lnTo>
                        <a:pt x="82" y="149"/>
                      </a:lnTo>
                      <a:lnTo>
                        <a:pt x="91" y="164"/>
                      </a:lnTo>
                      <a:lnTo>
                        <a:pt x="101" y="178"/>
                      </a:lnTo>
                      <a:lnTo>
                        <a:pt x="115" y="188"/>
                      </a:lnTo>
                      <a:lnTo>
                        <a:pt x="125" y="202"/>
                      </a:lnTo>
                      <a:lnTo>
                        <a:pt x="140" y="212"/>
                      </a:lnTo>
                      <a:lnTo>
                        <a:pt x="154" y="2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" name="Freeform 1685">
                  <a:extLst>
                    <a:ext uri="{FF2B5EF4-FFF2-40B4-BE49-F238E27FC236}">
                      <a16:creationId xmlns:a16="http://schemas.microsoft.com/office/drawing/2014/main" id="{6A7C9B14-2889-4F66-9BFC-6F7061B8D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1781"/>
                  <a:ext cx="164" cy="120"/>
                </a:xfrm>
                <a:custGeom>
                  <a:avLst/>
                  <a:gdLst>
                    <a:gd name="T0" fmla="*/ 0 w 164"/>
                    <a:gd name="T1" fmla="*/ 0 h 120"/>
                    <a:gd name="T2" fmla="*/ 10 w 164"/>
                    <a:gd name="T3" fmla="*/ 9 h 120"/>
                    <a:gd name="T4" fmla="*/ 19 w 164"/>
                    <a:gd name="T5" fmla="*/ 14 h 120"/>
                    <a:gd name="T6" fmla="*/ 29 w 164"/>
                    <a:gd name="T7" fmla="*/ 24 h 120"/>
                    <a:gd name="T8" fmla="*/ 39 w 164"/>
                    <a:gd name="T9" fmla="*/ 33 h 120"/>
                    <a:gd name="T10" fmla="*/ 48 w 164"/>
                    <a:gd name="T11" fmla="*/ 43 h 120"/>
                    <a:gd name="T12" fmla="*/ 58 w 164"/>
                    <a:gd name="T13" fmla="*/ 48 h 120"/>
                    <a:gd name="T14" fmla="*/ 68 w 164"/>
                    <a:gd name="T15" fmla="*/ 58 h 120"/>
                    <a:gd name="T16" fmla="*/ 77 w 164"/>
                    <a:gd name="T17" fmla="*/ 67 h 120"/>
                    <a:gd name="T18" fmla="*/ 87 w 164"/>
                    <a:gd name="T19" fmla="*/ 72 h 120"/>
                    <a:gd name="T20" fmla="*/ 101 w 164"/>
                    <a:gd name="T21" fmla="*/ 82 h 120"/>
                    <a:gd name="T22" fmla="*/ 111 w 164"/>
                    <a:gd name="T23" fmla="*/ 86 h 120"/>
                    <a:gd name="T24" fmla="*/ 121 w 164"/>
                    <a:gd name="T25" fmla="*/ 96 h 120"/>
                    <a:gd name="T26" fmla="*/ 130 w 164"/>
                    <a:gd name="T27" fmla="*/ 101 h 120"/>
                    <a:gd name="T28" fmla="*/ 145 w 164"/>
                    <a:gd name="T29" fmla="*/ 111 h 120"/>
                    <a:gd name="T30" fmla="*/ 155 w 164"/>
                    <a:gd name="T31" fmla="*/ 115 h 120"/>
                    <a:gd name="T32" fmla="*/ 164 w 164"/>
                    <a:gd name="T33" fmla="*/ 120 h 1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120"/>
                    <a:gd name="T53" fmla="*/ 164 w 164"/>
                    <a:gd name="T54" fmla="*/ 120 h 1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120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19" y="14"/>
                      </a:lnTo>
                      <a:lnTo>
                        <a:pt x="29" y="24"/>
                      </a:lnTo>
                      <a:lnTo>
                        <a:pt x="39" y="33"/>
                      </a:lnTo>
                      <a:lnTo>
                        <a:pt x="48" y="43"/>
                      </a:lnTo>
                      <a:lnTo>
                        <a:pt x="58" y="48"/>
                      </a:lnTo>
                      <a:lnTo>
                        <a:pt x="68" y="58"/>
                      </a:lnTo>
                      <a:lnTo>
                        <a:pt x="77" y="67"/>
                      </a:lnTo>
                      <a:lnTo>
                        <a:pt x="87" y="72"/>
                      </a:lnTo>
                      <a:lnTo>
                        <a:pt x="101" y="82"/>
                      </a:lnTo>
                      <a:lnTo>
                        <a:pt x="111" y="86"/>
                      </a:lnTo>
                      <a:lnTo>
                        <a:pt x="121" y="96"/>
                      </a:lnTo>
                      <a:lnTo>
                        <a:pt x="130" y="101"/>
                      </a:lnTo>
                      <a:lnTo>
                        <a:pt x="145" y="111"/>
                      </a:lnTo>
                      <a:lnTo>
                        <a:pt x="155" y="115"/>
                      </a:lnTo>
                      <a:lnTo>
                        <a:pt x="164" y="1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" name="Freeform 1686">
                  <a:extLst>
                    <a:ext uri="{FF2B5EF4-FFF2-40B4-BE49-F238E27FC236}">
                      <a16:creationId xmlns:a16="http://schemas.microsoft.com/office/drawing/2014/main" id="{A43CBE3B-5AA6-45A9-9417-99A846EAF0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5" y="1901"/>
                  <a:ext cx="63" cy="73"/>
                </a:xfrm>
                <a:custGeom>
                  <a:avLst/>
                  <a:gdLst>
                    <a:gd name="T0" fmla="*/ 0 w 63"/>
                    <a:gd name="T1" fmla="*/ 0 h 73"/>
                    <a:gd name="T2" fmla="*/ 5 w 63"/>
                    <a:gd name="T3" fmla="*/ 5 h 73"/>
                    <a:gd name="T4" fmla="*/ 10 w 63"/>
                    <a:gd name="T5" fmla="*/ 10 h 73"/>
                    <a:gd name="T6" fmla="*/ 15 w 63"/>
                    <a:gd name="T7" fmla="*/ 10 h 73"/>
                    <a:gd name="T8" fmla="*/ 20 w 63"/>
                    <a:gd name="T9" fmla="*/ 15 h 73"/>
                    <a:gd name="T10" fmla="*/ 24 w 63"/>
                    <a:gd name="T11" fmla="*/ 20 h 73"/>
                    <a:gd name="T12" fmla="*/ 29 w 63"/>
                    <a:gd name="T13" fmla="*/ 24 h 73"/>
                    <a:gd name="T14" fmla="*/ 34 w 63"/>
                    <a:gd name="T15" fmla="*/ 24 h 73"/>
                    <a:gd name="T16" fmla="*/ 44 w 63"/>
                    <a:gd name="T17" fmla="*/ 29 h 73"/>
                    <a:gd name="T18" fmla="*/ 49 w 63"/>
                    <a:gd name="T19" fmla="*/ 34 h 73"/>
                    <a:gd name="T20" fmla="*/ 49 w 63"/>
                    <a:gd name="T21" fmla="*/ 39 h 73"/>
                    <a:gd name="T22" fmla="*/ 53 w 63"/>
                    <a:gd name="T23" fmla="*/ 44 h 73"/>
                    <a:gd name="T24" fmla="*/ 58 w 63"/>
                    <a:gd name="T25" fmla="*/ 49 h 73"/>
                    <a:gd name="T26" fmla="*/ 58 w 63"/>
                    <a:gd name="T27" fmla="*/ 53 h 73"/>
                    <a:gd name="T28" fmla="*/ 63 w 63"/>
                    <a:gd name="T29" fmla="*/ 58 h 73"/>
                    <a:gd name="T30" fmla="*/ 58 w 63"/>
                    <a:gd name="T31" fmla="*/ 63 h 73"/>
                    <a:gd name="T32" fmla="*/ 58 w 63"/>
                    <a:gd name="T33" fmla="*/ 73 h 7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73"/>
                    <a:gd name="T53" fmla="*/ 63 w 63"/>
                    <a:gd name="T54" fmla="*/ 73 h 7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73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20" y="15"/>
                      </a:lnTo>
                      <a:lnTo>
                        <a:pt x="24" y="20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44" y="29"/>
                      </a:lnTo>
                      <a:lnTo>
                        <a:pt x="49" y="34"/>
                      </a:lnTo>
                      <a:lnTo>
                        <a:pt x="49" y="39"/>
                      </a:lnTo>
                      <a:lnTo>
                        <a:pt x="53" y="44"/>
                      </a:lnTo>
                      <a:lnTo>
                        <a:pt x="58" y="49"/>
                      </a:lnTo>
                      <a:lnTo>
                        <a:pt x="58" y="53"/>
                      </a:lnTo>
                      <a:lnTo>
                        <a:pt x="63" y="58"/>
                      </a:lnTo>
                      <a:lnTo>
                        <a:pt x="58" y="63"/>
                      </a:lnTo>
                      <a:lnTo>
                        <a:pt x="58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2" name="Freeform 1687">
                  <a:extLst>
                    <a:ext uri="{FF2B5EF4-FFF2-40B4-BE49-F238E27FC236}">
                      <a16:creationId xmlns:a16="http://schemas.microsoft.com/office/drawing/2014/main" id="{B0DFEC55-0896-4293-AF50-E7587E16B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1974"/>
                  <a:ext cx="19" cy="116"/>
                </a:xfrm>
                <a:custGeom>
                  <a:avLst/>
                  <a:gdLst>
                    <a:gd name="T0" fmla="*/ 19 w 19"/>
                    <a:gd name="T1" fmla="*/ 0 h 116"/>
                    <a:gd name="T2" fmla="*/ 19 w 19"/>
                    <a:gd name="T3" fmla="*/ 5 h 116"/>
                    <a:gd name="T4" fmla="*/ 14 w 19"/>
                    <a:gd name="T5" fmla="*/ 14 h 116"/>
                    <a:gd name="T6" fmla="*/ 14 w 19"/>
                    <a:gd name="T7" fmla="*/ 19 h 116"/>
                    <a:gd name="T8" fmla="*/ 10 w 19"/>
                    <a:gd name="T9" fmla="*/ 29 h 116"/>
                    <a:gd name="T10" fmla="*/ 10 w 19"/>
                    <a:gd name="T11" fmla="*/ 33 h 116"/>
                    <a:gd name="T12" fmla="*/ 5 w 19"/>
                    <a:gd name="T13" fmla="*/ 43 h 116"/>
                    <a:gd name="T14" fmla="*/ 5 w 19"/>
                    <a:gd name="T15" fmla="*/ 48 h 116"/>
                    <a:gd name="T16" fmla="*/ 0 w 19"/>
                    <a:gd name="T17" fmla="*/ 58 h 116"/>
                    <a:gd name="T18" fmla="*/ 0 w 19"/>
                    <a:gd name="T19" fmla="*/ 62 h 116"/>
                    <a:gd name="T20" fmla="*/ 0 w 19"/>
                    <a:gd name="T21" fmla="*/ 72 h 116"/>
                    <a:gd name="T22" fmla="*/ 0 w 19"/>
                    <a:gd name="T23" fmla="*/ 77 h 116"/>
                    <a:gd name="T24" fmla="*/ 0 w 19"/>
                    <a:gd name="T25" fmla="*/ 87 h 116"/>
                    <a:gd name="T26" fmla="*/ 0 w 19"/>
                    <a:gd name="T27" fmla="*/ 91 h 116"/>
                    <a:gd name="T28" fmla="*/ 0 w 19"/>
                    <a:gd name="T29" fmla="*/ 101 h 116"/>
                    <a:gd name="T30" fmla="*/ 0 w 19"/>
                    <a:gd name="T31" fmla="*/ 106 h 116"/>
                    <a:gd name="T32" fmla="*/ 5 w 19"/>
                    <a:gd name="T33" fmla="*/ 116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16"/>
                    <a:gd name="T53" fmla="*/ 19 w 19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16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0" y="29"/>
                      </a:lnTo>
                      <a:lnTo>
                        <a:pt x="10" y="33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0" y="58"/>
                      </a:lnTo>
                      <a:lnTo>
                        <a:pt x="0" y="62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0" y="106"/>
                      </a:lnTo>
                      <a:lnTo>
                        <a:pt x="5" y="1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3" name="Freeform 1688">
                  <a:extLst>
                    <a:ext uri="{FF2B5EF4-FFF2-40B4-BE49-F238E27FC236}">
                      <a16:creationId xmlns:a16="http://schemas.microsoft.com/office/drawing/2014/main" id="{BD473F5E-93F9-47A8-949E-1DB1EF82E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9" y="2090"/>
                  <a:ext cx="53" cy="135"/>
                </a:xfrm>
                <a:custGeom>
                  <a:avLst/>
                  <a:gdLst>
                    <a:gd name="T0" fmla="*/ 0 w 53"/>
                    <a:gd name="T1" fmla="*/ 0 h 135"/>
                    <a:gd name="T2" fmla="*/ 5 w 53"/>
                    <a:gd name="T3" fmla="*/ 9 h 135"/>
                    <a:gd name="T4" fmla="*/ 9 w 53"/>
                    <a:gd name="T5" fmla="*/ 14 h 135"/>
                    <a:gd name="T6" fmla="*/ 14 w 53"/>
                    <a:gd name="T7" fmla="*/ 24 h 135"/>
                    <a:gd name="T8" fmla="*/ 19 w 53"/>
                    <a:gd name="T9" fmla="*/ 29 h 135"/>
                    <a:gd name="T10" fmla="*/ 24 w 53"/>
                    <a:gd name="T11" fmla="*/ 38 h 135"/>
                    <a:gd name="T12" fmla="*/ 29 w 53"/>
                    <a:gd name="T13" fmla="*/ 48 h 135"/>
                    <a:gd name="T14" fmla="*/ 29 w 53"/>
                    <a:gd name="T15" fmla="*/ 57 h 135"/>
                    <a:gd name="T16" fmla="*/ 33 w 53"/>
                    <a:gd name="T17" fmla="*/ 62 h 135"/>
                    <a:gd name="T18" fmla="*/ 38 w 53"/>
                    <a:gd name="T19" fmla="*/ 72 h 135"/>
                    <a:gd name="T20" fmla="*/ 43 w 53"/>
                    <a:gd name="T21" fmla="*/ 82 h 135"/>
                    <a:gd name="T22" fmla="*/ 43 w 53"/>
                    <a:gd name="T23" fmla="*/ 91 h 135"/>
                    <a:gd name="T24" fmla="*/ 48 w 53"/>
                    <a:gd name="T25" fmla="*/ 96 h 135"/>
                    <a:gd name="T26" fmla="*/ 48 w 53"/>
                    <a:gd name="T27" fmla="*/ 106 h 135"/>
                    <a:gd name="T28" fmla="*/ 53 w 53"/>
                    <a:gd name="T29" fmla="*/ 115 h 135"/>
                    <a:gd name="T30" fmla="*/ 53 w 53"/>
                    <a:gd name="T31" fmla="*/ 125 h 135"/>
                    <a:gd name="T32" fmla="*/ 53 w 53"/>
                    <a:gd name="T33" fmla="*/ 135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35"/>
                    <a:gd name="T53" fmla="*/ 53 w 53"/>
                    <a:gd name="T54" fmla="*/ 135 h 1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35">
                      <a:moveTo>
                        <a:pt x="0" y="0"/>
                      </a:moveTo>
                      <a:lnTo>
                        <a:pt x="5" y="9"/>
                      </a:lnTo>
                      <a:lnTo>
                        <a:pt x="9" y="14"/>
                      </a:lnTo>
                      <a:lnTo>
                        <a:pt x="14" y="24"/>
                      </a:lnTo>
                      <a:lnTo>
                        <a:pt x="19" y="29"/>
                      </a:lnTo>
                      <a:lnTo>
                        <a:pt x="24" y="38"/>
                      </a:lnTo>
                      <a:lnTo>
                        <a:pt x="29" y="48"/>
                      </a:lnTo>
                      <a:lnTo>
                        <a:pt x="29" y="57"/>
                      </a:lnTo>
                      <a:lnTo>
                        <a:pt x="33" y="62"/>
                      </a:lnTo>
                      <a:lnTo>
                        <a:pt x="38" y="72"/>
                      </a:lnTo>
                      <a:lnTo>
                        <a:pt x="43" y="82"/>
                      </a:lnTo>
                      <a:lnTo>
                        <a:pt x="43" y="91"/>
                      </a:lnTo>
                      <a:lnTo>
                        <a:pt x="48" y="96"/>
                      </a:lnTo>
                      <a:lnTo>
                        <a:pt x="48" y="106"/>
                      </a:lnTo>
                      <a:lnTo>
                        <a:pt x="53" y="115"/>
                      </a:lnTo>
                      <a:lnTo>
                        <a:pt x="53" y="125"/>
                      </a:lnTo>
                      <a:lnTo>
                        <a:pt x="53" y="1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4" name="Freeform 1689">
                  <a:extLst>
                    <a:ext uri="{FF2B5EF4-FFF2-40B4-BE49-F238E27FC236}">
                      <a16:creationId xmlns:a16="http://schemas.microsoft.com/office/drawing/2014/main" id="{F741B793-19A4-4A65-9F04-5B48C1682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2225"/>
                  <a:ext cx="67" cy="174"/>
                </a:xfrm>
                <a:custGeom>
                  <a:avLst/>
                  <a:gdLst>
                    <a:gd name="T0" fmla="*/ 0 w 67"/>
                    <a:gd name="T1" fmla="*/ 0 h 174"/>
                    <a:gd name="T2" fmla="*/ 5 w 67"/>
                    <a:gd name="T3" fmla="*/ 9 h 174"/>
                    <a:gd name="T4" fmla="*/ 9 w 67"/>
                    <a:gd name="T5" fmla="*/ 24 h 174"/>
                    <a:gd name="T6" fmla="*/ 14 w 67"/>
                    <a:gd name="T7" fmla="*/ 34 h 174"/>
                    <a:gd name="T8" fmla="*/ 19 w 67"/>
                    <a:gd name="T9" fmla="*/ 43 h 174"/>
                    <a:gd name="T10" fmla="*/ 24 w 67"/>
                    <a:gd name="T11" fmla="*/ 53 h 174"/>
                    <a:gd name="T12" fmla="*/ 29 w 67"/>
                    <a:gd name="T13" fmla="*/ 62 h 174"/>
                    <a:gd name="T14" fmla="*/ 34 w 67"/>
                    <a:gd name="T15" fmla="*/ 72 h 174"/>
                    <a:gd name="T16" fmla="*/ 38 w 67"/>
                    <a:gd name="T17" fmla="*/ 82 h 174"/>
                    <a:gd name="T18" fmla="*/ 43 w 67"/>
                    <a:gd name="T19" fmla="*/ 96 h 174"/>
                    <a:gd name="T20" fmla="*/ 48 w 67"/>
                    <a:gd name="T21" fmla="*/ 106 h 174"/>
                    <a:gd name="T22" fmla="*/ 53 w 67"/>
                    <a:gd name="T23" fmla="*/ 116 h 174"/>
                    <a:gd name="T24" fmla="*/ 58 w 67"/>
                    <a:gd name="T25" fmla="*/ 125 h 174"/>
                    <a:gd name="T26" fmla="*/ 63 w 67"/>
                    <a:gd name="T27" fmla="*/ 135 h 174"/>
                    <a:gd name="T28" fmla="*/ 63 w 67"/>
                    <a:gd name="T29" fmla="*/ 149 h 174"/>
                    <a:gd name="T30" fmla="*/ 67 w 67"/>
                    <a:gd name="T31" fmla="*/ 159 h 174"/>
                    <a:gd name="T32" fmla="*/ 67 w 67"/>
                    <a:gd name="T33" fmla="*/ 174 h 1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174"/>
                    <a:gd name="T53" fmla="*/ 67 w 67"/>
                    <a:gd name="T54" fmla="*/ 174 h 1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174">
                      <a:moveTo>
                        <a:pt x="0" y="0"/>
                      </a:moveTo>
                      <a:lnTo>
                        <a:pt x="5" y="9"/>
                      </a:lnTo>
                      <a:lnTo>
                        <a:pt x="9" y="24"/>
                      </a:lnTo>
                      <a:lnTo>
                        <a:pt x="14" y="34"/>
                      </a:lnTo>
                      <a:lnTo>
                        <a:pt x="19" y="43"/>
                      </a:lnTo>
                      <a:lnTo>
                        <a:pt x="24" y="53"/>
                      </a:lnTo>
                      <a:lnTo>
                        <a:pt x="29" y="62"/>
                      </a:lnTo>
                      <a:lnTo>
                        <a:pt x="34" y="72"/>
                      </a:lnTo>
                      <a:lnTo>
                        <a:pt x="38" y="82"/>
                      </a:lnTo>
                      <a:lnTo>
                        <a:pt x="43" y="96"/>
                      </a:lnTo>
                      <a:lnTo>
                        <a:pt x="48" y="106"/>
                      </a:lnTo>
                      <a:lnTo>
                        <a:pt x="53" y="116"/>
                      </a:lnTo>
                      <a:lnTo>
                        <a:pt x="58" y="125"/>
                      </a:lnTo>
                      <a:lnTo>
                        <a:pt x="63" y="135"/>
                      </a:lnTo>
                      <a:lnTo>
                        <a:pt x="63" y="149"/>
                      </a:lnTo>
                      <a:lnTo>
                        <a:pt x="67" y="159"/>
                      </a:lnTo>
                      <a:lnTo>
                        <a:pt x="67" y="17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5" name="Freeform 1690">
                  <a:extLst>
                    <a:ext uri="{FF2B5EF4-FFF2-40B4-BE49-F238E27FC236}">
                      <a16:creationId xmlns:a16="http://schemas.microsoft.com/office/drawing/2014/main" id="{7F618C6D-68D7-4C9E-B5EC-5DFC9F546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8" y="2399"/>
                  <a:ext cx="251" cy="91"/>
                </a:xfrm>
                <a:custGeom>
                  <a:avLst/>
                  <a:gdLst>
                    <a:gd name="T0" fmla="*/ 251 w 251"/>
                    <a:gd name="T1" fmla="*/ 0 h 91"/>
                    <a:gd name="T2" fmla="*/ 237 w 251"/>
                    <a:gd name="T3" fmla="*/ 4 h 91"/>
                    <a:gd name="T4" fmla="*/ 222 w 251"/>
                    <a:gd name="T5" fmla="*/ 14 h 91"/>
                    <a:gd name="T6" fmla="*/ 208 w 251"/>
                    <a:gd name="T7" fmla="*/ 24 h 91"/>
                    <a:gd name="T8" fmla="*/ 193 w 251"/>
                    <a:gd name="T9" fmla="*/ 28 h 91"/>
                    <a:gd name="T10" fmla="*/ 174 w 251"/>
                    <a:gd name="T11" fmla="*/ 38 h 91"/>
                    <a:gd name="T12" fmla="*/ 160 w 251"/>
                    <a:gd name="T13" fmla="*/ 43 h 91"/>
                    <a:gd name="T14" fmla="*/ 145 w 251"/>
                    <a:gd name="T15" fmla="*/ 48 h 91"/>
                    <a:gd name="T16" fmla="*/ 131 w 251"/>
                    <a:gd name="T17" fmla="*/ 57 h 91"/>
                    <a:gd name="T18" fmla="*/ 111 w 251"/>
                    <a:gd name="T19" fmla="*/ 62 h 91"/>
                    <a:gd name="T20" fmla="*/ 97 w 251"/>
                    <a:gd name="T21" fmla="*/ 67 h 91"/>
                    <a:gd name="T22" fmla="*/ 82 w 251"/>
                    <a:gd name="T23" fmla="*/ 72 h 91"/>
                    <a:gd name="T24" fmla="*/ 63 w 251"/>
                    <a:gd name="T25" fmla="*/ 77 h 91"/>
                    <a:gd name="T26" fmla="*/ 49 w 251"/>
                    <a:gd name="T27" fmla="*/ 82 h 91"/>
                    <a:gd name="T28" fmla="*/ 34 w 251"/>
                    <a:gd name="T29" fmla="*/ 86 h 91"/>
                    <a:gd name="T30" fmla="*/ 15 w 251"/>
                    <a:gd name="T31" fmla="*/ 91 h 91"/>
                    <a:gd name="T32" fmla="*/ 0 w 251"/>
                    <a:gd name="T33" fmla="*/ 91 h 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1"/>
                    <a:gd name="T52" fmla="*/ 0 h 91"/>
                    <a:gd name="T53" fmla="*/ 251 w 251"/>
                    <a:gd name="T54" fmla="*/ 91 h 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1" h="91">
                      <a:moveTo>
                        <a:pt x="251" y="0"/>
                      </a:moveTo>
                      <a:lnTo>
                        <a:pt x="237" y="4"/>
                      </a:lnTo>
                      <a:lnTo>
                        <a:pt x="222" y="14"/>
                      </a:lnTo>
                      <a:lnTo>
                        <a:pt x="208" y="24"/>
                      </a:lnTo>
                      <a:lnTo>
                        <a:pt x="193" y="28"/>
                      </a:lnTo>
                      <a:lnTo>
                        <a:pt x="174" y="38"/>
                      </a:lnTo>
                      <a:lnTo>
                        <a:pt x="160" y="43"/>
                      </a:lnTo>
                      <a:lnTo>
                        <a:pt x="145" y="48"/>
                      </a:lnTo>
                      <a:lnTo>
                        <a:pt x="131" y="57"/>
                      </a:lnTo>
                      <a:lnTo>
                        <a:pt x="111" y="62"/>
                      </a:lnTo>
                      <a:lnTo>
                        <a:pt x="97" y="67"/>
                      </a:lnTo>
                      <a:lnTo>
                        <a:pt x="82" y="72"/>
                      </a:lnTo>
                      <a:lnTo>
                        <a:pt x="63" y="77"/>
                      </a:lnTo>
                      <a:lnTo>
                        <a:pt x="49" y="82"/>
                      </a:lnTo>
                      <a:lnTo>
                        <a:pt x="34" y="86"/>
                      </a:lnTo>
                      <a:lnTo>
                        <a:pt x="15" y="91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6" name="Freeform 1691">
                  <a:extLst>
                    <a:ext uri="{FF2B5EF4-FFF2-40B4-BE49-F238E27FC236}">
                      <a16:creationId xmlns:a16="http://schemas.microsoft.com/office/drawing/2014/main" id="{4646E8F3-47DA-43A0-B584-94785CC89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3" y="2490"/>
                  <a:ext cx="135" cy="5"/>
                </a:xfrm>
                <a:custGeom>
                  <a:avLst/>
                  <a:gdLst>
                    <a:gd name="T0" fmla="*/ 135 w 135"/>
                    <a:gd name="T1" fmla="*/ 0 h 5"/>
                    <a:gd name="T2" fmla="*/ 126 w 135"/>
                    <a:gd name="T3" fmla="*/ 0 h 5"/>
                    <a:gd name="T4" fmla="*/ 116 w 135"/>
                    <a:gd name="T5" fmla="*/ 0 h 5"/>
                    <a:gd name="T6" fmla="*/ 106 w 135"/>
                    <a:gd name="T7" fmla="*/ 0 h 5"/>
                    <a:gd name="T8" fmla="*/ 97 w 135"/>
                    <a:gd name="T9" fmla="*/ 0 h 5"/>
                    <a:gd name="T10" fmla="*/ 87 w 135"/>
                    <a:gd name="T11" fmla="*/ 0 h 5"/>
                    <a:gd name="T12" fmla="*/ 82 w 135"/>
                    <a:gd name="T13" fmla="*/ 0 h 5"/>
                    <a:gd name="T14" fmla="*/ 73 w 135"/>
                    <a:gd name="T15" fmla="*/ 0 h 5"/>
                    <a:gd name="T16" fmla="*/ 63 w 135"/>
                    <a:gd name="T17" fmla="*/ 0 h 5"/>
                    <a:gd name="T18" fmla="*/ 53 w 135"/>
                    <a:gd name="T19" fmla="*/ 0 h 5"/>
                    <a:gd name="T20" fmla="*/ 48 w 135"/>
                    <a:gd name="T21" fmla="*/ 0 h 5"/>
                    <a:gd name="T22" fmla="*/ 39 w 135"/>
                    <a:gd name="T23" fmla="*/ 0 h 5"/>
                    <a:gd name="T24" fmla="*/ 29 w 135"/>
                    <a:gd name="T25" fmla="*/ 0 h 5"/>
                    <a:gd name="T26" fmla="*/ 24 w 135"/>
                    <a:gd name="T27" fmla="*/ 0 h 5"/>
                    <a:gd name="T28" fmla="*/ 15 w 135"/>
                    <a:gd name="T29" fmla="*/ 0 h 5"/>
                    <a:gd name="T30" fmla="*/ 5 w 135"/>
                    <a:gd name="T31" fmla="*/ 5 h 5"/>
                    <a:gd name="T32" fmla="*/ 0 w 13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5"/>
                    <a:gd name="T52" fmla="*/ 0 h 5"/>
                    <a:gd name="T53" fmla="*/ 135 w 13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5" h="5">
                      <a:moveTo>
                        <a:pt x="135" y="0"/>
                      </a:moveTo>
                      <a:lnTo>
                        <a:pt x="126" y="0"/>
                      </a:lnTo>
                      <a:lnTo>
                        <a:pt x="116" y="0"/>
                      </a:lnTo>
                      <a:lnTo>
                        <a:pt x="106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7" name="Freeform 1692">
                  <a:extLst>
                    <a:ext uri="{FF2B5EF4-FFF2-40B4-BE49-F238E27FC236}">
                      <a16:creationId xmlns:a16="http://schemas.microsoft.com/office/drawing/2014/main" id="{BC064C3B-B6CA-4474-BB45-95A655F51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2495"/>
                  <a:ext cx="125" cy="29"/>
                </a:xfrm>
                <a:custGeom>
                  <a:avLst/>
                  <a:gdLst>
                    <a:gd name="T0" fmla="*/ 125 w 125"/>
                    <a:gd name="T1" fmla="*/ 0 h 29"/>
                    <a:gd name="T2" fmla="*/ 115 w 125"/>
                    <a:gd name="T3" fmla="*/ 5 h 29"/>
                    <a:gd name="T4" fmla="*/ 111 w 125"/>
                    <a:gd name="T5" fmla="*/ 5 h 29"/>
                    <a:gd name="T6" fmla="*/ 101 w 125"/>
                    <a:gd name="T7" fmla="*/ 10 h 29"/>
                    <a:gd name="T8" fmla="*/ 96 w 125"/>
                    <a:gd name="T9" fmla="*/ 15 h 29"/>
                    <a:gd name="T10" fmla="*/ 87 w 125"/>
                    <a:gd name="T11" fmla="*/ 15 h 29"/>
                    <a:gd name="T12" fmla="*/ 82 w 125"/>
                    <a:gd name="T13" fmla="*/ 19 h 29"/>
                    <a:gd name="T14" fmla="*/ 72 w 125"/>
                    <a:gd name="T15" fmla="*/ 19 h 29"/>
                    <a:gd name="T16" fmla="*/ 62 w 125"/>
                    <a:gd name="T17" fmla="*/ 24 h 29"/>
                    <a:gd name="T18" fmla="*/ 58 w 125"/>
                    <a:gd name="T19" fmla="*/ 24 h 29"/>
                    <a:gd name="T20" fmla="*/ 48 w 125"/>
                    <a:gd name="T21" fmla="*/ 24 h 29"/>
                    <a:gd name="T22" fmla="*/ 43 w 125"/>
                    <a:gd name="T23" fmla="*/ 29 h 29"/>
                    <a:gd name="T24" fmla="*/ 33 w 125"/>
                    <a:gd name="T25" fmla="*/ 29 h 29"/>
                    <a:gd name="T26" fmla="*/ 24 w 125"/>
                    <a:gd name="T27" fmla="*/ 29 h 29"/>
                    <a:gd name="T28" fmla="*/ 19 w 125"/>
                    <a:gd name="T29" fmla="*/ 29 h 29"/>
                    <a:gd name="T30" fmla="*/ 9 w 125"/>
                    <a:gd name="T31" fmla="*/ 24 h 29"/>
                    <a:gd name="T32" fmla="*/ 0 w 125"/>
                    <a:gd name="T33" fmla="*/ 24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5"/>
                    <a:gd name="T52" fmla="*/ 0 h 29"/>
                    <a:gd name="T53" fmla="*/ 125 w 12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5" h="29">
                      <a:moveTo>
                        <a:pt x="125" y="0"/>
                      </a:moveTo>
                      <a:lnTo>
                        <a:pt x="115" y="5"/>
                      </a:lnTo>
                      <a:lnTo>
                        <a:pt x="111" y="5"/>
                      </a:lnTo>
                      <a:lnTo>
                        <a:pt x="101" y="10"/>
                      </a:lnTo>
                      <a:lnTo>
                        <a:pt x="96" y="15"/>
                      </a:lnTo>
                      <a:lnTo>
                        <a:pt x="87" y="15"/>
                      </a:lnTo>
                      <a:lnTo>
                        <a:pt x="82" y="19"/>
                      </a:lnTo>
                      <a:lnTo>
                        <a:pt x="72" y="19"/>
                      </a:lnTo>
                      <a:lnTo>
                        <a:pt x="62" y="24"/>
                      </a:lnTo>
                      <a:lnTo>
                        <a:pt x="58" y="24"/>
                      </a:lnTo>
                      <a:lnTo>
                        <a:pt x="48" y="24"/>
                      </a:lnTo>
                      <a:lnTo>
                        <a:pt x="43" y="29"/>
                      </a:lnTo>
                      <a:lnTo>
                        <a:pt x="33" y="29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9" y="2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8" name="Freeform 1693">
                  <a:extLst>
                    <a:ext uri="{FF2B5EF4-FFF2-40B4-BE49-F238E27FC236}">
                      <a16:creationId xmlns:a16="http://schemas.microsoft.com/office/drawing/2014/main" id="{4B7B1B7A-E619-4FFF-8891-CDC65915D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2360"/>
                  <a:ext cx="111" cy="159"/>
                </a:xfrm>
                <a:custGeom>
                  <a:avLst/>
                  <a:gdLst>
                    <a:gd name="T0" fmla="*/ 111 w 111"/>
                    <a:gd name="T1" fmla="*/ 159 h 159"/>
                    <a:gd name="T2" fmla="*/ 101 w 111"/>
                    <a:gd name="T3" fmla="*/ 154 h 159"/>
                    <a:gd name="T4" fmla="*/ 91 w 111"/>
                    <a:gd name="T5" fmla="*/ 145 h 159"/>
                    <a:gd name="T6" fmla="*/ 77 w 111"/>
                    <a:gd name="T7" fmla="*/ 140 h 159"/>
                    <a:gd name="T8" fmla="*/ 67 w 111"/>
                    <a:gd name="T9" fmla="*/ 130 h 159"/>
                    <a:gd name="T10" fmla="*/ 57 w 111"/>
                    <a:gd name="T11" fmla="*/ 125 h 159"/>
                    <a:gd name="T12" fmla="*/ 48 w 111"/>
                    <a:gd name="T13" fmla="*/ 116 h 159"/>
                    <a:gd name="T14" fmla="*/ 43 w 111"/>
                    <a:gd name="T15" fmla="*/ 106 h 159"/>
                    <a:gd name="T16" fmla="*/ 33 w 111"/>
                    <a:gd name="T17" fmla="*/ 96 h 159"/>
                    <a:gd name="T18" fmla="*/ 24 w 111"/>
                    <a:gd name="T19" fmla="*/ 87 h 159"/>
                    <a:gd name="T20" fmla="*/ 19 w 111"/>
                    <a:gd name="T21" fmla="*/ 72 h 159"/>
                    <a:gd name="T22" fmla="*/ 14 w 111"/>
                    <a:gd name="T23" fmla="*/ 63 h 159"/>
                    <a:gd name="T24" fmla="*/ 9 w 111"/>
                    <a:gd name="T25" fmla="*/ 48 h 159"/>
                    <a:gd name="T26" fmla="*/ 4 w 111"/>
                    <a:gd name="T27" fmla="*/ 39 h 159"/>
                    <a:gd name="T28" fmla="*/ 4 w 111"/>
                    <a:gd name="T29" fmla="*/ 24 h 159"/>
                    <a:gd name="T30" fmla="*/ 0 w 111"/>
                    <a:gd name="T31" fmla="*/ 14 h 159"/>
                    <a:gd name="T32" fmla="*/ 0 w 111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159"/>
                    <a:gd name="T53" fmla="*/ 111 w 111"/>
                    <a:gd name="T54" fmla="*/ 159 h 1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159">
                      <a:moveTo>
                        <a:pt x="111" y="159"/>
                      </a:moveTo>
                      <a:lnTo>
                        <a:pt x="101" y="154"/>
                      </a:lnTo>
                      <a:lnTo>
                        <a:pt x="91" y="145"/>
                      </a:lnTo>
                      <a:lnTo>
                        <a:pt x="77" y="140"/>
                      </a:lnTo>
                      <a:lnTo>
                        <a:pt x="67" y="130"/>
                      </a:lnTo>
                      <a:lnTo>
                        <a:pt x="57" y="125"/>
                      </a:lnTo>
                      <a:lnTo>
                        <a:pt x="48" y="116"/>
                      </a:lnTo>
                      <a:lnTo>
                        <a:pt x="43" y="106"/>
                      </a:lnTo>
                      <a:lnTo>
                        <a:pt x="33" y="96"/>
                      </a:lnTo>
                      <a:lnTo>
                        <a:pt x="24" y="87"/>
                      </a:lnTo>
                      <a:lnTo>
                        <a:pt x="19" y="72"/>
                      </a:lnTo>
                      <a:lnTo>
                        <a:pt x="14" y="63"/>
                      </a:lnTo>
                      <a:lnTo>
                        <a:pt x="9" y="48"/>
                      </a:lnTo>
                      <a:lnTo>
                        <a:pt x="4" y="39"/>
                      </a:lnTo>
                      <a:lnTo>
                        <a:pt x="4" y="24"/>
                      </a:lnTo>
                      <a:lnTo>
                        <a:pt x="0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9" name="Freeform 1694">
                  <a:extLst>
                    <a:ext uri="{FF2B5EF4-FFF2-40B4-BE49-F238E27FC236}">
                      <a16:creationId xmlns:a16="http://schemas.microsoft.com/office/drawing/2014/main" id="{98F3A9C8-9F7C-45D1-AA42-3BD57DE0B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2283"/>
                  <a:ext cx="14" cy="77"/>
                </a:xfrm>
                <a:custGeom>
                  <a:avLst/>
                  <a:gdLst>
                    <a:gd name="T0" fmla="*/ 0 w 14"/>
                    <a:gd name="T1" fmla="*/ 77 h 77"/>
                    <a:gd name="T2" fmla="*/ 0 w 14"/>
                    <a:gd name="T3" fmla="*/ 72 h 77"/>
                    <a:gd name="T4" fmla="*/ 0 w 14"/>
                    <a:gd name="T5" fmla="*/ 67 h 77"/>
                    <a:gd name="T6" fmla="*/ 0 w 14"/>
                    <a:gd name="T7" fmla="*/ 62 h 77"/>
                    <a:gd name="T8" fmla="*/ 0 w 14"/>
                    <a:gd name="T9" fmla="*/ 58 h 77"/>
                    <a:gd name="T10" fmla="*/ 0 w 14"/>
                    <a:gd name="T11" fmla="*/ 53 h 77"/>
                    <a:gd name="T12" fmla="*/ 0 w 14"/>
                    <a:gd name="T13" fmla="*/ 48 h 77"/>
                    <a:gd name="T14" fmla="*/ 0 w 14"/>
                    <a:gd name="T15" fmla="*/ 38 h 77"/>
                    <a:gd name="T16" fmla="*/ 4 w 14"/>
                    <a:gd name="T17" fmla="*/ 38 h 77"/>
                    <a:gd name="T18" fmla="*/ 4 w 14"/>
                    <a:gd name="T19" fmla="*/ 33 h 77"/>
                    <a:gd name="T20" fmla="*/ 4 w 14"/>
                    <a:gd name="T21" fmla="*/ 29 h 77"/>
                    <a:gd name="T22" fmla="*/ 4 w 14"/>
                    <a:gd name="T23" fmla="*/ 24 h 77"/>
                    <a:gd name="T24" fmla="*/ 9 w 14"/>
                    <a:gd name="T25" fmla="*/ 19 h 77"/>
                    <a:gd name="T26" fmla="*/ 9 w 14"/>
                    <a:gd name="T27" fmla="*/ 14 h 77"/>
                    <a:gd name="T28" fmla="*/ 9 w 14"/>
                    <a:gd name="T29" fmla="*/ 9 h 77"/>
                    <a:gd name="T30" fmla="*/ 14 w 14"/>
                    <a:gd name="T31" fmla="*/ 4 h 77"/>
                    <a:gd name="T32" fmla="*/ 14 w 14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77"/>
                    <a:gd name="T53" fmla="*/ 14 w 14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77">
                      <a:moveTo>
                        <a:pt x="0" y="77"/>
                      </a:move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4" y="38"/>
                      </a:lnTo>
                      <a:lnTo>
                        <a:pt x="4" y="33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14" y="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0" name="Freeform 1695">
                  <a:extLst>
                    <a:ext uri="{FF2B5EF4-FFF2-40B4-BE49-F238E27FC236}">
                      <a16:creationId xmlns:a16="http://schemas.microsoft.com/office/drawing/2014/main" id="{4DB9AA83-5C3B-49B4-A44F-E40F282B4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2283"/>
                  <a:ext cx="82" cy="29"/>
                </a:xfrm>
                <a:custGeom>
                  <a:avLst/>
                  <a:gdLst>
                    <a:gd name="T0" fmla="*/ 0 w 82"/>
                    <a:gd name="T1" fmla="*/ 0 h 29"/>
                    <a:gd name="T2" fmla="*/ 5 w 82"/>
                    <a:gd name="T3" fmla="*/ 0 h 29"/>
                    <a:gd name="T4" fmla="*/ 10 w 82"/>
                    <a:gd name="T5" fmla="*/ 0 h 29"/>
                    <a:gd name="T6" fmla="*/ 15 w 82"/>
                    <a:gd name="T7" fmla="*/ 0 h 29"/>
                    <a:gd name="T8" fmla="*/ 24 w 82"/>
                    <a:gd name="T9" fmla="*/ 4 h 29"/>
                    <a:gd name="T10" fmla="*/ 29 w 82"/>
                    <a:gd name="T11" fmla="*/ 4 h 29"/>
                    <a:gd name="T12" fmla="*/ 34 w 82"/>
                    <a:gd name="T13" fmla="*/ 4 h 29"/>
                    <a:gd name="T14" fmla="*/ 39 w 82"/>
                    <a:gd name="T15" fmla="*/ 9 h 29"/>
                    <a:gd name="T16" fmla="*/ 43 w 82"/>
                    <a:gd name="T17" fmla="*/ 9 h 29"/>
                    <a:gd name="T18" fmla="*/ 48 w 82"/>
                    <a:gd name="T19" fmla="*/ 9 h 29"/>
                    <a:gd name="T20" fmla="*/ 53 w 82"/>
                    <a:gd name="T21" fmla="*/ 14 h 29"/>
                    <a:gd name="T22" fmla="*/ 58 w 82"/>
                    <a:gd name="T23" fmla="*/ 14 h 29"/>
                    <a:gd name="T24" fmla="*/ 63 w 82"/>
                    <a:gd name="T25" fmla="*/ 19 h 29"/>
                    <a:gd name="T26" fmla="*/ 68 w 82"/>
                    <a:gd name="T27" fmla="*/ 19 h 29"/>
                    <a:gd name="T28" fmla="*/ 72 w 82"/>
                    <a:gd name="T29" fmla="*/ 24 h 29"/>
                    <a:gd name="T30" fmla="*/ 77 w 82"/>
                    <a:gd name="T31" fmla="*/ 29 h 29"/>
                    <a:gd name="T32" fmla="*/ 82 w 82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29"/>
                    <a:gd name="T53" fmla="*/ 82 w 82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2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34" y="4"/>
                      </a:lnTo>
                      <a:lnTo>
                        <a:pt x="39" y="9"/>
                      </a:lnTo>
                      <a:lnTo>
                        <a:pt x="43" y="9"/>
                      </a:lnTo>
                      <a:lnTo>
                        <a:pt x="48" y="9"/>
                      </a:lnTo>
                      <a:lnTo>
                        <a:pt x="53" y="14"/>
                      </a:lnTo>
                      <a:lnTo>
                        <a:pt x="58" y="14"/>
                      </a:lnTo>
                      <a:lnTo>
                        <a:pt x="63" y="19"/>
                      </a:lnTo>
                      <a:lnTo>
                        <a:pt x="68" y="19"/>
                      </a:lnTo>
                      <a:lnTo>
                        <a:pt x="72" y="24"/>
                      </a:lnTo>
                      <a:lnTo>
                        <a:pt x="77" y="29"/>
                      </a:lnTo>
                      <a:lnTo>
                        <a:pt x="82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1" name="Freeform 1696">
                  <a:extLst>
                    <a:ext uri="{FF2B5EF4-FFF2-40B4-BE49-F238E27FC236}">
                      <a16:creationId xmlns:a16="http://schemas.microsoft.com/office/drawing/2014/main" id="{CDDD8296-7C40-4DB5-BA3D-B88592102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3" y="2312"/>
                  <a:ext cx="10" cy="19"/>
                </a:xfrm>
                <a:custGeom>
                  <a:avLst/>
                  <a:gdLst>
                    <a:gd name="T0" fmla="*/ 0 w 10"/>
                    <a:gd name="T1" fmla="*/ 0 h 19"/>
                    <a:gd name="T2" fmla="*/ 0 w 10"/>
                    <a:gd name="T3" fmla="*/ 0 h 19"/>
                    <a:gd name="T4" fmla="*/ 5 w 10"/>
                    <a:gd name="T5" fmla="*/ 4 h 19"/>
                    <a:gd name="T6" fmla="*/ 5 w 10"/>
                    <a:gd name="T7" fmla="*/ 4 h 19"/>
                    <a:gd name="T8" fmla="*/ 5 w 10"/>
                    <a:gd name="T9" fmla="*/ 4 h 19"/>
                    <a:gd name="T10" fmla="*/ 5 w 10"/>
                    <a:gd name="T11" fmla="*/ 4 h 19"/>
                    <a:gd name="T12" fmla="*/ 5 w 10"/>
                    <a:gd name="T13" fmla="*/ 9 h 19"/>
                    <a:gd name="T14" fmla="*/ 5 w 10"/>
                    <a:gd name="T15" fmla="*/ 9 h 19"/>
                    <a:gd name="T16" fmla="*/ 5 w 10"/>
                    <a:gd name="T17" fmla="*/ 9 h 19"/>
                    <a:gd name="T18" fmla="*/ 5 w 10"/>
                    <a:gd name="T19" fmla="*/ 14 h 19"/>
                    <a:gd name="T20" fmla="*/ 5 w 10"/>
                    <a:gd name="T21" fmla="*/ 14 h 19"/>
                    <a:gd name="T22" fmla="*/ 5 w 10"/>
                    <a:gd name="T23" fmla="*/ 14 h 19"/>
                    <a:gd name="T24" fmla="*/ 5 w 10"/>
                    <a:gd name="T25" fmla="*/ 14 h 19"/>
                    <a:gd name="T26" fmla="*/ 10 w 10"/>
                    <a:gd name="T27" fmla="*/ 19 h 19"/>
                    <a:gd name="T28" fmla="*/ 10 w 10"/>
                    <a:gd name="T29" fmla="*/ 19 h 19"/>
                    <a:gd name="T30" fmla="*/ 10 w 10"/>
                    <a:gd name="T31" fmla="*/ 19 h 19"/>
                    <a:gd name="T32" fmla="*/ 10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2" name="Freeform 1697">
                  <a:extLst>
                    <a:ext uri="{FF2B5EF4-FFF2-40B4-BE49-F238E27FC236}">
                      <a16:creationId xmlns:a16="http://schemas.microsoft.com/office/drawing/2014/main" id="{3505120A-F00B-4450-84BD-FF0A4D1BE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3" y="2331"/>
                  <a:ext cx="24" cy="5"/>
                </a:xfrm>
                <a:custGeom>
                  <a:avLst/>
                  <a:gdLst>
                    <a:gd name="T0" fmla="*/ 0 w 24"/>
                    <a:gd name="T1" fmla="*/ 0 h 5"/>
                    <a:gd name="T2" fmla="*/ 5 w 24"/>
                    <a:gd name="T3" fmla="*/ 0 h 5"/>
                    <a:gd name="T4" fmla="*/ 5 w 24"/>
                    <a:gd name="T5" fmla="*/ 0 h 5"/>
                    <a:gd name="T6" fmla="*/ 5 w 24"/>
                    <a:gd name="T7" fmla="*/ 0 h 5"/>
                    <a:gd name="T8" fmla="*/ 9 w 24"/>
                    <a:gd name="T9" fmla="*/ 0 h 5"/>
                    <a:gd name="T10" fmla="*/ 9 w 24"/>
                    <a:gd name="T11" fmla="*/ 0 h 5"/>
                    <a:gd name="T12" fmla="*/ 9 w 24"/>
                    <a:gd name="T13" fmla="*/ 0 h 5"/>
                    <a:gd name="T14" fmla="*/ 14 w 24"/>
                    <a:gd name="T15" fmla="*/ 0 h 5"/>
                    <a:gd name="T16" fmla="*/ 14 w 24"/>
                    <a:gd name="T17" fmla="*/ 0 h 5"/>
                    <a:gd name="T18" fmla="*/ 14 w 24"/>
                    <a:gd name="T19" fmla="*/ 0 h 5"/>
                    <a:gd name="T20" fmla="*/ 14 w 24"/>
                    <a:gd name="T21" fmla="*/ 0 h 5"/>
                    <a:gd name="T22" fmla="*/ 19 w 24"/>
                    <a:gd name="T23" fmla="*/ 0 h 5"/>
                    <a:gd name="T24" fmla="*/ 19 w 24"/>
                    <a:gd name="T25" fmla="*/ 0 h 5"/>
                    <a:gd name="T26" fmla="*/ 19 w 24"/>
                    <a:gd name="T27" fmla="*/ 0 h 5"/>
                    <a:gd name="T28" fmla="*/ 24 w 24"/>
                    <a:gd name="T29" fmla="*/ 5 h 5"/>
                    <a:gd name="T30" fmla="*/ 24 w 24"/>
                    <a:gd name="T31" fmla="*/ 5 h 5"/>
                    <a:gd name="T32" fmla="*/ 24 w 2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3" name="Freeform 1698">
                  <a:extLst>
                    <a:ext uri="{FF2B5EF4-FFF2-40B4-BE49-F238E27FC236}">
                      <a16:creationId xmlns:a16="http://schemas.microsoft.com/office/drawing/2014/main" id="{DE0604E9-B990-4EBC-9D68-7384D1739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2" y="2336"/>
                  <a:ext cx="10" cy="72"/>
                </a:xfrm>
                <a:custGeom>
                  <a:avLst/>
                  <a:gdLst>
                    <a:gd name="T0" fmla="*/ 5 w 10"/>
                    <a:gd name="T1" fmla="*/ 0 h 72"/>
                    <a:gd name="T2" fmla="*/ 5 w 10"/>
                    <a:gd name="T3" fmla="*/ 5 h 72"/>
                    <a:gd name="T4" fmla="*/ 10 w 10"/>
                    <a:gd name="T5" fmla="*/ 9 h 72"/>
                    <a:gd name="T6" fmla="*/ 10 w 10"/>
                    <a:gd name="T7" fmla="*/ 14 h 72"/>
                    <a:gd name="T8" fmla="*/ 10 w 10"/>
                    <a:gd name="T9" fmla="*/ 19 h 72"/>
                    <a:gd name="T10" fmla="*/ 10 w 10"/>
                    <a:gd name="T11" fmla="*/ 24 h 72"/>
                    <a:gd name="T12" fmla="*/ 10 w 10"/>
                    <a:gd name="T13" fmla="*/ 24 h 72"/>
                    <a:gd name="T14" fmla="*/ 5 w 10"/>
                    <a:gd name="T15" fmla="*/ 29 h 72"/>
                    <a:gd name="T16" fmla="*/ 5 w 10"/>
                    <a:gd name="T17" fmla="*/ 34 h 72"/>
                    <a:gd name="T18" fmla="*/ 5 w 10"/>
                    <a:gd name="T19" fmla="*/ 38 h 72"/>
                    <a:gd name="T20" fmla="*/ 5 w 10"/>
                    <a:gd name="T21" fmla="*/ 43 h 72"/>
                    <a:gd name="T22" fmla="*/ 5 w 10"/>
                    <a:gd name="T23" fmla="*/ 48 h 72"/>
                    <a:gd name="T24" fmla="*/ 5 w 10"/>
                    <a:gd name="T25" fmla="*/ 53 h 72"/>
                    <a:gd name="T26" fmla="*/ 0 w 10"/>
                    <a:gd name="T27" fmla="*/ 58 h 72"/>
                    <a:gd name="T28" fmla="*/ 0 w 10"/>
                    <a:gd name="T29" fmla="*/ 63 h 72"/>
                    <a:gd name="T30" fmla="*/ 0 w 10"/>
                    <a:gd name="T31" fmla="*/ 67 h 72"/>
                    <a:gd name="T32" fmla="*/ 0 w 10"/>
                    <a:gd name="T33" fmla="*/ 7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72"/>
                    <a:gd name="T53" fmla="*/ 10 w 10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72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4" name="Freeform 1699">
                  <a:extLst>
                    <a:ext uri="{FF2B5EF4-FFF2-40B4-BE49-F238E27FC236}">
                      <a16:creationId xmlns:a16="http://schemas.microsoft.com/office/drawing/2014/main" id="{E752A748-AED7-4EFB-8155-F2112014C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2" y="2408"/>
                  <a:ext cx="10" cy="19"/>
                </a:xfrm>
                <a:custGeom>
                  <a:avLst/>
                  <a:gdLst>
                    <a:gd name="T0" fmla="*/ 0 w 10"/>
                    <a:gd name="T1" fmla="*/ 0 h 19"/>
                    <a:gd name="T2" fmla="*/ 0 w 10"/>
                    <a:gd name="T3" fmla="*/ 0 h 19"/>
                    <a:gd name="T4" fmla="*/ 0 w 10"/>
                    <a:gd name="T5" fmla="*/ 5 h 19"/>
                    <a:gd name="T6" fmla="*/ 0 w 10"/>
                    <a:gd name="T7" fmla="*/ 5 h 19"/>
                    <a:gd name="T8" fmla="*/ 0 w 10"/>
                    <a:gd name="T9" fmla="*/ 5 h 19"/>
                    <a:gd name="T10" fmla="*/ 0 w 10"/>
                    <a:gd name="T11" fmla="*/ 10 h 19"/>
                    <a:gd name="T12" fmla="*/ 0 w 10"/>
                    <a:gd name="T13" fmla="*/ 10 h 19"/>
                    <a:gd name="T14" fmla="*/ 0 w 10"/>
                    <a:gd name="T15" fmla="*/ 10 h 19"/>
                    <a:gd name="T16" fmla="*/ 0 w 10"/>
                    <a:gd name="T17" fmla="*/ 10 h 19"/>
                    <a:gd name="T18" fmla="*/ 0 w 10"/>
                    <a:gd name="T19" fmla="*/ 15 h 19"/>
                    <a:gd name="T20" fmla="*/ 5 w 10"/>
                    <a:gd name="T21" fmla="*/ 15 h 19"/>
                    <a:gd name="T22" fmla="*/ 5 w 10"/>
                    <a:gd name="T23" fmla="*/ 15 h 19"/>
                    <a:gd name="T24" fmla="*/ 5 w 10"/>
                    <a:gd name="T25" fmla="*/ 15 h 19"/>
                    <a:gd name="T26" fmla="*/ 5 w 10"/>
                    <a:gd name="T27" fmla="*/ 19 h 19"/>
                    <a:gd name="T28" fmla="*/ 5 w 10"/>
                    <a:gd name="T29" fmla="*/ 19 h 19"/>
                    <a:gd name="T30" fmla="*/ 10 w 10"/>
                    <a:gd name="T31" fmla="*/ 19 h 19"/>
                    <a:gd name="T32" fmla="*/ 10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5" name="Freeform 1700">
                  <a:extLst>
                    <a:ext uri="{FF2B5EF4-FFF2-40B4-BE49-F238E27FC236}">
                      <a16:creationId xmlns:a16="http://schemas.microsoft.com/office/drawing/2014/main" id="{232490B3-85D0-4AA9-B0AD-64117961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2350"/>
                  <a:ext cx="82" cy="77"/>
                </a:xfrm>
                <a:custGeom>
                  <a:avLst/>
                  <a:gdLst>
                    <a:gd name="T0" fmla="*/ 0 w 82"/>
                    <a:gd name="T1" fmla="*/ 77 h 77"/>
                    <a:gd name="T2" fmla="*/ 9 w 82"/>
                    <a:gd name="T3" fmla="*/ 77 h 77"/>
                    <a:gd name="T4" fmla="*/ 14 w 82"/>
                    <a:gd name="T5" fmla="*/ 77 h 77"/>
                    <a:gd name="T6" fmla="*/ 19 w 82"/>
                    <a:gd name="T7" fmla="*/ 73 h 77"/>
                    <a:gd name="T8" fmla="*/ 29 w 82"/>
                    <a:gd name="T9" fmla="*/ 68 h 77"/>
                    <a:gd name="T10" fmla="*/ 34 w 82"/>
                    <a:gd name="T11" fmla="*/ 63 h 77"/>
                    <a:gd name="T12" fmla="*/ 38 w 82"/>
                    <a:gd name="T13" fmla="*/ 58 h 77"/>
                    <a:gd name="T14" fmla="*/ 43 w 82"/>
                    <a:gd name="T15" fmla="*/ 53 h 77"/>
                    <a:gd name="T16" fmla="*/ 48 w 82"/>
                    <a:gd name="T17" fmla="*/ 49 h 77"/>
                    <a:gd name="T18" fmla="*/ 53 w 82"/>
                    <a:gd name="T19" fmla="*/ 44 h 77"/>
                    <a:gd name="T20" fmla="*/ 58 w 82"/>
                    <a:gd name="T21" fmla="*/ 39 h 77"/>
                    <a:gd name="T22" fmla="*/ 63 w 82"/>
                    <a:gd name="T23" fmla="*/ 29 h 77"/>
                    <a:gd name="T24" fmla="*/ 67 w 82"/>
                    <a:gd name="T25" fmla="*/ 24 h 77"/>
                    <a:gd name="T26" fmla="*/ 72 w 82"/>
                    <a:gd name="T27" fmla="*/ 20 h 77"/>
                    <a:gd name="T28" fmla="*/ 77 w 82"/>
                    <a:gd name="T29" fmla="*/ 15 h 77"/>
                    <a:gd name="T30" fmla="*/ 77 w 82"/>
                    <a:gd name="T31" fmla="*/ 5 h 77"/>
                    <a:gd name="T32" fmla="*/ 82 w 82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77"/>
                    <a:gd name="T53" fmla="*/ 82 w 82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77">
                      <a:moveTo>
                        <a:pt x="0" y="77"/>
                      </a:moveTo>
                      <a:lnTo>
                        <a:pt x="9" y="77"/>
                      </a:lnTo>
                      <a:lnTo>
                        <a:pt x="14" y="77"/>
                      </a:lnTo>
                      <a:lnTo>
                        <a:pt x="19" y="73"/>
                      </a:lnTo>
                      <a:lnTo>
                        <a:pt x="29" y="68"/>
                      </a:lnTo>
                      <a:lnTo>
                        <a:pt x="34" y="63"/>
                      </a:lnTo>
                      <a:lnTo>
                        <a:pt x="38" y="58"/>
                      </a:lnTo>
                      <a:lnTo>
                        <a:pt x="43" y="53"/>
                      </a:lnTo>
                      <a:lnTo>
                        <a:pt x="48" y="49"/>
                      </a:lnTo>
                      <a:lnTo>
                        <a:pt x="53" y="44"/>
                      </a:lnTo>
                      <a:lnTo>
                        <a:pt x="58" y="39"/>
                      </a:lnTo>
                      <a:lnTo>
                        <a:pt x="63" y="29"/>
                      </a:lnTo>
                      <a:lnTo>
                        <a:pt x="67" y="24"/>
                      </a:lnTo>
                      <a:lnTo>
                        <a:pt x="72" y="20"/>
                      </a:lnTo>
                      <a:lnTo>
                        <a:pt x="77" y="15"/>
                      </a:lnTo>
                      <a:lnTo>
                        <a:pt x="77" y="5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6" name="Freeform 1701">
                  <a:extLst>
                    <a:ext uri="{FF2B5EF4-FFF2-40B4-BE49-F238E27FC236}">
                      <a16:creationId xmlns:a16="http://schemas.microsoft.com/office/drawing/2014/main" id="{A38B6279-6DDE-44EB-8F59-2BE6C3B16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2186"/>
                  <a:ext cx="82" cy="164"/>
                </a:xfrm>
                <a:custGeom>
                  <a:avLst/>
                  <a:gdLst>
                    <a:gd name="T0" fmla="*/ 0 w 82"/>
                    <a:gd name="T1" fmla="*/ 164 h 164"/>
                    <a:gd name="T2" fmla="*/ 9 w 82"/>
                    <a:gd name="T3" fmla="*/ 155 h 164"/>
                    <a:gd name="T4" fmla="*/ 14 w 82"/>
                    <a:gd name="T5" fmla="*/ 145 h 164"/>
                    <a:gd name="T6" fmla="*/ 19 w 82"/>
                    <a:gd name="T7" fmla="*/ 135 h 164"/>
                    <a:gd name="T8" fmla="*/ 29 w 82"/>
                    <a:gd name="T9" fmla="*/ 126 h 164"/>
                    <a:gd name="T10" fmla="*/ 34 w 82"/>
                    <a:gd name="T11" fmla="*/ 116 h 164"/>
                    <a:gd name="T12" fmla="*/ 38 w 82"/>
                    <a:gd name="T13" fmla="*/ 106 h 164"/>
                    <a:gd name="T14" fmla="*/ 43 w 82"/>
                    <a:gd name="T15" fmla="*/ 97 h 164"/>
                    <a:gd name="T16" fmla="*/ 53 w 82"/>
                    <a:gd name="T17" fmla="*/ 87 h 164"/>
                    <a:gd name="T18" fmla="*/ 58 w 82"/>
                    <a:gd name="T19" fmla="*/ 77 h 164"/>
                    <a:gd name="T20" fmla="*/ 63 w 82"/>
                    <a:gd name="T21" fmla="*/ 68 h 164"/>
                    <a:gd name="T22" fmla="*/ 67 w 82"/>
                    <a:gd name="T23" fmla="*/ 58 h 164"/>
                    <a:gd name="T24" fmla="*/ 72 w 82"/>
                    <a:gd name="T25" fmla="*/ 44 h 164"/>
                    <a:gd name="T26" fmla="*/ 72 w 82"/>
                    <a:gd name="T27" fmla="*/ 34 h 164"/>
                    <a:gd name="T28" fmla="*/ 77 w 82"/>
                    <a:gd name="T29" fmla="*/ 24 h 164"/>
                    <a:gd name="T30" fmla="*/ 82 w 82"/>
                    <a:gd name="T31" fmla="*/ 15 h 164"/>
                    <a:gd name="T32" fmla="*/ 82 w 82"/>
                    <a:gd name="T33" fmla="*/ 0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64"/>
                    <a:gd name="T53" fmla="*/ 82 w 82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64">
                      <a:moveTo>
                        <a:pt x="0" y="164"/>
                      </a:moveTo>
                      <a:lnTo>
                        <a:pt x="9" y="155"/>
                      </a:lnTo>
                      <a:lnTo>
                        <a:pt x="14" y="145"/>
                      </a:lnTo>
                      <a:lnTo>
                        <a:pt x="19" y="135"/>
                      </a:lnTo>
                      <a:lnTo>
                        <a:pt x="29" y="126"/>
                      </a:lnTo>
                      <a:lnTo>
                        <a:pt x="34" y="116"/>
                      </a:lnTo>
                      <a:lnTo>
                        <a:pt x="38" y="106"/>
                      </a:lnTo>
                      <a:lnTo>
                        <a:pt x="43" y="97"/>
                      </a:lnTo>
                      <a:lnTo>
                        <a:pt x="53" y="87"/>
                      </a:lnTo>
                      <a:lnTo>
                        <a:pt x="58" y="77"/>
                      </a:lnTo>
                      <a:lnTo>
                        <a:pt x="63" y="68"/>
                      </a:lnTo>
                      <a:lnTo>
                        <a:pt x="67" y="58"/>
                      </a:lnTo>
                      <a:lnTo>
                        <a:pt x="72" y="44"/>
                      </a:lnTo>
                      <a:lnTo>
                        <a:pt x="72" y="34"/>
                      </a:lnTo>
                      <a:lnTo>
                        <a:pt x="77" y="24"/>
                      </a:lnTo>
                      <a:lnTo>
                        <a:pt x="82" y="15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7" name="Freeform 1702">
                  <a:extLst>
                    <a:ext uri="{FF2B5EF4-FFF2-40B4-BE49-F238E27FC236}">
                      <a16:creationId xmlns:a16="http://schemas.microsoft.com/office/drawing/2014/main" id="{5E69A3BD-C767-4CEA-AFBD-D70523FF1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8" y="2094"/>
                  <a:ext cx="58" cy="92"/>
                </a:xfrm>
                <a:custGeom>
                  <a:avLst/>
                  <a:gdLst>
                    <a:gd name="T0" fmla="*/ 58 w 58"/>
                    <a:gd name="T1" fmla="*/ 92 h 92"/>
                    <a:gd name="T2" fmla="*/ 58 w 58"/>
                    <a:gd name="T3" fmla="*/ 87 h 92"/>
                    <a:gd name="T4" fmla="*/ 58 w 58"/>
                    <a:gd name="T5" fmla="*/ 78 h 92"/>
                    <a:gd name="T6" fmla="*/ 58 w 58"/>
                    <a:gd name="T7" fmla="*/ 73 h 92"/>
                    <a:gd name="T8" fmla="*/ 53 w 58"/>
                    <a:gd name="T9" fmla="*/ 68 h 92"/>
                    <a:gd name="T10" fmla="*/ 48 w 58"/>
                    <a:gd name="T11" fmla="*/ 58 h 92"/>
                    <a:gd name="T12" fmla="*/ 43 w 58"/>
                    <a:gd name="T13" fmla="*/ 53 h 92"/>
                    <a:gd name="T14" fmla="*/ 43 w 58"/>
                    <a:gd name="T15" fmla="*/ 49 h 92"/>
                    <a:gd name="T16" fmla="*/ 39 w 58"/>
                    <a:gd name="T17" fmla="*/ 44 h 92"/>
                    <a:gd name="T18" fmla="*/ 34 w 58"/>
                    <a:gd name="T19" fmla="*/ 39 h 92"/>
                    <a:gd name="T20" fmla="*/ 29 w 58"/>
                    <a:gd name="T21" fmla="*/ 34 h 92"/>
                    <a:gd name="T22" fmla="*/ 19 w 58"/>
                    <a:gd name="T23" fmla="*/ 29 h 92"/>
                    <a:gd name="T24" fmla="*/ 14 w 58"/>
                    <a:gd name="T25" fmla="*/ 25 h 92"/>
                    <a:gd name="T26" fmla="*/ 10 w 58"/>
                    <a:gd name="T27" fmla="*/ 20 h 92"/>
                    <a:gd name="T28" fmla="*/ 10 w 58"/>
                    <a:gd name="T29" fmla="*/ 15 h 92"/>
                    <a:gd name="T30" fmla="*/ 5 w 58"/>
                    <a:gd name="T31" fmla="*/ 5 h 92"/>
                    <a:gd name="T32" fmla="*/ 0 w 58"/>
                    <a:gd name="T33" fmla="*/ 0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92"/>
                    <a:gd name="T53" fmla="*/ 58 w 58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92">
                      <a:moveTo>
                        <a:pt x="58" y="92"/>
                      </a:moveTo>
                      <a:lnTo>
                        <a:pt x="58" y="87"/>
                      </a:lnTo>
                      <a:lnTo>
                        <a:pt x="58" y="78"/>
                      </a:lnTo>
                      <a:lnTo>
                        <a:pt x="58" y="73"/>
                      </a:lnTo>
                      <a:lnTo>
                        <a:pt x="53" y="68"/>
                      </a:lnTo>
                      <a:lnTo>
                        <a:pt x="48" y="58"/>
                      </a:lnTo>
                      <a:lnTo>
                        <a:pt x="43" y="53"/>
                      </a:lnTo>
                      <a:lnTo>
                        <a:pt x="43" y="49"/>
                      </a:lnTo>
                      <a:lnTo>
                        <a:pt x="39" y="44"/>
                      </a:lnTo>
                      <a:lnTo>
                        <a:pt x="34" y="39"/>
                      </a:lnTo>
                      <a:lnTo>
                        <a:pt x="29" y="34"/>
                      </a:lnTo>
                      <a:lnTo>
                        <a:pt x="19" y="29"/>
                      </a:lnTo>
                      <a:lnTo>
                        <a:pt x="14" y="25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8" name="Freeform 1703">
                  <a:extLst>
                    <a:ext uri="{FF2B5EF4-FFF2-40B4-BE49-F238E27FC236}">
                      <a16:creationId xmlns:a16="http://schemas.microsoft.com/office/drawing/2014/main" id="{53DBE135-FF19-4E83-8978-9EC3AE058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2056"/>
                  <a:ext cx="29" cy="38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4 h 38"/>
                    <a:gd name="T4" fmla="*/ 29 w 29"/>
                    <a:gd name="T5" fmla="*/ 34 h 38"/>
                    <a:gd name="T6" fmla="*/ 24 w 29"/>
                    <a:gd name="T7" fmla="*/ 29 h 38"/>
                    <a:gd name="T8" fmla="*/ 24 w 29"/>
                    <a:gd name="T9" fmla="*/ 29 h 38"/>
                    <a:gd name="T10" fmla="*/ 24 w 29"/>
                    <a:gd name="T11" fmla="*/ 24 h 38"/>
                    <a:gd name="T12" fmla="*/ 24 w 29"/>
                    <a:gd name="T13" fmla="*/ 19 h 38"/>
                    <a:gd name="T14" fmla="*/ 19 w 29"/>
                    <a:gd name="T15" fmla="*/ 19 h 38"/>
                    <a:gd name="T16" fmla="*/ 19 w 29"/>
                    <a:gd name="T17" fmla="*/ 14 h 38"/>
                    <a:gd name="T18" fmla="*/ 19 w 29"/>
                    <a:gd name="T19" fmla="*/ 14 h 38"/>
                    <a:gd name="T20" fmla="*/ 14 w 29"/>
                    <a:gd name="T21" fmla="*/ 9 h 38"/>
                    <a:gd name="T22" fmla="*/ 14 w 29"/>
                    <a:gd name="T23" fmla="*/ 9 h 38"/>
                    <a:gd name="T24" fmla="*/ 14 w 29"/>
                    <a:gd name="T25" fmla="*/ 5 h 38"/>
                    <a:gd name="T26" fmla="*/ 10 w 29"/>
                    <a:gd name="T27" fmla="*/ 5 h 38"/>
                    <a:gd name="T28" fmla="*/ 5 w 29"/>
                    <a:gd name="T29" fmla="*/ 0 h 38"/>
                    <a:gd name="T30" fmla="*/ 5 w 29"/>
                    <a:gd name="T31" fmla="*/ 0 h 38"/>
                    <a:gd name="T32" fmla="*/ 0 w 29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8"/>
                    <a:gd name="T53" fmla="*/ 29 w 2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8">
                      <a:moveTo>
                        <a:pt x="29" y="38"/>
                      </a:moveTo>
                      <a:lnTo>
                        <a:pt x="29" y="34"/>
                      </a:lnTo>
                      <a:lnTo>
                        <a:pt x="24" y="29"/>
                      </a:lnTo>
                      <a:lnTo>
                        <a:pt x="24" y="24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9" y="14"/>
                      </a:lnTo>
                      <a:lnTo>
                        <a:pt x="14" y="9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9" name="Freeform 1704">
                  <a:extLst>
                    <a:ext uri="{FF2B5EF4-FFF2-40B4-BE49-F238E27FC236}">
                      <a16:creationId xmlns:a16="http://schemas.microsoft.com/office/drawing/2014/main" id="{177A0099-8225-4363-96F4-DC3383812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2012"/>
                  <a:ext cx="101" cy="44"/>
                </a:xfrm>
                <a:custGeom>
                  <a:avLst/>
                  <a:gdLst>
                    <a:gd name="T0" fmla="*/ 101 w 101"/>
                    <a:gd name="T1" fmla="*/ 44 h 44"/>
                    <a:gd name="T2" fmla="*/ 96 w 101"/>
                    <a:gd name="T3" fmla="*/ 44 h 44"/>
                    <a:gd name="T4" fmla="*/ 87 w 101"/>
                    <a:gd name="T5" fmla="*/ 39 h 44"/>
                    <a:gd name="T6" fmla="*/ 82 w 101"/>
                    <a:gd name="T7" fmla="*/ 39 h 44"/>
                    <a:gd name="T8" fmla="*/ 77 w 101"/>
                    <a:gd name="T9" fmla="*/ 34 h 44"/>
                    <a:gd name="T10" fmla="*/ 67 w 101"/>
                    <a:gd name="T11" fmla="*/ 34 h 44"/>
                    <a:gd name="T12" fmla="*/ 62 w 101"/>
                    <a:gd name="T13" fmla="*/ 29 h 44"/>
                    <a:gd name="T14" fmla="*/ 58 w 101"/>
                    <a:gd name="T15" fmla="*/ 29 h 44"/>
                    <a:gd name="T16" fmla="*/ 48 w 101"/>
                    <a:gd name="T17" fmla="*/ 24 h 44"/>
                    <a:gd name="T18" fmla="*/ 43 w 101"/>
                    <a:gd name="T19" fmla="*/ 24 h 44"/>
                    <a:gd name="T20" fmla="*/ 38 w 101"/>
                    <a:gd name="T21" fmla="*/ 20 h 44"/>
                    <a:gd name="T22" fmla="*/ 33 w 101"/>
                    <a:gd name="T23" fmla="*/ 20 h 44"/>
                    <a:gd name="T24" fmla="*/ 24 w 101"/>
                    <a:gd name="T25" fmla="*/ 15 h 44"/>
                    <a:gd name="T26" fmla="*/ 19 w 101"/>
                    <a:gd name="T27" fmla="*/ 10 h 44"/>
                    <a:gd name="T28" fmla="*/ 14 w 101"/>
                    <a:gd name="T29" fmla="*/ 10 h 44"/>
                    <a:gd name="T30" fmla="*/ 4 w 101"/>
                    <a:gd name="T31" fmla="*/ 5 h 44"/>
                    <a:gd name="T32" fmla="*/ 0 w 101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44"/>
                    <a:gd name="T53" fmla="*/ 101 w 101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44">
                      <a:moveTo>
                        <a:pt x="101" y="44"/>
                      </a:moveTo>
                      <a:lnTo>
                        <a:pt x="96" y="44"/>
                      </a:lnTo>
                      <a:lnTo>
                        <a:pt x="87" y="39"/>
                      </a:lnTo>
                      <a:lnTo>
                        <a:pt x="82" y="39"/>
                      </a:lnTo>
                      <a:lnTo>
                        <a:pt x="77" y="34"/>
                      </a:lnTo>
                      <a:lnTo>
                        <a:pt x="67" y="34"/>
                      </a:lnTo>
                      <a:lnTo>
                        <a:pt x="62" y="29"/>
                      </a:lnTo>
                      <a:lnTo>
                        <a:pt x="58" y="29"/>
                      </a:lnTo>
                      <a:lnTo>
                        <a:pt x="48" y="24"/>
                      </a:lnTo>
                      <a:lnTo>
                        <a:pt x="43" y="24"/>
                      </a:lnTo>
                      <a:lnTo>
                        <a:pt x="38" y="20"/>
                      </a:lnTo>
                      <a:lnTo>
                        <a:pt x="33" y="20"/>
                      </a:lnTo>
                      <a:lnTo>
                        <a:pt x="24" y="1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0" name="Freeform 1705">
                  <a:extLst>
                    <a:ext uri="{FF2B5EF4-FFF2-40B4-BE49-F238E27FC236}">
                      <a16:creationId xmlns:a16="http://schemas.microsoft.com/office/drawing/2014/main" id="{1EC4B07A-673B-45EE-92FD-BE75B96E5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1921"/>
                  <a:ext cx="97" cy="91"/>
                </a:xfrm>
                <a:custGeom>
                  <a:avLst/>
                  <a:gdLst>
                    <a:gd name="T0" fmla="*/ 97 w 97"/>
                    <a:gd name="T1" fmla="*/ 91 h 91"/>
                    <a:gd name="T2" fmla="*/ 92 w 97"/>
                    <a:gd name="T3" fmla="*/ 91 h 91"/>
                    <a:gd name="T4" fmla="*/ 82 w 97"/>
                    <a:gd name="T5" fmla="*/ 86 h 91"/>
                    <a:gd name="T6" fmla="*/ 77 w 97"/>
                    <a:gd name="T7" fmla="*/ 82 h 91"/>
                    <a:gd name="T8" fmla="*/ 72 w 97"/>
                    <a:gd name="T9" fmla="*/ 77 h 91"/>
                    <a:gd name="T10" fmla="*/ 63 w 97"/>
                    <a:gd name="T11" fmla="*/ 67 h 91"/>
                    <a:gd name="T12" fmla="*/ 58 w 97"/>
                    <a:gd name="T13" fmla="*/ 62 h 91"/>
                    <a:gd name="T14" fmla="*/ 53 w 97"/>
                    <a:gd name="T15" fmla="*/ 58 h 91"/>
                    <a:gd name="T16" fmla="*/ 43 w 97"/>
                    <a:gd name="T17" fmla="*/ 53 h 91"/>
                    <a:gd name="T18" fmla="*/ 39 w 97"/>
                    <a:gd name="T19" fmla="*/ 43 h 91"/>
                    <a:gd name="T20" fmla="*/ 34 w 97"/>
                    <a:gd name="T21" fmla="*/ 38 h 91"/>
                    <a:gd name="T22" fmla="*/ 29 w 97"/>
                    <a:gd name="T23" fmla="*/ 33 h 91"/>
                    <a:gd name="T24" fmla="*/ 24 w 97"/>
                    <a:gd name="T25" fmla="*/ 24 h 91"/>
                    <a:gd name="T26" fmla="*/ 19 w 97"/>
                    <a:gd name="T27" fmla="*/ 19 h 91"/>
                    <a:gd name="T28" fmla="*/ 10 w 97"/>
                    <a:gd name="T29" fmla="*/ 14 h 91"/>
                    <a:gd name="T30" fmla="*/ 5 w 97"/>
                    <a:gd name="T31" fmla="*/ 4 h 91"/>
                    <a:gd name="T32" fmla="*/ 0 w 97"/>
                    <a:gd name="T33" fmla="*/ 0 h 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7"/>
                    <a:gd name="T52" fmla="*/ 0 h 91"/>
                    <a:gd name="T53" fmla="*/ 97 w 97"/>
                    <a:gd name="T54" fmla="*/ 91 h 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7" h="91">
                      <a:moveTo>
                        <a:pt x="97" y="91"/>
                      </a:moveTo>
                      <a:lnTo>
                        <a:pt x="92" y="91"/>
                      </a:lnTo>
                      <a:lnTo>
                        <a:pt x="82" y="86"/>
                      </a:lnTo>
                      <a:lnTo>
                        <a:pt x="77" y="82"/>
                      </a:lnTo>
                      <a:lnTo>
                        <a:pt x="72" y="77"/>
                      </a:lnTo>
                      <a:lnTo>
                        <a:pt x="63" y="67"/>
                      </a:lnTo>
                      <a:lnTo>
                        <a:pt x="58" y="62"/>
                      </a:lnTo>
                      <a:lnTo>
                        <a:pt x="53" y="58"/>
                      </a:lnTo>
                      <a:lnTo>
                        <a:pt x="43" y="53"/>
                      </a:lnTo>
                      <a:lnTo>
                        <a:pt x="39" y="43"/>
                      </a:lnTo>
                      <a:lnTo>
                        <a:pt x="34" y="38"/>
                      </a:lnTo>
                      <a:lnTo>
                        <a:pt x="29" y="33"/>
                      </a:lnTo>
                      <a:lnTo>
                        <a:pt x="24" y="24"/>
                      </a:lnTo>
                      <a:lnTo>
                        <a:pt x="19" y="19"/>
                      </a:lnTo>
                      <a:lnTo>
                        <a:pt x="10" y="14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1" name="Freeform 1706">
                  <a:extLst>
                    <a:ext uri="{FF2B5EF4-FFF2-40B4-BE49-F238E27FC236}">
                      <a16:creationId xmlns:a16="http://schemas.microsoft.com/office/drawing/2014/main" id="{3A466B04-8A8C-446F-91AD-368F20064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1679"/>
                  <a:ext cx="82" cy="242"/>
                </a:xfrm>
                <a:custGeom>
                  <a:avLst/>
                  <a:gdLst>
                    <a:gd name="T0" fmla="*/ 0 w 82"/>
                    <a:gd name="T1" fmla="*/ 242 h 242"/>
                    <a:gd name="T2" fmla="*/ 5 w 82"/>
                    <a:gd name="T3" fmla="*/ 227 h 242"/>
                    <a:gd name="T4" fmla="*/ 10 w 82"/>
                    <a:gd name="T5" fmla="*/ 213 h 242"/>
                    <a:gd name="T6" fmla="*/ 15 w 82"/>
                    <a:gd name="T7" fmla="*/ 193 h 242"/>
                    <a:gd name="T8" fmla="*/ 15 w 82"/>
                    <a:gd name="T9" fmla="*/ 179 h 242"/>
                    <a:gd name="T10" fmla="*/ 19 w 82"/>
                    <a:gd name="T11" fmla="*/ 164 h 242"/>
                    <a:gd name="T12" fmla="*/ 24 w 82"/>
                    <a:gd name="T13" fmla="*/ 145 h 242"/>
                    <a:gd name="T14" fmla="*/ 29 w 82"/>
                    <a:gd name="T15" fmla="*/ 131 h 242"/>
                    <a:gd name="T16" fmla="*/ 29 w 82"/>
                    <a:gd name="T17" fmla="*/ 116 h 242"/>
                    <a:gd name="T18" fmla="*/ 34 w 82"/>
                    <a:gd name="T19" fmla="*/ 102 h 242"/>
                    <a:gd name="T20" fmla="*/ 39 w 82"/>
                    <a:gd name="T21" fmla="*/ 87 h 242"/>
                    <a:gd name="T22" fmla="*/ 43 w 82"/>
                    <a:gd name="T23" fmla="*/ 73 h 242"/>
                    <a:gd name="T24" fmla="*/ 53 w 82"/>
                    <a:gd name="T25" fmla="*/ 53 h 242"/>
                    <a:gd name="T26" fmla="*/ 58 w 82"/>
                    <a:gd name="T27" fmla="*/ 39 h 242"/>
                    <a:gd name="T28" fmla="*/ 68 w 82"/>
                    <a:gd name="T29" fmla="*/ 29 h 242"/>
                    <a:gd name="T30" fmla="*/ 72 w 82"/>
                    <a:gd name="T31" fmla="*/ 15 h 242"/>
                    <a:gd name="T32" fmla="*/ 82 w 82"/>
                    <a:gd name="T33" fmla="*/ 0 h 2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242"/>
                    <a:gd name="T53" fmla="*/ 82 w 82"/>
                    <a:gd name="T54" fmla="*/ 242 h 2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242">
                      <a:moveTo>
                        <a:pt x="0" y="242"/>
                      </a:moveTo>
                      <a:lnTo>
                        <a:pt x="5" y="227"/>
                      </a:lnTo>
                      <a:lnTo>
                        <a:pt x="10" y="213"/>
                      </a:lnTo>
                      <a:lnTo>
                        <a:pt x="15" y="193"/>
                      </a:lnTo>
                      <a:lnTo>
                        <a:pt x="15" y="179"/>
                      </a:lnTo>
                      <a:lnTo>
                        <a:pt x="19" y="164"/>
                      </a:lnTo>
                      <a:lnTo>
                        <a:pt x="24" y="145"/>
                      </a:lnTo>
                      <a:lnTo>
                        <a:pt x="29" y="131"/>
                      </a:lnTo>
                      <a:lnTo>
                        <a:pt x="29" y="116"/>
                      </a:lnTo>
                      <a:lnTo>
                        <a:pt x="34" y="102"/>
                      </a:lnTo>
                      <a:lnTo>
                        <a:pt x="39" y="87"/>
                      </a:lnTo>
                      <a:lnTo>
                        <a:pt x="43" y="73"/>
                      </a:lnTo>
                      <a:lnTo>
                        <a:pt x="53" y="53"/>
                      </a:lnTo>
                      <a:lnTo>
                        <a:pt x="58" y="39"/>
                      </a:lnTo>
                      <a:lnTo>
                        <a:pt x="68" y="29"/>
                      </a:lnTo>
                      <a:lnTo>
                        <a:pt x="72" y="15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2" name="Freeform 1707">
                  <a:extLst>
                    <a:ext uri="{FF2B5EF4-FFF2-40B4-BE49-F238E27FC236}">
                      <a16:creationId xmlns:a16="http://schemas.microsoft.com/office/drawing/2014/main" id="{72B2C23E-2849-4C70-AA88-7A41C8152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1665"/>
                  <a:ext cx="5" cy="14"/>
                </a:xfrm>
                <a:custGeom>
                  <a:avLst/>
                  <a:gdLst>
                    <a:gd name="T0" fmla="*/ 5 w 5"/>
                    <a:gd name="T1" fmla="*/ 14 h 14"/>
                    <a:gd name="T2" fmla="*/ 5 w 5"/>
                    <a:gd name="T3" fmla="*/ 14 h 14"/>
                    <a:gd name="T4" fmla="*/ 5 w 5"/>
                    <a:gd name="T5" fmla="*/ 14 h 14"/>
                    <a:gd name="T6" fmla="*/ 5 w 5"/>
                    <a:gd name="T7" fmla="*/ 9 h 14"/>
                    <a:gd name="T8" fmla="*/ 5 w 5"/>
                    <a:gd name="T9" fmla="*/ 9 h 14"/>
                    <a:gd name="T10" fmla="*/ 5 w 5"/>
                    <a:gd name="T11" fmla="*/ 9 h 14"/>
                    <a:gd name="T12" fmla="*/ 5 w 5"/>
                    <a:gd name="T13" fmla="*/ 9 h 14"/>
                    <a:gd name="T14" fmla="*/ 5 w 5"/>
                    <a:gd name="T15" fmla="*/ 5 h 14"/>
                    <a:gd name="T16" fmla="*/ 5 w 5"/>
                    <a:gd name="T17" fmla="*/ 5 h 14"/>
                    <a:gd name="T18" fmla="*/ 5 w 5"/>
                    <a:gd name="T19" fmla="*/ 5 h 14"/>
                    <a:gd name="T20" fmla="*/ 5 w 5"/>
                    <a:gd name="T21" fmla="*/ 5 h 14"/>
                    <a:gd name="T22" fmla="*/ 5 w 5"/>
                    <a:gd name="T23" fmla="*/ 5 h 14"/>
                    <a:gd name="T24" fmla="*/ 0 w 5"/>
                    <a:gd name="T25" fmla="*/ 5 h 14"/>
                    <a:gd name="T26" fmla="*/ 0 w 5"/>
                    <a:gd name="T27" fmla="*/ 0 h 14"/>
                    <a:gd name="T28" fmla="*/ 0 w 5"/>
                    <a:gd name="T29" fmla="*/ 0 h 14"/>
                    <a:gd name="T30" fmla="*/ 0 w 5"/>
                    <a:gd name="T31" fmla="*/ 0 h 14"/>
                    <a:gd name="T32" fmla="*/ 0 w 5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4"/>
                    <a:gd name="T53" fmla="*/ 5 w 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4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3" name="Line 1708">
                  <a:extLst>
                    <a:ext uri="{FF2B5EF4-FFF2-40B4-BE49-F238E27FC236}">
                      <a16:creationId xmlns:a16="http://schemas.microsoft.com/office/drawing/2014/main" id="{388342E2-5C50-4439-839A-6DCE1BC631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49" y="1665"/>
                  <a:ext cx="19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4" name="Freeform 1709">
                  <a:extLst>
                    <a:ext uri="{FF2B5EF4-FFF2-40B4-BE49-F238E27FC236}">
                      <a16:creationId xmlns:a16="http://schemas.microsoft.com/office/drawing/2014/main" id="{94C0010C-45E2-443A-9545-1743FC54D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1674"/>
                  <a:ext cx="72" cy="179"/>
                </a:xfrm>
                <a:custGeom>
                  <a:avLst/>
                  <a:gdLst>
                    <a:gd name="T0" fmla="*/ 72 w 72"/>
                    <a:gd name="T1" fmla="*/ 0 h 179"/>
                    <a:gd name="T2" fmla="*/ 67 w 72"/>
                    <a:gd name="T3" fmla="*/ 15 h 179"/>
                    <a:gd name="T4" fmla="*/ 62 w 72"/>
                    <a:gd name="T5" fmla="*/ 25 h 179"/>
                    <a:gd name="T6" fmla="*/ 62 w 72"/>
                    <a:gd name="T7" fmla="*/ 34 h 179"/>
                    <a:gd name="T8" fmla="*/ 57 w 72"/>
                    <a:gd name="T9" fmla="*/ 49 h 179"/>
                    <a:gd name="T10" fmla="*/ 53 w 72"/>
                    <a:gd name="T11" fmla="*/ 58 h 179"/>
                    <a:gd name="T12" fmla="*/ 48 w 72"/>
                    <a:gd name="T13" fmla="*/ 68 h 179"/>
                    <a:gd name="T14" fmla="*/ 43 w 72"/>
                    <a:gd name="T15" fmla="*/ 82 h 179"/>
                    <a:gd name="T16" fmla="*/ 38 w 72"/>
                    <a:gd name="T17" fmla="*/ 92 h 179"/>
                    <a:gd name="T18" fmla="*/ 29 w 72"/>
                    <a:gd name="T19" fmla="*/ 102 h 179"/>
                    <a:gd name="T20" fmla="*/ 24 w 72"/>
                    <a:gd name="T21" fmla="*/ 111 h 179"/>
                    <a:gd name="T22" fmla="*/ 19 w 72"/>
                    <a:gd name="T23" fmla="*/ 126 h 179"/>
                    <a:gd name="T24" fmla="*/ 14 w 72"/>
                    <a:gd name="T25" fmla="*/ 136 h 179"/>
                    <a:gd name="T26" fmla="*/ 9 w 72"/>
                    <a:gd name="T27" fmla="*/ 145 h 179"/>
                    <a:gd name="T28" fmla="*/ 9 w 72"/>
                    <a:gd name="T29" fmla="*/ 160 h 179"/>
                    <a:gd name="T30" fmla="*/ 4 w 72"/>
                    <a:gd name="T31" fmla="*/ 169 h 179"/>
                    <a:gd name="T32" fmla="*/ 0 w 72"/>
                    <a:gd name="T33" fmla="*/ 179 h 1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179"/>
                    <a:gd name="T53" fmla="*/ 72 w 72"/>
                    <a:gd name="T54" fmla="*/ 179 h 1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179">
                      <a:moveTo>
                        <a:pt x="72" y="0"/>
                      </a:moveTo>
                      <a:lnTo>
                        <a:pt x="67" y="15"/>
                      </a:lnTo>
                      <a:lnTo>
                        <a:pt x="62" y="25"/>
                      </a:lnTo>
                      <a:lnTo>
                        <a:pt x="62" y="34"/>
                      </a:lnTo>
                      <a:lnTo>
                        <a:pt x="57" y="49"/>
                      </a:lnTo>
                      <a:lnTo>
                        <a:pt x="53" y="58"/>
                      </a:lnTo>
                      <a:lnTo>
                        <a:pt x="48" y="68"/>
                      </a:lnTo>
                      <a:lnTo>
                        <a:pt x="43" y="82"/>
                      </a:lnTo>
                      <a:lnTo>
                        <a:pt x="38" y="92"/>
                      </a:lnTo>
                      <a:lnTo>
                        <a:pt x="29" y="102"/>
                      </a:lnTo>
                      <a:lnTo>
                        <a:pt x="24" y="111"/>
                      </a:lnTo>
                      <a:lnTo>
                        <a:pt x="19" y="126"/>
                      </a:lnTo>
                      <a:lnTo>
                        <a:pt x="14" y="136"/>
                      </a:lnTo>
                      <a:lnTo>
                        <a:pt x="9" y="145"/>
                      </a:lnTo>
                      <a:lnTo>
                        <a:pt x="9" y="160"/>
                      </a:lnTo>
                      <a:lnTo>
                        <a:pt x="4" y="169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5" name="Freeform 1710">
                  <a:extLst>
                    <a:ext uri="{FF2B5EF4-FFF2-40B4-BE49-F238E27FC236}">
                      <a16:creationId xmlns:a16="http://schemas.microsoft.com/office/drawing/2014/main" id="{51554E31-A501-42AD-95CB-AA7AC0DEC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5" y="1853"/>
                  <a:ext cx="102" cy="14"/>
                </a:xfrm>
                <a:custGeom>
                  <a:avLst/>
                  <a:gdLst>
                    <a:gd name="T0" fmla="*/ 102 w 102"/>
                    <a:gd name="T1" fmla="*/ 0 h 14"/>
                    <a:gd name="T2" fmla="*/ 97 w 102"/>
                    <a:gd name="T3" fmla="*/ 5 h 14"/>
                    <a:gd name="T4" fmla="*/ 87 w 102"/>
                    <a:gd name="T5" fmla="*/ 5 h 14"/>
                    <a:gd name="T6" fmla="*/ 82 w 102"/>
                    <a:gd name="T7" fmla="*/ 5 h 14"/>
                    <a:gd name="T8" fmla="*/ 77 w 102"/>
                    <a:gd name="T9" fmla="*/ 10 h 14"/>
                    <a:gd name="T10" fmla="*/ 68 w 102"/>
                    <a:gd name="T11" fmla="*/ 10 h 14"/>
                    <a:gd name="T12" fmla="*/ 63 w 102"/>
                    <a:gd name="T13" fmla="*/ 10 h 14"/>
                    <a:gd name="T14" fmla="*/ 58 w 102"/>
                    <a:gd name="T15" fmla="*/ 10 h 14"/>
                    <a:gd name="T16" fmla="*/ 48 w 102"/>
                    <a:gd name="T17" fmla="*/ 10 h 14"/>
                    <a:gd name="T18" fmla="*/ 44 w 102"/>
                    <a:gd name="T19" fmla="*/ 10 h 14"/>
                    <a:gd name="T20" fmla="*/ 39 w 102"/>
                    <a:gd name="T21" fmla="*/ 10 h 14"/>
                    <a:gd name="T22" fmla="*/ 34 w 102"/>
                    <a:gd name="T23" fmla="*/ 10 h 14"/>
                    <a:gd name="T24" fmla="*/ 24 w 102"/>
                    <a:gd name="T25" fmla="*/ 10 h 14"/>
                    <a:gd name="T26" fmla="*/ 19 w 102"/>
                    <a:gd name="T27" fmla="*/ 10 h 14"/>
                    <a:gd name="T28" fmla="*/ 15 w 102"/>
                    <a:gd name="T29" fmla="*/ 14 h 14"/>
                    <a:gd name="T30" fmla="*/ 5 w 102"/>
                    <a:gd name="T31" fmla="*/ 14 h 14"/>
                    <a:gd name="T32" fmla="*/ 0 w 102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2"/>
                    <a:gd name="T52" fmla="*/ 0 h 14"/>
                    <a:gd name="T53" fmla="*/ 102 w 102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2" h="14">
                      <a:moveTo>
                        <a:pt x="102" y="0"/>
                      </a:moveTo>
                      <a:lnTo>
                        <a:pt x="97" y="5"/>
                      </a:lnTo>
                      <a:lnTo>
                        <a:pt x="87" y="5"/>
                      </a:lnTo>
                      <a:lnTo>
                        <a:pt x="82" y="5"/>
                      </a:lnTo>
                      <a:lnTo>
                        <a:pt x="77" y="10"/>
                      </a:lnTo>
                      <a:lnTo>
                        <a:pt x="68" y="10"/>
                      </a:lnTo>
                      <a:lnTo>
                        <a:pt x="63" y="10"/>
                      </a:lnTo>
                      <a:lnTo>
                        <a:pt x="58" y="10"/>
                      </a:lnTo>
                      <a:lnTo>
                        <a:pt x="48" y="10"/>
                      </a:lnTo>
                      <a:lnTo>
                        <a:pt x="44" y="10"/>
                      </a:lnTo>
                      <a:lnTo>
                        <a:pt x="39" y="10"/>
                      </a:lnTo>
                      <a:lnTo>
                        <a:pt x="34" y="10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5" y="14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6" name="Line 1711">
                  <a:extLst>
                    <a:ext uri="{FF2B5EF4-FFF2-40B4-BE49-F238E27FC236}">
                      <a16:creationId xmlns:a16="http://schemas.microsoft.com/office/drawing/2014/main" id="{15065AC4-C7DB-4E57-ABB4-5BB671443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5" y="1867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7" name="Freeform 1712">
                  <a:extLst>
                    <a:ext uri="{FF2B5EF4-FFF2-40B4-BE49-F238E27FC236}">
                      <a16:creationId xmlns:a16="http://schemas.microsoft.com/office/drawing/2014/main" id="{E14DE1FE-6616-4C86-8C99-70AC5326B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5" y="1872"/>
                  <a:ext cx="39" cy="5"/>
                </a:xfrm>
                <a:custGeom>
                  <a:avLst/>
                  <a:gdLst>
                    <a:gd name="T0" fmla="*/ 0 w 39"/>
                    <a:gd name="T1" fmla="*/ 0 h 5"/>
                    <a:gd name="T2" fmla="*/ 0 w 39"/>
                    <a:gd name="T3" fmla="*/ 0 h 5"/>
                    <a:gd name="T4" fmla="*/ 5 w 39"/>
                    <a:gd name="T5" fmla="*/ 0 h 5"/>
                    <a:gd name="T6" fmla="*/ 5 w 39"/>
                    <a:gd name="T7" fmla="*/ 0 h 5"/>
                    <a:gd name="T8" fmla="*/ 10 w 39"/>
                    <a:gd name="T9" fmla="*/ 0 h 5"/>
                    <a:gd name="T10" fmla="*/ 10 w 39"/>
                    <a:gd name="T11" fmla="*/ 0 h 5"/>
                    <a:gd name="T12" fmla="*/ 15 w 39"/>
                    <a:gd name="T13" fmla="*/ 0 h 5"/>
                    <a:gd name="T14" fmla="*/ 19 w 39"/>
                    <a:gd name="T15" fmla="*/ 0 h 5"/>
                    <a:gd name="T16" fmla="*/ 19 w 39"/>
                    <a:gd name="T17" fmla="*/ 0 h 5"/>
                    <a:gd name="T18" fmla="*/ 24 w 39"/>
                    <a:gd name="T19" fmla="*/ 0 h 5"/>
                    <a:gd name="T20" fmla="*/ 24 w 39"/>
                    <a:gd name="T21" fmla="*/ 0 h 5"/>
                    <a:gd name="T22" fmla="*/ 29 w 39"/>
                    <a:gd name="T23" fmla="*/ 5 h 5"/>
                    <a:gd name="T24" fmla="*/ 29 w 39"/>
                    <a:gd name="T25" fmla="*/ 5 h 5"/>
                    <a:gd name="T26" fmla="*/ 34 w 39"/>
                    <a:gd name="T27" fmla="*/ 5 h 5"/>
                    <a:gd name="T28" fmla="*/ 34 w 39"/>
                    <a:gd name="T29" fmla="*/ 5 h 5"/>
                    <a:gd name="T30" fmla="*/ 39 w 39"/>
                    <a:gd name="T31" fmla="*/ 5 h 5"/>
                    <a:gd name="T32" fmla="*/ 39 w 3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"/>
                    <a:gd name="T53" fmla="*/ 39 w 3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8" name="Freeform 1713">
                  <a:extLst>
                    <a:ext uri="{FF2B5EF4-FFF2-40B4-BE49-F238E27FC236}">
                      <a16:creationId xmlns:a16="http://schemas.microsoft.com/office/drawing/2014/main" id="{8A936373-AD90-490E-B62C-F4221BDE1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" y="1877"/>
                  <a:ext cx="34" cy="5"/>
                </a:xfrm>
                <a:custGeom>
                  <a:avLst/>
                  <a:gdLst>
                    <a:gd name="T0" fmla="*/ 0 w 34"/>
                    <a:gd name="T1" fmla="*/ 0 h 5"/>
                    <a:gd name="T2" fmla="*/ 5 w 34"/>
                    <a:gd name="T3" fmla="*/ 0 h 5"/>
                    <a:gd name="T4" fmla="*/ 5 w 34"/>
                    <a:gd name="T5" fmla="*/ 0 h 5"/>
                    <a:gd name="T6" fmla="*/ 9 w 34"/>
                    <a:gd name="T7" fmla="*/ 0 h 5"/>
                    <a:gd name="T8" fmla="*/ 9 w 34"/>
                    <a:gd name="T9" fmla="*/ 0 h 5"/>
                    <a:gd name="T10" fmla="*/ 14 w 34"/>
                    <a:gd name="T11" fmla="*/ 0 h 5"/>
                    <a:gd name="T12" fmla="*/ 14 w 34"/>
                    <a:gd name="T13" fmla="*/ 0 h 5"/>
                    <a:gd name="T14" fmla="*/ 19 w 34"/>
                    <a:gd name="T15" fmla="*/ 0 h 5"/>
                    <a:gd name="T16" fmla="*/ 19 w 34"/>
                    <a:gd name="T17" fmla="*/ 0 h 5"/>
                    <a:gd name="T18" fmla="*/ 19 w 34"/>
                    <a:gd name="T19" fmla="*/ 0 h 5"/>
                    <a:gd name="T20" fmla="*/ 24 w 34"/>
                    <a:gd name="T21" fmla="*/ 5 h 5"/>
                    <a:gd name="T22" fmla="*/ 24 w 34"/>
                    <a:gd name="T23" fmla="*/ 5 h 5"/>
                    <a:gd name="T24" fmla="*/ 29 w 34"/>
                    <a:gd name="T25" fmla="*/ 5 h 5"/>
                    <a:gd name="T26" fmla="*/ 29 w 34"/>
                    <a:gd name="T27" fmla="*/ 5 h 5"/>
                    <a:gd name="T28" fmla="*/ 29 w 34"/>
                    <a:gd name="T29" fmla="*/ 5 h 5"/>
                    <a:gd name="T30" fmla="*/ 34 w 34"/>
                    <a:gd name="T31" fmla="*/ 5 h 5"/>
                    <a:gd name="T32" fmla="*/ 34 w 3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"/>
                    <a:gd name="T53" fmla="*/ 34 w 3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9" name="Line 1714">
                  <a:extLst>
                    <a:ext uri="{FF2B5EF4-FFF2-40B4-BE49-F238E27FC236}">
                      <a16:creationId xmlns:a16="http://schemas.microsoft.com/office/drawing/2014/main" id="{9FF2EAB0-4F4C-40F9-9BD8-9567055CA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8" y="1882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0" name="Freeform 1715">
                  <a:extLst>
                    <a:ext uri="{FF2B5EF4-FFF2-40B4-BE49-F238E27FC236}">
                      <a16:creationId xmlns:a16="http://schemas.microsoft.com/office/drawing/2014/main" id="{324E3CB0-8A7F-4666-A208-EFCAC20BB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" y="1887"/>
                  <a:ext cx="39" cy="34"/>
                </a:xfrm>
                <a:custGeom>
                  <a:avLst/>
                  <a:gdLst>
                    <a:gd name="T0" fmla="*/ 39 w 39"/>
                    <a:gd name="T1" fmla="*/ 0 h 34"/>
                    <a:gd name="T2" fmla="*/ 39 w 39"/>
                    <a:gd name="T3" fmla="*/ 5 h 34"/>
                    <a:gd name="T4" fmla="*/ 34 w 39"/>
                    <a:gd name="T5" fmla="*/ 5 h 34"/>
                    <a:gd name="T6" fmla="*/ 29 w 39"/>
                    <a:gd name="T7" fmla="*/ 5 h 34"/>
                    <a:gd name="T8" fmla="*/ 29 w 39"/>
                    <a:gd name="T9" fmla="*/ 9 h 34"/>
                    <a:gd name="T10" fmla="*/ 24 w 39"/>
                    <a:gd name="T11" fmla="*/ 9 h 34"/>
                    <a:gd name="T12" fmla="*/ 24 w 39"/>
                    <a:gd name="T13" fmla="*/ 9 h 34"/>
                    <a:gd name="T14" fmla="*/ 19 w 39"/>
                    <a:gd name="T15" fmla="*/ 14 h 34"/>
                    <a:gd name="T16" fmla="*/ 19 w 39"/>
                    <a:gd name="T17" fmla="*/ 14 h 34"/>
                    <a:gd name="T18" fmla="*/ 14 w 39"/>
                    <a:gd name="T19" fmla="*/ 19 h 34"/>
                    <a:gd name="T20" fmla="*/ 14 w 39"/>
                    <a:gd name="T21" fmla="*/ 19 h 34"/>
                    <a:gd name="T22" fmla="*/ 10 w 39"/>
                    <a:gd name="T23" fmla="*/ 24 h 34"/>
                    <a:gd name="T24" fmla="*/ 10 w 39"/>
                    <a:gd name="T25" fmla="*/ 24 h 34"/>
                    <a:gd name="T26" fmla="*/ 10 w 39"/>
                    <a:gd name="T27" fmla="*/ 29 h 34"/>
                    <a:gd name="T28" fmla="*/ 5 w 39"/>
                    <a:gd name="T29" fmla="*/ 29 h 34"/>
                    <a:gd name="T30" fmla="*/ 5 w 39"/>
                    <a:gd name="T31" fmla="*/ 34 h 34"/>
                    <a:gd name="T32" fmla="*/ 0 w 39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4"/>
                    <a:gd name="T53" fmla="*/ 39 w 3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4">
                      <a:moveTo>
                        <a:pt x="39" y="0"/>
                      </a:moveTo>
                      <a:lnTo>
                        <a:pt x="39" y="5"/>
                      </a:ln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14"/>
                      </a:lnTo>
                      <a:lnTo>
                        <a:pt x="14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1" name="Freeform 1716">
                  <a:extLst>
                    <a:ext uri="{FF2B5EF4-FFF2-40B4-BE49-F238E27FC236}">
                      <a16:creationId xmlns:a16="http://schemas.microsoft.com/office/drawing/2014/main" id="{FCD786B4-C643-423C-B104-40385F5A1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" y="1916"/>
                  <a:ext cx="24" cy="9"/>
                </a:xfrm>
                <a:custGeom>
                  <a:avLst/>
                  <a:gdLst>
                    <a:gd name="T0" fmla="*/ 0 w 24"/>
                    <a:gd name="T1" fmla="*/ 5 h 9"/>
                    <a:gd name="T2" fmla="*/ 5 w 24"/>
                    <a:gd name="T3" fmla="*/ 5 h 9"/>
                    <a:gd name="T4" fmla="*/ 5 w 24"/>
                    <a:gd name="T5" fmla="*/ 9 h 9"/>
                    <a:gd name="T6" fmla="*/ 5 w 24"/>
                    <a:gd name="T7" fmla="*/ 9 h 9"/>
                    <a:gd name="T8" fmla="*/ 10 w 24"/>
                    <a:gd name="T9" fmla="*/ 9 h 9"/>
                    <a:gd name="T10" fmla="*/ 10 w 24"/>
                    <a:gd name="T11" fmla="*/ 9 h 9"/>
                    <a:gd name="T12" fmla="*/ 10 w 24"/>
                    <a:gd name="T13" fmla="*/ 9 h 9"/>
                    <a:gd name="T14" fmla="*/ 10 w 24"/>
                    <a:gd name="T15" fmla="*/ 9 h 9"/>
                    <a:gd name="T16" fmla="*/ 14 w 24"/>
                    <a:gd name="T17" fmla="*/ 5 h 9"/>
                    <a:gd name="T18" fmla="*/ 14 w 24"/>
                    <a:gd name="T19" fmla="*/ 5 h 9"/>
                    <a:gd name="T20" fmla="*/ 14 w 24"/>
                    <a:gd name="T21" fmla="*/ 5 h 9"/>
                    <a:gd name="T22" fmla="*/ 14 w 24"/>
                    <a:gd name="T23" fmla="*/ 0 h 9"/>
                    <a:gd name="T24" fmla="*/ 19 w 24"/>
                    <a:gd name="T25" fmla="*/ 0 h 9"/>
                    <a:gd name="T26" fmla="*/ 19 w 24"/>
                    <a:gd name="T27" fmla="*/ 0 h 9"/>
                    <a:gd name="T28" fmla="*/ 19 w 24"/>
                    <a:gd name="T29" fmla="*/ 0 h 9"/>
                    <a:gd name="T30" fmla="*/ 24 w 24"/>
                    <a:gd name="T31" fmla="*/ 0 h 9"/>
                    <a:gd name="T32" fmla="*/ 24 w 24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"/>
                    <a:gd name="T53" fmla="*/ 24 w 2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2" name="Freeform 1717">
                  <a:extLst>
                    <a:ext uri="{FF2B5EF4-FFF2-40B4-BE49-F238E27FC236}">
                      <a16:creationId xmlns:a16="http://schemas.microsoft.com/office/drawing/2014/main" id="{1FA52A82-CF1C-474E-A3B0-E478F9DAC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3" y="1911"/>
                  <a:ext cx="39" cy="14"/>
                </a:xfrm>
                <a:custGeom>
                  <a:avLst/>
                  <a:gdLst>
                    <a:gd name="T0" fmla="*/ 0 w 39"/>
                    <a:gd name="T1" fmla="*/ 5 h 14"/>
                    <a:gd name="T2" fmla="*/ 5 w 39"/>
                    <a:gd name="T3" fmla="*/ 0 h 14"/>
                    <a:gd name="T4" fmla="*/ 5 w 39"/>
                    <a:gd name="T5" fmla="*/ 0 h 14"/>
                    <a:gd name="T6" fmla="*/ 10 w 39"/>
                    <a:gd name="T7" fmla="*/ 0 h 14"/>
                    <a:gd name="T8" fmla="*/ 10 w 39"/>
                    <a:gd name="T9" fmla="*/ 0 h 14"/>
                    <a:gd name="T10" fmla="*/ 15 w 39"/>
                    <a:gd name="T11" fmla="*/ 0 h 14"/>
                    <a:gd name="T12" fmla="*/ 19 w 39"/>
                    <a:gd name="T13" fmla="*/ 0 h 14"/>
                    <a:gd name="T14" fmla="*/ 19 w 39"/>
                    <a:gd name="T15" fmla="*/ 0 h 14"/>
                    <a:gd name="T16" fmla="*/ 24 w 39"/>
                    <a:gd name="T17" fmla="*/ 0 h 14"/>
                    <a:gd name="T18" fmla="*/ 24 w 39"/>
                    <a:gd name="T19" fmla="*/ 0 h 14"/>
                    <a:gd name="T20" fmla="*/ 29 w 39"/>
                    <a:gd name="T21" fmla="*/ 5 h 14"/>
                    <a:gd name="T22" fmla="*/ 29 w 39"/>
                    <a:gd name="T23" fmla="*/ 5 h 14"/>
                    <a:gd name="T24" fmla="*/ 34 w 39"/>
                    <a:gd name="T25" fmla="*/ 5 h 14"/>
                    <a:gd name="T26" fmla="*/ 34 w 39"/>
                    <a:gd name="T27" fmla="*/ 10 h 14"/>
                    <a:gd name="T28" fmla="*/ 39 w 39"/>
                    <a:gd name="T29" fmla="*/ 10 h 14"/>
                    <a:gd name="T30" fmla="*/ 39 w 39"/>
                    <a:gd name="T31" fmla="*/ 14 h 14"/>
                    <a:gd name="T32" fmla="*/ 39 w 3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4"/>
                    <a:gd name="T53" fmla="*/ 39 w 3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4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3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3" name="Freeform 1718">
                  <a:extLst>
                    <a:ext uri="{FF2B5EF4-FFF2-40B4-BE49-F238E27FC236}">
                      <a16:creationId xmlns:a16="http://schemas.microsoft.com/office/drawing/2014/main" id="{E3588684-6DA9-41A3-9FCE-4AD133E27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2" y="1925"/>
                  <a:ext cx="9" cy="15"/>
                </a:xfrm>
                <a:custGeom>
                  <a:avLst/>
                  <a:gdLst>
                    <a:gd name="T0" fmla="*/ 0 w 9"/>
                    <a:gd name="T1" fmla="*/ 0 h 15"/>
                    <a:gd name="T2" fmla="*/ 0 w 9"/>
                    <a:gd name="T3" fmla="*/ 5 h 15"/>
                    <a:gd name="T4" fmla="*/ 0 w 9"/>
                    <a:gd name="T5" fmla="*/ 5 h 15"/>
                    <a:gd name="T6" fmla="*/ 0 w 9"/>
                    <a:gd name="T7" fmla="*/ 5 h 15"/>
                    <a:gd name="T8" fmla="*/ 5 w 9"/>
                    <a:gd name="T9" fmla="*/ 5 h 15"/>
                    <a:gd name="T10" fmla="*/ 5 w 9"/>
                    <a:gd name="T11" fmla="*/ 5 h 15"/>
                    <a:gd name="T12" fmla="*/ 5 w 9"/>
                    <a:gd name="T13" fmla="*/ 5 h 15"/>
                    <a:gd name="T14" fmla="*/ 5 w 9"/>
                    <a:gd name="T15" fmla="*/ 10 h 15"/>
                    <a:gd name="T16" fmla="*/ 5 w 9"/>
                    <a:gd name="T17" fmla="*/ 10 h 15"/>
                    <a:gd name="T18" fmla="*/ 5 w 9"/>
                    <a:gd name="T19" fmla="*/ 10 h 15"/>
                    <a:gd name="T20" fmla="*/ 5 w 9"/>
                    <a:gd name="T21" fmla="*/ 10 h 15"/>
                    <a:gd name="T22" fmla="*/ 9 w 9"/>
                    <a:gd name="T23" fmla="*/ 10 h 15"/>
                    <a:gd name="T24" fmla="*/ 9 w 9"/>
                    <a:gd name="T25" fmla="*/ 10 h 15"/>
                    <a:gd name="T26" fmla="*/ 9 w 9"/>
                    <a:gd name="T27" fmla="*/ 10 h 15"/>
                    <a:gd name="T28" fmla="*/ 9 w 9"/>
                    <a:gd name="T29" fmla="*/ 10 h 15"/>
                    <a:gd name="T30" fmla="*/ 9 w 9"/>
                    <a:gd name="T31" fmla="*/ 10 h 15"/>
                    <a:gd name="T32" fmla="*/ 9 w 9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"/>
                    <a:gd name="T53" fmla="*/ 9 w 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9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4" name="Freeform 1719">
                  <a:extLst>
                    <a:ext uri="{FF2B5EF4-FFF2-40B4-BE49-F238E27FC236}">
                      <a16:creationId xmlns:a16="http://schemas.microsoft.com/office/drawing/2014/main" id="{BDF9B23F-BC94-43B9-B918-5E541E962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1" y="1940"/>
                  <a:ext cx="107" cy="92"/>
                </a:xfrm>
                <a:custGeom>
                  <a:avLst/>
                  <a:gdLst>
                    <a:gd name="T0" fmla="*/ 0 w 107"/>
                    <a:gd name="T1" fmla="*/ 0 h 92"/>
                    <a:gd name="T2" fmla="*/ 10 w 107"/>
                    <a:gd name="T3" fmla="*/ 5 h 92"/>
                    <a:gd name="T4" fmla="*/ 20 w 107"/>
                    <a:gd name="T5" fmla="*/ 10 h 92"/>
                    <a:gd name="T6" fmla="*/ 25 w 107"/>
                    <a:gd name="T7" fmla="*/ 14 h 92"/>
                    <a:gd name="T8" fmla="*/ 29 w 107"/>
                    <a:gd name="T9" fmla="*/ 19 h 92"/>
                    <a:gd name="T10" fmla="*/ 34 w 107"/>
                    <a:gd name="T11" fmla="*/ 29 h 92"/>
                    <a:gd name="T12" fmla="*/ 44 w 107"/>
                    <a:gd name="T13" fmla="*/ 34 h 92"/>
                    <a:gd name="T14" fmla="*/ 49 w 107"/>
                    <a:gd name="T15" fmla="*/ 43 h 92"/>
                    <a:gd name="T16" fmla="*/ 53 w 107"/>
                    <a:gd name="T17" fmla="*/ 48 h 92"/>
                    <a:gd name="T18" fmla="*/ 58 w 107"/>
                    <a:gd name="T19" fmla="*/ 58 h 92"/>
                    <a:gd name="T20" fmla="*/ 63 w 107"/>
                    <a:gd name="T21" fmla="*/ 63 h 92"/>
                    <a:gd name="T22" fmla="*/ 68 w 107"/>
                    <a:gd name="T23" fmla="*/ 67 h 92"/>
                    <a:gd name="T24" fmla="*/ 73 w 107"/>
                    <a:gd name="T25" fmla="*/ 72 h 92"/>
                    <a:gd name="T26" fmla="*/ 82 w 107"/>
                    <a:gd name="T27" fmla="*/ 77 h 92"/>
                    <a:gd name="T28" fmla="*/ 87 w 107"/>
                    <a:gd name="T29" fmla="*/ 82 h 92"/>
                    <a:gd name="T30" fmla="*/ 97 w 107"/>
                    <a:gd name="T31" fmla="*/ 87 h 92"/>
                    <a:gd name="T32" fmla="*/ 107 w 107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7"/>
                    <a:gd name="T52" fmla="*/ 0 h 92"/>
                    <a:gd name="T53" fmla="*/ 107 w 107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7" h="92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0" y="10"/>
                      </a:lnTo>
                      <a:lnTo>
                        <a:pt x="25" y="14"/>
                      </a:lnTo>
                      <a:lnTo>
                        <a:pt x="29" y="19"/>
                      </a:lnTo>
                      <a:lnTo>
                        <a:pt x="34" y="29"/>
                      </a:lnTo>
                      <a:lnTo>
                        <a:pt x="44" y="34"/>
                      </a:lnTo>
                      <a:lnTo>
                        <a:pt x="49" y="43"/>
                      </a:lnTo>
                      <a:lnTo>
                        <a:pt x="53" y="48"/>
                      </a:lnTo>
                      <a:lnTo>
                        <a:pt x="58" y="58"/>
                      </a:lnTo>
                      <a:lnTo>
                        <a:pt x="63" y="63"/>
                      </a:lnTo>
                      <a:lnTo>
                        <a:pt x="68" y="67"/>
                      </a:lnTo>
                      <a:lnTo>
                        <a:pt x="73" y="72"/>
                      </a:lnTo>
                      <a:lnTo>
                        <a:pt x="82" y="77"/>
                      </a:lnTo>
                      <a:lnTo>
                        <a:pt x="87" y="82"/>
                      </a:lnTo>
                      <a:lnTo>
                        <a:pt x="97" y="87"/>
                      </a:lnTo>
                      <a:lnTo>
                        <a:pt x="107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5" name="Freeform 1720">
                  <a:extLst>
                    <a:ext uri="{FF2B5EF4-FFF2-40B4-BE49-F238E27FC236}">
                      <a16:creationId xmlns:a16="http://schemas.microsoft.com/office/drawing/2014/main" id="{AC5D5CB0-5A00-4EC3-B131-E0202F0B2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2027"/>
                  <a:ext cx="24" cy="9"/>
                </a:xfrm>
                <a:custGeom>
                  <a:avLst/>
                  <a:gdLst>
                    <a:gd name="T0" fmla="*/ 0 w 24"/>
                    <a:gd name="T1" fmla="*/ 5 h 9"/>
                    <a:gd name="T2" fmla="*/ 0 w 24"/>
                    <a:gd name="T3" fmla="*/ 0 h 9"/>
                    <a:gd name="T4" fmla="*/ 4 w 24"/>
                    <a:gd name="T5" fmla="*/ 0 h 9"/>
                    <a:gd name="T6" fmla="*/ 4 w 24"/>
                    <a:gd name="T7" fmla="*/ 0 h 9"/>
                    <a:gd name="T8" fmla="*/ 4 w 24"/>
                    <a:gd name="T9" fmla="*/ 0 h 9"/>
                    <a:gd name="T10" fmla="*/ 9 w 24"/>
                    <a:gd name="T11" fmla="*/ 0 h 9"/>
                    <a:gd name="T12" fmla="*/ 9 w 24"/>
                    <a:gd name="T13" fmla="*/ 0 h 9"/>
                    <a:gd name="T14" fmla="*/ 9 w 24"/>
                    <a:gd name="T15" fmla="*/ 0 h 9"/>
                    <a:gd name="T16" fmla="*/ 14 w 24"/>
                    <a:gd name="T17" fmla="*/ 5 h 9"/>
                    <a:gd name="T18" fmla="*/ 14 w 24"/>
                    <a:gd name="T19" fmla="*/ 5 h 9"/>
                    <a:gd name="T20" fmla="*/ 14 w 24"/>
                    <a:gd name="T21" fmla="*/ 5 h 9"/>
                    <a:gd name="T22" fmla="*/ 19 w 24"/>
                    <a:gd name="T23" fmla="*/ 5 h 9"/>
                    <a:gd name="T24" fmla="*/ 19 w 24"/>
                    <a:gd name="T25" fmla="*/ 5 h 9"/>
                    <a:gd name="T26" fmla="*/ 19 w 24"/>
                    <a:gd name="T27" fmla="*/ 5 h 9"/>
                    <a:gd name="T28" fmla="*/ 24 w 24"/>
                    <a:gd name="T29" fmla="*/ 9 h 9"/>
                    <a:gd name="T30" fmla="*/ 24 w 24"/>
                    <a:gd name="T31" fmla="*/ 9 h 9"/>
                    <a:gd name="T32" fmla="*/ 24 w 24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"/>
                    <a:gd name="T53" fmla="*/ 24 w 2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6" name="Freeform 1721">
                  <a:extLst>
                    <a:ext uri="{FF2B5EF4-FFF2-40B4-BE49-F238E27FC236}">
                      <a16:creationId xmlns:a16="http://schemas.microsoft.com/office/drawing/2014/main" id="{7EC61D0F-245B-494D-8AB8-1D10A960F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2036"/>
                  <a:ext cx="24" cy="34"/>
                </a:xfrm>
                <a:custGeom>
                  <a:avLst/>
                  <a:gdLst>
                    <a:gd name="T0" fmla="*/ 0 w 24"/>
                    <a:gd name="T1" fmla="*/ 0 h 34"/>
                    <a:gd name="T2" fmla="*/ 5 w 24"/>
                    <a:gd name="T3" fmla="*/ 0 h 34"/>
                    <a:gd name="T4" fmla="*/ 5 w 24"/>
                    <a:gd name="T5" fmla="*/ 5 h 34"/>
                    <a:gd name="T6" fmla="*/ 5 w 24"/>
                    <a:gd name="T7" fmla="*/ 5 h 34"/>
                    <a:gd name="T8" fmla="*/ 5 w 24"/>
                    <a:gd name="T9" fmla="*/ 10 h 34"/>
                    <a:gd name="T10" fmla="*/ 5 w 24"/>
                    <a:gd name="T11" fmla="*/ 10 h 34"/>
                    <a:gd name="T12" fmla="*/ 9 w 24"/>
                    <a:gd name="T13" fmla="*/ 15 h 34"/>
                    <a:gd name="T14" fmla="*/ 9 w 24"/>
                    <a:gd name="T15" fmla="*/ 15 h 34"/>
                    <a:gd name="T16" fmla="*/ 9 w 24"/>
                    <a:gd name="T17" fmla="*/ 20 h 34"/>
                    <a:gd name="T18" fmla="*/ 9 w 24"/>
                    <a:gd name="T19" fmla="*/ 20 h 34"/>
                    <a:gd name="T20" fmla="*/ 9 w 24"/>
                    <a:gd name="T21" fmla="*/ 20 h 34"/>
                    <a:gd name="T22" fmla="*/ 14 w 24"/>
                    <a:gd name="T23" fmla="*/ 25 h 34"/>
                    <a:gd name="T24" fmla="*/ 14 w 24"/>
                    <a:gd name="T25" fmla="*/ 25 h 34"/>
                    <a:gd name="T26" fmla="*/ 14 w 24"/>
                    <a:gd name="T27" fmla="*/ 29 h 34"/>
                    <a:gd name="T28" fmla="*/ 19 w 24"/>
                    <a:gd name="T29" fmla="*/ 29 h 34"/>
                    <a:gd name="T30" fmla="*/ 19 w 24"/>
                    <a:gd name="T31" fmla="*/ 29 h 34"/>
                    <a:gd name="T32" fmla="*/ 24 w 24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"/>
                    <a:gd name="T53" fmla="*/ 24 w 2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9" y="15"/>
                      </a:lnTo>
                      <a:lnTo>
                        <a:pt x="9" y="20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9" y="29"/>
                      </a:lnTo>
                      <a:lnTo>
                        <a:pt x="24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7" name="Freeform 1722">
                  <a:extLst>
                    <a:ext uri="{FF2B5EF4-FFF2-40B4-BE49-F238E27FC236}">
                      <a16:creationId xmlns:a16="http://schemas.microsoft.com/office/drawing/2014/main" id="{16FDD72A-1ACD-48C8-9E79-4FFC3D4E6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2070"/>
                  <a:ext cx="67" cy="10"/>
                </a:xfrm>
                <a:custGeom>
                  <a:avLst/>
                  <a:gdLst>
                    <a:gd name="T0" fmla="*/ 0 w 67"/>
                    <a:gd name="T1" fmla="*/ 0 h 10"/>
                    <a:gd name="T2" fmla="*/ 0 w 67"/>
                    <a:gd name="T3" fmla="*/ 0 h 10"/>
                    <a:gd name="T4" fmla="*/ 5 w 67"/>
                    <a:gd name="T5" fmla="*/ 0 h 10"/>
                    <a:gd name="T6" fmla="*/ 10 w 67"/>
                    <a:gd name="T7" fmla="*/ 0 h 10"/>
                    <a:gd name="T8" fmla="*/ 14 w 67"/>
                    <a:gd name="T9" fmla="*/ 0 h 10"/>
                    <a:gd name="T10" fmla="*/ 19 w 67"/>
                    <a:gd name="T11" fmla="*/ 0 h 10"/>
                    <a:gd name="T12" fmla="*/ 24 w 67"/>
                    <a:gd name="T13" fmla="*/ 0 h 10"/>
                    <a:gd name="T14" fmla="*/ 29 w 67"/>
                    <a:gd name="T15" fmla="*/ 0 h 10"/>
                    <a:gd name="T16" fmla="*/ 34 w 67"/>
                    <a:gd name="T17" fmla="*/ 0 h 10"/>
                    <a:gd name="T18" fmla="*/ 39 w 67"/>
                    <a:gd name="T19" fmla="*/ 0 h 10"/>
                    <a:gd name="T20" fmla="*/ 43 w 67"/>
                    <a:gd name="T21" fmla="*/ 0 h 10"/>
                    <a:gd name="T22" fmla="*/ 48 w 67"/>
                    <a:gd name="T23" fmla="*/ 0 h 10"/>
                    <a:gd name="T24" fmla="*/ 53 w 67"/>
                    <a:gd name="T25" fmla="*/ 0 h 10"/>
                    <a:gd name="T26" fmla="*/ 53 w 67"/>
                    <a:gd name="T27" fmla="*/ 0 h 10"/>
                    <a:gd name="T28" fmla="*/ 58 w 67"/>
                    <a:gd name="T29" fmla="*/ 0 h 10"/>
                    <a:gd name="T30" fmla="*/ 63 w 67"/>
                    <a:gd name="T31" fmla="*/ 5 h 10"/>
                    <a:gd name="T32" fmla="*/ 67 w 67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10"/>
                    <a:gd name="T53" fmla="*/ 67 w 67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3" y="5"/>
                      </a:lnTo>
                      <a:lnTo>
                        <a:pt x="67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8" name="Freeform 1723">
                  <a:extLst>
                    <a:ext uri="{FF2B5EF4-FFF2-40B4-BE49-F238E27FC236}">
                      <a16:creationId xmlns:a16="http://schemas.microsoft.com/office/drawing/2014/main" id="{512F9732-4E3F-47DB-808A-3F1C066D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5" y="2080"/>
                  <a:ext cx="48" cy="121"/>
                </a:xfrm>
                <a:custGeom>
                  <a:avLst/>
                  <a:gdLst>
                    <a:gd name="T0" fmla="*/ 48 w 48"/>
                    <a:gd name="T1" fmla="*/ 0 h 121"/>
                    <a:gd name="T2" fmla="*/ 48 w 48"/>
                    <a:gd name="T3" fmla="*/ 5 h 121"/>
                    <a:gd name="T4" fmla="*/ 48 w 48"/>
                    <a:gd name="T5" fmla="*/ 14 h 121"/>
                    <a:gd name="T6" fmla="*/ 44 w 48"/>
                    <a:gd name="T7" fmla="*/ 24 h 121"/>
                    <a:gd name="T8" fmla="*/ 44 w 48"/>
                    <a:gd name="T9" fmla="*/ 29 h 121"/>
                    <a:gd name="T10" fmla="*/ 44 w 48"/>
                    <a:gd name="T11" fmla="*/ 39 h 121"/>
                    <a:gd name="T12" fmla="*/ 39 w 48"/>
                    <a:gd name="T13" fmla="*/ 48 h 121"/>
                    <a:gd name="T14" fmla="*/ 39 w 48"/>
                    <a:gd name="T15" fmla="*/ 53 h 121"/>
                    <a:gd name="T16" fmla="*/ 34 w 48"/>
                    <a:gd name="T17" fmla="*/ 63 h 121"/>
                    <a:gd name="T18" fmla="*/ 29 w 48"/>
                    <a:gd name="T19" fmla="*/ 72 h 121"/>
                    <a:gd name="T20" fmla="*/ 24 w 48"/>
                    <a:gd name="T21" fmla="*/ 77 h 121"/>
                    <a:gd name="T22" fmla="*/ 20 w 48"/>
                    <a:gd name="T23" fmla="*/ 87 h 121"/>
                    <a:gd name="T24" fmla="*/ 20 w 48"/>
                    <a:gd name="T25" fmla="*/ 92 h 121"/>
                    <a:gd name="T26" fmla="*/ 15 w 48"/>
                    <a:gd name="T27" fmla="*/ 101 h 121"/>
                    <a:gd name="T28" fmla="*/ 10 w 48"/>
                    <a:gd name="T29" fmla="*/ 106 h 121"/>
                    <a:gd name="T30" fmla="*/ 5 w 48"/>
                    <a:gd name="T31" fmla="*/ 116 h 121"/>
                    <a:gd name="T32" fmla="*/ 0 w 48"/>
                    <a:gd name="T33" fmla="*/ 121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121"/>
                    <a:gd name="T53" fmla="*/ 48 w 48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121">
                      <a:moveTo>
                        <a:pt x="48" y="0"/>
                      </a:moveTo>
                      <a:lnTo>
                        <a:pt x="48" y="5"/>
                      </a:lnTo>
                      <a:lnTo>
                        <a:pt x="48" y="14"/>
                      </a:lnTo>
                      <a:lnTo>
                        <a:pt x="44" y="24"/>
                      </a:lnTo>
                      <a:lnTo>
                        <a:pt x="44" y="29"/>
                      </a:lnTo>
                      <a:lnTo>
                        <a:pt x="44" y="39"/>
                      </a:lnTo>
                      <a:lnTo>
                        <a:pt x="39" y="48"/>
                      </a:lnTo>
                      <a:lnTo>
                        <a:pt x="39" y="53"/>
                      </a:lnTo>
                      <a:lnTo>
                        <a:pt x="34" y="63"/>
                      </a:lnTo>
                      <a:lnTo>
                        <a:pt x="29" y="72"/>
                      </a:lnTo>
                      <a:lnTo>
                        <a:pt x="24" y="77"/>
                      </a:lnTo>
                      <a:lnTo>
                        <a:pt x="20" y="87"/>
                      </a:lnTo>
                      <a:lnTo>
                        <a:pt x="20" y="92"/>
                      </a:lnTo>
                      <a:lnTo>
                        <a:pt x="15" y="101"/>
                      </a:lnTo>
                      <a:lnTo>
                        <a:pt x="10" y="106"/>
                      </a:lnTo>
                      <a:lnTo>
                        <a:pt x="5" y="116"/>
                      </a:lnTo>
                      <a:lnTo>
                        <a:pt x="0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9" name="Freeform 1724">
                  <a:extLst>
                    <a:ext uri="{FF2B5EF4-FFF2-40B4-BE49-F238E27FC236}">
                      <a16:creationId xmlns:a16="http://schemas.microsoft.com/office/drawing/2014/main" id="{5DEE5E2D-DF17-4FC3-A2D2-3345EC2E3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2" y="2201"/>
                  <a:ext cx="63" cy="115"/>
                </a:xfrm>
                <a:custGeom>
                  <a:avLst/>
                  <a:gdLst>
                    <a:gd name="T0" fmla="*/ 63 w 63"/>
                    <a:gd name="T1" fmla="*/ 0 h 115"/>
                    <a:gd name="T2" fmla="*/ 58 w 63"/>
                    <a:gd name="T3" fmla="*/ 4 h 115"/>
                    <a:gd name="T4" fmla="*/ 54 w 63"/>
                    <a:gd name="T5" fmla="*/ 14 h 115"/>
                    <a:gd name="T6" fmla="*/ 49 w 63"/>
                    <a:gd name="T7" fmla="*/ 19 h 115"/>
                    <a:gd name="T8" fmla="*/ 44 w 63"/>
                    <a:gd name="T9" fmla="*/ 29 h 115"/>
                    <a:gd name="T10" fmla="*/ 39 w 63"/>
                    <a:gd name="T11" fmla="*/ 33 h 115"/>
                    <a:gd name="T12" fmla="*/ 34 w 63"/>
                    <a:gd name="T13" fmla="*/ 43 h 115"/>
                    <a:gd name="T14" fmla="*/ 29 w 63"/>
                    <a:gd name="T15" fmla="*/ 48 h 115"/>
                    <a:gd name="T16" fmla="*/ 29 w 63"/>
                    <a:gd name="T17" fmla="*/ 58 h 115"/>
                    <a:gd name="T18" fmla="*/ 25 w 63"/>
                    <a:gd name="T19" fmla="*/ 62 h 115"/>
                    <a:gd name="T20" fmla="*/ 25 w 63"/>
                    <a:gd name="T21" fmla="*/ 72 h 115"/>
                    <a:gd name="T22" fmla="*/ 20 w 63"/>
                    <a:gd name="T23" fmla="*/ 77 h 115"/>
                    <a:gd name="T24" fmla="*/ 15 w 63"/>
                    <a:gd name="T25" fmla="*/ 86 h 115"/>
                    <a:gd name="T26" fmla="*/ 15 w 63"/>
                    <a:gd name="T27" fmla="*/ 91 h 115"/>
                    <a:gd name="T28" fmla="*/ 10 w 63"/>
                    <a:gd name="T29" fmla="*/ 101 h 115"/>
                    <a:gd name="T30" fmla="*/ 5 w 63"/>
                    <a:gd name="T31" fmla="*/ 106 h 115"/>
                    <a:gd name="T32" fmla="*/ 0 w 63"/>
                    <a:gd name="T33" fmla="*/ 115 h 1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15"/>
                    <a:gd name="T53" fmla="*/ 63 w 63"/>
                    <a:gd name="T54" fmla="*/ 115 h 1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15">
                      <a:moveTo>
                        <a:pt x="63" y="0"/>
                      </a:moveTo>
                      <a:lnTo>
                        <a:pt x="58" y="4"/>
                      </a:lnTo>
                      <a:lnTo>
                        <a:pt x="54" y="14"/>
                      </a:lnTo>
                      <a:lnTo>
                        <a:pt x="49" y="19"/>
                      </a:lnTo>
                      <a:lnTo>
                        <a:pt x="44" y="29"/>
                      </a:lnTo>
                      <a:lnTo>
                        <a:pt x="39" y="33"/>
                      </a:lnTo>
                      <a:lnTo>
                        <a:pt x="34" y="43"/>
                      </a:lnTo>
                      <a:lnTo>
                        <a:pt x="29" y="48"/>
                      </a:lnTo>
                      <a:lnTo>
                        <a:pt x="29" y="58"/>
                      </a:lnTo>
                      <a:lnTo>
                        <a:pt x="25" y="62"/>
                      </a:lnTo>
                      <a:lnTo>
                        <a:pt x="25" y="72"/>
                      </a:lnTo>
                      <a:lnTo>
                        <a:pt x="20" y="77"/>
                      </a:lnTo>
                      <a:lnTo>
                        <a:pt x="15" y="86"/>
                      </a:lnTo>
                      <a:lnTo>
                        <a:pt x="15" y="91"/>
                      </a:lnTo>
                      <a:lnTo>
                        <a:pt x="10" y="101"/>
                      </a:lnTo>
                      <a:lnTo>
                        <a:pt x="5" y="106"/>
                      </a:lnTo>
                      <a:lnTo>
                        <a:pt x="0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0" name="Line 1725">
                  <a:extLst>
                    <a:ext uri="{FF2B5EF4-FFF2-40B4-BE49-F238E27FC236}">
                      <a16:creationId xmlns:a16="http://schemas.microsoft.com/office/drawing/2014/main" id="{1334DB6D-854F-467A-9D2F-A98762879C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88" y="2316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1" name="Freeform 1726">
                  <a:extLst>
                    <a:ext uri="{FF2B5EF4-FFF2-40B4-BE49-F238E27FC236}">
                      <a16:creationId xmlns:a16="http://schemas.microsoft.com/office/drawing/2014/main" id="{7FCDCB99-A4DB-466F-B701-2E59DE4AD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2297"/>
                  <a:ext cx="4" cy="19"/>
                </a:xfrm>
                <a:custGeom>
                  <a:avLst/>
                  <a:gdLst>
                    <a:gd name="T0" fmla="*/ 0 w 4"/>
                    <a:gd name="T1" fmla="*/ 19 h 19"/>
                    <a:gd name="T2" fmla="*/ 0 w 4"/>
                    <a:gd name="T3" fmla="*/ 15 h 19"/>
                    <a:gd name="T4" fmla="*/ 0 w 4"/>
                    <a:gd name="T5" fmla="*/ 15 h 19"/>
                    <a:gd name="T6" fmla="*/ 4 w 4"/>
                    <a:gd name="T7" fmla="*/ 15 h 19"/>
                    <a:gd name="T8" fmla="*/ 4 w 4"/>
                    <a:gd name="T9" fmla="*/ 15 h 19"/>
                    <a:gd name="T10" fmla="*/ 4 w 4"/>
                    <a:gd name="T11" fmla="*/ 10 h 19"/>
                    <a:gd name="T12" fmla="*/ 4 w 4"/>
                    <a:gd name="T13" fmla="*/ 10 h 19"/>
                    <a:gd name="T14" fmla="*/ 4 w 4"/>
                    <a:gd name="T15" fmla="*/ 10 h 19"/>
                    <a:gd name="T16" fmla="*/ 4 w 4"/>
                    <a:gd name="T17" fmla="*/ 10 h 19"/>
                    <a:gd name="T18" fmla="*/ 4 w 4"/>
                    <a:gd name="T19" fmla="*/ 5 h 19"/>
                    <a:gd name="T20" fmla="*/ 4 w 4"/>
                    <a:gd name="T21" fmla="*/ 5 h 19"/>
                    <a:gd name="T22" fmla="*/ 4 w 4"/>
                    <a:gd name="T23" fmla="*/ 5 h 19"/>
                    <a:gd name="T24" fmla="*/ 4 w 4"/>
                    <a:gd name="T25" fmla="*/ 5 h 19"/>
                    <a:gd name="T26" fmla="*/ 4 w 4"/>
                    <a:gd name="T27" fmla="*/ 0 h 19"/>
                    <a:gd name="T28" fmla="*/ 4 w 4"/>
                    <a:gd name="T29" fmla="*/ 0 h 19"/>
                    <a:gd name="T30" fmla="*/ 4 w 4"/>
                    <a:gd name="T31" fmla="*/ 0 h 19"/>
                    <a:gd name="T32" fmla="*/ 0 w 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9"/>
                    <a:gd name="T53" fmla="*/ 4 w 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9">
                      <a:moveTo>
                        <a:pt x="0" y="19"/>
                      </a:move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2" name="Freeform 1727">
                  <a:extLst>
                    <a:ext uri="{FF2B5EF4-FFF2-40B4-BE49-F238E27FC236}">
                      <a16:creationId xmlns:a16="http://schemas.microsoft.com/office/drawing/2014/main" id="{C6D69704-B3A1-4FEE-84B6-9779229EE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2" y="2215"/>
                  <a:ext cx="276" cy="82"/>
                </a:xfrm>
                <a:custGeom>
                  <a:avLst/>
                  <a:gdLst>
                    <a:gd name="T0" fmla="*/ 276 w 276"/>
                    <a:gd name="T1" fmla="*/ 82 h 82"/>
                    <a:gd name="T2" fmla="*/ 261 w 276"/>
                    <a:gd name="T3" fmla="*/ 72 h 82"/>
                    <a:gd name="T4" fmla="*/ 247 w 276"/>
                    <a:gd name="T5" fmla="*/ 68 h 82"/>
                    <a:gd name="T6" fmla="*/ 227 w 276"/>
                    <a:gd name="T7" fmla="*/ 63 h 82"/>
                    <a:gd name="T8" fmla="*/ 208 w 276"/>
                    <a:gd name="T9" fmla="*/ 58 h 82"/>
                    <a:gd name="T10" fmla="*/ 194 w 276"/>
                    <a:gd name="T11" fmla="*/ 53 h 82"/>
                    <a:gd name="T12" fmla="*/ 174 w 276"/>
                    <a:gd name="T13" fmla="*/ 48 h 82"/>
                    <a:gd name="T14" fmla="*/ 155 w 276"/>
                    <a:gd name="T15" fmla="*/ 44 h 82"/>
                    <a:gd name="T16" fmla="*/ 136 w 276"/>
                    <a:gd name="T17" fmla="*/ 44 h 82"/>
                    <a:gd name="T18" fmla="*/ 121 w 276"/>
                    <a:gd name="T19" fmla="*/ 39 h 82"/>
                    <a:gd name="T20" fmla="*/ 102 w 276"/>
                    <a:gd name="T21" fmla="*/ 39 h 82"/>
                    <a:gd name="T22" fmla="*/ 82 w 276"/>
                    <a:gd name="T23" fmla="*/ 34 h 82"/>
                    <a:gd name="T24" fmla="*/ 68 w 276"/>
                    <a:gd name="T25" fmla="*/ 29 h 82"/>
                    <a:gd name="T26" fmla="*/ 49 w 276"/>
                    <a:gd name="T27" fmla="*/ 24 h 82"/>
                    <a:gd name="T28" fmla="*/ 34 w 276"/>
                    <a:gd name="T29" fmla="*/ 15 h 82"/>
                    <a:gd name="T30" fmla="*/ 20 w 276"/>
                    <a:gd name="T31" fmla="*/ 10 h 82"/>
                    <a:gd name="T32" fmla="*/ 0 w 276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6"/>
                    <a:gd name="T52" fmla="*/ 0 h 82"/>
                    <a:gd name="T53" fmla="*/ 276 w 276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6" h="82">
                      <a:moveTo>
                        <a:pt x="276" y="82"/>
                      </a:moveTo>
                      <a:lnTo>
                        <a:pt x="261" y="72"/>
                      </a:lnTo>
                      <a:lnTo>
                        <a:pt x="247" y="68"/>
                      </a:lnTo>
                      <a:lnTo>
                        <a:pt x="227" y="63"/>
                      </a:lnTo>
                      <a:lnTo>
                        <a:pt x="208" y="58"/>
                      </a:lnTo>
                      <a:lnTo>
                        <a:pt x="194" y="53"/>
                      </a:lnTo>
                      <a:lnTo>
                        <a:pt x="174" y="48"/>
                      </a:lnTo>
                      <a:lnTo>
                        <a:pt x="155" y="44"/>
                      </a:lnTo>
                      <a:lnTo>
                        <a:pt x="136" y="44"/>
                      </a:lnTo>
                      <a:lnTo>
                        <a:pt x="121" y="39"/>
                      </a:lnTo>
                      <a:lnTo>
                        <a:pt x="102" y="39"/>
                      </a:lnTo>
                      <a:lnTo>
                        <a:pt x="82" y="34"/>
                      </a:lnTo>
                      <a:lnTo>
                        <a:pt x="68" y="29"/>
                      </a:lnTo>
                      <a:lnTo>
                        <a:pt x="49" y="24"/>
                      </a:lnTo>
                      <a:lnTo>
                        <a:pt x="34" y="15"/>
                      </a:lnTo>
                      <a:lnTo>
                        <a:pt x="2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3" name="Freeform 1728">
                  <a:extLst>
                    <a:ext uri="{FF2B5EF4-FFF2-40B4-BE49-F238E27FC236}">
                      <a16:creationId xmlns:a16="http://schemas.microsoft.com/office/drawing/2014/main" id="{7AFAFCED-0221-41CE-B353-1D3AEAFCA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2027"/>
                  <a:ext cx="135" cy="188"/>
                </a:xfrm>
                <a:custGeom>
                  <a:avLst/>
                  <a:gdLst>
                    <a:gd name="T0" fmla="*/ 135 w 135"/>
                    <a:gd name="T1" fmla="*/ 188 h 188"/>
                    <a:gd name="T2" fmla="*/ 126 w 135"/>
                    <a:gd name="T3" fmla="*/ 178 h 188"/>
                    <a:gd name="T4" fmla="*/ 111 w 135"/>
                    <a:gd name="T5" fmla="*/ 169 h 188"/>
                    <a:gd name="T6" fmla="*/ 97 w 135"/>
                    <a:gd name="T7" fmla="*/ 164 h 188"/>
                    <a:gd name="T8" fmla="*/ 87 w 135"/>
                    <a:gd name="T9" fmla="*/ 154 h 188"/>
                    <a:gd name="T10" fmla="*/ 73 w 135"/>
                    <a:gd name="T11" fmla="*/ 145 h 188"/>
                    <a:gd name="T12" fmla="*/ 63 w 135"/>
                    <a:gd name="T13" fmla="*/ 130 h 188"/>
                    <a:gd name="T14" fmla="*/ 49 w 135"/>
                    <a:gd name="T15" fmla="*/ 120 h 188"/>
                    <a:gd name="T16" fmla="*/ 39 w 135"/>
                    <a:gd name="T17" fmla="*/ 111 h 188"/>
                    <a:gd name="T18" fmla="*/ 29 w 135"/>
                    <a:gd name="T19" fmla="*/ 96 h 188"/>
                    <a:gd name="T20" fmla="*/ 20 w 135"/>
                    <a:gd name="T21" fmla="*/ 87 h 188"/>
                    <a:gd name="T22" fmla="*/ 15 w 135"/>
                    <a:gd name="T23" fmla="*/ 72 h 188"/>
                    <a:gd name="T24" fmla="*/ 10 w 135"/>
                    <a:gd name="T25" fmla="*/ 58 h 188"/>
                    <a:gd name="T26" fmla="*/ 5 w 135"/>
                    <a:gd name="T27" fmla="*/ 43 h 188"/>
                    <a:gd name="T28" fmla="*/ 0 w 135"/>
                    <a:gd name="T29" fmla="*/ 34 h 188"/>
                    <a:gd name="T30" fmla="*/ 0 w 135"/>
                    <a:gd name="T31" fmla="*/ 14 h 188"/>
                    <a:gd name="T32" fmla="*/ 0 w 135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5"/>
                    <a:gd name="T52" fmla="*/ 0 h 188"/>
                    <a:gd name="T53" fmla="*/ 135 w 135"/>
                    <a:gd name="T54" fmla="*/ 188 h 1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5" h="188">
                      <a:moveTo>
                        <a:pt x="135" y="188"/>
                      </a:moveTo>
                      <a:lnTo>
                        <a:pt x="126" y="178"/>
                      </a:lnTo>
                      <a:lnTo>
                        <a:pt x="111" y="169"/>
                      </a:lnTo>
                      <a:lnTo>
                        <a:pt x="97" y="164"/>
                      </a:lnTo>
                      <a:lnTo>
                        <a:pt x="87" y="154"/>
                      </a:lnTo>
                      <a:lnTo>
                        <a:pt x="73" y="145"/>
                      </a:lnTo>
                      <a:lnTo>
                        <a:pt x="63" y="130"/>
                      </a:lnTo>
                      <a:lnTo>
                        <a:pt x="49" y="120"/>
                      </a:lnTo>
                      <a:lnTo>
                        <a:pt x="39" y="111"/>
                      </a:lnTo>
                      <a:lnTo>
                        <a:pt x="29" y="96"/>
                      </a:lnTo>
                      <a:lnTo>
                        <a:pt x="20" y="87"/>
                      </a:lnTo>
                      <a:lnTo>
                        <a:pt x="15" y="72"/>
                      </a:lnTo>
                      <a:lnTo>
                        <a:pt x="10" y="58"/>
                      </a:lnTo>
                      <a:lnTo>
                        <a:pt x="5" y="43"/>
                      </a:lnTo>
                      <a:lnTo>
                        <a:pt x="0" y="34"/>
                      </a:lnTo>
                      <a:lnTo>
                        <a:pt x="0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4" name="Freeform 1729">
                  <a:extLst>
                    <a:ext uri="{FF2B5EF4-FFF2-40B4-BE49-F238E27FC236}">
                      <a16:creationId xmlns:a16="http://schemas.microsoft.com/office/drawing/2014/main" id="{73ABF1D1-2B10-4BCD-8EF5-F1D362037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2" y="1969"/>
                  <a:ext cx="15" cy="58"/>
                </a:xfrm>
                <a:custGeom>
                  <a:avLst/>
                  <a:gdLst>
                    <a:gd name="T0" fmla="*/ 5 w 15"/>
                    <a:gd name="T1" fmla="*/ 58 h 58"/>
                    <a:gd name="T2" fmla="*/ 5 w 15"/>
                    <a:gd name="T3" fmla="*/ 53 h 58"/>
                    <a:gd name="T4" fmla="*/ 5 w 15"/>
                    <a:gd name="T5" fmla="*/ 53 h 58"/>
                    <a:gd name="T6" fmla="*/ 5 w 15"/>
                    <a:gd name="T7" fmla="*/ 48 h 58"/>
                    <a:gd name="T8" fmla="*/ 5 w 15"/>
                    <a:gd name="T9" fmla="*/ 43 h 58"/>
                    <a:gd name="T10" fmla="*/ 10 w 15"/>
                    <a:gd name="T11" fmla="*/ 38 h 58"/>
                    <a:gd name="T12" fmla="*/ 10 w 15"/>
                    <a:gd name="T13" fmla="*/ 34 h 58"/>
                    <a:gd name="T14" fmla="*/ 10 w 15"/>
                    <a:gd name="T15" fmla="*/ 29 h 58"/>
                    <a:gd name="T16" fmla="*/ 15 w 15"/>
                    <a:gd name="T17" fmla="*/ 24 h 58"/>
                    <a:gd name="T18" fmla="*/ 15 w 15"/>
                    <a:gd name="T19" fmla="*/ 19 h 58"/>
                    <a:gd name="T20" fmla="*/ 15 w 15"/>
                    <a:gd name="T21" fmla="*/ 14 h 58"/>
                    <a:gd name="T22" fmla="*/ 15 w 15"/>
                    <a:gd name="T23" fmla="*/ 14 h 58"/>
                    <a:gd name="T24" fmla="*/ 15 w 15"/>
                    <a:gd name="T25" fmla="*/ 10 h 58"/>
                    <a:gd name="T26" fmla="*/ 10 w 15"/>
                    <a:gd name="T27" fmla="*/ 5 h 58"/>
                    <a:gd name="T28" fmla="*/ 10 w 15"/>
                    <a:gd name="T29" fmla="*/ 5 h 58"/>
                    <a:gd name="T30" fmla="*/ 5 w 15"/>
                    <a:gd name="T31" fmla="*/ 0 h 58"/>
                    <a:gd name="T32" fmla="*/ 0 w 15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8"/>
                    <a:gd name="T53" fmla="*/ 15 w 1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8">
                      <a:moveTo>
                        <a:pt x="5" y="58"/>
                      </a:move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15" y="10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5" name="Freeform 1730">
                  <a:extLst>
                    <a:ext uri="{FF2B5EF4-FFF2-40B4-BE49-F238E27FC236}">
                      <a16:creationId xmlns:a16="http://schemas.microsoft.com/office/drawing/2014/main" id="{B088136C-F6D7-4E83-90AB-441C3866A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882"/>
                  <a:ext cx="14" cy="87"/>
                </a:xfrm>
                <a:custGeom>
                  <a:avLst/>
                  <a:gdLst>
                    <a:gd name="T0" fmla="*/ 4 w 14"/>
                    <a:gd name="T1" fmla="*/ 87 h 87"/>
                    <a:gd name="T2" fmla="*/ 0 w 14"/>
                    <a:gd name="T3" fmla="*/ 77 h 87"/>
                    <a:gd name="T4" fmla="*/ 0 w 14"/>
                    <a:gd name="T5" fmla="*/ 72 h 87"/>
                    <a:gd name="T6" fmla="*/ 0 w 14"/>
                    <a:gd name="T7" fmla="*/ 68 h 87"/>
                    <a:gd name="T8" fmla="*/ 0 w 14"/>
                    <a:gd name="T9" fmla="*/ 63 h 87"/>
                    <a:gd name="T10" fmla="*/ 0 w 14"/>
                    <a:gd name="T11" fmla="*/ 58 h 87"/>
                    <a:gd name="T12" fmla="*/ 0 w 14"/>
                    <a:gd name="T13" fmla="*/ 53 h 87"/>
                    <a:gd name="T14" fmla="*/ 0 w 14"/>
                    <a:gd name="T15" fmla="*/ 48 h 87"/>
                    <a:gd name="T16" fmla="*/ 0 w 14"/>
                    <a:gd name="T17" fmla="*/ 43 h 87"/>
                    <a:gd name="T18" fmla="*/ 0 w 14"/>
                    <a:gd name="T19" fmla="*/ 39 h 87"/>
                    <a:gd name="T20" fmla="*/ 0 w 14"/>
                    <a:gd name="T21" fmla="*/ 34 h 87"/>
                    <a:gd name="T22" fmla="*/ 0 w 14"/>
                    <a:gd name="T23" fmla="*/ 29 h 87"/>
                    <a:gd name="T24" fmla="*/ 4 w 14"/>
                    <a:gd name="T25" fmla="*/ 19 h 87"/>
                    <a:gd name="T26" fmla="*/ 4 w 14"/>
                    <a:gd name="T27" fmla="*/ 14 h 87"/>
                    <a:gd name="T28" fmla="*/ 9 w 14"/>
                    <a:gd name="T29" fmla="*/ 10 h 87"/>
                    <a:gd name="T30" fmla="*/ 9 w 14"/>
                    <a:gd name="T31" fmla="*/ 5 h 87"/>
                    <a:gd name="T32" fmla="*/ 14 w 14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87"/>
                    <a:gd name="T53" fmla="*/ 14 w 14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87">
                      <a:moveTo>
                        <a:pt x="4" y="87"/>
                      </a:moveTo>
                      <a:lnTo>
                        <a:pt x="0" y="77"/>
                      </a:lnTo>
                      <a:lnTo>
                        <a:pt x="0" y="72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6" name="Line 1731">
                  <a:extLst>
                    <a:ext uri="{FF2B5EF4-FFF2-40B4-BE49-F238E27FC236}">
                      <a16:creationId xmlns:a16="http://schemas.microsoft.com/office/drawing/2014/main" id="{E6824A1A-D754-4224-B7D7-05A8E9CA5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77" y="1559"/>
                  <a:ext cx="174" cy="3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7" name="Freeform 1732">
                  <a:extLst>
                    <a:ext uri="{FF2B5EF4-FFF2-40B4-BE49-F238E27FC236}">
                      <a16:creationId xmlns:a16="http://schemas.microsoft.com/office/drawing/2014/main" id="{8EA2F8ED-DA1E-43F0-8CD4-A9D0C1DCE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1" y="1510"/>
                  <a:ext cx="29" cy="49"/>
                </a:xfrm>
                <a:custGeom>
                  <a:avLst/>
                  <a:gdLst>
                    <a:gd name="T0" fmla="*/ 0 w 29"/>
                    <a:gd name="T1" fmla="*/ 49 h 49"/>
                    <a:gd name="T2" fmla="*/ 5 w 29"/>
                    <a:gd name="T3" fmla="*/ 49 h 49"/>
                    <a:gd name="T4" fmla="*/ 5 w 29"/>
                    <a:gd name="T5" fmla="*/ 44 h 49"/>
                    <a:gd name="T6" fmla="*/ 10 w 29"/>
                    <a:gd name="T7" fmla="*/ 39 h 49"/>
                    <a:gd name="T8" fmla="*/ 10 w 29"/>
                    <a:gd name="T9" fmla="*/ 39 h 49"/>
                    <a:gd name="T10" fmla="*/ 10 w 29"/>
                    <a:gd name="T11" fmla="*/ 34 h 49"/>
                    <a:gd name="T12" fmla="*/ 15 w 29"/>
                    <a:gd name="T13" fmla="*/ 29 h 49"/>
                    <a:gd name="T14" fmla="*/ 15 w 29"/>
                    <a:gd name="T15" fmla="*/ 29 h 49"/>
                    <a:gd name="T16" fmla="*/ 19 w 29"/>
                    <a:gd name="T17" fmla="*/ 24 h 49"/>
                    <a:gd name="T18" fmla="*/ 19 w 29"/>
                    <a:gd name="T19" fmla="*/ 24 h 49"/>
                    <a:gd name="T20" fmla="*/ 19 w 29"/>
                    <a:gd name="T21" fmla="*/ 20 h 49"/>
                    <a:gd name="T22" fmla="*/ 24 w 29"/>
                    <a:gd name="T23" fmla="*/ 15 h 49"/>
                    <a:gd name="T24" fmla="*/ 24 w 29"/>
                    <a:gd name="T25" fmla="*/ 15 h 49"/>
                    <a:gd name="T26" fmla="*/ 24 w 29"/>
                    <a:gd name="T27" fmla="*/ 10 h 49"/>
                    <a:gd name="T28" fmla="*/ 29 w 29"/>
                    <a:gd name="T29" fmla="*/ 5 h 49"/>
                    <a:gd name="T30" fmla="*/ 29 w 29"/>
                    <a:gd name="T31" fmla="*/ 5 h 49"/>
                    <a:gd name="T32" fmla="*/ 29 w 29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49"/>
                    <a:gd name="T53" fmla="*/ 29 w 29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49">
                      <a:moveTo>
                        <a:pt x="0" y="49"/>
                      </a:move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5" y="29"/>
                      </a:lnTo>
                      <a:lnTo>
                        <a:pt x="19" y="24"/>
                      </a:lnTo>
                      <a:lnTo>
                        <a:pt x="19" y="20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29" y="5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8" name="Freeform 1733">
                  <a:extLst>
                    <a:ext uri="{FF2B5EF4-FFF2-40B4-BE49-F238E27FC236}">
                      <a16:creationId xmlns:a16="http://schemas.microsoft.com/office/drawing/2014/main" id="{F0D22326-BF59-4CB7-A0E3-B85825C64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0" y="1332"/>
                  <a:ext cx="145" cy="178"/>
                </a:xfrm>
                <a:custGeom>
                  <a:avLst/>
                  <a:gdLst>
                    <a:gd name="T0" fmla="*/ 0 w 145"/>
                    <a:gd name="T1" fmla="*/ 178 h 178"/>
                    <a:gd name="T2" fmla="*/ 10 w 145"/>
                    <a:gd name="T3" fmla="*/ 164 h 178"/>
                    <a:gd name="T4" fmla="*/ 19 w 145"/>
                    <a:gd name="T5" fmla="*/ 154 h 178"/>
                    <a:gd name="T6" fmla="*/ 24 w 145"/>
                    <a:gd name="T7" fmla="*/ 144 h 178"/>
                    <a:gd name="T8" fmla="*/ 34 w 145"/>
                    <a:gd name="T9" fmla="*/ 130 h 178"/>
                    <a:gd name="T10" fmla="*/ 43 w 145"/>
                    <a:gd name="T11" fmla="*/ 120 h 178"/>
                    <a:gd name="T12" fmla="*/ 53 w 145"/>
                    <a:gd name="T13" fmla="*/ 111 h 178"/>
                    <a:gd name="T14" fmla="*/ 63 w 145"/>
                    <a:gd name="T15" fmla="*/ 96 h 178"/>
                    <a:gd name="T16" fmla="*/ 68 w 145"/>
                    <a:gd name="T17" fmla="*/ 87 h 178"/>
                    <a:gd name="T18" fmla="*/ 77 w 145"/>
                    <a:gd name="T19" fmla="*/ 77 h 178"/>
                    <a:gd name="T20" fmla="*/ 87 w 145"/>
                    <a:gd name="T21" fmla="*/ 62 h 178"/>
                    <a:gd name="T22" fmla="*/ 97 w 145"/>
                    <a:gd name="T23" fmla="*/ 53 h 178"/>
                    <a:gd name="T24" fmla="*/ 106 w 145"/>
                    <a:gd name="T25" fmla="*/ 43 h 178"/>
                    <a:gd name="T26" fmla="*/ 116 w 145"/>
                    <a:gd name="T27" fmla="*/ 29 h 178"/>
                    <a:gd name="T28" fmla="*/ 126 w 145"/>
                    <a:gd name="T29" fmla="*/ 19 h 178"/>
                    <a:gd name="T30" fmla="*/ 135 w 145"/>
                    <a:gd name="T31" fmla="*/ 9 h 178"/>
                    <a:gd name="T32" fmla="*/ 145 w 145"/>
                    <a:gd name="T33" fmla="*/ 0 h 1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5"/>
                    <a:gd name="T52" fmla="*/ 0 h 178"/>
                    <a:gd name="T53" fmla="*/ 145 w 145"/>
                    <a:gd name="T54" fmla="*/ 178 h 1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5" h="178">
                      <a:moveTo>
                        <a:pt x="0" y="178"/>
                      </a:moveTo>
                      <a:lnTo>
                        <a:pt x="10" y="164"/>
                      </a:lnTo>
                      <a:lnTo>
                        <a:pt x="19" y="154"/>
                      </a:lnTo>
                      <a:lnTo>
                        <a:pt x="24" y="144"/>
                      </a:lnTo>
                      <a:lnTo>
                        <a:pt x="34" y="130"/>
                      </a:lnTo>
                      <a:lnTo>
                        <a:pt x="43" y="120"/>
                      </a:lnTo>
                      <a:lnTo>
                        <a:pt x="53" y="111"/>
                      </a:lnTo>
                      <a:lnTo>
                        <a:pt x="63" y="96"/>
                      </a:lnTo>
                      <a:lnTo>
                        <a:pt x="68" y="87"/>
                      </a:lnTo>
                      <a:lnTo>
                        <a:pt x="77" y="77"/>
                      </a:lnTo>
                      <a:lnTo>
                        <a:pt x="87" y="62"/>
                      </a:lnTo>
                      <a:lnTo>
                        <a:pt x="97" y="53"/>
                      </a:lnTo>
                      <a:lnTo>
                        <a:pt x="106" y="43"/>
                      </a:lnTo>
                      <a:lnTo>
                        <a:pt x="116" y="29"/>
                      </a:lnTo>
                      <a:lnTo>
                        <a:pt x="126" y="19"/>
                      </a:lnTo>
                      <a:lnTo>
                        <a:pt x="135" y="9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9" name="Freeform 1734">
                  <a:extLst>
                    <a:ext uri="{FF2B5EF4-FFF2-40B4-BE49-F238E27FC236}">
                      <a16:creationId xmlns:a16="http://schemas.microsoft.com/office/drawing/2014/main" id="{9906D887-D682-41C7-9910-98CEFD0AD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" y="1322"/>
                  <a:ext cx="19" cy="39"/>
                </a:xfrm>
                <a:custGeom>
                  <a:avLst/>
                  <a:gdLst>
                    <a:gd name="T0" fmla="*/ 0 w 19"/>
                    <a:gd name="T1" fmla="*/ 10 h 39"/>
                    <a:gd name="T2" fmla="*/ 5 w 19"/>
                    <a:gd name="T3" fmla="*/ 5 h 39"/>
                    <a:gd name="T4" fmla="*/ 9 w 19"/>
                    <a:gd name="T5" fmla="*/ 5 h 39"/>
                    <a:gd name="T6" fmla="*/ 9 w 19"/>
                    <a:gd name="T7" fmla="*/ 0 h 39"/>
                    <a:gd name="T8" fmla="*/ 14 w 19"/>
                    <a:gd name="T9" fmla="*/ 0 h 39"/>
                    <a:gd name="T10" fmla="*/ 14 w 19"/>
                    <a:gd name="T11" fmla="*/ 5 h 39"/>
                    <a:gd name="T12" fmla="*/ 14 w 19"/>
                    <a:gd name="T13" fmla="*/ 5 h 39"/>
                    <a:gd name="T14" fmla="*/ 14 w 19"/>
                    <a:gd name="T15" fmla="*/ 10 h 39"/>
                    <a:gd name="T16" fmla="*/ 14 w 19"/>
                    <a:gd name="T17" fmla="*/ 10 h 39"/>
                    <a:gd name="T18" fmla="*/ 19 w 19"/>
                    <a:gd name="T19" fmla="*/ 14 h 39"/>
                    <a:gd name="T20" fmla="*/ 14 w 19"/>
                    <a:gd name="T21" fmla="*/ 19 h 39"/>
                    <a:gd name="T22" fmla="*/ 14 w 19"/>
                    <a:gd name="T23" fmla="*/ 24 h 39"/>
                    <a:gd name="T24" fmla="*/ 14 w 19"/>
                    <a:gd name="T25" fmla="*/ 29 h 39"/>
                    <a:gd name="T26" fmla="*/ 14 w 19"/>
                    <a:gd name="T27" fmla="*/ 29 h 39"/>
                    <a:gd name="T28" fmla="*/ 19 w 19"/>
                    <a:gd name="T29" fmla="*/ 34 h 39"/>
                    <a:gd name="T30" fmla="*/ 19 w 19"/>
                    <a:gd name="T31" fmla="*/ 39 h 39"/>
                    <a:gd name="T32" fmla="*/ 19 w 19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39"/>
                    <a:gd name="T53" fmla="*/ 19 w 1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39">
                      <a:moveTo>
                        <a:pt x="0" y="10"/>
                      </a:move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9" y="14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0" name="Freeform 1735">
                  <a:extLst>
                    <a:ext uri="{FF2B5EF4-FFF2-40B4-BE49-F238E27FC236}">
                      <a16:creationId xmlns:a16="http://schemas.microsoft.com/office/drawing/2014/main" id="{3FB8E252-DF8C-4EEF-B0E2-7636ED501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1341"/>
                  <a:ext cx="19" cy="20"/>
                </a:xfrm>
                <a:custGeom>
                  <a:avLst/>
                  <a:gdLst>
                    <a:gd name="T0" fmla="*/ 19 w 19"/>
                    <a:gd name="T1" fmla="*/ 10 h 20"/>
                    <a:gd name="T2" fmla="*/ 15 w 19"/>
                    <a:gd name="T3" fmla="*/ 20 h 20"/>
                    <a:gd name="T4" fmla="*/ 15 w 19"/>
                    <a:gd name="T5" fmla="*/ 20 h 20"/>
                    <a:gd name="T6" fmla="*/ 15 w 19"/>
                    <a:gd name="T7" fmla="*/ 20 h 20"/>
                    <a:gd name="T8" fmla="*/ 10 w 19"/>
                    <a:gd name="T9" fmla="*/ 20 h 20"/>
                    <a:gd name="T10" fmla="*/ 10 w 19"/>
                    <a:gd name="T11" fmla="*/ 20 h 20"/>
                    <a:gd name="T12" fmla="*/ 10 w 19"/>
                    <a:gd name="T13" fmla="*/ 20 h 20"/>
                    <a:gd name="T14" fmla="*/ 10 w 19"/>
                    <a:gd name="T15" fmla="*/ 20 h 20"/>
                    <a:gd name="T16" fmla="*/ 10 w 19"/>
                    <a:gd name="T17" fmla="*/ 20 h 20"/>
                    <a:gd name="T18" fmla="*/ 10 w 19"/>
                    <a:gd name="T19" fmla="*/ 20 h 20"/>
                    <a:gd name="T20" fmla="*/ 5 w 19"/>
                    <a:gd name="T21" fmla="*/ 15 h 20"/>
                    <a:gd name="T22" fmla="*/ 5 w 19"/>
                    <a:gd name="T23" fmla="*/ 15 h 20"/>
                    <a:gd name="T24" fmla="*/ 5 w 19"/>
                    <a:gd name="T25" fmla="*/ 15 h 20"/>
                    <a:gd name="T26" fmla="*/ 5 w 19"/>
                    <a:gd name="T27" fmla="*/ 15 h 20"/>
                    <a:gd name="T28" fmla="*/ 5 w 19"/>
                    <a:gd name="T29" fmla="*/ 15 h 20"/>
                    <a:gd name="T30" fmla="*/ 5 w 19"/>
                    <a:gd name="T31" fmla="*/ 15 h 20"/>
                    <a:gd name="T32" fmla="*/ 0 w 19"/>
                    <a:gd name="T33" fmla="*/ 10 h 20"/>
                    <a:gd name="T34" fmla="*/ 0 w 19"/>
                    <a:gd name="T35" fmla="*/ 10 h 20"/>
                    <a:gd name="T36" fmla="*/ 0 w 19"/>
                    <a:gd name="T37" fmla="*/ 10 h 20"/>
                    <a:gd name="T38" fmla="*/ 0 w 19"/>
                    <a:gd name="T39" fmla="*/ 10 h 20"/>
                    <a:gd name="T40" fmla="*/ 5 w 19"/>
                    <a:gd name="T41" fmla="*/ 0 h 20"/>
                    <a:gd name="T42" fmla="*/ 5 w 19"/>
                    <a:gd name="T43" fmla="*/ 0 h 20"/>
                    <a:gd name="T44" fmla="*/ 5 w 19"/>
                    <a:gd name="T45" fmla="*/ 0 h 20"/>
                    <a:gd name="T46" fmla="*/ 10 w 19"/>
                    <a:gd name="T47" fmla="*/ 0 h 20"/>
                    <a:gd name="T48" fmla="*/ 10 w 19"/>
                    <a:gd name="T49" fmla="*/ 0 h 20"/>
                    <a:gd name="T50" fmla="*/ 10 w 19"/>
                    <a:gd name="T51" fmla="*/ 0 h 20"/>
                    <a:gd name="T52" fmla="*/ 10 w 19"/>
                    <a:gd name="T53" fmla="*/ 5 h 20"/>
                    <a:gd name="T54" fmla="*/ 10 w 19"/>
                    <a:gd name="T55" fmla="*/ 5 h 20"/>
                    <a:gd name="T56" fmla="*/ 10 w 19"/>
                    <a:gd name="T57" fmla="*/ 5 h 20"/>
                    <a:gd name="T58" fmla="*/ 10 w 19"/>
                    <a:gd name="T59" fmla="*/ 5 h 20"/>
                    <a:gd name="T60" fmla="*/ 15 w 19"/>
                    <a:gd name="T61" fmla="*/ 5 h 20"/>
                    <a:gd name="T62" fmla="*/ 15 w 19"/>
                    <a:gd name="T63" fmla="*/ 5 h 20"/>
                    <a:gd name="T64" fmla="*/ 15 w 19"/>
                    <a:gd name="T65" fmla="*/ 5 h 20"/>
                    <a:gd name="T66" fmla="*/ 15 w 19"/>
                    <a:gd name="T67" fmla="*/ 10 h 20"/>
                    <a:gd name="T68" fmla="*/ 15 w 19"/>
                    <a:gd name="T69" fmla="*/ 10 h 20"/>
                    <a:gd name="T70" fmla="*/ 15 w 19"/>
                    <a:gd name="T71" fmla="*/ 10 h 20"/>
                    <a:gd name="T72" fmla="*/ 15 w 19"/>
                    <a:gd name="T73" fmla="*/ 10 h 20"/>
                    <a:gd name="T74" fmla="*/ 19 w 19"/>
                    <a:gd name="T75" fmla="*/ 10 h 2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9"/>
                    <a:gd name="T115" fmla="*/ 0 h 20"/>
                    <a:gd name="T116" fmla="*/ 19 w 19"/>
                    <a:gd name="T117" fmla="*/ 20 h 2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9" h="20">
                      <a:moveTo>
                        <a:pt x="19" y="10"/>
                      </a:move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1" name="Line 1736">
                  <a:extLst>
                    <a:ext uri="{FF2B5EF4-FFF2-40B4-BE49-F238E27FC236}">
                      <a16:creationId xmlns:a16="http://schemas.microsoft.com/office/drawing/2014/main" id="{AF3FCB15-70EA-463E-A728-3DB6861BA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5" y="1351"/>
                  <a:ext cx="4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2" name="Freeform 1737">
                  <a:extLst>
                    <a:ext uri="{FF2B5EF4-FFF2-40B4-BE49-F238E27FC236}">
                      <a16:creationId xmlns:a16="http://schemas.microsoft.com/office/drawing/2014/main" id="{63CB2D13-0138-4575-880E-D02F473E1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1351"/>
                  <a:ext cx="15" cy="10"/>
                </a:xfrm>
                <a:custGeom>
                  <a:avLst/>
                  <a:gdLst>
                    <a:gd name="T0" fmla="*/ 15 w 15"/>
                    <a:gd name="T1" fmla="*/ 10 h 10"/>
                    <a:gd name="T2" fmla="*/ 15 w 15"/>
                    <a:gd name="T3" fmla="*/ 10 h 10"/>
                    <a:gd name="T4" fmla="*/ 10 w 15"/>
                    <a:gd name="T5" fmla="*/ 10 h 10"/>
                    <a:gd name="T6" fmla="*/ 10 w 15"/>
                    <a:gd name="T7" fmla="*/ 10 h 10"/>
                    <a:gd name="T8" fmla="*/ 10 w 15"/>
                    <a:gd name="T9" fmla="*/ 10 h 10"/>
                    <a:gd name="T10" fmla="*/ 10 w 15"/>
                    <a:gd name="T11" fmla="*/ 10 h 10"/>
                    <a:gd name="T12" fmla="*/ 10 w 15"/>
                    <a:gd name="T13" fmla="*/ 10 h 10"/>
                    <a:gd name="T14" fmla="*/ 10 w 15"/>
                    <a:gd name="T15" fmla="*/ 10 h 10"/>
                    <a:gd name="T16" fmla="*/ 5 w 15"/>
                    <a:gd name="T17" fmla="*/ 5 h 10"/>
                    <a:gd name="T18" fmla="*/ 5 w 15"/>
                    <a:gd name="T19" fmla="*/ 5 h 10"/>
                    <a:gd name="T20" fmla="*/ 5 w 15"/>
                    <a:gd name="T21" fmla="*/ 5 h 10"/>
                    <a:gd name="T22" fmla="*/ 5 w 15"/>
                    <a:gd name="T23" fmla="*/ 5 h 10"/>
                    <a:gd name="T24" fmla="*/ 5 w 15"/>
                    <a:gd name="T25" fmla="*/ 5 h 10"/>
                    <a:gd name="T26" fmla="*/ 5 w 15"/>
                    <a:gd name="T27" fmla="*/ 5 h 10"/>
                    <a:gd name="T28" fmla="*/ 0 w 15"/>
                    <a:gd name="T29" fmla="*/ 0 h 10"/>
                    <a:gd name="T30" fmla="*/ 0 w 15"/>
                    <a:gd name="T31" fmla="*/ 0 h 10"/>
                    <a:gd name="T32" fmla="*/ 0 w 1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0"/>
                    <a:gd name="T53" fmla="*/ 15 w 1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0">
                      <a:moveTo>
                        <a:pt x="15" y="10"/>
                      </a:move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3" name="Line 1738">
                  <a:extLst>
                    <a:ext uri="{FF2B5EF4-FFF2-40B4-BE49-F238E27FC236}">
                      <a16:creationId xmlns:a16="http://schemas.microsoft.com/office/drawing/2014/main" id="{EC3DA401-0321-4FBE-9934-6A68BBC891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00" y="1341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4" name="Freeform 1739">
                  <a:extLst>
                    <a:ext uri="{FF2B5EF4-FFF2-40B4-BE49-F238E27FC236}">
                      <a16:creationId xmlns:a16="http://schemas.microsoft.com/office/drawing/2014/main" id="{190CE61C-5BA9-41DD-B304-69287992D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" y="1341"/>
                  <a:ext cx="14" cy="10"/>
                </a:xfrm>
                <a:custGeom>
                  <a:avLst/>
                  <a:gdLst>
                    <a:gd name="T0" fmla="*/ 0 w 14"/>
                    <a:gd name="T1" fmla="*/ 0 h 10"/>
                    <a:gd name="T2" fmla="*/ 0 w 14"/>
                    <a:gd name="T3" fmla="*/ 0 h 10"/>
                    <a:gd name="T4" fmla="*/ 5 w 14"/>
                    <a:gd name="T5" fmla="*/ 0 h 10"/>
                    <a:gd name="T6" fmla="*/ 5 w 14"/>
                    <a:gd name="T7" fmla="*/ 0 h 10"/>
                    <a:gd name="T8" fmla="*/ 5 w 14"/>
                    <a:gd name="T9" fmla="*/ 0 h 10"/>
                    <a:gd name="T10" fmla="*/ 5 w 14"/>
                    <a:gd name="T11" fmla="*/ 5 h 10"/>
                    <a:gd name="T12" fmla="*/ 5 w 14"/>
                    <a:gd name="T13" fmla="*/ 5 h 10"/>
                    <a:gd name="T14" fmla="*/ 5 w 14"/>
                    <a:gd name="T15" fmla="*/ 5 h 10"/>
                    <a:gd name="T16" fmla="*/ 5 w 14"/>
                    <a:gd name="T17" fmla="*/ 5 h 10"/>
                    <a:gd name="T18" fmla="*/ 10 w 14"/>
                    <a:gd name="T19" fmla="*/ 5 h 10"/>
                    <a:gd name="T20" fmla="*/ 10 w 14"/>
                    <a:gd name="T21" fmla="*/ 5 h 10"/>
                    <a:gd name="T22" fmla="*/ 10 w 14"/>
                    <a:gd name="T23" fmla="*/ 5 h 10"/>
                    <a:gd name="T24" fmla="*/ 10 w 14"/>
                    <a:gd name="T25" fmla="*/ 10 h 10"/>
                    <a:gd name="T26" fmla="*/ 10 w 14"/>
                    <a:gd name="T27" fmla="*/ 10 h 10"/>
                    <a:gd name="T28" fmla="*/ 10 w 14"/>
                    <a:gd name="T29" fmla="*/ 10 h 10"/>
                    <a:gd name="T30" fmla="*/ 10 w 14"/>
                    <a:gd name="T31" fmla="*/ 10 h 10"/>
                    <a:gd name="T32" fmla="*/ 14 w 1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"/>
                    <a:gd name="T53" fmla="*/ 14 w 1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5" name="Freeform 1740">
                  <a:extLst>
                    <a:ext uri="{FF2B5EF4-FFF2-40B4-BE49-F238E27FC236}">
                      <a16:creationId xmlns:a16="http://schemas.microsoft.com/office/drawing/2014/main" id="{8D520227-F881-4638-995B-D09BFD023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1346"/>
                  <a:ext cx="24" cy="34"/>
                </a:xfrm>
                <a:custGeom>
                  <a:avLst/>
                  <a:gdLst>
                    <a:gd name="T0" fmla="*/ 24 w 24"/>
                    <a:gd name="T1" fmla="*/ 19 h 34"/>
                    <a:gd name="T2" fmla="*/ 24 w 24"/>
                    <a:gd name="T3" fmla="*/ 19 h 34"/>
                    <a:gd name="T4" fmla="*/ 24 w 24"/>
                    <a:gd name="T5" fmla="*/ 19 h 34"/>
                    <a:gd name="T6" fmla="*/ 24 w 24"/>
                    <a:gd name="T7" fmla="*/ 19 h 34"/>
                    <a:gd name="T8" fmla="*/ 24 w 24"/>
                    <a:gd name="T9" fmla="*/ 24 h 34"/>
                    <a:gd name="T10" fmla="*/ 24 w 24"/>
                    <a:gd name="T11" fmla="*/ 24 h 34"/>
                    <a:gd name="T12" fmla="*/ 24 w 24"/>
                    <a:gd name="T13" fmla="*/ 24 h 34"/>
                    <a:gd name="T14" fmla="*/ 24 w 24"/>
                    <a:gd name="T15" fmla="*/ 24 h 34"/>
                    <a:gd name="T16" fmla="*/ 24 w 24"/>
                    <a:gd name="T17" fmla="*/ 24 h 34"/>
                    <a:gd name="T18" fmla="*/ 24 w 24"/>
                    <a:gd name="T19" fmla="*/ 24 h 34"/>
                    <a:gd name="T20" fmla="*/ 24 w 24"/>
                    <a:gd name="T21" fmla="*/ 29 h 34"/>
                    <a:gd name="T22" fmla="*/ 19 w 24"/>
                    <a:gd name="T23" fmla="*/ 29 h 34"/>
                    <a:gd name="T24" fmla="*/ 19 w 24"/>
                    <a:gd name="T25" fmla="*/ 29 h 34"/>
                    <a:gd name="T26" fmla="*/ 19 w 24"/>
                    <a:gd name="T27" fmla="*/ 29 h 34"/>
                    <a:gd name="T28" fmla="*/ 19 w 24"/>
                    <a:gd name="T29" fmla="*/ 29 h 34"/>
                    <a:gd name="T30" fmla="*/ 19 w 24"/>
                    <a:gd name="T31" fmla="*/ 29 h 34"/>
                    <a:gd name="T32" fmla="*/ 19 w 24"/>
                    <a:gd name="T33" fmla="*/ 29 h 34"/>
                    <a:gd name="T34" fmla="*/ 14 w 24"/>
                    <a:gd name="T35" fmla="*/ 34 h 34"/>
                    <a:gd name="T36" fmla="*/ 14 w 24"/>
                    <a:gd name="T37" fmla="*/ 34 h 34"/>
                    <a:gd name="T38" fmla="*/ 14 w 24"/>
                    <a:gd name="T39" fmla="*/ 34 h 34"/>
                    <a:gd name="T40" fmla="*/ 9 w 24"/>
                    <a:gd name="T41" fmla="*/ 34 h 34"/>
                    <a:gd name="T42" fmla="*/ 9 w 24"/>
                    <a:gd name="T43" fmla="*/ 29 h 34"/>
                    <a:gd name="T44" fmla="*/ 9 w 24"/>
                    <a:gd name="T45" fmla="*/ 29 h 34"/>
                    <a:gd name="T46" fmla="*/ 5 w 24"/>
                    <a:gd name="T47" fmla="*/ 29 h 34"/>
                    <a:gd name="T48" fmla="*/ 5 w 24"/>
                    <a:gd name="T49" fmla="*/ 29 h 34"/>
                    <a:gd name="T50" fmla="*/ 5 w 24"/>
                    <a:gd name="T51" fmla="*/ 29 h 34"/>
                    <a:gd name="T52" fmla="*/ 5 w 24"/>
                    <a:gd name="T53" fmla="*/ 24 h 34"/>
                    <a:gd name="T54" fmla="*/ 0 w 24"/>
                    <a:gd name="T55" fmla="*/ 24 h 34"/>
                    <a:gd name="T56" fmla="*/ 0 w 24"/>
                    <a:gd name="T57" fmla="*/ 24 h 34"/>
                    <a:gd name="T58" fmla="*/ 0 w 24"/>
                    <a:gd name="T59" fmla="*/ 24 h 34"/>
                    <a:gd name="T60" fmla="*/ 0 w 24"/>
                    <a:gd name="T61" fmla="*/ 19 h 34"/>
                    <a:gd name="T62" fmla="*/ 0 w 24"/>
                    <a:gd name="T63" fmla="*/ 19 h 34"/>
                    <a:gd name="T64" fmla="*/ 0 w 24"/>
                    <a:gd name="T65" fmla="*/ 19 h 34"/>
                    <a:gd name="T66" fmla="*/ 5 w 24"/>
                    <a:gd name="T67" fmla="*/ 0 h 34"/>
                    <a:gd name="T68" fmla="*/ 9 w 24"/>
                    <a:gd name="T69" fmla="*/ 0 h 34"/>
                    <a:gd name="T70" fmla="*/ 9 w 24"/>
                    <a:gd name="T71" fmla="*/ 0 h 34"/>
                    <a:gd name="T72" fmla="*/ 9 w 24"/>
                    <a:gd name="T73" fmla="*/ 0 h 34"/>
                    <a:gd name="T74" fmla="*/ 9 w 24"/>
                    <a:gd name="T75" fmla="*/ 5 h 34"/>
                    <a:gd name="T76" fmla="*/ 14 w 24"/>
                    <a:gd name="T77" fmla="*/ 5 h 34"/>
                    <a:gd name="T78" fmla="*/ 14 w 24"/>
                    <a:gd name="T79" fmla="*/ 5 h 34"/>
                    <a:gd name="T80" fmla="*/ 14 w 24"/>
                    <a:gd name="T81" fmla="*/ 5 h 34"/>
                    <a:gd name="T82" fmla="*/ 14 w 24"/>
                    <a:gd name="T83" fmla="*/ 5 h 34"/>
                    <a:gd name="T84" fmla="*/ 19 w 24"/>
                    <a:gd name="T85" fmla="*/ 5 h 34"/>
                    <a:gd name="T86" fmla="*/ 19 w 24"/>
                    <a:gd name="T87" fmla="*/ 10 h 34"/>
                    <a:gd name="T88" fmla="*/ 19 w 24"/>
                    <a:gd name="T89" fmla="*/ 10 h 34"/>
                    <a:gd name="T90" fmla="*/ 19 w 24"/>
                    <a:gd name="T91" fmla="*/ 10 h 34"/>
                    <a:gd name="T92" fmla="*/ 24 w 24"/>
                    <a:gd name="T93" fmla="*/ 10 h 34"/>
                    <a:gd name="T94" fmla="*/ 24 w 24"/>
                    <a:gd name="T95" fmla="*/ 15 h 34"/>
                    <a:gd name="T96" fmla="*/ 24 w 24"/>
                    <a:gd name="T97" fmla="*/ 15 h 34"/>
                    <a:gd name="T98" fmla="*/ 24 w 24"/>
                    <a:gd name="T99" fmla="*/ 15 h 34"/>
                    <a:gd name="T100" fmla="*/ 24 w 24"/>
                    <a:gd name="T101" fmla="*/ 19 h 3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"/>
                    <a:gd name="T154" fmla="*/ 0 h 34"/>
                    <a:gd name="T155" fmla="*/ 24 w 24"/>
                    <a:gd name="T156" fmla="*/ 34 h 3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" h="34">
                      <a:moveTo>
                        <a:pt x="24" y="19"/>
                      </a:move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4" y="34"/>
                      </a:lnTo>
                      <a:lnTo>
                        <a:pt x="9" y="34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4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6" name="Freeform 1741">
                  <a:extLst>
                    <a:ext uri="{FF2B5EF4-FFF2-40B4-BE49-F238E27FC236}">
                      <a16:creationId xmlns:a16="http://schemas.microsoft.com/office/drawing/2014/main" id="{3740D9CD-27D4-4278-8C38-03E3A8713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1365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5 w 5"/>
                    <a:gd name="T3" fmla="*/ 0 h 10"/>
                    <a:gd name="T4" fmla="*/ 5 w 5"/>
                    <a:gd name="T5" fmla="*/ 0 h 10"/>
                    <a:gd name="T6" fmla="*/ 5 w 5"/>
                    <a:gd name="T7" fmla="*/ 0 h 10"/>
                    <a:gd name="T8" fmla="*/ 5 w 5"/>
                    <a:gd name="T9" fmla="*/ 5 h 10"/>
                    <a:gd name="T10" fmla="*/ 5 w 5"/>
                    <a:gd name="T11" fmla="*/ 5 h 10"/>
                    <a:gd name="T12" fmla="*/ 5 w 5"/>
                    <a:gd name="T13" fmla="*/ 5 h 10"/>
                    <a:gd name="T14" fmla="*/ 5 w 5"/>
                    <a:gd name="T15" fmla="*/ 5 h 10"/>
                    <a:gd name="T16" fmla="*/ 5 w 5"/>
                    <a:gd name="T17" fmla="*/ 5 h 10"/>
                    <a:gd name="T18" fmla="*/ 5 w 5"/>
                    <a:gd name="T19" fmla="*/ 5 h 10"/>
                    <a:gd name="T20" fmla="*/ 5 w 5"/>
                    <a:gd name="T21" fmla="*/ 10 h 10"/>
                    <a:gd name="T22" fmla="*/ 0 w 5"/>
                    <a:gd name="T23" fmla="*/ 10 h 10"/>
                    <a:gd name="T24" fmla="*/ 0 w 5"/>
                    <a:gd name="T25" fmla="*/ 10 h 10"/>
                    <a:gd name="T26" fmla="*/ 0 w 5"/>
                    <a:gd name="T27" fmla="*/ 10 h 10"/>
                    <a:gd name="T28" fmla="*/ 0 w 5"/>
                    <a:gd name="T29" fmla="*/ 10 h 10"/>
                    <a:gd name="T30" fmla="*/ 0 w 5"/>
                    <a:gd name="T31" fmla="*/ 10 h 10"/>
                    <a:gd name="T32" fmla="*/ 0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7" name="Freeform 1742">
                  <a:extLst>
                    <a:ext uri="{FF2B5EF4-FFF2-40B4-BE49-F238E27FC236}">
                      <a16:creationId xmlns:a16="http://schemas.microsoft.com/office/drawing/2014/main" id="{44EECDA6-3029-47BC-847B-3EFDD6FA1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1365"/>
                  <a:ext cx="19" cy="15"/>
                </a:xfrm>
                <a:custGeom>
                  <a:avLst/>
                  <a:gdLst>
                    <a:gd name="T0" fmla="*/ 19 w 19"/>
                    <a:gd name="T1" fmla="*/ 10 h 15"/>
                    <a:gd name="T2" fmla="*/ 14 w 19"/>
                    <a:gd name="T3" fmla="*/ 15 h 15"/>
                    <a:gd name="T4" fmla="*/ 14 w 19"/>
                    <a:gd name="T5" fmla="*/ 15 h 15"/>
                    <a:gd name="T6" fmla="*/ 14 w 19"/>
                    <a:gd name="T7" fmla="*/ 15 h 15"/>
                    <a:gd name="T8" fmla="*/ 9 w 19"/>
                    <a:gd name="T9" fmla="*/ 15 h 15"/>
                    <a:gd name="T10" fmla="*/ 9 w 19"/>
                    <a:gd name="T11" fmla="*/ 10 h 15"/>
                    <a:gd name="T12" fmla="*/ 9 w 19"/>
                    <a:gd name="T13" fmla="*/ 10 h 15"/>
                    <a:gd name="T14" fmla="*/ 5 w 19"/>
                    <a:gd name="T15" fmla="*/ 10 h 15"/>
                    <a:gd name="T16" fmla="*/ 5 w 19"/>
                    <a:gd name="T17" fmla="*/ 10 h 15"/>
                    <a:gd name="T18" fmla="*/ 5 w 19"/>
                    <a:gd name="T19" fmla="*/ 10 h 15"/>
                    <a:gd name="T20" fmla="*/ 5 w 19"/>
                    <a:gd name="T21" fmla="*/ 5 h 15"/>
                    <a:gd name="T22" fmla="*/ 0 w 19"/>
                    <a:gd name="T23" fmla="*/ 5 h 15"/>
                    <a:gd name="T24" fmla="*/ 0 w 19"/>
                    <a:gd name="T25" fmla="*/ 5 h 15"/>
                    <a:gd name="T26" fmla="*/ 0 w 19"/>
                    <a:gd name="T27" fmla="*/ 5 h 15"/>
                    <a:gd name="T28" fmla="*/ 0 w 19"/>
                    <a:gd name="T29" fmla="*/ 0 h 15"/>
                    <a:gd name="T30" fmla="*/ 0 w 19"/>
                    <a:gd name="T31" fmla="*/ 0 h 15"/>
                    <a:gd name="T32" fmla="*/ 0 w 19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5"/>
                    <a:gd name="T53" fmla="*/ 19 w 1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5">
                      <a:moveTo>
                        <a:pt x="19" y="10"/>
                      </a:move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8" name="Line 1743">
                  <a:extLst>
                    <a:ext uri="{FF2B5EF4-FFF2-40B4-BE49-F238E27FC236}">
                      <a16:creationId xmlns:a16="http://schemas.microsoft.com/office/drawing/2014/main" id="{0ADB9656-1667-42A3-90BB-5F8F120CEF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8" y="1346"/>
                  <a:ext cx="5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9" name="Freeform 1744">
                  <a:extLst>
                    <a:ext uri="{FF2B5EF4-FFF2-40B4-BE49-F238E27FC236}">
                      <a16:creationId xmlns:a16="http://schemas.microsoft.com/office/drawing/2014/main" id="{806DCE03-65E4-4BBE-88F3-EF725B259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" y="1346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w 15"/>
                    <a:gd name="T7" fmla="*/ 5 h 19"/>
                    <a:gd name="T8" fmla="*/ 5 w 15"/>
                    <a:gd name="T9" fmla="*/ 5 h 19"/>
                    <a:gd name="T10" fmla="*/ 5 w 15"/>
                    <a:gd name="T11" fmla="*/ 5 h 19"/>
                    <a:gd name="T12" fmla="*/ 5 w 15"/>
                    <a:gd name="T13" fmla="*/ 5 h 19"/>
                    <a:gd name="T14" fmla="*/ 5 w 15"/>
                    <a:gd name="T15" fmla="*/ 5 h 19"/>
                    <a:gd name="T16" fmla="*/ 10 w 15"/>
                    <a:gd name="T17" fmla="*/ 5 h 19"/>
                    <a:gd name="T18" fmla="*/ 10 w 15"/>
                    <a:gd name="T19" fmla="*/ 10 h 19"/>
                    <a:gd name="T20" fmla="*/ 10 w 15"/>
                    <a:gd name="T21" fmla="*/ 10 h 19"/>
                    <a:gd name="T22" fmla="*/ 10 w 15"/>
                    <a:gd name="T23" fmla="*/ 10 h 19"/>
                    <a:gd name="T24" fmla="*/ 15 w 15"/>
                    <a:gd name="T25" fmla="*/ 10 h 19"/>
                    <a:gd name="T26" fmla="*/ 15 w 15"/>
                    <a:gd name="T27" fmla="*/ 15 h 19"/>
                    <a:gd name="T28" fmla="*/ 15 w 15"/>
                    <a:gd name="T29" fmla="*/ 15 h 19"/>
                    <a:gd name="T30" fmla="*/ 15 w 15"/>
                    <a:gd name="T31" fmla="*/ 15 h 19"/>
                    <a:gd name="T32" fmla="*/ 15 w 1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9"/>
                    <a:gd name="T53" fmla="*/ 15 w 1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15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0" name="Freeform 1745">
                  <a:extLst>
                    <a:ext uri="{FF2B5EF4-FFF2-40B4-BE49-F238E27FC236}">
                      <a16:creationId xmlns:a16="http://schemas.microsoft.com/office/drawing/2014/main" id="{7C1F4822-C29E-464B-AE56-415F83796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351"/>
                  <a:ext cx="14" cy="34"/>
                </a:xfrm>
                <a:custGeom>
                  <a:avLst/>
                  <a:gdLst>
                    <a:gd name="T0" fmla="*/ 10 w 14"/>
                    <a:gd name="T1" fmla="*/ 29 h 34"/>
                    <a:gd name="T2" fmla="*/ 10 w 14"/>
                    <a:gd name="T3" fmla="*/ 34 h 34"/>
                    <a:gd name="T4" fmla="*/ 10 w 14"/>
                    <a:gd name="T5" fmla="*/ 34 h 34"/>
                    <a:gd name="T6" fmla="*/ 5 w 14"/>
                    <a:gd name="T7" fmla="*/ 34 h 34"/>
                    <a:gd name="T8" fmla="*/ 5 w 14"/>
                    <a:gd name="T9" fmla="*/ 34 h 34"/>
                    <a:gd name="T10" fmla="*/ 5 w 14"/>
                    <a:gd name="T11" fmla="*/ 29 h 34"/>
                    <a:gd name="T12" fmla="*/ 5 w 14"/>
                    <a:gd name="T13" fmla="*/ 29 h 34"/>
                    <a:gd name="T14" fmla="*/ 5 w 14"/>
                    <a:gd name="T15" fmla="*/ 29 h 34"/>
                    <a:gd name="T16" fmla="*/ 5 w 14"/>
                    <a:gd name="T17" fmla="*/ 29 h 34"/>
                    <a:gd name="T18" fmla="*/ 0 w 14"/>
                    <a:gd name="T19" fmla="*/ 29 h 34"/>
                    <a:gd name="T20" fmla="*/ 0 w 14"/>
                    <a:gd name="T21" fmla="*/ 24 h 34"/>
                    <a:gd name="T22" fmla="*/ 0 w 14"/>
                    <a:gd name="T23" fmla="*/ 24 h 34"/>
                    <a:gd name="T24" fmla="*/ 0 w 14"/>
                    <a:gd name="T25" fmla="*/ 24 h 34"/>
                    <a:gd name="T26" fmla="*/ 0 w 14"/>
                    <a:gd name="T27" fmla="*/ 19 h 34"/>
                    <a:gd name="T28" fmla="*/ 0 w 14"/>
                    <a:gd name="T29" fmla="*/ 19 h 34"/>
                    <a:gd name="T30" fmla="*/ 0 w 14"/>
                    <a:gd name="T31" fmla="*/ 19 h 34"/>
                    <a:gd name="T32" fmla="*/ 0 w 14"/>
                    <a:gd name="T33" fmla="*/ 19 h 34"/>
                    <a:gd name="T34" fmla="*/ 0 w 14"/>
                    <a:gd name="T35" fmla="*/ 14 h 34"/>
                    <a:gd name="T36" fmla="*/ 0 w 14"/>
                    <a:gd name="T37" fmla="*/ 14 h 34"/>
                    <a:gd name="T38" fmla="*/ 0 w 14"/>
                    <a:gd name="T39" fmla="*/ 14 h 34"/>
                    <a:gd name="T40" fmla="*/ 0 w 14"/>
                    <a:gd name="T41" fmla="*/ 10 h 34"/>
                    <a:gd name="T42" fmla="*/ 0 w 14"/>
                    <a:gd name="T43" fmla="*/ 10 h 34"/>
                    <a:gd name="T44" fmla="*/ 0 w 14"/>
                    <a:gd name="T45" fmla="*/ 10 h 34"/>
                    <a:gd name="T46" fmla="*/ 0 w 14"/>
                    <a:gd name="T47" fmla="*/ 10 h 34"/>
                    <a:gd name="T48" fmla="*/ 5 w 14"/>
                    <a:gd name="T49" fmla="*/ 10 h 34"/>
                    <a:gd name="T50" fmla="*/ 5 w 14"/>
                    <a:gd name="T51" fmla="*/ 5 h 34"/>
                    <a:gd name="T52" fmla="*/ 5 w 14"/>
                    <a:gd name="T53" fmla="*/ 5 h 34"/>
                    <a:gd name="T54" fmla="*/ 5 w 14"/>
                    <a:gd name="T55" fmla="*/ 5 h 34"/>
                    <a:gd name="T56" fmla="*/ 5 w 14"/>
                    <a:gd name="T57" fmla="*/ 5 h 34"/>
                    <a:gd name="T58" fmla="*/ 10 w 14"/>
                    <a:gd name="T59" fmla="*/ 5 h 34"/>
                    <a:gd name="T60" fmla="*/ 10 w 14"/>
                    <a:gd name="T61" fmla="*/ 0 h 34"/>
                    <a:gd name="T62" fmla="*/ 10 w 14"/>
                    <a:gd name="T63" fmla="*/ 0 h 34"/>
                    <a:gd name="T64" fmla="*/ 10 w 14"/>
                    <a:gd name="T65" fmla="*/ 0 h 34"/>
                    <a:gd name="T66" fmla="*/ 10 w 14"/>
                    <a:gd name="T67" fmla="*/ 0 h 34"/>
                    <a:gd name="T68" fmla="*/ 14 w 14"/>
                    <a:gd name="T69" fmla="*/ 0 h 34"/>
                    <a:gd name="T70" fmla="*/ 10 w 14"/>
                    <a:gd name="T71" fmla="*/ 34 h 34"/>
                    <a:gd name="T72" fmla="*/ 10 w 14"/>
                    <a:gd name="T73" fmla="*/ 29 h 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"/>
                    <a:gd name="T112" fmla="*/ 0 h 34"/>
                    <a:gd name="T113" fmla="*/ 14 w 14"/>
                    <a:gd name="T114" fmla="*/ 34 h 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" h="34">
                      <a:moveTo>
                        <a:pt x="10" y="29"/>
                      </a:moveTo>
                      <a:lnTo>
                        <a:pt x="10" y="34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0" y="34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1" name="Freeform 1746">
                  <a:extLst>
                    <a:ext uri="{FF2B5EF4-FFF2-40B4-BE49-F238E27FC236}">
                      <a16:creationId xmlns:a16="http://schemas.microsoft.com/office/drawing/2014/main" id="{560A27DC-2307-495F-A1F6-2AC310B00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370"/>
                  <a:ext cx="10" cy="15"/>
                </a:xfrm>
                <a:custGeom>
                  <a:avLst/>
                  <a:gdLst>
                    <a:gd name="T0" fmla="*/ 10 w 10"/>
                    <a:gd name="T1" fmla="*/ 10 h 15"/>
                    <a:gd name="T2" fmla="*/ 10 w 10"/>
                    <a:gd name="T3" fmla="*/ 15 h 15"/>
                    <a:gd name="T4" fmla="*/ 10 w 10"/>
                    <a:gd name="T5" fmla="*/ 15 h 15"/>
                    <a:gd name="T6" fmla="*/ 5 w 10"/>
                    <a:gd name="T7" fmla="*/ 15 h 15"/>
                    <a:gd name="T8" fmla="*/ 5 w 10"/>
                    <a:gd name="T9" fmla="*/ 15 h 15"/>
                    <a:gd name="T10" fmla="*/ 5 w 10"/>
                    <a:gd name="T11" fmla="*/ 10 h 15"/>
                    <a:gd name="T12" fmla="*/ 5 w 10"/>
                    <a:gd name="T13" fmla="*/ 10 h 15"/>
                    <a:gd name="T14" fmla="*/ 5 w 10"/>
                    <a:gd name="T15" fmla="*/ 10 h 15"/>
                    <a:gd name="T16" fmla="*/ 5 w 10"/>
                    <a:gd name="T17" fmla="*/ 10 h 15"/>
                    <a:gd name="T18" fmla="*/ 0 w 10"/>
                    <a:gd name="T19" fmla="*/ 10 h 15"/>
                    <a:gd name="T20" fmla="*/ 0 w 10"/>
                    <a:gd name="T21" fmla="*/ 5 h 15"/>
                    <a:gd name="T22" fmla="*/ 0 w 10"/>
                    <a:gd name="T23" fmla="*/ 5 h 15"/>
                    <a:gd name="T24" fmla="*/ 0 w 10"/>
                    <a:gd name="T25" fmla="*/ 5 h 15"/>
                    <a:gd name="T26" fmla="*/ 0 w 10"/>
                    <a:gd name="T27" fmla="*/ 0 h 15"/>
                    <a:gd name="T28" fmla="*/ 0 w 10"/>
                    <a:gd name="T29" fmla="*/ 0 h 15"/>
                    <a:gd name="T30" fmla="*/ 0 w 10"/>
                    <a:gd name="T31" fmla="*/ 0 h 15"/>
                    <a:gd name="T32" fmla="*/ 0 w 1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10" y="10"/>
                      </a:move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2" name="Freeform 1747">
                  <a:extLst>
                    <a:ext uri="{FF2B5EF4-FFF2-40B4-BE49-F238E27FC236}">
                      <a16:creationId xmlns:a16="http://schemas.microsoft.com/office/drawing/2014/main" id="{C6689A61-48EF-4A47-A5A3-7D502698B5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351"/>
                  <a:ext cx="10" cy="19"/>
                </a:xfrm>
                <a:custGeom>
                  <a:avLst/>
                  <a:gdLst>
                    <a:gd name="T0" fmla="*/ 0 w 10"/>
                    <a:gd name="T1" fmla="*/ 19 h 19"/>
                    <a:gd name="T2" fmla="*/ 0 w 10"/>
                    <a:gd name="T3" fmla="*/ 14 h 19"/>
                    <a:gd name="T4" fmla="*/ 0 w 10"/>
                    <a:gd name="T5" fmla="*/ 14 h 19"/>
                    <a:gd name="T6" fmla="*/ 0 w 10"/>
                    <a:gd name="T7" fmla="*/ 14 h 19"/>
                    <a:gd name="T8" fmla="*/ 0 w 10"/>
                    <a:gd name="T9" fmla="*/ 10 h 19"/>
                    <a:gd name="T10" fmla="*/ 0 w 10"/>
                    <a:gd name="T11" fmla="*/ 10 h 19"/>
                    <a:gd name="T12" fmla="*/ 0 w 10"/>
                    <a:gd name="T13" fmla="*/ 10 h 19"/>
                    <a:gd name="T14" fmla="*/ 0 w 10"/>
                    <a:gd name="T15" fmla="*/ 10 h 19"/>
                    <a:gd name="T16" fmla="*/ 5 w 10"/>
                    <a:gd name="T17" fmla="*/ 10 h 19"/>
                    <a:gd name="T18" fmla="*/ 5 w 10"/>
                    <a:gd name="T19" fmla="*/ 5 h 19"/>
                    <a:gd name="T20" fmla="*/ 5 w 10"/>
                    <a:gd name="T21" fmla="*/ 5 h 19"/>
                    <a:gd name="T22" fmla="*/ 5 w 10"/>
                    <a:gd name="T23" fmla="*/ 5 h 19"/>
                    <a:gd name="T24" fmla="*/ 5 w 10"/>
                    <a:gd name="T25" fmla="*/ 5 h 19"/>
                    <a:gd name="T26" fmla="*/ 10 w 10"/>
                    <a:gd name="T27" fmla="*/ 5 h 19"/>
                    <a:gd name="T28" fmla="*/ 10 w 10"/>
                    <a:gd name="T29" fmla="*/ 0 h 19"/>
                    <a:gd name="T30" fmla="*/ 10 w 10"/>
                    <a:gd name="T31" fmla="*/ 0 h 19"/>
                    <a:gd name="T32" fmla="*/ 10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0" y="19"/>
                      </a:move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3" name="Freeform 1748">
                  <a:extLst>
                    <a:ext uri="{FF2B5EF4-FFF2-40B4-BE49-F238E27FC236}">
                      <a16:creationId xmlns:a16="http://schemas.microsoft.com/office/drawing/2014/main" id="{4F44051A-3B7D-4F10-912D-5E5B18901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1351"/>
                  <a:ext cx="4" cy="34"/>
                </a:xfrm>
                <a:custGeom>
                  <a:avLst/>
                  <a:gdLst>
                    <a:gd name="T0" fmla="*/ 0 w 4"/>
                    <a:gd name="T1" fmla="*/ 0 h 34"/>
                    <a:gd name="T2" fmla="*/ 4 w 4"/>
                    <a:gd name="T3" fmla="*/ 0 h 34"/>
                    <a:gd name="T4" fmla="*/ 0 w 4"/>
                    <a:gd name="T5" fmla="*/ 34 h 3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4"/>
                    <a:gd name="T11" fmla="*/ 4 w 4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4" name="Freeform 1749">
                  <a:extLst>
                    <a:ext uri="{FF2B5EF4-FFF2-40B4-BE49-F238E27FC236}">
                      <a16:creationId xmlns:a16="http://schemas.microsoft.com/office/drawing/2014/main" id="{EEA98783-B92E-4315-B3F4-2BA51B761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3" y="1356"/>
                  <a:ext cx="14" cy="19"/>
                </a:xfrm>
                <a:custGeom>
                  <a:avLst/>
                  <a:gdLst>
                    <a:gd name="T0" fmla="*/ 14 w 14"/>
                    <a:gd name="T1" fmla="*/ 9 h 19"/>
                    <a:gd name="T2" fmla="*/ 14 w 14"/>
                    <a:gd name="T3" fmla="*/ 9 h 19"/>
                    <a:gd name="T4" fmla="*/ 14 w 14"/>
                    <a:gd name="T5" fmla="*/ 9 h 19"/>
                    <a:gd name="T6" fmla="*/ 14 w 14"/>
                    <a:gd name="T7" fmla="*/ 9 h 19"/>
                    <a:gd name="T8" fmla="*/ 14 w 14"/>
                    <a:gd name="T9" fmla="*/ 9 h 19"/>
                    <a:gd name="T10" fmla="*/ 14 w 14"/>
                    <a:gd name="T11" fmla="*/ 14 h 19"/>
                    <a:gd name="T12" fmla="*/ 14 w 14"/>
                    <a:gd name="T13" fmla="*/ 14 h 19"/>
                    <a:gd name="T14" fmla="*/ 9 w 14"/>
                    <a:gd name="T15" fmla="*/ 14 h 19"/>
                    <a:gd name="T16" fmla="*/ 9 w 14"/>
                    <a:gd name="T17" fmla="*/ 14 h 19"/>
                    <a:gd name="T18" fmla="*/ 9 w 14"/>
                    <a:gd name="T19" fmla="*/ 14 h 19"/>
                    <a:gd name="T20" fmla="*/ 9 w 14"/>
                    <a:gd name="T21" fmla="*/ 14 h 19"/>
                    <a:gd name="T22" fmla="*/ 9 w 14"/>
                    <a:gd name="T23" fmla="*/ 14 h 19"/>
                    <a:gd name="T24" fmla="*/ 9 w 14"/>
                    <a:gd name="T25" fmla="*/ 14 h 19"/>
                    <a:gd name="T26" fmla="*/ 9 w 14"/>
                    <a:gd name="T27" fmla="*/ 19 h 19"/>
                    <a:gd name="T28" fmla="*/ 9 w 14"/>
                    <a:gd name="T29" fmla="*/ 19 h 19"/>
                    <a:gd name="T30" fmla="*/ 9 w 14"/>
                    <a:gd name="T31" fmla="*/ 19 h 19"/>
                    <a:gd name="T32" fmla="*/ 9 w 14"/>
                    <a:gd name="T33" fmla="*/ 19 h 19"/>
                    <a:gd name="T34" fmla="*/ 4 w 14"/>
                    <a:gd name="T35" fmla="*/ 19 h 19"/>
                    <a:gd name="T36" fmla="*/ 4 w 14"/>
                    <a:gd name="T37" fmla="*/ 14 h 19"/>
                    <a:gd name="T38" fmla="*/ 4 w 14"/>
                    <a:gd name="T39" fmla="*/ 14 h 19"/>
                    <a:gd name="T40" fmla="*/ 4 w 14"/>
                    <a:gd name="T41" fmla="*/ 14 h 19"/>
                    <a:gd name="T42" fmla="*/ 4 w 14"/>
                    <a:gd name="T43" fmla="*/ 14 h 19"/>
                    <a:gd name="T44" fmla="*/ 0 w 14"/>
                    <a:gd name="T45" fmla="*/ 9 h 19"/>
                    <a:gd name="T46" fmla="*/ 0 w 14"/>
                    <a:gd name="T47" fmla="*/ 9 h 19"/>
                    <a:gd name="T48" fmla="*/ 0 w 14"/>
                    <a:gd name="T49" fmla="*/ 9 h 19"/>
                    <a:gd name="T50" fmla="*/ 0 w 14"/>
                    <a:gd name="T51" fmla="*/ 9 h 19"/>
                    <a:gd name="T52" fmla="*/ 0 w 14"/>
                    <a:gd name="T53" fmla="*/ 5 h 19"/>
                    <a:gd name="T54" fmla="*/ 0 w 14"/>
                    <a:gd name="T55" fmla="*/ 5 h 19"/>
                    <a:gd name="T56" fmla="*/ 0 w 14"/>
                    <a:gd name="T57" fmla="*/ 5 h 19"/>
                    <a:gd name="T58" fmla="*/ 0 w 14"/>
                    <a:gd name="T59" fmla="*/ 5 h 19"/>
                    <a:gd name="T60" fmla="*/ 0 w 14"/>
                    <a:gd name="T61" fmla="*/ 5 h 19"/>
                    <a:gd name="T62" fmla="*/ 4 w 14"/>
                    <a:gd name="T63" fmla="*/ 0 h 19"/>
                    <a:gd name="T64" fmla="*/ 4 w 14"/>
                    <a:gd name="T65" fmla="*/ 0 h 19"/>
                    <a:gd name="T66" fmla="*/ 4 w 14"/>
                    <a:gd name="T67" fmla="*/ 0 h 19"/>
                    <a:gd name="T68" fmla="*/ 4 w 14"/>
                    <a:gd name="T69" fmla="*/ 0 h 19"/>
                    <a:gd name="T70" fmla="*/ 4 w 14"/>
                    <a:gd name="T71" fmla="*/ 0 h 19"/>
                    <a:gd name="T72" fmla="*/ 9 w 14"/>
                    <a:gd name="T73" fmla="*/ 0 h 19"/>
                    <a:gd name="T74" fmla="*/ 9 w 14"/>
                    <a:gd name="T75" fmla="*/ 0 h 19"/>
                    <a:gd name="T76" fmla="*/ 9 w 14"/>
                    <a:gd name="T77" fmla="*/ 5 h 19"/>
                    <a:gd name="T78" fmla="*/ 9 w 14"/>
                    <a:gd name="T79" fmla="*/ 5 h 19"/>
                    <a:gd name="T80" fmla="*/ 9 w 14"/>
                    <a:gd name="T81" fmla="*/ 5 h 19"/>
                    <a:gd name="T82" fmla="*/ 9 w 14"/>
                    <a:gd name="T83" fmla="*/ 5 h 19"/>
                    <a:gd name="T84" fmla="*/ 9 w 14"/>
                    <a:gd name="T85" fmla="*/ 5 h 19"/>
                    <a:gd name="T86" fmla="*/ 14 w 14"/>
                    <a:gd name="T87" fmla="*/ 5 h 19"/>
                    <a:gd name="T88" fmla="*/ 14 w 14"/>
                    <a:gd name="T89" fmla="*/ 5 h 19"/>
                    <a:gd name="T90" fmla="*/ 14 w 14"/>
                    <a:gd name="T91" fmla="*/ 5 h 19"/>
                    <a:gd name="T92" fmla="*/ 14 w 14"/>
                    <a:gd name="T93" fmla="*/ 9 h 19"/>
                    <a:gd name="T94" fmla="*/ 14 w 14"/>
                    <a:gd name="T95" fmla="*/ 9 h 19"/>
                    <a:gd name="T96" fmla="*/ 14 w 14"/>
                    <a:gd name="T97" fmla="*/ 9 h 1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4"/>
                    <a:gd name="T148" fmla="*/ 0 h 19"/>
                    <a:gd name="T149" fmla="*/ 14 w 14"/>
                    <a:gd name="T150" fmla="*/ 19 h 1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4" h="19">
                      <a:moveTo>
                        <a:pt x="14" y="9"/>
                      </a:moveTo>
                      <a:lnTo>
                        <a:pt x="14" y="9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5" name="Freeform 1750">
                  <a:extLst>
                    <a:ext uri="{FF2B5EF4-FFF2-40B4-BE49-F238E27FC236}">
                      <a16:creationId xmlns:a16="http://schemas.microsoft.com/office/drawing/2014/main" id="{0EAD484B-20F0-410C-BEF7-2280AF732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2" y="1365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5 w 5"/>
                    <a:gd name="T3" fmla="*/ 0 h 10"/>
                    <a:gd name="T4" fmla="*/ 5 w 5"/>
                    <a:gd name="T5" fmla="*/ 0 h 10"/>
                    <a:gd name="T6" fmla="*/ 5 w 5"/>
                    <a:gd name="T7" fmla="*/ 0 h 10"/>
                    <a:gd name="T8" fmla="*/ 5 w 5"/>
                    <a:gd name="T9" fmla="*/ 0 h 10"/>
                    <a:gd name="T10" fmla="*/ 5 w 5"/>
                    <a:gd name="T11" fmla="*/ 5 h 10"/>
                    <a:gd name="T12" fmla="*/ 5 w 5"/>
                    <a:gd name="T13" fmla="*/ 5 h 10"/>
                    <a:gd name="T14" fmla="*/ 0 w 5"/>
                    <a:gd name="T15" fmla="*/ 5 h 10"/>
                    <a:gd name="T16" fmla="*/ 0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0 w 5"/>
                    <a:gd name="T23" fmla="*/ 5 h 10"/>
                    <a:gd name="T24" fmla="*/ 0 w 5"/>
                    <a:gd name="T25" fmla="*/ 5 h 10"/>
                    <a:gd name="T26" fmla="*/ 0 w 5"/>
                    <a:gd name="T27" fmla="*/ 10 h 10"/>
                    <a:gd name="T28" fmla="*/ 0 w 5"/>
                    <a:gd name="T29" fmla="*/ 10 h 10"/>
                    <a:gd name="T30" fmla="*/ 0 w 5"/>
                    <a:gd name="T31" fmla="*/ 10 h 10"/>
                    <a:gd name="T32" fmla="*/ 0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6" name="Freeform 1751">
                  <a:extLst>
                    <a:ext uri="{FF2B5EF4-FFF2-40B4-BE49-F238E27FC236}">
                      <a16:creationId xmlns:a16="http://schemas.microsoft.com/office/drawing/2014/main" id="{5CB55A0F-1FC5-4CF1-9090-5C902027E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3" y="1356"/>
                  <a:ext cx="9" cy="19"/>
                </a:xfrm>
                <a:custGeom>
                  <a:avLst/>
                  <a:gdLst>
                    <a:gd name="T0" fmla="*/ 9 w 9"/>
                    <a:gd name="T1" fmla="*/ 19 h 19"/>
                    <a:gd name="T2" fmla="*/ 4 w 9"/>
                    <a:gd name="T3" fmla="*/ 19 h 19"/>
                    <a:gd name="T4" fmla="*/ 4 w 9"/>
                    <a:gd name="T5" fmla="*/ 14 h 19"/>
                    <a:gd name="T6" fmla="*/ 4 w 9"/>
                    <a:gd name="T7" fmla="*/ 14 h 19"/>
                    <a:gd name="T8" fmla="*/ 4 w 9"/>
                    <a:gd name="T9" fmla="*/ 14 h 19"/>
                    <a:gd name="T10" fmla="*/ 4 w 9"/>
                    <a:gd name="T11" fmla="*/ 14 h 19"/>
                    <a:gd name="T12" fmla="*/ 0 w 9"/>
                    <a:gd name="T13" fmla="*/ 9 h 19"/>
                    <a:gd name="T14" fmla="*/ 0 w 9"/>
                    <a:gd name="T15" fmla="*/ 9 h 19"/>
                    <a:gd name="T16" fmla="*/ 0 w 9"/>
                    <a:gd name="T17" fmla="*/ 9 h 19"/>
                    <a:gd name="T18" fmla="*/ 0 w 9"/>
                    <a:gd name="T19" fmla="*/ 9 h 19"/>
                    <a:gd name="T20" fmla="*/ 0 w 9"/>
                    <a:gd name="T21" fmla="*/ 5 h 19"/>
                    <a:gd name="T22" fmla="*/ 0 w 9"/>
                    <a:gd name="T23" fmla="*/ 5 h 19"/>
                    <a:gd name="T24" fmla="*/ 0 w 9"/>
                    <a:gd name="T25" fmla="*/ 5 h 19"/>
                    <a:gd name="T26" fmla="*/ 0 w 9"/>
                    <a:gd name="T27" fmla="*/ 5 h 19"/>
                    <a:gd name="T28" fmla="*/ 0 w 9"/>
                    <a:gd name="T29" fmla="*/ 5 h 19"/>
                    <a:gd name="T30" fmla="*/ 4 w 9"/>
                    <a:gd name="T31" fmla="*/ 0 h 19"/>
                    <a:gd name="T32" fmla="*/ 4 w 9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9"/>
                    <a:gd name="T53" fmla="*/ 9 w 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9">
                      <a:moveTo>
                        <a:pt x="9" y="19"/>
                      </a:move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7" name="Freeform 1752">
                  <a:extLst>
                    <a:ext uri="{FF2B5EF4-FFF2-40B4-BE49-F238E27FC236}">
                      <a16:creationId xmlns:a16="http://schemas.microsoft.com/office/drawing/2014/main" id="{1BCAAB6F-EA2A-4664-9394-6EF950E3F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" y="1356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0 w 10"/>
                    <a:gd name="T5" fmla="*/ 0 h 9"/>
                    <a:gd name="T6" fmla="*/ 0 w 10"/>
                    <a:gd name="T7" fmla="*/ 0 h 9"/>
                    <a:gd name="T8" fmla="*/ 5 w 10"/>
                    <a:gd name="T9" fmla="*/ 0 h 9"/>
                    <a:gd name="T10" fmla="*/ 5 w 10"/>
                    <a:gd name="T11" fmla="*/ 0 h 9"/>
                    <a:gd name="T12" fmla="*/ 5 w 10"/>
                    <a:gd name="T13" fmla="*/ 5 h 9"/>
                    <a:gd name="T14" fmla="*/ 5 w 10"/>
                    <a:gd name="T15" fmla="*/ 5 h 9"/>
                    <a:gd name="T16" fmla="*/ 5 w 10"/>
                    <a:gd name="T17" fmla="*/ 5 h 9"/>
                    <a:gd name="T18" fmla="*/ 5 w 10"/>
                    <a:gd name="T19" fmla="*/ 5 h 9"/>
                    <a:gd name="T20" fmla="*/ 5 w 10"/>
                    <a:gd name="T21" fmla="*/ 5 h 9"/>
                    <a:gd name="T22" fmla="*/ 10 w 10"/>
                    <a:gd name="T23" fmla="*/ 5 h 9"/>
                    <a:gd name="T24" fmla="*/ 10 w 10"/>
                    <a:gd name="T25" fmla="*/ 5 h 9"/>
                    <a:gd name="T26" fmla="*/ 10 w 10"/>
                    <a:gd name="T27" fmla="*/ 5 h 9"/>
                    <a:gd name="T28" fmla="*/ 10 w 10"/>
                    <a:gd name="T29" fmla="*/ 9 h 9"/>
                    <a:gd name="T30" fmla="*/ 10 w 10"/>
                    <a:gd name="T31" fmla="*/ 9 h 9"/>
                    <a:gd name="T32" fmla="*/ 10 w 10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8" name="Freeform 1753">
                  <a:extLst>
                    <a:ext uri="{FF2B5EF4-FFF2-40B4-BE49-F238E27FC236}">
                      <a16:creationId xmlns:a16="http://schemas.microsoft.com/office/drawing/2014/main" id="{D9EF63D7-FDB3-4595-8428-99C8ECB8A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9" y="1361"/>
                  <a:ext cx="20" cy="14"/>
                </a:xfrm>
                <a:custGeom>
                  <a:avLst/>
                  <a:gdLst>
                    <a:gd name="T0" fmla="*/ 15 w 20"/>
                    <a:gd name="T1" fmla="*/ 14 h 14"/>
                    <a:gd name="T2" fmla="*/ 0 w 20"/>
                    <a:gd name="T3" fmla="*/ 9 h 14"/>
                    <a:gd name="T4" fmla="*/ 5 w 20"/>
                    <a:gd name="T5" fmla="*/ 0 h 14"/>
                    <a:gd name="T6" fmla="*/ 5 w 20"/>
                    <a:gd name="T7" fmla="*/ 0 h 14"/>
                    <a:gd name="T8" fmla="*/ 10 w 20"/>
                    <a:gd name="T9" fmla="*/ 0 h 14"/>
                    <a:gd name="T10" fmla="*/ 10 w 20"/>
                    <a:gd name="T11" fmla="*/ 0 h 14"/>
                    <a:gd name="T12" fmla="*/ 10 w 20"/>
                    <a:gd name="T13" fmla="*/ 0 h 14"/>
                    <a:gd name="T14" fmla="*/ 10 w 20"/>
                    <a:gd name="T15" fmla="*/ 0 h 14"/>
                    <a:gd name="T16" fmla="*/ 10 w 20"/>
                    <a:gd name="T17" fmla="*/ 0 h 14"/>
                    <a:gd name="T18" fmla="*/ 15 w 20"/>
                    <a:gd name="T19" fmla="*/ 4 h 14"/>
                    <a:gd name="T20" fmla="*/ 15 w 20"/>
                    <a:gd name="T21" fmla="*/ 4 h 14"/>
                    <a:gd name="T22" fmla="*/ 15 w 20"/>
                    <a:gd name="T23" fmla="*/ 4 h 14"/>
                    <a:gd name="T24" fmla="*/ 20 w 20"/>
                    <a:gd name="T25" fmla="*/ 4 h 14"/>
                    <a:gd name="T26" fmla="*/ 20 w 20"/>
                    <a:gd name="T27" fmla="*/ 4 h 14"/>
                    <a:gd name="T28" fmla="*/ 20 w 20"/>
                    <a:gd name="T29" fmla="*/ 9 h 14"/>
                    <a:gd name="T30" fmla="*/ 20 w 20"/>
                    <a:gd name="T31" fmla="*/ 9 h 14"/>
                    <a:gd name="T32" fmla="*/ 20 w 20"/>
                    <a:gd name="T33" fmla="*/ 9 h 14"/>
                    <a:gd name="T34" fmla="*/ 20 w 20"/>
                    <a:gd name="T35" fmla="*/ 9 h 14"/>
                    <a:gd name="T36" fmla="*/ 15 w 20"/>
                    <a:gd name="T37" fmla="*/ 14 h 14"/>
                    <a:gd name="T38" fmla="*/ 15 w 20"/>
                    <a:gd name="T39" fmla="*/ 14 h 14"/>
                    <a:gd name="T40" fmla="*/ 15 w 20"/>
                    <a:gd name="T41" fmla="*/ 14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"/>
                    <a:gd name="T64" fmla="*/ 0 h 14"/>
                    <a:gd name="T65" fmla="*/ 20 w 20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" h="14">
                      <a:moveTo>
                        <a:pt x="15" y="14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4"/>
                      </a:lnTo>
                      <a:lnTo>
                        <a:pt x="20" y="4"/>
                      </a:lnTo>
                      <a:lnTo>
                        <a:pt x="20" y="9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9" name="Freeform 1754">
                  <a:extLst>
                    <a:ext uri="{FF2B5EF4-FFF2-40B4-BE49-F238E27FC236}">
                      <a16:creationId xmlns:a16="http://schemas.microsoft.com/office/drawing/2014/main" id="{43DD4CDB-2142-4968-B7BE-CE6CBD0BE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9" y="1361"/>
                  <a:ext cx="15" cy="14"/>
                </a:xfrm>
                <a:custGeom>
                  <a:avLst/>
                  <a:gdLst>
                    <a:gd name="T0" fmla="*/ 15 w 15"/>
                    <a:gd name="T1" fmla="*/ 14 h 14"/>
                    <a:gd name="T2" fmla="*/ 0 w 15"/>
                    <a:gd name="T3" fmla="*/ 9 h 14"/>
                    <a:gd name="T4" fmla="*/ 5 w 15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4"/>
                    <a:gd name="T11" fmla="*/ 15 w 15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4">
                      <a:moveTo>
                        <a:pt x="15" y="14"/>
                      </a:moveTo>
                      <a:lnTo>
                        <a:pt x="0" y="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0" name="Freeform 1755">
                  <a:extLst>
                    <a:ext uri="{FF2B5EF4-FFF2-40B4-BE49-F238E27FC236}">
                      <a16:creationId xmlns:a16="http://schemas.microsoft.com/office/drawing/2014/main" id="{8FD73E12-7170-409A-9D34-FC9C417CC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" y="1361"/>
                  <a:ext cx="15" cy="14"/>
                </a:xfrm>
                <a:custGeom>
                  <a:avLst/>
                  <a:gdLst>
                    <a:gd name="T0" fmla="*/ 0 w 15"/>
                    <a:gd name="T1" fmla="*/ 0 h 14"/>
                    <a:gd name="T2" fmla="*/ 5 w 15"/>
                    <a:gd name="T3" fmla="*/ 0 h 14"/>
                    <a:gd name="T4" fmla="*/ 5 w 15"/>
                    <a:gd name="T5" fmla="*/ 0 h 14"/>
                    <a:gd name="T6" fmla="*/ 5 w 15"/>
                    <a:gd name="T7" fmla="*/ 0 h 14"/>
                    <a:gd name="T8" fmla="*/ 5 w 15"/>
                    <a:gd name="T9" fmla="*/ 0 h 14"/>
                    <a:gd name="T10" fmla="*/ 5 w 15"/>
                    <a:gd name="T11" fmla="*/ 0 h 14"/>
                    <a:gd name="T12" fmla="*/ 10 w 15"/>
                    <a:gd name="T13" fmla="*/ 4 h 14"/>
                    <a:gd name="T14" fmla="*/ 10 w 15"/>
                    <a:gd name="T15" fmla="*/ 4 h 14"/>
                    <a:gd name="T16" fmla="*/ 10 w 15"/>
                    <a:gd name="T17" fmla="*/ 4 h 14"/>
                    <a:gd name="T18" fmla="*/ 15 w 15"/>
                    <a:gd name="T19" fmla="*/ 4 h 14"/>
                    <a:gd name="T20" fmla="*/ 15 w 15"/>
                    <a:gd name="T21" fmla="*/ 4 h 14"/>
                    <a:gd name="T22" fmla="*/ 15 w 15"/>
                    <a:gd name="T23" fmla="*/ 9 h 14"/>
                    <a:gd name="T24" fmla="*/ 15 w 15"/>
                    <a:gd name="T25" fmla="*/ 9 h 14"/>
                    <a:gd name="T26" fmla="*/ 15 w 15"/>
                    <a:gd name="T27" fmla="*/ 9 h 14"/>
                    <a:gd name="T28" fmla="*/ 15 w 15"/>
                    <a:gd name="T29" fmla="*/ 9 h 14"/>
                    <a:gd name="T30" fmla="*/ 10 w 15"/>
                    <a:gd name="T31" fmla="*/ 14 h 14"/>
                    <a:gd name="T32" fmla="*/ 10 w 15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4"/>
                    <a:gd name="T53" fmla="*/ 15 w 1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5" y="4"/>
                      </a:lnTo>
                      <a:lnTo>
                        <a:pt x="15" y="9"/>
                      </a:lnTo>
                      <a:lnTo>
                        <a:pt x="1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1" name="Freeform 1756">
                  <a:extLst>
                    <a:ext uri="{FF2B5EF4-FFF2-40B4-BE49-F238E27FC236}">
                      <a16:creationId xmlns:a16="http://schemas.microsoft.com/office/drawing/2014/main" id="{A1CB5CC7-2552-4FF8-94BC-9A6676157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1361"/>
                  <a:ext cx="261" cy="91"/>
                </a:xfrm>
                <a:custGeom>
                  <a:avLst/>
                  <a:gdLst>
                    <a:gd name="T0" fmla="*/ 136 w 261"/>
                    <a:gd name="T1" fmla="*/ 58 h 91"/>
                    <a:gd name="T2" fmla="*/ 150 w 261"/>
                    <a:gd name="T3" fmla="*/ 58 h 91"/>
                    <a:gd name="T4" fmla="*/ 160 w 261"/>
                    <a:gd name="T5" fmla="*/ 62 h 91"/>
                    <a:gd name="T6" fmla="*/ 169 w 261"/>
                    <a:gd name="T7" fmla="*/ 67 h 91"/>
                    <a:gd name="T8" fmla="*/ 179 w 261"/>
                    <a:gd name="T9" fmla="*/ 67 h 91"/>
                    <a:gd name="T10" fmla="*/ 194 w 261"/>
                    <a:gd name="T11" fmla="*/ 72 h 91"/>
                    <a:gd name="T12" fmla="*/ 203 w 261"/>
                    <a:gd name="T13" fmla="*/ 72 h 91"/>
                    <a:gd name="T14" fmla="*/ 213 w 261"/>
                    <a:gd name="T15" fmla="*/ 67 h 91"/>
                    <a:gd name="T16" fmla="*/ 223 w 261"/>
                    <a:gd name="T17" fmla="*/ 62 h 91"/>
                    <a:gd name="T18" fmla="*/ 227 w 261"/>
                    <a:gd name="T19" fmla="*/ 62 h 91"/>
                    <a:gd name="T20" fmla="*/ 232 w 261"/>
                    <a:gd name="T21" fmla="*/ 62 h 91"/>
                    <a:gd name="T22" fmla="*/ 232 w 261"/>
                    <a:gd name="T23" fmla="*/ 58 h 91"/>
                    <a:gd name="T24" fmla="*/ 237 w 261"/>
                    <a:gd name="T25" fmla="*/ 58 h 91"/>
                    <a:gd name="T26" fmla="*/ 242 w 261"/>
                    <a:gd name="T27" fmla="*/ 58 h 91"/>
                    <a:gd name="T28" fmla="*/ 247 w 261"/>
                    <a:gd name="T29" fmla="*/ 58 h 91"/>
                    <a:gd name="T30" fmla="*/ 252 w 261"/>
                    <a:gd name="T31" fmla="*/ 58 h 91"/>
                    <a:gd name="T32" fmla="*/ 256 w 261"/>
                    <a:gd name="T33" fmla="*/ 58 h 91"/>
                    <a:gd name="T34" fmla="*/ 261 w 261"/>
                    <a:gd name="T35" fmla="*/ 72 h 91"/>
                    <a:gd name="T36" fmla="*/ 232 w 261"/>
                    <a:gd name="T37" fmla="*/ 82 h 91"/>
                    <a:gd name="T38" fmla="*/ 198 w 261"/>
                    <a:gd name="T39" fmla="*/ 86 h 91"/>
                    <a:gd name="T40" fmla="*/ 169 w 261"/>
                    <a:gd name="T41" fmla="*/ 91 h 91"/>
                    <a:gd name="T42" fmla="*/ 136 w 261"/>
                    <a:gd name="T43" fmla="*/ 91 h 91"/>
                    <a:gd name="T44" fmla="*/ 102 w 261"/>
                    <a:gd name="T45" fmla="*/ 91 h 91"/>
                    <a:gd name="T46" fmla="*/ 73 w 261"/>
                    <a:gd name="T47" fmla="*/ 91 h 91"/>
                    <a:gd name="T48" fmla="*/ 44 w 261"/>
                    <a:gd name="T49" fmla="*/ 82 h 91"/>
                    <a:gd name="T50" fmla="*/ 10 w 261"/>
                    <a:gd name="T51" fmla="*/ 72 h 91"/>
                    <a:gd name="T52" fmla="*/ 10 w 261"/>
                    <a:gd name="T53" fmla="*/ 62 h 91"/>
                    <a:gd name="T54" fmla="*/ 5 w 261"/>
                    <a:gd name="T55" fmla="*/ 53 h 91"/>
                    <a:gd name="T56" fmla="*/ 5 w 261"/>
                    <a:gd name="T57" fmla="*/ 48 h 91"/>
                    <a:gd name="T58" fmla="*/ 5 w 261"/>
                    <a:gd name="T59" fmla="*/ 38 h 91"/>
                    <a:gd name="T60" fmla="*/ 0 w 261"/>
                    <a:gd name="T61" fmla="*/ 29 h 91"/>
                    <a:gd name="T62" fmla="*/ 0 w 261"/>
                    <a:gd name="T63" fmla="*/ 19 h 91"/>
                    <a:gd name="T64" fmla="*/ 0 w 261"/>
                    <a:gd name="T65" fmla="*/ 9 h 91"/>
                    <a:gd name="T66" fmla="*/ 0 w 261"/>
                    <a:gd name="T67" fmla="*/ 0 h 91"/>
                    <a:gd name="T68" fmla="*/ 15 w 261"/>
                    <a:gd name="T69" fmla="*/ 9 h 91"/>
                    <a:gd name="T70" fmla="*/ 34 w 261"/>
                    <a:gd name="T71" fmla="*/ 14 h 91"/>
                    <a:gd name="T72" fmla="*/ 54 w 261"/>
                    <a:gd name="T73" fmla="*/ 14 h 91"/>
                    <a:gd name="T74" fmla="*/ 68 w 261"/>
                    <a:gd name="T75" fmla="*/ 19 h 91"/>
                    <a:gd name="T76" fmla="*/ 87 w 261"/>
                    <a:gd name="T77" fmla="*/ 24 h 91"/>
                    <a:gd name="T78" fmla="*/ 107 w 261"/>
                    <a:gd name="T79" fmla="*/ 29 h 91"/>
                    <a:gd name="T80" fmla="*/ 121 w 261"/>
                    <a:gd name="T81" fmla="*/ 38 h 91"/>
                    <a:gd name="T82" fmla="*/ 131 w 261"/>
                    <a:gd name="T83" fmla="*/ 53 h 9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1"/>
                    <a:gd name="T127" fmla="*/ 0 h 91"/>
                    <a:gd name="T128" fmla="*/ 261 w 261"/>
                    <a:gd name="T129" fmla="*/ 91 h 9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1" h="91">
                      <a:moveTo>
                        <a:pt x="131" y="53"/>
                      </a:moveTo>
                      <a:lnTo>
                        <a:pt x="136" y="58"/>
                      </a:lnTo>
                      <a:lnTo>
                        <a:pt x="140" y="58"/>
                      </a:lnTo>
                      <a:lnTo>
                        <a:pt x="150" y="58"/>
                      </a:lnTo>
                      <a:lnTo>
                        <a:pt x="155" y="62"/>
                      </a:lnTo>
                      <a:lnTo>
                        <a:pt x="160" y="62"/>
                      </a:lnTo>
                      <a:lnTo>
                        <a:pt x="165" y="67"/>
                      </a:lnTo>
                      <a:lnTo>
                        <a:pt x="169" y="67"/>
                      </a:lnTo>
                      <a:lnTo>
                        <a:pt x="174" y="67"/>
                      </a:lnTo>
                      <a:lnTo>
                        <a:pt x="179" y="67"/>
                      </a:lnTo>
                      <a:lnTo>
                        <a:pt x="189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3" y="72"/>
                      </a:lnTo>
                      <a:lnTo>
                        <a:pt x="208" y="67"/>
                      </a:lnTo>
                      <a:lnTo>
                        <a:pt x="213" y="67"/>
                      </a:lnTo>
                      <a:lnTo>
                        <a:pt x="218" y="62"/>
                      </a:lnTo>
                      <a:lnTo>
                        <a:pt x="223" y="62"/>
                      </a:lnTo>
                      <a:lnTo>
                        <a:pt x="227" y="62"/>
                      </a:lnTo>
                      <a:lnTo>
                        <a:pt x="232" y="62"/>
                      </a:lnTo>
                      <a:lnTo>
                        <a:pt x="232" y="58"/>
                      </a:lnTo>
                      <a:lnTo>
                        <a:pt x="237" y="58"/>
                      </a:lnTo>
                      <a:lnTo>
                        <a:pt x="242" y="58"/>
                      </a:lnTo>
                      <a:lnTo>
                        <a:pt x="247" y="58"/>
                      </a:lnTo>
                      <a:lnTo>
                        <a:pt x="252" y="58"/>
                      </a:lnTo>
                      <a:lnTo>
                        <a:pt x="256" y="58"/>
                      </a:lnTo>
                      <a:lnTo>
                        <a:pt x="261" y="72"/>
                      </a:lnTo>
                      <a:lnTo>
                        <a:pt x="247" y="77"/>
                      </a:lnTo>
                      <a:lnTo>
                        <a:pt x="232" y="82"/>
                      </a:lnTo>
                      <a:lnTo>
                        <a:pt x="218" y="82"/>
                      </a:lnTo>
                      <a:lnTo>
                        <a:pt x="198" y="86"/>
                      </a:lnTo>
                      <a:lnTo>
                        <a:pt x="184" y="86"/>
                      </a:lnTo>
                      <a:lnTo>
                        <a:pt x="169" y="91"/>
                      </a:lnTo>
                      <a:lnTo>
                        <a:pt x="150" y="91"/>
                      </a:lnTo>
                      <a:lnTo>
                        <a:pt x="136" y="91"/>
                      </a:lnTo>
                      <a:lnTo>
                        <a:pt x="121" y="91"/>
                      </a:lnTo>
                      <a:lnTo>
                        <a:pt x="102" y="91"/>
                      </a:lnTo>
                      <a:lnTo>
                        <a:pt x="87" y="91"/>
                      </a:lnTo>
                      <a:lnTo>
                        <a:pt x="73" y="91"/>
                      </a:lnTo>
                      <a:lnTo>
                        <a:pt x="58" y="86"/>
                      </a:lnTo>
                      <a:lnTo>
                        <a:pt x="44" y="82"/>
                      </a:lnTo>
                      <a:lnTo>
                        <a:pt x="25" y="77"/>
                      </a:lnTo>
                      <a:lnTo>
                        <a:pt x="10" y="72"/>
                      </a:lnTo>
                      <a:lnTo>
                        <a:pt x="10" y="67"/>
                      </a:lnTo>
                      <a:lnTo>
                        <a:pt x="10" y="62"/>
                      </a:lnTo>
                      <a:lnTo>
                        <a:pt x="10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15" y="9"/>
                      </a:lnTo>
                      <a:lnTo>
                        <a:pt x="25" y="9"/>
                      </a:lnTo>
                      <a:lnTo>
                        <a:pt x="34" y="14"/>
                      </a:lnTo>
                      <a:lnTo>
                        <a:pt x="44" y="14"/>
                      </a:lnTo>
                      <a:lnTo>
                        <a:pt x="54" y="14"/>
                      </a:lnTo>
                      <a:lnTo>
                        <a:pt x="63" y="19"/>
                      </a:lnTo>
                      <a:lnTo>
                        <a:pt x="68" y="19"/>
                      </a:lnTo>
                      <a:lnTo>
                        <a:pt x="78" y="19"/>
                      </a:lnTo>
                      <a:lnTo>
                        <a:pt x="87" y="24"/>
                      </a:lnTo>
                      <a:lnTo>
                        <a:pt x="97" y="24"/>
                      </a:lnTo>
                      <a:lnTo>
                        <a:pt x="107" y="29"/>
                      </a:lnTo>
                      <a:lnTo>
                        <a:pt x="111" y="33"/>
                      </a:lnTo>
                      <a:lnTo>
                        <a:pt x="121" y="38"/>
                      </a:lnTo>
                      <a:lnTo>
                        <a:pt x="126" y="43"/>
                      </a:lnTo>
                      <a:lnTo>
                        <a:pt x="131" y="53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2" name="Freeform 1757">
                  <a:extLst>
                    <a:ext uri="{FF2B5EF4-FFF2-40B4-BE49-F238E27FC236}">
                      <a16:creationId xmlns:a16="http://schemas.microsoft.com/office/drawing/2014/main" id="{115CDEAA-5064-4E8F-9464-9E6476D27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1414"/>
                  <a:ext cx="87" cy="19"/>
                </a:xfrm>
                <a:custGeom>
                  <a:avLst/>
                  <a:gdLst>
                    <a:gd name="T0" fmla="*/ 0 w 87"/>
                    <a:gd name="T1" fmla="*/ 0 h 19"/>
                    <a:gd name="T2" fmla="*/ 5 w 87"/>
                    <a:gd name="T3" fmla="*/ 5 h 19"/>
                    <a:gd name="T4" fmla="*/ 9 w 87"/>
                    <a:gd name="T5" fmla="*/ 5 h 19"/>
                    <a:gd name="T6" fmla="*/ 19 w 87"/>
                    <a:gd name="T7" fmla="*/ 5 h 19"/>
                    <a:gd name="T8" fmla="*/ 24 w 87"/>
                    <a:gd name="T9" fmla="*/ 9 h 19"/>
                    <a:gd name="T10" fmla="*/ 29 w 87"/>
                    <a:gd name="T11" fmla="*/ 9 h 19"/>
                    <a:gd name="T12" fmla="*/ 34 w 87"/>
                    <a:gd name="T13" fmla="*/ 14 h 19"/>
                    <a:gd name="T14" fmla="*/ 38 w 87"/>
                    <a:gd name="T15" fmla="*/ 14 h 19"/>
                    <a:gd name="T16" fmla="*/ 43 w 87"/>
                    <a:gd name="T17" fmla="*/ 14 h 19"/>
                    <a:gd name="T18" fmla="*/ 48 w 87"/>
                    <a:gd name="T19" fmla="*/ 14 h 19"/>
                    <a:gd name="T20" fmla="*/ 58 w 87"/>
                    <a:gd name="T21" fmla="*/ 19 h 19"/>
                    <a:gd name="T22" fmla="*/ 63 w 87"/>
                    <a:gd name="T23" fmla="*/ 19 h 19"/>
                    <a:gd name="T24" fmla="*/ 67 w 87"/>
                    <a:gd name="T25" fmla="*/ 19 h 19"/>
                    <a:gd name="T26" fmla="*/ 72 w 87"/>
                    <a:gd name="T27" fmla="*/ 19 h 19"/>
                    <a:gd name="T28" fmla="*/ 77 w 87"/>
                    <a:gd name="T29" fmla="*/ 14 h 19"/>
                    <a:gd name="T30" fmla="*/ 82 w 87"/>
                    <a:gd name="T31" fmla="*/ 14 h 19"/>
                    <a:gd name="T32" fmla="*/ 87 w 87"/>
                    <a:gd name="T33" fmla="*/ 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19"/>
                    <a:gd name="T53" fmla="*/ 87 w 87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19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9" y="5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4" y="14"/>
                      </a:lnTo>
                      <a:lnTo>
                        <a:pt x="38" y="14"/>
                      </a:lnTo>
                      <a:lnTo>
                        <a:pt x="43" y="14"/>
                      </a:lnTo>
                      <a:lnTo>
                        <a:pt x="48" y="14"/>
                      </a:lnTo>
                      <a:lnTo>
                        <a:pt x="58" y="19"/>
                      </a:lnTo>
                      <a:lnTo>
                        <a:pt x="63" y="19"/>
                      </a:lnTo>
                      <a:lnTo>
                        <a:pt x="67" y="19"/>
                      </a:lnTo>
                      <a:lnTo>
                        <a:pt x="72" y="19"/>
                      </a:lnTo>
                      <a:lnTo>
                        <a:pt x="77" y="14"/>
                      </a:lnTo>
                      <a:lnTo>
                        <a:pt x="82" y="14"/>
                      </a:lnTo>
                      <a:lnTo>
                        <a:pt x="87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3" name="Freeform 1758">
                  <a:extLst>
                    <a:ext uri="{FF2B5EF4-FFF2-40B4-BE49-F238E27FC236}">
                      <a16:creationId xmlns:a16="http://schemas.microsoft.com/office/drawing/2014/main" id="{C571C9D5-2AA5-4E5F-AFCB-61919DE51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1419"/>
                  <a:ext cx="38" cy="4"/>
                </a:xfrm>
                <a:custGeom>
                  <a:avLst/>
                  <a:gdLst>
                    <a:gd name="T0" fmla="*/ 0 w 38"/>
                    <a:gd name="T1" fmla="*/ 4 h 4"/>
                    <a:gd name="T2" fmla="*/ 5 w 38"/>
                    <a:gd name="T3" fmla="*/ 4 h 4"/>
                    <a:gd name="T4" fmla="*/ 5 w 38"/>
                    <a:gd name="T5" fmla="*/ 4 h 4"/>
                    <a:gd name="T6" fmla="*/ 9 w 38"/>
                    <a:gd name="T7" fmla="*/ 4 h 4"/>
                    <a:gd name="T8" fmla="*/ 9 w 38"/>
                    <a:gd name="T9" fmla="*/ 4 h 4"/>
                    <a:gd name="T10" fmla="*/ 14 w 38"/>
                    <a:gd name="T11" fmla="*/ 4 h 4"/>
                    <a:gd name="T12" fmla="*/ 14 w 38"/>
                    <a:gd name="T13" fmla="*/ 0 h 4"/>
                    <a:gd name="T14" fmla="*/ 14 w 38"/>
                    <a:gd name="T15" fmla="*/ 0 h 4"/>
                    <a:gd name="T16" fmla="*/ 19 w 38"/>
                    <a:gd name="T17" fmla="*/ 0 h 4"/>
                    <a:gd name="T18" fmla="*/ 19 w 38"/>
                    <a:gd name="T19" fmla="*/ 0 h 4"/>
                    <a:gd name="T20" fmla="*/ 24 w 38"/>
                    <a:gd name="T21" fmla="*/ 0 h 4"/>
                    <a:gd name="T22" fmla="*/ 24 w 38"/>
                    <a:gd name="T23" fmla="*/ 0 h 4"/>
                    <a:gd name="T24" fmla="*/ 29 w 38"/>
                    <a:gd name="T25" fmla="*/ 0 h 4"/>
                    <a:gd name="T26" fmla="*/ 29 w 38"/>
                    <a:gd name="T27" fmla="*/ 0 h 4"/>
                    <a:gd name="T28" fmla="*/ 34 w 38"/>
                    <a:gd name="T29" fmla="*/ 0 h 4"/>
                    <a:gd name="T30" fmla="*/ 34 w 38"/>
                    <a:gd name="T31" fmla="*/ 0 h 4"/>
                    <a:gd name="T32" fmla="*/ 38 w 38"/>
                    <a:gd name="T33" fmla="*/ 0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4"/>
                    <a:gd name="T53" fmla="*/ 38 w 38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4" name="Line 1759">
                  <a:extLst>
                    <a:ext uri="{FF2B5EF4-FFF2-40B4-BE49-F238E27FC236}">
                      <a16:creationId xmlns:a16="http://schemas.microsoft.com/office/drawing/2014/main" id="{5907C1DB-797A-4C96-A47E-9171DE43C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8" y="1419"/>
                  <a:ext cx="5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5" name="Freeform 1760">
                  <a:extLst>
                    <a:ext uri="{FF2B5EF4-FFF2-40B4-BE49-F238E27FC236}">
                      <a16:creationId xmlns:a16="http://schemas.microsoft.com/office/drawing/2014/main" id="{DE7E29E4-BAFC-4BFF-AD1E-D849712D8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2" y="1433"/>
                  <a:ext cx="251" cy="19"/>
                </a:xfrm>
                <a:custGeom>
                  <a:avLst/>
                  <a:gdLst>
                    <a:gd name="T0" fmla="*/ 251 w 251"/>
                    <a:gd name="T1" fmla="*/ 0 h 19"/>
                    <a:gd name="T2" fmla="*/ 237 w 251"/>
                    <a:gd name="T3" fmla="*/ 5 h 19"/>
                    <a:gd name="T4" fmla="*/ 222 w 251"/>
                    <a:gd name="T5" fmla="*/ 10 h 19"/>
                    <a:gd name="T6" fmla="*/ 208 w 251"/>
                    <a:gd name="T7" fmla="*/ 10 h 19"/>
                    <a:gd name="T8" fmla="*/ 188 w 251"/>
                    <a:gd name="T9" fmla="*/ 14 h 19"/>
                    <a:gd name="T10" fmla="*/ 174 w 251"/>
                    <a:gd name="T11" fmla="*/ 14 h 19"/>
                    <a:gd name="T12" fmla="*/ 159 w 251"/>
                    <a:gd name="T13" fmla="*/ 19 h 19"/>
                    <a:gd name="T14" fmla="*/ 140 w 251"/>
                    <a:gd name="T15" fmla="*/ 19 h 19"/>
                    <a:gd name="T16" fmla="*/ 126 w 251"/>
                    <a:gd name="T17" fmla="*/ 19 h 19"/>
                    <a:gd name="T18" fmla="*/ 111 w 251"/>
                    <a:gd name="T19" fmla="*/ 19 h 19"/>
                    <a:gd name="T20" fmla="*/ 92 w 251"/>
                    <a:gd name="T21" fmla="*/ 19 h 19"/>
                    <a:gd name="T22" fmla="*/ 77 w 251"/>
                    <a:gd name="T23" fmla="*/ 19 h 19"/>
                    <a:gd name="T24" fmla="*/ 63 w 251"/>
                    <a:gd name="T25" fmla="*/ 19 h 19"/>
                    <a:gd name="T26" fmla="*/ 48 w 251"/>
                    <a:gd name="T27" fmla="*/ 14 h 19"/>
                    <a:gd name="T28" fmla="*/ 34 w 251"/>
                    <a:gd name="T29" fmla="*/ 10 h 19"/>
                    <a:gd name="T30" fmla="*/ 15 w 251"/>
                    <a:gd name="T31" fmla="*/ 5 h 19"/>
                    <a:gd name="T32" fmla="*/ 0 w 251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1"/>
                    <a:gd name="T52" fmla="*/ 0 h 19"/>
                    <a:gd name="T53" fmla="*/ 251 w 25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1" h="19">
                      <a:moveTo>
                        <a:pt x="251" y="0"/>
                      </a:moveTo>
                      <a:lnTo>
                        <a:pt x="237" y="5"/>
                      </a:lnTo>
                      <a:lnTo>
                        <a:pt x="222" y="10"/>
                      </a:lnTo>
                      <a:lnTo>
                        <a:pt x="208" y="10"/>
                      </a:lnTo>
                      <a:lnTo>
                        <a:pt x="188" y="14"/>
                      </a:lnTo>
                      <a:lnTo>
                        <a:pt x="174" y="14"/>
                      </a:lnTo>
                      <a:lnTo>
                        <a:pt x="159" y="19"/>
                      </a:lnTo>
                      <a:lnTo>
                        <a:pt x="140" y="19"/>
                      </a:lnTo>
                      <a:lnTo>
                        <a:pt x="126" y="19"/>
                      </a:lnTo>
                      <a:lnTo>
                        <a:pt x="111" y="19"/>
                      </a:lnTo>
                      <a:lnTo>
                        <a:pt x="92" y="19"/>
                      </a:lnTo>
                      <a:lnTo>
                        <a:pt x="77" y="19"/>
                      </a:lnTo>
                      <a:lnTo>
                        <a:pt x="63" y="19"/>
                      </a:lnTo>
                      <a:lnTo>
                        <a:pt x="48" y="14"/>
                      </a:lnTo>
                      <a:lnTo>
                        <a:pt x="34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6" name="Freeform 1761">
                  <a:extLst>
                    <a:ext uri="{FF2B5EF4-FFF2-40B4-BE49-F238E27FC236}">
                      <a16:creationId xmlns:a16="http://schemas.microsoft.com/office/drawing/2014/main" id="{B226ED88-D7F1-4FF4-B012-4502AF235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1361"/>
                  <a:ext cx="10" cy="72"/>
                </a:xfrm>
                <a:custGeom>
                  <a:avLst/>
                  <a:gdLst>
                    <a:gd name="T0" fmla="*/ 10 w 10"/>
                    <a:gd name="T1" fmla="*/ 72 h 72"/>
                    <a:gd name="T2" fmla="*/ 10 w 10"/>
                    <a:gd name="T3" fmla="*/ 67 h 72"/>
                    <a:gd name="T4" fmla="*/ 10 w 10"/>
                    <a:gd name="T5" fmla="*/ 62 h 72"/>
                    <a:gd name="T6" fmla="*/ 10 w 10"/>
                    <a:gd name="T7" fmla="*/ 58 h 72"/>
                    <a:gd name="T8" fmla="*/ 5 w 10"/>
                    <a:gd name="T9" fmla="*/ 53 h 72"/>
                    <a:gd name="T10" fmla="*/ 5 w 10"/>
                    <a:gd name="T11" fmla="*/ 53 h 72"/>
                    <a:gd name="T12" fmla="*/ 5 w 10"/>
                    <a:gd name="T13" fmla="*/ 48 h 72"/>
                    <a:gd name="T14" fmla="*/ 5 w 10"/>
                    <a:gd name="T15" fmla="*/ 43 h 72"/>
                    <a:gd name="T16" fmla="*/ 5 w 10"/>
                    <a:gd name="T17" fmla="*/ 38 h 72"/>
                    <a:gd name="T18" fmla="*/ 5 w 10"/>
                    <a:gd name="T19" fmla="*/ 33 h 72"/>
                    <a:gd name="T20" fmla="*/ 0 w 10"/>
                    <a:gd name="T21" fmla="*/ 29 h 72"/>
                    <a:gd name="T22" fmla="*/ 0 w 10"/>
                    <a:gd name="T23" fmla="*/ 24 h 72"/>
                    <a:gd name="T24" fmla="*/ 0 w 10"/>
                    <a:gd name="T25" fmla="*/ 19 h 72"/>
                    <a:gd name="T26" fmla="*/ 0 w 10"/>
                    <a:gd name="T27" fmla="*/ 14 h 72"/>
                    <a:gd name="T28" fmla="*/ 0 w 10"/>
                    <a:gd name="T29" fmla="*/ 9 h 72"/>
                    <a:gd name="T30" fmla="*/ 0 w 10"/>
                    <a:gd name="T31" fmla="*/ 4 h 72"/>
                    <a:gd name="T32" fmla="*/ 0 w 10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72"/>
                    <a:gd name="T53" fmla="*/ 10 w 10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72">
                      <a:moveTo>
                        <a:pt x="10" y="72"/>
                      </a:moveTo>
                      <a:lnTo>
                        <a:pt x="10" y="67"/>
                      </a:lnTo>
                      <a:lnTo>
                        <a:pt x="10" y="62"/>
                      </a:lnTo>
                      <a:lnTo>
                        <a:pt x="10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7" name="Freeform 1762">
                  <a:extLst>
                    <a:ext uri="{FF2B5EF4-FFF2-40B4-BE49-F238E27FC236}">
                      <a16:creationId xmlns:a16="http://schemas.microsoft.com/office/drawing/2014/main" id="{3CB30548-F9F9-41DF-961D-B6A49651F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1361"/>
                  <a:ext cx="131" cy="53"/>
                </a:xfrm>
                <a:custGeom>
                  <a:avLst/>
                  <a:gdLst>
                    <a:gd name="T0" fmla="*/ 0 w 131"/>
                    <a:gd name="T1" fmla="*/ 0 h 53"/>
                    <a:gd name="T2" fmla="*/ 10 w 131"/>
                    <a:gd name="T3" fmla="*/ 4 h 53"/>
                    <a:gd name="T4" fmla="*/ 15 w 131"/>
                    <a:gd name="T5" fmla="*/ 9 h 53"/>
                    <a:gd name="T6" fmla="*/ 25 w 131"/>
                    <a:gd name="T7" fmla="*/ 9 h 53"/>
                    <a:gd name="T8" fmla="*/ 34 w 131"/>
                    <a:gd name="T9" fmla="*/ 14 h 53"/>
                    <a:gd name="T10" fmla="*/ 44 w 131"/>
                    <a:gd name="T11" fmla="*/ 14 h 53"/>
                    <a:gd name="T12" fmla="*/ 54 w 131"/>
                    <a:gd name="T13" fmla="*/ 14 h 53"/>
                    <a:gd name="T14" fmla="*/ 63 w 131"/>
                    <a:gd name="T15" fmla="*/ 19 h 53"/>
                    <a:gd name="T16" fmla="*/ 68 w 131"/>
                    <a:gd name="T17" fmla="*/ 19 h 53"/>
                    <a:gd name="T18" fmla="*/ 78 w 131"/>
                    <a:gd name="T19" fmla="*/ 19 h 53"/>
                    <a:gd name="T20" fmla="*/ 87 w 131"/>
                    <a:gd name="T21" fmla="*/ 24 h 53"/>
                    <a:gd name="T22" fmla="*/ 97 w 131"/>
                    <a:gd name="T23" fmla="*/ 24 h 53"/>
                    <a:gd name="T24" fmla="*/ 107 w 131"/>
                    <a:gd name="T25" fmla="*/ 29 h 53"/>
                    <a:gd name="T26" fmla="*/ 111 w 131"/>
                    <a:gd name="T27" fmla="*/ 33 h 53"/>
                    <a:gd name="T28" fmla="*/ 121 w 131"/>
                    <a:gd name="T29" fmla="*/ 38 h 53"/>
                    <a:gd name="T30" fmla="*/ 126 w 131"/>
                    <a:gd name="T31" fmla="*/ 43 h 53"/>
                    <a:gd name="T32" fmla="*/ 131 w 131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"/>
                    <a:gd name="T52" fmla="*/ 0 h 53"/>
                    <a:gd name="T53" fmla="*/ 131 w 131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" h="53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5" y="9"/>
                      </a:lnTo>
                      <a:lnTo>
                        <a:pt x="25" y="9"/>
                      </a:lnTo>
                      <a:lnTo>
                        <a:pt x="34" y="14"/>
                      </a:lnTo>
                      <a:lnTo>
                        <a:pt x="44" y="14"/>
                      </a:lnTo>
                      <a:lnTo>
                        <a:pt x="54" y="14"/>
                      </a:lnTo>
                      <a:lnTo>
                        <a:pt x="63" y="19"/>
                      </a:lnTo>
                      <a:lnTo>
                        <a:pt x="68" y="19"/>
                      </a:lnTo>
                      <a:lnTo>
                        <a:pt x="78" y="19"/>
                      </a:lnTo>
                      <a:lnTo>
                        <a:pt x="87" y="24"/>
                      </a:lnTo>
                      <a:lnTo>
                        <a:pt x="97" y="24"/>
                      </a:lnTo>
                      <a:lnTo>
                        <a:pt x="107" y="29"/>
                      </a:lnTo>
                      <a:lnTo>
                        <a:pt x="111" y="33"/>
                      </a:lnTo>
                      <a:lnTo>
                        <a:pt x="121" y="38"/>
                      </a:lnTo>
                      <a:lnTo>
                        <a:pt x="126" y="43"/>
                      </a:lnTo>
                      <a:lnTo>
                        <a:pt x="131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8" name="Freeform 1763">
                  <a:extLst>
                    <a:ext uri="{FF2B5EF4-FFF2-40B4-BE49-F238E27FC236}">
                      <a16:creationId xmlns:a16="http://schemas.microsoft.com/office/drawing/2014/main" id="{6DE70ABD-E62A-45CE-9CA2-FFE8E77BA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1370"/>
                  <a:ext cx="24" cy="29"/>
                </a:xfrm>
                <a:custGeom>
                  <a:avLst/>
                  <a:gdLst>
                    <a:gd name="T0" fmla="*/ 24 w 24"/>
                    <a:gd name="T1" fmla="*/ 10 h 29"/>
                    <a:gd name="T2" fmla="*/ 24 w 24"/>
                    <a:gd name="T3" fmla="*/ 15 h 29"/>
                    <a:gd name="T4" fmla="*/ 24 w 24"/>
                    <a:gd name="T5" fmla="*/ 20 h 29"/>
                    <a:gd name="T6" fmla="*/ 24 w 24"/>
                    <a:gd name="T7" fmla="*/ 20 h 29"/>
                    <a:gd name="T8" fmla="*/ 24 w 24"/>
                    <a:gd name="T9" fmla="*/ 24 h 29"/>
                    <a:gd name="T10" fmla="*/ 24 w 24"/>
                    <a:gd name="T11" fmla="*/ 24 h 29"/>
                    <a:gd name="T12" fmla="*/ 24 w 24"/>
                    <a:gd name="T13" fmla="*/ 29 h 29"/>
                    <a:gd name="T14" fmla="*/ 19 w 24"/>
                    <a:gd name="T15" fmla="*/ 29 h 29"/>
                    <a:gd name="T16" fmla="*/ 19 w 24"/>
                    <a:gd name="T17" fmla="*/ 29 h 29"/>
                    <a:gd name="T18" fmla="*/ 14 w 24"/>
                    <a:gd name="T19" fmla="*/ 29 h 29"/>
                    <a:gd name="T20" fmla="*/ 14 w 24"/>
                    <a:gd name="T21" fmla="*/ 29 h 29"/>
                    <a:gd name="T22" fmla="*/ 10 w 24"/>
                    <a:gd name="T23" fmla="*/ 29 h 29"/>
                    <a:gd name="T24" fmla="*/ 10 w 24"/>
                    <a:gd name="T25" fmla="*/ 24 h 29"/>
                    <a:gd name="T26" fmla="*/ 5 w 24"/>
                    <a:gd name="T27" fmla="*/ 24 h 29"/>
                    <a:gd name="T28" fmla="*/ 5 w 24"/>
                    <a:gd name="T29" fmla="*/ 24 h 29"/>
                    <a:gd name="T30" fmla="*/ 0 w 24"/>
                    <a:gd name="T31" fmla="*/ 20 h 29"/>
                    <a:gd name="T32" fmla="*/ 0 w 24"/>
                    <a:gd name="T33" fmla="*/ 20 h 29"/>
                    <a:gd name="T34" fmla="*/ 0 w 24"/>
                    <a:gd name="T35" fmla="*/ 15 h 29"/>
                    <a:gd name="T36" fmla="*/ 0 w 24"/>
                    <a:gd name="T37" fmla="*/ 15 h 29"/>
                    <a:gd name="T38" fmla="*/ 5 w 24"/>
                    <a:gd name="T39" fmla="*/ 10 h 29"/>
                    <a:gd name="T40" fmla="*/ 5 w 24"/>
                    <a:gd name="T41" fmla="*/ 10 h 29"/>
                    <a:gd name="T42" fmla="*/ 5 w 24"/>
                    <a:gd name="T43" fmla="*/ 5 h 29"/>
                    <a:gd name="T44" fmla="*/ 5 w 24"/>
                    <a:gd name="T45" fmla="*/ 5 h 29"/>
                    <a:gd name="T46" fmla="*/ 10 w 24"/>
                    <a:gd name="T47" fmla="*/ 0 h 29"/>
                    <a:gd name="T48" fmla="*/ 10 w 24"/>
                    <a:gd name="T49" fmla="*/ 0 h 29"/>
                    <a:gd name="T50" fmla="*/ 14 w 24"/>
                    <a:gd name="T51" fmla="*/ 0 h 29"/>
                    <a:gd name="T52" fmla="*/ 14 w 24"/>
                    <a:gd name="T53" fmla="*/ 0 h 29"/>
                    <a:gd name="T54" fmla="*/ 19 w 24"/>
                    <a:gd name="T55" fmla="*/ 0 h 29"/>
                    <a:gd name="T56" fmla="*/ 19 w 24"/>
                    <a:gd name="T57" fmla="*/ 5 h 29"/>
                    <a:gd name="T58" fmla="*/ 24 w 24"/>
                    <a:gd name="T59" fmla="*/ 5 h 29"/>
                    <a:gd name="T60" fmla="*/ 24 w 24"/>
                    <a:gd name="T61" fmla="*/ 5 h 29"/>
                    <a:gd name="T62" fmla="*/ 24 w 24"/>
                    <a:gd name="T63" fmla="*/ 10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"/>
                    <a:gd name="T97" fmla="*/ 0 h 29"/>
                    <a:gd name="T98" fmla="*/ 24 w 24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" h="29">
                      <a:moveTo>
                        <a:pt x="24" y="10"/>
                      </a:move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5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9" name="Freeform 1764">
                  <a:extLst>
                    <a:ext uri="{FF2B5EF4-FFF2-40B4-BE49-F238E27FC236}">
                      <a16:creationId xmlns:a16="http://schemas.microsoft.com/office/drawing/2014/main" id="{50D9F399-980F-4079-BCCA-E3E7AC2B2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1380"/>
                  <a:ext cx="5" cy="19"/>
                </a:xfrm>
                <a:custGeom>
                  <a:avLst/>
                  <a:gdLst>
                    <a:gd name="T0" fmla="*/ 5 w 5"/>
                    <a:gd name="T1" fmla="*/ 0 h 19"/>
                    <a:gd name="T2" fmla="*/ 5 w 5"/>
                    <a:gd name="T3" fmla="*/ 0 h 19"/>
                    <a:gd name="T4" fmla="*/ 5 w 5"/>
                    <a:gd name="T5" fmla="*/ 5 h 19"/>
                    <a:gd name="T6" fmla="*/ 5 w 5"/>
                    <a:gd name="T7" fmla="*/ 5 h 19"/>
                    <a:gd name="T8" fmla="*/ 5 w 5"/>
                    <a:gd name="T9" fmla="*/ 5 h 19"/>
                    <a:gd name="T10" fmla="*/ 5 w 5"/>
                    <a:gd name="T11" fmla="*/ 10 h 19"/>
                    <a:gd name="T12" fmla="*/ 5 w 5"/>
                    <a:gd name="T13" fmla="*/ 10 h 19"/>
                    <a:gd name="T14" fmla="*/ 5 w 5"/>
                    <a:gd name="T15" fmla="*/ 10 h 19"/>
                    <a:gd name="T16" fmla="*/ 5 w 5"/>
                    <a:gd name="T17" fmla="*/ 10 h 19"/>
                    <a:gd name="T18" fmla="*/ 5 w 5"/>
                    <a:gd name="T19" fmla="*/ 14 h 19"/>
                    <a:gd name="T20" fmla="*/ 5 w 5"/>
                    <a:gd name="T21" fmla="*/ 14 h 19"/>
                    <a:gd name="T22" fmla="*/ 5 w 5"/>
                    <a:gd name="T23" fmla="*/ 14 h 19"/>
                    <a:gd name="T24" fmla="*/ 5 w 5"/>
                    <a:gd name="T25" fmla="*/ 14 h 19"/>
                    <a:gd name="T26" fmla="*/ 5 w 5"/>
                    <a:gd name="T27" fmla="*/ 19 h 19"/>
                    <a:gd name="T28" fmla="*/ 0 w 5"/>
                    <a:gd name="T29" fmla="*/ 19 h 19"/>
                    <a:gd name="T30" fmla="*/ 0 w 5"/>
                    <a:gd name="T31" fmla="*/ 19 h 19"/>
                    <a:gd name="T32" fmla="*/ 0 w 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0" name="Freeform 1765">
                  <a:extLst>
                    <a:ext uri="{FF2B5EF4-FFF2-40B4-BE49-F238E27FC236}">
                      <a16:creationId xmlns:a16="http://schemas.microsoft.com/office/drawing/2014/main" id="{C05BD68B-BE13-4AA5-A06A-CC12FCECA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1390"/>
                  <a:ext cx="19" cy="9"/>
                </a:xfrm>
                <a:custGeom>
                  <a:avLst/>
                  <a:gdLst>
                    <a:gd name="T0" fmla="*/ 19 w 19"/>
                    <a:gd name="T1" fmla="*/ 9 h 9"/>
                    <a:gd name="T2" fmla="*/ 19 w 19"/>
                    <a:gd name="T3" fmla="*/ 9 h 9"/>
                    <a:gd name="T4" fmla="*/ 14 w 19"/>
                    <a:gd name="T5" fmla="*/ 9 h 9"/>
                    <a:gd name="T6" fmla="*/ 14 w 19"/>
                    <a:gd name="T7" fmla="*/ 9 h 9"/>
                    <a:gd name="T8" fmla="*/ 14 w 19"/>
                    <a:gd name="T9" fmla="*/ 9 h 9"/>
                    <a:gd name="T10" fmla="*/ 14 w 19"/>
                    <a:gd name="T11" fmla="*/ 9 h 9"/>
                    <a:gd name="T12" fmla="*/ 10 w 19"/>
                    <a:gd name="T13" fmla="*/ 9 h 9"/>
                    <a:gd name="T14" fmla="*/ 10 w 19"/>
                    <a:gd name="T15" fmla="*/ 9 h 9"/>
                    <a:gd name="T16" fmla="*/ 10 w 19"/>
                    <a:gd name="T17" fmla="*/ 9 h 9"/>
                    <a:gd name="T18" fmla="*/ 10 w 19"/>
                    <a:gd name="T19" fmla="*/ 4 h 9"/>
                    <a:gd name="T20" fmla="*/ 5 w 19"/>
                    <a:gd name="T21" fmla="*/ 4 h 9"/>
                    <a:gd name="T22" fmla="*/ 5 w 19"/>
                    <a:gd name="T23" fmla="*/ 4 h 9"/>
                    <a:gd name="T24" fmla="*/ 5 w 19"/>
                    <a:gd name="T25" fmla="*/ 4 h 9"/>
                    <a:gd name="T26" fmla="*/ 5 w 19"/>
                    <a:gd name="T27" fmla="*/ 4 h 9"/>
                    <a:gd name="T28" fmla="*/ 5 w 19"/>
                    <a:gd name="T29" fmla="*/ 4 h 9"/>
                    <a:gd name="T30" fmla="*/ 0 w 19"/>
                    <a:gd name="T31" fmla="*/ 0 h 9"/>
                    <a:gd name="T32" fmla="*/ 0 w 1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19" y="9"/>
                      </a:move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1" name="Freeform 1766">
                  <a:extLst>
                    <a:ext uri="{FF2B5EF4-FFF2-40B4-BE49-F238E27FC236}">
                      <a16:creationId xmlns:a16="http://schemas.microsoft.com/office/drawing/2014/main" id="{97143846-F77F-4795-A809-004A18476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1370"/>
                  <a:ext cx="10" cy="20"/>
                </a:xfrm>
                <a:custGeom>
                  <a:avLst/>
                  <a:gdLst>
                    <a:gd name="T0" fmla="*/ 0 w 10"/>
                    <a:gd name="T1" fmla="*/ 20 h 20"/>
                    <a:gd name="T2" fmla="*/ 0 w 10"/>
                    <a:gd name="T3" fmla="*/ 20 h 20"/>
                    <a:gd name="T4" fmla="*/ 0 w 10"/>
                    <a:gd name="T5" fmla="*/ 20 h 20"/>
                    <a:gd name="T6" fmla="*/ 0 w 10"/>
                    <a:gd name="T7" fmla="*/ 15 h 20"/>
                    <a:gd name="T8" fmla="*/ 0 w 10"/>
                    <a:gd name="T9" fmla="*/ 15 h 20"/>
                    <a:gd name="T10" fmla="*/ 0 w 10"/>
                    <a:gd name="T11" fmla="*/ 15 h 20"/>
                    <a:gd name="T12" fmla="*/ 0 w 10"/>
                    <a:gd name="T13" fmla="*/ 10 h 20"/>
                    <a:gd name="T14" fmla="*/ 5 w 10"/>
                    <a:gd name="T15" fmla="*/ 10 h 20"/>
                    <a:gd name="T16" fmla="*/ 5 w 10"/>
                    <a:gd name="T17" fmla="*/ 10 h 20"/>
                    <a:gd name="T18" fmla="*/ 5 w 10"/>
                    <a:gd name="T19" fmla="*/ 10 h 20"/>
                    <a:gd name="T20" fmla="*/ 5 w 10"/>
                    <a:gd name="T21" fmla="*/ 5 h 20"/>
                    <a:gd name="T22" fmla="*/ 5 w 10"/>
                    <a:gd name="T23" fmla="*/ 5 h 20"/>
                    <a:gd name="T24" fmla="*/ 5 w 10"/>
                    <a:gd name="T25" fmla="*/ 5 h 20"/>
                    <a:gd name="T26" fmla="*/ 5 w 10"/>
                    <a:gd name="T27" fmla="*/ 5 h 20"/>
                    <a:gd name="T28" fmla="*/ 10 w 10"/>
                    <a:gd name="T29" fmla="*/ 0 h 20"/>
                    <a:gd name="T30" fmla="*/ 10 w 10"/>
                    <a:gd name="T31" fmla="*/ 0 h 20"/>
                    <a:gd name="T32" fmla="*/ 10 w 10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0"/>
                    <a:gd name="T53" fmla="*/ 10 w 1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2" name="Freeform 1767">
                  <a:extLst>
                    <a:ext uri="{FF2B5EF4-FFF2-40B4-BE49-F238E27FC236}">
                      <a16:creationId xmlns:a16="http://schemas.microsoft.com/office/drawing/2014/main" id="{FBF33034-1156-4C61-BE64-EB174E029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1370"/>
                  <a:ext cx="14" cy="10"/>
                </a:xfrm>
                <a:custGeom>
                  <a:avLst/>
                  <a:gdLst>
                    <a:gd name="T0" fmla="*/ 0 w 14"/>
                    <a:gd name="T1" fmla="*/ 0 h 10"/>
                    <a:gd name="T2" fmla="*/ 0 w 14"/>
                    <a:gd name="T3" fmla="*/ 0 h 10"/>
                    <a:gd name="T4" fmla="*/ 4 w 14"/>
                    <a:gd name="T5" fmla="*/ 0 h 10"/>
                    <a:gd name="T6" fmla="*/ 4 w 14"/>
                    <a:gd name="T7" fmla="*/ 0 h 10"/>
                    <a:gd name="T8" fmla="*/ 4 w 14"/>
                    <a:gd name="T9" fmla="*/ 0 h 10"/>
                    <a:gd name="T10" fmla="*/ 4 w 14"/>
                    <a:gd name="T11" fmla="*/ 0 h 10"/>
                    <a:gd name="T12" fmla="*/ 9 w 14"/>
                    <a:gd name="T13" fmla="*/ 0 h 10"/>
                    <a:gd name="T14" fmla="*/ 9 w 14"/>
                    <a:gd name="T15" fmla="*/ 0 h 10"/>
                    <a:gd name="T16" fmla="*/ 9 w 14"/>
                    <a:gd name="T17" fmla="*/ 5 h 10"/>
                    <a:gd name="T18" fmla="*/ 9 w 14"/>
                    <a:gd name="T19" fmla="*/ 5 h 10"/>
                    <a:gd name="T20" fmla="*/ 14 w 14"/>
                    <a:gd name="T21" fmla="*/ 5 h 10"/>
                    <a:gd name="T22" fmla="*/ 14 w 14"/>
                    <a:gd name="T23" fmla="*/ 5 h 10"/>
                    <a:gd name="T24" fmla="*/ 14 w 14"/>
                    <a:gd name="T25" fmla="*/ 5 h 10"/>
                    <a:gd name="T26" fmla="*/ 14 w 14"/>
                    <a:gd name="T27" fmla="*/ 5 h 10"/>
                    <a:gd name="T28" fmla="*/ 14 w 14"/>
                    <a:gd name="T29" fmla="*/ 10 h 10"/>
                    <a:gd name="T30" fmla="*/ 14 w 14"/>
                    <a:gd name="T31" fmla="*/ 10 h 10"/>
                    <a:gd name="T32" fmla="*/ 14 w 1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"/>
                    <a:gd name="T53" fmla="*/ 14 w 1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3" name="Freeform 1768">
                  <a:extLst>
                    <a:ext uri="{FF2B5EF4-FFF2-40B4-BE49-F238E27FC236}">
                      <a16:creationId xmlns:a16="http://schemas.microsoft.com/office/drawing/2014/main" id="{2E0CF3D8-8695-496D-B395-920E5B3AE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1370"/>
                  <a:ext cx="24" cy="29"/>
                </a:xfrm>
                <a:custGeom>
                  <a:avLst/>
                  <a:gdLst>
                    <a:gd name="T0" fmla="*/ 24 w 24"/>
                    <a:gd name="T1" fmla="*/ 15 h 29"/>
                    <a:gd name="T2" fmla="*/ 24 w 24"/>
                    <a:gd name="T3" fmla="*/ 20 h 29"/>
                    <a:gd name="T4" fmla="*/ 24 w 24"/>
                    <a:gd name="T5" fmla="*/ 20 h 29"/>
                    <a:gd name="T6" fmla="*/ 24 w 24"/>
                    <a:gd name="T7" fmla="*/ 24 h 29"/>
                    <a:gd name="T8" fmla="*/ 19 w 24"/>
                    <a:gd name="T9" fmla="*/ 24 h 29"/>
                    <a:gd name="T10" fmla="*/ 19 w 24"/>
                    <a:gd name="T11" fmla="*/ 24 h 29"/>
                    <a:gd name="T12" fmla="*/ 19 w 24"/>
                    <a:gd name="T13" fmla="*/ 29 h 29"/>
                    <a:gd name="T14" fmla="*/ 14 w 24"/>
                    <a:gd name="T15" fmla="*/ 29 h 29"/>
                    <a:gd name="T16" fmla="*/ 14 w 24"/>
                    <a:gd name="T17" fmla="*/ 29 h 29"/>
                    <a:gd name="T18" fmla="*/ 9 w 24"/>
                    <a:gd name="T19" fmla="*/ 29 h 29"/>
                    <a:gd name="T20" fmla="*/ 9 w 24"/>
                    <a:gd name="T21" fmla="*/ 29 h 29"/>
                    <a:gd name="T22" fmla="*/ 5 w 24"/>
                    <a:gd name="T23" fmla="*/ 29 h 29"/>
                    <a:gd name="T24" fmla="*/ 5 w 24"/>
                    <a:gd name="T25" fmla="*/ 29 h 29"/>
                    <a:gd name="T26" fmla="*/ 5 w 24"/>
                    <a:gd name="T27" fmla="*/ 24 h 29"/>
                    <a:gd name="T28" fmla="*/ 0 w 24"/>
                    <a:gd name="T29" fmla="*/ 24 h 29"/>
                    <a:gd name="T30" fmla="*/ 0 w 24"/>
                    <a:gd name="T31" fmla="*/ 20 h 29"/>
                    <a:gd name="T32" fmla="*/ 0 w 24"/>
                    <a:gd name="T33" fmla="*/ 20 h 29"/>
                    <a:gd name="T34" fmla="*/ 0 w 24"/>
                    <a:gd name="T35" fmla="*/ 15 h 29"/>
                    <a:gd name="T36" fmla="*/ 0 w 24"/>
                    <a:gd name="T37" fmla="*/ 15 h 29"/>
                    <a:gd name="T38" fmla="*/ 0 w 24"/>
                    <a:gd name="T39" fmla="*/ 10 h 29"/>
                    <a:gd name="T40" fmla="*/ 0 w 24"/>
                    <a:gd name="T41" fmla="*/ 10 h 29"/>
                    <a:gd name="T42" fmla="*/ 0 w 24"/>
                    <a:gd name="T43" fmla="*/ 5 h 29"/>
                    <a:gd name="T44" fmla="*/ 5 w 24"/>
                    <a:gd name="T45" fmla="*/ 5 h 29"/>
                    <a:gd name="T46" fmla="*/ 5 w 24"/>
                    <a:gd name="T47" fmla="*/ 5 h 29"/>
                    <a:gd name="T48" fmla="*/ 9 w 24"/>
                    <a:gd name="T49" fmla="*/ 0 h 29"/>
                    <a:gd name="T50" fmla="*/ 9 w 24"/>
                    <a:gd name="T51" fmla="*/ 0 h 29"/>
                    <a:gd name="T52" fmla="*/ 14 w 24"/>
                    <a:gd name="T53" fmla="*/ 5 h 29"/>
                    <a:gd name="T54" fmla="*/ 14 w 24"/>
                    <a:gd name="T55" fmla="*/ 5 h 29"/>
                    <a:gd name="T56" fmla="*/ 19 w 24"/>
                    <a:gd name="T57" fmla="*/ 10 h 29"/>
                    <a:gd name="T58" fmla="*/ 19 w 24"/>
                    <a:gd name="T59" fmla="*/ 10 h 29"/>
                    <a:gd name="T60" fmla="*/ 19 w 24"/>
                    <a:gd name="T61" fmla="*/ 10 h 29"/>
                    <a:gd name="T62" fmla="*/ 24 w 24"/>
                    <a:gd name="T63" fmla="*/ 15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"/>
                    <a:gd name="T97" fmla="*/ 0 h 29"/>
                    <a:gd name="T98" fmla="*/ 24 w 24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" h="29">
                      <a:moveTo>
                        <a:pt x="24" y="15"/>
                      </a:move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24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4" name="Freeform 1769">
                  <a:extLst>
                    <a:ext uri="{FF2B5EF4-FFF2-40B4-BE49-F238E27FC236}">
                      <a16:creationId xmlns:a16="http://schemas.microsoft.com/office/drawing/2014/main" id="{C336C2B1-AA31-4C1C-8F8B-BD3AE17B0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9" y="1385"/>
                  <a:ext cx="10" cy="14"/>
                </a:xfrm>
                <a:custGeom>
                  <a:avLst/>
                  <a:gdLst>
                    <a:gd name="T0" fmla="*/ 10 w 10"/>
                    <a:gd name="T1" fmla="*/ 0 h 14"/>
                    <a:gd name="T2" fmla="*/ 10 w 10"/>
                    <a:gd name="T3" fmla="*/ 0 h 14"/>
                    <a:gd name="T4" fmla="*/ 10 w 10"/>
                    <a:gd name="T5" fmla="*/ 5 h 14"/>
                    <a:gd name="T6" fmla="*/ 10 w 10"/>
                    <a:gd name="T7" fmla="*/ 5 h 14"/>
                    <a:gd name="T8" fmla="*/ 10 w 10"/>
                    <a:gd name="T9" fmla="*/ 5 h 14"/>
                    <a:gd name="T10" fmla="*/ 10 w 10"/>
                    <a:gd name="T11" fmla="*/ 5 h 14"/>
                    <a:gd name="T12" fmla="*/ 10 w 10"/>
                    <a:gd name="T13" fmla="*/ 9 h 14"/>
                    <a:gd name="T14" fmla="*/ 10 w 10"/>
                    <a:gd name="T15" fmla="*/ 9 h 14"/>
                    <a:gd name="T16" fmla="*/ 5 w 10"/>
                    <a:gd name="T17" fmla="*/ 9 h 14"/>
                    <a:gd name="T18" fmla="*/ 5 w 10"/>
                    <a:gd name="T19" fmla="*/ 9 h 14"/>
                    <a:gd name="T20" fmla="*/ 5 w 10"/>
                    <a:gd name="T21" fmla="*/ 9 h 14"/>
                    <a:gd name="T22" fmla="*/ 5 w 10"/>
                    <a:gd name="T23" fmla="*/ 9 h 14"/>
                    <a:gd name="T24" fmla="*/ 5 w 10"/>
                    <a:gd name="T25" fmla="*/ 14 h 14"/>
                    <a:gd name="T26" fmla="*/ 5 w 10"/>
                    <a:gd name="T27" fmla="*/ 14 h 14"/>
                    <a:gd name="T28" fmla="*/ 5 w 10"/>
                    <a:gd name="T29" fmla="*/ 14 h 14"/>
                    <a:gd name="T30" fmla="*/ 0 w 10"/>
                    <a:gd name="T31" fmla="*/ 14 h 14"/>
                    <a:gd name="T32" fmla="*/ 0 w 10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"/>
                    <a:gd name="T53" fmla="*/ 10 w 1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5" name="Freeform 1770">
                  <a:extLst>
                    <a:ext uri="{FF2B5EF4-FFF2-40B4-BE49-F238E27FC236}">
                      <a16:creationId xmlns:a16="http://schemas.microsoft.com/office/drawing/2014/main" id="{70F484A5-006A-4AB3-885B-40E51C27B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1390"/>
                  <a:ext cx="14" cy="9"/>
                </a:xfrm>
                <a:custGeom>
                  <a:avLst/>
                  <a:gdLst>
                    <a:gd name="T0" fmla="*/ 14 w 14"/>
                    <a:gd name="T1" fmla="*/ 9 h 9"/>
                    <a:gd name="T2" fmla="*/ 14 w 14"/>
                    <a:gd name="T3" fmla="*/ 9 h 9"/>
                    <a:gd name="T4" fmla="*/ 14 w 14"/>
                    <a:gd name="T5" fmla="*/ 9 h 9"/>
                    <a:gd name="T6" fmla="*/ 9 w 14"/>
                    <a:gd name="T7" fmla="*/ 9 h 9"/>
                    <a:gd name="T8" fmla="*/ 9 w 14"/>
                    <a:gd name="T9" fmla="*/ 9 h 9"/>
                    <a:gd name="T10" fmla="*/ 9 w 14"/>
                    <a:gd name="T11" fmla="*/ 9 h 9"/>
                    <a:gd name="T12" fmla="*/ 9 w 14"/>
                    <a:gd name="T13" fmla="*/ 9 h 9"/>
                    <a:gd name="T14" fmla="*/ 5 w 14"/>
                    <a:gd name="T15" fmla="*/ 9 h 9"/>
                    <a:gd name="T16" fmla="*/ 5 w 14"/>
                    <a:gd name="T17" fmla="*/ 9 h 9"/>
                    <a:gd name="T18" fmla="*/ 5 w 14"/>
                    <a:gd name="T19" fmla="*/ 9 h 9"/>
                    <a:gd name="T20" fmla="*/ 5 w 14"/>
                    <a:gd name="T21" fmla="*/ 4 h 9"/>
                    <a:gd name="T22" fmla="*/ 5 w 14"/>
                    <a:gd name="T23" fmla="*/ 4 h 9"/>
                    <a:gd name="T24" fmla="*/ 0 w 14"/>
                    <a:gd name="T25" fmla="*/ 4 h 9"/>
                    <a:gd name="T26" fmla="*/ 0 w 14"/>
                    <a:gd name="T27" fmla="*/ 4 h 9"/>
                    <a:gd name="T28" fmla="*/ 0 w 14"/>
                    <a:gd name="T29" fmla="*/ 4 h 9"/>
                    <a:gd name="T30" fmla="*/ 0 w 14"/>
                    <a:gd name="T31" fmla="*/ 0 h 9"/>
                    <a:gd name="T32" fmla="*/ 0 w 14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9"/>
                    <a:gd name="T53" fmla="*/ 14 w 1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9">
                      <a:moveTo>
                        <a:pt x="14" y="9"/>
                      </a:move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6" name="Freeform 1771">
                  <a:extLst>
                    <a:ext uri="{FF2B5EF4-FFF2-40B4-BE49-F238E27FC236}">
                      <a16:creationId xmlns:a16="http://schemas.microsoft.com/office/drawing/2014/main" id="{E532BE3B-0F76-4D50-93B0-29690BDAE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1370"/>
                  <a:ext cx="9" cy="20"/>
                </a:xfrm>
                <a:custGeom>
                  <a:avLst/>
                  <a:gdLst>
                    <a:gd name="T0" fmla="*/ 0 w 9"/>
                    <a:gd name="T1" fmla="*/ 20 h 20"/>
                    <a:gd name="T2" fmla="*/ 0 w 9"/>
                    <a:gd name="T3" fmla="*/ 20 h 20"/>
                    <a:gd name="T4" fmla="*/ 0 w 9"/>
                    <a:gd name="T5" fmla="*/ 20 h 20"/>
                    <a:gd name="T6" fmla="*/ 0 w 9"/>
                    <a:gd name="T7" fmla="*/ 15 h 20"/>
                    <a:gd name="T8" fmla="*/ 0 w 9"/>
                    <a:gd name="T9" fmla="*/ 15 h 20"/>
                    <a:gd name="T10" fmla="*/ 0 w 9"/>
                    <a:gd name="T11" fmla="*/ 15 h 20"/>
                    <a:gd name="T12" fmla="*/ 0 w 9"/>
                    <a:gd name="T13" fmla="*/ 15 h 20"/>
                    <a:gd name="T14" fmla="*/ 0 w 9"/>
                    <a:gd name="T15" fmla="*/ 10 h 20"/>
                    <a:gd name="T16" fmla="*/ 0 w 9"/>
                    <a:gd name="T17" fmla="*/ 10 h 20"/>
                    <a:gd name="T18" fmla="*/ 0 w 9"/>
                    <a:gd name="T19" fmla="*/ 10 h 20"/>
                    <a:gd name="T20" fmla="*/ 0 w 9"/>
                    <a:gd name="T21" fmla="*/ 10 h 20"/>
                    <a:gd name="T22" fmla="*/ 0 w 9"/>
                    <a:gd name="T23" fmla="*/ 5 h 20"/>
                    <a:gd name="T24" fmla="*/ 5 w 9"/>
                    <a:gd name="T25" fmla="*/ 5 h 20"/>
                    <a:gd name="T26" fmla="*/ 5 w 9"/>
                    <a:gd name="T27" fmla="*/ 5 h 20"/>
                    <a:gd name="T28" fmla="*/ 5 w 9"/>
                    <a:gd name="T29" fmla="*/ 5 h 20"/>
                    <a:gd name="T30" fmla="*/ 5 w 9"/>
                    <a:gd name="T31" fmla="*/ 5 h 20"/>
                    <a:gd name="T32" fmla="*/ 9 w 9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0"/>
                    <a:gd name="T53" fmla="*/ 9 w 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7" name="Freeform 1772">
                  <a:extLst>
                    <a:ext uri="{FF2B5EF4-FFF2-40B4-BE49-F238E27FC236}">
                      <a16:creationId xmlns:a16="http://schemas.microsoft.com/office/drawing/2014/main" id="{81F9EC22-A9E0-4CDF-A531-0CF346884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4" y="1370"/>
                  <a:ext cx="15" cy="15"/>
                </a:xfrm>
                <a:custGeom>
                  <a:avLst/>
                  <a:gdLst>
                    <a:gd name="T0" fmla="*/ 0 w 15"/>
                    <a:gd name="T1" fmla="*/ 0 h 15"/>
                    <a:gd name="T2" fmla="*/ 0 w 15"/>
                    <a:gd name="T3" fmla="*/ 0 h 15"/>
                    <a:gd name="T4" fmla="*/ 0 w 15"/>
                    <a:gd name="T5" fmla="*/ 0 h 15"/>
                    <a:gd name="T6" fmla="*/ 0 w 15"/>
                    <a:gd name="T7" fmla="*/ 0 h 15"/>
                    <a:gd name="T8" fmla="*/ 5 w 15"/>
                    <a:gd name="T9" fmla="*/ 0 h 15"/>
                    <a:gd name="T10" fmla="*/ 5 w 15"/>
                    <a:gd name="T11" fmla="*/ 5 h 15"/>
                    <a:gd name="T12" fmla="*/ 5 w 15"/>
                    <a:gd name="T13" fmla="*/ 5 h 15"/>
                    <a:gd name="T14" fmla="*/ 5 w 15"/>
                    <a:gd name="T15" fmla="*/ 5 h 15"/>
                    <a:gd name="T16" fmla="*/ 5 w 15"/>
                    <a:gd name="T17" fmla="*/ 5 h 15"/>
                    <a:gd name="T18" fmla="*/ 10 w 15"/>
                    <a:gd name="T19" fmla="*/ 10 h 15"/>
                    <a:gd name="T20" fmla="*/ 10 w 15"/>
                    <a:gd name="T21" fmla="*/ 10 h 15"/>
                    <a:gd name="T22" fmla="*/ 10 w 15"/>
                    <a:gd name="T23" fmla="*/ 10 h 15"/>
                    <a:gd name="T24" fmla="*/ 10 w 15"/>
                    <a:gd name="T25" fmla="*/ 10 h 15"/>
                    <a:gd name="T26" fmla="*/ 10 w 15"/>
                    <a:gd name="T27" fmla="*/ 10 h 15"/>
                    <a:gd name="T28" fmla="*/ 10 w 15"/>
                    <a:gd name="T29" fmla="*/ 15 h 15"/>
                    <a:gd name="T30" fmla="*/ 15 w 15"/>
                    <a:gd name="T31" fmla="*/ 15 h 15"/>
                    <a:gd name="T32" fmla="*/ 15 w 1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8" name="Freeform 1773">
                  <a:extLst>
                    <a:ext uri="{FF2B5EF4-FFF2-40B4-BE49-F238E27FC236}">
                      <a16:creationId xmlns:a16="http://schemas.microsoft.com/office/drawing/2014/main" id="{E3545AF5-3BCE-41D6-8326-8FA279FB4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" y="1375"/>
                  <a:ext cx="15" cy="15"/>
                </a:xfrm>
                <a:custGeom>
                  <a:avLst/>
                  <a:gdLst>
                    <a:gd name="T0" fmla="*/ 15 w 15"/>
                    <a:gd name="T1" fmla="*/ 10 h 15"/>
                    <a:gd name="T2" fmla="*/ 10 w 15"/>
                    <a:gd name="T3" fmla="*/ 15 h 15"/>
                    <a:gd name="T4" fmla="*/ 10 w 15"/>
                    <a:gd name="T5" fmla="*/ 15 h 15"/>
                    <a:gd name="T6" fmla="*/ 10 w 15"/>
                    <a:gd name="T7" fmla="*/ 15 h 15"/>
                    <a:gd name="T8" fmla="*/ 10 w 15"/>
                    <a:gd name="T9" fmla="*/ 15 h 15"/>
                    <a:gd name="T10" fmla="*/ 10 w 15"/>
                    <a:gd name="T11" fmla="*/ 15 h 15"/>
                    <a:gd name="T12" fmla="*/ 5 w 15"/>
                    <a:gd name="T13" fmla="*/ 15 h 15"/>
                    <a:gd name="T14" fmla="*/ 5 w 15"/>
                    <a:gd name="T15" fmla="*/ 15 h 15"/>
                    <a:gd name="T16" fmla="*/ 5 w 15"/>
                    <a:gd name="T17" fmla="*/ 15 h 15"/>
                    <a:gd name="T18" fmla="*/ 5 w 15"/>
                    <a:gd name="T19" fmla="*/ 15 h 15"/>
                    <a:gd name="T20" fmla="*/ 0 w 15"/>
                    <a:gd name="T21" fmla="*/ 10 h 15"/>
                    <a:gd name="T22" fmla="*/ 0 w 15"/>
                    <a:gd name="T23" fmla="*/ 10 h 15"/>
                    <a:gd name="T24" fmla="*/ 0 w 15"/>
                    <a:gd name="T25" fmla="*/ 10 h 15"/>
                    <a:gd name="T26" fmla="*/ 0 w 15"/>
                    <a:gd name="T27" fmla="*/ 10 h 15"/>
                    <a:gd name="T28" fmla="*/ 0 w 15"/>
                    <a:gd name="T29" fmla="*/ 5 h 15"/>
                    <a:gd name="T30" fmla="*/ 0 w 15"/>
                    <a:gd name="T31" fmla="*/ 5 h 15"/>
                    <a:gd name="T32" fmla="*/ 0 w 15"/>
                    <a:gd name="T33" fmla="*/ 5 h 15"/>
                    <a:gd name="T34" fmla="*/ 0 w 15"/>
                    <a:gd name="T35" fmla="*/ 0 h 15"/>
                    <a:gd name="T36" fmla="*/ 0 w 15"/>
                    <a:gd name="T37" fmla="*/ 0 h 15"/>
                    <a:gd name="T38" fmla="*/ 0 w 15"/>
                    <a:gd name="T39" fmla="*/ 0 h 15"/>
                    <a:gd name="T40" fmla="*/ 5 w 15"/>
                    <a:gd name="T41" fmla="*/ 0 h 15"/>
                    <a:gd name="T42" fmla="*/ 5 w 15"/>
                    <a:gd name="T43" fmla="*/ 0 h 15"/>
                    <a:gd name="T44" fmla="*/ 5 w 15"/>
                    <a:gd name="T45" fmla="*/ 0 h 15"/>
                    <a:gd name="T46" fmla="*/ 5 w 15"/>
                    <a:gd name="T47" fmla="*/ 0 h 15"/>
                    <a:gd name="T48" fmla="*/ 5 w 15"/>
                    <a:gd name="T49" fmla="*/ 0 h 15"/>
                    <a:gd name="T50" fmla="*/ 5 w 15"/>
                    <a:gd name="T51" fmla="*/ 5 h 15"/>
                    <a:gd name="T52" fmla="*/ 10 w 15"/>
                    <a:gd name="T53" fmla="*/ 5 h 15"/>
                    <a:gd name="T54" fmla="*/ 10 w 15"/>
                    <a:gd name="T55" fmla="*/ 5 h 15"/>
                    <a:gd name="T56" fmla="*/ 10 w 15"/>
                    <a:gd name="T57" fmla="*/ 5 h 15"/>
                    <a:gd name="T58" fmla="*/ 10 w 15"/>
                    <a:gd name="T59" fmla="*/ 5 h 15"/>
                    <a:gd name="T60" fmla="*/ 10 w 15"/>
                    <a:gd name="T61" fmla="*/ 5 h 15"/>
                    <a:gd name="T62" fmla="*/ 10 w 15"/>
                    <a:gd name="T63" fmla="*/ 5 h 15"/>
                    <a:gd name="T64" fmla="*/ 10 w 15"/>
                    <a:gd name="T65" fmla="*/ 10 h 15"/>
                    <a:gd name="T66" fmla="*/ 15 w 15"/>
                    <a:gd name="T67" fmla="*/ 10 h 15"/>
                    <a:gd name="T68" fmla="*/ 15 w 15"/>
                    <a:gd name="T69" fmla="*/ 10 h 1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"/>
                    <a:gd name="T106" fmla="*/ 0 h 15"/>
                    <a:gd name="T107" fmla="*/ 15 w 15"/>
                    <a:gd name="T108" fmla="*/ 15 h 1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" h="15">
                      <a:moveTo>
                        <a:pt x="15" y="10"/>
                      </a:move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9" name="Line 1774">
                  <a:extLst>
                    <a:ext uri="{FF2B5EF4-FFF2-40B4-BE49-F238E27FC236}">
                      <a16:creationId xmlns:a16="http://schemas.microsoft.com/office/drawing/2014/main" id="{0057688F-9628-4849-9CB0-B257CFBC5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53" y="1385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0" name="Freeform 1775">
                  <a:extLst>
                    <a:ext uri="{FF2B5EF4-FFF2-40B4-BE49-F238E27FC236}">
                      <a16:creationId xmlns:a16="http://schemas.microsoft.com/office/drawing/2014/main" id="{28A89340-A79D-43A8-8014-7047A90BF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" y="1375"/>
                  <a:ext cx="10" cy="15"/>
                </a:xfrm>
                <a:custGeom>
                  <a:avLst/>
                  <a:gdLst>
                    <a:gd name="T0" fmla="*/ 10 w 10"/>
                    <a:gd name="T1" fmla="*/ 15 h 15"/>
                    <a:gd name="T2" fmla="*/ 10 w 10"/>
                    <a:gd name="T3" fmla="*/ 15 h 15"/>
                    <a:gd name="T4" fmla="*/ 10 w 10"/>
                    <a:gd name="T5" fmla="*/ 15 h 15"/>
                    <a:gd name="T6" fmla="*/ 10 w 10"/>
                    <a:gd name="T7" fmla="*/ 15 h 15"/>
                    <a:gd name="T8" fmla="*/ 5 w 10"/>
                    <a:gd name="T9" fmla="*/ 15 h 15"/>
                    <a:gd name="T10" fmla="*/ 5 w 10"/>
                    <a:gd name="T11" fmla="*/ 15 h 15"/>
                    <a:gd name="T12" fmla="*/ 5 w 10"/>
                    <a:gd name="T13" fmla="*/ 15 h 15"/>
                    <a:gd name="T14" fmla="*/ 5 w 10"/>
                    <a:gd name="T15" fmla="*/ 15 h 15"/>
                    <a:gd name="T16" fmla="*/ 0 w 10"/>
                    <a:gd name="T17" fmla="*/ 10 h 15"/>
                    <a:gd name="T18" fmla="*/ 0 w 10"/>
                    <a:gd name="T19" fmla="*/ 10 h 15"/>
                    <a:gd name="T20" fmla="*/ 0 w 10"/>
                    <a:gd name="T21" fmla="*/ 10 h 15"/>
                    <a:gd name="T22" fmla="*/ 0 w 10"/>
                    <a:gd name="T23" fmla="*/ 10 h 15"/>
                    <a:gd name="T24" fmla="*/ 0 w 10"/>
                    <a:gd name="T25" fmla="*/ 5 h 15"/>
                    <a:gd name="T26" fmla="*/ 0 w 10"/>
                    <a:gd name="T27" fmla="*/ 5 h 15"/>
                    <a:gd name="T28" fmla="*/ 0 w 10"/>
                    <a:gd name="T29" fmla="*/ 5 h 15"/>
                    <a:gd name="T30" fmla="*/ 0 w 10"/>
                    <a:gd name="T31" fmla="*/ 0 h 15"/>
                    <a:gd name="T32" fmla="*/ 0 w 1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10" y="15"/>
                      </a:move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1" name="Freeform 1776">
                  <a:extLst>
                    <a:ext uri="{FF2B5EF4-FFF2-40B4-BE49-F238E27FC236}">
                      <a16:creationId xmlns:a16="http://schemas.microsoft.com/office/drawing/2014/main" id="{37F0E74E-3155-4953-BBDC-A49AB8D6C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" y="1375"/>
                  <a:ext cx="15" cy="10"/>
                </a:xfrm>
                <a:custGeom>
                  <a:avLst/>
                  <a:gdLst>
                    <a:gd name="T0" fmla="*/ 0 w 15"/>
                    <a:gd name="T1" fmla="*/ 0 h 10"/>
                    <a:gd name="T2" fmla="*/ 0 w 15"/>
                    <a:gd name="T3" fmla="*/ 0 h 10"/>
                    <a:gd name="T4" fmla="*/ 5 w 15"/>
                    <a:gd name="T5" fmla="*/ 0 h 10"/>
                    <a:gd name="T6" fmla="*/ 5 w 15"/>
                    <a:gd name="T7" fmla="*/ 0 h 10"/>
                    <a:gd name="T8" fmla="*/ 5 w 15"/>
                    <a:gd name="T9" fmla="*/ 0 h 10"/>
                    <a:gd name="T10" fmla="*/ 5 w 15"/>
                    <a:gd name="T11" fmla="*/ 0 h 10"/>
                    <a:gd name="T12" fmla="*/ 5 w 15"/>
                    <a:gd name="T13" fmla="*/ 0 h 10"/>
                    <a:gd name="T14" fmla="*/ 5 w 15"/>
                    <a:gd name="T15" fmla="*/ 5 h 10"/>
                    <a:gd name="T16" fmla="*/ 10 w 15"/>
                    <a:gd name="T17" fmla="*/ 5 h 10"/>
                    <a:gd name="T18" fmla="*/ 10 w 15"/>
                    <a:gd name="T19" fmla="*/ 5 h 10"/>
                    <a:gd name="T20" fmla="*/ 10 w 15"/>
                    <a:gd name="T21" fmla="*/ 5 h 10"/>
                    <a:gd name="T22" fmla="*/ 10 w 15"/>
                    <a:gd name="T23" fmla="*/ 5 h 10"/>
                    <a:gd name="T24" fmla="*/ 10 w 15"/>
                    <a:gd name="T25" fmla="*/ 5 h 10"/>
                    <a:gd name="T26" fmla="*/ 10 w 15"/>
                    <a:gd name="T27" fmla="*/ 5 h 10"/>
                    <a:gd name="T28" fmla="*/ 10 w 15"/>
                    <a:gd name="T29" fmla="*/ 10 h 10"/>
                    <a:gd name="T30" fmla="*/ 15 w 15"/>
                    <a:gd name="T31" fmla="*/ 10 h 10"/>
                    <a:gd name="T32" fmla="*/ 15 w 1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0"/>
                    <a:gd name="T53" fmla="*/ 15 w 1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2" name="Freeform 1777">
                  <a:extLst>
                    <a:ext uri="{FF2B5EF4-FFF2-40B4-BE49-F238E27FC236}">
                      <a16:creationId xmlns:a16="http://schemas.microsoft.com/office/drawing/2014/main" id="{DB5D6575-5FF4-4963-9E5E-2F1F02E57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1375"/>
                  <a:ext cx="5" cy="15"/>
                </a:xfrm>
                <a:custGeom>
                  <a:avLst/>
                  <a:gdLst>
                    <a:gd name="T0" fmla="*/ 5 w 5"/>
                    <a:gd name="T1" fmla="*/ 10 h 15"/>
                    <a:gd name="T2" fmla="*/ 0 w 5"/>
                    <a:gd name="T3" fmla="*/ 15 h 15"/>
                    <a:gd name="T4" fmla="*/ 0 w 5"/>
                    <a:gd name="T5" fmla="*/ 15 h 15"/>
                    <a:gd name="T6" fmla="*/ 0 w 5"/>
                    <a:gd name="T7" fmla="*/ 15 h 15"/>
                    <a:gd name="T8" fmla="*/ 0 w 5"/>
                    <a:gd name="T9" fmla="*/ 15 h 15"/>
                    <a:gd name="T10" fmla="*/ 0 w 5"/>
                    <a:gd name="T11" fmla="*/ 15 h 15"/>
                    <a:gd name="T12" fmla="*/ 0 w 5"/>
                    <a:gd name="T13" fmla="*/ 15 h 15"/>
                    <a:gd name="T14" fmla="*/ 0 w 5"/>
                    <a:gd name="T15" fmla="*/ 15 h 15"/>
                    <a:gd name="T16" fmla="*/ 0 w 5"/>
                    <a:gd name="T17" fmla="*/ 10 h 15"/>
                    <a:gd name="T18" fmla="*/ 0 w 5"/>
                    <a:gd name="T19" fmla="*/ 10 h 15"/>
                    <a:gd name="T20" fmla="*/ 0 w 5"/>
                    <a:gd name="T21" fmla="*/ 10 h 15"/>
                    <a:gd name="T22" fmla="*/ 0 w 5"/>
                    <a:gd name="T23" fmla="*/ 10 h 15"/>
                    <a:gd name="T24" fmla="*/ 0 w 5"/>
                    <a:gd name="T25" fmla="*/ 10 h 15"/>
                    <a:gd name="T26" fmla="*/ 0 w 5"/>
                    <a:gd name="T27" fmla="*/ 5 h 15"/>
                    <a:gd name="T28" fmla="*/ 0 w 5"/>
                    <a:gd name="T29" fmla="*/ 5 h 15"/>
                    <a:gd name="T30" fmla="*/ 0 w 5"/>
                    <a:gd name="T31" fmla="*/ 5 h 15"/>
                    <a:gd name="T32" fmla="*/ 0 w 5"/>
                    <a:gd name="T33" fmla="*/ 5 h 15"/>
                    <a:gd name="T34" fmla="*/ 0 w 5"/>
                    <a:gd name="T35" fmla="*/ 5 h 15"/>
                    <a:gd name="T36" fmla="*/ 0 w 5"/>
                    <a:gd name="T37" fmla="*/ 0 h 15"/>
                    <a:gd name="T38" fmla="*/ 0 w 5"/>
                    <a:gd name="T39" fmla="*/ 0 h 15"/>
                    <a:gd name="T40" fmla="*/ 0 w 5"/>
                    <a:gd name="T41" fmla="*/ 0 h 15"/>
                    <a:gd name="T42" fmla="*/ 0 w 5"/>
                    <a:gd name="T43" fmla="*/ 0 h 15"/>
                    <a:gd name="T44" fmla="*/ 5 w 5"/>
                    <a:gd name="T45" fmla="*/ 0 h 15"/>
                    <a:gd name="T46" fmla="*/ 5 w 5"/>
                    <a:gd name="T47" fmla="*/ 0 h 15"/>
                    <a:gd name="T48" fmla="*/ 5 w 5"/>
                    <a:gd name="T49" fmla="*/ 0 h 15"/>
                    <a:gd name="T50" fmla="*/ 5 w 5"/>
                    <a:gd name="T51" fmla="*/ 5 h 15"/>
                    <a:gd name="T52" fmla="*/ 5 w 5"/>
                    <a:gd name="T53" fmla="*/ 5 h 15"/>
                    <a:gd name="T54" fmla="*/ 5 w 5"/>
                    <a:gd name="T55" fmla="*/ 5 h 15"/>
                    <a:gd name="T56" fmla="*/ 5 w 5"/>
                    <a:gd name="T57" fmla="*/ 5 h 15"/>
                    <a:gd name="T58" fmla="*/ 5 w 5"/>
                    <a:gd name="T59" fmla="*/ 5 h 15"/>
                    <a:gd name="T60" fmla="*/ 5 w 5"/>
                    <a:gd name="T61" fmla="*/ 5 h 15"/>
                    <a:gd name="T62" fmla="*/ 5 w 5"/>
                    <a:gd name="T63" fmla="*/ 5 h 15"/>
                    <a:gd name="T64" fmla="*/ 5 w 5"/>
                    <a:gd name="T65" fmla="*/ 5 h 15"/>
                    <a:gd name="T66" fmla="*/ 5 w 5"/>
                    <a:gd name="T67" fmla="*/ 5 h 15"/>
                    <a:gd name="T68" fmla="*/ 5 w 5"/>
                    <a:gd name="T69" fmla="*/ 5 h 15"/>
                    <a:gd name="T70" fmla="*/ 5 w 5"/>
                    <a:gd name="T71" fmla="*/ 10 h 1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"/>
                    <a:gd name="T109" fmla="*/ 0 h 15"/>
                    <a:gd name="T110" fmla="*/ 5 w 5"/>
                    <a:gd name="T111" fmla="*/ 15 h 1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" h="15">
                      <a:moveTo>
                        <a:pt x="5" y="10"/>
                      </a:move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3" name="Line 1778">
                  <a:extLst>
                    <a:ext uri="{FF2B5EF4-FFF2-40B4-BE49-F238E27FC236}">
                      <a16:creationId xmlns:a16="http://schemas.microsoft.com/office/drawing/2014/main" id="{AE0AD1F2-D91D-4E15-A502-52D0D73C8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23" y="1385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4" name="Freeform 1779">
                  <a:extLst>
                    <a:ext uri="{FF2B5EF4-FFF2-40B4-BE49-F238E27FC236}">
                      <a16:creationId xmlns:a16="http://schemas.microsoft.com/office/drawing/2014/main" id="{AE774FCA-A898-408F-8F9D-4DDD47392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137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5 h 15"/>
                    <a:gd name="T4" fmla="*/ 0 w 1"/>
                    <a:gd name="T5" fmla="*/ 15 h 15"/>
                    <a:gd name="T6" fmla="*/ 0 w 1"/>
                    <a:gd name="T7" fmla="*/ 15 h 15"/>
                    <a:gd name="T8" fmla="*/ 0 w 1"/>
                    <a:gd name="T9" fmla="*/ 15 h 15"/>
                    <a:gd name="T10" fmla="*/ 0 w 1"/>
                    <a:gd name="T11" fmla="*/ 15 h 15"/>
                    <a:gd name="T12" fmla="*/ 0 w 1"/>
                    <a:gd name="T13" fmla="*/ 10 h 15"/>
                    <a:gd name="T14" fmla="*/ 0 w 1"/>
                    <a:gd name="T15" fmla="*/ 10 h 15"/>
                    <a:gd name="T16" fmla="*/ 0 w 1"/>
                    <a:gd name="T17" fmla="*/ 10 h 15"/>
                    <a:gd name="T18" fmla="*/ 0 w 1"/>
                    <a:gd name="T19" fmla="*/ 10 h 15"/>
                    <a:gd name="T20" fmla="*/ 0 w 1"/>
                    <a:gd name="T21" fmla="*/ 10 h 15"/>
                    <a:gd name="T22" fmla="*/ 0 w 1"/>
                    <a:gd name="T23" fmla="*/ 5 h 15"/>
                    <a:gd name="T24" fmla="*/ 0 w 1"/>
                    <a:gd name="T25" fmla="*/ 5 h 15"/>
                    <a:gd name="T26" fmla="*/ 0 w 1"/>
                    <a:gd name="T27" fmla="*/ 5 h 15"/>
                    <a:gd name="T28" fmla="*/ 0 w 1"/>
                    <a:gd name="T29" fmla="*/ 5 h 15"/>
                    <a:gd name="T30" fmla="*/ 0 w 1"/>
                    <a:gd name="T31" fmla="*/ 5 h 15"/>
                    <a:gd name="T32" fmla="*/ 0 w 1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5"/>
                    <a:gd name="T53" fmla="*/ 1 w 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5" name="Freeform 1780">
                  <a:extLst>
                    <a:ext uri="{FF2B5EF4-FFF2-40B4-BE49-F238E27FC236}">
                      <a16:creationId xmlns:a16="http://schemas.microsoft.com/office/drawing/2014/main" id="{6CF7ABB4-1DDA-44D9-BCE8-5F623151C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1375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0 w 5"/>
                    <a:gd name="T5" fmla="*/ 0 h 5"/>
                    <a:gd name="T6" fmla="*/ 0 w 5"/>
                    <a:gd name="T7" fmla="*/ 0 h 5"/>
                    <a:gd name="T8" fmla="*/ 5 w 5"/>
                    <a:gd name="T9" fmla="*/ 0 h 5"/>
                    <a:gd name="T10" fmla="*/ 5 w 5"/>
                    <a:gd name="T11" fmla="*/ 0 h 5"/>
                    <a:gd name="T12" fmla="*/ 5 w 5"/>
                    <a:gd name="T13" fmla="*/ 0 h 5"/>
                    <a:gd name="T14" fmla="*/ 5 w 5"/>
                    <a:gd name="T15" fmla="*/ 5 h 5"/>
                    <a:gd name="T16" fmla="*/ 5 w 5"/>
                    <a:gd name="T17" fmla="*/ 5 h 5"/>
                    <a:gd name="T18" fmla="*/ 5 w 5"/>
                    <a:gd name="T19" fmla="*/ 5 h 5"/>
                    <a:gd name="T20" fmla="*/ 5 w 5"/>
                    <a:gd name="T21" fmla="*/ 5 h 5"/>
                    <a:gd name="T22" fmla="*/ 5 w 5"/>
                    <a:gd name="T23" fmla="*/ 5 h 5"/>
                    <a:gd name="T24" fmla="*/ 5 w 5"/>
                    <a:gd name="T25" fmla="*/ 5 h 5"/>
                    <a:gd name="T26" fmla="*/ 5 w 5"/>
                    <a:gd name="T27" fmla="*/ 5 h 5"/>
                    <a:gd name="T28" fmla="*/ 5 w 5"/>
                    <a:gd name="T29" fmla="*/ 5 h 5"/>
                    <a:gd name="T30" fmla="*/ 5 w 5"/>
                    <a:gd name="T31" fmla="*/ 5 h 5"/>
                    <a:gd name="T32" fmla="*/ 5 w 5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"/>
                    <a:gd name="T53" fmla="*/ 5 w 5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6" name="Freeform 1781">
                  <a:extLst>
                    <a:ext uri="{FF2B5EF4-FFF2-40B4-BE49-F238E27FC236}">
                      <a16:creationId xmlns:a16="http://schemas.microsoft.com/office/drawing/2014/main" id="{61D98DB0-4B3E-42A3-9BAB-C27E0C321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375"/>
                  <a:ext cx="14" cy="15"/>
                </a:xfrm>
                <a:custGeom>
                  <a:avLst/>
                  <a:gdLst>
                    <a:gd name="T0" fmla="*/ 14 w 14"/>
                    <a:gd name="T1" fmla="*/ 10 h 15"/>
                    <a:gd name="T2" fmla="*/ 14 w 14"/>
                    <a:gd name="T3" fmla="*/ 10 h 15"/>
                    <a:gd name="T4" fmla="*/ 14 w 14"/>
                    <a:gd name="T5" fmla="*/ 10 h 15"/>
                    <a:gd name="T6" fmla="*/ 14 w 14"/>
                    <a:gd name="T7" fmla="*/ 10 h 15"/>
                    <a:gd name="T8" fmla="*/ 14 w 14"/>
                    <a:gd name="T9" fmla="*/ 10 h 15"/>
                    <a:gd name="T10" fmla="*/ 14 w 14"/>
                    <a:gd name="T11" fmla="*/ 10 h 15"/>
                    <a:gd name="T12" fmla="*/ 14 w 14"/>
                    <a:gd name="T13" fmla="*/ 10 h 15"/>
                    <a:gd name="T14" fmla="*/ 14 w 14"/>
                    <a:gd name="T15" fmla="*/ 10 h 15"/>
                    <a:gd name="T16" fmla="*/ 14 w 14"/>
                    <a:gd name="T17" fmla="*/ 15 h 15"/>
                    <a:gd name="T18" fmla="*/ 14 w 14"/>
                    <a:gd name="T19" fmla="*/ 15 h 15"/>
                    <a:gd name="T20" fmla="*/ 14 w 14"/>
                    <a:gd name="T21" fmla="*/ 15 h 15"/>
                    <a:gd name="T22" fmla="*/ 14 w 14"/>
                    <a:gd name="T23" fmla="*/ 15 h 15"/>
                    <a:gd name="T24" fmla="*/ 14 w 14"/>
                    <a:gd name="T25" fmla="*/ 15 h 15"/>
                    <a:gd name="T26" fmla="*/ 14 w 14"/>
                    <a:gd name="T27" fmla="*/ 15 h 15"/>
                    <a:gd name="T28" fmla="*/ 14 w 14"/>
                    <a:gd name="T29" fmla="*/ 15 h 15"/>
                    <a:gd name="T30" fmla="*/ 14 w 14"/>
                    <a:gd name="T31" fmla="*/ 15 h 15"/>
                    <a:gd name="T32" fmla="*/ 14 w 14"/>
                    <a:gd name="T33" fmla="*/ 15 h 15"/>
                    <a:gd name="T34" fmla="*/ 14 w 14"/>
                    <a:gd name="T35" fmla="*/ 15 h 15"/>
                    <a:gd name="T36" fmla="*/ 5 w 14"/>
                    <a:gd name="T37" fmla="*/ 15 h 15"/>
                    <a:gd name="T38" fmla="*/ 5 w 14"/>
                    <a:gd name="T39" fmla="*/ 15 h 15"/>
                    <a:gd name="T40" fmla="*/ 5 w 14"/>
                    <a:gd name="T41" fmla="*/ 15 h 15"/>
                    <a:gd name="T42" fmla="*/ 5 w 14"/>
                    <a:gd name="T43" fmla="*/ 15 h 15"/>
                    <a:gd name="T44" fmla="*/ 5 w 14"/>
                    <a:gd name="T45" fmla="*/ 15 h 15"/>
                    <a:gd name="T46" fmla="*/ 0 w 14"/>
                    <a:gd name="T47" fmla="*/ 10 h 15"/>
                    <a:gd name="T48" fmla="*/ 0 w 14"/>
                    <a:gd name="T49" fmla="*/ 10 h 15"/>
                    <a:gd name="T50" fmla="*/ 5 w 14"/>
                    <a:gd name="T51" fmla="*/ 10 h 15"/>
                    <a:gd name="T52" fmla="*/ 5 w 14"/>
                    <a:gd name="T53" fmla="*/ 10 h 15"/>
                    <a:gd name="T54" fmla="*/ 5 w 14"/>
                    <a:gd name="T55" fmla="*/ 10 h 15"/>
                    <a:gd name="T56" fmla="*/ 5 w 14"/>
                    <a:gd name="T57" fmla="*/ 10 h 15"/>
                    <a:gd name="T58" fmla="*/ 5 w 14"/>
                    <a:gd name="T59" fmla="*/ 5 h 15"/>
                    <a:gd name="T60" fmla="*/ 5 w 14"/>
                    <a:gd name="T61" fmla="*/ 5 h 15"/>
                    <a:gd name="T62" fmla="*/ 5 w 14"/>
                    <a:gd name="T63" fmla="*/ 5 h 15"/>
                    <a:gd name="T64" fmla="*/ 5 w 14"/>
                    <a:gd name="T65" fmla="*/ 5 h 15"/>
                    <a:gd name="T66" fmla="*/ 5 w 14"/>
                    <a:gd name="T67" fmla="*/ 5 h 15"/>
                    <a:gd name="T68" fmla="*/ 5 w 14"/>
                    <a:gd name="T69" fmla="*/ 5 h 15"/>
                    <a:gd name="T70" fmla="*/ 9 w 14"/>
                    <a:gd name="T71" fmla="*/ 0 h 15"/>
                    <a:gd name="T72" fmla="*/ 9 w 14"/>
                    <a:gd name="T73" fmla="*/ 5 h 15"/>
                    <a:gd name="T74" fmla="*/ 9 w 14"/>
                    <a:gd name="T75" fmla="*/ 5 h 15"/>
                    <a:gd name="T76" fmla="*/ 9 w 14"/>
                    <a:gd name="T77" fmla="*/ 5 h 15"/>
                    <a:gd name="T78" fmla="*/ 9 w 14"/>
                    <a:gd name="T79" fmla="*/ 5 h 15"/>
                    <a:gd name="T80" fmla="*/ 9 w 14"/>
                    <a:gd name="T81" fmla="*/ 5 h 15"/>
                    <a:gd name="T82" fmla="*/ 9 w 14"/>
                    <a:gd name="T83" fmla="*/ 5 h 15"/>
                    <a:gd name="T84" fmla="*/ 9 w 14"/>
                    <a:gd name="T85" fmla="*/ 5 h 15"/>
                    <a:gd name="T86" fmla="*/ 14 w 14"/>
                    <a:gd name="T87" fmla="*/ 5 h 15"/>
                    <a:gd name="T88" fmla="*/ 14 w 14"/>
                    <a:gd name="T89" fmla="*/ 5 h 15"/>
                    <a:gd name="T90" fmla="*/ 14 w 14"/>
                    <a:gd name="T91" fmla="*/ 5 h 15"/>
                    <a:gd name="T92" fmla="*/ 14 w 14"/>
                    <a:gd name="T93" fmla="*/ 5 h 15"/>
                    <a:gd name="T94" fmla="*/ 14 w 14"/>
                    <a:gd name="T95" fmla="*/ 5 h 15"/>
                    <a:gd name="T96" fmla="*/ 14 w 14"/>
                    <a:gd name="T97" fmla="*/ 5 h 15"/>
                    <a:gd name="T98" fmla="*/ 14 w 14"/>
                    <a:gd name="T99" fmla="*/ 10 h 15"/>
                    <a:gd name="T100" fmla="*/ 14 w 14"/>
                    <a:gd name="T101" fmla="*/ 10 h 15"/>
                    <a:gd name="T102" fmla="*/ 14 w 14"/>
                    <a:gd name="T103" fmla="*/ 10 h 1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"/>
                    <a:gd name="T157" fmla="*/ 0 h 15"/>
                    <a:gd name="T158" fmla="*/ 14 w 14"/>
                    <a:gd name="T159" fmla="*/ 15 h 1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" h="15">
                      <a:moveTo>
                        <a:pt x="14" y="10"/>
                      </a:move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7" name="Freeform 1782">
                  <a:extLst>
                    <a:ext uri="{FF2B5EF4-FFF2-40B4-BE49-F238E27FC236}">
                      <a16:creationId xmlns:a16="http://schemas.microsoft.com/office/drawing/2014/main" id="{E7B9B1BE-5823-475B-ADD5-D2F158EA5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1385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0 h 5"/>
                    <a:gd name="T4" fmla="*/ 0 w 1"/>
                    <a:gd name="T5" fmla="*/ 0 h 5"/>
                    <a:gd name="T6" fmla="*/ 0 w 1"/>
                    <a:gd name="T7" fmla="*/ 0 h 5"/>
                    <a:gd name="T8" fmla="*/ 0 w 1"/>
                    <a:gd name="T9" fmla="*/ 0 h 5"/>
                    <a:gd name="T10" fmla="*/ 0 w 1"/>
                    <a:gd name="T11" fmla="*/ 0 h 5"/>
                    <a:gd name="T12" fmla="*/ 0 w 1"/>
                    <a:gd name="T13" fmla="*/ 0 h 5"/>
                    <a:gd name="T14" fmla="*/ 0 w 1"/>
                    <a:gd name="T15" fmla="*/ 0 h 5"/>
                    <a:gd name="T16" fmla="*/ 0 w 1"/>
                    <a:gd name="T17" fmla="*/ 5 h 5"/>
                    <a:gd name="T18" fmla="*/ 0 w 1"/>
                    <a:gd name="T19" fmla="*/ 5 h 5"/>
                    <a:gd name="T20" fmla="*/ 0 w 1"/>
                    <a:gd name="T21" fmla="*/ 5 h 5"/>
                    <a:gd name="T22" fmla="*/ 0 w 1"/>
                    <a:gd name="T23" fmla="*/ 5 h 5"/>
                    <a:gd name="T24" fmla="*/ 0 w 1"/>
                    <a:gd name="T25" fmla="*/ 5 h 5"/>
                    <a:gd name="T26" fmla="*/ 0 w 1"/>
                    <a:gd name="T27" fmla="*/ 5 h 5"/>
                    <a:gd name="T28" fmla="*/ 0 w 1"/>
                    <a:gd name="T29" fmla="*/ 5 h 5"/>
                    <a:gd name="T30" fmla="*/ 0 w 1"/>
                    <a:gd name="T31" fmla="*/ 5 h 5"/>
                    <a:gd name="T32" fmla="*/ 0 w 1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5"/>
                    <a:gd name="T53" fmla="*/ 1 w 1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8" name="Line 1783">
                  <a:extLst>
                    <a:ext uri="{FF2B5EF4-FFF2-40B4-BE49-F238E27FC236}">
                      <a16:creationId xmlns:a16="http://schemas.microsoft.com/office/drawing/2014/main" id="{264407DC-ED56-486C-B5A3-A31B60C3B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72" y="1390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9" name="Freeform 1784">
                  <a:extLst>
                    <a:ext uri="{FF2B5EF4-FFF2-40B4-BE49-F238E27FC236}">
                      <a16:creationId xmlns:a16="http://schemas.microsoft.com/office/drawing/2014/main" id="{FC109666-F5F8-4112-B428-79FA6AB07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375"/>
                  <a:ext cx="9" cy="15"/>
                </a:xfrm>
                <a:custGeom>
                  <a:avLst/>
                  <a:gdLst>
                    <a:gd name="T0" fmla="*/ 5 w 9"/>
                    <a:gd name="T1" fmla="*/ 15 h 15"/>
                    <a:gd name="T2" fmla="*/ 5 w 9"/>
                    <a:gd name="T3" fmla="*/ 15 h 15"/>
                    <a:gd name="T4" fmla="*/ 5 w 9"/>
                    <a:gd name="T5" fmla="*/ 15 h 15"/>
                    <a:gd name="T6" fmla="*/ 5 w 9"/>
                    <a:gd name="T7" fmla="*/ 15 h 15"/>
                    <a:gd name="T8" fmla="*/ 0 w 9"/>
                    <a:gd name="T9" fmla="*/ 10 h 15"/>
                    <a:gd name="T10" fmla="*/ 0 w 9"/>
                    <a:gd name="T11" fmla="*/ 10 h 15"/>
                    <a:gd name="T12" fmla="*/ 5 w 9"/>
                    <a:gd name="T13" fmla="*/ 10 h 15"/>
                    <a:gd name="T14" fmla="*/ 5 w 9"/>
                    <a:gd name="T15" fmla="*/ 10 h 15"/>
                    <a:gd name="T16" fmla="*/ 5 w 9"/>
                    <a:gd name="T17" fmla="*/ 10 h 15"/>
                    <a:gd name="T18" fmla="*/ 5 w 9"/>
                    <a:gd name="T19" fmla="*/ 10 h 15"/>
                    <a:gd name="T20" fmla="*/ 5 w 9"/>
                    <a:gd name="T21" fmla="*/ 5 h 15"/>
                    <a:gd name="T22" fmla="*/ 5 w 9"/>
                    <a:gd name="T23" fmla="*/ 5 h 15"/>
                    <a:gd name="T24" fmla="*/ 5 w 9"/>
                    <a:gd name="T25" fmla="*/ 5 h 15"/>
                    <a:gd name="T26" fmla="*/ 5 w 9"/>
                    <a:gd name="T27" fmla="*/ 5 h 15"/>
                    <a:gd name="T28" fmla="*/ 5 w 9"/>
                    <a:gd name="T29" fmla="*/ 5 h 15"/>
                    <a:gd name="T30" fmla="*/ 5 w 9"/>
                    <a:gd name="T31" fmla="*/ 5 h 15"/>
                    <a:gd name="T32" fmla="*/ 9 w 9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"/>
                    <a:gd name="T53" fmla="*/ 9 w 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">
                      <a:moveTo>
                        <a:pt x="5" y="15"/>
                      </a:move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0" name="Freeform 1785">
                  <a:extLst>
                    <a:ext uri="{FF2B5EF4-FFF2-40B4-BE49-F238E27FC236}">
                      <a16:creationId xmlns:a16="http://schemas.microsoft.com/office/drawing/2014/main" id="{F61FE43F-A4BF-4E4E-817D-4162093BA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375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0 w 5"/>
                    <a:gd name="T3" fmla="*/ 5 h 10"/>
                    <a:gd name="T4" fmla="*/ 0 w 5"/>
                    <a:gd name="T5" fmla="*/ 5 h 10"/>
                    <a:gd name="T6" fmla="*/ 0 w 5"/>
                    <a:gd name="T7" fmla="*/ 5 h 10"/>
                    <a:gd name="T8" fmla="*/ 0 w 5"/>
                    <a:gd name="T9" fmla="*/ 5 h 10"/>
                    <a:gd name="T10" fmla="*/ 0 w 5"/>
                    <a:gd name="T11" fmla="*/ 5 h 10"/>
                    <a:gd name="T12" fmla="*/ 0 w 5"/>
                    <a:gd name="T13" fmla="*/ 5 h 10"/>
                    <a:gd name="T14" fmla="*/ 0 w 5"/>
                    <a:gd name="T15" fmla="*/ 5 h 10"/>
                    <a:gd name="T16" fmla="*/ 5 w 5"/>
                    <a:gd name="T17" fmla="*/ 5 h 10"/>
                    <a:gd name="T18" fmla="*/ 5 w 5"/>
                    <a:gd name="T19" fmla="*/ 5 h 10"/>
                    <a:gd name="T20" fmla="*/ 5 w 5"/>
                    <a:gd name="T21" fmla="*/ 5 h 10"/>
                    <a:gd name="T22" fmla="*/ 5 w 5"/>
                    <a:gd name="T23" fmla="*/ 5 h 10"/>
                    <a:gd name="T24" fmla="*/ 5 w 5"/>
                    <a:gd name="T25" fmla="*/ 5 h 10"/>
                    <a:gd name="T26" fmla="*/ 5 w 5"/>
                    <a:gd name="T27" fmla="*/ 5 h 10"/>
                    <a:gd name="T28" fmla="*/ 5 w 5"/>
                    <a:gd name="T29" fmla="*/ 10 h 10"/>
                    <a:gd name="T30" fmla="*/ 5 w 5"/>
                    <a:gd name="T31" fmla="*/ 10 h 10"/>
                    <a:gd name="T32" fmla="*/ 5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1" name="Freeform 1786">
                  <a:extLst>
                    <a:ext uri="{FF2B5EF4-FFF2-40B4-BE49-F238E27FC236}">
                      <a16:creationId xmlns:a16="http://schemas.microsoft.com/office/drawing/2014/main" id="{2107ECC0-5150-4EA3-A01C-4359BE614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1380"/>
                  <a:ext cx="9" cy="14"/>
                </a:xfrm>
                <a:custGeom>
                  <a:avLst/>
                  <a:gdLst>
                    <a:gd name="T0" fmla="*/ 9 w 9"/>
                    <a:gd name="T1" fmla="*/ 10 h 14"/>
                    <a:gd name="T2" fmla="*/ 9 w 9"/>
                    <a:gd name="T3" fmla="*/ 10 h 14"/>
                    <a:gd name="T4" fmla="*/ 9 w 9"/>
                    <a:gd name="T5" fmla="*/ 10 h 14"/>
                    <a:gd name="T6" fmla="*/ 9 w 9"/>
                    <a:gd name="T7" fmla="*/ 10 h 14"/>
                    <a:gd name="T8" fmla="*/ 9 w 9"/>
                    <a:gd name="T9" fmla="*/ 10 h 14"/>
                    <a:gd name="T10" fmla="*/ 9 w 9"/>
                    <a:gd name="T11" fmla="*/ 10 h 14"/>
                    <a:gd name="T12" fmla="*/ 9 w 9"/>
                    <a:gd name="T13" fmla="*/ 10 h 14"/>
                    <a:gd name="T14" fmla="*/ 9 w 9"/>
                    <a:gd name="T15" fmla="*/ 10 h 14"/>
                    <a:gd name="T16" fmla="*/ 9 w 9"/>
                    <a:gd name="T17" fmla="*/ 10 h 14"/>
                    <a:gd name="T18" fmla="*/ 9 w 9"/>
                    <a:gd name="T19" fmla="*/ 14 h 14"/>
                    <a:gd name="T20" fmla="*/ 9 w 9"/>
                    <a:gd name="T21" fmla="*/ 14 h 14"/>
                    <a:gd name="T22" fmla="*/ 9 w 9"/>
                    <a:gd name="T23" fmla="*/ 14 h 14"/>
                    <a:gd name="T24" fmla="*/ 9 w 9"/>
                    <a:gd name="T25" fmla="*/ 14 h 14"/>
                    <a:gd name="T26" fmla="*/ 9 w 9"/>
                    <a:gd name="T27" fmla="*/ 14 h 14"/>
                    <a:gd name="T28" fmla="*/ 9 w 9"/>
                    <a:gd name="T29" fmla="*/ 14 h 14"/>
                    <a:gd name="T30" fmla="*/ 9 w 9"/>
                    <a:gd name="T31" fmla="*/ 14 h 14"/>
                    <a:gd name="T32" fmla="*/ 9 w 9"/>
                    <a:gd name="T33" fmla="*/ 14 h 14"/>
                    <a:gd name="T34" fmla="*/ 4 w 9"/>
                    <a:gd name="T35" fmla="*/ 14 h 14"/>
                    <a:gd name="T36" fmla="*/ 4 w 9"/>
                    <a:gd name="T37" fmla="*/ 14 h 14"/>
                    <a:gd name="T38" fmla="*/ 4 w 9"/>
                    <a:gd name="T39" fmla="*/ 14 h 14"/>
                    <a:gd name="T40" fmla="*/ 0 w 9"/>
                    <a:gd name="T41" fmla="*/ 14 h 14"/>
                    <a:gd name="T42" fmla="*/ 0 w 9"/>
                    <a:gd name="T43" fmla="*/ 14 h 14"/>
                    <a:gd name="T44" fmla="*/ 0 w 9"/>
                    <a:gd name="T45" fmla="*/ 10 h 14"/>
                    <a:gd name="T46" fmla="*/ 0 w 9"/>
                    <a:gd name="T47" fmla="*/ 10 h 14"/>
                    <a:gd name="T48" fmla="*/ 0 w 9"/>
                    <a:gd name="T49" fmla="*/ 10 h 14"/>
                    <a:gd name="T50" fmla="*/ 0 w 9"/>
                    <a:gd name="T51" fmla="*/ 10 h 14"/>
                    <a:gd name="T52" fmla="*/ 0 w 9"/>
                    <a:gd name="T53" fmla="*/ 5 h 14"/>
                    <a:gd name="T54" fmla="*/ 0 w 9"/>
                    <a:gd name="T55" fmla="*/ 5 h 14"/>
                    <a:gd name="T56" fmla="*/ 0 w 9"/>
                    <a:gd name="T57" fmla="*/ 5 h 14"/>
                    <a:gd name="T58" fmla="*/ 0 w 9"/>
                    <a:gd name="T59" fmla="*/ 5 h 14"/>
                    <a:gd name="T60" fmla="*/ 0 w 9"/>
                    <a:gd name="T61" fmla="*/ 0 h 14"/>
                    <a:gd name="T62" fmla="*/ 0 w 9"/>
                    <a:gd name="T63" fmla="*/ 0 h 14"/>
                    <a:gd name="T64" fmla="*/ 4 w 9"/>
                    <a:gd name="T65" fmla="*/ 0 h 14"/>
                    <a:gd name="T66" fmla="*/ 4 w 9"/>
                    <a:gd name="T67" fmla="*/ 0 h 14"/>
                    <a:gd name="T68" fmla="*/ 4 w 9"/>
                    <a:gd name="T69" fmla="*/ 0 h 14"/>
                    <a:gd name="T70" fmla="*/ 4 w 9"/>
                    <a:gd name="T71" fmla="*/ 0 h 14"/>
                    <a:gd name="T72" fmla="*/ 4 w 9"/>
                    <a:gd name="T73" fmla="*/ 0 h 14"/>
                    <a:gd name="T74" fmla="*/ 4 w 9"/>
                    <a:gd name="T75" fmla="*/ 0 h 14"/>
                    <a:gd name="T76" fmla="*/ 4 w 9"/>
                    <a:gd name="T77" fmla="*/ 0 h 14"/>
                    <a:gd name="T78" fmla="*/ 4 w 9"/>
                    <a:gd name="T79" fmla="*/ 0 h 14"/>
                    <a:gd name="T80" fmla="*/ 9 w 9"/>
                    <a:gd name="T81" fmla="*/ 0 h 14"/>
                    <a:gd name="T82" fmla="*/ 9 w 9"/>
                    <a:gd name="T83" fmla="*/ 0 h 14"/>
                    <a:gd name="T84" fmla="*/ 9 w 9"/>
                    <a:gd name="T85" fmla="*/ 5 h 14"/>
                    <a:gd name="T86" fmla="*/ 9 w 9"/>
                    <a:gd name="T87" fmla="*/ 5 h 14"/>
                    <a:gd name="T88" fmla="*/ 9 w 9"/>
                    <a:gd name="T89" fmla="*/ 5 h 14"/>
                    <a:gd name="T90" fmla="*/ 9 w 9"/>
                    <a:gd name="T91" fmla="*/ 5 h 14"/>
                    <a:gd name="T92" fmla="*/ 9 w 9"/>
                    <a:gd name="T93" fmla="*/ 5 h 14"/>
                    <a:gd name="T94" fmla="*/ 9 w 9"/>
                    <a:gd name="T95" fmla="*/ 5 h 14"/>
                    <a:gd name="T96" fmla="*/ 9 w 9"/>
                    <a:gd name="T97" fmla="*/ 10 h 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"/>
                    <a:gd name="T148" fmla="*/ 0 h 14"/>
                    <a:gd name="T149" fmla="*/ 9 w 9"/>
                    <a:gd name="T150" fmla="*/ 14 h 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" h="14">
                      <a:moveTo>
                        <a:pt x="9" y="10"/>
                      </a:move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2" name="Freeform 1787">
                  <a:extLst>
                    <a:ext uri="{FF2B5EF4-FFF2-40B4-BE49-F238E27FC236}">
                      <a16:creationId xmlns:a16="http://schemas.microsoft.com/office/drawing/2014/main" id="{B2C7F73C-D7BA-48A2-9B06-C597CA340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9" y="1390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0 w 1"/>
                    <a:gd name="T7" fmla="*/ 0 h 4"/>
                    <a:gd name="T8" fmla="*/ 0 w 1"/>
                    <a:gd name="T9" fmla="*/ 0 h 4"/>
                    <a:gd name="T10" fmla="*/ 0 w 1"/>
                    <a:gd name="T11" fmla="*/ 0 h 4"/>
                    <a:gd name="T12" fmla="*/ 0 w 1"/>
                    <a:gd name="T13" fmla="*/ 0 h 4"/>
                    <a:gd name="T14" fmla="*/ 0 w 1"/>
                    <a:gd name="T15" fmla="*/ 0 h 4"/>
                    <a:gd name="T16" fmla="*/ 0 w 1"/>
                    <a:gd name="T17" fmla="*/ 0 h 4"/>
                    <a:gd name="T18" fmla="*/ 0 w 1"/>
                    <a:gd name="T19" fmla="*/ 4 h 4"/>
                    <a:gd name="T20" fmla="*/ 0 w 1"/>
                    <a:gd name="T21" fmla="*/ 4 h 4"/>
                    <a:gd name="T22" fmla="*/ 0 w 1"/>
                    <a:gd name="T23" fmla="*/ 4 h 4"/>
                    <a:gd name="T24" fmla="*/ 0 w 1"/>
                    <a:gd name="T25" fmla="*/ 4 h 4"/>
                    <a:gd name="T26" fmla="*/ 0 w 1"/>
                    <a:gd name="T27" fmla="*/ 4 h 4"/>
                    <a:gd name="T28" fmla="*/ 0 w 1"/>
                    <a:gd name="T29" fmla="*/ 4 h 4"/>
                    <a:gd name="T30" fmla="*/ 0 w 1"/>
                    <a:gd name="T31" fmla="*/ 4 h 4"/>
                    <a:gd name="T32" fmla="*/ 0 w 1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4"/>
                    <a:gd name="T53" fmla="*/ 1 w 1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3" name="Freeform 1788">
                  <a:extLst>
                    <a:ext uri="{FF2B5EF4-FFF2-40B4-BE49-F238E27FC236}">
                      <a16:creationId xmlns:a16="http://schemas.microsoft.com/office/drawing/2014/main" id="{54665AEC-247D-483A-BD3F-29EA4ECB1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1380"/>
                  <a:ext cx="9" cy="14"/>
                </a:xfrm>
                <a:custGeom>
                  <a:avLst/>
                  <a:gdLst>
                    <a:gd name="T0" fmla="*/ 9 w 9"/>
                    <a:gd name="T1" fmla="*/ 14 h 14"/>
                    <a:gd name="T2" fmla="*/ 4 w 9"/>
                    <a:gd name="T3" fmla="*/ 14 h 14"/>
                    <a:gd name="T4" fmla="*/ 4 w 9"/>
                    <a:gd name="T5" fmla="*/ 14 h 14"/>
                    <a:gd name="T6" fmla="*/ 4 w 9"/>
                    <a:gd name="T7" fmla="*/ 14 h 14"/>
                    <a:gd name="T8" fmla="*/ 0 w 9"/>
                    <a:gd name="T9" fmla="*/ 14 h 14"/>
                    <a:gd name="T10" fmla="*/ 0 w 9"/>
                    <a:gd name="T11" fmla="*/ 14 h 14"/>
                    <a:gd name="T12" fmla="*/ 0 w 9"/>
                    <a:gd name="T13" fmla="*/ 10 h 14"/>
                    <a:gd name="T14" fmla="*/ 0 w 9"/>
                    <a:gd name="T15" fmla="*/ 10 h 14"/>
                    <a:gd name="T16" fmla="*/ 0 w 9"/>
                    <a:gd name="T17" fmla="*/ 10 h 14"/>
                    <a:gd name="T18" fmla="*/ 0 w 9"/>
                    <a:gd name="T19" fmla="*/ 10 h 14"/>
                    <a:gd name="T20" fmla="*/ 0 w 9"/>
                    <a:gd name="T21" fmla="*/ 5 h 14"/>
                    <a:gd name="T22" fmla="*/ 0 w 9"/>
                    <a:gd name="T23" fmla="*/ 5 h 14"/>
                    <a:gd name="T24" fmla="*/ 0 w 9"/>
                    <a:gd name="T25" fmla="*/ 5 h 14"/>
                    <a:gd name="T26" fmla="*/ 0 w 9"/>
                    <a:gd name="T27" fmla="*/ 5 h 14"/>
                    <a:gd name="T28" fmla="*/ 0 w 9"/>
                    <a:gd name="T29" fmla="*/ 0 h 14"/>
                    <a:gd name="T30" fmla="*/ 0 w 9"/>
                    <a:gd name="T31" fmla="*/ 0 h 14"/>
                    <a:gd name="T32" fmla="*/ 4 w 9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4"/>
                    <a:gd name="T53" fmla="*/ 9 w 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4">
                      <a:moveTo>
                        <a:pt x="9" y="14"/>
                      </a:move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4" name="Freeform 1789">
                  <a:extLst>
                    <a:ext uri="{FF2B5EF4-FFF2-40B4-BE49-F238E27FC236}">
                      <a16:creationId xmlns:a16="http://schemas.microsoft.com/office/drawing/2014/main" id="{B3E9583C-FB11-4EE7-A7A4-A6B7F763A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4" y="1380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0 w 5"/>
                    <a:gd name="T3" fmla="*/ 0 h 10"/>
                    <a:gd name="T4" fmla="*/ 0 w 5"/>
                    <a:gd name="T5" fmla="*/ 0 h 10"/>
                    <a:gd name="T6" fmla="*/ 0 w 5"/>
                    <a:gd name="T7" fmla="*/ 0 h 10"/>
                    <a:gd name="T8" fmla="*/ 0 w 5"/>
                    <a:gd name="T9" fmla="*/ 0 h 10"/>
                    <a:gd name="T10" fmla="*/ 0 w 5"/>
                    <a:gd name="T11" fmla="*/ 0 h 10"/>
                    <a:gd name="T12" fmla="*/ 0 w 5"/>
                    <a:gd name="T13" fmla="*/ 0 h 10"/>
                    <a:gd name="T14" fmla="*/ 0 w 5"/>
                    <a:gd name="T15" fmla="*/ 0 h 10"/>
                    <a:gd name="T16" fmla="*/ 5 w 5"/>
                    <a:gd name="T17" fmla="*/ 0 h 10"/>
                    <a:gd name="T18" fmla="*/ 5 w 5"/>
                    <a:gd name="T19" fmla="*/ 0 h 10"/>
                    <a:gd name="T20" fmla="*/ 5 w 5"/>
                    <a:gd name="T21" fmla="*/ 5 h 10"/>
                    <a:gd name="T22" fmla="*/ 5 w 5"/>
                    <a:gd name="T23" fmla="*/ 5 h 10"/>
                    <a:gd name="T24" fmla="*/ 5 w 5"/>
                    <a:gd name="T25" fmla="*/ 5 h 10"/>
                    <a:gd name="T26" fmla="*/ 5 w 5"/>
                    <a:gd name="T27" fmla="*/ 5 h 10"/>
                    <a:gd name="T28" fmla="*/ 5 w 5"/>
                    <a:gd name="T29" fmla="*/ 5 h 10"/>
                    <a:gd name="T30" fmla="*/ 5 w 5"/>
                    <a:gd name="T31" fmla="*/ 5 h 10"/>
                    <a:gd name="T32" fmla="*/ 5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5" name="Freeform 1790">
                  <a:extLst>
                    <a:ext uri="{FF2B5EF4-FFF2-40B4-BE49-F238E27FC236}">
                      <a16:creationId xmlns:a16="http://schemas.microsoft.com/office/drawing/2014/main" id="{97853140-ABB8-41A9-A82F-823BF5FEB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1380"/>
                  <a:ext cx="15" cy="24"/>
                </a:xfrm>
                <a:custGeom>
                  <a:avLst/>
                  <a:gdLst>
                    <a:gd name="T0" fmla="*/ 10 w 15"/>
                    <a:gd name="T1" fmla="*/ 24 h 24"/>
                    <a:gd name="T2" fmla="*/ 10 w 15"/>
                    <a:gd name="T3" fmla="*/ 24 h 24"/>
                    <a:gd name="T4" fmla="*/ 10 w 15"/>
                    <a:gd name="T5" fmla="*/ 24 h 24"/>
                    <a:gd name="T6" fmla="*/ 5 w 15"/>
                    <a:gd name="T7" fmla="*/ 24 h 24"/>
                    <a:gd name="T8" fmla="*/ 5 w 15"/>
                    <a:gd name="T9" fmla="*/ 19 h 24"/>
                    <a:gd name="T10" fmla="*/ 5 w 15"/>
                    <a:gd name="T11" fmla="*/ 19 h 24"/>
                    <a:gd name="T12" fmla="*/ 5 w 15"/>
                    <a:gd name="T13" fmla="*/ 19 h 24"/>
                    <a:gd name="T14" fmla="*/ 5 w 15"/>
                    <a:gd name="T15" fmla="*/ 19 h 24"/>
                    <a:gd name="T16" fmla="*/ 5 w 15"/>
                    <a:gd name="T17" fmla="*/ 14 h 24"/>
                    <a:gd name="T18" fmla="*/ 5 w 15"/>
                    <a:gd name="T19" fmla="*/ 14 h 24"/>
                    <a:gd name="T20" fmla="*/ 5 w 15"/>
                    <a:gd name="T21" fmla="*/ 14 h 24"/>
                    <a:gd name="T22" fmla="*/ 5 w 15"/>
                    <a:gd name="T23" fmla="*/ 10 h 24"/>
                    <a:gd name="T24" fmla="*/ 5 w 15"/>
                    <a:gd name="T25" fmla="*/ 10 h 24"/>
                    <a:gd name="T26" fmla="*/ 5 w 15"/>
                    <a:gd name="T27" fmla="*/ 10 h 24"/>
                    <a:gd name="T28" fmla="*/ 5 w 15"/>
                    <a:gd name="T29" fmla="*/ 5 h 24"/>
                    <a:gd name="T30" fmla="*/ 0 w 15"/>
                    <a:gd name="T31" fmla="*/ 5 h 24"/>
                    <a:gd name="T32" fmla="*/ 0 w 15"/>
                    <a:gd name="T33" fmla="*/ 5 h 24"/>
                    <a:gd name="T34" fmla="*/ 5 w 15"/>
                    <a:gd name="T35" fmla="*/ 0 h 24"/>
                    <a:gd name="T36" fmla="*/ 5 w 15"/>
                    <a:gd name="T37" fmla="*/ 0 h 24"/>
                    <a:gd name="T38" fmla="*/ 5 w 15"/>
                    <a:gd name="T39" fmla="*/ 0 h 24"/>
                    <a:gd name="T40" fmla="*/ 5 w 15"/>
                    <a:gd name="T41" fmla="*/ 5 h 24"/>
                    <a:gd name="T42" fmla="*/ 5 w 15"/>
                    <a:gd name="T43" fmla="*/ 5 h 24"/>
                    <a:gd name="T44" fmla="*/ 5 w 15"/>
                    <a:gd name="T45" fmla="*/ 5 h 24"/>
                    <a:gd name="T46" fmla="*/ 5 w 15"/>
                    <a:gd name="T47" fmla="*/ 5 h 24"/>
                    <a:gd name="T48" fmla="*/ 10 w 15"/>
                    <a:gd name="T49" fmla="*/ 10 h 24"/>
                    <a:gd name="T50" fmla="*/ 10 w 15"/>
                    <a:gd name="T51" fmla="*/ 10 h 24"/>
                    <a:gd name="T52" fmla="*/ 10 w 15"/>
                    <a:gd name="T53" fmla="*/ 10 h 24"/>
                    <a:gd name="T54" fmla="*/ 10 w 15"/>
                    <a:gd name="T55" fmla="*/ 10 h 24"/>
                    <a:gd name="T56" fmla="*/ 10 w 15"/>
                    <a:gd name="T57" fmla="*/ 14 h 24"/>
                    <a:gd name="T58" fmla="*/ 10 w 15"/>
                    <a:gd name="T59" fmla="*/ 14 h 24"/>
                    <a:gd name="T60" fmla="*/ 15 w 15"/>
                    <a:gd name="T61" fmla="*/ 14 h 24"/>
                    <a:gd name="T62" fmla="*/ 15 w 15"/>
                    <a:gd name="T63" fmla="*/ 19 h 24"/>
                    <a:gd name="T64" fmla="*/ 15 w 15"/>
                    <a:gd name="T65" fmla="*/ 19 h 24"/>
                    <a:gd name="T66" fmla="*/ 10 w 15"/>
                    <a:gd name="T67" fmla="*/ 19 h 24"/>
                    <a:gd name="T68" fmla="*/ 10 w 15"/>
                    <a:gd name="T69" fmla="*/ 24 h 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"/>
                    <a:gd name="T106" fmla="*/ 0 h 24"/>
                    <a:gd name="T107" fmla="*/ 15 w 15"/>
                    <a:gd name="T108" fmla="*/ 24 h 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" h="24">
                      <a:moveTo>
                        <a:pt x="10" y="24"/>
                      </a:moveTo>
                      <a:lnTo>
                        <a:pt x="1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6" name="Freeform 1791">
                  <a:extLst>
                    <a:ext uri="{FF2B5EF4-FFF2-40B4-BE49-F238E27FC236}">
                      <a16:creationId xmlns:a16="http://schemas.microsoft.com/office/drawing/2014/main" id="{38489D6E-9563-4F1B-84BC-598D9BCF2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1385"/>
                  <a:ext cx="10" cy="19"/>
                </a:xfrm>
                <a:custGeom>
                  <a:avLst/>
                  <a:gdLst>
                    <a:gd name="T0" fmla="*/ 10 w 10"/>
                    <a:gd name="T1" fmla="*/ 19 h 19"/>
                    <a:gd name="T2" fmla="*/ 10 w 10"/>
                    <a:gd name="T3" fmla="*/ 19 h 19"/>
                    <a:gd name="T4" fmla="*/ 10 w 10"/>
                    <a:gd name="T5" fmla="*/ 19 h 19"/>
                    <a:gd name="T6" fmla="*/ 5 w 10"/>
                    <a:gd name="T7" fmla="*/ 19 h 19"/>
                    <a:gd name="T8" fmla="*/ 5 w 10"/>
                    <a:gd name="T9" fmla="*/ 14 h 19"/>
                    <a:gd name="T10" fmla="*/ 5 w 10"/>
                    <a:gd name="T11" fmla="*/ 14 h 19"/>
                    <a:gd name="T12" fmla="*/ 5 w 10"/>
                    <a:gd name="T13" fmla="*/ 14 h 19"/>
                    <a:gd name="T14" fmla="*/ 5 w 10"/>
                    <a:gd name="T15" fmla="*/ 14 h 19"/>
                    <a:gd name="T16" fmla="*/ 5 w 10"/>
                    <a:gd name="T17" fmla="*/ 9 h 19"/>
                    <a:gd name="T18" fmla="*/ 5 w 10"/>
                    <a:gd name="T19" fmla="*/ 9 h 19"/>
                    <a:gd name="T20" fmla="*/ 5 w 10"/>
                    <a:gd name="T21" fmla="*/ 9 h 19"/>
                    <a:gd name="T22" fmla="*/ 5 w 10"/>
                    <a:gd name="T23" fmla="*/ 5 h 19"/>
                    <a:gd name="T24" fmla="*/ 5 w 10"/>
                    <a:gd name="T25" fmla="*/ 5 h 19"/>
                    <a:gd name="T26" fmla="*/ 5 w 10"/>
                    <a:gd name="T27" fmla="*/ 5 h 19"/>
                    <a:gd name="T28" fmla="*/ 5 w 10"/>
                    <a:gd name="T29" fmla="*/ 0 h 19"/>
                    <a:gd name="T30" fmla="*/ 0 w 10"/>
                    <a:gd name="T31" fmla="*/ 0 h 19"/>
                    <a:gd name="T32" fmla="*/ 0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10" y="19"/>
                      </a:move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7" name="Line 1792">
                  <a:extLst>
                    <a:ext uri="{FF2B5EF4-FFF2-40B4-BE49-F238E27FC236}">
                      <a16:creationId xmlns:a16="http://schemas.microsoft.com/office/drawing/2014/main" id="{8DF1C5D8-AC75-46D3-98E4-6BBDBEF00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64" y="1380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8" name="Freeform 1793">
                  <a:extLst>
                    <a:ext uri="{FF2B5EF4-FFF2-40B4-BE49-F238E27FC236}">
                      <a16:creationId xmlns:a16="http://schemas.microsoft.com/office/drawing/2014/main" id="{3D96D3B4-68A2-46D0-AA1C-BE213356D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1380"/>
                  <a:ext cx="10" cy="24"/>
                </a:xfrm>
                <a:custGeom>
                  <a:avLst/>
                  <a:gdLst>
                    <a:gd name="T0" fmla="*/ 0 w 10"/>
                    <a:gd name="T1" fmla="*/ 0 h 24"/>
                    <a:gd name="T2" fmla="*/ 0 w 10"/>
                    <a:gd name="T3" fmla="*/ 0 h 24"/>
                    <a:gd name="T4" fmla="*/ 0 w 10"/>
                    <a:gd name="T5" fmla="*/ 5 h 24"/>
                    <a:gd name="T6" fmla="*/ 0 w 10"/>
                    <a:gd name="T7" fmla="*/ 5 h 24"/>
                    <a:gd name="T8" fmla="*/ 0 w 10"/>
                    <a:gd name="T9" fmla="*/ 5 h 24"/>
                    <a:gd name="T10" fmla="*/ 0 w 10"/>
                    <a:gd name="T11" fmla="*/ 5 h 24"/>
                    <a:gd name="T12" fmla="*/ 5 w 10"/>
                    <a:gd name="T13" fmla="*/ 10 h 24"/>
                    <a:gd name="T14" fmla="*/ 5 w 10"/>
                    <a:gd name="T15" fmla="*/ 10 h 24"/>
                    <a:gd name="T16" fmla="*/ 5 w 10"/>
                    <a:gd name="T17" fmla="*/ 10 h 24"/>
                    <a:gd name="T18" fmla="*/ 5 w 10"/>
                    <a:gd name="T19" fmla="*/ 10 h 24"/>
                    <a:gd name="T20" fmla="*/ 5 w 10"/>
                    <a:gd name="T21" fmla="*/ 14 h 24"/>
                    <a:gd name="T22" fmla="*/ 5 w 10"/>
                    <a:gd name="T23" fmla="*/ 14 h 24"/>
                    <a:gd name="T24" fmla="*/ 10 w 10"/>
                    <a:gd name="T25" fmla="*/ 14 h 24"/>
                    <a:gd name="T26" fmla="*/ 10 w 10"/>
                    <a:gd name="T27" fmla="*/ 19 h 24"/>
                    <a:gd name="T28" fmla="*/ 10 w 10"/>
                    <a:gd name="T29" fmla="*/ 19 h 24"/>
                    <a:gd name="T30" fmla="*/ 5 w 10"/>
                    <a:gd name="T31" fmla="*/ 19 h 24"/>
                    <a:gd name="T32" fmla="*/ 5 w 10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4"/>
                    <a:gd name="T53" fmla="*/ 10 w 1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5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9" name="Freeform 1794">
                  <a:extLst>
                    <a:ext uri="{FF2B5EF4-FFF2-40B4-BE49-F238E27FC236}">
                      <a16:creationId xmlns:a16="http://schemas.microsoft.com/office/drawing/2014/main" id="{B2B484DB-A4AC-4AC9-B7AF-D44C120EE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1390"/>
                  <a:ext cx="14" cy="14"/>
                </a:xfrm>
                <a:custGeom>
                  <a:avLst/>
                  <a:gdLst>
                    <a:gd name="T0" fmla="*/ 9 w 14"/>
                    <a:gd name="T1" fmla="*/ 14 h 14"/>
                    <a:gd name="T2" fmla="*/ 9 w 14"/>
                    <a:gd name="T3" fmla="*/ 14 h 14"/>
                    <a:gd name="T4" fmla="*/ 9 w 14"/>
                    <a:gd name="T5" fmla="*/ 14 h 14"/>
                    <a:gd name="T6" fmla="*/ 5 w 14"/>
                    <a:gd name="T7" fmla="*/ 14 h 14"/>
                    <a:gd name="T8" fmla="*/ 5 w 14"/>
                    <a:gd name="T9" fmla="*/ 14 h 14"/>
                    <a:gd name="T10" fmla="*/ 5 w 14"/>
                    <a:gd name="T11" fmla="*/ 14 h 14"/>
                    <a:gd name="T12" fmla="*/ 5 w 14"/>
                    <a:gd name="T13" fmla="*/ 9 h 14"/>
                    <a:gd name="T14" fmla="*/ 0 w 14"/>
                    <a:gd name="T15" fmla="*/ 9 h 14"/>
                    <a:gd name="T16" fmla="*/ 0 w 14"/>
                    <a:gd name="T17" fmla="*/ 9 h 14"/>
                    <a:gd name="T18" fmla="*/ 0 w 14"/>
                    <a:gd name="T19" fmla="*/ 9 h 14"/>
                    <a:gd name="T20" fmla="*/ 0 w 14"/>
                    <a:gd name="T21" fmla="*/ 9 h 14"/>
                    <a:gd name="T22" fmla="*/ 0 w 14"/>
                    <a:gd name="T23" fmla="*/ 4 h 14"/>
                    <a:gd name="T24" fmla="*/ 0 w 14"/>
                    <a:gd name="T25" fmla="*/ 4 h 14"/>
                    <a:gd name="T26" fmla="*/ 0 w 14"/>
                    <a:gd name="T27" fmla="*/ 4 h 14"/>
                    <a:gd name="T28" fmla="*/ 0 w 14"/>
                    <a:gd name="T29" fmla="*/ 4 h 14"/>
                    <a:gd name="T30" fmla="*/ 0 w 14"/>
                    <a:gd name="T31" fmla="*/ 0 h 14"/>
                    <a:gd name="T32" fmla="*/ 0 w 14"/>
                    <a:gd name="T33" fmla="*/ 0 h 14"/>
                    <a:gd name="T34" fmla="*/ 5 w 14"/>
                    <a:gd name="T35" fmla="*/ 0 h 14"/>
                    <a:gd name="T36" fmla="*/ 5 w 14"/>
                    <a:gd name="T37" fmla="*/ 0 h 14"/>
                    <a:gd name="T38" fmla="*/ 5 w 14"/>
                    <a:gd name="T39" fmla="*/ 0 h 14"/>
                    <a:gd name="T40" fmla="*/ 5 w 14"/>
                    <a:gd name="T41" fmla="*/ 4 h 14"/>
                    <a:gd name="T42" fmla="*/ 9 w 14"/>
                    <a:gd name="T43" fmla="*/ 4 h 14"/>
                    <a:gd name="T44" fmla="*/ 9 w 14"/>
                    <a:gd name="T45" fmla="*/ 4 h 14"/>
                    <a:gd name="T46" fmla="*/ 9 w 14"/>
                    <a:gd name="T47" fmla="*/ 4 h 14"/>
                    <a:gd name="T48" fmla="*/ 9 w 14"/>
                    <a:gd name="T49" fmla="*/ 4 h 14"/>
                    <a:gd name="T50" fmla="*/ 9 w 14"/>
                    <a:gd name="T51" fmla="*/ 4 h 14"/>
                    <a:gd name="T52" fmla="*/ 9 w 14"/>
                    <a:gd name="T53" fmla="*/ 9 h 14"/>
                    <a:gd name="T54" fmla="*/ 14 w 14"/>
                    <a:gd name="T55" fmla="*/ 9 h 14"/>
                    <a:gd name="T56" fmla="*/ 14 w 14"/>
                    <a:gd name="T57" fmla="*/ 9 h 14"/>
                    <a:gd name="T58" fmla="*/ 14 w 14"/>
                    <a:gd name="T59" fmla="*/ 9 h 14"/>
                    <a:gd name="T60" fmla="*/ 14 w 14"/>
                    <a:gd name="T61" fmla="*/ 14 h 14"/>
                    <a:gd name="T62" fmla="*/ 9 w 14"/>
                    <a:gd name="T63" fmla="*/ 14 h 14"/>
                    <a:gd name="T64" fmla="*/ 9 w 14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4"/>
                    <a:gd name="T101" fmla="*/ 14 w 14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4">
                      <a:moveTo>
                        <a:pt x="9" y="14"/>
                      </a:move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4" y="1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" name="Freeform 1795">
                  <a:extLst>
                    <a:ext uri="{FF2B5EF4-FFF2-40B4-BE49-F238E27FC236}">
                      <a16:creationId xmlns:a16="http://schemas.microsoft.com/office/drawing/2014/main" id="{16E50E84-58F8-463B-BA67-8D97B3651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1390"/>
                  <a:ext cx="9" cy="14"/>
                </a:xfrm>
                <a:custGeom>
                  <a:avLst/>
                  <a:gdLst>
                    <a:gd name="T0" fmla="*/ 9 w 9"/>
                    <a:gd name="T1" fmla="*/ 14 h 14"/>
                    <a:gd name="T2" fmla="*/ 9 w 9"/>
                    <a:gd name="T3" fmla="*/ 14 h 14"/>
                    <a:gd name="T4" fmla="*/ 9 w 9"/>
                    <a:gd name="T5" fmla="*/ 14 h 14"/>
                    <a:gd name="T6" fmla="*/ 5 w 9"/>
                    <a:gd name="T7" fmla="*/ 14 h 14"/>
                    <a:gd name="T8" fmla="*/ 5 w 9"/>
                    <a:gd name="T9" fmla="*/ 14 h 14"/>
                    <a:gd name="T10" fmla="*/ 5 w 9"/>
                    <a:gd name="T11" fmla="*/ 14 h 14"/>
                    <a:gd name="T12" fmla="*/ 5 w 9"/>
                    <a:gd name="T13" fmla="*/ 9 h 14"/>
                    <a:gd name="T14" fmla="*/ 0 w 9"/>
                    <a:gd name="T15" fmla="*/ 9 h 14"/>
                    <a:gd name="T16" fmla="*/ 0 w 9"/>
                    <a:gd name="T17" fmla="*/ 9 h 14"/>
                    <a:gd name="T18" fmla="*/ 0 w 9"/>
                    <a:gd name="T19" fmla="*/ 9 h 14"/>
                    <a:gd name="T20" fmla="*/ 0 w 9"/>
                    <a:gd name="T21" fmla="*/ 9 h 14"/>
                    <a:gd name="T22" fmla="*/ 0 w 9"/>
                    <a:gd name="T23" fmla="*/ 4 h 14"/>
                    <a:gd name="T24" fmla="*/ 0 w 9"/>
                    <a:gd name="T25" fmla="*/ 4 h 14"/>
                    <a:gd name="T26" fmla="*/ 0 w 9"/>
                    <a:gd name="T27" fmla="*/ 4 h 14"/>
                    <a:gd name="T28" fmla="*/ 0 w 9"/>
                    <a:gd name="T29" fmla="*/ 4 h 14"/>
                    <a:gd name="T30" fmla="*/ 0 w 9"/>
                    <a:gd name="T31" fmla="*/ 0 h 14"/>
                    <a:gd name="T32" fmla="*/ 0 w 9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4"/>
                    <a:gd name="T53" fmla="*/ 9 w 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4">
                      <a:moveTo>
                        <a:pt x="9" y="14"/>
                      </a:move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" name="Freeform 1796">
                  <a:extLst>
                    <a:ext uri="{FF2B5EF4-FFF2-40B4-BE49-F238E27FC236}">
                      <a16:creationId xmlns:a16="http://schemas.microsoft.com/office/drawing/2014/main" id="{1CBA7746-4A3E-4E3A-84B7-8048BF368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1390"/>
                  <a:ext cx="14" cy="14"/>
                </a:xfrm>
                <a:custGeom>
                  <a:avLst/>
                  <a:gdLst>
                    <a:gd name="T0" fmla="*/ 0 w 14"/>
                    <a:gd name="T1" fmla="*/ 0 h 14"/>
                    <a:gd name="T2" fmla="*/ 5 w 14"/>
                    <a:gd name="T3" fmla="*/ 0 h 14"/>
                    <a:gd name="T4" fmla="*/ 5 w 14"/>
                    <a:gd name="T5" fmla="*/ 0 h 14"/>
                    <a:gd name="T6" fmla="*/ 5 w 14"/>
                    <a:gd name="T7" fmla="*/ 0 h 14"/>
                    <a:gd name="T8" fmla="*/ 5 w 14"/>
                    <a:gd name="T9" fmla="*/ 4 h 14"/>
                    <a:gd name="T10" fmla="*/ 9 w 14"/>
                    <a:gd name="T11" fmla="*/ 4 h 14"/>
                    <a:gd name="T12" fmla="*/ 9 w 14"/>
                    <a:gd name="T13" fmla="*/ 4 h 14"/>
                    <a:gd name="T14" fmla="*/ 9 w 14"/>
                    <a:gd name="T15" fmla="*/ 4 h 14"/>
                    <a:gd name="T16" fmla="*/ 9 w 14"/>
                    <a:gd name="T17" fmla="*/ 4 h 14"/>
                    <a:gd name="T18" fmla="*/ 9 w 14"/>
                    <a:gd name="T19" fmla="*/ 4 h 14"/>
                    <a:gd name="T20" fmla="*/ 9 w 14"/>
                    <a:gd name="T21" fmla="*/ 9 h 14"/>
                    <a:gd name="T22" fmla="*/ 14 w 14"/>
                    <a:gd name="T23" fmla="*/ 9 h 14"/>
                    <a:gd name="T24" fmla="*/ 14 w 14"/>
                    <a:gd name="T25" fmla="*/ 9 h 14"/>
                    <a:gd name="T26" fmla="*/ 14 w 14"/>
                    <a:gd name="T27" fmla="*/ 9 h 14"/>
                    <a:gd name="T28" fmla="*/ 14 w 14"/>
                    <a:gd name="T29" fmla="*/ 14 h 14"/>
                    <a:gd name="T30" fmla="*/ 9 w 14"/>
                    <a:gd name="T31" fmla="*/ 14 h 14"/>
                    <a:gd name="T32" fmla="*/ 9 w 14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4"/>
                    <a:gd name="T53" fmla="*/ 14 w 1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4" y="14"/>
                      </a:lnTo>
                      <a:lnTo>
                        <a:pt x="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2" name="Freeform 1797">
                  <a:extLst>
                    <a:ext uri="{FF2B5EF4-FFF2-40B4-BE49-F238E27FC236}">
                      <a16:creationId xmlns:a16="http://schemas.microsoft.com/office/drawing/2014/main" id="{3BC727C8-9B2D-4B56-8CBB-DE7BEC7AD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5" y="1394"/>
                  <a:ext cx="19" cy="20"/>
                </a:xfrm>
                <a:custGeom>
                  <a:avLst/>
                  <a:gdLst>
                    <a:gd name="T0" fmla="*/ 19 w 19"/>
                    <a:gd name="T1" fmla="*/ 20 h 20"/>
                    <a:gd name="T2" fmla="*/ 14 w 19"/>
                    <a:gd name="T3" fmla="*/ 20 h 20"/>
                    <a:gd name="T4" fmla="*/ 14 w 19"/>
                    <a:gd name="T5" fmla="*/ 20 h 20"/>
                    <a:gd name="T6" fmla="*/ 14 w 19"/>
                    <a:gd name="T7" fmla="*/ 20 h 20"/>
                    <a:gd name="T8" fmla="*/ 10 w 19"/>
                    <a:gd name="T9" fmla="*/ 20 h 20"/>
                    <a:gd name="T10" fmla="*/ 10 w 19"/>
                    <a:gd name="T11" fmla="*/ 20 h 20"/>
                    <a:gd name="T12" fmla="*/ 10 w 19"/>
                    <a:gd name="T13" fmla="*/ 20 h 20"/>
                    <a:gd name="T14" fmla="*/ 10 w 19"/>
                    <a:gd name="T15" fmla="*/ 20 h 20"/>
                    <a:gd name="T16" fmla="*/ 10 w 19"/>
                    <a:gd name="T17" fmla="*/ 20 h 20"/>
                    <a:gd name="T18" fmla="*/ 5 w 19"/>
                    <a:gd name="T19" fmla="*/ 20 h 20"/>
                    <a:gd name="T20" fmla="*/ 5 w 19"/>
                    <a:gd name="T21" fmla="*/ 20 h 20"/>
                    <a:gd name="T22" fmla="*/ 5 w 19"/>
                    <a:gd name="T23" fmla="*/ 20 h 20"/>
                    <a:gd name="T24" fmla="*/ 5 w 19"/>
                    <a:gd name="T25" fmla="*/ 20 h 20"/>
                    <a:gd name="T26" fmla="*/ 5 w 19"/>
                    <a:gd name="T27" fmla="*/ 20 h 20"/>
                    <a:gd name="T28" fmla="*/ 5 w 19"/>
                    <a:gd name="T29" fmla="*/ 15 h 20"/>
                    <a:gd name="T30" fmla="*/ 0 w 19"/>
                    <a:gd name="T31" fmla="*/ 15 h 20"/>
                    <a:gd name="T32" fmla="*/ 0 w 19"/>
                    <a:gd name="T33" fmla="*/ 15 h 20"/>
                    <a:gd name="T34" fmla="*/ 0 w 19"/>
                    <a:gd name="T35" fmla="*/ 10 h 20"/>
                    <a:gd name="T36" fmla="*/ 0 w 19"/>
                    <a:gd name="T37" fmla="*/ 10 h 20"/>
                    <a:gd name="T38" fmla="*/ 0 w 19"/>
                    <a:gd name="T39" fmla="*/ 10 h 20"/>
                    <a:gd name="T40" fmla="*/ 0 w 19"/>
                    <a:gd name="T41" fmla="*/ 10 h 20"/>
                    <a:gd name="T42" fmla="*/ 0 w 19"/>
                    <a:gd name="T43" fmla="*/ 10 h 20"/>
                    <a:gd name="T44" fmla="*/ 0 w 19"/>
                    <a:gd name="T45" fmla="*/ 5 h 20"/>
                    <a:gd name="T46" fmla="*/ 0 w 19"/>
                    <a:gd name="T47" fmla="*/ 5 h 20"/>
                    <a:gd name="T48" fmla="*/ 5 w 19"/>
                    <a:gd name="T49" fmla="*/ 5 h 20"/>
                    <a:gd name="T50" fmla="*/ 5 w 19"/>
                    <a:gd name="T51" fmla="*/ 5 h 20"/>
                    <a:gd name="T52" fmla="*/ 5 w 19"/>
                    <a:gd name="T53" fmla="*/ 5 h 20"/>
                    <a:gd name="T54" fmla="*/ 5 w 19"/>
                    <a:gd name="T55" fmla="*/ 5 h 20"/>
                    <a:gd name="T56" fmla="*/ 5 w 19"/>
                    <a:gd name="T57" fmla="*/ 5 h 20"/>
                    <a:gd name="T58" fmla="*/ 5 w 19"/>
                    <a:gd name="T59" fmla="*/ 5 h 20"/>
                    <a:gd name="T60" fmla="*/ 5 w 19"/>
                    <a:gd name="T61" fmla="*/ 0 h 20"/>
                    <a:gd name="T62" fmla="*/ 10 w 19"/>
                    <a:gd name="T63" fmla="*/ 0 h 20"/>
                    <a:gd name="T64" fmla="*/ 10 w 19"/>
                    <a:gd name="T65" fmla="*/ 0 h 20"/>
                    <a:gd name="T66" fmla="*/ 10 w 19"/>
                    <a:gd name="T67" fmla="*/ 0 h 20"/>
                    <a:gd name="T68" fmla="*/ 10 w 19"/>
                    <a:gd name="T69" fmla="*/ 0 h 20"/>
                    <a:gd name="T70" fmla="*/ 10 w 19"/>
                    <a:gd name="T71" fmla="*/ 5 h 20"/>
                    <a:gd name="T72" fmla="*/ 14 w 19"/>
                    <a:gd name="T73" fmla="*/ 5 h 20"/>
                    <a:gd name="T74" fmla="*/ 14 w 19"/>
                    <a:gd name="T75" fmla="*/ 5 h 20"/>
                    <a:gd name="T76" fmla="*/ 14 w 19"/>
                    <a:gd name="T77" fmla="*/ 5 h 20"/>
                    <a:gd name="T78" fmla="*/ 14 w 19"/>
                    <a:gd name="T79" fmla="*/ 5 h 20"/>
                    <a:gd name="T80" fmla="*/ 14 w 19"/>
                    <a:gd name="T81" fmla="*/ 10 h 20"/>
                    <a:gd name="T82" fmla="*/ 14 w 19"/>
                    <a:gd name="T83" fmla="*/ 10 h 20"/>
                    <a:gd name="T84" fmla="*/ 14 w 19"/>
                    <a:gd name="T85" fmla="*/ 10 h 20"/>
                    <a:gd name="T86" fmla="*/ 14 w 19"/>
                    <a:gd name="T87" fmla="*/ 10 h 20"/>
                    <a:gd name="T88" fmla="*/ 14 w 19"/>
                    <a:gd name="T89" fmla="*/ 15 h 20"/>
                    <a:gd name="T90" fmla="*/ 14 w 19"/>
                    <a:gd name="T91" fmla="*/ 15 h 20"/>
                    <a:gd name="T92" fmla="*/ 14 w 19"/>
                    <a:gd name="T93" fmla="*/ 15 h 20"/>
                    <a:gd name="T94" fmla="*/ 14 w 19"/>
                    <a:gd name="T95" fmla="*/ 20 h 20"/>
                    <a:gd name="T96" fmla="*/ 19 w 19"/>
                    <a:gd name="T97" fmla="*/ 20 h 2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"/>
                    <a:gd name="T148" fmla="*/ 0 h 20"/>
                    <a:gd name="T149" fmla="*/ 19 w 19"/>
                    <a:gd name="T150" fmla="*/ 20 h 2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" h="20">
                      <a:moveTo>
                        <a:pt x="19" y="20"/>
                      </a:move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19" y="20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3" name="Freeform 1798">
                  <a:extLst>
                    <a:ext uri="{FF2B5EF4-FFF2-40B4-BE49-F238E27FC236}">
                      <a16:creationId xmlns:a16="http://schemas.microsoft.com/office/drawing/2014/main" id="{DA47903C-4F90-4011-86CA-7440C6CB7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5" y="1409"/>
                  <a:ext cx="19" cy="5"/>
                </a:xfrm>
                <a:custGeom>
                  <a:avLst/>
                  <a:gdLst>
                    <a:gd name="T0" fmla="*/ 19 w 19"/>
                    <a:gd name="T1" fmla="*/ 5 h 5"/>
                    <a:gd name="T2" fmla="*/ 14 w 19"/>
                    <a:gd name="T3" fmla="*/ 5 h 5"/>
                    <a:gd name="T4" fmla="*/ 14 w 19"/>
                    <a:gd name="T5" fmla="*/ 5 h 5"/>
                    <a:gd name="T6" fmla="*/ 14 w 19"/>
                    <a:gd name="T7" fmla="*/ 5 h 5"/>
                    <a:gd name="T8" fmla="*/ 10 w 19"/>
                    <a:gd name="T9" fmla="*/ 5 h 5"/>
                    <a:gd name="T10" fmla="*/ 10 w 19"/>
                    <a:gd name="T11" fmla="*/ 5 h 5"/>
                    <a:gd name="T12" fmla="*/ 10 w 19"/>
                    <a:gd name="T13" fmla="*/ 5 h 5"/>
                    <a:gd name="T14" fmla="*/ 10 w 19"/>
                    <a:gd name="T15" fmla="*/ 5 h 5"/>
                    <a:gd name="T16" fmla="*/ 10 w 19"/>
                    <a:gd name="T17" fmla="*/ 5 h 5"/>
                    <a:gd name="T18" fmla="*/ 5 w 19"/>
                    <a:gd name="T19" fmla="*/ 5 h 5"/>
                    <a:gd name="T20" fmla="*/ 5 w 19"/>
                    <a:gd name="T21" fmla="*/ 5 h 5"/>
                    <a:gd name="T22" fmla="*/ 5 w 19"/>
                    <a:gd name="T23" fmla="*/ 5 h 5"/>
                    <a:gd name="T24" fmla="*/ 5 w 19"/>
                    <a:gd name="T25" fmla="*/ 5 h 5"/>
                    <a:gd name="T26" fmla="*/ 5 w 19"/>
                    <a:gd name="T27" fmla="*/ 5 h 5"/>
                    <a:gd name="T28" fmla="*/ 5 w 19"/>
                    <a:gd name="T29" fmla="*/ 0 h 5"/>
                    <a:gd name="T30" fmla="*/ 0 w 19"/>
                    <a:gd name="T31" fmla="*/ 0 h 5"/>
                    <a:gd name="T32" fmla="*/ 0 w 1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"/>
                    <a:gd name="T53" fmla="*/ 19 w 1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">
                      <a:moveTo>
                        <a:pt x="19" y="5"/>
                      </a:move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4" name="Freeform 1799">
                  <a:extLst>
                    <a:ext uri="{FF2B5EF4-FFF2-40B4-BE49-F238E27FC236}">
                      <a16:creationId xmlns:a16="http://schemas.microsoft.com/office/drawing/2014/main" id="{597E479D-A5D2-4F54-9AC4-7431C2C70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5" y="1394"/>
                  <a:ext cx="10" cy="15"/>
                </a:xfrm>
                <a:custGeom>
                  <a:avLst/>
                  <a:gdLst>
                    <a:gd name="T0" fmla="*/ 0 w 10"/>
                    <a:gd name="T1" fmla="*/ 15 h 15"/>
                    <a:gd name="T2" fmla="*/ 0 w 10"/>
                    <a:gd name="T3" fmla="*/ 10 h 15"/>
                    <a:gd name="T4" fmla="*/ 0 w 10"/>
                    <a:gd name="T5" fmla="*/ 10 h 15"/>
                    <a:gd name="T6" fmla="*/ 0 w 10"/>
                    <a:gd name="T7" fmla="*/ 10 h 15"/>
                    <a:gd name="T8" fmla="*/ 0 w 10"/>
                    <a:gd name="T9" fmla="*/ 10 h 15"/>
                    <a:gd name="T10" fmla="*/ 0 w 10"/>
                    <a:gd name="T11" fmla="*/ 10 h 15"/>
                    <a:gd name="T12" fmla="*/ 0 w 10"/>
                    <a:gd name="T13" fmla="*/ 5 h 15"/>
                    <a:gd name="T14" fmla="*/ 0 w 10"/>
                    <a:gd name="T15" fmla="*/ 5 h 15"/>
                    <a:gd name="T16" fmla="*/ 5 w 10"/>
                    <a:gd name="T17" fmla="*/ 5 h 15"/>
                    <a:gd name="T18" fmla="*/ 5 w 10"/>
                    <a:gd name="T19" fmla="*/ 5 h 15"/>
                    <a:gd name="T20" fmla="*/ 5 w 10"/>
                    <a:gd name="T21" fmla="*/ 5 h 15"/>
                    <a:gd name="T22" fmla="*/ 5 w 10"/>
                    <a:gd name="T23" fmla="*/ 5 h 15"/>
                    <a:gd name="T24" fmla="*/ 5 w 10"/>
                    <a:gd name="T25" fmla="*/ 5 h 15"/>
                    <a:gd name="T26" fmla="*/ 5 w 10"/>
                    <a:gd name="T27" fmla="*/ 5 h 15"/>
                    <a:gd name="T28" fmla="*/ 5 w 10"/>
                    <a:gd name="T29" fmla="*/ 0 h 15"/>
                    <a:gd name="T30" fmla="*/ 10 w 10"/>
                    <a:gd name="T31" fmla="*/ 0 h 15"/>
                    <a:gd name="T32" fmla="*/ 10 w 1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5" name="Freeform 1800">
                  <a:extLst>
                    <a:ext uri="{FF2B5EF4-FFF2-40B4-BE49-F238E27FC236}">
                      <a16:creationId xmlns:a16="http://schemas.microsoft.com/office/drawing/2014/main" id="{B3F2C3E7-04D0-4517-99D3-5CC20AD3D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1394"/>
                  <a:ext cx="9" cy="20"/>
                </a:xfrm>
                <a:custGeom>
                  <a:avLst/>
                  <a:gdLst>
                    <a:gd name="T0" fmla="*/ 0 w 9"/>
                    <a:gd name="T1" fmla="*/ 0 h 20"/>
                    <a:gd name="T2" fmla="*/ 0 w 9"/>
                    <a:gd name="T3" fmla="*/ 0 h 20"/>
                    <a:gd name="T4" fmla="*/ 0 w 9"/>
                    <a:gd name="T5" fmla="*/ 0 h 20"/>
                    <a:gd name="T6" fmla="*/ 0 w 9"/>
                    <a:gd name="T7" fmla="*/ 5 h 20"/>
                    <a:gd name="T8" fmla="*/ 4 w 9"/>
                    <a:gd name="T9" fmla="*/ 5 h 20"/>
                    <a:gd name="T10" fmla="*/ 4 w 9"/>
                    <a:gd name="T11" fmla="*/ 5 h 20"/>
                    <a:gd name="T12" fmla="*/ 4 w 9"/>
                    <a:gd name="T13" fmla="*/ 5 h 20"/>
                    <a:gd name="T14" fmla="*/ 4 w 9"/>
                    <a:gd name="T15" fmla="*/ 5 h 20"/>
                    <a:gd name="T16" fmla="*/ 4 w 9"/>
                    <a:gd name="T17" fmla="*/ 10 h 20"/>
                    <a:gd name="T18" fmla="*/ 4 w 9"/>
                    <a:gd name="T19" fmla="*/ 10 h 20"/>
                    <a:gd name="T20" fmla="*/ 4 w 9"/>
                    <a:gd name="T21" fmla="*/ 10 h 20"/>
                    <a:gd name="T22" fmla="*/ 4 w 9"/>
                    <a:gd name="T23" fmla="*/ 10 h 20"/>
                    <a:gd name="T24" fmla="*/ 4 w 9"/>
                    <a:gd name="T25" fmla="*/ 15 h 20"/>
                    <a:gd name="T26" fmla="*/ 4 w 9"/>
                    <a:gd name="T27" fmla="*/ 15 h 20"/>
                    <a:gd name="T28" fmla="*/ 4 w 9"/>
                    <a:gd name="T29" fmla="*/ 15 h 20"/>
                    <a:gd name="T30" fmla="*/ 4 w 9"/>
                    <a:gd name="T31" fmla="*/ 20 h 20"/>
                    <a:gd name="T32" fmla="*/ 9 w 9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0"/>
                    <a:gd name="T53" fmla="*/ 9 w 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4" y="15"/>
                      </a:lnTo>
                      <a:lnTo>
                        <a:pt x="4" y="20"/>
                      </a:lnTo>
                      <a:lnTo>
                        <a:pt x="9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6" name="Freeform 1801">
                  <a:extLst>
                    <a:ext uri="{FF2B5EF4-FFF2-40B4-BE49-F238E27FC236}">
                      <a16:creationId xmlns:a16="http://schemas.microsoft.com/office/drawing/2014/main" id="{F7802077-C283-4C97-98F4-05920C70C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2" y="1399"/>
                  <a:ext cx="19" cy="20"/>
                </a:xfrm>
                <a:custGeom>
                  <a:avLst/>
                  <a:gdLst>
                    <a:gd name="T0" fmla="*/ 15 w 19"/>
                    <a:gd name="T1" fmla="*/ 20 h 20"/>
                    <a:gd name="T2" fmla="*/ 0 w 19"/>
                    <a:gd name="T3" fmla="*/ 15 h 20"/>
                    <a:gd name="T4" fmla="*/ 0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5 w 19"/>
                    <a:gd name="T11" fmla="*/ 5 h 20"/>
                    <a:gd name="T12" fmla="*/ 5 w 19"/>
                    <a:gd name="T13" fmla="*/ 5 h 20"/>
                    <a:gd name="T14" fmla="*/ 5 w 19"/>
                    <a:gd name="T15" fmla="*/ 5 h 20"/>
                    <a:gd name="T16" fmla="*/ 10 w 19"/>
                    <a:gd name="T17" fmla="*/ 5 h 20"/>
                    <a:gd name="T18" fmla="*/ 10 w 19"/>
                    <a:gd name="T19" fmla="*/ 5 h 20"/>
                    <a:gd name="T20" fmla="*/ 10 w 19"/>
                    <a:gd name="T21" fmla="*/ 5 h 20"/>
                    <a:gd name="T22" fmla="*/ 15 w 19"/>
                    <a:gd name="T23" fmla="*/ 5 h 20"/>
                    <a:gd name="T24" fmla="*/ 15 w 19"/>
                    <a:gd name="T25" fmla="*/ 5 h 20"/>
                    <a:gd name="T26" fmla="*/ 15 w 19"/>
                    <a:gd name="T27" fmla="*/ 10 h 20"/>
                    <a:gd name="T28" fmla="*/ 15 w 19"/>
                    <a:gd name="T29" fmla="*/ 10 h 20"/>
                    <a:gd name="T30" fmla="*/ 19 w 19"/>
                    <a:gd name="T31" fmla="*/ 10 h 20"/>
                    <a:gd name="T32" fmla="*/ 19 w 19"/>
                    <a:gd name="T33" fmla="*/ 10 h 20"/>
                    <a:gd name="T34" fmla="*/ 19 w 19"/>
                    <a:gd name="T35" fmla="*/ 15 h 20"/>
                    <a:gd name="T36" fmla="*/ 19 w 19"/>
                    <a:gd name="T37" fmla="*/ 15 h 20"/>
                    <a:gd name="T38" fmla="*/ 19 w 19"/>
                    <a:gd name="T39" fmla="*/ 20 h 20"/>
                    <a:gd name="T40" fmla="*/ 15 w 19"/>
                    <a:gd name="T41" fmla="*/ 20 h 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"/>
                    <a:gd name="T64" fmla="*/ 0 h 20"/>
                    <a:gd name="T65" fmla="*/ 19 w 19"/>
                    <a:gd name="T66" fmla="*/ 20 h 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" h="20">
                      <a:moveTo>
                        <a:pt x="15" y="2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5" y="20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7" name="Freeform 1802">
                  <a:extLst>
                    <a:ext uri="{FF2B5EF4-FFF2-40B4-BE49-F238E27FC236}">
                      <a16:creationId xmlns:a16="http://schemas.microsoft.com/office/drawing/2014/main" id="{D20E27DF-88BB-43EE-A298-D43707E5F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2" y="1399"/>
                  <a:ext cx="15" cy="20"/>
                </a:xfrm>
                <a:custGeom>
                  <a:avLst/>
                  <a:gdLst>
                    <a:gd name="T0" fmla="*/ 15 w 15"/>
                    <a:gd name="T1" fmla="*/ 20 h 20"/>
                    <a:gd name="T2" fmla="*/ 0 w 15"/>
                    <a:gd name="T3" fmla="*/ 15 h 20"/>
                    <a:gd name="T4" fmla="*/ 0 w 15"/>
                    <a:gd name="T5" fmla="*/ 0 h 20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0"/>
                    <a:gd name="T11" fmla="*/ 15 w 15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0">
                      <a:moveTo>
                        <a:pt x="15" y="20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8" name="Freeform 1803">
                  <a:extLst>
                    <a:ext uri="{FF2B5EF4-FFF2-40B4-BE49-F238E27FC236}">
                      <a16:creationId xmlns:a16="http://schemas.microsoft.com/office/drawing/2014/main" id="{00332D2A-24E0-4513-B063-DA727940C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2" y="1399"/>
                  <a:ext cx="19" cy="20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0 h 20"/>
                    <a:gd name="T4" fmla="*/ 5 w 19"/>
                    <a:gd name="T5" fmla="*/ 5 h 20"/>
                    <a:gd name="T6" fmla="*/ 5 w 19"/>
                    <a:gd name="T7" fmla="*/ 5 h 20"/>
                    <a:gd name="T8" fmla="*/ 5 w 19"/>
                    <a:gd name="T9" fmla="*/ 5 h 20"/>
                    <a:gd name="T10" fmla="*/ 10 w 19"/>
                    <a:gd name="T11" fmla="*/ 5 h 20"/>
                    <a:gd name="T12" fmla="*/ 10 w 19"/>
                    <a:gd name="T13" fmla="*/ 5 h 20"/>
                    <a:gd name="T14" fmla="*/ 10 w 19"/>
                    <a:gd name="T15" fmla="*/ 5 h 20"/>
                    <a:gd name="T16" fmla="*/ 15 w 19"/>
                    <a:gd name="T17" fmla="*/ 5 h 20"/>
                    <a:gd name="T18" fmla="*/ 15 w 19"/>
                    <a:gd name="T19" fmla="*/ 5 h 20"/>
                    <a:gd name="T20" fmla="*/ 15 w 19"/>
                    <a:gd name="T21" fmla="*/ 10 h 20"/>
                    <a:gd name="T22" fmla="*/ 15 w 19"/>
                    <a:gd name="T23" fmla="*/ 10 h 20"/>
                    <a:gd name="T24" fmla="*/ 19 w 19"/>
                    <a:gd name="T25" fmla="*/ 10 h 20"/>
                    <a:gd name="T26" fmla="*/ 19 w 19"/>
                    <a:gd name="T27" fmla="*/ 10 h 20"/>
                    <a:gd name="T28" fmla="*/ 19 w 19"/>
                    <a:gd name="T29" fmla="*/ 15 h 20"/>
                    <a:gd name="T30" fmla="*/ 19 w 19"/>
                    <a:gd name="T31" fmla="*/ 15 h 20"/>
                    <a:gd name="T32" fmla="*/ 19 w 19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0"/>
                    <a:gd name="T53" fmla="*/ 19 w 1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9" name="Freeform 1804">
                  <a:extLst>
                    <a:ext uri="{FF2B5EF4-FFF2-40B4-BE49-F238E27FC236}">
                      <a16:creationId xmlns:a16="http://schemas.microsoft.com/office/drawing/2014/main" id="{374BA51D-DC4E-4A51-983A-8D610003F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1404"/>
                  <a:ext cx="14" cy="19"/>
                </a:xfrm>
                <a:custGeom>
                  <a:avLst/>
                  <a:gdLst>
                    <a:gd name="T0" fmla="*/ 14 w 14"/>
                    <a:gd name="T1" fmla="*/ 10 h 19"/>
                    <a:gd name="T2" fmla="*/ 14 w 14"/>
                    <a:gd name="T3" fmla="*/ 10 h 19"/>
                    <a:gd name="T4" fmla="*/ 14 w 14"/>
                    <a:gd name="T5" fmla="*/ 10 h 19"/>
                    <a:gd name="T6" fmla="*/ 14 w 14"/>
                    <a:gd name="T7" fmla="*/ 15 h 19"/>
                    <a:gd name="T8" fmla="*/ 14 w 14"/>
                    <a:gd name="T9" fmla="*/ 15 h 19"/>
                    <a:gd name="T10" fmla="*/ 14 w 14"/>
                    <a:gd name="T11" fmla="*/ 15 h 19"/>
                    <a:gd name="T12" fmla="*/ 14 w 14"/>
                    <a:gd name="T13" fmla="*/ 15 h 19"/>
                    <a:gd name="T14" fmla="*/ 14 w 14"/>
                    <a:gd name="T15" fmla="*/ 15 h 19"/>
                    <a:gd name="T16" fmla="*/ 9 w 14"/>
                    <a:gd name="T17" fmla="*/ 15 h 19"/>
                    <a:gd name="T18" fmla="*/ 9 w 14"/>
                    <a:gd name="T19" fmla="*/ 15 h 19"/>
                    <a:gd name="T20" fmla="*/ 9 w 14"/>
                    <a:gd name="T21" fmla="*/ 15 h 19"/>
                    <a:gd name="T22" fmla="*/ 9 w 14"/>
                    <a:gd name="T23" fmla="*/ 15 h 19"/>
                    <a:gd name="T24" fmla="*/ 9 w 14"/>
                    <a:gd name="T25" fmla="*/ 15 h 19"/>
                    <a:gd name="T26" fmla="*/ 4 w 14"/>
                    <a:gd name="T27" fmla="*/ 15 h 19"/>
                    <a:gd name="T28" fmla="*/ 4 w 14"/>
                    <a:gd name="T29" fmla="*/ 15 h 19"/>
                    <a:gd name="T30" fmla="*/ 4 w 14"/>
                    <a:gd name="T31" fmla="*/ 15 h 19"/>
                    <a:gd name="T32" fmla="*/ 4 w 14"/>
                    <a:gd name="T33" fmla="*/ 19 h 19"/>
                    <a:gd name="T34" fmla="*/ 4 w 14"/>
                    <a:gd name="T35" fmla="*/ 15 h 19"/>
                    <a:gd name="T36" fmla="*/ 4 w 14"/>
                    <a:gd name="T37" fmla="*/ 15 h 19"/>
                    <a:gd name="T38" fmla="*/ 4 w 14"/>
                    <a:gd name="T39" fmla="*/ 15 h 19"/>
                    <a:gd name="T40" fmla="*/ 4 w 14"/>
                    <a:gd name="T41" fmla="*/ 15 h 19"/>
                    <a:gd name="T42" fmla="*/ 0 w 14"/>
                    <a:gd name="T43" fmla="*/ 10 h 19"/>
                    <a:gd name="T44" fmla="*/ 0 w 14"/>
                    <a:gd name="T45" fmla="*/ 10 h 19"/>
                    <a:gd name="T46" fmla="*/ 0 w 14"/>
                    <a:gd name="T47" fmla="*/ 10 h 19"/>
                    <a:gd name="T48" fmla="*/ 0 w 14"/>
                    <a:gd name="T49" fmla="*/ 10 h 19"/>
                    <a:gd name="T50" fmla="*/ 0 w 14"/>
                    <a:gd name="T51" fmla="*/ 10 h 19"/>
                    <a:gd name="T52" fmla="*/ 0 w 14"/>
                    <a:gd name="T53" fmla="*/ 5 h 19"/>
                    <a:gd name="T54" fmla="*/ 4 w 14"/>
                    <a:gd name="T55" fmla="*/ 5 h 19"/>
                    <a:gd name="T56" fmla="*/ 4 w 14"/>
                    <a:gd name="T57" fmla="*/ 5 h 19"/>
                    <a:gd name="T58" fmla="*/ 4 w 14"/>
                    <a:gd name="T59" fmla="*/ 5 h 19"/>
                    <a:gd name="T60" fmla="*/ 4 w 14"/>
                    <a:gd name="T61" fmla="*/ 5 h 19"/>
                    <a:gd name="T62" fmla="*/ 4 w 14"/>
                    <a:gd name="T63" fmla="*/ 0 h 19"/>
                    <a:gd name="T64" fmla="*/ 4 w 14"/>
                    <a:gd name="T65" fmla="*/ 0 h 19"/>
                    <a:gd name="T66" fmla="*/ 4 w 14"/>
                    <a:gd name="T67" fmla="*/ 0 h 19"/>
                    <a:gd name="T68" fmla="*/ 9 w 14"/>
                    <a:gd name="T69" fmla="*/ 0 h 19"/>
                    <a:gd name="T70" fmla="*/ 9 w 14"/>
                    <a:gd name="T71" fmla="*/ 0 h 19"/>
                    <a:gd name="T72" fmla="*/ 9 w 14"/>
                    <a:gd name="T73" fmla="*/ 0 h 19"/>
                    <a:gd name="T74" fmla="*/ 9 w 14"/>
                    <a:gd name="T75" fmla="*/ 0 h 19"/>
                    <a:gd name="T76" fmla="*/ 9 w 14"/>
                    <a:gd name="T77" fmla="*/ 0 h 19"/>
                    <a:gd name="T78" fmla="*/ 9 w 14"/>
                    <a:gd name="T79" fmla="*/ 5 h 19"/>
                    <a:gd name="T80" fmla="*/ 9 w 14"/>
                    <a:gd name="T81" fmla="*/ 5 h 19"/>
                    <a:gd name="T82" fmla="*/ 14 w 14"/>
                    <a:gd name="T83" fmla="*/ 5 h 19"/>
                    <a:gd name="T84" fmla="*/ 14 w 14"/>
                    <a:gd name="T85" fmla="*/ 5 h 19"/>
                    <a:gd name="T86" fmla="*/ 14 w 14"/>
                    <a:gd name="T87" fmla="*/ 5 h 19"/>
                    <a:gd name="T88" fmla="*/ 14 w 14"/>
                    <a:gd name="T89" fmla="*/ 5 h 19"/>
                    <a:gd name="T90" fmla="*/ 14 w 14"/>
                    <a:gd name="T91" fmla="*/ 5 h 19"/>
                    <a:gd name="T92" fmla="*/ 14 w 14"/>
                    <a:gd name="T93" fmla="*/ 10 h 19"/>
                    <a:gd name="T94" fmla="*/ 14 w 14"/>
                    <a:gd name="T95" fmla="*/ 10 h 19"/>
                    <a:gd name="T96" fmla="*/ 14 w 14"/>
                    <a:gd name="T97" fmla="*/ 10 h 1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4"/>
                    <a:gd name="T148" fmla="*/ 0 h 19"/>
                    <a:gd name="T149" fmla="*/ 14 w 14"/>
                    <a:gd name="T150" fmla="*/ 19 h 1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4" h="19">
                      <a:moveTo>
                        <a:pt x="14" y="10"/>
                      </a:move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4" y="15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" name="Freeform 1805">
                  <a:extLst>
                    <a:ext uri="{FF2B5EF4-FFF2-40B4-BE49-F238E27FC236}">
                      <a16:creationId xmlns:a16="http://schemas.microsoft.com/office/drawing/2014/main" id="{06BDDA8F-24EE-453D-95F5-B62EE0DCA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0" y="1414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10 w 10"/>
                    <a:gd name="T3" fmla="*/ 0 h 9"/>
                    <a:gd name="T4" fmla="*/ 10 w 10"/>
                    <a:gd name="T5" fmla="*/ 0 h 9"/>
                    <a:gd name="T6" fmla="*/ 10 w 10"/>
                    <a:gd name="T7" fmla="*/ 5 h 9"/>
                    <a:gd name="T8" fmla="*/ 10 w 10"/>
                    <a:gd name="T9" fmla="*/ 5 h 9"/>
                    <a:gd name="T10" fmla="*/ 10 w 10"/>
                    <a:gd name="T11" fmla="*/ 5 h 9"/>
                    <a:gd name="T12" fmla="*/ 10 w 10"/>
                    <a:gd name="T13" fmla="*/ 5 h 9"/>
                    <a:gd name="T14" fmla="*/ 10 w 10"/>
                    <a:gd name="T15" fmla="*/ 5 h 9"/>
                    <a:gd name="T16" fmla="*/ 5 w 10"/>
                    <a:gd name="T17" fmla="*/ 5 h 9"/>
                    <a:gd name="T18" fmla="*/ 5 w 10"/>
                    <a:gd name="T19" fmla="*/ 5 h 9"/>
                    <a:gd name="T20" fmla="*/ 5 w 10"/>
                    <a:gd name="T21" fmla="*/ 5 h 9"/>
                    <a:gd name="T22" fmla="*/ 5 w 10"/>
                    <a:gd name="T23" fmla="*/ 5 h 9"/>
                    <a:gd name="T24" fmla="*/ 5 w 10"/>
                    <a:gd name="T25" fmla="*/ 5 h 9"/>
                    <a:gd name="T26" fmla="*/ 0 w 10"/>
                    <a:gd name="T27" fmla="*/ 5 h 9"/>
                    <a:gd name="T28" fmla="*/ 0 w 10"/>
                    <a:gd name="T29" fmla="*/ 5 h 9"/>
                    <a:gd name="T30" fmla="*/ 0 w 10"/>
                    <a:gd name="T31" fmla="*/ 5 h 9"/>
                    <a:gd name="T32" fmla="*/ 0 w 10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1" name="Freeform 1806">
                  <a:extLst>
                    <a:ext uri="{FF2B5EF4-FFF2-40B4-BE49-F238E27FC236}">
                      <a16:creationId xmlns:a16="http://schemas.microsoft.com/office/drawing/2014/main" id="{0AEEC93D-08C7-4E01-A5AF-7D05DAD13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6" y="1404"/>
                  <a:ext cx="4" cy="19"/>
                </a:xfrm>
                <a:custGeom>
                  <a:avLst/>
                  <a:gdLst>
                    <a:gd name="T0" fmla="*/ 4 w 4"/>
                    <a:gd name="T1" fmla="*/ 19 h 19"/>
                    <a:gd name="T2" fmla="*/ 4 w 4"/>
                    <a:gd name="T3" fmla="*/ 15 h 19"/>
                    <a:gd name="T4" fmla="*/ 4 w 4"/>
                    <a:gd name="T5" fmla="*/ 15 h 19"/>
                    <a:gd name="T6" fmla="*/ 4 w 4"/>
                    <a:gd name="T7" fmla="*/ 15 h 19"/>
                    <a:gd name="T8" fmla="*/ 4 w 4"/>
                    <a:gd name="T9" fmla="*/ 15 h 19"/>
                    <a:gd name="T10" fmla="*/ 0 w 4"/>
                    <a:gd name="T11" fmla="*/ 10 h 19"/>
                    <a:gd name="T12" fmla="*/ 0 w 4"/>
                    <a:gd name="T13" fmla="*/ 10 h 19"/>
                    <a:gd name="T14" fmla="*/ 0 w 4"/>
                    <a:gd name="T15" fmla="*/ 10 h 19"/>
                    <a:gd name="T16" fmla="*/ 0 w 4"/>
                    <a:gd name="T17" fmla="*/ 10 h 19"/>
                    <a:gd name="T18" fmla="*/ 0 w 4"/>
                    <a:gd name="T19" fmla="*/ 10 h 19"/>
                    <a:gd name="T20" fmla="*/ 0 w 4"/>
                    <a:gd name="T21" fmla="*/ 5 h 19"/>
                    <a:gd name="T22" fmla="*/ 4 w 4"/>
                    <a:gd name="T23" fmla="*/ 5 h 19"/>
                    <a:gd name="T24" fmla="*/ 4 w 4"/>
                    <a:gd name="T25" fmla="*/ 5 h 19"/>
                    <a:gd name="T26" fmla="*/ 4 w 4"/>
                    <a:gd name="T27" fmla="*/ 5 h 19"/>
                    <a:gd name="T28" fmla="*/ 4 w 4"/>
                    <a:gd name="T29" fmla="*/ 5 h 19"/>
                    <a:gd name="T30" fmla="*/ 4 w 4"/>
                    <a:gd name="T31" fmla="*/ 0 h 19"/>
                    <a:gd name="T32" fmla="*/ 4 w 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9"/>
                    <a:gd name="T53" fmla="*/ 4 w 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9">
                      <a:moveTo>
                        <a:pt x="4" y="19"/>
                      </a:moveTo>
                      <a:lnTo>
                        <a:pt x="4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2" name="Freeform 1807">
                  <a:extLst>
                    <a:ext uri="{FF2B5EF4-FFF2-40B4-BE49-F238E27FC236}">
                      <a16:creationId xmlns:a16="http://schemas.microsoft.com/office/drawing/2014/main" id="{5A9F47AC-ED43-4FA4-8340-F01A7AA3A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0" y="1404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5 w 10"/>
                    <a:gd name="T5" fmla="*/ 0 h 10"/>
                    <a:gd name="T6" fmla="*/ 5 w 10"/>
                    <a:gd name="T7" fmla="*/ 0 h 10"/>
                    <a:gd name="T8" fmla="*/ 5 w 10"/>
                    <a:gd name="T9" fmla="*/ 0 h 10"/>
                    <a:gd name="T10" fmla="*/ 5 w 10"/>
                    <a:gd name="T11" fmla="*/ 0 h 10"/>
                    <a:gd name="T12" fmla="*/ 5 w 10"/>
                    <a:gd name="T13" fmla="*/ 0 h 10"/>
                    <a:gd name="T14" fmla="*/ 5 w 10"/>
                    <a:gd name="T15" fmla="*/ 5 h 10"/>
                    <a:gd name="T16" fmla="*/ 5 w 10"/>
                    <a:gd name="T17" fmla="*/ 5 h 10"/>
                    <a:gd name="T18" fmla="*/ 10 w 10"/>
                    <a:gd name="T19" fmla="*/ 5 h 10"/>
                    <a:gd name="T20" fmla="*/ 10 w 10"/>
                    <a:gd name="T21" fmla="*/ 5 h 10"/>
                    <a:gd name="T22" fmla="*/ 10 w 10"/>
                    <a:gd name="T23" fmla="*/ 5 h 10"/>
                    <a:gd name="T24" fmla="*/ 10 w 10"/>
                    <a:gd name="T25" fmla="*/ 5 h 10"/>
                    <a:gd name="T26" fmla="*/ 10 w 10"/>
                    <a:gd name="T27" fmla="*/ 5 h 10"/>
                    <a:gd name="T28" fmla="*/ 10 w 10"/>
                    <a:gd name="T29" fmla="*/ 10 h 10"/>
                    <a:gd name="T30" fmla="*/ 10 w 10"/>
                    <a:gd name="T31" fmla="*/ 10 h 10"/>
                    <a:gd name="T32" fmla="*/ 10 w 10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"/>
                    <a:gd name="T53" fmla="*/ 10 w 1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3" name="Freeform 1808">
                  <a:extLst>
                    <a:ext uri="{FF2B5EF4-FFF2-40B4-BE49-F238E27FC236}">
                      <a16:creationId xmlns:a16="http://schemas.microsoft.com/office/drawing/2014/main" id="{380B63AB-C67F-4891-8C82-1572E3D9E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6" y="1409"/>
                  <a:ext cx="15" cy="14"/>
                </a:xfrm>
                <a:custGeom>
                  <a:avLst/>
                  <a:gdLst>
                    <a:gd name="T0" fmla="*/ 15 w 15"/>
                    <a:gd name="T1" fmla="*/ 14 h 14"/>
                    <a:gd name="T2" fmla="*/ 0 w 15"/>
                    <a:gd name="T3" fmla="*/ 10 h 14"/>
                    <a:gd name="T4" fmla="*/ 0 w 15"/>
                    <a:gd name="T5" fmla="*/ 0 h 14"/>
                    <a:gd name="T6" fmla="*/ 15 w 15"/>
                    <a:gd name="T7" fmla="*/ 0 h 14"/>
                    <a:gd name="T8" fmla="*/ 15 w 15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4"/>
                    <a:gd name="T17" fmla="*/ 15 w 1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4">
                      <a:moveTo>
                        <a:pt x="15" y="14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4" name="Freeform 1809">
                  <a:extLst>
                    <a:ext uri="{FF2B5EF4-FFF2-40B4-BE49-F238E27FC236}">
                      <a16:creationId xmlns:a16="http://schemas.microsoft.com/office/drawing/2014/main" id="{4CCD71F2-CF0F-4CD6-B246-AE66D2716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6" y="1409"/>
                  <a:ext cx="15" cy="14"/>
                </a:xfrm>
                <a:custGeom>
                  <a:avLst/>
                  <a:gdLst>
                    <a:gd name="T0" fmla="*/ 15 w 15"/>
                    <a:gd name="T1" fmla="*/ 14 h 14"/>
                    <a:gd name="T2" fmla="*/ 0 w 15"/>
                    <a:gd name="T3" fmla="*/ 10 h 14"/>
                    <a:gd name="T4" fmla="*/ 0 w 15"/>
                    <a:gd name="T5" fmla="*/ 0 h 14"/>
                    <a:gd name="T6" fmla="*/ 15 w 15"/>
                    <a:gd name="T7" fmla="*/ 0 h 14"/>
                    <a:gd name="T8" fmla="*/ 15 w 15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4"/>
                    <a:gd name="T17" fmla="*/ 15 w 1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4">
                      <a:moveTo>
                        <a:pt x="15" y="14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5" name="Freeform 1810">
                  <a:extLst>
                    <a:ext uri="{FF2B5EF4-FFF2-40B4-BE49-F238E27FC236}">
                      <a16:creationId xmlns:a16="http://schemas.microsoft.com/office/drawing/2014/main" id="{22840815-4769-4C67-A921-22C0B0138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7" y="1443"/>
                  <a:ext cx="265" cy="96"/>
                </a:xfrm>
                <a:custGeom>
                  <a:avLst/>
                  <a:gdLst>
                    <a:gd name="T0" fmla="*/ 256 w 265"/>
                    <a:gd name="T1" fmla="*/ 19 h 96"/>
                    <a:gd name="T2" fmla="*/ 261 w 265"/>
                    <a:gd name="T3" fmla="*/ 24 h 96"/>
                    <a:gd name="T4" fmla="*/ 261 w 265"/>
                    <a:gd name="T5" fmla="*/ 29 h 96"/>
                    <a:gd name="T6" fmla="*/ 261 w 265"/>
                    <a:gd name="T7" fmla="*/ 33 h 96"/>
                    <a:gd name="T8" fmla="*/ 261 w 265"/>
                    <a:gd name="T9" fmla="*/ 38 h 96"/>
                    <a:gd name="T10" fmla="*/ 261 w 265"/>
                    <a:gd name="T11" fmla="*/ 43 h 96"/>
                    <a:gd name="T12" fmla="*/ 265 w 265"/>
                    <a:gd name="T13" fmla="*/ 48 h 96"/>
                    <a:gd name="T14" fmla="*/ 265 w 265"/>
                    <a:gd name="T15" fmla="*/ 53 h 96"/>
                    <a:gd name="T16" fmla="*/ 251 w 265"/>
                    <a:gd name="T17" fmla="*/ 62 h 96"/>
                    <a:gd name="T18" fmla="*/ 222 w 265"/>
                    <a:gd name="T19" fmla="*/ 72 h 96"/>
                    <a:gd name="T20" fmla="*/ 193 w 265"/>
                    <a:gd name="T21" fmla="*/ 77 h 96"/>
                    <a:gd name="T22" fmla="*/ 159 w 265"/>
                    <a:gd name="T23" fmla="*/ 87 h 96"/>
                    <a:gd name="T24" fmla="*/ 130 w 265"/>
                    <a:gd name="T25" fmla="*/ 87 h 96"/>
                    <a:gd name="T26" fmla="*/ 101 w 265"/>
                    <a:gd name="T27" fmla="*/ 91 h 96"/>
                    <a:gd name="T28" fmla="*/ 72 w 265"/>
                    <a:gd name="T29" fmla="*/ 91 h 96"/>
                    <a:gd name="T30" fmla="*/ 39 w 265"/>
                    <a:gd name="T31" fmla="*/ 91 h 96"/>
                    <a:gd name="T32" fmla="*/ 19 w 265"/>
                    <a:gd name="T33" fmla="*/ 87 h 96"/>
                    <a:gd name="T34" fmla="*/ 14 w 265"/>
                    <a:gd name="T35" fmla="*/ 77 h 96"/>
                    <a:gd name="T36" fmla="*/ 14 w 265"/>
                    <a:gd name="T37" fmla="*/ 67 h 96"/>
                    <a:gd name="T38" fmla="*/ 10 w 265"/>
                    <a:gd name="T39" fmla="*/ 58 h 96"/>
                    <a:gd name="T40" fmla="*/ 10 w 265"/>
                    <a:gd name="T41" fmla="*/ 43 h 96"/>
                    <a:gd name="T42" fmla="*/ 5 w 265"/>
                    <a:gd name="T43" fmla="*/ 33 h 96"/>
                    <a:gd name="T44" fmla="*/ 5 w 265"/>
                    <a:gd name="T45" fmla="*/ 24 h 96"/>
                    <a:gd name="T46" fmla="*/ 0 w 265"/>
                    <a:gd name="T47" fmla="*/ 9 h 96"/>
                    <a:gd name="T48" fmla="*/ 10 w 265"/>
                    <a:gd name="T49" fmla="*/ 9 h 96"/>
                    <a:gd name="T50" fmla="*/ 29 w 265"/>
                    <a:gd name="T51" fmla="*/ 9 h 96"/>
                    <a:gd name="T52" fmla="*/ 53 w 265"/>
                    <a:gd name="T53" fmla="*/ 14 h 96"/>
                    <a:gd name="T54" fmla="*/ 72 w 265"/>
                    <a:gd name="T55" fmla="*/ 19 h 96"/>
                    <a:gd name="T56" fmla="*/ 96 w 265"/>
                    <a:gd name="T57" fmla="*/ 19 h 96"/>
                    <a:gd name="T58" fmla="*/ 121 w 265"/>
                    <a:gd name="T59" fmla="*/ 19 h 96"/>
                    <a:gd name="T60" fmla="*/ 140 w 265"/>
                    <a:gd name="T61" fmla="*/ 19 h 96"/>
                    <a:gd name="T62" fmla="*/ 164 w 265"/>
                    <a:gd name="T63" fmla="*/ 19 h 96"/>
                    <a:gd name="T64" fmla="*/ 179 w 265"/>
                    <a:gd name="T65" fmla="*/ 14 h 96"/>
                    <a:gd name="T66" fmla="*/ 188 w 265"/>
                    <a:gd name="T67" fmla="*/ 14 h 96"/>
                    <a:gd name="T68" fmla="*/ 198 w 265"/>
                    <a:gd name="T69" fmla="*/ 9 h 96"/>
                    <a:gd name="T70" fmla="*/ 208 w 265"/>
                    <a:gd name="T71" fmla="*/ 9 h 96"/>
                    <a:gd name="T72" fmla="*/ 217 w 265"/>
                    <a:gd name="T73" fmla="*/ 9 h 96"/>
                    <a:gd name="T74" fmla="*/ 227 w 265"/>
                    <a:gd name="T75" fmla="*/ 4 h 96"/>
                    <a:gd name="T76" fmla="*/ 237 w 265"/>
                    <a:gd name="T77" fmla="*/ 4 h 96"/>
                    <a:gd name="T78" fmla="*/ 246 w 265"/>
                    <a:gd name="T79" fmla="*/ 0 h 96"/>
                    <a:gd name="T80" fmla="*/ 251 w 265"/>
                    <a:gd name="T81" fmla="*/ 0 h 96"/>
                    <a:gd name="T82" fmla="*/ 256 w 265"/>
                    <a:gd name="T83" fmla="*/ 19 h 9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5"/>
                    <a:gd name="T127" fmla="*/ 0 h 96"/>
                    <a:gd name="T128" fmla="*/ 265 w 265"/>
                    <a:gd name="T129" fmla="*/ 96 h 9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5" h="96">
                      <a:moveTo>
                        <a:pt x="256" y="19"/>
                      </a:moveTo>
                      <a:lnTo>
                        <a:pt x="256" y="19"/>
                      </a:lnTo>
                      <a:lnTo>
                        <a:pt x="261" y="24"/>
                      </a:lnTo>
                      <a:lnTo>
                        <a:pt x="261" y="29"/>
                      </a:lnTo>
                      <a:lnTo>
                        <a:pt x="261" y="33"/>
                      </a:lnTo>
                      <a:lnTo>
                        <a:pt x="261" y="38"/>
                      </a:lnTo>
                      <a:lnTo>
                        <a:pt x="261" y="43"/>
                      </a:lnTo>
                      <a:lnTo>
                        <a:pt x="265" y="48"/>
                      </a:lnTo>
                      <a:lnTo>
                        <a:pt x="265" y="53"/>
                      </a:lnTo>
                      <a:lnTo>
                        <a:pt x="251" y="62"/>
                      </a:lnTo>
                      <a:lnTo>
                        <a:pt x="237" y="67"/>
                      </a:lnTo>
                      <a:lnTo>
                        <a:pt x="222" y="72"/>
                      </a:lnTo>
                      <a:lnTo>
                        <a:pt x="208" y="77"/>
                      </a:lnTo>
                      <a:lnTo>
                        <a:pt x="193" y="77"/>
                      </a:lnTo>
                      <a:lnTo>
                        <a:pt x="174" y="82"/>
                      </a:lnTo>
                      <a:lnTo>
                        <a:pt x="159" y="87"/>
                      </a:lnTo>
                      <a:lnTo>
                        <a:pt x="145" y="87"/>
                      </a:lnTo>
                      <a:lnTo>
                        <a:pt x="130" y="87"/>
                      </a:lnTo>
                      <a:lnTo>
                        <a:pt x="116" y="87"/>
                      </a:lnTo>
                      <a:lnTo>
                        <a:pt x="101" y="91"/>
                      </a:lnTo>
                      <a:lnTo>
                        <a:pt x="87" y="91"/>
                      </a:lnTo>
                      <a:lnTo>
                        <a:pt x="72" y="91"/>
                      </a:lnTo>
                      <a:lnTo>
                        <a:pt x="53" y="91"/>
                      </a:lnTo>
                      <a:lnTo>
                        <a:pt x="39" y="91"/>
                      </a:lnTo>
                      <a:lnTo>
                        <a:pt x="24" y="96"/>
                      </a:lnTo>
                      <a:lnTo>
                        <a:pt x="19" y="87"/>
                      </a:lnTo>
                      <a:lnTo>
                        <a:pt x="19" y="82"/>
                      </a:lnTo>
                      <a:lnTo>
                        <a:pt x="14" y="77"/>
                      </a:lnTo>
                      <a:lnTo>
                        <a:pt x="14" y="72"/>
                      </a:lnTo>
                      <a:lnTo>
                        <a:pt x="14" y="67"/>
                      </a:lnTo>
                      <a:lnTo>
                        <a:pt x="10" y="62"/>
                      </a:ln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10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10" y="9"/>
                      </a:lnTo>
                      <a:lnTo>
                        <a:pt x="19" y="9"/>
                      </a:lnTo>
                      <a:lnTo>
                        <a:pt x="29" y="9"/>
                      </a:lnTo>
                      <a:lnTo>
                        <a:pt x="39" y="14"/>
                      </a:lnTo>
                      <a:lnTo>
                        <a:pt x="53" y="14"/>
                      </a:lnTo>
                      <a:lnTo>
                        <a:pt x="63" y="14"/>
                      </a:lnTo>
                      <a:lnTo>
                        <a:pt x="72" y="19"/>
                      </a:lnTo>
                      <a:lnTo>
                        <a:pt x="87" y="19"/>
                      </a:lnTo>
                      <a:lnTo>
                        <a:pt x="96" y="19"/>
                      </a:lnTo>
                      <a:lnTo>
                        <a:pt x="106" y="19"/>
                      </a:lnTo>
                      <a:lnTo>
                        <a:pt x="121" y="19"/>
                      </a:lnTo>
                      <a:lnTo>
                        <a:pt x="130" y="19"/>
                      </a:lnTo>
                      <a:lnTo>
                        <a:pt x="140" y="19"/>
                      </a:lnTo>
                      <a:lnTo>
                        <a:pt x="154" y="19"/>
                      </a:lnTo>
                      <a:lnTo>
                        <a:pt x="164" y="19"/>
                      </a:lnTo>
                      <a:lnTo>
                        <a:pt x="174" y="14"/>
                      </a:lnTo>
                      <a:lnTo>
                        <a:pt x="179" y="14"/>
                      </a:lnTo>
                      <a:lnTo>
                        <a:pt x="183" y="14"/>
                      </a:lnTo>
                      <a:lnTo>
                        <a:pt x="188" y="14"/>
                      </a:lnTo>
                      <a:lnTo>
                        <a:pt x="193" y="9"/>
                      </a:lnTo>
                      <a:lnTo>
                        <a:pt x="198" y="9"/>
                      </a:lnTo>
                      <a:lnTo>
                        <a:pt x="203" y="9"/>
                      </a:lnTo>
                      <a:lnTo>
                        <a:pt x="208" y="9"/>
                      </a:lnTo>
                      <a:lnTo>
                        <a:pt x="212" y="9"/>
                      </a:lnTo>
                      <a:lnTo>
                        <a:pt x="217" y="9"/>
                      </a:lnTo>
                      <a:lnTo>
                        <a:pt x="222" y="4"/>
                      </a:lnTo>
                      <a:lnTo>
                        <a:pt x="227" y="4"/>
                      </a:lnTo>
                      <a:lnTo>
                        <a:pt x="232" y="4"/>
                      </a:lnTo>
                      <a:lnTo>
                        <a:pt x="237" y="4"/>
                      </a:lnTo>
                      <a:lnTo>
                        <a:pt x="241" y="4"/>
                      </a:lnTo>
                      <a:lnTo>
                        <a:pt x="246" y="0"/>
                      </a:lnTo>
                      <a:lnTo>
                        <a:pt x="251" y="0"/>
                      </a:lnTo>
                      <a:lnTo>
                        <a:pt x="256" y="19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6" name="Freeform 1811">
                  <a:extLst>
                    <a:ext uri="{FF2B5EF4-FFF2-40B4-BE49-F238E27FC236}">
                      <a16:creationId xmlns:a16="http://schemas.microsoft.com/office/drawing/2014/main" id="{9A087028-9236-4F23-AFB5-84A757F6A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462"/>
                  <a:ext cx="9" cy="34"/>
                </a:xfrm>
                <a:custGeom>
                  <a:avLst/>
                  <a:gdLst>
                    <a:gd name="T0" fmla="*/ 0 w 9"/>
                    <a:gd name="T1" fmla="*/ 0 h 34"/>
                    <a:gd name="T2" fmla="*/ 0 w 9"/>
                    <a:gd name="T3" fmla="*/ 0 h 34"/>
                    <a:gd name="T4" fmla="*/ 5 w 9"/>
                    <a:gd name="T5" fmla="*/ 5 h 34"/>
                    <a:gd name="T6" fmla="*/ 5 w 9"/>
                    <a:gd name="T7" fmla="*/ 5 h 34"/>
                    <a:gd name="T8" fmla="*/ 5 w 9"/>
                    <a:gd name="T9" fmla="*/ 5 h 34"/>
                    <a:gd name="T10" fmla="*/ 5 w 9"/>
                    <a:gd name="T11" fmla="*/ 10 h 34"/>
                    <a:gd name="T12" fmla="*/ 5 w 9"/>
                    <a:gd name="T13" fmla="*/ 10 h 34"/>
                    <a:gd name="T14" fmla="*/ 5 w 9"/>
                    <a:gd name="T15" fmla="*/ 14 h 34"/>
                    <a:gd name="T16" fmla="*/ 5 w 9"/>
                    <a:gd name="T17" fmla="*/ 14 h 34"/>
                    <a:gd name="T18" fmla="*/ 5 w 9"/>
                    <a:gd name="T19" fmla="*/ 19 h 34"/>
                    <a:gd name="T20" fmla="*/ 5 w 9"/>
                    <a:gd name="T21" fmla="*/ 19 h 34"/>
                    <a:gd name="T22" fmla="*/ 5 w 9"/>
                    <a:gd name="T23" fmla="*/ 24 h 34"/>
                    <a:gd name="T24" fmla="*/ 5 w 9"/>
                    <a:gd name="T25" fmla="*/ 24 h 34"/>
                    <a:gd name="T26" fmla="*/ 9 w 9"/>
                    <a:gd name="T27" fmla="*/ 29 h 34"/>
                    <a:gd name="T28" fmla="*/ 9 w 9"/>
                    <a:gd name="T29" fmla="*/ 29 h 34"/>
                    <a:gd name="T30" fmla="*/ 9 w 9"/>
                    <a:gd name="T31" fmla="*/ 34 h 34"/>
                    <a:gd name="T32" fmla="*/ 9 w 9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4"/>
                    <a:gd name="T53" fmla="*/ 9 w 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9" y="29"/>
                      </a:lnTo>
                      <a:lnTo>
                        <a:pt x="9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7" name="Freeform 1812">
                  <a:extLst>
                    <a:ext uri="{FF2B5EF4-FFF2-40B4-BE49-F238E27FC236}">
                      <a16:creationId xmlns:a16="http://schemas.microsoft.com/office/drawing/2014/main" id="{99D13D58-0F6E-44DA-BD1B-4101FA6B5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1496"/>
                  <a:ext cx="241" cy="43"/>
                </a:xfrm>
                <a:custGeom>
                  <a:avLst/>
                  <a:gdLst>
                    <a:gd name="T0" fmla="*/ 241 w 241"/>
                    <a:gd name="T1" fmla="*/ 0 h 43"/>
                    <a:gd name="T2" fmla="*/ 227 w 241"/>
                    <a:gd name="T3" fmla="*/ 9 h 43"/>
                    <a:gd name="T4" fmla="*/ 213 w 241"/>
                    <a:gd name="T5" fmla="*/ 14 h 43"/>
                    <a:gd name="T6" fmla="*/ 198 w 241"/>
                    <a:gd name="T7" fmla="*/ 19 h 43"/>
                    <a:gd name="T8" fmla="*/ 184 w 241"/>
                    <a:gd name="T9" fmla="*/ 24 h 43"/>
                    <a:gd name="T10" fmla="*/ 169 w 241"/>
                    <a:gd name="T11" fmla="*/ 24 h 43"/>
                    <a:gd name="T12" fmla="*/ 150 w 241"/>
                    <a:gd name="T13" fmla="*/ 29 h 43"/>
                    <a:gd name="T14" fmla="*/ 135 w 241"/>
                    <a:gd name="T15" fmla="*/ 34 h 43"/>
                    <a:gd name="T16" fmla="*/ 121 w 241"/>
                    <a:gd name="T17" fmla="*/ 34 h 43"/>
                    <a:gd name="T18" fmla="*/ 106 w 241"/>
                    <a:gd name="T19" fmla="*/ 34 h 43"/>
                    <a:gd name="T20" fmla="*/ 92 w 241"/>
                    <a:gd name="T21" fmla="*/ 34 h 43"/>
                    <a:gd name="T22" fmla="*/ 77 w 241"/>
                    <a:gd name="T23" fmla="*/ 38 h 43"/>
                    <a:gd name="T24" fmla="*/ 63 w 241"/>
                    <a:gd name="T25" fmla="*/ 38 h 43"/>
                    <a:gd name="T26" fmla="*/ 48 w 241"/>
                    <a:gd name="T27" fmla="*/ 38 h 43"/>
                    <a:gd name="T28" fmla="*/ 29 w 241"/>
                    <a:gd name="T29" fmla="*/ 38 h 43"/>
                    <a:gd name="T30" fmla="*/ 15 w 241"/>
                    <a:gd name="T31" fmla="*/ 38 h 43"/>
                    <a:gd name="T32" fmla="*/ 0 w 241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1"/>
                    <a:gd name="T52" fmla="*/ 0 h 43"/>
                    <a:gd name="T53" fmla="*/ 241 w 241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1" h="43">
                      <a:moveTo>
                        <a:pt x="241" y="0"/>
                      </a:moveTo>
                      <a:lnTo>
                        <a:pt x="227" y="9"/>
                      </a:lnTo>
                      <a:lnTo>
                        <a:pt x="213" y="14"/>
                      </a:lnTo>
                      <a:lnTo>
                        <a:pt x="198" y="19"/>
                      </a:lnTo>
                      <a:lnTo>
                        <a:pt x="184" y="24"/>
                      </a:lnTo>
                      <a:lnTo>
                        <a:pt x="169" y="24"/>
                      </a:lnTo>
                      <a:lnTo>
                        <a:pt x="150" y="29"/>
                      </a:lnTo>
                      <a:lnTo>
                        <a:pt x="135" y="34"/>
                      </a:lnTo>
                      <a:lnTo>
                        <a:pt x="121" y="34"/>
                      </a:lnTo>
                      <a:lnTo>
                        <a:pt x="106" y="34"/>
                      </a:lnTo>
                      <a:lnTo>
                        <a:pt x="92" y="34"/>
                      </a:lnTo>
                      <a:lnTo>
                        <a:pt x="77" y="38"/>
                      </a:lnTo>
                      <a:lnTo>
                        <a:pt x="63" y="38"/>
                      </a:lnTo>
                      <a:lnTo>
                        <a:pt x="48" y="38"/>
                      </a:lnTo>
                      <a:lnTo>
                        <a:pt x="29" y="38"/>
                      </a:lnTo>
                      <a:lnTo>
                        <a:pt x="15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8" name="Freeform 1813">
                  <a:extLst>
                    <a:ext uri="{FF2B5EF4-FFF2-40B4-BE49-F238E27FC236}">
                      <a16:creationId xmlns:a16="http://schemas.microsoft.com/office/drawing/2014/main" id="{1859DB55-1982-4A13-B7D6-81AE8BD77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7" y="1447"/>
                  <a:ext cx="24" cy="92"/>
                </a:xfrm>
                <a:custGeom>
                  <a:avLst/>
                  <a:gdLst>
                    <a:gd name="T0" fmla="*/ 24 w 24"/>
                    <a:gd name="T1" fmla="*/ 92 h 92"/>
                    <a:gd name="T2" fmla="*/ 19 w 24"/>
                    <a:gd name="T3" fmla="*/ 83 h 92"/>
                    <a:gd name="T4" fmla="*/ 19 w 24"/>
                    <a:gd name="T5" fmla="*/ 78 h 92"/>
                    <a:gd name="T6" fmla="*/ 14 w 24"/>
                    <a:gd name="T7" fmla="*/ 73 h 92"/>
                    <a:gd name="T8" fmla="*/ 14 w 24"/>
                    <a:gd name="T9" fmla="*/ 68 h 92"/>
                    <a:gd name="T10" fmla="*/ 14 w 24"/>
                    <a:gd name="T11" fmla="*/ 63 h 92"/>
                    <a:gd name="T12" fmla="*/ 10 w 24"/>
                    <a:gd name="T13" fmla="*/ 58 h 92"/>
                    <a:gd name="T14" fmla="*/ 10 w 24"/>
                    <a:gd name="T15" fmla="*/ 54 h 92"/>
                    <a:gd name="T16" fmla="*/ 10 w 24"/>
                    <a:gd name="T17" fmla="*/ 49 h 92"/>
                    <a:gd name="T18" fmla="*/ 10 w 24"/>
                    <a:gd name="T19" fmla="*/ 39 h 92"/>
                    <a:gd name="T20" fmla="*/ 5 w 24"/>
                    <a:gd name="T21" fmla="*/ 34 h 92"/>
                    <a:gd name="T22" fmla="*/ 5 w 24"/>
                    <a:gd name="T23" fmla="*/ 29 h 92"/>
                    <a:gd name="T24" fmla="*/ 5 w 24"/>
                    <a:gd name="T25" fmla="*/ 25 h 92"/>
                    <a:gd name="T26" fmla="*/ 5 w 24"/>
                    <a:gd name="T27" fmla="*/ 20 h 92"/>
                    <a:gd name="T28" fmla="*/ 0 w 24"/>
                    <a:gd name="T29" fmla="*/ 10 h 92"/>
                    <a:gd name="T30" fmla="*/ 0 w 24"/>
                    <a:gd name="T31" fmla="*/ 5 h 92"/>
                    <a:gd name="T32" fmla="*/ 0 w 24"/>
                    <a:gd name="T33" fmla="*/ 0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2"/>
                    <a:gd name="T53" fmla="*/ 24 w 2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2">
                      <a:moveTo>
                        <a:pt x="24" y="92"/>
                      </a:moveTo>
                      <a:lnTo>
                        <a:pt x="19" y="83"/>
                      </a:lnTo>
                      <a:lnTo>
                        <a:pt x="19" y="78"/>
                      </a:lnTo>
                      <a:lnTo>
                        <a:pt x="14" y="73"/>
                      </a:lnTo>
                      <a:lnTo>
                        <a:pt x="14" y="68"/>
                      </a:lnTo>
                      <a:lnTo>
                        <a:pt x="14" y="63"/>
                      </a:lnTo>
                      <a:lnTo>
                        <a:pt x="10" y="58"/>
                      </a:lnTo>
                      <a:lnTo>
                        <a:pt x="10" y="54"/>
                      </a:lnTo>
                      <a:lnTo>
                        <a:pt x="10" y="49"/>
                      </a:lnTo>
                      <a:lnTo>
                        <a:pt x="10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9" name="Freeform 1814">
                  <a:extLst>
                    <a:ext uri="{FF2B5EF4-FFF2-40B4-BE49-F238E27FC236}">
                      <a16:creationId xmlns:a16="http://schemas.microsoft.com/office/drawing/2014/main" id="{42B1D4D0-7A73-4955-A47B-D4927C1BF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7" y="1447"/>
                  <a:ext cx="174" cy="15"/>
                </a:xfrm>
                <a:custGeom>
                  <a:avLst/>
                  <a:gdLst>
                    <a:gd name="T0" fmla="*/ 0 w 174"/>
                    <a:gd name="T1" fmla="*/ 0 h 15"/>
                    <a:gd name="T2" fmla="*/ 10 w 174"/>
                    <a:gd name="T3" fmla="*/ 5 h 15"/>
                    <a:gd name="T4" fmla="*/ 19 w 174"/>
                    <a:gd name="T5" fmla="*/ 5 h 15"/>
                    <a:gd name="T6" fmla="*/ 29 w 174"/>
                    <a:gd name="T7" fmla="*/ 5 h 15"/>
                    <a:gd name="T8" fmla="*/ 39 w 174"/>
                    <a:gd name="T9" fmla="*/ 10 h 15"/>
                    <a:gd name="T10" fmla="*/ 53 w 174"/>
                    <a:gd name="T11" fmla="*/ 10 h 15"/>
                    <a:gd name="T12" fmla="*/ 63 w 174"/>
                    <a:gd name="T13" fmla="*/ 10 h 15"/>
                    <a:gd name="T14" fmla="*/ 72 w 174"/>
                    <a:gd name="T15" fmla="*/ 15 h 15"/>
                    <a:gd name="T16" fmla="*/ 87 w 174"/>
                    <a:gd name="T17" fmla="*/ 15 h 15"/>
                    <a:gd name="T18" fmla="*/ 96 w 174"/>
                    <a:gd name="T19" fmla="*/ 15 h 15"/>
                    <a:gd name="T20" fmla="*/ 106 w 174"/>
                    <a:gd name="T21" fmla="*/ 15 h 15"/>
                    <a:gd name="T22" fmla="*/ 121 w 174"/>
                    <a:gd name="T23" fmla="*/ 15 h 15"/>
                    <a:gd name="T24" fmla="*/ 130 w 174"/>
                    <a:gd name="T25" fmla="*/ 15 h 15"/>
                    <a:gd name="T26" fmla="*/ 140 w 174"/>
                    <a:gd name="T27" fmla="*/ 15 h 15"/>
                    <a:gd name="T28" fmla="*/ 154 w 174"/>
                    <a:gd name="T29" fmla="*/ 15 h 15"/>
                    <a:gd name="T30" fmla="*/ 164 w 174"/>
                    <a:gd name="T31" fmla="*/ 15 h 15"/>
                    <a:gd name="T32" fmla="*/ 174 w 174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4"/>
                    <a:gd name="T52" fmla="*/ 0 h 15"/>
                    <a:gd name="T53" fmla="*/ 174 w 17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4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19" y="5"/>
                      </a:lnTo>
                      <a:lnTo>
                        <a:pt x="29" y="5"/>
                      </a:lnTo>
                      <a:lnTo>
                        <a:pt x="39" y="10"/>
                      </a:lnTo>
                      <a:lnTo>
                        <a:pt x="53" y="10"/>
                      </a:lnTo>
                      <a:lnTo>
                        <a:pt x="63" y="10"/>
                      </a:lnTo>
                      <a:lnTo>
                        <a:pt x="72" y="15"/>
                      </a:lnTo>
                      <a:lnTo>
                        <a:pt x="87" y="15"/>
                      </a:lnTo>
                      <a:lnTo>
                        <a:pt x="96" y="15"/>
                      </a:lnTo>
                      <a:lnTo>
                        <a:pt x="106" y="15"/>
                      </a:lnTo>
                      <a:lnTo>
                        <a:pt x="121" y="15"/>
                      </a:lnTo>
                      <a:lnTo>
                        <a:pt x="130" y="15"/>
                      </a:lnTo>
                      <a:lnTo>
                        <a:pt x="140" y="15"/>
                      </a:lnTo>
                      <a:lnTo>
                        <a:pt x="154" y="15"/>
                      </a:lnTo>
                      <a:lnTo>
                        <a:pt x="164" y="15"/>
                      </a:lnTo>
                      <a:lnTo>
                        <a:pt x="17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0" name="Freeform 1815">
                  <a:extLst>
                    <a:ext uri="{FF2B5EF4-FFF2-40B4-BE49-F238E27FC236}">
                      <a16:creationId xmlns:a16="http://schemas.microsoft.com/office/drawing/2014/main" id="{EC45FEB6-7088-4ED0-8546-1808CAF01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1443"/>
                  <a:ext cx="77" cy="14"/>
                </a:xfrm>
                <a:custGeom>
                  <a:avLst/>
                  <a:gdLst>
                    <a:gd name="T0" fmla="*/ 0 w 77"/>
                    <a:gd name="T1" fmla="*/ 14 h 14"/>
                    <a:gd name="T2" fmla="*/ 5 w 77"/>
                    <a:gd name="T3" fmla="*/ 14 h 14"/>
                    <a:gd name="T4" fmla="*/ 9 w 77"/>
                    <a:gd name="T5" fmla="*/ 14 h 14"/>
                    <a:gd name="T6" fmla="*/ 14 w 77"/>
                    <a:gd name="T7" fmla="*/ 14 h 14"/>
                    <a:gd name="T8" fmla="*/ 19 w 77"/>
                    <a:gd name="T9" fmla="*/ 9 h 14"/>
                    <a:gd name="T10" fmla="*/ 24 w 77"/>
                    <a:gd name="T11" fmla="*/ 9 h 14"/>
                    <a:gd name="T12" fmla="*/ 29 w 77"/>
                    <a:gd name="T13" fmla="*/ 9 h 14"/>
                    <a:gd name="T14" fmla="*/ 34 w 77"/>
                    <a:gd name="T15" fmla="*/ 9 h 14"/>
                    <a:gd name="T16" fmla="*/ 38 w 77"/>
                    <a:gd name="T17" fmla="*/ 9 h 14"/>
                    <a:gd name="T18" fmla="*/ 43 w 77"/>
                    <a:gd name="T19" fmla="*/ 9 h 14"/>
                    <a:gd name="T20" fmla="*/ 48 w 77"/>
                    <a:gd name="T21" fmla="*/ 4 h 14"/>
                    <a:gd name="T22" fmla="*/ 53 w 77"/>
                    <a:gd name="T23" fmla="*/ 4 h 14"/>
                    <a:gd name="T24" fmla="*/ 58 w 77"/>
                    <a:gd name="T25" fmla="*/ 4 h 14"/>
                    <a:gd name="T26" fmla="*/ 63 w 77"/>
                    <a:gd name="T27" fmla="*/ 4 h 14"/>
                    <a:gd name="T28" fmla="*/ 67 w 77"/>
                    <a:gd name="T29" fmla="*/ 4 h 14"/>
                    <a:gd name="T30" fmla="*/ 72 w 77"/>
                    <a:gd name="T31" fmla="*/ 0 h 14"/>
                    <a:gd name="T32" fmla="*/ 77 w 77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4"/>
                    <a:gd name="T53" fmla="*/ 77 w 77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4">
                      <a:moveTo>
                        <a:pt x="0" y="14"/>
                      </a:moveTo>
                      <a:lnTo>
                        <a:pt x="5" y="14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4" y="9"/>
                      </a:lnTo>
                      <a:lnTo>
                        <a:pt x="38" y="9"/>
                      </a:lnTo>
                      <a:lnTo>
                        <a:pt x="43" y="9"/>
                      </a:lnTo>
                      <a:lnTo>
                        <a:pt x="48" y="4"/>
                      </a:lnTo>
                      <a:lnTo>
                        <a:pt x="53" y="4"/>
                      </a:lnTo>
                      <a:lnTo>
                        <a:pt x="58" y="4"/>
                      </a:lnTo>
                      <a:lnTo>
                        <a:pt x="63" y="4"/>
                      </a:lnTo>
                      <a:lnTo>
                        <a:pt x="67" y="4"/>
                      </a:lnTo>
                      <a:lnTo>
                        <a:pt x="72" y="0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816">
                <a:extLst>
                  <a:ext uri="{FF2B5EF4-FFF2-40B4-BE49-F238E27FC236}">
                    <a16:creationId xmlns:a16="http://schemas.microsoft.com/office/drawing/2014/main" id="{C565F910-ACDC-4FF4-84C9-5F19F5163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" y="1443"/>
                <a:ext cx="3091" cy="1540"/>
                <a:chOff x="1069" y="1443"/>
                <a:chExt cx="3091" cy="1540"/>
              </a:xfrm>
            </p:grpSpPr>
            <p:sp>
              <p:nvSpPr>
                <p:cNvPr id="471" name="Line 1817">
                  <a:extLst>
                    <a:ext uri="{FF2B5EF4-FFF2-40B4-BE49-F238E27FC236}">
                      <a16:creationId xmlns:a16="http://schemas.microsoft.com/office/drawing/2014/main" id="{C24F3C55-18E2-474D-9046-4FFDE6BCB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8" y="1443"/>
                  <a:ext cx="5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2" name="Freeform 1818">
                  <a:extLst>
                    <a:ext uri="{FF2B5EF4-FFF2-40B4-BE49-F238E27FC236}">
                      <a16:creationId xmlns:a16="http://schemas.microsoft.com/office/drawing/2014/main" id="{AF0D140A-857B-487A-AFAA-A6D3F2553C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1452"/>
                  <a:ext cx="53" cy="97"/>
                </a:xfrm>
                <a:custGeom>
                  <a:avLst/>
                  <a:gdLst>
                    <a:gd name="T0" fmla="*/ 29 w 53"/>
                    <a:gd name="T1" fmla="*/ 29 h 97"/>
                    <a:gd name="T2" fmla="*/ 38 w 53"/>
                    <a:gd name="T3" fmla="*/ 34 h 97"/>
                    <a:gd name="T4" fmla="*/ 43 w 53"/>
                    <a:gd name="T5" fmla="*/ 34 h 97"/>
                    <a:gd name="T6" fmla="*/ 48 w 53"/>
                    <a:gd name="T7" fmla="*/ 44 h 97"/>
                    <a:gd name="T8" fmla="*/ 53 w 53"/>
                    <a:gd name="T9" fmla="*/ 49 h 97"/>
                    <a:gd name="T10" fmla="*/ 48 w 53"/>
                    <a:gd name="T11" fmla="*/ 58 h 97"/>
                    <a:gd name="T12" fmla="*/ 43 w 53"/>
                    <a:gd name="T13" fmla="*/ 63 h 97"/>
                    <a:gd name="T14" fmla="*/ 38 w 53"/>
                    <a:gd name="T15" fmla="*/ 63 h 97"/>
                    <a:gd name="T16" fmla="*/ 34 w 53"/>
                    <a:gd name="T17" fmla="*/ 63 h 97"/>
                    <a:gd name="T18" fmla="*/ 29 w 53"/>
                    <a:gd name="T19" fmla="*/ 63 h 97"/>
                    <a:gd name="T20" fmla="*/ 24 w 53"/>
                    <a:gd name="T21" fmla="*/ 68 h 97"/>
                    <a:gd name="T22" fmla="*/ 29 w 53"/>
                    <a:gd name="T23" fmla="*/ 73 h 97"/>
                    <a:gd name="T24" fmla="*/ 29 w 53"/>
                    <a:gd name="T25" fmla="*/ 78 h 97"/>
                    <a:gd name="T26" fmla="*/ 29 w 53"/>
                    <a:gd name="T27" fmla="*/ 82 h 97"/>
                    <a:gd name="T28" fmla="*/ 29 w 53"/>
                    <a:gd name="T29" fmla="*/ 87 h 97"/>
                    <a:gd name="T30" fmla="*/ 24 w 53"/>
                    <a:gd name="T31" fmla="*/ 92 h 97"/>
                    <a:gd name="T32" fmla="*/ 24 w 53"/>
                    <a:gd name="T33" fmla="*/ 97 h 97"/>
                    <a:gd name="T34" fmla="*/ 19 w 53"/>
                    <a:gd name="T35" fmla="*/ 97 h 97"/>
                    <a:gd name="T36" fmla="*/ 14 w 53"/>
                    <a:gd name="T37" fmla="*/ 97 h 97"/>
                    <a:gd name="T38" fmla="*/ 10 w 53"/>
                    <a:gd name="T39" fmla="*/ 97 h 97"/>
                    <a:gd name="T40" fmla="*/ 5 w 53"/>
                    <a:gd name="T41" fmla="*/ 97 h 97"/>
                    <a:gd name="T42" fmla="*/ 0 w 53"/>
                    <a:gd name="T43" fmla="*/ 97 h 97"/>
                    <a:gd name="T44" fmla="*/ 0 w 53"/>
                    <a:gd name="T45" fmla="*/ 92 h 97"/>
                    <a:gd name="T46" fmla="*/ 0 w 53"/>
                    <a:gd name="T47" fmla="*/ 87 h 97"/>
                    <a:gd name="T48" fmla="*/ 0 w 53"/>
                    <a:gd name="T49" fmla="*/ 82 h 97"/>
                    <a:gd name="T50" fmla="*/ 5 w 53"/>
                    <a:gd name="T51" fmla="*/ 82 h 97"/>
                    <a:gd name="T52" fmla="*/ 5 w 53"/>
                    <a:gd name="T53" fmla="*/ 78 h 97"/>
                    <a:gd name="T54" fmla="*/ 14 w 53"/>
                    <a:gd name="T55" fmla="*/ 73 h 97"/>
                    <a:gd name="T56" fmla="*/ 19 w 53"/>
                    <a:gd name="T57" fmla="*/ 68 h 97"/>
                    <a:gd name="T58" fmla="*/ 24 w 53"/>
                    <a:gd name="T59" fmla="*/ 63 h 97"/>
                    <a:gd name="T60" fmla="*/ 24 w 53"/>
                    <a:gd name="T61" fmla="*/ 53 h 97"/>
                    <a:gd name="T62" fmla="*/ 29 w 53"/>
                    <a:gd name="T63" fmla="*/ 49 h 97"/>
                    <a:gd name="T64" fmla="*/ 29 w 53"/>
                    <a:gd name="T65" fmla="*/ 39 h 97"/>
                    <a:gd name="T66" fmla="*/ 24 w 53"/>
                    <a:gd name="T67" fmla="*/ 34 h 97"/>
                    <a:gd name="T68" fmla="*/ 19 w 53"/>
                    <a:gd name="T69" fmla="*/ 29 h 97"/>
                    <a:gd name="T70" fmla="*/ 14 w 53"/>
                    <a:gd name="T71" fmla="*/ 24 h 97"/>
                    <a:gd name="T72" fmla="*/ 14 w 53"/>
                    <a:gd name="T73" fmla="*/ 24 h 97"/>
                    <a:gd name="T74" fmla="*/ 10 w 53"/>
                    <a:gd name="T75" fmla="*/ 20 h 97"/>
                    <a:gd name="T76" fmla="*/ 5 w 53"/>
                    <a:gd name="T77" fmla="*/ 20 h 97"/>
                    <a:gd name="T78" fmla="*/ 5 w 53"/>
                    <a:gd name="T79" fmla="*/ 15 h 97"/>
                    <a:gd name="T80" fmla="*/ 5 w 53"/>
                    <a:gd name="T81" fmla="*/ 15 h 97"/>
                    <a:gd name="T82" fmla="*/ 5 w 53"/>
                    <a:gd name="T83" fmla="*/ 10 h 97"/>
                    <a:gd name="T84" fmla="*/ 5 w 53"/>
                    <a:gd name="T85" fmla="*/ 5 h 97"/>
                    <a:gd name="T86" fmla="*/ 5 w 53"/>
                    <a:gd name="T87" fmla="*/ 0 h 97"/>
                    <a:gd name="T88" fmla="*/ 14 w 53"/>
                    <a:gd name="T89" fmla="*/ 0 h 97"/>
                    <a:gd name="T90" fmla="*/ 19 w 53"/>
                    <a:gd name="T91" fmla="*/ 0 h 97"/>
                    <a:gd name="T92" fmla="*/ 24 w 53"/>
                    <a:gd name="T93" fmla="*/ 5 h 97"/>
                    <a:gd name="T94" fmla="*/ 24 w 53"/>
                    <a:gd name="T95" fmla="*/ 15 h 97"/>
                    <a:gd name="T96" fmla="*/ 24 w 53"/>
                    <a:gd name="T97" fmla="*/ 24 h 9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3"/>
                    <a:gd name="T148" fmla="*/ 0 h 97"/>
                    <a:gd name="T149" fmla="*/ 53 w 53"/>
                    <a:gd name="T150" fmla="*/ 97 h 9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3" h="97">
                      <a:moveTo>
                        <a:pt x="24" y="29"/>
                      </a:moveTo>
                      <a:lnTo>
                        <a:pt x="29" y="29"/>
                      </a:lnTo>
                      <a:lnTo>
                        <a:pt x="34" y="29"/>
                      </a:lnTo>
                      <a:lnTo>
                        <a:pt x="38" y="34"/>
                      </a:lnTo>
                      <a:lnTo>
                        <a:pt x="43" y="34"/>
                      </a:lnTo>
                      <a:lnTo>
                        <a:pt x="48" y="39"/>
                      </a:lnTo>
                      <a:lnTo>
                        <a:pt x="48" y="44"/>
                      </a:lnTo>
                      <a:lnTo>
                        <a:pt x="53" y="44"/>
                      </a:lnTo>
                      <a:lnTo>
                        <a:pt x="53" y="49"/>
                      </a:lnTo>
                      <a:lnTo>
                        <a:pt x="48" y="53"/>
                      </a:lnTo>
                      <a:lnTo>
                        <a:pt x="48" y="58"/>
                      </a:lnTo>
                      <a:lnTo>
                        <a:pt x="48" y="63"/>
                      </a:lnTo>
                      <a:lnTo>
                        <a:pt x="43" y="63"/>
                      </a:lnTo>
                      <a:lnTo>
                        <a:pt x="38" y="63"/>
                      </a:lnTo>
                      <a:lnTo>
                        <a:pt x="34" y="63"/>
                      </a:lnTo>
                      <a:lnTo>
                        <a:pt x="29" y="63"/>
                      </a:lnTo>
                      <a:lnTo>
                        <a:pt x="29" y="68"/>
                      </a:lnTo>
                      <a:lnTo>
                        <a:pt x="24" y="68"/>
                      </a:lnTo>
                      <a:lnTo>
                        <a:pt x="29" y="73"/>
                      </a:lnTo>
                      <a:lnTo>
                        <a:pt x="29" y="78"/>
                      </a:lnTo>
                      <a:lnTo>
                        <a:pt x="29" y="82"/>
                      </a:lnTo>
                      <a:lnTo>
                        <a:pt x="29" y="87"/>
                      </a:lnTo>
                      <a:lnTo>
                        <a:pt x="29" y="92"/>
                      </a:lnTo>
                      <a:lnTo>
                        <a:pt x="24" y="92"/>
                      </a:lnTo>
                      <a:lnTo>
                        <a:pt x="24" y="97"/>
                      </a:lnTo>
                      <a:lnTo>
                        <a:pt x="19" y="97"/>
                      </a:lnTo>
                      <a:lnTo>
                        <a:pt x="14" y="97"/>
                      </a:lnTo>
                      <a:lnTo>
                        <a:pt x="10" y="97"/>
                      </a:lnTo>
                      <a:lnTo>
                        <a:pt x="5" y="97"/>
                      </a:lnTo>
                      <a:lnTo>
                        <a:pt x="0" y="97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5" y="82"/>
                      </a:lnTo>
                      <a:lnTo>
                        <a:pt x="5" y="78"/>
                      </a:lnTo>
                      <a:lnTo>
                        <a:pt x="10" y="78"/>
                      </a:lnTo>
                      <a:lnTo>
                        <a:pt x="10" y="73"/>
                      </a:lnTo>
                      <a:lnTo>
                        <a:pt x="14" y="73"/>
                      </a:lnTo>
                      <a:lnTo>
                        <a:pt x="19" y="68"/>
                      </a:lnTo>
                      <a:lnTo>
                        <a:pt x="19" y="63"/>
                      </a:lnTo>
                      <a:lnTo>
                        <a:pt x="24" y="63"/>
                      </a:lnTo>
                      <a:lnTo>
                        <a:pt x="24" y="58"/>
                      </a:lnTo>
                      <a:lnTo>
                        <a:pt x="24" y="53"/>
                      </a:lnTo>
                      <a:lnTo>
                        <a:pt x="29" y="49"/>
                      </a:lnTo>
                      <a:lnTo>
                        <a:pt x="29" y="44"/>
                      </a:lnTo>
                      <a:lnTo>
                        <a:pt x="29" y="39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4" y="24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24" y="24"/>
                      </a:lnTo>
                      <a:lnTo>
                        <a:pt x="24" y="29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3" name="Freeform 1819">
                  <a:extLst>
                    <a:ext uri="{FF2B5EF4-FFF2-40B4-BE49-F238E27FC236}">
                      <a16:creationId xmlns:a16="http://schemas.microsoft.com/office/drawing/2014/main" id="{15A6734A-39AA-4A66-891A-35AB5E56C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1481"/>
                  <a:ext cx="29" cy="29"/>
                </a:xfrm>
                <a:custGeom>
                  <a:avLst/>
                  <a:gdLst>
                    <a:gd name="T0" fmla="*/ 0 w 29"/>
                    <a:gd name="T1" fmla="*/ 0 h 29"/>
                    <a:gd name="T2" fmla="*/ 5 w 29"/>
                    <a:gd name="T3" fmla="*/ 0 h 29"/>
                    <a:gd name="T4" fmla="*/ 5 w 29"/>
                    <a:gd name="T5" fmla="*/ 0 h 29"/>
                    <a:gd name="T6" fmla="*/ 10 w 29"/>
                    <a:gd name="T7" fmla="*/ 0 h 29"/>
                    <a:gd name="T8" fmla="*/ 10 w 29"/>
                    <a:gd name="T9" fmla="*/ 0 h 29"/>
                    <a:gd name="T10" fmla="*/ 14 w 29"/>
                    <a:gd name="T11" fmla="*/ 5 h 29"/>
                    <a:gd name="T12" fmla="*/ 14 w 29"/>
                    <a:gd name="T13" fmla="*/ 5 h 29"/>
                    <a:gd name="T14" fmla="*/ 19 w 29"/>
                    <a:gd name="T15" fmla="*/ 5 h 29"/>
                    <a:gd name="T16" fmla="*/ 19 w 29"/>
                    <a:gd name="T17" fmla="*/ 5 h 29"/>
                    <a:gd name="T18" fmla="*/ 24 w 29"/>
                    <a:gd name="T19" fmla="*/ 10 h 29"/>
                    <a:gd name="T20" fmla="*/ 24 w 29"/>
                    <a:gd name="T21" fmla="*/ 10 h 29"/>
                    <a:gd name="T22" fmla="*/ 24 w 29"/>
                    <a:gd name="T23" fmla="*/ 15 h 29"/>
                    <a:gd name="T24" fmla="*/ 29 w 29"/>
                    <a:gd name="T25" fmla="*/ 15 h 29"/>
                    <a:gd name="T26" fmla="*/ 29 w 29"/>
                    <a:gd name="T27" fmla="*/ 20 h 29"/>
                    <a:gd name="T28" fmla="*/ 29 w 29"/>
                    <a:gd name="T29" fmla="*/ 20 h 29"/>
                    <a:gd name="T30" fmla="*/ 24 w 29"/>
                    <a:gd name="T31" fmla="*/ 24 h 29"/>
                    <a:gd name="T32" fmla="*/ 24 w 2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"/>
                    <a:gd name="T53" fmla="*/ 29 w 2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29" y="20"/>
                      </a:lnTo>
                      <a:lnTo>
                        <a:pt x="24" y="24"/>
                      </a:lnTo>
                      <a:lnTo>
                        <a:pt x="24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4" name="Freeform 1820">
                  <a:extLst>
                    <a:ext uri="{FF2B5EF4-FFF2-40B4-BE49-F238E27FC236}">
                      <a16:creationId xmlns:a16="http://schemas.microsoft.com/office/drawing/2014/main" id="{80034A68-8919-4161-81D9-9B232BA8F1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1510"/>
                  <a:ext cx="24" cy="10"/>
                </a:xfrm>
                <a:custGeom>
                  <a:avLst/>
                  <a:gdLst>
                    <a:gd name="T0" fmla="*/ 24 w 24"/>
                    <a:gd name="T1" fmla="*/ 0 h 10"/>
                    <a:gd name="T2" fmla="*/ 24 w 24"/>
                    <a:gd name="T3" fmla="*/ 0 h 10"/>
                    <a:gd name="T4" fmla="*/ 24 w 24"/>
                    <a:gd name="T5" fmla="*/ 5 h 10"/>
                    <a:gd name="T6" fmla="*/ 19 w 24"/>
                    <a:gd name="T7" fmla="*/ 5 h 10"/>
                    <a:gd name="T8" fmla="*/ 19 w 24"/>
                    <a:gd name="T9" fmla="*/ 5 h 10"/>
                    <a:gd name="T10" fmla="*/ 19 w 24"/>
                    <a:gd name="T11" fmla="*/ 5 h 10"/>
                    <a:gd name="T12" fmla="*/ 14 w 24"/>
                    <a:gd name="T13" fmla="*/ 5 h 10"/>
                    <a:gd name="T14" fmla="*/ 14 w 24"/>
                    <a:gd name="T15" fmla="*/ 5 h 10"/>
                    <a:gd name="T16" fmla="*/ 14 w 24"/>
                    <a:gd name="T17" fmla="*/ 5 h 10"/>
                    <a:gd name="T18" fmla="*/ 10 w 24"/>
                    <a:gd name="T19" fmla="*/ 5 h 10"/>
                    <a:gd name="T20" fmla="*/ 10 w 24"/>
                    <a:gd name="T21" fmla="*/ 5 h 10"/>
                    <a:gd name="T22" fmla="*/ 10 w 24"/>
                    <a:gd name="T23" fmla="*/ 5 h 10"/>
                    <a:gd name="T24" fmla="*/ 5 w 24"/>
                    <a:gd name="T25" fmla="*/ 5 h 10"/>
                    <a:gd name="T26" fmla="*/ 5 w 24"/>
                    <a:gd name="T27" fmla="*/ 5 h 10"/>
                    <a:gd name="T28" fmla="*/ 5 w 24"/>
                    <a:gd name="T29" fmla="*/ 10 h 10"/>
                    <a:gd name="T30" fmla="*/ 5 w 24"/>
                    <a:gd name="T31" fmla="*/ 10 h 10"/>
                    <a:gd name="T32" fmla="*/ 0 w 2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0"/>
                    <a:gd name="T53" fmla="*/ 24 w 2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5" name="Freeform 1821">
                  <a:extLst>
                    <a:ext uri="{FF2B5EF4-FFF2-40B4-BE49-F238E27FC236}">
                      <a16:creationId xmlns:a16="http://schemas.microsoft.com/office/drawing/2014/main" id="{397A5C36-3914-41DA-A4CC-565F32242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1520"/>
                  <a:ext cx="5" cy="29"/>
                </a:xfrm>
                <a:custGeom>
                  <a:avLst/>
                  <a:gdLst>
                    <a:gd name="T0" fmla="*/ 0 w 5"/>
                    <a:gd name="T1" fmla="*/ 0 h 29"/>
                    <a:gd name="T2" fmla="*/ 5 w 5"/>
                    <a:gd name="T3" fmla="*/ 5 h 29"/>
                    <a:gd name="T4" fmla="*/ 5 w 5"/>
                    <a:gd name="T5" fmla="*/ 5 h 29"/>
                    <a:gd name="T6" fmla="*/ 5 w 5"/>
                    <a:gd name="T7" fmla="*/ 5 h 29"/>
                    <a:gd name="T8" fmla="*/ 5 w 5"/>
                    <a:gd name="T9" fmla="*/ 10 h 29"/>
                    <a:gd name="T10" fmla="*/ 5 w 5"/>
                    <a:gd name="T11" fmla="*/ 10 h 29"/>
                    <a:gd name="T12" fmla="*/ 5 w 5"/>
                    <a:gd name="T13" fmla="*/ 10 h 29"/>
                    <a:gd name="T14" fmla="*/ 5 w 5"/>
                    <a:gd name="T15" fmla="*/ 14 h 29"/>
                    <a:gd name="T16" fmla="*/ 5 w 5"/>
                    <a:gd name="T17" fmla="*/ 14 h 29"/>
                    <a:gd name="T18" fmla="*/ 5 w 5"/>
                    <a:gd name="T19" fmla="*/ 14 h 29"/>
                    <a:gd name="T20" fmla="*/ 5 w 5"/>
                    <a:gd name="T21" fmla="*/ 19 h 29"/>
                    <a:gd name="T22" fmla="*/ 5 w 5"/>
                    <a:gd name="T23" fmla="*/ 19 h 29"/>
                    <a:gd name="T24" fmla="*/ 5 w 5"/>
                    <a:gd name="T25" fmla="*/ 19 h 29"/>
                    <a:gd name="T26" fmla="*/ 5 w 5"/>
                    <a:gd name="T27" fmla="*/ 24 h 29"/>
                    <a:gd name="T28" fmla="*/ 0 w 5"/>
                    <a:gd name="T29" fmla="*/ 24 h 29"/>
                    <a:gd name="T30" fmla="*/ 0 w 5"/>
                    <a:gd name="T31" fmla="*/ 24 h 29"/>
                    <a:gd name="T32" fmla="*/ 0 w 5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9"/>
                    <a:gd name="T53" fmla="*/ 5 w 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9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6" name="Freeform 1822">
                  <a:extLst>
                    <a:ext uri="{FF2B5EF4-FFF2-40B4-BE49-F238E27FC236}">
                      <a16:creationId xmlns:a16="http://schemas.microsoft.com/office/drawing/2014/main" id="{5B726034-2129-45DB-A8A8-CB338FFAB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1549"/>
                  <a:ext cx="24" cy="1"/>
                </a:xfrm>
                <a:custGeom>
                  <a:avLst/>
                  <a:gdLst>
                    <a:gd name="T0" fmla="*/ 24 w 24"/>
                    <a:gd name="T1" fmla="*/ 0 h 1"/>
                    <a:gd name="T2" fmla="*/ 24 w 24"/>
                    <a:gd name="T3" fmla="*/ 0 h 1"/>
                    <a:gd name="T4" fmla="*/ 24 w 24"/>
                    <a:gd name="T5" fmla="*/ 0 h 1"/>
                    <a:gd name="T6" fmla="*/ 19 w 24"/>
                    <a:gd name="T7" fmla="*/ 0 h 1"/>
                    <a:gd name="T8" fmla="*/ 19 w 24"/>
                    <a:gd name="T9" fmla="*/ 0 h 1"/>
                    <a:gd name="T10" fmla="*/ 19 w 24"/>
                    <a:gd name="T11" fmla="*/ 0 h 1"/>
                    <a:gd name="T12" fmla="*/ 14 w 24"/>
                    <a:gd name="T13" fmla="*/ 0 h 1"/>
                    <a:gd name="T14" fmla="*/ 14 w 24"/>
                    <a:gd name="T15" fmla="*/ 0 h 1"/>
                    <a:gd name="T16" fmla="*/ 14 w 24"/>
                    <a:gd name="T17" fmla="*/ 0 h 1"/>
                    <a:gd name="T18" fmla="*/ 10 w 24"/>
                    <a:gd name="T19" fmla="*/ 0 h 1"/>
                    <a:gd name="T20" fmla="*/ 10 w 24"/>
                    <a:gd name="T21" fmla="*/ 0 h 1"/>
                    <a:gd name="T22" fmla="*/ 10 w 24"/>
                    <a:gd name="T23" fmla="*/ 0 h 1"/>
                    <a:gd name="T24" fmla="*/ 5 w 24"/>
                    <a:gd name="T25" fmla="*/ 0 h 1"/>
                    <a:gd name="T26" fmla="*/ 5 w 24"/>
                    <a:gd name="T27" fmla="*/ 0 h 1"/>
                    <a:gd name="T28" fmla="*/ 5 w 24"/>
                    <a:gd name="T29" fmla="*/ 0 h 1"/>
                    <a:gd name="T30" fmla="*/ 0 w 24"/>
                    <a:gd name="T31" fmla="*/ 0 h 1"/>
                    <a:gd name="T32" fmla="*/ 0 w 24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"/>
                    <a:gd name="T53" fmla="*/ 24 w 24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7" name="Freeform 1823">
                  <a:extLst>
                    <a:ext uri="{FF2B5EF4-FFF2-40B4-BE49-F238E27FC236}">
                      <a16:creationId xmlns:a16="http://schemas.microsoft.com/office/drawing/2014/main" id="{B709A09E-7E9D-4016-A4F3-D9370E22D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1530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0 w 5"/>
                    <a:gd name="T3" fmla="*/ 19 h 19"/>
                    <a:gd name="T4" fmla="*/ 0 w 5"/>
                    <a:gd name="T5" fmla="*/ 19 h 19"/>
                    <a:gd name="T6" fmla="*/ 0 w 5"/>
                    <a:gd name="T7" fmla="*/ 14 h 19"/>
                    <a:gd name="T8" fmla="*/ 0 w 5"/>
                    <a:gd name="T9" fmla="*/ 14 h 19"/>
                    <a:gd name="T10" fmla="*/ 0 w 5"/>
                    <a:gd name="T11" fmla="*/ 14 h 19"/>
                    <a:gd name="T12" fmla="*/ 0 w 5"/>
                    <a:gd name="T13" fmla="*/ 9 h 19"/>
                    <a:gd name="T14" fmla="*/ 0 w 5"/>
                    <a:gd name="T15" fmla="*/ 9 h 19"/>
                    <a:gd name="T16" fmla="*/ 0 w 5"/>
                    <a:gd name="T17" fmla="*/ 9 h 19"/>
                    <a:gd name="T18" fmla="*/ 0 w 5"/>
                    <a:gd name="T19" fmla="*/ 9 h 19"/>
                    <a:gd name="T20" fmla="*/ 0 w 5"/>
                    <a:gd name="T21" fmla="*/ 4 h 19"/>
                    <a:gd name="T22" fmla="*/ 0 w 5"/>
                    <a:gd name="T23" fmla="*/ 4 h 19"/>
                    <a:gd name="T24" fmla="*/ 5 w 5"/>
                    <a:gd name="T25" fmla="*/ 4 h 19"/>
                    <a:gd name="T26" fmla="*/ 5 w 5"/>
                    <a:gd name="T27" fmla="*/ 4 h 19"/>
                    <a:gd name="T28" fmla="*/ 5 w 5"/>
                    <a:gd name="T29" fmla="*/ 0 h 19"/>
                    <a:gd name="T30" fmla="*/ 5 w 5"/>
                    <a:gd name="T31" fmla="*/ 0 h 19"/>
                    <a:gd name="T32" fmla="*/ 5 w 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8" name="Freeform 1824">
                  <a:extLst>
                    <a:ext uri="{FF2B5EF4-FFF2-40B4-BE49-F238E27FC236}">
                      <a16:creationId xmlns:a16="http://schemas.microsoft.com/office/drawing/2014/main" id="{C64A4D26-9A30-4858-B838-5B84AEFF5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96"/>
                  <a:ext cx="24" cy="34"/>
                </a:xfrm>
                <a:custGeom>
                  <a:avLst/>
                  <a:gdLst>
                    <a:gd name="T0" fmla="*/ 0 w 24"/>
                    <a:gd name="T1" fmla="*/ 34 h 34"/>
                    <a:gd name="T2" fmla="*/ 5 w 24"/>
                    <a:gd name="T3" fmla="*/ 34 h 34"/>
                    <a:gd name="T4" fmla="*/ 5 w 24"/>
                    <a:gd name="T5" fmla="*/ 29 h 34"/>
                    <a:gd name="T6" fmla="*/ 9 w 24"/>
                    <a:gd name="T7" fmla="*/ 29 h 34"/>
                    <a:gd name="T8" fmla="*/ 9 w 24"/>
                    <a:gd name="T9" fmla="*/ 29 h 34"/>
                    <a:gd name="T10" fmla="*/ 14 w 24"/>
                    <a:gd name="T11" fmla="*/ 24 h 34"/>
                    <a:gd name="T12" fmla="*/ 14 w 24"/>
                    <a:gd name="T13" fmla="*/ 24 h 34"/>
                    <a:gd name="T14" fmla="*/ 14 w 24"/>
                    <a:gd name="T15" fmla="*/ 24 h 34"/>
                    <a:gd name="T16" fmla="*/ 14 w 24"/>
                    <a:gd name="T17" fmla="*/ 19 h 34"/>
                    <a:gd name="T18" fmla="*/ 19 w 24"/>
                    <a:gd name="T19" fmla="*/ 19 h 34"/>
                    <a:gd name="T20" fmla="*/ 19 w 24"/>
                    <a:gd name="T21" fmla="*/ 14 h 34"/>
                    <a:gd name="T22" fmla="*/ 19 w 24"/>
                    <a:gd name="T23" fmla="*/ 14 h 34"/>
                    <a:gd name="T24" fmla="*/ 19 w 24"/>
                    <a:gd name="T25" fmla="*/ 9 h 34"/>
                    <a:gd name="T26" fmla="*/ 19 w 24"/>
                    <a:gd name="T27" fmla="*/ 9 h 34"/>
                    <a:gd name="T28" fmla="*/ 24 w 24"/>
                    <a:gd name="T29" fmla="*/ 5 h 34"/>
                    <a:gd name="T30" fmla="*/ 24 w 24"/>
                    <a:gd name="T31" fmla="*/ 5 h 34"/>
                    <a:gd name="T32" fmla="*/ 24 w 24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"/>
                    <a:gd name="T53" fmla="*/ 24 w 2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">
                      <a:moveTo>
                        <a:pt x="0" y="34"/>
                      </a:move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4" y="19"/>
                      </a:lnTo>
                      <a:lnTo>
                        <a:pt x="19" y="19"/>
                      </a:lnTo>
                      <a:lnTo>
                        <a:pt x="19" y="14"/>
                      </a:lnTo>
                      <a:lnTo>
                        <a:pt x="19" y="9"/>
                      </a:lnTo>
                      <a:lnTo>
                        <a:pt x="24" y="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9" name="Freeform 1825">
                  <a:extLst>
                    <a:ext uri="{FF2B5EF4-FFF2-40B4-BE49-F238E27FC236}">
                      <a16:creationId xmlns:a16="http://schemas.microsoft.com/office/drawing/2014/main" id="{BCAC83C6-6915-4B98-A75A-5A8384633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1472"/>
                  <a:ext cx="19" cy="24"/>
                </a:xfrm>
                <a:custGeom>
                  <a:avLst/>
                  <a:gdLst>
                    <a:gd name="T0" fmla="*/ 19 w 19"/>
                    <a:gd name="T1" fmla="*/ 24 h 24"/>
                    <a:gd name="T2" fmla="*/ 19 w 19"/>
                    <a:gd name="T3" fmla="*/ 24 h 24"/>
                    <a:gd name="T4" fmla="*/ 19 w 19"/>
                    <a:gd name="T5" fmla="*/ 19 h 24"/>
                    <a:gd name="T6" fmla="*/ 19 w 19"/>
                    <a:gd name="T7" fmla="*/ 19 h 24"/>
                    <a:gd name="T8" fmla="*/ 14 w 19"/>
                    <a:gd name="T9" fmla="*/ 14 h 24"/>
                    <a:gd name="T10" fmla="*/ 14 w 19"/>
                    <a:gd name="T11" fmla="*/ 14 h 24"/>
                    <a:gd name="T12" fmla="*/ 14 w 19"/>
                    <a:gd name="T13" fmla="*/ 14 h 24"/>
                    <a:gd name="T14" fmla="*/ 14 w 19"/>
                    <a:gd name="T15" fmla="*/ 9 h 24"/>
                    <a:gd name="T16" fmla="*/ 9 w 19"/>
                    <a:gd name="T17" fmla="*/ 9 h 24"/>
                    <a:gd name="T18" fmla="*/ 9 w 19"/>
                    <a:gd name="T19" fmla="*/ 9 h 24"/>
                    <a:gd name="T20" fmla="*/ 9 w 19"/>
                    <a:gd name="T21" fmla="*/ 9 h 24"/>
                    <a:gd name="T22" fmla="*/ 4 w 19"/>
                    <a:gd name="T23" fmla="*/ 4 h 24"/>
                    <a:gd name="T24" fmla="*/ 4 w 19"/>
                    <a:gd name="T25" fmla="*/ 4 h 24"/>
                    <a:gd name="T26" fmla="*/ 4 w 19"/>
                    <a:gd name="T27" fmla="*/ 4 h 24"/>
                    <a:gd name="T28" fmla="*/ 4 w 19"/>
                    <a:gd name="T29" fmla="*/ 4 h 24"/>
                    <a:gd name="T30" fmla="*/ 0 w 19"/>
                    <a:gd name="T31" fmla="*/ 0 h 24"/>
                    <a:gd name="T32" fmla="*/ 0 w 19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4"/>
                    <a:gd name="T53" fmla="*/ 19 w 1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4">
                      <a:moveTo>
                        <a:pt x="19" y="24"/>
                      </a:move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0" name="Line 1826">
                  <a:extLst>
                    <a:ext uri="{FF2B5EF4-FFF2-40B4-BE49-F238E27FC236}">
                      <a16:creationId xmlns:a16="http://schemas.microsoft.com/office/drawing/2014/main" id="{7E64A589-C6F0-4EC6-9ABE-C574F6B350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2" y="1472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1" name="Freeform 1827">
                  <a:extLst>
                    <a:ext uri="{FF2B5EF4-FFF2-40B4-BE49-F238E27FC236}">
                      <a16:creationId xmlns:a16="http://schemas.microsoft.com/office/drawing/2014/main" id="{F6CCDE01-4829-4B2C-93A7-98D13FAC1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52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20 h 20"/>
                    <a:gd name="T4" fmla="*/ 0 w 1"/>
                    <a:gd name="T5" fmla="*/ 20 h 20"/>
                    <a:gd name="T6" fmla="*/ 0 w 1"/>
                    <a:gd name="T7" fmla="*/ 15 h 20"/>
                    <a:gd name="T8" fmla="*/ 0 w 1"/>
                    <a:gd name="T9" fmla="*/ 15 h 20"/>
                    <a:gd name="T10" fmla="*/ 0 w 1"/>
                    <a:gd name="T11" fmla="*/ 15 h 20"/>
                    <a:gd name="T12" fmla="*/ 0 w 1"/>
                    <a:gd name="T13" fmla="*/ 15 h 20"/>
                    <a:gd name="T14" fmla="*/ 0 w 1"/>
                    <a:gd name="T15" fmla="*/ 15 h 20"/>
                    <a:gd name="T16" fmla="*/ 0 w 1"/>
                    <a:gd name="T17" fmla="*/ 10 h 20"/>
                    <a:gd name="T18" fmla="*/ 0 w 1"/>
                    <a:gd name="T19" fmla="*/ 10 h 20"/>
                    <a:gd name="T20" fmla="*/ 0 w 1"/>
                    <a:gd name="T21" fmla="*/ 10 h 20"/>
                    <a:gd name="T22" fmla="*/ 0 w 1"/>
                    <a:gd name="T23" fmla="*/ 5 h 20"/>
                    <a:gd name="T24" fmla="*/ 0 w 1"/>
                    <a:gd name="T25" fmla="*/ 5 h 20"/>
                    <a:gd name="T26" fmla="*/ 0 w 1"/>
                    <a:gd name="T27" fmla="*/ 5 h 20"/>
                    <a:gd name="T28" fmla="*/ 0 w 1"/>
                    <a:gd name="T29" fmla="*/ 5 h 20"/>
                    <a:gd name="T30" fmla="*/ 0 w 1"/>
                    <a:gd name="T31" fmla="*/ 0 h 20"/>
                    <a:gd name="T32" fmla="*/ 0 w 1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20"/>
                    <a:gd name="T53" fmla="*/ 1 w 1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2" name="Freeform 1828">
                  <a:extLst>
                    <a:ext uri="{FF2B5EF4-FFF2-40B4-BE49-F238E27FC236}">
                      <a16:creationId xmlns:a16="http://schemas.microsoft.com/office/drawing/2014/main" id="{AC970A10-2E65-4C04-B9F2-8743FC752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52"/>
                  <a:ext cx="19" cy="29"/>
                </a:xfrm>
                <a:custGeom>
                  <a:avLst/>
                  <a:gdLst>
                    <a:gd name="T0" fmla="*/ 0 w 19"/>
                    <a:gd name="T1" fmla="*/ 0 h 29"/>
                    <a:gd name="T2" fmla="*/ 5 w 19"/>
                    <a:gd name="T3" fmla="*/ 0 h 29"/>
                    <a:gd name="T4" fmla="*/ 5 w 19"/>
                    <a:gd name="T5" fmla="*/ 0 h 29"/>
                    <a:gd name="T6" fmla="*/ 9 w 19"/>
                    <a:gd name="T7" fmla="*/ 0 h 29"/>
                    <a:gd name="T8" fmla="*/ 9 w 19"/>
                    <a:gd name="T9" fmla="*/ 0 h 29"/>
                    <a:gd name="T10" fmla="*/ 14 w 19"/>
                    <a:gd name="T11" fmla="*/ 0 h 29"/>
                    <a:gd name="T12" fmla="*/ 14 w 19"/>
                    <a:gd name="T13" fmla="*/ 0 h 29"/>
                    <a:gd name="T14" fmla="*/ 14 w 19"/>
                    <a:gd name="T15" fmla="*/ 5 h 29"/>
                    <a:gd name="T16" fmla="*/ 14 w 19"/>
                    <a:gd name="T17" fmla="*/ 5 h 29"/>
                    <a:gd name="T18" fmla="*/ 19 w 19"/>
                    <a:gd name="T19" fmla="*/ 5 h 29"/>
                    <a:gd name="T20" fmla="*/ 19 w 19"/>
                    <a:gd name="T21" fmla="*/ 10 h 29"/>
                    <a:gd name="T22" fmla="*/ 19 w 19"/>
                    <a:gd name="T23" fmla="*/ 15 h 29"/>
                    <a:gd name="T24" fmla="*/ 19 w 19"/>
                    <a:gd name="T25" fmla="*/ 15 h 29"/>
                    <a:gd name="T26" fmla="*/ 19 w 19"/>
                    <a:gd name="T27" fmla="*/ 20 h 29"/>
                    <a:gd name="T28" fmla="*/ 19 w 19"/>
                    <a:gd name="T29" fmla="*/ 20 h 29"/>
                    <a:gd name="T30" fmla="*/ 19 w 19"/>
                    <a:gd name="T31" fmla="*/ 24 h 29"/>
                    <a:gd name="T32" fmla="*/ 19 w 1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9" y="24"/>
                      </a:lnTo>
                      <a:lnTo>
                        <a:pt x="19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3" name="Freeform 1829">
                  <a:extLst>
                    <a:ext uri="{FF2B5EF4-FFF2-40B4-BE49-F238E27FC236}">
                      <a16:creationId xmlns:a16="http://schemas.microsoft.com/office/drawing/2014/main" id="{368A0D95-95EA-43ED-B5A1-6CEA06F95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86"/>
                  <a:ext cx="9" cy="29"/>
                </a:xfrm>
                <a:custGeom>
                  <a:avLst/>
                  <a:gdLst>
                    <a:gd name="T0" fmla="*/ 9 w 9"/>
                    <a:gd name="T1" fmla="*/ 24 h 29"/>
                    <a:gd name="T2" fmla="*/ 5 w 9"/>
                    <a:gd name="T3" fmla="*/ 29 h 29"/>
                    <a:gd name="T4" fmla="*/ 0 w 9"/>
                    <a:gd name="T5" fmla="*/ 0 h 29"/>
                    <a:gd name="T6" fmla="*/ 0 w 9"/>
                    <a:gd name="T7" fmla="*/ 0 h 29"/>
                    <a:gd name="T8" fmla="*/ 0 w 9"/>
                    <a:gd name="T9" fmla="*/ 0 h 29"/>
                    <a:gd name="T10" fmla="*/ 5 w 9"/>
                    <a:gd name="T11" fmla="*/ 0 h 29"/>
                    <a:gd name="T12" fmla="*/ 5 w 9"/>
                    <a:gd name="T13" fmla="*/ 5 h 29"/>
                    <a:gd name="T14" fmla="*/ 5 w 9"/>
                    <a:gd name="T15" fmla="*/ 5 h 29"/>
                    <a:gd name="T16" fmla="*/ 5 w 9"/>
                    <a:gd name="T17" fmla="*/ 5 h 29"/>
                    <a:gd name="T18" fmla="*/ 9 w 9"/>
                    <a:gd name="T19" fmla="*/ 5 h 29"/>
                    <a:gd name="T20" fmla="*/ 9 w 9"/>
                    <a:gd name="T21" fmla="*/ 10 h 29"/>
                    <a:gd name="T22" fmla="*/ 9 w 9"/>
                    <a:gd name="T23" fmla="*/ 10 h 29"/>
                    <a:gd name="T24" fmla="*/ 9 w 9"/>
                    <a:gd name="T25" fmla="*/ 10 h 29"/>
                    <a:gd name="T26" fmla="*/ 9 w 9"/>
                    <a:gd name="T27" fmla="*/ 10 h 29"/>
                    <a:gd name="T28" fmla="*/ 9 w 9"/>
                    <a:gd name="T29" fmla="*/ 15 h 29"/>
                    <a:gd name="T30" fmla="*/ 9 w 9"/>
                    <a:gd name="T31" fmla="*/ 15 h 29"/>
                    <a:gd name="T32" fmla="*/ 9 w 9"/>
                    <a:gd name="T33" fmla="*/ 15 h 29"/>
                    <a:gd name="T34" fmla="*/ 9 w 9"/>
                    <a:gd name="T35" fmla="*/ 19 h 29"/>
                    <a:gd name="T36" fmla="*/ 9 w 9"/>
                    <a:gd name="T37" fmla="*/ 19 h 29"/>
                    <a:gd name="T38" fmla="*/ 9 w 9"/>
                    <a:gd name="T39" fmla="*/ 24 h 29"/>
                    <a:gd name="T40" fmla="*/ 9 w 9"/>
                    <a:gd name="T41" fmla="*/ 24 h 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29"/>
                    <a:gd name="T65" fmla="*/ 9 w 9"/>
                    <a:gd name="T66" fmla="*/ 29 h 2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29">
                      <a:moveTo>
                        <a:pt x="9" y="24"/>
                      </a:moveTo>
                      <a:lnTo>
                        <a:pt x="5" y="29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19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F0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4" name="Freeform 1830">
                  <a:extLst>
                    <a:ext uri="{FF2B5EF4-FFF2-40B4-BE49-F238E27FC236}">
                      <a16:creationId xmlns:a16="http://schemas.microsoft.com/office/drawing/2014/main" id="{3A4880DA-568F-43BD-9A7C-E7509732C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86"/>
                  <a:ext cx="9" cy="29"/>
                </a:xfrm>
                <a:custGeom>
                  <a:avLst/>
                  <a:gdLst>
                    <a:gd name="T0" fmla="*/ 9 w 9"/>
                    <a:gd name="T1" fmla="*/ 24 h 29"/>
                    <a:gd name="T2" fmla="*/ 5 w 9"/>
                    <a:gd name="T3" fmla="*/ 29 h 29"/>
                    <a:gd name="T4" fmla="*/ 0 w 9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29"/>
                    <a:gd name="T11" fmla="*/ 9 w 9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29">
                      <a:moveTo>
                        <a:pt x="9" y="24"/>
                      </a:moveTo>
                      <a:lnTo>
                        <a:pt x="5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5" name="Freeform 1831">
                  <a:extLst>
                    <a:ext uri="{FF2B5EF4-FFF2-40B4-BE49-F238E27FC236}">
                      <a16:creationId xmlns:a16="http://schemas.microsoft.com/office/drawing/2014/main" id="{9820B889-5CBA-4460-AE91-0474366AD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86"/>
                  <a:ext cx="9" cy="24"/>
                </a:xfrm>
                <a:custGeom>
                  <a:avLst/>
                  <a:gdLst>
                    <a:gd name="T0" fmla="*/ 0 w 9"/>
                    <a:gd name="T1" fmla="*/ 0 h 24"/>
                    <a:gd name="T2" fmla="*/ 0 w 9"/>
                    <a:gd name="T3" fmla="*/ 0 h 24"/>
                    <a:gd name="T4" fmla="*/ 5 w 9"/>
                    <a:gd name="T5" fmla="*/ 0 h 24"/>
                    <a:gd name="T6" fmla="*/ 5 w 9"/>
                    <a:gd name="T7" fmla="*/ 5 h 24"/>
                    <a:gd name="T8" fmla="*/ 5 w 9"/>
                    <a:gd name="T9" fmla="*/ 5 h 24"/>
                    <a:gd name="T10" fmla="*/ 5 w 9"/>
                    <a:gd name="T11" fmla="*/ 5 h 24"/>
                    <a:gd name="T12" fmla="*/ 9 w 9"/>
                    <a:gd name="T13" fmla="*/ 5 h 24"/>
                    <a:gd name="T14" fmla="*/ 9 w 9"/>
                    <a:gd name="T15" fmla="*/ 10 h 24"/>
                    <a:gd name="T16" fmla="*/ 9 w 9"/>
                    <a:gd name="T17" fmla="*/ 10 h 24"/>
                    <a:gd name="T18" fmla="*/ 9 w 9"/>
                    <a:gd name="T19" fmla="*/ 10 h 24"/>
                    <a:gd name="T20" fmla="*/ 9 w 9"/>
                    <a:gd name="T21" fmla="*/ 10 h 24"/>
                    <a:gd name="T22" fmla="*/ 9 w 9"/>
                    <a:gd name="T23" fmla="*/ 15 h 24"/>
                    <a:gd name="T24" fmla="*/ 9 w 9"/>
                    <a:gd name="T25" fmla="*/ 15 h 24"/>
                    <a:gd name="T26" fmla="*/ 9 w 9"/>
                    <a:gd name="T27" fmla="*/ 15 h 24"/>
                    <a:gd name="T28" fmla="*/ 9 w 9"/>
                    <a:gd name="T29" fmla="*/ 19 h 24"/>
                    <a:gd name="T30" fmla="*/ 9 w 9"/>
                    <a:gd name="T31" fmla="*/ 19 h 24"/>
                    <a:gd name="T32" fmla="*/ 9 w 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4"/>
                    <a:gd name="T53" fmla="*/ 9 w 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19"/>
                      </a:lnTo>
                      <a:lnTo>
                        <a:pt x="9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6" name="Freeform 1832">
                  <a:extLst>
                    <a:ext uri="{FF2B5EF4-FFF2-40B4-BE49-F238E27FC236}">
                      <a16:creationId xmlns:a16="http://schemas.microsoft.com/office/drawing/2014/main" id="{0B656FDE-4211-4F08-B36D-D5F78CD64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1510"/>
                  <a:ext cx="246" cy="97"/>
                </a:xfrm>
                <a:custGeom>
                  <a:avLst/>
                  <a:gdLst>
                    <a:gd name="T0" fmla="*/ 241 w 246"/>
                    <a:gd name="T1" fmla="*/ 5 h 97"/>
                    <a:gd name="T2" fmla="*/ 241 w 246"/>
                    <a:gd name="T3" fmla="*/ 15 h 97"/>
                    <a:gd name="T4" fmla="*/ 241 w 246"/>
                    <a:gd name="T5" fmla="*/ 24 h 97"/>
                    <a:gd name="T6" fmla="*/ 246 w 246"/>
                    <a:gd name="T7" fmla="*/ 34 h 97"/>
                    <a:gd name="T8" fmla="*/ 246 w 246"/>
                    <a:gd name="T9" fmla="*/ 44 h 97"/>
                    <a:gd name="T10" fmla="*/ 246 w 246"/>
                    <a:gd name="T11" fmla="*/ 53 h 97"/>
                    <a:gd name="T12" fmla="*/ 241 w 246"/>
                    <a:gd name="T13" fmla="*/ 63 h 97"/>
                    <a:gd name="T14" fmla="*/ 232 w 246"/>
                    <a:gd name="T15" fmla="*/ 68 h 97"/>
                    <a:gd name="T16" fmla="*/ 213 w 246"/>
                    <a:gd name="T17" fmla="*/ 73 h 97"/>
                    <a:gd name="T18" fmla="*/ 188 w 246"/>
                    <a:gd name="T19" fmla="*/ 77 h 97"/>
                    <a:gd name="T20" fmla="*/ 164 w 246"/>
                    <a:gd name="T21" fmla="*/ 82 h 97"/>
                    <a:gd name="T22" fmla="*/ 135 w 246"/>
                    <a:gd name="T23" fmla="*/ 87 h 97"/>
                    <a:gd name="T24" fmla="*/ 111 w 246"/>
                    <a:gd name="T25" fmla="*/ 92 h 97"/>
                    <a:gd name="T26" fmla="*/ 87 w 246"/>
                    <a:gd name="T27" fmla="*/ 97 h 97"/>
                    <a:gd name="T28" fmla="*/ 58 w 246"/>
                    <a:gd name="T29" fmla="*/ 97 h 97"/>
                    <a:gd name="T30" fmla="*/ 29 w 246"/>
                    <a:gd name="T31" fmla="*/ 97 h 97"/>
                    <a:gd name="T32" fmla="*/ 15 w 246"/>
                    <a:gd name="T33" fmla="*/ 92 h 97"/>
                    <a:gd name="T34" fmla="*/ 10 w 246"/>
                    <a:gd name="T35" fmla="*/ 87 h 97"/>
                    <a:gd name="T36" fmla="*/ 10 w 246"/>
                    <a:gd name="T37" fmla="*/ 77 h 97"/>
                    <a:gd name="T38" fmla="*/ 5 w 246"/>
                    <a:gd name="T39" fmla="*/ 68 h 97"/>
                    <a:gd name="T40" fmla="*/ 5 w 246"/>
                    <a:gd name="T41" fmla="*/ 63 h 97"/>
                    <a:gd name="T42" fmla="*/ 5 w 246"/>
                    <a:gd name="T43" fmla="*/ 53 h 97"/>
                    <a:gd name="T44" fmla="*/ 0 w 246"/>
                    <a:gd name="T45" fmla="*/ 44 h 97"/>
                    <a:gd name="T46" fmla="*/ 0 w 246"/>
                    <a:gd name="T47" fmla="*/ 39 h 97"/>
                    <a:gd name="T48" fmla="*/ 15 w 246"/>
                    <a:gd name="T49" fmla="*/ 34 h 97"/>
                    <a:gd name="T50" fmla="*/ 44 w 246"/>
                    <a:gd name="T51" fmla="*/ 34 h 97"/>
                    <a:gd name="T52" fmla="*/ 77 w 246"/>
                    <a:gd name="T53" fmla="*/ 34 h 97"/>
                    <a:gd name="T54" fmla="*/ 106 w 246"/>
                    <a:gd name="T55" fmla="*/ 29 h 97"/>
                    <a:gd name="T56" fmla="*/ 140 w 246"/>
                    <a:gd name="T57" fmla="*/ 24 h 97"/>
                    <a:gd name="T58" fmla="*/ 169 w 246"/>
                    <a:gd name="T59" fmla="*/ 20 h 97"/>
                    <a:gd name="T60" fmla="*/ 198 w 246"/>
                    <a:gd name="T61" fmla="*/ 10 h 97"/>
                    <a:gd name="T62" fmla="*/ 227 w 246"/>
                    <a:gd name="T63" fmla="*/ 5 h 9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6"/>
                    <a:gd name="T97" fmla="*/ 0 h 97"/>
                    <a:gd name="T98" fmla="*/ 246 w 246"/>
                    <a:gd name="T99" fmla="*/ 97 h 9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6" h="97">
                      <a:moveTo>
                        <a:pt x="241" y="0"/>
                      </a:moveTo>
                      <a:lnTo>
                        <a:pt x="241" y="5"/>
                      </a:lnTo>
                      <a:lnTo>
                        <a:pt x="241" y="10"/>
                      </a:lnTo>
                      <a:lnTo>
                        <a:pt x="241" y="15"/>
                      </a:lnTo>
                      <a:lnTo>
                        <a:pt x="241" y="20"/>
                      </a:lnTo>
                      <a:lnTo>
                        <a:pt x="241" y="24"/>
                      </a:lnTo>
                      <a:lnTo>
                        <a:pt x="246" y="29"/>
                      </a:lnTo>
                      <a:lnTo>
                        <a:pt x="246" y="34"/>
                      </a:lnTo>
                      <a:lnTo>
                        <a:pt x="246" y="39"/>
                      </a:lnTo>
                      <a:lnTo>
                        <a:pt x="246" y="44"/>
                      </a:lnTo>
                      <a:lnTo>
                        <a:pt x="246" y="49"/>
                      </a:lnTo>
                      <a:lnTo>
                        <a:pt x="246" y="53"/>
                      </a:lnTo>
                      <a:lnTo>
                        <a:pt x="246" y="58"/>
                      </a:lnTo>
                      <a:lnTo>
                        <a:pt x="241" y="63"/>
                      </a:lnTo>
                      <a:lnTo>
                        <a:pt x="237" y="63"/>
                      </a:lnTo>
                      <a:lnTo>
                        <a:pt x="232" y="68"/>
                      </a:lnTo>
                      <a:lnTo>
                        <a:pt x="227" y="68"/>
                      </a:lnTo>
                      <a:lnTo>
                        <a:pt x="213" y="73"/>
                      </a:lnTo>
                      <a:lnTo>
                        <a:pt x="203" y="73"/>
                      </a:lnTo>
                      <a:lnTo>
                        <a:pt x="188" y="77"/>
                      </a:lnTo>
                      <a:lnTo>
                        <a:pt x="174" y="82"/>
                      </a:lnTo>
                      <a:lnTo>
                        <a:pt x="164" y="82"/>
                      </a:lnTo>
                      <a:lnTo>
                        <a:pt x="150" y="87"/>
                      </a:lnTo>
                      <a:lnTo>
                        <a:pt x="135" y="87"/>
                      </a:lnTo>
                      <a:lnTo>
                        <a:pt x="126" y="92"/>
                      </a:lnTo>
                      <a:lnTo>
                        <a:pt x="111" y="92"/>
                      </a:lnTo>
                      <a:lnTo>
                        <a:pt x="97" y="92"/>
                      </a:lnTo>
                      <a:lnTo>
                        <a:pt x="87" y="97"/>
                      </a:lnTo>
                      <a:lnTo>
                        <a:pt x="72" y="97"/>
                      </a:lnTo>
                      <a:lnTo>
                        <a:pt x="58" y="97"/>
                      </a:lnTo>
                      <a:lnTo>
                        <a:pt x="44" y="97"/>
                      </a:lnTo>
                      <a:lnTo>
                        <a:pt x="29" y="97"/>
                      </a:lnTo>
                      <a:lnTo>
                        <a:pt x="15" y="97"/>
                      </a:lnTo>
                      <a:lnTo>
                        <a:pt x="15" y="92"/>
                      </a:lnTo>
                      <a:lnTo>
                        <a:pt x="15" y="87"/>
                      </a:lnTo>
                      <a:lnTo>
                        <a:pt x="10" y="87"/>
                      </a:lnTo>
                      <a:lnTo>
                        <a:pt x="10" y="82"/>
                      </a:lnTo>
                      <a:lnTo>
                        <a:pt x="10" y="77"/>
                      </a:lnTo>
                      <a:lnTo>
                        <a:pt x="10" y="73"/>
                      </a:ln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9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15" y="34"/>
                      </a:lnTo>
                      <a:lnTo>
                        <a:pt x="29" y="34"/>
                      </a:lnTo>
                      <a:lnTo>
                        <a:pt x="44" y="34"/>
                      </a:lnTo>
                      <a:lnTo>
                        <a:pt x="63" y="34"/>
                      </a:lnTo>
                      <a:lnTo>
                        <a:pt x="77" y="34"/>
                      </a:lnTo>
                      <a:lnTo>
                        <a:pt x="92" y="29"/>
                      </a:lnTo>
                      <a:lnTo>
                        <a:pt x="106" y="29"/>
                      </a:lnTo>
                      <a:lnTo>
                        <a:pt x="126" y="29"/>
                      </a:lnTo>
                      <a:lnTo>
                        <a:pt x="140" y="24"/>
                      </a:lnTo>
                      <a:lnTo>
                        <a:pt x="155" y="24"/>
                      </a:lnTo>
                      <a:lnTo>
                        <a:pt x="169" y="20"/>
                      </a:lnTo>
                      <a:lnTo>
                        <a:pt x="184" y="15"/>
                      </a:lnTo>
                      <a:lnTo>
                        <a:pt x="198" y="10"/>
                      </a:lnTo>
                      <a:lnTo>
                        <a:pt x="213" y="10"/>
                      </a:lnTo>
                      <a:lnTo>
                        <a:pt x="227" y="5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B2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7" name="Freeform 1833">
                  <a:extLst>
                    <a:ext uri="{FF2B5EF4-FFF2-40B4-BE49-F238E27FC236}">
                      <a16:creationId xmlns:a16="http://schemas.microsoft.com/office/drawing/2014/main" id="{F798DE35-06B2-4283-BF48-A5C82E37B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1510"/>
                  <a:ext cx="19" cy="68"/>
                </a:xfrm>
                <a:custGeom>
                  <a:avLst/>
                  <a:gdLst>
                    <a:gd name="T0" fmla="*/ 14 w 19"/>
                    <a:gd name="T1" fmla="*/ 0 h 68"/>
                    <a:gd name="T2" fmla="*/ 14 w 19"/>
                    <a:gd name="T3" fmla="*/ 5 h 68"/>
                    <a:gd name="T4" fmla="*/ 14 w 19"/>
                    <a:gd name="T5" fmla="*/ 10 h 68"/>
                    <a:gd name="T6" fmla="*/ 14 w 19"/>
                    <a:gd name="T7" fmla="*/ 15 h 68"/>
                    <a:gd name="T8" fmla="*/ 14 w 19"/>
                    <a:gd name="T9" fmla="*/ 20 h 68"/>
                    <a:gd name="T10" fmla="*/ 14 w 19"/>
                    <a:gd name="T11" fmla="*/ 24 h 68"/>
                    <a:gd name="T12" fmla="*/ 19 w 19"/>
                    <a:gd name="T13" fmla="*/ 29 h 68"/>
                    <a:gd name="T14" fmla="*/ 19 w 19"/>
                    <a:gd name="T15" fmla="*/ 34 h 68"/>
                    <a:gd name="T16" fmla="*/ 19 w 19"/>
                    <a:gd name="T17" fmla="*/ 39 h 68"/>
                    <a:gd name="T18" fmla="*/ 19 w 19"/>
                    <a:gd name="T19" fmla="*/ 44 h 68"/>
                    <a:gd name="T20" fmla="*/ 19 w 19"/>
                    <a:gd name="T21" fmla="*/ 49 h 68"/>
                    <a:gd name="T22" fmla="*/ 19 w 19"/>
                    <a:gd name="T23" fmla="*/ 53 h 68"/>
                    <a:gd name="T24" fmla="*/ 19 w 19"/>
                    <a:gd name="T25" fmla="*/ 58 h 68"/>
                    <a:gd name="T26" fmla="*/ 14 w 19"/>
                    <a:gd name="T27" fmla="*/ 63 h 68"/>
                    <a:gd name="T28" fmla="*/ 10 w 19"/>
                    <a:gd name="T29" fmla="*/ 63 h 68"/>
                    <a:gd name="T30" fmla="*/ 5 w 19"/>
                    <a:gd name="T31" fmla="*/ 68 h 68"/>
                    <a:gd name="T32" fmla="*/ 0 w 19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68"/>
                    <a:gd name="T53" fmla="*/ 19 w 1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68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9" y="44"/>
                      </a:lnTo>
                      <a:lnTo>
                        <a:pt x="19" y="49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14" y="63"/>
                      </a:lnTo>
                      <a:lnTo>
                        <a:pt x="10" y="63"/>
                      </a:lnTo>
                      <a:lnTo>
                        <a:pt x="5" y="68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8" name="Freeform 1834">
                  <a:extLst>
                    <a:ext uri="{FF2B5EF4-FFF2-40B4-BE49-F238E27FC236}">
                      <a16:creationId xmlns:a16="http://schemas.microsoft.com/office/drawing/2014/main" id="{2F05B3DE-7974-4165-B869-123082CF3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1578"/>
                  <a:ext cx="212" cy="29"/>
                </a:xfrm>
                <a:custGeom>
                  <a:avLst/>
                  <a:gdLst>
                    <a:gd name="T0" fmla="*/ 212 w 212"/>
                    <a:gd name="T1" fmla="*/ 0 h 29"/>
                    <a:gd name="T2" fmla="*/ 198 w 212"/>
                    <a:gd name="T3" fmla="*/ 5 h 29"/>
                    <a:gd name="T4" fmla="*/ 188 w 212"/>
                    <a:gd name="T5" fmla="*/ 5 h 29"/>
                    <a:gd name="T6" fmla="*/ 173 w 212"/>
                    <a:gd name="T7" fmla="*/ 9 h 29"/>
                    <a:gd name="T8" fmla="*/ 159 w 212"/>
                    <a:gd name="T9" fmla="*/ 14 h 29"/>
                    <a:gd name="T10" fmla="*/ 149 w 212"/>
                    <a:gd name="T11" fmla="*/ 14 h 29"/>
                    <a:gd name="T12" fmla="*/ 135 w 212"/>
                    <a:gd name="T13" fmla="*/ 19 h 29"/>
                    <a:gd name="T14" fmla="*/ 120 w 212"/>
                    <a:gd name="T15" fmla="*/ 19 h 29"/>
                    <a:gd name="T16" fmla="*/ 111 w 212"/>
                    <a:gd name="T17" fmla="*/ 24 h 29"/>
                    <a:gd name="T18" fmla="*/ 96 w 212"/>
                    <a:gd name="T19" fmla="*/ 24 h 29"/>
                    <a:gd name="T20" fmla="*/ 82 w 212"/>
                    <a:gd name="T21" fmla="*/ 24 h 29"/>
                    <a:gd name="T22" fmla="*/ 72 w 212"/>
                    <a:gd name="T23" fmla="*/ 29 h 29"/>
                    <a:gd name="T24" fmla="*/ 57 w 212"/>
                    <a:gd name="T25" fmla="*/ 29 h 29"/>
                    <a:gd name="T26" fmla="*/ 43 w 212"/>
                    <a:gd name="T27" fmla="*/ 29 h 29"/>
                    <a:gd name="T28" fmla="*/ 29 w 212"/>
                    <a:gd name="T29" fmla="*/ 29 h 29"/>
                    <a:gd name="T30" fmla="*/ 14 w 212"/>
                    <a:gd name="T31" fmla="*/ 29 h 29"/>
                    <a:gd name="T32" fmla="*/ 0 w 212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2"/>
                    <a:gd name="T52" fmla="*/ 0 h 29"/>
                    <a:gd name="T53" fmla="*/ 212 w 212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2" h="29">
                      <a:moveTo>
                        <a:pt x="212" y="0"/>
                      </a:moveTo>
                      <a:lnTo>
                        <a:pt x="198" y="5"/>
                      </a:lnTo>
                      <a:lnTo>
                        <a:pt x="188" y="5"/>
                      </a:lnTo>
                      <a:lnTo>
                        <a:pt x="173" y="9"/>
                      </a:lnTo>
                      <a:lnTo>
                        <a:pt x="159" y="14"/>
                      </a:lnTo>
                      <a:lnTo>
                        <a:pt x="149" y="14"/>
                      </a:lnTo>
                      <a:lnTo>
                        <a:pt x="135" y="19"/>
                      </a:lnTo>
                      <a:lnTo>
                        <a:pt x="120" y="19"/>
                      </a:lnTo>
                      <a:lnTo>
                        <a:pt x="111" y="24"/>
                      </a:lnTo>
                      <a:lnTo>
                        <a:pt x="96" y="24"/>
                      </a:lnTo>
                      <a:lnTo>
                        <a:pt x="82" y="24"/>
                      </a:lnTo>
                      <a:lnTo>
                        <a:pt x="72" y="29"/>
                      </a:lnTo>
                      <a:lnTo>
                        <a:pt x="57" y="29"/>
                      </a:lnTo>
                      <a:lnTo>
                        <a:pt x="43" y="29"/>
                      </a:lnTo>
                      <a:lnTo>
                        <a:pt x="29" y="29"/>
                      </a:lnTo>
                      <a:lnTo>
                        <a:pt x="14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9" name="Freeform 1835">
                  <a:extLst>
                    <a:ext uri="{FF2B5EF4-FFF2-40B4-BE49-F238E27FC236}">
                      <a16:creationId xmlns:a16="http://schemas.microsoft.com/office/drawing/2014/main" id="{BDC91918-6285-4311-8FF5-7C882ECD6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1544"/>
                  <a:ext cx="15" cy="63"/>
                </a:xfrm>
                <a:custGeom>
                  <a:avLst/>
                  <a:gdLst>
                    <a:gd name="T0" fmla="*/ 15 w 15"/>
                    <a:gd name="T1" fmla="*/ 63 h 63"/>
                    <a:gd name="T2" fmla="*/ 15 w 15"/>
                    <a:gd name="T3" fmla="*/ 58 h 63"/>
                    <a:gd name="T4" fmla="*/ 15 w 15"/>
                    <a:gd name="T5" fmla="*/ 53 h 63"/>
                    <a:gd name="T6" fmla="*/ 10 w 15"/>
                    <a:gd name="T7" fmla="*/ 53 h 63"/>
                    <a:gd name="T8" fmla="*/ 10 w 15"/>
                    <a:gd name="T9" fmla="*/ 48 h 63"/>
                    <a:gd name="T10" fmla="*/ 10 w 15"/>
                    <a:gd name="T11" fmla="*/ 43 h 63"/>
                    <a:gd name="T12" fmla="*/ 10 w 15"/>
                    <a:gd name="T13" fmla="*/ 39 h 63"/>
                    <a:gd name="T14" fmla="*/ 5 w 15"/>
                    <a:gd name="T15" fmla="*/ 34 h 63"/>
                    <a:gd name="T16" fmla="*/ 5 w 15"/>
                    <a:gd name="T17" fmla="*/ 34 h 63"/>
                    <a:gd name="T18" fmla="*/ 5 w 15"/>
                    <a:gd name="T19" fmla="*/ 29 h 63"/>
                    <a:gd name="T20" fmla="*/ 5 w 15"/>
                    <a:gd name="T21" fmla="*/ 24 h 63"/>
                    <a:gd name="T22" fmla="*/ 5 w 15"/>
                    <a:gd name="T23" fmla="*/ 19 h 63"/>
                    <a:gd name="T24" fmla="*/ 5 w 15"/>
                    <a:gd name="T25" fmla="*/ 15 h 63"/>
                    <a:gd name="T26" fmla="*/ 0 w 15"/>
                    <a:gd name="T27" fmla="*/ 10 h 63"/>
                    <a:gd name="T28" fmla="*/ 0 w 15"/>
                    <a:gd name="T29" fmla="*/ 10 h 63"/>
                    <a:gd name="T30" fmla="*/ 0 w 15"/>
                    <a:gd name="T31" fmla="*/ 5 h 63"/>
                    <a:gd name="T32" fmla="*/ 0 w 15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63"/>
                    <a:gd name="T53" fmla="*/ 15 w 15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63">
                      <a:moveTo>
                        <a:pt x="15" y="63"/>
                      </a:moveTo>
                      <a:lnTo>
                        <a:pt x="15" y="58"/>
                      </a:lnTo>
                      <a:lnTo>
                        <a:pt x="15" y="53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10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0" name="Freeform 1836">
                  <a:extLst>
                    <a:ext uri="{FF2B5EF4-FFF2-40B4-BE49-F238E27FC236}">
                      <a16:creationId xmlns:a16="http://schemas.microsoft.com/office/drawing/2014/main" id="{0DA2DB69-FDD9-452B-B917-5EEA63C36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1510"/>
                  <a:ext cx="241" cy="34"/>
                </a:xfrm>
                <a:custGeom>
                  <a:avLst/>
                  <a:gdLst>
                    <a:gd name="T0" fmla="*/ 0 w 241"/>
                    <a:gd name="T1" fmla="*/ 34 h 34"/>
                    <a:gd name="T2" fmla="*/ 15 w 241"/>
                    <a:gd name="T3" fmla="*/ 34 h 34"/>
                    <a:gd name="T4" fmla="*/ 29 w 241"/>
                    <a:gd name="T5" fmla="*/ 34 h 34"/>
                    <a:gd name="T6" fmla="*/ 44 w 241"/>
                    <a:gd name="T7" fmla="*/ 34 h 34"/>
                    <a:gd name="T8" fmla="*/ 63 w 241"/>
                    <a:gd name="T9" fmla="*/ 34 h 34"/>
                    <a:gd name="T10" fmla="*/ 77 w 241"/>
                    <a:gd name="T11" fmla="*/ 34 h 34"/>
                    <a:gd name="T12" fmla="*/ 92 w 241"/>
                    <a:gd name="T13" fmla="*/ 29 h 34"/>
                    <a:gd name="T14" fmla="*/ 106 w 241"/>
                    <a:gd name="T15" fmla="*/ 29 h 34"/>
                    <a:gd name="T16" fmla="*/ 126 w 241"/>
                    <a:gd name="T17" fmla="*/ 29 h 34"/>
                    <a:gd name="T18" fmla="*/ 140 w 241"/>
                    <a:gd name="T19" fmla="*/ 24 h 34"/>
                    <a:gd name="T20" fmla="*/ 155 w 241"/>
                    <a:gd name="T21" fmla="*/ 24 h 34"/>
                    <a:gd name="T22" fmla="*/ 169 w 241"/>
                    <a:gd name="T23" fmla="*/ 20 h 34"/>
                    <a:gd name="T24" fmla="*/ 184 w 241"/>
                    <a:gd name="T25" fmla="*/ 15 h 34"/>
                    <a:gd name="T26" fmla="*/ 198 w 241"/>
                    <a:gd name="T27" fmla="*/ 10 h 34"/>
                    <a:gd name="T28" fmla="*/ 213 w 241"/>
                    <a:gd name="T29" fmla="*/ 10 h 34"/>
                    <a:gd name="T30" fmla="*/ 227 w 241"/>
                    <a:gd name="T31" fmla="*/ 5 h 34"/>
                    <a:gd name="T32" fmla="*/ 241 w 241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1"/>
                    <a:gd name="T52" fmla="*/ 0 h 34"/>
                    <a:gd name="T53" fmla="*/ 241 w 24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1" h="34">
                      <a:moveTo>
                        <a:pt x="0" y="34"/>
                      </a:moveTo>
                      <a:lnTo>
                        <a:pt x="15" y="34"/>
                      </a:lnTo>
                      <a:lnTo>
                        <a:pt x="29" y="34"/>
                      </a:lnTo>
                      <a:lnTo>
                        <a:pt x="44" y="34"/>
                      </a:lnTo>
                      <a:lnTo>
                        <a:pt x="63" y="34"/>
                      </a:lnTo>
                      <a:lnTo>
                        <a:pt x="77" y="34"/>
                      </a:lnTo>
                      <a:lnTo>
                        <a:pt x="92" y="29"/>
                      </a:lnTo>
                      <a:lnTo>
                        <a:pt x="106" y="29"/>
                      </a:lnTo>
                      <a:lnTo>
                        <a:pt x="126" y="29"/>
                      </a:lnTo>
                      <a:lnTo>
                        <a:pt x="140" y="24"/>
                      </a:lnTo>
                      <a:lnTo>
                        <a:pt x="155" y="24"/>
                      </a:lnTo>
                      <a:lnTo>
                        <a:pt x="169" y="20"/>
                      </a:lnTo>
                      <a:lnTo>
                        <a:pt x="184" y="15"/>
                      </a:lnTo>
                      <a:lnTo>
                        <a:pt x="198" y="10"/>
                      </a:lnTo>
                      <a:lnTo>
                        <a:pt x="213" y="10"/>
                      </a:lnTo>
                      <a:lnTo>
                        <a:pt x="227" y="5"/>
                      </a:lnTo>
                      <a:lnTo>
                        <a:pt x="24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1" name="Freeform 1837">
                  <a:extLst>
                    <a:ext uri="{FF2B5EF4-FFF2-40B4-BE49-F238E27FC236}">
                      <a16:creationId xmlns:a16="http://schemas.microsoft.com/office/drawing/2014/main" id="{C3E0A0AF-CFFF-4C0A-8F03-AA738C193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1578"/>
                  <a:ext cx="232" cy="116"/>
                </a:xfrm>
                <a:custGeom>
                  <a:avLst/>
                  <a:gdLst>
                    <a:gd name="T0" fmla="*/ 227 w 232"/>
                    <a:gd name="T1" fmla="*/ 5 h 116"/>
                    <a:gd name="T2" fmla="*/ 227 w 232"/>
                    <a:gd name="T3" fmla="*/ 14 h 116"/>
                    <a:gd name="T4" fmla="*/ 232 w 232"/>
                    <a:gd name="T5" fmla="*/ 24 h 116"/>
                    <a:gd name="T6" fmla="*/ 232 w 232"/>
                    <a:gd name="T7" fmla="*/ 34 h 116"/>
                    <a:gd name="T8" fmla="*/ 232 w 232"/>
                    <a:gd name="T9" fmla="*/ 43 h 116"/>
                    <a:gd name="T10" fmla="*/ 232 w 232"/>
                    <a:gd name="T11" fmla="*/ 53 h 116"/>
                    <a:gd name="T12" fmla="*/ 227 w 232"/>
                    <a:gd name="T13" fmla="*/ 63 h 116"/>
                    <a:gd name="T14" fmla="*/ 222 w 232"/>
                    <a:gd name="T15" fmla="*/ 67 h 116"/>
                    <a:gd name="T16" fmla="*/ 208 w 232"/>
                    <a:gd name="T17" fmla="*/ 72 h 116"/>
                    <a:gd name="T18" fmla="*/ 184 w 232"/>
                    <a:gd name="T19" fmla="*/ 82 h 116"/>
                    <a:gd name="T20" fmla="*/ 165 w 232"/>
                    <a:gd name="T21" fmla="*/ 87 h 116"/>
                    <a:gd name="T22" fmla="*/ 140 w 232"/>
                    <a:gd name="T23" fmla="*/ 96 h 116"/>
                    <a:gd name="T24" fmla="*/ 116 w 232"/>
                    <a:gd name="T25" fmla="*/ 101 h 116"/>
                    <a:gd name="T26" fmla="*/ 97 w 232"/>
                    <a:gd name="T27" fmla="*/ 106 h 116"/>
                    <a:gd name="T28" fmla="*/ 73 w 232"/>
                    <a:gd name="T29" fmla="*/ 111 h 116"/>
                    <a:gd name="T30" fmla="*/ 49 w 232"/>
                    <a:gd name="T31" fmla="*/ 116 h 116"/>
                    <a:gd name="T32" fmla="*/ 34 w 232"/>
                    <a:gd name="T33" fmla="*/ 111 h 116"/>
                    <a:gd name="T34" fmla="*/ 29 w 232"/>
                    <a:gd name="T35" fmla="*/ 101 h 116"/>
                    <a:gd name="T36" fmla="*/ 25 w 232"/>
                    <a:gd name="T37" fmla="*/ 92 h 116"/>
                    <a:gd name="T38" fmla="*/ 20 w 232"/>
                    <a:gd name="T39" fmla="*/ 82 h 116"/>
                    <a:gd name="T40" fmla="*/ 15 w 232"/>
                    <a:gd name="T41" fmla="*/ 72 h 116"/>
                    <a:gd name="T42" fmla="*/ 10 w 232"/>
                    <a:gd name="T43" fmla="*/ 63 h 116"/>
                    <a:gd name="T44" fmla="*/ 5 w 232"/>
                    <a:gd name="T45" fmla="*/ 53 h 116"/>
                    <a:gd name="T46" fmla="*/ 0 w 232"/>
                    <a:gd name="T47" fmla="*/ 38 h 116"/>
                    <a:gd name="T48" fmla="*/ 15 w 232"/>
                    <a:gd name="T49" fmla="*/ 34 h 116"/>
                    <a:gd name="T50" fmla="*/ 44 w 232"/>
                    <a:gd name="T51" fmla="*/ 34 h 116"/>
                    <a:gd name="T52" fmla="*/ 73 w 232"/>
                    <a:gd name="T53" fmla="*/ 34 h 116"/>
                    <a:gd name="T54" fmla="*/ 102 w 232"/>
                    <a:gd name="T55" fmla="*/ 29 h 116"/>
                    <a:gd name="T56" fmla="*/ 131 w 232"/>
                    <a:gd name="T57" fmla="*/ 24 h 116"/>
                    <a:gd name="T58" fmla="*/ 160 w 232"/>
                    <a:gd name="T59" fmla="*/ 19 h 116"/>
                    <a:gd name="T60" fmla="*/ 189 w 232"/>
                    <a:gd name="T61" fmla="*/ 14 h 116"/>
                    <a:gd name="T62" fmla="*/ 213 w 232"/>
                    <a:gd name="T63" fmla="*/ 5 h 1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2"/>
                    <a:gd name="T97" fmla="*/ 0 h 116"/>
                    <a:gd name="T98" fmla="*/ 232 w 232"/>
                    <a:gd name="T99" fmla="*/ 116 h 1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2" h="116">
                      <a:moveTo>
                        <a:pt x="227" y="0"/>
                      </a:moveTo>
                      <a:lnTo>
                        <a:pt x="227" y="5"/>
                      </a:lnTo>
                      <a:lnTo>
                        <a:pt x="227" y="9"/>
                      </a:lnTo>
                      <a:lnTo>
                        <a:pt x="227" y="14"/>
                      </a:lnTo>
                      <a:lnTo>
                        <a:pt x="232" y="19"/>
                      </a:lnTo>
                      <a:lnTo>
                        <a:pt x="232" y="24"/>
                      </a:lnTo>
                      <a:lnTo>
                        <a:pt x="232" y="29"/>
                      </a:lnTo>
                      <a:lnTo>
                        <a:pt x="232" y="34"/>
                      </a:lnTo>
                      <a:lnTo>
                        <a:pt x="232" y="38"/>
                      </a:lnTo>
                      <a:lnTo>
                        <a:pt x="232" y="43"/>
                      </a:lnTo>
                      <a:lnTo>
                        <a:pt x="232" y="48"/>
                      </a:lnTo>
                      <a:lnTo>
                        <a:pt x="232" y="53"/>
                      </a:lnTo>
                      <a:lnTo>
                        <a:pt x="232" y="58"/>
                      </a:lnTo>
                      <a:lnTo>
                        <a:pt x="227" y="63"/>
                      </a:lnTo>
                      <a:lnTo>
                        <a:pt x="227" y="67"/>
                      </a:lnTo>
                      <a:lnTo>
                        <a:pt x="222" y="67"/>
                      </a:lnTo>
                      <a:lnTo>
                        <a:pt x="218" y="67"/>
                      </a:lnTo>
                      <a:lnTo>
                        <a:pt x="208" y="72"/>
                      </a:lnTo>
                      <a:lnTo>
                        <a:pt x="194" y="77"/>
                      </a:lnTo>
                      <a:lnTo>
                        <a:pt x="184" y="82"/>
                      </a:lnTo>
                      <a:lnTo>
                        <a:pt x="174" y="87"/>
                      </a:lnTo>
                      <a:lnTo>
                        <a:pt x="165" y="87"/>
                      </a:lnTo>
                      <a:lnTo>
                        <a:pt x="150" y="92"/>
                      </a:lnTo>
                      <a:lnTo>
                        <a:pt x="140" y="96"/>
                      </a:lnTo>
                      <a:lnTo>
                        <a:pt x="131" y="96"/>
                      </a:lnTo>
                      <a:lnTo>
                        <a:pt x="116" y="101"/>
                      </a:lnTo>
                      <a:lnTo>
                        <a:pt x="107" y="106"/>
                      </a:lnTo>
                      <a:lnTo>
                        <a:pt x="97" y="106"/>
                      </a:lnTo>
                      <a:lnTo>
                        <a:pt x="82" y="111"/>
                      </a:lnTo>
                      <a:lnTo>
                        <a:pt x="73" y="111"/>
                      </a:lnTo>
                      <a:lnTo>
                        <a:pt x="63" y="111"/>
                      </a:lnTo>
                      <a:lnTo>
                        <a:pt x="49" y="116"/>
                      </a:lnTo>
                      <a:lnTo>
                        <a:pt x="39" y="116"/>
                      </a:lnTo>
                      <a:lnTo>
                        <a:pt x="34" y="111"/>
                      </a:lnTo>
                      <a:lnTo>
                        <a:pt x="34" y="106"/>
                      </a:lnTo>
                      <a:lnTo>
                        <a:pt x="29" y="101"/>
                      </a:lnTo>
                      <a:lnTo>
                        <a:pt x="29" y="96"/>
                      </a:lnTo>
                      <a:lnTo>
                        <a:pt x="25" y="92"/>
                      </a:lnTo>
                      <a:lnTo>
                        <a:pt x="20" y="87"/>
                      </a:lnTo>
                      <a:lnTo>
                        <a:pt x="20" y="82"/>
                      </a:lnTo>
                      <a:lnTo>
                        <a:pt x="15" y="77"/>
                      </a:lnTo>
                      <a:lnTo>
                        <a:pt x="15" y="72"/>
                      </a:lnTo>
                      <a:lnTo>
                        <a:pt x="10" y="67"/>
                      </a:lnTo>
                      <a:lnTo>
                        <a:pt x="10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15" y="34"/>
                      </a:lnTo>
                      <a:lnTo>
                        <a:pt x="29" y="34"/>
                      </a:lnTo>
                      <a:lnTo>
                        <a:pt x="44" y="34"/>
                      </a:lnTo>
                      <a:lnTo>
                        <a:pt x="58" y="34"/>
                      </a:lnTo>
                      <a:lnTo>
                        <a:pt x="73" y="34"/>
                      </a:lnTo>
                      <a:lnTo>
                        <a:pt x="87" y="34"/>
                      </a:lnTo>
                      <a:lnTo>
                        <a:pt x="102" y="29"/>
                      </a:lnTo>
                      <a:lnTo>
                        <a:pt x="116" y="29"/>
                      </a:lnTo>
                      <a:lnTo>
                        <a:pt x="131" y="24"/>
                      </a:lnTo>
                      <a:lnTo>
                        <a:pt x="145" y="24"/>
                      </a:lnTo>
                      <a:lnTo>
                        <a:pt x="160" y="19"/>
                      </a:lnTo>
                      <a:lnTo>
                        <a:pt x="174" y="19"/>
                      </a:lnTo>
                      <a:lnTo>
                        <a:pt x="189" y="14"/>
                      </a:lnTo>
                      <a:lnTo>
                        <a:pt x="203" y="9"/>
                      </a:lnTo>
                      <a:lnTo>
                        <a:pt x="213" y="5"/>
                      </a:ln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" name="Freeform 1838">
                  <a:extLst>
                    <a:ext uri="{FF2B5EF4-FFF2-40B4-BE49-F238E27FC236}">
                      <a16:creationId xmlns:a16="http://schemas.microsoft.com/office/drawing/2014/main" id="{54F1F78C-335C-4494-8F47-9A451E0F8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1578"/>
                  <a:ext cx="14" cy="67"/>
                </a:xfrm>
                <a:custGeom>
                  <a:avLst/>
                  <a:gdLst>
                    <a:gd name="T0" fmla="*/ 9 w 14"/>
                    <a:gd name="T1" fmla="*/ 0 h 67"/>
                    <a:gd name="T2" fmla="*/ 9 w 14"/>
                    <a:gd name="T3" fmla="*/ 5 h 67"/>
                    <a:gd name="T4" fmla="*/ 9 w 14"/>
                    <a:gd name="T5" fmla="*/ 9 h 67"/>
                    <a:gd name="T6" fmla="*/ 9 w 14"/>
                    <a:gd name="T7" fmla="*/ 14 h 67"/>
                    <a:gd name="T8" fmla="*/ 14 w 14"/>
                    <a:gd name="T9" fmla="*/ 19 h 67"/>
                    <a:gd name="T10" fmla="*/ 14 w 14"/>
                    <a:gd name="T11" fmla="*/ 24 h 67"/>
                    <a:gd name="T12" fmla="*/ 14 w 14"/>
                    <a:gd name="T13" fmla="*/ 29 h 67"/>
                    <a:gd name="T14" fmla="*/ 14 w 14"/>
                    <a:gd name="T15" fmla="*/ 34 h 67"/>
                    <a:gd name="T16" fmla="*/ 14 w 14"/>
                    <a:gd name="T17" fmla="*/ 38 h 67"/>
                    <a:gd name="T18" fmla="*/ 14 w 14"/>
                    <a:gd name="T19" fmla="*/ 43 h 67"/>
                    <a:gd name="T20" fmla="*/ 14 w 14"/>
                    <a:gd name="T21" fmla="*/ 48 h 67"/>
                    <a:gd name="T22" fmla="*/ 14 w 14"/>
                    <a:gd name="T23" fmla="*/ 53 h 67"/>
                    <a:gd name="T24" fmla="*/ 14 w 14"/>
                    <a:gd name="T25" fmla="*/ 58 h 67"/>
                    <a:gd name="T26" fmla="*/ 9 w 14"/>
                    <a:gd name="T27" fmla="*/ 63 h 67"/>
                    <a:gd name="T28" fmla="*/ 9 w 14"/>
                    <a:gd name="T29" fmla="*/ 67 h 67"/>
                    <a:gd name="T30" fmla="*/ 4 w 14"/>
                    <a:gd name="T31" fmla="*/ 67 h 67"/>
                    <a:gd name="T32" fmla="*/ 0 w 14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67"/>
                    <a:gd name="T53" fmla="*/ 14 w 14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67">
                      <a:moveTo>
                        <a:pt x="9" y="0"/>
                      </a:move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14" y="38"/>
                      </a:lnTo>
                      <a:lnTo>
                        <a:pt x="14" y="43"/>
                      </a:lnTo>
                      <a:lnTo>
                        <a:pt x="14" y="48"/>
                      </a:lnTo>
                      <a:lnTo>
                        <a:pt x="14" y="53"/>
                      </a:lnTo>
                      <a:lnTo>
                        <a:pt x="14" y="58"/>
                      </a:lnTo>
                      <a:lnTo>
                        <a:pt x="9" y="63"/>
                      </a:lnTo>
                      <a:lnTo>
                        <a:pt x="9" y="67"/>
                      </a:lnTo>
                      <a:lnTo>
                        <a:pt x="4" y="67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" name="Freeform 1839">
                  <a:extLst>
                    <a:ext uri="{FF2B5EF4-FFF2-40B4-BE49-F238E27FC236}">
                      <a16:creationId xmlns:a16="http://schemas.microsoft.com/office/drawing/2014/main" id="{0E700605-2B85-47ED-9914-F834B29EE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9" y="1645"/>
                  <a:ext cx="179" cy="49"/>
                </a:xfrm>
                <a:custGeom>
                  <a:avLst/>
                  <a:gdLst>
                    <a:gd name="T0" fmla="*/ 179 w 179"/>
                    <a:gd name="T1" fmla="*/ 0 h 49"/>
                    <a:gd name="T2" fmla="*/ 169 w 179"/>
                    <a:gd name="T3" fmla="*/ 5 h 49"/>
                    <a:gd name="T4" fmla="*/ 155 w 179"/>
                    <a:gd name="T5" fmla="*/ 10 h 49"/>
                    <a:gd name="T6" fmla="*/ 145 w 179"/>
                    <a:gd name="T7" fmla="*/ 15 h 49"/>
                    <a:gd name="T8" fmla="*/ 135 w 179"/>
                    <a:gd name="T9" fmla="*/ 20 h 49"/>
                    <a:gd name="T10" fmla="*/ 126 w 179"/>
                    <a:gd name="T11" fmla="*/ 20 h 49"/>
                    <a:gd name="T12" fmla="*/ 111 w 179"/>
                    <a:gd name="T13" fmla="*/ 25 h 49"/>
                    <a:gd name="T14" fmla="*/ 101 w 179"/>
                    <a:gd name="T15" fmla="*/ 29 h 49"/>
                    <a:gd name="T16" fmla="*/ 92 w 179"/>
                    <a:gd name="T17" fmla="*/ 29 h 49"/>
                    <a:gd name="T18" fmla="*/ 77 w 179"/>
                    <a:gd name="T19" fmla="*/ 34 h 49"/>
                    <a:gd name="T20" fmla="*/ 68 w 179"/>
                    <a:gd name="T21" fmla="*/ 39 h 49"/>
                    <a:gd name="T22" fmla="*/ 58 w 179"/>
                    <a:gd name="T23" fmla="*/ 39 h 49"/>
                    <a:gd name="T24" fmla="*/ 43 w 179"/>
                    <a:gd name="T25" fmla="*/ 44 h 49"/>
                    <a:gd name="T26" fmla="*/ 34 w 179"/>
                    <a:gd name="T27" fmla="*/ 44 h 49"/>
                    <a:gd name="T28" fmla="*/ 24 w 179"/>
                    <a:gd name="T29" fmla="*/ 44 h 49"/>
                    <a:gd name="T30" fmla="*/ 10 w 179"/>
                    <a:gd name="T31" fmla="*/ 49 h 49"/>
                    <a:gd name="T32" fmla="*/ 0 w 179"/>
                    <a:gd name="T33" fmla="*/ 49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9"/>
                    <a:gd name="T52" fmla="*/ 0 h 49"/>
                    <a:gd name="T53" fmla="*/ 179 w 179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9" h="49">
                      <a:moveTo>
                        <a:pt x="179" y="0"/>
                      </a:moveTo>
                      <a:lnTo>
                        <a:pt x="169" y="5"/>
                      </a:lnTo>
                      <a:lnTo>
                        <a:pt x="155" y="10"/>
                      </a:lnTo>
                      <a:lnTo>
                        <a:pt x="145" y="15"/>
                      </a:lnTo>
                      <a:lnTo>
                        <a:pt x="135" y="20"/>
                      </a:lnTo>
                      <a:lnTo>
                        <a:pt x="126" y="20"/>
                      </a:lnTo>
                      <a:lnTo>
                        <a:pt x="111" y="25"/>
                      </a:lnTo>
                      <a:lnTo>
                        <a:pt x="101" y="29"/>
                      </a:lnTo>
                      <a:lnTo>
                        <a:pt x="92" y="29"/>
                      </a:lnTo>
                      <a:lnTo>
                        <a:pt x="77" y="34"/>
                      </a:lnTo>
                      <a:lnTo>
                        <a:pt x="68" y="39"/>
                      </a:lnTo>
                      <a:lnTo>
                        <a:pt x="58" y="39"/>
                      </a:lnTo>
                      <a:lnTo>
                        <a:pt x="43" y="44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10" y="49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4" name="Freeform 1840">
                  <a:extLst>
                    <a:ext uri="{FF2B5EF4-FFF2-40B4-BE49-F238E27FC236}">
                      <a16:creationId xmlns:a16="http://schemas.microsoft.com/office/drawing/2014/main" id="{EA3FC365-C89B-4A2F-916E-1B41501B5B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1612"/>
                  <a:ext cx="39" cy="82"/>
                </a:xfrm>
                <a:custGeom>
                  <a:avLst/>
                  <a:gdLst>
                    <a:gd name="T0" fmla="*/ 39 w 39"/>
                    <a:gd name="T1" fmla="*/ 82 h 82"/>
                    <a:gd name="T2" fmla="*/ 34 w 39"/>
                    <a:gd name="T3" fmla="*/ 77 h 82"/>
                    <a:gd name="T4" fmla="*/ 34 w 39"/>
                    <a:gd name="T5" fmla="*/ 72 h 82"/>
                    <a:gd name="T6" fmla="*/ 29 w 39"/>
                    <a:gd name="T7" fmla="*/ 67 h 82"/>
                    <a:gd name="T8" fmla="*/ 29 w 39"/>
                    <a:gd name="T9" fmla="*/ 62 h 82"/>
                    <a:gd name="T10" fmla="*/ 25 w 39"/>
                    <a:gd name="T11" fmla="*/ 58 h 82"/>
                    <a:gd name="T12" fmla="*/ 20 w 39"/>
                    <a:gd name="T13" fmla="*/ 53 h 82"/>
                    <a:gd name="T14" fmla="*/ 20 w 39"/>
                    <a:gd name="T15" fmla="*/ 48 h 82"/>
                    <a:gd name="T16" fmla="*/ 15 w 39"/>
                    <a:gd name="T17" fmla="*/ 43 h 82"/>
                    <a:gd name="T18" fmla="*/ 15 w 39"/>
                    <a:gd name="T19" fmla="*/ 38 h 82"/>
                    <a:gd name="T20" fmla="*/ 10 w 39"/>
                    <a:gd name="T21" fmla="*/ 33 h 82"/>
                    <a:gd name="T22" fmla="*/ 10 w 39"/>
                    <a:gd name="T23" fmla="*/ 29 h 82"/>
                    <a:gd name="T24" fmla="*/ 5 w 39"/>
                    <a:gd name="T25" fmla="*/ 24 h 82"/>
                    <a:gd name="T26" fmla="*/ 5 w 39"/>
                    <a:gd name="T27" fmla="*/ 19 h 82"/>
                    <a:gd name="T28" fmla="*/ 0 w 39"/>
                    <a:gd name="T29" fmla="*/ 9 h 82"/>
                    <a:gd name="T30" fmla="*/ 0 w 39"/>
                    <a:gd name="T31" fmla="*/ 4 h 82"/>
                    <a:gd name="T32" fmla="*/ 0 w 39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82"/>
                    <a:gd name="T53" fmla="*/ 39 w 39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82">
                      <a:moveTo>
                        <a:pt x="39" y="82"/>
                      </a:moveTo>
                      <a:lnTo>
                        <a:pt x="34" y="77"/>
                      </a:lnTo>
                      <a:lnTo>
                        <a:pt x="34" y="72"/>
                      </a:lnTo>
                      <a:lnTo>
                        <a:pt x="29" y="67"/>
                      </a:lnTo>
                      <a:lnTo>
                        <a:pt x="29" y="62"/>
                      </a:lnTo>
                      <a:lnTo>
                        <a:pt x="25" y="58"/>
                      </a:lnTo>
                      <a:lnTo>
                        <a:pt x="20" y="53"/>
                      </a:lnTo>
                      <a:lnTo>
                        <a:pt x="20" y="48"/>
                      </a:lnTo>
                      <a:lnTo>
                        <a:pt x="15" y="43"/>
                      </a:lnTo>
                      <a:lnTo>
                        <a:pt x="15" y="38"/>
                      </a:lnTo>
                      <a:lnTo>
                        <a:pt x="10" y="33"/>
                      </a:lnTo>
                      <a:lnTo>
                        <a:pt x="1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5" name="Freeform 1841">
                  <a:extLst>
                    <a:ext uri="{FF2B5EF4-FFF2-40B4-BE49-F238E27FC236}">
                      <a16:creationId xmlns:a16="http://schemas.microsoft.com/office/drawing/2014/main" id="{A3C6A26E-A64E-4A27-9666-43212BB80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1578"/>
                  <a:ext cx="227" cy="34"/>
                </a:xfrm>
                <a:custGeom>
                  <a:avLst/>
                  <a:gdLst>
                    <a:gd name="T0" fmla="*/ 0 w 227"/>
                    <a:gd name="T1" fmla="*/ 34 h 34"/>
                    <a:gd name="T2" fmla="*/ 15 w 227"/>
                    <a:gd name="T3" fmla="*/ 34 h 34"/>
                    <a:gd name="T4" fmla="*/ 29 w 227"/>
                    <a:gd name="T5" fmla="*/ 34 h 34"/>
                    <a:gd name="T6" fmla="*/ 44 w 227"/>
                    <a:gd name="T7" fmla="*/ 34 h 34"/>
                    <a:gd name="T8" fmla="*/ 58 w 227"/>
                    <a:gd name="T9" fmla="*/ 34 h 34"/>
                    <a:gd name="T10" fmla="*/ 73 w 227"/>
                    <a:gd name="T11" fmla="*/ 34 h 34"/>
                    <a:gd name="T12" fmla="*/ 87 w 227"/>
                    <a:gd name="T13" fmla="*/ 34 h 34"/>
                    <a:gd name="T14" fmla="*/ 102 w 227"/>
                    <a:gd name="T15" fmla="*/ 29 h 34"/>
                    <a:gd name="T16" fmla="*/ 116 w 227"/>
                    <a:gd name="T17" fmla="*/ 29 h 34"/>
                    <a:gd name="T18" fmla="*/ 131 w 227"/>
                    <a:gd name="T19" fmla="*/ 24 h 34"/>
                    <a:gd name="T20" fmla="*/ 145 w 227"/>
                    <a:gd name="T21" fmla="*/ 24 h 34"/>
                    <a:gd name="T22" fmla="*/ 160 w 227"/>
                    <a:gd name="T23" fmla="*/ 19 h 34"/>
                    <a:gd name="T24" fmla="*/ 174 w 227"/>
                    <a:gd name="T25" fmla="*/ 19 h 34"/>
                    <a:gd name="T26" fmla="*/ 189 w 227"/>
                    <a:gd name="T27" fmla="*/ 14 h 34"/>
                    <a:gd name="T28" fmla="*/ 203 w 227"/>
                    <a:gd name="T29" fmla="*/ 9 h 34"/>
                    <a:gd name="T30" fmla="*/ 213 w 227"/>
                    <a:gd name="T31" fmla="*/ 5 h 34"/>
                    <a:gd name="T32" fmla="*/ 227 w 227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7"/>
                    <a:gd name="T52" fmla="*/ 0 h 34"/>
                    <a:gd name="T53" fmla="*/ 227 w 22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7" h="34">
                      <a:moveTo>
                        <a:pt x="0" y="34"/>
                      </a:moveTo>
                      <a:lnTo>
                        <a:pt x="15" y="34"/>
                      </a:lnTo>
                      <a:lnTo>
                        <a:pt x="29" y="34"/>
                      </a:lnTo>
                      <a:lnTo>
                        <a:pt x="44" y="34"/>
                      </a:lnTo>
                      <a:lnTo>
                        <a:pt x="58" y="34"/>
                      </a:lnTo>
                      <a:lnTo>
                        <a:pt x="73" y="34"/>
                      </a:lnTo>
                      <a:lnTo>
                        <a:pt x="87" y="34"/>
                      </a:lnTo>
                      <a:lnTo>
                        <a:pt x="102" y="29"/>
                      </a:lnTo>
                      <a:lnTo>
                        <a:pt x="116" y="29"/>
                      </a:lnTo>
                      <a:lnTo>
                        <a:pt x="131" y="24"/>
                      </a:lnTo>
                      <a:lnTo>
                        <a:pt x="145" y="24"/>
                      </a:lnTo>
                      <a:lnTo>
                        <a:pt x="160" y="19"/>
                      </a:lnTo>
                      <a:lnTo>
                        <a:pt x="174" y="19"/>
                      </a:lnTo>
                      <a:lnTo>
                        <a:pt x="189" y="14"/>
                      </a:lnTo>
                      <a:lnTo>
                        <a:pt x="203" y="9"/>
                      </a:lnTo>
                      <a:lnTo>
                        <a:pt x="213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6" name="Freeform 1842">
                  <a:extLst>
                    <a:ext uri="{FF2B5EF4-FFF2-40B4-BE49-F238E27FC236}">
                      <a16:creationId xmlns:a16="http://schemas.microsoft.com/office/drawing/2014/main" id="{024EA5EB-2F35-470E-BAE4-9AA848BE5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1650"/>
                  <a:ext cx="193" cy="102"/>
                </a:xfrm>
                <a:custGeom>
                  <a:avLst/>
                  <a:gdLst>
                    <a:gd name="T0" fmla="*/ 193 w 193"/>
                    <a:gd name="T1" fmla="*/ 58 h 102"/>
                    <a:gd name="T2" fmla="*/ 183 w 193"/>
                    <a:gd name="T3" fmla="*/ 63 h 102"/>
                    <a:gd name="T4" fmla="*/ 174 w 193"/>
                    <a:gd name="T5" fmla="*/ 68 h 102"/>
                    <a:gd name="T6" fmla="*/ 164 w 193"/>
                    <a:gd name="T7" fmla="*/ 68 h 102"/>
                    <a:gd name="T8" fmla="*/ 154 w 193"/>
                    <a:gd name="T9" fmla="*/ 73 h 102"/>
                    <a:gd name="T10" fmla="*/ 145 w 193"/>
                    <a:gd name="T11" fmla="*/ 77 h 102"/>
                    <a:gd name="T12" fmla="*/ 135 w 193"/>
                    <a:gd name="T13" fmla="*/ 77 h 102"/>
                    <a:gd name="T14" fmla="*/ 125 w 193"/>
                    <a:gd name="T15" fmla="*/ 82 h 102"/>
                    <a:gd name="T16" fmla="*/ 116 w 193"/>
                    <a:gd name="T17" fmla="*/ 87 h 102"/>
                    <a:gd name="T18" fmla="*/ 106 w 193"/>
                    <a:gd name="T19" fmla="*/ 92 h 102"/>
                    <a:gd name="T20" fmla="*/ 96 w 193"/>
                    <a:gd name="T21" fmla="*/ 92 h 102"/>
                    <a:gd name="T22" fmla="*/ 82 w 193"/>
                    <a:gd name="T23" fmla="*/ 97 h 102"/>
                    <a:gd name="T24" fmla="*/ 72 w 193"/>
                    <a:gd name="T25" fmla="*/ 97 h 102"/>
                    <a:gd name="T26" fmla="*/ 63 w 193"/>
                    <a:gd name="T27" fmla="*/ 102 h 102"/>
                    <a:gd name="T28" fmla="*/ 53 w 193"/>
                    <a:gd name="T29" fmla="*/ 102 h 102"/>
                    <a:gd name="T30" fmla="*/ 43 w 193"/>
                    <a:gd name="T31" fmla="*/ 102 h 102"/>
                    <a:gd name="T32" fmla="*/ 29 w 193"/>
                    <a:gd name="T33" fmla="*/ 102 h 102"/>
                    <a:gd name="T34" fmla="*/ 29 w 193"/>
                    <a:gd name="T35" fmla="*/ 102 h 102"/>
                    <a:gd name="T36" fmla="*/ 24 w 193"/>
                    <a:gd name="T37" fmla="*/ 97 h 102"/>
                    <a:gd name="T38" fmla="*/ 24 w 193"/>
                    <a:gd name="T39" fmla="*/ 92 h 102"/>
                    <a:gd name="T40" fmla="*/ 24 w 193"/>
                    <a:gd name="T41" fmla="*/ 92 h 102"/>
                    <a:gd name="T42" fmla="*/ 19 w 193"/>
                    <a:gd name="T43" fmla="*/ 87 h 102"/>
                    <a:gd name="T44" fmla="*/ 19 w 193"/>
                    <a:gd name="T45" fmla="*/ 82 h 102"/>
                    <a:gd name="T46" fmla="*/ 14 w 193"/>
                    <a:gd name="T47" fmla="*/ 82 h 102"/>
                    <a:gd name="T48" fmla="*/ 14 w 193"/>
                    <a:gd name="T49" fmla="*/ 77 h 102"/>
                    <a:gd name="T50" fmla="*/ 9 w 193"/>
                    <a:gd name="T51" fmla="*/ 73 h 102"/>
                    <a:gd name="T52" fmla="*/ 9 w 193"/>
                    <a:gd name="T53" fmla="*/ 68 h 102"/>
                    <a:gd name="T54" fmla="*/ 9 w 193"/>
                    <a:gd name="T55" fmla="*/ 68 h 102"/>
                    <a:gd name="T56" fmla="*/ 5 w 193"/>
                    <a:gd name="T57" fmla="*/ 63 h 102"/>
                    <a:gd name="T58" fmla="*/ 5 w 193"/>
                    <a:gd name="T59" fmla="*/ 58 h 102"/>
                    <a:gd name="T60" fmla="*/ 0 w 193"/>
                    <a:gd name="T61" fmla="*/ 58 h 102"/>
                    <a:gd name="T62" fmla="*/ 0 w 193"/>
                    <a:gd name="T63" fmla="*/ 53 h 102"/>
                    <a:gd name="T64" fmla="*/ 0 w 193"/>
                    <a:gd name="T65" fmla="*/ 49 h 102"/>
                    <a:gd name="T66" fmla="*/ 9 w 193"/>
                    <a:gd name="T67" fmla="*/ 49 h 102"/>
                    <a:gd name="T68" fmla="*/ 24 w 193"/>
                    <a:gd name="T69" fmla="*/ 49 h 102"/>
                    <a:gd name="T70" fmla="*/ 38 w 193"/>
                    <a:gd name="T71" fmla="*/ 44 h 102"/>
                    <a:gd name="T72" fmla="*/ 48 w 193"/>
                    <a:gd name="T73" fmla="*/ 44 h 102"/>
                    <a:gd name="T74" fmla="*/ 63 w 193"/>
                    <a:gd name="T75" fmla="*/ 39 h 102"/>
                    <a:gd name="T76" fmla="*/ 72 w 193"/>
                    <a:gd name="T77" fmla="*/ 39 h 102"/>
                    <a:gd name="T78" fmla="*/ 87 w 193"/>
                    <a:gd name="T79" fmla="*/ 34 h 102"/>
                    <a:gd name="T80" fmla="*/ 96 w 193"/>
                    <a:gd name="T81" fmla="*/ 34 h 102"/>
                    <a:gd name="T82" fmla="*/ 111 w 193"/>
                    <a:gd name="T83" fmla="*/ 29 h 102"/>
                    <a:gd name="T84" fmla="*/ 121 w 193"/>
                    <a:gd name="T85" fmla="*/ 24 h 102"/>
                    <a:gd name="T86" fmla="*/ 135 w 193"/>
                    <a:gd name="T87" fmla="*/ 20 h 102"/>
                    <a:gd name="T88" fmla="*/ 145 w 193"/>
                    <a:gd name="T89" fmla="*/ 20 h 102"/>
                    <a:gd name="T90" fmla="*/ 159 w 193"/>
                    <a:gd name="T91" fmla="*/ 15 h 102"/>
                    <a:gd name="T92" fmla="*/ 169 w 193"/>
                    <a:gd name="T93" fmla="*/ 10 h 102"/>
                    <a:gd name="T94" fmla="*/ 178 w 193"/>
                    <a:gd name="T95" fmla="*/ 5 h 102"/>
                    <a:gd name="T96" fmla="*/ 193 w 193"/>
                    <a:gd name="T97" fmla="*/ 0 h 102"/>
                    <a:gd name="T98" fmla="*/ 193 w 193"/>
                    <a:gd name="T99" fmla="*/ 0 h 102"/>
                    <a:gd name="T100" fmla="*/ 193 w 193"/>
                    <a:gd name="T101" fmla="*/ 58 h 10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3"/>
                    <a:gd name="T154" fmla="*/ 0 h 102"/>
                    <a:gd name="T155" fmla="*/ 193 w 193"/>
                    <a:gd name="T156" fmla="*/ 102 h 10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3" h="102">
                      <a:moveTo>
                        <a:pt x="193" y="58"/>
                      </a:moveTo>
                      <a:lnTo>
                        <a:pt x="183" y="63"/>
                      </a:lnTo>
                      <a:lnTo>
                        <a:pt x="174" y="68"/>
                      </a:lnTo>
                      <a:lnTo>
                        <a:pt x="164" y="68"/>
                      </a:lnTo>
                      <a:lnTo>
                        <a:pt x="154" y="73"/>
                      </a:lnTo>
                      <a:lnTo>
                        <a:pt x="145" y="77"/>
                      </a:lnTo>
                      <a:lnTo>
                        <a:pt x="135" y="77"/>
                      </a:lnTo>
                      <a:lnTo>
                        <a:pt x="125" y="82"/>
                      </a:lnTo>
                      <a:lnTo>
                        <a:pt x="116" y="87"/>
                      </a:lnTo>
                      <a:lnTo>
                        <a:pt x="106" y="92"/>
                      </a:lnTo>
                      <a:lnTo>
                        <a:pt x="96" y="92"/>
                      </a:lnTo>
                      <a:lnTo>
                        <a:pt x="82" y="97"/>
                      </a:lnTo>
                      <a:lnTo>
                        <a:pt x="72" y="97"/>
                      </a:lnTo>
                      <a:lnTo>
                        <a:pt x="63" y="102"/>
                      </a:lnTo>
                      <a:lnTo>
                        <a:pt x="53" y="102"/>
                      </a:lnTo>
                      <a:lnTo>
                        <a:pt x="43" y="102"/>
                      </a:lnTo>
                      <a:lnTo>
                        <a:pt x="29" y="102"/>
                      </a:lnTo>
                      <a:lnTo>
                        <a:pt x="24" y="97"/>
                      </a:lnTo>
                      <a:lnTo>
                        <a:pt x="24" y="92"/>
                      </a:lnTo>
                      <a:lnTo>
                        <a:pt x="19" y="87"/>
                      </a:lnTo>
                      <a:lnTo>
                        <a:pt x="19" y="82"/>
                      </a:lnTo>
                      <a:lnTo>
                        <a:pt x="14" y="82"/>
                      </a:lnTo>
                      <a:lnTo>
                        <a:pt x="14" y="77"/>
                      </a:lnTo>
                      <a:lnTo>
                        <a:pt x="9" y="73"/>
                      </a:lnTo>
                      <a:lnTo>
                        <a:pt x="9" y="68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9" y="49"/>
                      </a:lnTo>
                      <a:lnTo>
                        <a:pt x="24" y="49"/>
                      </a:lnTo>
                      <a:lnTo>
                        <a:pt x="38" y="44"/>
                      </a:lnTo>
                      <a:lnTo>
                        <a:pt x="48" y="44"/>
                      </a:lnTo>
                      <a:lnTo>
                        <a:pt x="63" y="39"/>
                      </a:lnTo>
                      <a:lnTo>
                        <a:pt x="72" y="39"/>
                      </a:lnTo>
                      <a:lnTo>
                        <a:pt x="87" y="34"/>
                      </a:lnTo>
                      <a:lnTo>
                        <a:pt x="96" y="34"/>
                      </a:lnTo>
                      <a:lnTo>
                        <a:pt x="111" y="29"/>
                      </a:lnTo>
                      <a:lnTo>
                        <a:pt x="121" y="24"/>
                      </a:lnTo>
                      <a:lnTo>
                        <a:pt x="135" y="20"/>
                      </a:lnTo>
                      <a:lnTo>
                        <a:pt x="145" y="20"/>
                      </a:lnTo>
                      <a:lnTo>
                        <a:pt x="159" y="15"/>
                      </a:lnTo>
                      <a:lnTo>
                        <a:pt x="169" y="10"/>
                      </a:lnTo>
                      <a:lnTo>
                        <a:pt x="178" y="5"/>
                      </a:lnTo>
                      <a:lnTo>
                        <a:pt x="193" y="0"/>
                      </a:lnTo>
                      <a:lnTo>
                        <a:pt x="193" y="58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7" name="Freeform 1843">
                  <a:extLst>
                    <a:ext uri="{FF2B5EF4-FFF2-40B4-BE49-F238E27FC236}">
                      <a16:creationId xmlns:a16="http://schemas.microsoft.com/office/drawing/2014/main" id="{5B1254E1-361F-4560-A5E3-2B324CD14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1708"/>
                  <a:ext cx="164" cy="44"/>
                </a:xfrm>
                <a:custGeom>
                  <a:avLst/>
                  <a:gdLst>
                    <a:gd name="T0" fmla="*/ 164 w 164"/>
                    <a:gd name="T1" fmla="*/ 0 h 44"/>
                    <a:gd name="T2" fmla="*/ 154 w 164"/>
                    <a:gd name="T3" fmla="*/ 5 h 44"/>
                    <a:gd name="T4" fmla="*/ 145 w 164"/>
                    <a:gd name="T5" fmla="*/ 10 h 44"/>
                    <a:gd name="T6" fmla="*/ 135 w 164"/>
                    <a:gd name="T7" fmla="*/ 10 h 44"/>
                    <a:gd name="T8" fmla="*/ 125 w 164"/>
                    <a:gd name="T9" fmla="*/ 15 h 44"/>
                    <a:gd name="T10" fmla="*/ 116 w 164"/>
                    <a:gd name="T11" fmla="*/ 19 h 44"/>
                    <a:gd name="T12" fmla="*/ 106 w 164"/>
                    <a:gd name="T13" fmla="*/ 19 h 44"/>
                    <a:gd name="T14" fmla="*/ 96 w 164"/>
                    <a:gd name="T15" fmla="*/ 24 h 44"/>
                    <a:gd name="T16" fmla="*/ 87 w 164"/>
                    <a:gd name="T17" fmla="*/ 29 h 44"/>
                    <a:gd name="T18" fmla="*/ 77 w 164"/>
                    <a:gd name="T19" fmla="*/ 34 h 44"/>
                    <a:gd name="T20" fmla="*/ 67 w 164"/>
                    <a:gd name="T21" fmla="*/ 34 h 44"/>
                    <a:gd name="T22" fmla="*/ 53 w 164"/>
                    <a:gd name="T23" fmla="*/ 39 h 44"/>
                    <a:gd name="T24" fmla="*/ 43 w 164"/>
                    <a:gd name="T25" fmla="*/ 39 h 44"/>
                    <a:gd name="T26" fmla="*/ 34 w 164"/>
                    <a:gd name="T27" fmla="*/ 44 h 44"/>
                    <a:gd name="T28" fmla="*/ 24 w 164"/>
                    <a:gd name="T29" fmla="*/ 44 h 44"/>
                    <a:gd name="T30" fmla="*/ 14 w 164"/>
                    <a:gd name="T31" fmla="*/ 44 h 44"/>
                    <a:gd name="T32" fmla="*/ 0 w 164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44"/>
                    <a:gd name="T53" fmla="*/ 164 w 164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44">
                      <a:moveTo>
                        <a:pt x="164" y="0"/>
                      </a:moveTo>
                      <a:lnTo>
                        <a:pt x="154" y="5"/>
                      </a:lnTo>
                      <a:lnTo>
                        <a:pt x="145" y="10"/>
                      </a:lnTo>
                      <a:lnTo>
                        <a:pt x="135" y="10"/>
                      </a:lnTo>
                      <a:lnTo>
                        <a:pt x="125" y="15"/>
                      </a:lnTo>
                      <a:lnTo>
                        <a:pt x="116" y="19"/>
                      </a:lnTo>
                      <a:lnTo>
                        <a:pt x="106" y="19"/>
                      </a:lnTo>
                      <a:lnTo>
                        <a:pt x="96" y="24"/>
                      </a:lnTo>
                      <a:lnTo>
                        <a:pt x="87" y="29"/>
                      </a:lnTo>
                      <a:lnTo>
                        <a:pt x="77" y="34"/>
                      </a:lnTo>
                      <a:lnTo>
                        <a:pt x="67" y="34"/>
                      </a:lnTo>
                      <a:lnTo>
                        <a:pt x="53" y="39"/>
                      </a:lnTo>
                      <a:lnTo>
                        <a:pt x="43" y="39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14" y="44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8" name="Freeform 1844">
                  <a:extLst>
                    <a:ext uri="{FF2B5EF4-FFF2-40B4-BE49-F238E27FC236}">
                      <a16:creationId xmlns:a16="http://schemas.microsoft.com/office/drawing/2014/main" id="{A883F22C-8591-40CC-9A87-F3BC95057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1699"/>
                  <a:ext cx="29" cy="53"/>
                </a:xfrm>
                <a:custGeom>
                  <a:avLst/>
                  <a:gdLst>
                    <a:gd name="T0" fmla="*/ 29 w 29"/>
                    <a:gd name="T1" fmla="*/ 53 h 53"/>
                    <a:gd name="T2" fmla="*/ 29 w 29"/>
                    <a:gd name="T3" fmla="*/ 53 h 53"/>
                    <a:gd name="T4" fmla="*/ 24 w 29"/>
                    <a:gd name="T5" fmla="*/ 48 h 53"/>
                    <a:gd name="T6" fmla="*/ 24 w 29"/>
                    <a:gd name="T7" fmla="*/ 43 h 53"/>
                    <a:gd name="T8" fmla="*/ 24 w 29"/>
                    <a:gd name="T9" fmla="*/ 43 h 53"/>
                    <a:gd name="T10" fmla="*/ 19 w 29"/>
                    <a:gd name="T11" fmla="*/ 38 h 53"/>
                    <a:gd name="T12" fmla="*/ 19 w 29"/>
                    <a:gd name="T13" fmla="*/ 33 h 53"/>
                    <a:gd name="T14" fmla="*/ 14 w 29"/>
                    <a:gd name="T15" fmla="*/ 33 h 53"/>
                    <a:gd name="T16" fmla="*/ 14 w 29"/>
                    <a:gd name="T17" fmla="*/ 28 h 53"/>
                    <a:gd name="T18" fmla="*/ 9 w 29"/>
                    <a:gd name="T19" fmla="*/ 24 h 53"/>
                    <a:gd name="T20" fmla="*/ 9 w 29"/>
                    <a:gd name="T21" fmla="*/ 19 h 53"/>
                    <a:gd name="T22" fmla="*/ 9 w 29"/>
                    <a:gd name="T23" fmla="*/ 19 h 53"/>
                    <a:gd name="T24" fmla="*/ 5 w 29"/>
                    <a:gd name="T25" fmla="*/ 14 h 53"/>
                    <a:gd name="T26" fmla="*/ 5 w 29"/>
                    <a:gd name="T27" fmla="*/ 9 h 53"/>
                    <a:gd name="T28" fmla="*/ 0 w 29"/>
                    <a:gd name="T29" fmla="*/ 9 h 53"/>
                    <a:gd name="T30" fmla="*/ 0 w 29"/>
                    <a:gd name="T31" fmla="*/ 4 h 53"/>
                    <a:gd name="T32" fmla="*/ 0 w 29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3"/>
                    <a:gd name="T53" fmla="*/ 29 w 2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3">
                      <a:moveTo>
                        <a:pt x="29" y="53"/>
                      </a:moveTo>
                      <a:lnTo>
                        <a:pt x="29" y="53"/>
                      </a:lnTo>
                      <a:lnTo>
                        <a:pt x="24" y="48"/>
                      </a:lnTo>
                      <a:lnTo>
                        <a:pt x="24" y="43"/>
                      </a:lnTo>
                      <a:lnTo>
                        <a:pt x="19" y="38"/>
                      </a:lnTo>
                      <a:lnTo>
                        <a:pt x="19" y="33"/>
                      </a:lnTo>
                      <a:lnTo>
                        <a:pt x="14" y="33"/>
                      </a:lnTo>
                      <a:lnTo>
                        <a:pt x="14" y="28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9" name="Freeform 1845">
                  <a:extLst>
                    <a:ext uri="{FF2B5EF4-FFF2-40B4-BE49-F238E27FC236}">
                      <a16:creationId xmlns:a16="http://schemas.microsoft.com/office/drawing/2014/main" id="{36EEBA48-E71E-4453-AE0A-56B2FCD23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1650"/>
                  <a:ext cx="193" cy="49"/>
                </a:xfrm>
                <a:custGeom>
                  <a:avLst/>
                  <a:gdLst>
                    <a:gd name="T0" fmla="*/ 0 w 193"/>
                    <a:gd name="T1" fmla="*/ 49 h 49"/>
                    <a:gd name="T2" fmla="*/ 9 w 193"/>
                    <a:gd name="T3" fmla="*/ 49 h 49"/>
                    <a:gd name="T4" fmla="*/ 24 w 193"/>
                    <a:gd name="T5" fmla="*/ 49 h 49"/>
                    <a:gd name="T6" fmla="*/ 38 w 193"/>
                    <a:gd name="T7" fmla="*/ 44 h 49"/>
                    <a:gd name="T8" fmla="*/ 48 w 193"/>
                    <a:gd name="T9" fmla="*/ 44 h 49"/>
                    <a:gd name="T10" fmla="*/ 63 w 193"/>
                    <a:gd name="T11" fmla="*/ 39 h 49"/>
                    <a:gd name="T12" fmla="*/ 72 w 193"/>
                    <a:gd name="T13" fmla="*/ 39 h 49"/>
                    <a:gd name="T14" fmla="*/ 87 w 193"/>
                    <a:gd name="T15" fmla="*/ 34 h 49"/>
                    <a:gd name="T16" fmla="*/ 96 w 193"/>
                    <a:gd name="T17" fmla="*/ 34 h 49"/>
                    <a:gd name="T18" fmla="*/ 111 w 193"/>
                    <a:gd name="T19" fmla="*/ 29 h 49"/>
                    <a:gd name="T20" fmla="*/ 121 w 193"/>
                    <a:gd name="T21" fmla="*/ 24 h 49"/>
                    <a:gd name="T22" fmla="*/ 135 w 193"/>
                    <a:gd name="T23" fmla="*/ 20 h 49"/>
                    <a:gd name="T24" fmla="*/ 145 w 193"/>
                    <a:gd name="T25" fmla="*/ 20 h 49"/>
                    <a:gd name="T26" fmla="*/ 159 w 193"/>
                    <a:gd name="T27" fmla="*/ 15 h 49"/>
                    <a:gd name="T28" fmla="*/ 169 w 193"/>
                    <a:gd name="T29" fmla="*/ 10 h 49"/>
                    <a:gd name="T30" fmla="*/ 178 w 193"/>
                    <a:gd name="T31" fmla="*/ 5 h 49"/>
                    <a:gd name="T32" fmla="*/ 193 w 193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3"/>
                    <a:gd name="T52" fmla="*/ 0 h 49"/>
                    <a:gd name="T53" fmla="*/ 193 w 193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3" h="49">
                      <a:moveTo>
                        <a:pt x="0" y="49"/>
                      </a:moveTo>
                      <a:lnTo>
                        <a:pt x="9" y="49"/>
                      </a:lnTo>
                      <a:lnTo>
                        <a:pt x="24" y="49"/>
                      </a:lnTo>
                      <a:lnTo>
                        <a:pt x="38" y="44"/>
                      </a:lnTo>
                      <a:lnTo>
                        <a:pt x="48" y="44"/>
                      </a:lnTo>
                      <a:lnTo>
                        <a:pt x="63" y="39"/>
                      </a:lnTo>
                      <a:lnTo>
                        <a:pt x="72" y="39"/>
                      </a:lnTo>
                      <a:lnTo>
                        <a:pt x="87" y="34"/>
                      </a:lnTo>
                      <a:lnTo>
                        <a:pt x="96" y="34"/>
                      </a:lnTo>
                      <a:lnTo>
                        <a:pt x="111" y="29"/>
                      </a:lnTo>
                      <a:lnTo>
                        <a:pt x="121" y="24"/>
                      </a:lnTo>
                      <a:lnTo>
                        <a:pt x="135" y="20"/>
                      </a:lnTo>
                      <a:lnTo>
                        <a:pt x="145" y="20"/>
                      </a:lnTo>
                      <a:lnTo>
                        <a:pt x="159" y="15"/>
                      </a:lnTo>
                      <a:lnTo>
                        <a:pt x="169" y="10"/>
                      </a:lnTo>
                      <a:lnTo>
                        <a:pt x="178" y="5"/>
                      </a:lnTo>
                      <a:lnTo>
                        <a:pt x="19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0" name="Line 1846">
                  <a:extLst>
                    <a:ext uri="{FF2B5EF4-FFF2-40B4-BE49-F238E27FC236}">
                      <a16:creationId xmlns:a16="http://schemas.microsoft.com/office/drawing/2014/main" id="{6FD9F8E9-052E-454B-880C-0E567F2CC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7" y="1650"/>
                  <a:ext cx="1" cy="5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1" name="Freeform 1847">
                  <a:extLst>
                    <a:ext uri="{FF2B5EF4-FFF2-40B4-BE49-F238E27FC236}">
                      <a16:creationId xmlns:a16="http://schemas.microsoft.com/office/drawing/2014/main" id="{36B12A99-6888-4728-B6CF-5B0FCF76E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" y="1684"/>
                  <a:ext cx="97" cy="343"/>
                </a:xfrm>
                <a:custGeom>
                  <a:avLst/>
                  <a:gdLst>
                    <a:gd name="T0" fmla="*/ 83 w 97"/>
                    <a:gd name="T1" fmla="*/ 5 h 343"/>
                    <a:gd name="T2" fmla="*/ 83 w 97"/>
                    <a:gd name="T3" fmla="*/ 19 h 343"/>
                    <a:gd name="T4" fmla="*/ 83 w 97"/>
                    <a:gd name="T5" fmla="*/ 34 h 343"/>
                    <a:gd name="T6" fmla="*/ 83 w 97"/>
                    <a:gd name="T7" fmla="*/ 48 h 343"/>
                    <a:gd name="T8" fmla="*/ 87 w 97"/>
                    <a:gd name="T9" fmla="*/ 68 h 343"/>
                    <a:gd name="T10" fmla="*/ 87 w 97"/>
                    <a:gd name="T11" fmla="*/ 82 h 343"/>
                    <a:gd name="T12" fmla="*/ 87 w 97"/>
                    <a:gd name="T13" fmla="*/ 97 h 343"/>
                    <a:gd name="T14" fmla="*/ 87 w 97"/>
                    <a:gd name="T15" fmla="*/ 106 h 343"/>
                    <a:gd name="T16" fmla="*/ 87 w 97"/>
                    <a:gd name="T17" fmla="*/ 116 h 343"/>
                    <a:gd name="T18" fmla="*/ 87 w 97"/>
                    <a:gd name="T19" fmla="*/ 126 h 343"/>
                    <a:gd name="T20" fmla="*/ 92 w 97"/>
                    <a:gd name="T21" fmla="*/ 135 h 343"/>
                    <a:gd name="T22" fmla="*/ 92 w 97"/>
                    <a:gd name="T23" fmla="*/ 140 h 343"/>
                    <a:gd name="T24" fmla="*/ 92 w 97"/>
                    <a:gd name="T25" fmla="*/ 145 h 343"/>
                    <a:gd name="T26" fmla="*/ 92 w 97"/>
                    <a:gd name="T27" fmla="*/ 155 h 343"/>
                    <a:gd name="T28" fmla="*/ 97 w 97"/>
                    <a:gd name="T29" fmla="*/ 159 h 343"/>
                    <a:gd name="T30" fmla="*/ 97 w 97"/>
                    <a:gd name="T31" fmla="*/ 169 h 343"/>
                    <a:gd name="T32" fmla="*/ 92 w 97"/>
                    <a:gd name="T33" fmla="*/ 183 h 343"/>
                    <a:gd name="T34" fmla="*/ 87 w 97"/>
                    <a:gd name="T35" fmla="*/ 203 h 343"/>
                    <a:gd name="T36" fmla="*/ 78 w 97"/>
                    <a:gd name="T37" fmla="*/ 222 h 343"/>
                    <a:gd name="T38" fmla="*/ 73 w 97"/>
                    <a:gd name="T39" fmla="*/ 246 h 343"/>
                    <a:gd name="T40" fmla="*/ 68 w 97"/>
                    <a:gd name="T41" fmla="*/ 266 h 343"/>
                    <a:gd name="T42" fmla="*/ 58 w 97"/>
                    <a:gd name="T43" fmla="*/ 290 h 343"/>
                    <a:gd name="T44" fmla="*/ 54 w 97"/>
                    <a:gd name="T45" fmla="*/ 309 h 343"/>
                    <a:gd name="T46" fmla="*/ 49 w 97"/>
                    <a:gd name="T47" fmla="*/ 333 h 343"/>
                    <a:gd name="T48" fmla="*/ 39 w 97"/>
                    <a:gd name="T49" fmla="*/ 323 h 343"/>
                    <a:gd name="T50" fmla="*/ 29 w 97"/>
                    <a:gd name="T51" fmla="*/ 285 h 343"/>
                    <a:gd name="T52" fmla="*/ 25 w 97"/>
                    <a:gd name="T53" fmla="*/ 246 h 343"/>
                    <a:gd name="T54" fmla="*/ 15 w 97"/>
                    <a:gd name="T55" fmla="*/ 208 h 343"/>
                    <a:gd name="T56" fmla="*/ 10 w 97"/>
                    <a:gd name="T57" fmla="*/ 169 h 343"/>
                    <a:gd name="T58" fmla="*/ 5 w 97"/>
                    <a:gd name="T59" fmla="*/ 130 h 343"/>
                    <a:gd name="T60" fmla="*/ 0 w 97"/>
                    <a:gd name="T61" fmla="*/ 92 h 343"/>
                    <a:gd name="T62" fmla="*/ 0 w 97"/>
                    <a:gd name="T63" fmla="*/ 53 h 343"/>
                    <a:gd name="T64" fmla="*/ 5 w 97"/>
                    <a:gd name="T65" fmla="*/ 29 h 343"/>
                    <a:gd name="T66" fmla="*/ 10 w 97"/>
                    <a:gd name="T67" fmla="*/ 24 h 343"/>
                    <a:gd name="T68" fmla="*/ 20 w 97"/>
                    <a:gd name="T69" fmla="*/ 19 h 343"/>
                    <a:gd name="T70" fmla="*/ 29 w 97"/>
                    <a:gd name="T71" fmla="*/ 15 h 343"/>
                    <a:gd name="T72" fmla="*/ 39 w 97"/>
                    <a:gd name="T73" fmla="*/ 10 h 343"/>
                    <a:gd name="T74" fmla="*/ 54 w 97"/>
                    <a:gd name="T75" fmla="*/ 5 h 343"/>
                    <a:gd name="T76" fmla="*/ 63 w 97"/>
                    <a:gd name="T77" fmla="*/ 0 h 343"/>
                    <a:gd name="T78" fmla="*/ 73 w 97"/>
                    <a:gd name="T79" fmla="*/ 0 h 3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7"/>
                    <a:gd name="T121" fmla="*/ 0 h 343"/>
                    <a:gd name="T122" fmla="*/ 97 w 97"/>
                    <a:gd name="T123" fmla="*/ 343 h 3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7" h="343">
                      <a:moveTo>
                        <a:pt x="78" y="0"/>
                      </a:moveTo>
                      <a:lnTo>
                        <a:pt x="83" y="5"/>
                      </a:lnTo>
                      <a:lnTo>
                        <a:pt x="83" y="15"/>
                      </a:lnTo>
                      <a:lnTo>
                        <a:pt x="83" y="19"/>
                      </a:lnTo>
                      <a:lnTo>
                        <a:pt x="83" y="29"/>
                      </a:lnTo>
                      <a:lnTo>
                        <a:pt x="83" y="34"/>
                      </a:lnTo>
                      <a:lnTo>
                        <a:pt x="83" y="43"/>
                      </a:lnTo>
                      <a:lnTo>
                        <a:pt x="83" y="48"/>
                      </a:lnTo>
                      <a:lnTo>
                        <a:pt x="87" y="58"/>
                      </a:lnTo>
                      <a:lnTo>
                        <a:pt x="87" y="68"/>
                      </a:lnTo>
                      <a:lnTo>
                        <a:pt x="87" y="72"/>
                      </a:lnTo>
                      <a:lnTo>
                        <a:pt x="87" y="82"/>
                      </a:lnTo>
                      <a:lnTo>
                        <a:pt x="87" y="87"/>
                      </a:lnTo>
                      <a:lnTo>
                        <a:pt x="87" y="97"/>
                      </a:lnTo>
                      <a:lnTo>
                        <a:pt x="87" y="101"/>
                      </a:lnTo>
                      <a:lnTo>
                        <a:pt x="87" y="106"/>
                      </a:lnTo>
                      <a:lnTo>
                        <a:pt x="87" y="116"/>
                      </a:lnTo>
                      <a:lnTo>
                        <a:pt x="87" y="121"/>
                      </a:lnTo>
                      <a:lnTo>
                        <a:pt x="87" y="126"/>
                      </a:lnTo>
                      <a:lnTo>
                        <a:pt x="92" y="130"/>
                      </a:lnTo>
                      <a:lnTo>
                        <a:pt x="92" y="135"/>
                      </a:lnTo>
                      <a:lnTo>
                        <a:pt x="92" y="140"/>
                      </a:lnTo>
                      <a:lnTo>
                        <a:pt x="92" y="145"/>
                      </a:lnTo>
                      <a:lnTo>
                        <a:pt x="92" y="150"/>
                      </a:lnTo>
                      <a:lnTo>
                        <a:pt x="92" y="155"/>
                      </a:lnTo>
                      <a:lnTo>
                        <a:pt x="92" y="159"/>
                      </a:lnTo>
                      <a:lnTo>
                        <a:pt x="97" y="159"/>
                      </a:lnTo>
                      <a:lnTo>
                        <a:pt x="97" y="164"/>
                      </a:lnTo>
                      <a:lnTo>
                        <a:pt x="97" y="169"/>
                      </a:lnTo>
                      <a:lnTo>
                        <a:pt x="97" y="174"/>
                      </a:lnTo>
                      <a:lnTo>
                        <a:pt x="92" y="183"/>
                      </a:lnTo>
                      <a:lnTo>
                        <a:pt x="92" y="193"/>
                      </a:lnTo>
                      <a:lnTo>
                        <a:pt x="87" y="203"/>
                      </a:lnTo>
                      <a:lnTo>
                        <a:pt x="83" y="212"/>
                      </a:lnTo>
                      <a:lnTo>
                        <a:pt x="78" y="222"/>
                      </a:lnTo>
                      <a:lnTo>
                        <a:pt x="73" y="237"/>
                      </a:lnTo>
                      <a:lnTo>
                        <a:pt x="73" y="246"/>
                      </a:lnTo>
                      <a:lnTo>
                        <a:pt x="68" y="256"/>
                      </a:lnTo>
                      <a:lnTo>
                        <a:pt x="68" y="266"/>
                      </a:lnTo>
                      <a:lnTo>
                        <a:pt x="63" y="280"/>
                      </a:lnTo>
                      <a:lnTo>
                        <a:pt x="58" y="290"/>
                      </a:lnTo>
                      <a:lnTo>
                        <a:pt x="58" y="299"/>
                      </a:lnTo>
                      <a:lnTo>
                        <a:pt x="54" y="309"/>
                      </a:lnTo>
                      <a:lnTo>
                        <a:pt x="49" y="319"/>
                      </a:lnTo>
                      <a:lnTo>
                        <a:pt x="49" y="333"/>
                      </a:lnTo>
                      <a:lnTo>
                        <a:pt x="44" y="343"/>
                      </a:lnTo>
                      <a:lnTo>
                        <a:pt x="39" y="323"/>
                      </a:lnTo>
                      <a:lnTo>
                        <a:pt x="34" y="304"/>
                      </a:lnTo>
                      <a:lnTo>
                        <a:pt x="29" y="285"/>
                      </a:lnTo>
                      <a:lnTo>
                        <a:pt x="29" y="266"/>
                      </a:lnTo>
                      <a:lnTo>
                        <a:pt x="25" y="246"/>
                      </a:lnTo>
                      <a:lnTo>
                        <a:pt x="20" y="227"/>
                      </a:lnTo>
                      <a:lnTo>
                        <a:pt x="15" y="208"/>
                      </a:lnTo>
                      <a:lnTo>
                        <a:pt x="15" y="188"/>
                      </a:lnTo>
                      <a:lnTo>
                        <a:pt x="10" y="169"/>
                      </a:lnTo>
                      <a:lnTo>
                        <a:pt x="10" y="150"/>
                      </a:lnTo>
                      <a:lnTo>
                        <a:pt x="5" y="130"/>
                      </a:lnTo>
                      <a:lnTo>
                        <a:pt x="5" y="111"/>
                      </a:lnTo>
                      <a:lnTo>
                        <a:pt x="0" y="92"/>
                      </a:lnTo>
                      <a:lnTo>
                        <a:pt x="0" y="72"/>
                      </a:lnTo>
                      <a:lnTo>
                        <a:pt x="0" y="53"/>
                      </a:lnTo>
                      <a:lnTo>
                        <a:pt x="0" y="34"/>
                      </a:lnTo>
                      <a:lnTo>
                        <a:pt x="5" y="29"/>
                      </a:lnTo>
                      <a:lnTo>
                        <a:pt x="10" y="24"/>
                      </a:lnTo>
                      <a:lnTo>
                        <a:pt x="15" y="19"/>
                      </a:lnTo>
                      <a:lnTo>
                        <a:pt x="20" y="19"/>
                      </a:lnTo>
                      <a:lnTo>
                        <a:pt x="25" y="15"/>
                      </a:lnTo>
                      <a:lnTo>
                        <a:pt x="29" y="15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44" y="5"/>
                      </a:lnTo>
                      <a:lnTo>
                        <a:pt x="54" y="5"/>
                      </a:lnTo>
                      <a:lnTo>
                        <a:pt x="58" y="5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2" name="Freeform 1848">
                  <a:extLst>
                    <a:ext uri="{FF2B5EF4-FFF2-40B4-BE49-F238E27FC236}">
                      <a16:creationId xmlns:a16="http://schemas.microsoft.com/office/drawing/2014/main" id="{DAE87D8B-4ECD-49F4-8DD4-6943DCBC7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1684"/>
                  <a:ext cx="9" cy="116"/>
                </a:xfrm>
                <a:custGeom>
                  <a:avLst/>
                  <a:gdLst>
                    <a:gd name="T0" fmla="*/ 0 w 9"/>
                    <a:gd name="T1" fmla="*/ 0 h 116"/>
                    <a:gd name="T2" fmla="*/ 5 w 9"/>
                    <a:gd name="T3" fmla="*/ 5 h 116"/>
                    <a:gd name="T4" fmla="*/ 5 w 9"/>
                    <a:gd name="T5" fmla="*/ 15 h 116"/>
                    <a:gd name="T6" fmla="*/ 5 w 9"/>
                    <a:gd name="T7" fmla="*/ 19 h 116"/>
                    <a:gd name="T8" fmla="*/ 5 w 9"/>
                    <a:gd name="T9" fmla="*/ 29 h 116"/>
                    <a:gd name="T10" fmla="*/ 5 w 9"/>
                    <a:gd name="T11" fmla="*/ 34 h 116"/>
                    <a:gd name="T12" fmla="*/ 5 w 9"/>
                    <a:gd name="T13" fmla="*/ 43 h 116"/>
                    <a:gd name="T14" fmla="*/ 5 w 9"/>
                    <a:gd name="T15" fmla="*/ 48 h 116"/>
                    <a:gd name="T16" fmla="*/ 9 w 9"/>
                    <a:gd name="T17" fmla="*/ 58 h 116"/>
                    <a:gd name="T18" fmla="*/ 9 w 9"/>
                    <a:gd name="T19" fmla="*/ 68 h 116"/>
                    <a:gd name="T20" fmla="*/ 9 w 9"/>
                    <a:gd name="T21" fmla="*/ 72 h 116"/>
                    <a:gd name="T22" fmla="*/ 9 w 9"/>
                    <a:gd name="T23" fmla="*/ 82 h 116"/>
                    <a:gd name="T24" fmla="*/ 9 w 9"/>
                    <a:gd name="T25" fmla="*/ 87 h 116"/>
                    <a:gd name="T26" fmla="*/ 9 w 9"/>
                    <a:gd name="T27" fmla="*/ 97 h 116"/>
                    <a:gd name="T28" fmla="*/ 9 w 9"/>
                    <a:gd name="T29" fmla="*/ 101 h 116"/>
                    <a:gd name="T30" fmla="*/ 9 w 9"/>
                    <a:gd name="T31" fmla="*/ 106 h 116"/>
                    <a:gd name="T32" fmla="*/ 9 w 9"/>
                    <a:gd name="T33" fmla="*/ 116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16"/>
                    <a:gd name="T53" fmla="*/ 9 w 9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9" y="58"/>
                      </a:lnTo>
                      <a:lnTo>
                        <a:pt x="9" y="68"/>
                      </a:lnTo>
                      <a:lnTo>
                        <a:pt x="9" y="72"/>
                      </a:lnTo>
                      <a:lnTo>
                        <a:pt x="9" y="82"/>
                      </a:lnTo>
                      <a:lnTo>
                        <a:pt x="9" y="87"/>
                      </a:lnTo>
                      <a:lnTo>
                        <a:pt x="9" y="97"/>
                      </a:lnTo>
                      <a:lnTo>
                        <a:pt x="9" y="101"/>
                      </a:lnTo>
                      <a:lnTo>
                        <a:pt x="9" y="106"/>
                      </a:lnTo>
                      <a:lnTo>
                        <a:pt x="9" y="1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3" name="Freeform 1849">
                  <a:extLst>
                    <a:ext uri="{FF2B5EF4-FFF2-40B4-BE49-F238E27FC236}">
                      <a16:creationId xmlns:a16="http://schemas.microsoft.com/office/drawing/2014/main" id="{5EA30FD1-DD35-4796-B562-3414E3CF1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3" y="1800"/>
                  <a:ext cx="10" cy="58"/>
                </a:xfrm>
                <a:custGeom>
                  <a:avLst/>
                  <a:gdLst>
                    <a:gd name="T0" fmla="*/ 0 w 10"/>
                    <a:gd name="T1" fmla="*/ 0 h 58"/>
                    <a:gd name="T2" fmla="*/ 0 w 10"/>
                    <a:gd name="T3" fmla="*/ 0 h 58"/>
                    <a:gd name="T4" fmla="*/ 0 w 10"/>
                    <a:gd name="T5" fmla="*/ 5 h 58"/>
                    <a:gd name="T6" fmla="*/ 0 w 10"/>
                    <a:gd name="T7" fmla="*/ 10 h 58"/>
                    <a:gd name="T8" fmla="*/ 5 w 10"/>
                    <a:gd name="T9" fmla="*/ 14 h 58"/>
                    <a:gd name="T10" fmla="*/ 5 w 10"/>
                    <a:gd name="T11" fmla="*/ 19 h 58"/>
                    <a:gd name="T12" fmla="*/ 5 w 10"/>
                    <a:gd name="T13" fmla="*/ 19 h 58"/>
                    <a:gd name="T14" fmla="*/ 5 w 10"/>
                    <a:gd name="T15" fmla="*/ 24 h 58"/>
                    <a:gd name="T16" fmla="*/ 5 w 10"/>
                    <a:gd name="T17" fmla="*/ 29 h 58"/>
                    <a:gd name="T18" fmla="*/ 5 w 10"/>
                    <a:gd name="T19" fmla="*/ 29 h 58"/>
                    <a:gd name="T20" fmla="*/ 5 w 10"/>
                    <a:gd name="T21" fmla="*/ 34 h 58"/>
                    <a:gd name="T22" fmla="*/ 5 w 10"/>
                    <a:gd name="T23" fmla="*/ 39 h 58"/>
                    <a:gd name="T24" fmla="*/ 5 w 10"/>
                    <a:gd name="T25" fmla="*/ 43 h 58"/>
                    <a:gd name="T26" fmla="*/ 10 w 10"/>
                    <a:gd name="T27" fmla="*/ 43 h 58"/>
                    <a:gd name="T28" fmla="*/ 10 w 10"/>
                    <a:gd name="T29" fmla="*/ 48 h 58"/>
                    <a:gd name="T30" fmla="*/ 10 w 10"/>
                    <a:gd name="T31" fmla="*/ 53 h 58"/>
                    <a:gd name="T32" fmla="*/ 10 w 10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8"/>
                    <a:gd name="T53" fmla="*/ 10 w 10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3"/>
                      </a:lnTo>
                      <a:lnTo>
                        <a:pt x="10" y="43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4" name="Freeform 1850">
                  <a:extLst>
                    <a:ext uri="{FF2B5EF4-FFF2-40B4-BE49-F238E27FC236}">
                      <a16:creationId xmlns:a16="http://schemas.microsoft.com/office/drawing/2014/main" id="{525F30C7-0110-429C-A1AA-2FB4B0552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1858"/>
                  <a:ext cx="53" cy="169"/>
                </a:xfrm>
                <a:custGeom>
                  <a:avLst/>
                  <a:gdLst>
                    <a:gd name="T0" fmla="*/ 53 w 53"/>
                    <a:gd name="T1" fmla="*/ 0 h 169"/>
                    <a:gd name="T2" fmla="*/ 48 w 53"/>
                    <a:gd name="T3" fmla="*/ 9 h 169"/>
                    <a:gd name="T4" fmla="*/ 48 w 53"/>
                    <a:gd name="T5" fmla="*/ 19 h 169"/>
                    <a:gd name="T6" fmla="*/ 43 w 53"/>
                    <a:gd name="T7" fmla="*/ 29 h 169"/>
                    <a:gd name="T8" fmla="*/ 39 w 53"/>
                    <a:gd name="T9" fmla="*/ 38 h 169"/>
                    <a:gd name="T10" fmla="*/ 34 w 53"/>
                    <a:gd name="T11" fmla="*/ 48 h 169"/>
                    <a:gd name="T12" fmla="*/ 29 w 53"/>
                    <a:gd name="T13" fmla="*/ 63 h 169"/>
                    <a:gd name="T14" fmla="*/ 29 w 53"/>
                    <a:gd name="T15" fmla="*/ 72 h 169"/>
                    <a:gd name="T16" fmla="*/ 24 w 53"/>
                    <a:gd name="T17" fmla="*/ 82 h 169"/>
                    <a:gd name="T18" fmla="*/ 24 w 53"/>
                    <a:gd name="T19" fmla="*/ 92 h 169"/>
                    <a:gd name="T20" fmla="*/ 19 w 53"/>
                    <a:gd name="T21" fmla="*/ 106 h 169"/>
                    <a:gd name="T22" fmla="*/ 14 w 53"/>
                    <a:gd name="T23" fmla="*/ 116 h 169"/>
                    <a:gd name="T24" fmla="*/ 14 w 53"/>
                    <a:gd name="T25" fmla="*/ 125 h 169"/>
                    <a:gd name="T26" fmla="*/ 10 w 53"/>
                    <a:gd name="T27" fmla="*/ 135 h 169"/>
                    <a:gd name="T28" fmla="*/ 5 w 53"/>
                    <a:gd name="T29" fmla="*/ 145 h 169"/>
                    <a:gd name="T30" fmla="*/ 5 w 53"/>
                    <a:gd name="T31" fmla="*/ 159 h 169"/>
                    <a:gd name="T32" fmla="*/ 0 w 53"/>
                    <a:gd name="T33" fmla="*/ 169 h 1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69"/>
                    <a:gd name="T53" fmla="*/ 53 w 53"/>
                    <a:gd name="T54" fmla="*/ 169 h 16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69">
                      <a:moveTo>
                        <a:pt x="53" y="0"/>
                      </a:moveTo>
                      <a:lnTo>
                        <a:pt x="48" y="9"/>
                      </a:lnTo>
                      <a:lnTo>
                        <a:pt x="48" y="19"/>
                      </a:lnTo>
                      <a:lnTo>
                        <a:pt x="43" y="29"/>
                      </a:lnTo>
                      <a:lnTo>
                        <a:pt x="39" y="38"/>
                      </a:lnTo>
                      <a:lnTo>
                        <a:pt x="34" y="48"/>
                      </a:lnTo>
                      <a:lnTo>
                        <a:pt x="29" y="63"/>
                      </a:lnTo>
                      <a:lnTo>
                        <a:pt x="29" y="72"/>
                      </a:lnTo>
                      <a:lnTo>
                        <a:pt x="24" y="82"/>
                      </a:lnTo>
                      <a:lnTo>
                        <a:pt x="24" y="92"/>
                      </a:lnTo>
                      <a:lnTo>
                        <a:pt x="19" y="106"/>
                      </a:lnTo>
                      <a:lnTo>
                        <a:pt x="14" y="116"/>
                      </a:lnTo>
                      <a:lnTo>
                        <a:pt x="14" y="125"/>
                      </a:lnTo>
                      <a:lnTo>
                        <a:pt x="10" y="135"/>
                      </a:lnTo>
                      <a:lnTo>
                        <a:pt x="5" y="145"/>
                      </a:lnTo>
                      <a:lnTo>
                        <a:pt x="5" y="159"/>
                      </a:lnTo>
                      <a:lnTo>
                        <a:pt x="0" y="16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5" name="Freeform 1851">
                  <a:extLst>
                    <a:ext uri="{FF2B5EF4-FFF2-40B4-BE49-F238E27FC236}">
                      <a16:creationId xmlns:a16="http://schemas.microsoft.com/office/drawing/2014/main" id="{05C9022F-E58F-4FB0-B1D8-4E9F019B0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" y="1718"/>
                  <a:ext cx="44" cy="309"/>
                </a:xfrm>
                <a:custGeom>
                  <a:avLst/>
                  <a:gdLst>
                    <a:gd name="T0" fmla="*/ 44 w 44"/>
                    <a:gd name="T1" fmla="*/ 309 h 309"/>
                    <a:gd name="T2" fmla="*/ 39 w 44"/>
                    <a:gd name="T3" fmla="*/ 289 h 309"/>
                    <a:gd name="T4" fmla="*/ 34 w 44"/>
                    <a:gd name="T5" fmla="*/ 270 h 309"/>
                    <a:gd name="T6" fmla="*/ 29 w 44"/>
                    <a:gd name="T7" fmla="*/ 251 h 309"/>
                    <a:gd name="T8" fmla="*/ 29 w 44"/>
                    <a:gd name="T9" fmla="*/ 232 h 309"/>
                    <a:gd name="T10" fmla="*/ 25 w 44"/>
                    <a:gd name="T11" fmla="*/ 212 h 309"/>
                    <a:gd name="T12" fmla="*/ 20 w 44"/>
                    <a:gd name="T13" fmla="*/ 193 h 309"/>
                    <a:gd name="T14" fmla="*/ 15 w 44"/>
                    <a:gd name="T15" fmla="*/ 174 h 309"/>
                    <a:gd name="T16" fmla="*/ 15 w 44"/>
                    <a:gd name="T17" fmla="*/ 154 h 309"/>
                    <a:gd name="T18" fmla="*/ 10 w 44"/>
                    <a:gd name="T19" fmla="*/ 135 h 309"/>
                    <a:gd name="T20" fmla="*/ 10 w 44"/>
                    <a:gd name="T21" fmla="*/ 116 h 309"/>
                    <a:gd name="T22" fmla="*/ 5 w 44"/>
                    <a:gd name="T23" fmla="*/ 96 h 309"/>
                    <a:gd name="T24" fmla="*/ 5 w 44"/>
                    <a:gd name="T25" fmla="*/ 77 h 309"/>
                    <a:gd name="T26" fmla="*/ 0 w 44"/>
                    <a:gd name="T27" fmla="*/ 58 h 309"/>
                    <a:gd name="T28" fmla="*/ 0 w 44"/>
                    <a:gd name="T29" fmla="*/ 38 h 309"/>
                    <a:gd name="T30" fmla="*/ 0 w 44"/>
                    <a:gd name="T31" fmla="*/ 19 h 309"/>
                    <a:gd name="T32" fmla="*/ 0 w 44"/>
                    <a:gd name="T33" fmla="*/ 0 h 30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309"/>
                    <a:gd name="T53" fmla="*/ 44 w 44"/>
                    <a:gd name="T54" fmla="*/ 309 h 30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309">
                      <a:moveTo>
                        <a:pt x="44" y="309"/>
                      </a:moveTo>
                      <a:lnTo>
                        <a:pt x="39" y="289"/>
                      </a:lnTo>
                      <a:lnTo>
                        <a:pt x="34" y="270"/>
                      </a:lnTo>
                      <a:lnTo>
                        <a:pt x="29" y="251"/>
                      </a:lnTo>
                      <a:lnTo>
                        <a:pt x="29" y="232"/>
                      </a:lnTo>
                      <a:lnTo>
                        <a:pt x="25" y="212"/>
                      </a:lnTo>
                      <a:lnTo>
                        <a:pt x="20" y="193"/>
                      </a:lnTo>
                      <a:lnTo>
                        <a:pt x="15" y="174"/>
                      </a:lnTo>
                      <a:lnTo>
                        <a:pt x="15" y="154"/>
                      </a:lnTo>
                      <a:lnTo>
                        <a:pt x="10" y="135"/>
                      </a:lnTo>
                      <a:lnTo>
                        <a:pt x="10" y="116"/>
                      </a:lnTo>
                      <a:lnTo>
                        <a:pt x="5" y="96"/>
                      </a:lnTo>
                      <a:lnTo>
                        <a:pt x="5" y="77"/>
                      </a:lnTo>
                      <a:lnTo>
                        <a:pt x="0" y="58"/>
                      </a:lnTo>
                      <a:lnTo>
                        <a:pt x="0" y="38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6" name="Freeform 1852">
                  <a:extLst>
                    <a:ext uri="{FF2B5EF4-FFF2-40B4-BE49-F238E27FC236}">
                      <a16:creationId xmlns:a16="http://schemas.microsoft.com/office/drawing/2014/main" id="{AFCCF8F2-4C77-4760-B9E2-614AFECB2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" y="1684"/>
                  <a:ext cx="78" cy="34"/>
                </a:xfrm>
                <a:custGeom>
                  <a:avLst/>
                  <a:gdLst>
                    <a:gd name="T0" fmla="*/ 0 w 78"/>
                    <a:gd name="T1" fmla="*/ 34 h 34"/>
                    <a:gd name="T2" fmla="*/ 5 w 78"/>
                    <a:gd name="T3" fmla="*/ 29 h 34"/>
                    <a:gd name="T4" fmla="*/ 5 w 78"/>
                    <a:gd name="T5" fmla="*/ 29 h 34"/>
                    <a:gd name="T6" fmla="*/ 10 w 78"/>
                    <a:gd name="T7" fmla="*/ 24 h 34"/>
                    <a:gd name="T8" fmla="*/ 15 w 78"/>
                    <a:gd name="T9" fmla="*/ 19 h 34"/>
                    <a:gd name="T10" fmla="*/ 20 w 78"/>
                    <a:gd name="T11" fmla="*/ 19 h 34"/>
                    <a:gd name="T12" fmla="*/ 25 w 78"/>
                    <a:gd name="T13" fmla="*/ 15 h 34"/>
                    <a:gd name="T14" fmla="*/ 29 w 78"/>
                    <a:gd name="T15" fmla="*/ 15 h 34"/>
                    <a:gd name="T16" fmla="*/ 34 w 78"/>
                    <a:gd name="T17" fmla="*/ 10 h 34"/>
                    <a:gd name="T18" fmla="*/ 39 w 78"/>
                    <a:gd name="T19" fmla="*/ 10 h 34"/>
                    <a:gd name="T20" fmla="*/ 44 w 78"/>
                    <a:gd name="T21" fmla="*/ 5 h 34"/>
                    <a:gd name="T22" fmla="*/ 54 w 78"/>
                    <a:gd name="T23" fmla="*/ 5 h 34"/>
                    <a:gd name="T24" fmla="*/ 58 w 78"/>
                    <a:gd name="T25" fmla="*/ 5 h 34"/>
                    <a:gd name="T26" fmla="*/ 63 w 78"/>
                    <a:gd name="T27" fmla="*/ 0 h 34"/>
                    <a:gd name="T28" fmla="*/ 68 w 78"/>
                    <a:gd name="T29" fmla="*/ 0 h 34"/>
                    <a:gd name="T30" fmla="*/ 73 w 78"/>
                    <a:gd name="T31" fmla="*/ 0 h 34"/>
                    <a:gd name="T32" fmla="*/ 78 w 78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8"/>
                    <a:gd name="T52" fmla="*/ 0 h 34"/>
                    <a:gd name="T53" fmla="*/ 78 w 7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8" h="34">
                      <a:moveTo>
                        <a:pt x="0" y="34"/>
                      </a:moveTo>
                      <a:lnTo>
                        <a:pt x="5" y="29"/>
                      </a:lnTo>
                      <a:lnTo>
                        <a:pt x="10" y="24"/>
                      </a:lnTo>
                      <a:lnTo>
                        <a:pt x="15" y="19"/>
                      </a:lnTo>
                      <a:lnTo>
                        <a:pt x="20" y="19"/>
                      </a:lnTo>
                      <a:lnTo>
                        <a:pt x="25" y="15"/>
                      </a:lnTo>
                      <a:lnTo>
                        <a:pt x="29" y="15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44" y="5"/>
                      </a:lnTo>
                      <a:lnTo>
                        <a:pt x="54" y="5"/>
                      </a:lnTo>
                      <a:lnTo>
                        <a:pt x="58" y="5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7" name="Freeform 1853">
                  <a:extLst>
                    <a:ext uri="{FF2B5EF4-FFF2-40B4-BE49-F238E27FC236}">
                      <a16:creationId xmlns:a16="http://schemas.microsoft.com/office/drawing/2014/main" id="{9704E87B-923A-413D-8C91-653EFBAB6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1684"/>
                  <a:ext cx="155" cy="883"/>
                </a:xfrm>
                <a:custGeom>
                  <a:avLst/>
                  <a:gdLst>
                    <a:gd name="T0" fmla="*/ 150 w 155"/>
                    <a:gd name="T1" fmla="*/ 48 h 883"/>
                    <a:gd name="T2" fmla="*/ 145 w 155"/>
                    <a:gd name="T3" fmla="*/ 92 h 883"/>
                    <a:gd name="T4" fmla="*/ 136 w 155"/>
                    <a:gd name="T5" fmla="*/ 130 h 883"/>
                    <a:gd name="T6" fmla="*/ 131 w 155"/>
                    <a:gd name="T7" fmla="*/ 169 h 883"/>
                    <a:gd name="T8" fmla="*/ 121 w 155"/>
                    <a:gd name="T9" fmla="*/ 208 h 883"/>
                    <a:gd name="T10" fmla="*/ 116 w 155"/>
                    <a:gd name="T11" fmla="*/ 270 h 883"/>
                    <a:gd name="T12" fmla="*/ 121 w 155"/>
                    <a:gd name="T13" fmla="*/ 367 h 883"/>
                    <a:gd name="T14" fmla="*/ 131 w 155"/>
                    <a:gd name="T15" fmla="*/ 459 h 883"/>
                    <a:gd name="T16" fmla="*/ 145 w 155"/>
                    <a:gd name="T17" fmla="*/ 555 h 883"/>
                    <a:gd name="T18" fmla="*/ 155 w 155"/>
                    <a:gd name="T19" fmla="*/ 652 h 883"/>
                    <a:gd name="T20" fmla="*/ 155 w 155"/>
                    <a:gd name="T21" fmla="*/ 753 h 883"/>
                    <a:gd name="T22" fmla="*/ 155 w 155"/>
                    <a:gd name="T23" fmla="*/ 777 h 883"/>
                    <a:gd name="T24" fmla="*/ 155 w 155"/>
                    <a:gd name="T25" fmla="*/ 801 h 883"/>
                    <a:gd name="T26" fmla="*/ 155 w 155"/>
                    <a:gd name="T27" fmla="*/ 826 h 883"/>
                    <a:gd name="T28" fmla="*/ 155 w 155"/>
                    <a:gd name="T29" fmla="*/ 850 h 883"/>
                    <a:gd name="T30" fmla="*/ 155 w 155"/>
                    <a:gd name="T31" fmla="*/ 874 h 883"/>
                    <a:gd name="T32" fmla="*/ 136 w 155"/>
                    <a:gd name="T33" fmla="*/ 879 h 883"/>
                    <a:gd name="T34" fmla="*/ 112 w 155"/>
                    <a:gd name="T35" fmla="*/ 869 h 883"/>
                    <a:gd name="T36" fmla="*/ 87 w 155"/>
                    <a:gd name="T37" fmla="*/ 855 h 883"/>
                    <a:gd name="T38" fmla="*/ 68 w 155"/>
                    <a:gd name="T39" fmla="*/ 840 h 883"/>
                    <a:gd name="T40" fmla="*/ 44 w 155"/>
                    <a:gd name="T41" fmla="*/ 830 h 883"/>
                    <a:gd name="T42" fmla="*/ 20 w 155"/>
                    <a:gd name="T43" fmla="*/ 826 h 883"/>
                    <a:gd name="T44" fmla="*/ 15 w 155"/>
                    <a:gd name="T45" fmla="*/ 821 h 883"/>
                    <a:gd name="T46" fmla="*/ 10 w 155"/>
                    <a:gd name="T47" fmla="*/ 816 h 883"/>
                    <a:gd name="T48" fmla="*/ 5 w 155"/>
                    <a:gd name="T49" fmla="*/ 811 h 883"/>
                    <a:gd name="T50" fmla="*/ 0 w 155"/>
                    <a:gd name="T51" fmla="*/ 806 h 883"/>
                    <a:gd name="T52" fmla="*/ 0 w 155"/>
                    <a:gd name="T53" fmla="*/ 797 h 883"/>
                    <a:gd name="T54" fmla="*/ 5 w 155"/>
                    <a:gd name="T55" fmla="*/ 787 h 883"/>
                    <a:gd name="T56" fmla="*/ 10 w 155"/>
                    <a:gd name="T57" fmla="*/ 777 h 883"/>
                    <a:gd name="T58" fmla="*/ 15 w 155"/>
                    <a:gd name="T59" fmla="*/ 768 h 883"/>
                    <a:gd name="T60" fmla="*/ 20 w 155"/>
                    <a:gd name="T61" fmla="*/ 763 h 883"/>
                    <a:gd name="T62" fmla="*/ 25 w 155"/>
                    <a:gd name="T63" fmla="*/ 748 h 883"/>
                    <a:gd name="T64" fmla="*/ 20 w 155"/>
                    <a:gd name="T65" fmla="*/ 734 h 883"/>
                    <a:gd name="T66" fmla="*/ 15 w 155"/>
                    <a:gd name="T67" fmla="*/ 719 h 883"/>
                    <a:gd name="T68" fmla="*/ 10 w 155"/>
                    <a:gd name="T69" fmla="*/ 700 h 883"/>
                    <a:gd name="T70" fmla="*/ 10 w 155"/>
                    <a:gd name="T71" fmla="*/ 681 h 883"/>
                    <a:gd name="T72" fmla="*/ 20 w 155"/>
                    <a:gd name="T73" fmla="*/ 661 h 883"/>
                    <a:gd name="T74" fmla="*/ 39 w 155"/>
                    <a:gd name="T75" fmla="*/ 637 h 883"/>
                    <a:gd name="T76" fmla="*/ 54 w 155"/>
                    <a:gd name="T77" fmla="*/ 584 h 883"/>
                    <a:gd name="T78" fmla="*/ 54 w 155"/>
                    <a:gd name="T79" fmla="*/ 526 h 883"/>
                    <a:gd name="T80" fmla="*/ 54 w 155"/>
                    <a:gd name="T81" fmla="*/ 473 h 883"/>
                    <a:gd name="T82" fmla="*/ 54 w 155"/>
                    <a:gd name="T83" fmla="*/ 415 h 883"/>
                    <a:gd name="T84" fmla="*/ 58 w 155"/>
                    <a:gd name="T85" fmla="*/ 357 h 883"/>
                    <a:gd name="T86" fmla="*/ 58 w 155"/>
                    <a:gd name="T87" fmla="*/ 295 h 883"/>
                    <a:gd name="T88" fmla="*/ 58 w 155"/>
                    <a:gd name="T89" fmla="*/ 227 h 883"/>
                    <a:gd name="T90" fmla="*/ 63 w 155"/>
                    <a:gd name="T91" fmla="*/ 159 h 883"/>
                    <a:gd name="T92" fmla="*/ 68 w 155"/>
                    <a:gd name="T93" fmla="*/ 92 h 883"/>
                    <a:gd name="T94" fmla="*/ 73 w 155"/>
                    <a:gd name="T95" fmla="*/ 24 h 883"/>
                    <a:gd name="T96" fmla="*/ 87 w 155"/>
                    <a:gd name="T97" fmla="*/ 0 h 883"/>
                    <a:gd name="T98" fmla="*/ 102 w 155"/>
                    <a:gd name="T99" fmla="*/ 0 h 883"/>
                    <a:gd name="T100" fmla="*/ 116 w 155"/>
                    <a:gd name="T101" fmla="*/ 5 h 883"/>
                    <a:gd name="T102" fmla="*/ 131 w 155"/>
                    <a:gd name="T103" fmla="*/ 10 h 883"/>
                    <a:gd name="T104" fmla="*/ 145 w 155"/>
                    <a:gd name="T105" fmla="*/ 19 h 8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55"/>
                    <a:gd name="T160" fmla="*/ 0 h 883"/>
                    <a:gd name="T161" fmla="*/ 155 w 155"/>
                    <a:gd name="T162" fmla="*/ 883 h 8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55" h="883">
                      <a:moveTo>
                        <a:pt x="155" y="24"/>
                      </a:moveTo>
                      <a:lnTo>
                        <a:pt x="155" y="39"/>
                      </a:lnTo>
                      <a:lnTo>
                        <a:pt x="150" y="48"/>
                      </a:lnTo>
                      <a:lnTo>
                        <a:pt x="150" y="63"/>
                      </a:lnTo>
                      <a:lnTo>
                        <a:pt x="145" y="77"/>
                      </a:lnTo>
                      <a:lnTo>
                        <a:pt x="145" y="92"/>
                      </a:lnTo>
                      <a:lnTo>
                        <a:pt x="140" y="101"/>
                      </a:lnTo>
                      <a:lnTo>
                        <a:pt x="140" y="116"/>
                      </a:lnTo>
                      <a:lnTo>
                        <a:pt x="136" y="130"/>
                      </a:lnTo>
                      <a:lnTo>
                        <a:pt x="136" y="145"/>
                      </a:lnTo>
                      <a:lnTo>
                        <a:pt x="131" y="155"/>
                      </a:lnTo>
                      <a:lnTo>
                        <a:pt x="131" y="169"/>
                      </a:lnTo>
                      <a:lnTo>
                        <a:pt x="126" y="183"/>
                      </a:lnTo>
                      <a:lnTo>
                        <a:pt x="126" y="198"/>
                      </a:lnTo>
                      <a:lnTo>
                        <a:pt x="121" y="208"/>
                      </a:lnTo>
                      <a:lnTo>
                        <a:pt x="121" y="222"/>
                      </a:lnTo>
                      <a:lnTo>
                        <a:pt x="121" y="237"/>
                      </a:lnTo>
                      <a:lnTo>
                        <a:pt x="116" y="270"/>
                      </a:lnTo>
                      <a:lnTo>
                        <a:pt x="116" y="299"/>
                      </a:lnTo>
                      <a:lnTo>
                        <a:pt x="121" y="333"/>
                      </a:lnTo>
                      <a:lnTo>
                        <a:pt x="121" y="367"/>
                      </a:lnTo>
                      <a:lnTo>
                        <a:pt x="126" y="396"/>
                      </a:lnTo>
                      <a:lnTo>
                        <a:pt x="126" y="430"/>
                      </a:lnTo>
                      <a:lnTo>
                        <a:pt x="131" y="459"/>
                      </a:lnTo>
                      <a:lnTo>
                        <a:pt x="136" y="492"/>
                      </a:lnTo>
                      <a:lnTo>
                        <a:pt x="140" y="521"/>
                      </a:lnTo>
                      <a:lnTo>
                        <a:pt x="145" y="555"/>
                      </a:lnTo>
                      <a:lnTo>
                        <a:pt x="150" y="589"/>
                      </a:lnTo>
                      <a:lnTo>
                        <a:pt x="155" y="618"/>
                      </a:lnTo>
                      <a:lnTo>
                        <a:pt x="155" y="652"/>
                      </a:lnTo>
                      <a:lnTo>
                        <a:pt x="155" y="686"/>
                      </a:lnTo>
                      <a:lnTo>
                        <a:pt x="155" y="719"/>
                      </a:lnTo>
                      <a:lnTo>
                        <a:pt x="155" y="753"/>
                      </a:lnTo>
                      <a:lnTo>
                        <a:pt x="155" y="763"/>
                      </a:lnTo>
                      <a:lnTo>
                        <a:pt x="155" y="772"/>
                      </a:lnTo>
                      <a:lnTo>
                        <a:pt x="155" y="777"/>
                      </a:lnTo>
                      <a:lnTo>
                        <a:pt x="155" y="787"/>
                      </a:lnTo>
                      <a:lnTo>
                        <a:pt x="155" y="792"/>
                      </a:lnTo>
                      <a:lnTo>
                        <a:pt x="155" y="801"/>
                      </a:lnTo>
                      <a:lnTo>
                        <a:pt x="155" y="811"/>
                      </a:lnTo>
                      <a:lnTo>
                        <a:pt x="155" y="816"/>
                      </a:lnTo>
                      <a:lnTo>
                        <a:pt x="155" y="826"/>
                      </a:lnTo>
                      <a:lnTo>
                        <a:pt x="155" y="835"/>
                      </a:lnTo>
                      <a:lnTo>
                        <a:pt x="155" y="840"/>
                      </a:lnTo>
                      <a:lnTo>
                        <a:pt x="155" y="850"/>
                      </a:lnTo>
                      <a:lnTo>
                        <a:pt x="155" y="855"/>
                      </a:lnTo>
                      <a:lnTo>
                        <a:pt x="155" y="864"/>
                      </a:lnTo>
                      <a:lnTo>
                        <a:pt x="155" y="874"/>
                      </a:lnTo>
                      <a:lnTo>
                        <a:pt x="155" y="883"/>
                      </a:lnTo>
                      <a:lnTo>
                        <a:pt x="145" y="879"/>
                      </a:lnTo>
                      <a:lnTo>
                        <a:pt x="136" y="879"/>
                      </a:lnTo>
                      <a:lnTo>
                        <a:pt x="126" y="879"/>
                      </a:lnTo>
                      <a:lnTo>
                        <a:pt x="116" y="874"/>
                      </a:lnTo>
                      <a:lnTo>
                        <a:pt x="112" y="869"/>
                      </a:lnTo>
                      <a:lnTo>
                        <a:pt x="102" y="864"/>
                      </a:lnTo>
                      <a:lnTo>
                        <a:pt x="97" y="859"/>
                      </a:lnTo>
                      <a:lnTo>
                        <a:pt x="87" y="855"/>
                      </a:lnTo>
                      <a:lnTo>
                        <a:pt x="83" y="850"/>
                      </a:lnTo>
                      <a:lnTo>
                        <a:pt x="73" y="845"/>
                      </a:lnTo>
                      <a:lnTo>
                        <a:pt x="68" y="840"/>
                      </a:lnTo>
                      <a:lnTo>
                        <a:pt x="58" y="835"/>
                      </a:lnTo>
                      <a:lnTo>
                        <a:pt x="54" y="835"/>
                      </a:lnTo>
                      <a:lnTo>
                        <a:pt x="44" y="830"/>
                      </a:lnTo>
                      <a:lnTo>
                        <a:pt x="34" y="830"/>
                      </a:lnTo>
                      <a:lnTo>
                        <a:pt x="25" y="830"/>
                      </a:lnTo>
                      <a:lnTo>
                        <a:pt x="20" y="826"/>
                      </a:lnTo>
                      <a:lnTo>
                        <a:pt x="15" y="821"/>
                      </a:lnTo>
                      <a:lnTo>
                        <a:pt x="10" y="821"/>
                      </a:lnTo>
                      <a:lnTo>
                        <a:pt x="10" y="816"/>
                      </a:lnTo>
                      <a:lnTo>
                        <a:pt x="5" y="816"/>
                      </a:lnTo>
                      <a:lnTo>
                        <a:pt x="5" y="811"/>
                      </a:lnTo>
                      <a:lnTo>
                        <a:pt x="0" y="811"/>
                      </a:lnTo>
                      <a:lnTo>
                        <a:pt x="0" y="806"/>
                      </a:lnTo>
                      <a:lnTo>
                        <a:pt x="0" y="801"/>
                      </a:lnTo>
                      <a:lnTo>
                        <a:pt x="0" y="797"/>
                      </a:lnTo>
                      <a:lnTo>
                        <a:pt x="0" y="792"/>
                      </a:lnTo>
                      <a:lnTo>
                        <a:pt x="5" y="792"/>
                      </a:lnTo>
                      <a:lnTo>
                        <a:pt x="5" y="787"/>
                      </a:lnTo>
                      <a:lnTo>
                        <a:pt x="10" y="782"/>
                      </a:lnTo>
                      <a:lnTo>
                        <a:pt x="10" y="777"/>
                      </a:lnTo>
                      <a:lnTo>
                        <a:pt x="15" y="777"/>
                      </a:lnTo>
                      <a:lnTo>
                        <a:pt x="15" y="772"/>
                      </a:lnTo>
                      <a:lnTo>
                        <a:pt x="15" y="768"/>
                      </a:lnTo>
                      <a:lnTo>
                        <a:pt x="20" y="768"/>
                      </a:lnTo>
                      <a:lnTo>
                        <a:pt x="20" y="763"/>
                      </a:lnTo>
                      <a:lnTo>
                        <a:pt x="25" y="758"/>
                      </a:lnTo>
                      <a:lnTo>
                        <a:pt x="25" y="753"/>
                      </a:lnTo>
                      <a:lnTo>
                        <a:pt x="25" y="748"/>
                      </a:lnTo>
                      <a:lnTo>
                        <a:pt x="25" y="739"/>
                      </a:lnTo>
                      <a:lnTo>
                        <a:pt x="20" y="734"/>
                      </a:lnTo>
                      <a:lnTo>
                        <a:pt x="20" y="729"/>
                      </a:lnTo>
                      <a:lnTo>
                        <a:pt x="15" y="724"/>
                      </a:lnTo>
                      <a:lnTo>
                        <a:pt x="15" y="719"/>
                      </a:lnTo>
                      <a:lnTo>
                        <a:pt x="15" y="710"/>
                      </a:lnTo>
                      <a:lnTo>
                        <a:pt x="10" y="705"/>
                      </a:lnTo>
                      <a:lnTo>
                        <a:pt x="10" y="700"/>
                      </a:lnTo>
                      <a:lnTo>
                        <a:pt x="10" y="690"/>
                      </a:lnTo>
                      <a:lnTo>
                        <a:pt x="10" y="686"/>
                      </a:lnTo>
                      <a:lnTo>
                        <a:pt x="10" y="681"/>
                      </a:lnTo>
                      <a:lnTo>
                        <a:pt x="10" y="676"/>
                      </a:lnTo>
                      <a:lnTo>
                        <a:pt x="15" y="666"/>
                      </a:lnTo>
                      <a:lnTo>
                        <a:pt x="20" y="661"/>
                      </a:lnTo>
                      <a:lnTo>
                        <a:pt x="25" y="657"/>
                      </a:lnTo>
                      <a:lnTo>
                        <a:pt x="29" y="652"/>
                      </a:lnTo>
                      <a:lnTo>
                        <a:pt x="39" y="637"/>
                      </a:lnTo>
                      <a:lnTo>
                        <a:pt x="44" y="618"/>
                      </a:lnTo>
                      <a:lnTo>
                        <a:pt x="49" y="599"/>
                      </a:lnTo>
                      <a:lnTo>
                        <a:pt x="54" y="584"/>
                      </a:lnTo>
                      <a:lnTo>
                        <a:pt x="54" y="565"/>
                      </a:lnTo>
                      <a:lnTo>
                        <a:pt x="54" y="546"/>
                      </a:lnTo>
                      <a:lnTo>
                        <a:pt x="54" y="526"/>
                      </a:lnTo>
                      <a:lnTo>
                        <a:pt x="54" y="507"/>
                      </a:lnTo>
                      <a:lnTo>
                        <a:pt x="54" y="492"/>
                      </a:lnTo>
                      <a:lnTo>
                        <a:pt x="54" y="473"/>
                      </a:lnTo>
                      <a:lnTo>
                        <a:pt x="54" y="454"/>
                      </a:lnTo>
                      <a:lnTo>
                        <a:pt x="54" y="435"/>
                      </a:lnTo>
                      <a:lnTo>
                        <a:pt x="54" y="415"/>
                      </a:lnTo>
                      <a:lnTo>
                        <a:pt x="54" y="396"/>
                      </a:lnTo>
                      <a:lnTo>
                        <a:pt x="54" y="377"/>
                      </a:lnTo>
                      <a:lnTo>
                        <a:pt x="58" y="357"/>
                      </a:lnTo>
                      <a:lnTo>
                        <a:pt x="58" y="338"/>
                      </a:lnTo>
                      <a:lnTo>
                        <a:pt x="58" y="314"/>
                      </a:lnTo>
                      <a:lnTo>
                        <a:pt x="58" y="295"/>
                      </a:lnTo>
                      <a:lnTo>
                        <a:pt x="58" y="270"/>
                      </a:lnTo>
                      <a:lnTo>
                        <a:pt x="58" y="251"/>
                      </a:lnTo>
                      <a:lnTo>
                        <a:pt x="58" y="227"/>
                      </a:lnTo>
                      <a:lnTo>
                        <a:pt x="58" y="203"/>
                      </a:lnTo>
                      <a:lnTo>
                        <a:pt x="63" y="183"/>
                      </a:lnTo>
                      <a:lnTo>
                        <a:pt x="63" y="159"/>
                      </a:lnTo>
                      <a:lnTo>
                        <a:pt x="63" y="140"/>
                      </a:lnTo>
                      <a:lnTo>
                        <a:pt x="63" y="116"/>
                      </a:lnTo>
                      <a:lnTo>
                        <a:pt x="68" y="92"/>
                      </a:lnTo>
                      <a:lnTo>
                        <a:pt x="68" y="72"/>
                      </a:lnTo>
                      <a:lnTo>
                        <a:pt x="73" y="48"/>
                      </a:lnTo>
                      <a:lnTo>
                        <a:pt x="73" y="24"/>
                      </a:lnTo>
                      <a:lnTo>
                        <a:pt x="73" y="5"/>
                      </a:lnTo>
                      <a:lnTo>
                        <a:pt x="83" y="0"/>
                      </a:lnTo>
                      <a:lnTo>
                        <a:pt x="87" y="0"/>
                      </a:lnTo>
                      <a:lnTo>
                        <a:pt x="92" y="0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7" y="0"/>
                      </a:lnTo>
                      <a:lnTo>
                        <a:pt x="112" y="5"/>
                      </a:lnTo>
                      <a:lnTo>
                        <a:pt x="116" y="5"/>
                      </a:lnTo>
                      <a:lnTo>
                        <a:pt x="121" y="5"/>
                      </a:lnTo>
                      <a:lnTo>
                        <a:pt x="126" y="10"/>
                      </a:lnTo>
                      <a:lnTo>
                        <a:pt x="131" y="10"/>
                      </a:lnTo>
                      <a:lnTo>
                        <a:pt x="136" y="15"/>
                      </a:lnTo>
                      <a:lnTo>
                        <a:pt x="140" y="15"/>
                      </a:lnTo>
                      <a:lnTo>
                        <a:pt x="145" y="19"/>
                      </a:lnTo>
                      <a:lnTo>
                        <a:pt x="150" y="24"/>
                      </a:lnTo>
                      <a:lnTo>
                        <a:pt x="155" y="24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8" name="Freeform 1854">
                  <a:extLst>
                    <a:ext uri="{FF2B5EF4-FFF2-40B4-BE49-F238E27FC236}">
                      <a16:creationId xmlns:a16="http://schemas.microsoft.com/office/drawing/2014/main" id="{FEF45074-341E-4AC9-BF38-C8A0F0F0E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" y="1708"/>
                  <a:ext cx="34" cy="213"/>
                </a:xfrm>
                <a:custGeom>
                  <a:avLst/>
                  <a:gdLst>
                    <a:gd name="T0" fmla="*/ 34 w 34"/>
                    <a:gd name="T1" fmla="*/ 0 h 213"/>
                    <a:gd name="T2" fmla="*/ 34 w 34"/>
                    <a:gd name="T3" fmla="*/ 15 h 213"/>
                    <a:gd name="T4" fmla="*/ 29 w 34"/>
                    <a:gd name="T5" fmla="*/ 24 h 213"/>
                    <a:gd name="T6" fmla="*/ 29 w 34"/>
                    <a:gd name="T7" fmla="*/ 39 h 213"/>
                    <a:gd name="T8" fmla="*/ 24 w 34"/>
                    <a:gd name="T9" fmla="*/ 53 h 213"/>
                    <a:gd name="T10" fmla="*/ 24 w 34"/>
                    <a:gd name="T11" fmla="*/ 68 h 213"/>
                    <a:gd name="T12" fmla="*/ 19 w 34"/>
                    <a:gd name="T13" fmla="*/ 77 h 213"/>
                    <a:gd name="T14" fmla="*/ 19 w 34"/>
                    <a:gd name="T15" fmla="*/ 92 h 213"/>
                    <a:gd name="T16" fmla="*/ 15 w 34"/>
                    <a:gd name="T17" fmla="*/ 106 h 213"/>
                    <a:gd name="T18" fmla="*/ 15 w 34"/>
                    <a:gd name="T19" fmla="*/ 121 h 213"/>
                    <a:gd name="T20" fmla="*/ 10 w 34"/>
                    <a:gd name="T21" fmla="*/ 131 h 213"/>
                    <a:gd name="T22" fmla="*/ 10 w 34"/>
                    <a:gd name="T23" fmla="*/ 145 h 213"/>
                    <a:gd name="T24" fmla="*/ 5 w 34"/>
                    <a:gd name="T25" fmla="*/ 159 h 213"/>
                    <a:gd name="T26" fmla="*/ 5 w 34"/>
                    <a:gd name="T27" fmla="*/ 174 h 213"/>
                    <a:gd name="T28" fmla="*/ 0 w 34"/>
                    <a:gd name="T29" fmla="*/ 184 h 213"/>
                    <a:gd name="T30" fmla="*/ 0 w 34"/>
                    <a:gd name="T31" fmla="*/ 198 h 213"/>
                    <a:gd name="T32" fmla="*/ 0 w 34"/>
                    <a:gd name="T33" fmla="*/ 213 h 2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13"/>
                    <a:gd name="T53" fmla="*/ 34 w 34"/>
                    <a:gd name="T54" fmla="*/ 213 h 2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13">
                      <a:moveTo>
                        <a:pt x="34" y="0"/>
                      </a:moveTo>
                      <a:lnTo>
                        <a:pt x="34" y="15"/>
                      </a:lnTo>
                      <a:lnTo>
                        <a:pt x="29" y="24"/>
                      </a:lnTo>
                      <a:lnTo>
                        <a:pt x="29" y="39"/>
                      </a:lnTo>
                      <a:lnTo>
                        <a:pt x="24" y="53"/>
                      </a:lnTo>
                      <a:lnTo>
                        <a:pt x="24" y="68"/>
                      </a:lnTo>
                      <a:lnTo>
                        <a:pt x="19" y="77"/>
                      </a:lnTo>
                      <a:lnTo>
                        <a:pt x="19" y="92"/>
                      </a:lnTo>
                      <a:lnTo>
                        <a:pt x="15" y="106"/>
                      </a:lnTo>
                      <a:lnTo>
                        <a:pt x="15" y="121"/>
                      </a:lnTo>
                      <a:lnTo>
                        <a:pt x="10" y="131"/>
                      </a:lnTo>
                      <a:lnTo>
                        <a:pt x="10" y="145"/>
                      </a:lnTo>
                      <a:lnTo>
                        <a:pt x="5" y="159"/>
                      </a:lnTo>
                      <a:lnTo>
                        <a:pt x="5" y="174"/>
                      </a:lnTo>
                      <a:lnTo>
                        <a:pt x="0" y="184"/>
                      </a:lnTo>
                      <a:lnTo>
                        <a:pt x="0" y="198"/>
                      </a:lnTo>
                      <a:lnTo>
                        <a:pt x="0" y="2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9" name="Freeform 1855">
                  <a:extLst>
                    <a:ext uri="{FF2B5EF4-FFF2-40B4-BE49-F238E27FC236}">
                      <a16:creationId xmlns:a16="http://schemas.microsoft.com/office/drawing/2014/main" id="{917A2BCC-3BA9-4B75-B620-326A8940C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1921"/>
                  <a:ext cx="39" cy="516"/>
                </a:xfrm>
                <a:custGeom>
                  <a:avLst/>
                  <a:gdLst>
                    <a:gd name="T0" fmla="*/ 5 w 39"/>
                    <a:gd name="T1" fmla="*/ 0 h 516"/>
                    <a:gd name="T2" fmla="*/ 0 w 39"/>
                    <a:gd name="T3" fmla="*/ 33 h 516"/>
                    <a:gd name="T4" fmla="*/ 0 w 39"/>
                    <a:gd name="T5" fmla="*/ 62 h 516"/>
                    <a:gd name="T6" fmla="*/ 5 w 39"/>
                    <a:gd name="T7" fmla="*/ 96 h 516"/>
                    <a:gd name="T8" fmla="*/ 5 w 39"/>
                    <a:gd name="T9" fmla="*/ 130 h 516"/>
                    <a:gd name="T10" fmla="*/ 10 w 39"/>
                    <a:gd name="T11" fmla="*/ 159 h 516"/>
                    <a:gd name="T12" fmla="*/ 10 w 39"/>
                    <a:gd name="T13" fmla="*/ 193 h 516"/>
                    <a:gd name="T14" fmla="*/ 15 w 39"/>
                    <a:gd name="T15" fmla="*/ 222 h 516"/>
                    <a:gd name="T16" fmla="*/ 20 w 39"/>
                    <a:gd name="T17" fmla="*/ 255 h 516"/>
                    <a:gd name="T18" fmla="*/ 24 w 39"/>
                    <a:gd name="T19" fmla="*/ 284 h 516"/>
                    <a:gd name="T20" fmla="*/ 29 w 39"/>
                    <a:gd name="T21" fmla="*/ 318 h 516"/>
                    <a:gd name="T22" fmla="*/ 34 w 39"/>
                    <a:gd name="T23" fmla="*/ 352 h 516"/>
                    <a:gd name="T24" fmla="*/ 39 w 39"/>
                    <a:gd name="T25" fmla="*/ 381 h 516"/>
                    <a:gd name="T26" fmla="*/ 39 w 39"/>
                    <a:gd name="T27" fmla="*/ 415 h 516"/>
                    <a:gd name="T28" fmla="*/ 39 w 39"/>
                    <a:gd name="T29" fmla="*/ 449 h 516"/>
                    <a:gd name="T30" fmla="*/ 39 w 39"/>
                    <a:gd name="T31" fmla="*/ 482 h 516"/>
                    <a:gd name="T32" fmla="*/ 39 w 39"/>
                    <a:gd name="T33" fmla="*/ 516 h 5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16"/>
                    <a:gd name="T53" fmla="*/ 39 w 39"/>
                    <a:gd name="T54" fmla="*/ 516 h 5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16">
                      <a:moveTo>
                        <a:pt x="5" y="0"/>
                      </a:moveTo>
                      <a:lnTo>
                        <a:pt x="0" y="33"/>
                      </a:lnTo>
                      <a:lnTo>
                        <a:pt x="0" y="62"/>
                      </a:lnTo>
                      <a:lnTo>
                        <a:pt x="5" y="96"/>
                      </a:lnTo>
                      <a:lnTo>
                        <a:pt x="5" y="130"/>
                      </a:lnTo>
                      <a:lnTo>
                        <a:pt x="10" y="159"/>
                      </a:lnTo>
                      <a:lnTo>
                        <a:pt x="10" y="193"/>
                      </a:lnTo>
                      <a:lnTo>
                        <a:pt x="15" y="222"/>
                      </a:lnTo>
                      <a:lnTo>
                        <a:pt x="20" y="255"/>
                      </a:lnTo>
                      <a:lnTo>
                        <a:pt x="24" y="284"/>
                      </a:lnTo>
                      <a:lnTo>
                        <a:pt x="29" y="318"/>
                      </a:lnTo>
                      <a:lnTo>
                        <a:pt x="34" y="352"/>
                      </a:lnTo>
                      <a:lnTo>
                        <a:pt x="39" y="381"/>
                      </a:lnTo>
                      <a:lnTo>
                        <a:pt x="39" y="415"/>
                      </a:lnTo>
                      <a:lnTo>
                        <a:pt x="39" y="449"/>
                      </a:lnTo>
                      <a:lnTo>
                        <a:pt x="39" y="482"/>
                      </a:lnTo>
                      <a:lnTo>
                        <a:pt x="39" y="5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0" name="Freeform 1856">
                  <a:extLst>
                    <a:ext uri="{FF2B5EF4-FFF2-40B4-BE49-F238E27FC236}">
                      <a16:creationId xmlns:a16="http://schemas.microsoft.com/office/drawing/2014/main" id="{528093BF-535C-4DB4-9A39-66411EC3C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4" y="2437"/>
                  <a:ext cx="1" cy="130"/>
                </a:xfrm>
                <a:custGeom>
                  <a:avLst/>
                  <a:gdLst>
                    <a:gd name="T0" fmla="*/ 0 w 1"/>
                    <a:gd name="T1" fmla="*/ 0 h 130"/>
                    <a:gd name="T2" fmla="*/ 0 w 1"/>
                    <a:gd name="T3" fmla="*/ 10 h 130"/>
                    <a:gd name="T4" fmla="*/ 0 w 1"/>
                    <a:gd name="T5" fmla="*/ 19 h 130"/>
                    <a:gd name="T6" fmla="*/ 0 w 1"/>
                    <a:gd name="T7" fmla="*/ 24 h 130"/>
                    <a:gd name="T8" fmla="*/ 0 w 1"/>
                    <a:gd name="T9" fmla="*/ 34 h 130"/>
                    <a:gd name="T10" fmla="*/ 0 w 1"/>
                    <a:gd name="T11" fmla="*/ 39 h 130"/>
                    <a:gd name="T12" fmla="*/ 0 w 1"/>
                    <a:gd name="T13" fmla="*/ 48 h 130"/>
                    <a:gd name="T14" fmla="*/ 0 w 1"/>
                    <a:gd name="T15" fmla="*/ 58 h 130"/>
                    <a:gd name="T16" fmla="*/ 0 w 1"/>
                    <a:gd name="T17" fmla="*/ 63 h 130"/>
                    <a:gd name="T18" fmla="*/ 0 w 1"/>
                    <a:gd name="T19" fmla="*/ 73 h 130"/>
                    <a:gd name="T20" fmla="*/ 0 w 1"/>
                    <a:gd name="T21" fmla="*/ 82 h 130"/>
                    <a:gd name="T22" fmla="*/ 0 w 1"/>
                    <a:gd name="T23" fmla="*/ 87 h 130"/>
                    <a:gd name="T24" fmla="*/ 0 w 1"/>
                    <a:gd name="T25" fmla="*/ 97 h 130"/>
                    <a:gd name="T26" fmla="*/ 0 w 1"/>
                    <a:gd name="T27" fmla="*/ 102 h 130"/>
                    <a:gd name="T28" fmla="*/ 0 w 1"/>
                    <a:gd name="T29" fmla="*/ 111 h 130"/>
                    <a:gd name="T30" fmla="*/ 0 w 1"/>
                    <a:gd name="T31" fmla="*/ 121 h 130"/>
                    <a:gd name="T32" fmla="*/ 0 w 1"/>
                    <a:gd name="T33" fmla="*/ 13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130"/>
                    <a:gd name="T53" fmla="*/ 1 w 1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13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2"/>
                      </a:lnTo>
                      <a:lnTo>
                        <a:pt x="0" y="87"/>
                      </a:lnTo>
                      <a:lnTo>
                        <a:pt x="0" y="97"/>
                      </a:lnTo>
                      <a:lnTo>
                        <a:pt x="0" y="102"/>
                      </a:lnTo>
                      <a:lnTo>
                        <a:pt x="0" y="111"/>
                      </a:lnTo>
                      <a:lnTo>
                        <a:pt x="0" y="121"/>
                      </a:lnTo>
                      <a:lnTo>
                        <a:pt x="0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1" name="Freeform 1857">
                  <a:extLst>
                    <a:ext uri="{FF2B5EF4-FFF2-40B4-BE49-F238E27FC236}">
                      <a16:creationId xmlns:a16="http://schemas.microsoft.com/office/drawing/2014/main" id="{FD52053D-DEE5-48DF-9D84-FBDDE5290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" y="2514"/>
                  <a:ext cx="130" cy="53"/>
                </a:xfrm>
                <a:custGeom>
                  <a:avLst/>
                  <a:gdLst>
                    <a:gd name="T0" fmla="*/ 130 w 130"/>
                    <a:gd name="T1" fmla="*/ 53 h 53"/>
                    <a:gd name="T2" fmla="*/ 120 w 130"/>
                    <a:gd name="T3" fmla="*/ 49 h 53"/>
                    <a:gd name="T4" fmla="*/ 111 w 130"/>
                    <a:gd name="T5" fmla="*/ 49 h 53"/>
                    <a:gd name="T6" fmla="*/ 101 w 130"/>
                    <a:gd name="T7" fmla="*/ 49 h 53"/>
                    <a:gd name="T8" fmla="*/ 91 w 130"/>
                    <a:gd name="T9" fmla="*/ 44 h 53"/>
                    <a:gd name="T10" fmla="*/ 87 w 130"/>
                    <a:gd name="T11" fmla="*/ 39 h 53"/>
                    <a:gd name="T12" fmla="*/ 77 w 130"/>
                    <a:gd name="T13" fmla="*/ 34 h 53"/>
                    <a:gd name="T14" fmla="*/ 72 w 130"/>
                    <a:gd name="T15" fmla="*/ 29 h 53"/>
                    <a:gd name="T16" fmla="*/ 62 w 130"/>
                    <a:gd name="T17" fmla="*/ 25 h 53"/>
                    <a:gd name="T18" fmla="*/ 58 w 130"/>
                    <a:gd name="T19" fmla="*/ 20 h 53"/>
                    <a:gd name="T20" fmla="*/ 48 w 130"/>
                    <a:gd name="T21" fmla="*/ 15 h 53"/>
                    <a:gd name="T22" fmla="*/ 43 w 130"/>
                    <a:gd name="T23" fmla="*/ 10 h 53"/>
                    <a:gd name="T24" fmla="*/ 33 w 130"/>
                    <a:gd name="T25" fmla="*/ 5 h 53"/>
                    <a:gd name="T26" fmla="*/ 29 w 130"/>
                    <a:gd name="T27" fmla="*/ 5 h 53"/>
                    <a:gd name="T28" fmla="*/ 19 w 130"/>
                    <a:gd name="T29" fmla="*/ 0 h 53"/>
                    <a:gd name="T30" fmla="*/ 9 w 130"/>
                    <a:gd name="T31" fmla="*/ 0 h 53"/>
                    <a:gd name="T32" fmla="*/ 0 w 130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53"/>
                    <a:gd name="T53" fmla="*/ 130 w 130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53">
                      <a:moveTo>
                        <a:pt x="130" y="53"/>
                      </a:moveTo>
                      <a:lnTo>
                        <a:pt x="120" y="49"/>
                      </a:lnTo>
                      <a:lnTo>
                        <a:pt x="111" y="49"/>
                      </a:lnTo>
                      <a:lnTo>
                        <a:pt x="101" y="49"/>
                      </a:lnTo>
                      <a:lnTo>
                        <a:pt x="91" y="44"/>
                      </a:lnTo>
                      <a:lnTo>
                        <a:pt x="87" y="39"/>
                      </a:lnTo>
                      <a:lnTo>
                        <a:pt x="77" y="34"/>
                      </a:lnTo>
                      <a:lnTo>
                        <a:pt x="72" y="29"/>
                      </a:lnTo>
                      <a:lnTo>
                        <a:pt x="62" y="25"/>
                      </a:lnTo>
                      <a:lnTo>
                        <a:pt x="58" y="20"/>
                      </a:lnTo>
                      <a:lnTo>
                        <a:pt x="48" y="15"/>
                      </a:lnTo>
                      <a:lnTo>
                        <a:pt x="43" y="10"/>
                      </a:lnTo>
                      <a:lnTo>
                        <a:pt x="33" y="5"/>
                      </a:lnTo>
                      <a:lnTo>
                        <a:pt x="29" y="5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2" name="Freeform 1858">
                  <a:extLst>
                    <a:ext uri="{FF2B5EF4-FFF2-40B4-BE49-F238E27FC236}">
                      <a16:creationId xmlns:a16="http://schemas.microsoft.com/office/drawing/2014/main" id="{C3AAA25A-95A1-4955-818C-E7BF0D5E3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2481"/>
                  <a:ext cx="25" cy="33"/>
                </a:xfrm>
                <a:custGeom>
                  <a:avLst/>
                  <a:gdLst>
                    <a:gd name="T0" fmla="*/ 25 w 25"/>
                    <a:gd name="T1" fmla="*/ 33 h 33"/>
                    <a:gd name="T2" fmla="*/ 20 w 25"/>
                    <a:gd name="T3" fmla="*/ 29 h 33"/>
                    <a:gd name="T4" fmla="*/ 20 w 25"/>
                    <a:gd name="T5" fmla="*/ 29 h 33"/>
                    <a:gd name="T6" fmla="*/ 20 w 25"/>
                    <a:gd name="T7" fmla="*/ 29 h 33"/>
                    <a:gd name="T8" fmla="*/ 15 w 25"/>
                    <a:gd name="T9" fmla="*/ 24 h 33"/>
                    <a:gd name="T10" fmla="*/ 15 w 25"/>
                    <a:gd name="T11" fmla="*/ 24 h 33"/>
                    <a:gd name="T12" fmla="*/ 10 w 25"/>
                    <a:gd name="T13" fmla="*/ 24 h 33"/>
                    <a:gd name="T14" fmla="*/ 10 w 25"/>
                    <a:gd name="T15" fmla="*/ 19 h 33"/>
                    <a:gd name="T16" fmla="*/ 5 w 25"/>
                    <a:gd name="T17" fmla="*/ 19 h 33"/>
                    <a:gd name="T18" fmla="*/ 5 w 25"/>
                    <a:gd name="T19" fmla="*/ 19 h 33"/>
                    <a:gd name="T20" fmla="*/ 5 w 25"/>
                    <a:gd name="T21" fmla="*/ 14 h 33"/>
                    <a:gd name="T22" fmla="*/ 0 w 25"/>
                    <a:gd name="T23" fmla="*/ 14 h 33"/>
                    <a:gd name="T24" fmla="*/ 0 w 25"/>
                    <a:gd name="T25" fmla="*/ 9 h 33"/>
                    <a:gd name="T26" fmla="*/ 0 w 25"/>
                    <a:gd name="T27" fmla="*/ 9 h 33"/>
                    <a:gd name="T28" fmla="*/ 0 w 25"/>
                    <a:gd name="T29" fmla="*/ 4 h 33"/>
                    <a:gd name="T30" fmla="*/ 0 w 25"/>
                    <a:gd name="T31" fmla="*/ 0 h 33"/>
                    <a:gd name="T32" fmla="*/ 0 w 25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3"/>
                    <a:gd name="T53" fmla="*/ 25 w 25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3">
                      <a:moveTo>
                        <a:pt x="25" y="33"/>
                      </a:moveTo>
                      <a:lnTo>
                        <a:pt x="20" y="29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3" name="Freeform 1859">
                  <a:extLst>
                    <a:ext uri="{FF2B5EF4-FFF2-40B4-BE49-F238E27FC236}">
                      <a16:creationId xmlns:a16="http://schemas.microsoft.com/office/drawing/2014/main" id="{9ACC6A01-C3CA-4A0F-BCC7-5FF08712D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2432"/>
                  <a:ext cx="25" cy="49"/>
                </a:xfrm>
                <a:custGeom>
                  <a:avLst/>
                  <a:gdLst>
                    <a:gd name="T0" fmla="*/ 0 w 25"/>
                    <a:gd name="T1" fmla="*/ 49 h 49"/>
                    <a:gd name="T2" fmla="*/ 0 w 25"/>
                    <a:gd name="T3" fmla="*/ 44 h 49"/>
                    <a:gd name="T4" fmla="*/ 5 w 25"/>
                    <a:gd name="T5" fmla="*/ 44 h 49"/>
                    <a:gd name="T6" fmla="*/ 5 w 25"/>
                    <a:gd name="T7" fmla="*/ 39 h 49"/>
                    <a:gd name="T8" fmla="*/ 10 w 25"/>
                    <a:gd name="T9" fmla="*/ 34 h 49"/>
                    <a:gd name="T10" fmla="*/ 10 w 25"/>
                    <a:gd name="T11" fmla="*/ 34 h 49"/>
                    <a:gd name="T12" fmla="*/ 10 w 25"/>
                    <a:gd name="T13" fmla="*/ 29 h 49"/>
                    <a:gd name="T14" fmla="*/ 15 w 25"/>
                    <a:gd name="T15" fmla="*/ 29 h 49"/>
                    <a:gd name="T16" fmla="*/ 15 w 25"/>
                    <a:gd name="T17" fmla="*/ 24 h 49"/>
                    <a:gd name="T18" fmla="*/ 15 w 25"/>
                    <a:gd name="T19" fmla="*/ 20 h 49"/>
                    <a:gd name="T20" fmla="*/ 20 w 25"/>
                    <a:gd name="T21" fmla="*/ 20 h 49"/>
                    <a:gd name="T22" fmla="*/ 20 w 25"/>
                    <a:gd name="T23" fmla="*/ 15 h 49"/>
                    <a:gd name="T24" fmla="*/ 20 w 25"/>
                    <a:gd name="T25" fmla="*/ 15 h 49"/>
                    <a:gd name="T26" fmla="*/ 25 w 25"/>
                    <a:gd name="T27" fmla="*/ 10 h 49"/>
                    <a:gd name="T28" fmla="*/ 25 w 25"/>
                    <a:gd name="T29" fmla="*/ 5 h 49"/>
                    <a:gd name="T30" fmla="*/ 25 w 25"/>
                    <a:gd name="T31" fmla="*/ 0 h 49"/>
                    <a:gd name="T32" fmla="*/ 25 w 25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49"/>
                    <a:gd name="T53" fmla="*/ 25 w 25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49">
                      <a:moveTo>
                        <a:pt x="0" y="49"/>
                      </a:moveTo>
                      <a:lnTo>
                        <a:pt x="0" y="44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5" y="20"/>
                      </a:lnTo>
                      <a:lnTo>
                        <a:pt x="20" y="20"/>
                      </a:lnTo>
                      <a:lnTo>
                        <a:pt x="20" y="15"/>
                      </a:lnTo>
                      <a:lnTo>
                        <a:pt x="25" y="10"/>
                      </a:lnTo>
                      <a:lnTo>
                        <a:pt x="25" y="5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4" name="Freeform 1860">
                  <a:extLst>
                    <a:ext uri="{FF2B5EF4-FFF2-40B4-BE49-F238E27FC236}">
                      <a16:creationId xmlns:a16="http://schemas.microsoft.com/office/drawing/2014/main" id="{0C29E03A-567A-4436-A322-6A98F9A5B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" y="2336"/>
                  <a:ext cx="19" cy="96"/>
                </a:xfrm>
                <a:custGeom>
                  <a:avLst/>
                  <a:gdLst>
                    <a:gd name="T0" fmla="*/ 15 w 19"/>
                    <a:gd name="T1" fmla="*/ 96 h 96"/>
                    <a:gd name="T2" fmla="*/ 15 w 19"/>
                    <a:gd name="T3" fmla="*/ 87 h 96"/>
                    <a:gd name="T4" fmla="*/ 10 w 19"/>
                    <a:gd name="T5" fmla="*/ 82 h 96"/>
                    <a:gd name="T6" fmla="*/ 10 w 19"/>
                    <a:gd name="T7" fmla="*/ 77 h 96"/>
                    <a:gd name="T8" fmla="*/ 5 w 19"/>
                    <a:gd name="T9" fmla="*/ 72 h 96"/>
                    <a:gd name="T10" fmla="*/ 5 w 19"/>
                    <a:gd name="T11" fmla="*/ 67 h 96"/>
                    <a:gd name="T12" fmla="*/ 5 w 19"/>
                    <a:gd name="T13" fmla="*/ 58 h 96"/>
                    <a:gd name="T14" fmla="*/ 0 w 19"/>
                    <a:gd name="T15" fmla="*/ 53 h 96"/>
                    <a:gd name="T16" fmla="*/ 0 w 19"/>
                    <a:gd name="T17" fmla="*/ 48 h 96"/>
                    <a:gd name="T18" fmla="*/ 0 w 19"/>
                    <a:gd name="T19" fmla="*/ 38 h 96"/>
                    <a:gd name="T20" fmla="*/ 0 w 19"/>
                    <a:gd name="T21" fmla="*/ 34 h 96"/>
                    <a:gd name="T22" fmla="*/ 0 w 19"/>
                    <a:gd name="T23" fmla="*/ 29 h 96"/>
                    <a:gd name="T24" fmla="*/ 0 w 19"/>
                    <a:gd name="T25" fmla="*/ 24 h 96"/>
                    <a:gd name="T26" fmla="*/ 5 w 19"/>
                    <a:gd name="T27" fmla="*/ 14 h 96"/>
                    <a:gd name="T28" fmla="*/ 10 w 19"/>
                    <a:gd name="T29" fmla="*/ 9 h 96"/>
                    <a:gd name="T30" fmla="*/ 15 w 19"/>
                    <a:gd name="T31" fmla="*/ 5 h 96"/>
                    <a:gd name="T32" fmla="*/ 19 w 19"/>
                    <a:gd name="T33" fmla="*/ 0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6"/>
                    <a:gd name="T53" fmla="*/ 19 w 19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6">
                      <a:moveTo>
                        <a:pt x="15" y="96"/>
                      </a:moveTo>
                      <a:lnTo>
                        <a:pt x="15" y="87"/>
                      </a:lnTo>
                      <a:lnTo>
                        <a:pt x="10" y="82"/>
                      </a:lnTo>
                      <a:lnTo>
                        <a:pt x="10" y="77"/>
                      </a:lnTo>
                      <a:lnTo>
                        <a:pt x="5" y="72"/>
                      </a:lnTo>
                      <a:lnTo>
                        <a:pt x="5" y="67"/>
                      </a:lnTo>
                      <a:lnTo>
                        <a:pt x="5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5" name="Freeform 1861">
                  <a:extLst>
                    <a:ext uri="{FF2B5EF4-FFF2-40B4-BE49-F238E27FC236}">
                      <a16:creationId xmlns:a16="http://schemas.microsoft.com/office/drawing/2014/main" id="{8D060C35-D506-4827-9BDF-30283F7A09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8" y="2041"/>
                  <a:ext cx="29" cy="295"/>
                </a:xfrm>
                <a:custGeom>
                  <a:avLst/>
                  <a:gdLst>
                    <a:gd name="T0" fmla="*/ 0 w 29"/>
                    <a:gd name="T1" fmla="*/ 295 h 295"/>
                    <a:gd name="T2" fmla="*/ 10 w 29"/>
                    <a:gd name="T3" fmla="*/ 280 h 295"/>
                    <a:gd name="T4" fmla="*/ 15 w 29"/>
                    <a:gd name="T5" fmla="*/ 261 h 295"/>
                    <a:gd name="T6" fmla="*/ 20 w 29"/>
                    <a:gd name="T7" fmla="*/ 242 h 295"/>
                    <a:gd name="T8" fmla="*/ 25 w 29"/>
                    <a:gd name="T9" fmla="*/ 227 h 295"/>
                    <a:gd name="T10" fmla="*/ 25 w 29"/>
                    <a:gd name="T11" fmla="*/ 208 h 295"/>
                    <a:gd name="T12" fmla="*/ 25 w 29"/>
                    <a:gd name="T13" fmla="*/ 189 h 295"/>
                    <a:gd name="T14" fmla="*/ 25 w 29"/>
                    <a:gd name="T15" fmla="*/ 169 h 295"/>
                    <a:gd name="T16" fmla="*/ 25 w 29"/>
                    <a:gd name="T17" fmla="*/ 150 h 295"/>
                    <a:gd name="T18" fmla="*/ 25 w 29"/>
                    <a:gd name="T19" fmla="*/ 135 h 295"/>
                    <a:gd name="T20" fmla="*/ 25 w 29"/>
                    <a:gd name="T21" fmla="*/ 116 h 295"/>
                    <a:gd name="T22" fmla="*/ 25 w 29"/>
                    <a:gd name="T23" fmla="*/ 97 h 295"/>
                    <a:gd name="T24" fmla="*/ 25 w 29"/>
                    <a:gd name="T25" fmla="*/ 78 h 295"/>
                    <a:gd name="T26" fmla="*/ 25 w 29"/>
                    <a:gd name="T27" fmla="*/ 58 h 295"/>
                    <a:gd name="T28" fmla="*/ 25 w 29"/>
                    <a:gd name="T29" fmla="*/ 39 h 295"/>
                    <a:gd name="T30" fmla="*/ 25 w 29"/>
                    <a:gd name="T31" fmla="*/ 20 h 295"/>
                    <a:gd name="T32" fmla="*/ 29 w 29"/>
                    <a:gd name="T33" fmla="*/ 0 h 2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5"/>
                    <a:gd name="T53" fmla="*/ 29 w 29"/>
                    <a:gd name="T54" fmla="*/ 295 h 29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5">
                      <a:moveTo>
                        <a:pt x="0" y="295"/>
                      </a:moveTo>
                      <a:lnTo>
                        <a:pt x="10" y="280"/>
                      </a:lnTo>
                      <a:lnTo>
                        <a:pt x="15" y="261"/>
                      </a:lnTo>
                      <a:lnTo>
                        <a:pt x="20" y="242"/>
                      </a:lnTo>
                      <a:lnTo>
                        <a:pt x="25" y="227"/>
                      </a:lnTo>
                      <a:lnTo>
                        <a:pt x="25" y="208"/>
                      </a:lnTo>
                      <a:lnTo>
                        <a:pt x="25" y="189"/>
                      </a:lnTo>
                      <a:lnTo>
                        <a:pt x="25" y="169"/>
                      </a:lnTo>
                      <a:lnTo>
                        <a:pt x="25" y="150"/>
                      </a:lnTo>
                      <a:lnTo>
                        <a:pt x="25" y="135"/>
                      </a:lnTo>
                      <a:lnTo>
                        <a:pt x="25" y="116"/>
                      </a:lnTo>
                      <a:lnTo>
                        <a:pt x="25" y="97"/>
                      </a:lnTo>
                      <a:lnTo>
                        <a:pt x="25" y="78"/>
                      </a:lnTo>
                      <a:lnTo>
                        <a:pt x="25" y="58"/>
                      </a:lnTo>
                      <a:lnTo>
                        <a:pt x="25" y="39"/>
                      </a:lnTo>
                      <a:lnTo>
                        <a:pt x="25" y="2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6" name="Freeform 1862">
                  <a:extLst>
                    <a:ext uri="{FF2B5EF4-FFF2-40B4-BE49-F238E27FC236}">
                      <a16:creationId xmlns:a16="http://schemas.microsoft.com/office/drawing/2014/main" id="{E204513F-E6BD-49EB-B7D5-5314A9DBE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7" y="1689"/>
                  <a:ext cx="15" cy="352"/>
                </a:xfrm>
                <a:custGeom>
                  <a:avLst/>
                  <a:gdLst>
                    <a:gd name="T0" fmla="*/ 0 w 15"/>
                    <a:gd name="T1" fmla="*/ 352 h 352"/>
                    <a:gd name="T2" fmla="*/ 0 w 15"/>
                    <a:gd name="T3" fmla="*/ 333 h 352"/>
                    <a:gd name="T4" fmla="*/ 0 w 15"/>
                    <a:gd name="T5" fmla="*/ 309 h 352"/>
                    <a:gd name="T6" fmla="*/ 0 w 15"/>
                    <a:gd name="T7" fmla="*/ 290 h 352"/>
                    <a:gd name="T8" fmla="*/ 0 w 15"/>
                    <a:gd name="T9" fmla="*/ 265 h 352"/>
                    <a:gd name="T10" fmla="*/ 0 w 15"/>
                    <a:gd name="T11" fmla="*/ 246 h 352"/>
                    <a:gd name="T12" fmla="*/ 0 w 15"/>
                    <a:gd name="T13" fmla="*/ 222 h 352"/>
                    <a:gd name="T14" fmla="*/ 0 w 15"/>
                    <a:gd name="T15" fmla="*/ 198 h 352"/>
                    <a:gd name="T16" fmla="*/ 5 w 15"/>
                    <a:gd name="T17" fmla="*/ 178 h 352"/>
                    <a:gd name="T18" fmla="*/ 5 w 15"/>
                    <a:gd name="T19" fmla="*/ 154 h 352"/>
                    <a:gd name="T20" fmla="*/ 5 w 15"/>
                    <a:gd name="T21" fmla="*/ 135 h 352"/>
                    <a:gd name="T22" fmla="*/ 5 w 15"/>
                    <a:gd name="T23" fmla="*/ 111 h 352"/>
                    <a:gd name="T24" fmla="*/ 10 w 15"/>
                    <a:gd name="T25" fmla="*/ 87 h 352"/>
                    <a:gd name="T26" fmla="*/ 10 w 15"/>
                    <a:gd name="T27" fmla="*/ 67 h 352"/>
                    <a:gd name="T28" fmla="*/ 15 w 15"/>
                    <a:gd name="T29" fmla="*/ 43 h 352"/>
                    <a:gd name="T30" fmla="*/ 15 w 15"/>
                    <a:gd name="T31" fmla="*/ 19 h 352"/>
                    <a:gd name="T32" fmla="*/ 15 w 15"/>
                    <a:gd name="T33" fmla="*/ 0 h 35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52"/>
                    <a:gd name="T53" fmla="*/ 15 w 15"/>
                    <a:gd name="T54" fmla="*/ 352 h 35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52">
                      <a:moveTo>
                        <a:pt x="0" y="352"/>
                      </a:moveTo>
                      <a:lnTo>
                        <a:pt x="0" y="333"/>
                      </a:lnTo>
                      <a:lnTo>
                        <a:pt x="0" y="309"/>
                      </a:lnTo>
                      <a:lnTo>
                        <a:pt x="0" y="290"/>
                      </a:lnTo>
                      <a:lnTo>
                        <a:pt x="0" y="265"/>
                      </a:lnTo>
                      <a:lnTo>
                        <a:pt x="0" y="246"/>
                      </a:lnTo>
                      <a:lnTo>
                        <a:pt x="0" y="222"/>
                      </a:lnTo>
                      <a:lnTo>
                        <a:pt x="0" y="198"/>
                      </a:lnTo>
                      <a:lnTo>
                        <a:pt x="5" y="178"/>
                      </a:lnTo>
                      <a:lnTo>
                        <a:pt x="5" y="154"/>
                      </a:lnTo>
                      <a:lnTo>
                        <a:pt x="5" y="135"/>
                      </a:lnTo>
                      <a:lnTo>
                        <a:pt x="5" y="111"/>
                      </a:lnTo>
                      <a:lnTo>
                        <a:pt x="10" y="87"/>
                      </a:lnTo>
                      <a:lnTo>
                        <a:pt x="10" y="67"/>
                      </a:lnTo>
                      <a:lnTo>
                        <a:pt x="15" y="43"/>
                      </a:lnTo>
                      <a:lnTo>
                        <a:pt x="15" y="1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7" name="Freeform 1863">
                  <a:extLst>
                    <a:ext uri="{FF2B5EF4-FFF2-40B4-BE49-F238E27FC236}">
                      <a16:creationId xmlns:a16="http://schemas.microsoft.com/office/drawing/2014/main" id="{E2273089-38D0-45B4-B2CB-1D85628866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1684"/>
                  <a:ext cx="82" cy="24"/>
                </a:xfrm>
                <a:custGeom>
                  <a:avLst/>
                  <a:gdLst>
                    <a:gd name="T0" fmla="*/ 0 w 82"/>
                    <a:gd name="T1" fmla="*/ 5 h 24"/>
                    <a:gd name="T2" fmla="*/ 10 w 82"/>
                    <a:gd name="T3" fmla="*/ 0 h 24"/>
                    <a:gd name="T4" fmla="*/ 14 w 82"/>
                    <a:gd name="T5" fmla="*/ 0 h 24"/>
                    <a:gd name="T6" fmla="*/ 19 w 82"/>
                    <a:gd name="T7" fmla="*/ 0 h 24"/>
                    <a:gd name="T8" fmla="*/ 24 w 82"/>
                    <a:gd name="T9" fmla="*/ 0 h 24"/>
                    <a:gd name="T10" fmla="*/ 29 w 82"/>
                    <a:gd name="T11" fmla="*/ 0 h 24"/>
                    <a:gd name="T12" fmla="*/ 34 w 82"/>
                    <a:gd name="T13" fmla="*/ 0 h 24"/>
                    <a:gd name="T14" fmla="*/ 39 w 82"/>
                    <a:gd name="T15" fmla="*/ 5 h 24"/>
                    <a:gd name="T16" fmla="*/ 43 w 82"/>
                    <a:gd name="T17" fmla="*/ 5 h 24"/>
                    <a:gd name="T18" fmla="*/ 48 w 82"/>
                    <a:gd name="T19" fmla="*/ 5 h 24"/>
                    <a:gd name="T20" fmla="*/ 53 w 82"/>
                    <a:gd name="T21" fmla="*/ 10 h 24"/>
                    <a:gd name="T22" fmla="*/ 58 w 82"/>
                    <a:gd name="T23" fmla="*/ 10 h 24"/>
                    <a:gd name="T24" fmla="*/ 63 w 82"/>
                    <a:gd name="T25" fmla="*/ 15 h 24"/>
                    <a:gd name="T26" fmla="*/ 67 w 82"/>
                    <a:gd name="T27" fmla="*/ 15 h 24"/>
                    <a:gd name="T28" fmla="*/ 72 w 82"/>
                    <a:gd name="T29" fmla="*/ 19 h 24"/>
                    <a:gd name="T30" fmla="*/ 77 w 82"/>
                    <a:gd name="T31" fmla="*/ 24 h 24"/>
                    <a:gd name="T32" fmla="*/ 82 w 82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24"/>
                    <a:gd name="T53" fmla="*/ 82 w 82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24">
                      <a:moveTo>
                        <a:pt x="0" y="5"/>
                      </a:move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63" y="15"/>
                      </a:lnTo>
                      <a:lnTo>
                        <a:pt x="67" y="15"/>
                      </a:lnTo>
                      <a:lnTo>
                        <a:pt x="72" y="19"/>
                      </a:lnTo>
                      <a:lnTo>
                        <a:pt x="77" y="24"/>
                      </a:lnTo>
                      <a:lnTo>
                        <a:pt x="82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8" name="Freeform 1864">
                  <a:extLst>
                    <a:ext uri="{FF2B5EF4-FFF2-40B4-BE49-F238E27FC236}">
                      <a16:creationId xmlns:a16="http://schemas.microsoft.com/office/drawing/2014/main" id="{3C3C08CE-81AD-4912-9128-AE3F0A4D8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2" y="1718"/>
                  <a:ext cx="155" cy="96"/>
                </a:xfrm>
                <a:custGeom>
                  <a:avLst/>
                  <a:gdLst>
                    <a:gd name="T0" fmla="*/ 121 w 155"/>
                    <a:gd name="T1" fmla="*/ 72 h 96"/>
                    <a:gd name="T2" fmla="*/ 107 w 155"/>
                    <a:gd name="T3" fmla="*/ 77 h 96"/>
                    <a:gd name="T4" fmla="*/ 97 w 155"/>
                    <a:gd name="T5" fmla="*/ 82 h 96"/>
                    <a:gd name="T6" fmla="*/ 87 w 155"/>
                    <a:gd name="T7" fmla="*/ 82 h 96"/>
                    <a:gd name="T8" fmla="*/ 73 w 155"/>
                    <a:gd name="T9" fmla="*/ 87 h 96"/>
                    <a:gd name="T10" fmla="*/ 63 w 155"/>
                    <a:gd name="T11" fmla="*/ 92 h 96"/>
                    <a:gd name="T12" fmla="*/ 49 w 155"/>
                    <a:gd name="T13" fmla="*/ 92 h 96"/>
                    <a:gd name="T14" fmla="*/ 39 w 155"/>
                    <a:gd name="T15" fmla="*/ 92 h 96"/>
                    <a:gd name="T16" fmla="*/ 29 w 155"/>
                    <a:gd name="T17" fmla="*/ 92 h 96"/>
                    <a:gd name="T18" fmla="*/ 25 w 155"/>
                    <a:gd name="T19" fmla="*/ 87 h 96"/>
                    <a:gd name="T20" fmla="*/ 20 w 155"/>
                    <a:gd name="T21" fmla="*/ 77 h 96"/>
                    <a:gd name="T22" fmla="*/ 15 w 155"/>
                    <a:gd name="T23" fmla="*/ 72 h 96"/>
                    <a:gd name="T24" fmla="*/ 10 w 155"/>
                    <a:gd name="T25" fmla="*/ 67 h 96"/>
                    <a:gd name="T26" fmla="*/ 5 w 155"/>
                    <a:gd name="T27" fmla="*/ 58 h 96"/>
                    <a:gd name="T28" fmla="*/ 5 w 155"/>
                    <a:gd name="T29" fmla="*/ 53 h 96"/>
                    <a:gd name="T30" fmla="*/ 0 w 155"/>
                    <a:gd name="T31" fmla="*/ 48 h 96"/>
                    <a:gd name="T32" fmla="*/ 10 w 155"/>
                    <a:gd name="T33" fmla="*/ 43 h 96"/>
                    <a:gd name="T34" fmla="*/ 29 w 155"/>
                    <a:gd name="T35" fmla="*/ 38 h 96"/>
                    <a:gd name="T36" fmla="*/ 49 w 155"/>
                    <a:gd name="T37" fmla="*/ 34 h 96"/>
                    <a:gd name="T38" fmla="*/ 68 w 155"/>
                    <a:gd name="T39" fmla="*/ 29 h 96"/>
                    <a:gd name="T40" fmla="*/ 87 w 155"/>
                    <a:gd name="T41" fmla="*/ 24 h 96"/>
                    <a:gd name="T42" fmla="*/ 107 w 155"/>
                    <a:gd name="T43" fmla="*/ 19 h 96"/>
                    <a:gd name="T44" fmla="*/ 126 w 155"/>
                    <a:gd name="T45" fmla="*/ 9 h 96"/>
                    <a:gd name="T46" fmla="*/ 145 w 155"/>
                    <a:gd name="T47" fmla="*/ 5 h 96"/>
                    <a:gd name="T48" fmla="*/ 155 w 155"/>
                    <a:gd name="T49" fmla="*/ 5 h 96"/>
                    <a:gd name="T50" fmla="*/ 155 w 155"/>
                    <a:gd name="T51" fmla="*/ 14 h 96"/>
                    <a:gd name="T52" fmla="*/ 155 w 155"/>
                    <a:gd name="T53" fmla="*/ 29 h 96"/>
                    <a:gd name="T54" fmla="*/ 155 w 155"/>
                    <a:gd name="T55" fmla="*/ 38 h 96"/>
                    <a:gd name="T56" fmla="*/ 155 w 155"/>
                    <a:gd name="T57" fmla="*/ 53 h 96"/>
                    <a:gd name="T58" fmla="*/ 150 w 155"/>
                    <a:gd name="T59" fmla="*/ 63 h 96"/>
                    <a:gd name="T60" fmla="*/ 145 w 155"/>
                    <a:gd name="T61" fmla="*/ 67 h 96"/>
                    <a:gd name="T62" fmla="*/ 131 w 155"/>
                    <a:gd name="T63" fmla="*/ 72 h 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5"/>
                    <a:gd name="T97" fmla="*/ 0 h 96"/>
                    <a:gd name="T98" fmla="*/ 155 w 155"/>
                    <a:gd name="T99" fmla="*/ 96 h 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5" h="96">
                      <a:moveTo>
                        <a:pt x="126" y="72"/>
                      </a:moveTo>
                      <a:lnTo>
                        <a:pt x="121" y="72"/>
                      </a:lnTo>
                      <a:lnTo>
                        <a:pt x="112" y="77"/>
                      </a:lnTo>
                      <a:lnTo>
                        <a:pt x="107" y="77"/>
                      </a:lnTo>
                      <a:lnTo>
                        <a:pt x="102" y="77"/>
                      </a:lnTo>
                      <a:lnTo>
                        <a:pt x="97" y="82"/>
                      </a:lnTo>
                      <a:lnTo>
                        <a:pt x="92" y="82"/>
                      </a:lnTo>
                      <a:lnTo>
                        <a:pt x="87" y="82"/>
                      </a:lnTo>
                      <a:lnTo>
                        <a:pt x="78" y="87"/>
                      </a:lnTo>
                      <a:lnTo>
                        <a:pt x="73" y="87"/>
                      </a:lnTo>
                      <a:lnTo>
                        <a:pt x="68" y="87"/>
                      </a:lnTo>
                      <a:lnTo>
                        <a:pt x="63" y="92"/>
                      </a:lnTo>
                      <a:lnTo>
                        <a:pt x="58" y="92"/>
                      </a:lnTo>
                      <a:lnTo>
                        <a:pt x="49" y="92"/>
                      </a:lnTo>
                      <a:lnTo>
                        <a:pt x="44" y="92"/>
                      </a:lnTo>
                      <a:lnTo>
                        <a:pt x="39" y="92"/>
                      </a:lnTo>
                      <a:lnTo>
                        <a:pt x="34" y="96"/>
                      </a:lnTo>
                      <a:lnTo>
                        <a:pt x="29" y="92"/>
                      </a:lnTo>
                      <a:lnTo>
                        <a:pt x="29" y="87"/>
                      </a:lnTo>
                      <a:lnTo>
                        <a:pt x="25" y="87"/>
                      </a:lnTo>
                      <a:lnTo>
                        <a:pt x="25" y="82"/>
                      </a:lnTo>
                      <a:lnTo>
                        <a:pt x="20" y="77"/>
                      </a:lnTo>
                      <a:lnTo>
                        <a:pt x="15" y="72"/>
                      </a:lnTo>
                      <a:lnTo>
                        <a:pt x="15" y="67"/>
                      </a:lnTo>
                      <a:lnTo>
                        <a:pt x="10" y="67"/>
                      </a:lnTo>
                      <a:lnTo>
                        <a:pt x="10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10" y="43"/>
                      </a:lnTo>
                      <a:lnTo>
                        <a:pt x="20" y="38"/>
                      </a:lnTo>
                      <a:lnTo>
                        <a:pt x="29" y="38"/>
                      </a:lnTo>
                      <a:lnTo>
                        <a:pt x="39" y="38"/>
                      </a:lnTo>
                      <a:lnTo>
                        <a:pt x="49" y="34"/>
                      </a:lnTo>
                      <a:lnTo>
                        <a:pt x="58" y="34"/>
                      </a:lnTo>
                      <a:lnTo>
                        <a:pt x="68" y="29"/>
                      </a:lnTo>
                      <a:lnTo>
                        <a:pt x="78" y="29"/>
                      </a:lnTo>
                      <a:lnTo>
                        <a:pt x="87" y="24"/>
                      </a:lnTo>
                      <a:lnTo>
                        <a:pt x="97" y="19"/>
                      </a:lnTo>
                      <a:lnTo>
                        <a:pt x="107" y="19"/>
                      </a:lnTo>
                      <a:lnTo>
                        <a:pt x="116" y="14"/>
                      </a:lnTo>
                      <a:lnTo>
                        <a:pt x="126" y="9"/>
                      </a:lnTo>
                      <a:lnTo>
                        <a:pt x="136" y="9"/>
                      </a:lnTo>
                      <a:lnTo>
                        <a:pt x="145" y="5"/>
                      </a:lnTo>
                      <a:lnTo>
                        <a:pt x="155" y="0"/>
                      </a:lnTo>
                      <a:lnTo>
                        <a:pt x="155" y="5"/>
                      </a:lnTo>
                      <a:lnTo>
                        <a:pt x="155" y="9"/>
                      </a:lnTo>
                      <a:lnTo>
                        <a:pt x="155" y="14"/>
                      </a:lnTo>
                      <a:lnTo>
                        <a:pt x="155" y="19"/>
                      </a:lnTo>
                      <a:lnTo>
                        <a:pt x="155" y="29"/>
                      </a:lnTo>
                      <a:lnTo>
                        <a:pt x="155" y="34"/>
                      </a:lnTo>
                      <a:lnTo>
                        <a:pt x="155" y="38"/>
                      </a:lnTo>
                      <a:lnTo>
                        <a:pt x="155" y="43"/>
                      </a:lnTo>
                      <a:lnTo>
                        <a:pt x="155" y="53"/>
                      </a:lnTo>
                      <a:lnTo>
                        <a:pt x="155" y="58"/>
                      </a:lnTo>
                      <a:lnTo>
                        <a:pt x="150" y="63"/>
                      </a:lnTo>
                      <a:lnTo>
                        <a:pt x="145" y="67"/>
                      </a:lnTo>
                      <a:lnTo>
                        <a:pt x="140" y="72"/>
                      </a:lnTo>
                      <a:lnTo>
                        <a:pt x="131" y="72"/>
                      </a:lnTo>
                      <a:lnTo>
                        <a:pt x="126" y="72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9" name="Freeform 1865">
                  <a:extLst>
                    <a:ext uri="{FF2B5EF4-FFF2-40B4-BE49-F238E27FC236}">
                      <a16:creationId xmlns:a16="http://schemas.microsoft.com/office/drawing/2014/main" id="{BD4D1C4E-8788-4FF5-A3BF-481254CC6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6" y="1790"/>
                  <a:ext cx="92" cy="24"/>
                </a:xfrm>
                <a:custGeom>
                  <a:avLst/>
                  <a:gdLst>
                    <a:gd name="T0" fmla="*/ 92 w 92"/>
                    <a:gd name="T1" fmla="*/ 0 h 24"/>
                    <a:gd name="T2" fmla="*/ 87 w 92"/>
                    <a:gd name="T3" fmla="*/ 0 h 24"/>
                    <a:gd name="T4" fmla="*/ 78 w 92"/>
                    <a:gd name="T5" fmla="*/ 5 h 24"/>
                    <a:gd name="T6" fmla="*/ 73 w 92"/>
                    <a:gd name="T7" fmla="*/ 5 h 24"/>
                    <a:gd name="T8" fmla="*/ 68 w 92"/>
                    <a:gd name="T9" fmla="*/ 5 h 24"/>
                    <a:gd name="T10" fmla="*/ 63 w 92"/>
                    <a:gd name="T11" fmla="*/ 10 h 24"/>
                    <a:gd name="T12" fmla="*/ 58 w 92"/>
                    <a:gd name="T13" fmla="*/ 10 h 24"/>
                    <a:gd name="T14" fmla="*/ 53 w 92"/>
                    <a:gd name="T15" fmla="*/ 10 h 24"/>
                    <a:gd name="T16" fmla="*/ 44 w 92"/>
                    <a:gd name="T17" fmla="*/ 15 h 24"/>
                    <a:gd name="T18" fmla="*/ 39 w 92"/>
                    <a:gd name="T19" fmla="*/ 15 h 24"/>
                    <a:gd name="T20" fmla="*/ 34 w 92"/>
                    <a:gd name="T21" fmla="*/ 15 h 24"/>
                    <a:gd name="T22" fmla="*/ 29 w 92"/>
                    <a:gd name="T23" fmla="*/ 20 h 24"/>
                    <a:gd name="T24" fmla="*/ 24 w 92"/>
                    <a:gd name="T25" fmla="*/ 20 h 24"/>
                    <a:gd name="T26" fmla="*/ 15 w 92"/>
                    <a:gd name="T27" fmla="*/ 20 h 24"/>
                    <a:gd name="T28" fmla="*/ 10 w 92"/>
                    <a:gd name="T29" fmla="*/ 20 h 24"/>
                    <a:gd name="T30" fmla="*/ 5 w 92"/>
                    <a:gd name="T31" fmla="*/ 20 h 24"/>
                    <a:gd name="T32" fmla="*/ 0 w 92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24"/>
                    <a:gd name="T53" fmla="*/ 92 w 92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24">
                      <a:moveTo>
                        <a:pt x="92" y="0"/>
                      </a:moveTo>
                      <a:lnTo>
                        <a:pt x="87" y="0"/>
                      </a:lnTo>
                      <a:lnTo>
                        <a:pt x="78" y="5"/>
                      </a:lnTo>
                      <a:lnTo>
                        <a:pt x="73" y="5"/>
                      </a:lnTo>
                      <a:lnTo>
                        <a:pt x="68" y="5"/>
                      </a:lnTo>
                      <a:lnTo>
                        <a:pt x="63" y="10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4" y="15"/>
                      </a:lnTo>
                      <a:lnTo>
                        <a:pt x="39" y="15"/>
                      </a:lnTo>
                      <a:lnTo>
                        <a:pt x="34" y="15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0" name="Freeform 1866">
                  <a:extLst>
                    <a:ext uri="{FF2B5EF4-FFF2-40B4-BE49-F238E27FC236}">
                      <a16:creationId xmlns:a16="http://schemas.microsoft.com/office/drawing/2014/main" id="{011D5DBA-8777-4081-A958-E9D68E849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2" y="1761"/>
                  <a:ext cx="34" cy="53"/>
                </a:xfrm>
                <a:custGeom>
                  <a:avLst/>
                  <a:gdLst>
                    <a:gd name="T0" fmla="*/ 34 w 34"/>
                    <a:gd name="T1" fmla="*/ 53 h 53"/>
                    <a:gd name="T2" fmla="*/ 29 w 34"/>
                    <a:gd name="T3" fmla="*/ 49 h 53"/>
                    <a:gd name="T4" fmla="*/ 29 w 34"/>
                    <a:gd name="T5" fmla="*/ 44 h 53"/>
                    <a:gd name="T6" fmla="*/ 25 w 34"/>
                    <a:gd name="T7" fmla="*/ 44 h 53"/>
                    <a:gd name="T8" fmla="*/ 25 w 34"/>
                    <a:gd name="T9" fmla="*/ 39 h 53"/>
                    <a:gd name="T10" fmla="*/ 20 w 34"/>
                    <a:gd name="T11" fmla="*/ 34 h 53"/>
                    <a:gd name="T12" fmla="*/ 20 w 34"/>
                    <a:gd name="T13" fmla="*/ 34 h 53"/>
                    <a:gd name="T14" fmla="*/ 15 w 34"/>
                    <a:gd name="T15" fmla="*/ 29 h 53"/>
                    <a:gd name="T16" fmla="*/ 15 w 34"/>
                    <a:gd name="T17" fmla="*/ 24 h 53"/>
                    <a:gd name="T18" fmla="*/ 10 w 34"/>
                    <a:gd name="T19" fmla="*/ 24 h 53"/>
                    <a:gd name="T20" fmla="*/ 10 w 34"/>
                    <a:gd name="T21" fmla="*/ 20 h 53"/>
                    <a:gd name="T22" fmla="*/ 5 w 34"/>
                    <a:gd name="T23" fmla="*/ 15 h 53"/>
                    <a:gd name="T24" fmla="*/ 5 w 34"/>
                    <a:gd name="T25" fmla="*/ 15 h 53"/>
                    <a:gd name="T26" fmla="*/ 5 w 34"/>
                    <a:gd name="T27" fmla="*/ 10 h 53"/>
                    <a:gd name="T28" fmla="*/ 0 w 34"/>
                    <a:gd name="T29" fmla="*/ 5 h 53"/>
                    <a:gd name="T30" fmla="*/ 0 w 34"/>
                    <a:gd name="T31" fmla="*/ 5 h 53"/>
                    <a:gd name="T32" fmla="*/ 0 w 34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3"/>
                    <a:gd name="T53" fmla="*/ 34 w 3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3">
                      <a:moveTo>
                        <a:pt x="34" y="53"/>
                      </a:moveTo>
                      <a:lnTo>
                        <a:pt x="29" y="49"/>
                      </a:lnTo>
                      <a:lnTo>
                        <a:pt x="29" y="44"/>
                      </a:lnTo>
                      <a:lnTo>
                        <a:pt x="25" y="44"/>
                      </a:lnTo>
                      <a:lnTo>
                        <a:pt x="25" y="39"/>
                      </a:lnTo>
                      <a:lnTo>
                        <a:pt x="20" y="34"/>
                      </a:lnTo>
                      <a:lnTo>
                        <a:pt x="15" y="29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1" name="Freeform 1867">
                  <a:extLst>
                    <a:ext uri="{FF2B5EF4-FFF2-40B4-BE49-F238E27FC236}">
                      <a16:creationId xmlns:a16="http://schemas.microsoft.com/office/drawing/2014/main" id="{E3394EEB-F824-43BB-B057-53EB593F3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2" y="1718"/>
                  <a:ext cx="155" cy="43"/>
                </a:xfrm>
                <a:custGeom>
                  <a:avLst/>
                  <a:gdLst>
                    <a:gd name="T0" fmla="*/ 0 w 155"/>
                    <a:gd name="T1" fmla="*/ 43 h 43"/>
                    <a:gd name="T2" fmla="*/ 10 w 155"/>
                    <a:gd name="T3" fmla="*/ 43 h 43"/>
                    <a:gd name="T4" fmla="*/ 20 w 155"/>
                    <a:gd name="T5" fmla="*/ 38 h 43"/>
                    <a:gd name="T6" fmla="*/ 29 w 155"/>
                    <a:gd name="T7" fmla="*/ 38 h 43"/>
                    <a:gd name="T8" fmla="*/ 39 w 155"/>
                    <a:gd name="T9" fmla="*/ 38 h 43"/>
                    <a:gd name="T10" fmla="*/ 49 w 155"/>
                    <a:gd name="T11" fmla="*/ 34 h 43"/>
                    <a:gd name="T12" fmla="*/ 58 w 155"/>
                    <a:gd name="T13" fmla="*/ 34 h 43"/>
                    <a:gd name="T14" fmla="*/ 68 w 155"/>
                    <a:gd name="T15" fmla="*/ 29 h 43"/>
                    <a:gd name="T16" fmla="*/ 78 w 155"/>
                    <a:gd name="T17" fmla="*/ 29 h 43"/>
                    <a:gd name="T18" fmla="*/ 87 w 155"/>
                    <a:gd name="T19" fmla="*/ 24 h 43"/>
                    <a:gd name="T20" fmla="*/ 97 w 155"/>
                    <a:gd name="T21" fmla="*/ 19 h 43"/>
                    <a:gd name="T22" fmla="*/ 107 w 155"/>
                    <a:gd name="T23" fmla="*/ 19 h 43"/>
                    <a:gd name="T24" fmla="*/ 116 w 155"/>
                    <a:gd name="T25" fmla="*/ 14 h 43"/>
                    <a:gd name="T26" fmla="*/ 126 w 155"/>
                    <a:gd name="T27" fmla="*/ 9 h 43"/>
                    <a:gd name="T28" fmla="*/ 136 w 155"/>
                    <a:gd name="T29" fmla="*/ 9 h 43"/>
                    <a:gd name="T30" fmla="*/ 145 w 155"/>
                    <a:gd name="T31" fmla="*/ 5 h 43"/>
                    <a:gd name="T32" fmla="*/ 155 w 155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5"/>
                    <a:gd name="T52" fmla="*/ 0 h 43"/>
                    <a:gd name="T53" fmla="*/ 155 w 155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5" h="43">
                      <a:moveTo>
                        <a:pt x="0" y="43"/>
                      </a:moveTo>
                      <a:lnTo>
                        <a:pt x="10" y="43"/>
                      </a:lnTo>
                      <a:lnTo>
                        <a:pt x="20" y="38"/>
                      </a:lnTo>
                      <a:lnTo>
                        <a:pt x="29" y="38"/>
                      </a:lnTo>
                      <a:lnTo>
                        <a:pt x="39" y="38"/>
                      </a:lnTo>
                      <a:lnTo>
                        <a:pt x="49" y="34"/>
                      </a:lnTo>
                      <a:lnTo>
                        <a:pt x="58" y="34"/>
                      </a:lnTo>
                      <a:lnTo>
                        <a:pt x="68" y="29"/>
                      </a:lnTo>
                      <a:lnTo>
                        <a:pt x="78" y="29"/>
                      </a:lnTo>
                      <a:lnTo>
                        <a:pt x="87" y="24"/>
                      </a:lnTo>
                      <a:lnTo>
                        <a:pt x="97" y="19"/>
                      </a:lnTo>
                      <a:lnTo>
                        <a:pt x="107" y="19"/>
                      </a:lnTo>
                      <a:lnTo>
                        <a:pt x="116" y="14"/>
                      </a:lnTo>
                      <a:lnTo>
                        <a:pt x="126" y="9"/>
                      </a:lnTo>
                      <a:lnTo>
                        <a:pt x="136" y="9"/>
                      </a:lnTo>
                      <a:lnTo>
                        <a:pt x="145" y="5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2" name="Freeform 1868">
                  <a:extLst>
                    <a:ext uri="{FF2B5EF4-FFF2-40B4-BE49-F238E27FC236}">
                      <a16:creationId xmlns:a16="http://schemas.microsoft.com/office/drawing/2014/main" id="{B35E987E-81B2-470E-97EF-4DCB560A1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1718"/>
                  <a:ext cx="29" cy="72"/>
                </a:xfrm>
                <a:custGeom>
                  <a:avLst/>
                  <a:gdLst>
                    <a:gd name="T0" fmla="*/ 29 w 29"/>
                    <a:gd name="T1" fmla="*/ 0 h 72"/>
                    <a:gd name="T2" fmla="*/ 29 w 29"/>
                    <a:gd name="T3" fmla="*/ 5 h 72"/>
                    <a:gd name="T4" fmla="*/ 29 w 29"/>
                    <a:gd name="T5" fmla="*/ 9 h 72"/>
                    <a:gd name="T6" fmla="*/ 29 w 29"/>
                    <a:gd name="T7" fmla="*/ 14 h 72"/>
                    <a:gd name="T8" fmla="*/ 29 w 29"/>
                    <a:gd name="T9" fmla="*/ 19 h 72"/>
                    <a:gd name="T10" fmla="*/ 29 w 29"/>
                    <a:gd name="T11" fmla="*/ 29 h 72"/>
                    <a:gd name="T12" fmla="*/ 29 w 29"/>
                    <a:gd name="T13" fmla="*/ 34 h 72"/>
                    <a:gd name="T14" fmla="*/ 29 w 29"/>
                    <a:gd name="T15" fmla="*/ 38 h 72"/>
                    <a:gd name="T16" fmla="*/ 29 w 29"/>
                    <a:gd name="T17" fmla="*/ 43 h 72"/>
                    <a:gd name="T18" fmla="*/ 29 w 29"/>
                    <a:gd name="T19" fmla="*/ 53 h 72"/>
                    <a:gd name="T20" fmla="*/ 29 w 29"/>
                    <a:gd name="T21" fmla="*/ 58 h 72"/>
                    <a:gd name="T22" fmla="*/ 24 w 29"/>
                    <a:gd name="T23" fmla="*/ 63 h 72"/>
                    <a:gd name="T24" fmla="*/ 24 w 29"/>
                    <a:gd name="T25" fmla="*/ 63 h 72"/>
                    <a:gd name="T26" fmla="*/ 19 w 29"/>
                    <a:gd name="T27" fmla="*/ 67 h 72"/>
                    <a:gd name="T28" fmla="*/ 14 w 29"/>
                    <a:gd name="T29" fmla="*/ 72 h 72"/>
                    <a:gd name="T30" fmla="*/ 5 w 29"/>
                    <a:gd name="T31" fmla="*/ 72 h 72"/>
                    <a:gd name="T32" fmla="*/ 0 w 29"/>
                    <a:gd name="T33" fmla="*/ 7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72"/>
                    <a:gd name="T53" fmla="*/ 29 w 29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72">
                      <a:moveTo>
                        <a:pt x="29" y="0"/>
                      </a:moveTo>
                      <a:lnTo>
                        <a:pt x="29" y="5"/>
                      </a:lnTo>
                      <a:lnTo>
                        <a:pt x="29" y="9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9" y="29"/>
                      </a:lnTo>
                      <a:lnTo>
                        <a:pt x="29" y="34"/>
                      </a:lnTo>
                      <a:lnTo>
                        <a:pt x="29" y="38"/>
                      </a:lnTo>
                      <a:lnTo>
                        <a:pt x="29" y="43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24" y="63"/>
                      </a:lnTo>
                      <a:lnTo>
                        <a:pt x="19" y="67"/>
                      </a:lnTo>
                      <a:lnTo>
                        <a:pt x="14" y="72"/>
                      </a:lnTo>
                      <a:lnTo>
                        <a:pt x="5" y="72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3" name="Freeform 1869">
                  <a:extLst>
                    <a:ext uri="{FF2B5EF4-FFF2-40B4-BE49-F238E27FC236}">
                      <a16:creationId xmlns:a16="http://schemas.microsoft.com/office/drawing/2014/main" id="{1AC0E190-BBC9-45D5-B76E-4E0EB536B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1" y="1785"/>
                  <a:ext cx="116" cy="82"/>
                </a:xfrm>
                <a:custGeom>
                  <a:avLst/>
                  <a:gdLst>
                    <a:gd name="T0" fmla="*/ 116 w 116"/>
                    <a:gd name="T1" fmla="*/ 58 h 82"/>
                    <a:gd name="T2" fmla="*/ 111 w 116"/>
                    <a:gd name="T3" fmla="*/ 58 h 82"/>
                    <a:gd name="T4" fmla="*/ 106 w 116"/>
                    <a:gd name="T5" fmla="*/ 63 h 82"/>
                    <a:gd name="T6" fmla="*/ 101 w 116"/>
                    <a:gd name="T7" fmla="*/ 63 h 82"/>
                    <a:gd name="T8" fmla="*/ 97 w 116"/>
                    <a:gd name="T9" fmla="*/ 63 h 82"/>
                    <a:gd name="T10" fmla="*/ 97 w 116"/>
                    <a:gd name="T11" fmla="*/ 68 h 82"/>
                    <a:gd name="T12" fmla="*/ 92 w 116"/>
                    <a:gd name="T13" fmla="*/ 68 h 82"/>
                    <a:gd name="T14" fmla="*/ 87 w 116"/>
                    <a:gd name="T15" fmla="*/ 68 h 82"/>
                    <a:gd name="T16" fmla="*/ 82 w 116"/>
                    <a:gd name="T17" fmla="*/ 73 h 82"/>
                    <a:gd name="T18" fmla="*/ 77 w 116"/>
                    <a:gd name="T19" fmla="*/ 73 h 82"/>
                    <a:gd name="T20" fmla="*/ 73 w 116"/>
                    <a:gd name="T21" fmla="*/ 73 h 82"/>
                    <a:gd name="T22" fmla="*/ 68 w 116"/>
                    <a:gd name="T23" fmla="*/ 73 h 82"/>
                    <a:gd name="T24" fmla="*/ 63 w 116"/>
                    <a:gd name="T25" fmla="*/ 78 h 82"/>
                    <a:gd name="T26" fmla="*/ 58 w 116"/>
                    <a:gd name="T27" fmla="*/ 78 h 82"/>
                    <a:gd name="T28" fmla="*/ 53 w 116"/>
                    <a:gd name="T29" fmla="*/ 78 h 82"/>
                    <a:gd name="T30" fmla="*/ 48 w 116"/>
                    <a:gd name="T31" fmla="*/ 78 h 82"/>
                    <a:gd name="T32" fmla="*/ 44 w 116"/>
                    <a:gd name="T33" fmla="*/ 82 h 82"/>
                    <a:gd name="T34" fmla="*/ 44 w 116"/>
                    <a:gd name="T35" fmla="*/ 78 h 82"/>
                    <a:gd name="T36" fmla="*/ 39 w 116"/>
                    <a:gd name="T37" fmla="*/ 78 h 82"/>
                    <a:gd name="T38" fmla="*/ 34 w 116"/>
                    <a:gd name="T39" fmla="*/ 73 h 82"/>
                    <a:gd name="T40" fmla="*/ 34 w 116"/>
                    <a:gd name="T41" fmla="*/ 73 h 82"/>
                    <a:gd name="T42" fmla="*/ 29 w 116"/>
                    <a:gd name="T43" fmla="*/ 68 h 82"/>
                    <a:gd name="T44" fmla="*/ 24 w 116"/>
                    <a:gd name="T45" fmla="*/ 68 h 82"/>
                    <a:gd name="T46" fmla="*/ 24 w 116"/>
                    <a:gd name="T47" fmla="*/ 63 h 82"/>
                    <a:gd name="T48" fmla="*/ 19 w 116"/>
                    <a:gd name="T49" fmla="*/ 63 h 82"/>
                    <a:gd name="T50" fmla="*/ 15 w 116"/>
                    <a:gd name="T51" fmla="*/ 58 h 82"/>
                    <a:gd name="T52" fmla="*/ 15 w 116"/>
                    <a:gd name="T53" fmla="*/ 54 h 82"/>
                    <a:gd name="T54" fmla="*/ 10 w 116"/>
                    <a:gd name="T55" fmla="*/ 54 h 82"/>
                    <a:gd name="T56" fmla="*/ 10 w 116"/>
                    <a:gd name="T57" fmla="*/ 49 h 82"/>
                    <a:gd name="T58" fmla="*/ 5 w 116"/>
                    <a:gd name="T59" fmla="*/ 44 h 82"/>
                    <a:gd name="T60" fmla="*/ 5 w 116"/>
                    <a:gd name="T61" fmla="*/ 44 h 82"/>
                    <a:gd name="T62" fmla="*/ 0 w 116"/>
                    <a:gd name="T63" fmla="*/ 39 h 82"/>
                    <a:gd name="T64" fmla="*/ 0 w 116"/>
                    <a:gd name="T65" fmla="*/ 34 h 82"/>
                    <a:gd name="T66" fmla="*/ 5 w 116"/>
                    <a:gd name="T67" fmla="*/ 34 h 82"/>
                    <a:gd name="T68" fmla="*/ 15 w 116"/>
                    <a:gd name="T69" fmla="*/ 34 h 82"/>
                    <a:gd name="T70" fmla="*/ 19 w 116"/>
                    <a:gd name="T71" fmla="*/ 29 h 82"/>
                    <a:gd name="T72" fmla="*/ 29 w 116"/>
                    <a:gd name="T73" fmla="*/ 29 h 82"/>
                    <a:gd name="T74" fmla="*/ 34 w 116"/>
                    <a:gd name="T75" fmla="*/ 25 h 82"/>
                    <a:gd name="T76" fmla="*/ 44 w 116"/>
                    <a:gd name="T77" fmla="*/ 25 h 82"/>
                    <a:gd name="T78" fmla="*/ 48 w 116"/>
                    <a:gd name="T79" fmla="*/ 25 h 82"/>
                    <a:gd name="T80" fmla="*/ 58 w 116"/>
                    <a:gd name="T81" fmla="*/ 20 h 82"/>
                    <a:gd name="T82" fmla="*/ 63 w 116"/>
                    <a:gd name="T83" fmla="*/ 20 h 82"/>
                    <a:gd name="T84" fmla="*/ 73 w 116"/>
                    <a:gd name="T85" fmla="*/ 15 h 82"/>
                    <a:gd name="T86" fmla="*/ 77 w 116"/>
                    <a:gd name="T87" fmla="*/ 15 h 82"/>
                    <a:gd name="T88" fmla="*/ 87 w 116"/>
                    <a:gd name="T89" fmla="*/ 10 h 82"/>
                    <a:gd name="T90" fmla="*/ 92 w 116"/>
                    <a:gd name="T91" fmla="*/ 10 h 82"/>
                    <a:gd name="T92" fmla="*/ 101 w 116"/>
                    <a:gd name="T93" fmla="*/ 5 h 82"/>
                    <a:gd name="T94" fmla="*/ 106 w 116"/>
                    <a:gd name="T95" fmla="*/ 5 h 82"/>
                    <a:gd name="T96" fmla="*/ 116 w 116"/>
                    <a:gd name="T97" fmla="*/ 0 h 82"/>
                    <a:gd name="T98" fmla="*/ 116 w 116"/>
                    <a:gd name="T99" fmla="*/ 0 h 82"/>
                    <a:gd name="T100" fmla="*/ 116 w 116"/>
                    <a:gd name="T101" fmla="*/ 58 h 82"/>
                    <a:gd name="T102" fmla="*/ 116 w 116"/>
                    <a:gd name="T103" fmla="*/ 58 h 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6"/>
                    <a:gd name="T157" fmla="*/ 0 h 82"/>
                    <a:gd name="T158" fmla="*/ 116 w 116"/>
                    <a:gd name="T159" fmla="*/ 82 h 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6" h="82">
                      <a:moveTo>
                        <a:pt x="116" y="58"/>
                      </a:moveTo>
                      <a:lnTo>
                        <a:pt x="111" y="58"/>
                      </a:lnTo>
                      <a:lnTo>
                        <a:pt x="106" y="63"/>
                      </a:lnTo>
                      <a:lnTo>
                        <a:pt x="101" y="63"/>
                      </a:lnTo>
                      <a:lnTo>
                        <a:pt x="97" y="63"/>
                      </a:lnTo>
                      <a:lnTo>
                        <a:pt x="97" y="68"/>
                      </a:lnTo>
                      <a:lnTo>
                        <a:pt x="92" y="68"/>
                      </a:lnTo>
                      <a:lnTo>
                        <a:pt x="87" y="68"/>
                      </a:lnTo>
                      <a:lnTo>
                        <a:pt x="82" y="73"/>
                      </a:lnTo>
                      <a:lnTo>
                        <a:pt x="77" y="73"/>
                      </a:lnTo>
                      <a:lnTo>
                        <a:pt x="73" y="73"/>
                      </a:lnTo>
                      <a:lnTo>
                        <a:pt x="68" y="73"/>
                      </a:lnTo>
                      <a:lnTo>
                        <a:pt x="63" y="78"/>
                      </a:lnTo>
                      <a:lnTo>
                        <a:pt x="58" y="78"/>
                      </a:lnTo>
                      <a:lnTo>
                        <a:pt x="53" y="78"/>
                      </a:lnTo>
                      <a:lnTo>
                        <a:pt x="48" y="78"/>
                      </a:lnTo>
                      <a:lnTo>
                        <a:pt x="44" y="82"/>
                      </a:lnTo>
                      <a:lnTo>
                        <a:pt x="44" y="78"/>
                      </a:lnTo>
                      <a:lnTo>
                        <a:pt x="39" y="78"/>
                      </a:lnTo>
                      <a:lnTo>
                        <a:pt x="34" y="73"/>
                      </a:lnTo>
                      <a:lnTo>
                        <a:pt x="29" y="68"/>
                      </a:lnTo>
                      <a:lnTo>
                        <a:pt x="24" y="68"/>
                      </a:lnTo>
                      <a:lnTo>
                        <a:pt x="24" y="63"/>
                      </a:lnTo>
                      <a:lnTo>
                        <a:pt x="19" y="63"/>
                      </a:lnTo>
                      <a:lnTo>
                        <a:pt x="15" y="58"/>
                      </a:lnTo>
                      <a:lnTo>
                        <a:pt x="15" y="54"/>
                      </a:lnTo>
                      <a:lnTo>
                        <a:pt x="10" y="54"/>
                      </a:lnTo>
                      <a:lnTo>
                        <a:pt x="10" y="49"/>
                      </a:lnTo>
                      <a:lnTo>
                        <a:pt x="5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5" y="34"/>
                      </a:lnTo>
                      <a:lnTo>
                        <a:pt x="15" y="34"/>
                      </a:lnTo>
                      <a:lnTo>
                        <a:pt x="19" y="29"/>
                      </a:lnTo>
                      <a:lnTo>
                        <a:pt x="29" y="29"/>
                      </a:lnTo>
                      <a:lnTo>
                        <a:pt x="34" y="25"/>
                      </a:lnTo>
                      <a:lnTo>
                        <a:pt x="44" y="25"/>
                      </a:lnTo>
                      <a:lnTo>
                        <a:pt x="48" y="25"/>
                      </a:lnTo>
                      <a:lnTo>
                        <a:pt x="58" y="20"/>
                      </a:lnTo>
                      <a:lnTo>
                        <a:pt x="63" y="20"/>
                      </a:lnTo>
                      <a:lnTo>
                        <a:pt x="73" y="15"/>
                      </a:lnTo>
                      <a:lnTo>
                        <a:pt x="77" y="15"/>
                      </a:lnTo>
                      <a:lnTo>
                        <a:pt x="87" y="10"/>
                      </a:lnTo>
                      <a:lnTo>
                        <a:pt x="92" y="10"/>
                      </a:lnTo>
                      <a:lnTo>
                        <a:pt x="101" y="5"/>
                      </a:lnTo>
                      <a:lnTo>
                        <a:pt x="106" y="5"/>
                      </a:lnTo>
                      <a:lnTo>
                        <a:pt x="116" y="0"/>
                      </a:lnTo>
                      <a:lnTo>
                        <a:pt x="116" y="58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4" name="Freeform 1870">
                  <a:extLst>
                    <a:ext uri="{FF2B5EF4-FFF2-40B4-BE49-F238E27FC236}">
                      <a16:creationId xmlns:a16="http://schemas.microsoft.com/office/drawing/2014/main" id="{0B101271-9C58-493D-93E7-0DBF82ED9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1843"/>
                  <a:ext cx="72" cy="24"/>
                </a:xfrm>
                <a:custGeom>
                  <a:avLst/>
                  <a:gdLst>
                    <a:gd name="T0" fmla="*/ 72 w 72"/>
                    <a:gd name="T1" fmla="*/ 0 h 24"/>
                    <a:gd name="T2" fmla="*/ 67 w 72"/>
                    <a:gd name="T3" fmla="*/ 0 h 24"/>
                    <a:gd name="T4" fmla="*/ 62 w 72"/>
                    <a:gd name="T5" fmla="*/ 5 h 24"/>
                    <a:gd name="T6" fmla="*/ 57 w 72"/>
                    <a:gd name="T7" fmla="*/ 5 h 24"/>
                    <a:gd name="T8" fmla="*/ 53 w 72"/>
                    <a:gd name="T9" fmla="*/ 5 h 24"/>
                    <a:gd name="T10" fmla="*/ 53 w 72"/>
                    <a:gd name="T11" fmla="*/ 10 h 24"/>
                    <a:gd name="T12" fmla="*/ 48 w 72"/>
                    <a:gd name="T13" fmla="*/ 10 h 24"/>
                    <a:gd name="T14" fmla="*/ 43 w 72"/>
                    <a:gd name="T15" fmla="*/ 10 h 24"/>
                    <a:gd name="T16" fmla="*/ 38 w 72"/>
                    <a:gd name="T17" fmla="*/ 15 h 24"/>
                    <a:gd name="T18" fmla="*/ 33 w 72"/>
                    <a:gd name="T19" fmla="*/ 15 h 24"/>
                    <a:gd name="T20" fmla="*/ 29 w 72"/>
                    <a:gd name="T21" fmla="*/ 15 h 24"/>
                    <a:gd name="T22" fmla="*/ 24 w 72"/>
                    <a:gd name="T23" fmla="*/ 15 h 24"/>
                    <a:gd name="T24" fmla="*/ 19 w 72"/>
                    <a:gd name="T25" fmla="*/ 20 h 24"/>
                    <a:gd name="T26" fmla="*/ 14 w 72"/>
                    <a:gd name="T27" fmla="*/ 20 h 24"/>
                    <a:gd name="T28" fmla="*/ 9 w 72"/>
                    <a:gd name="T29" fmla="*/ 20 h 24"/>
                    <a:gd name="T30" fmla="*/ 4 w 72"/>
                    <a:gd name="T31" fmla="*/ 20 h 24"/>
                    <a:gd name="T32" fmla="*/ 0 w 72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24"/>
                    <a:gd name="T53" fmla="*/ 72 w 72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24">
                      <a:moveTo>
                        <a:pt x="72" y="0"/>
                      </a:moveTo>
                      <a:lnTo>
                        <a:pt x="67" y="0"/>
                      </a:lnTo>
                      <a:lnTo>
                        <a:pt x="62" y="5"/>
                      </a:lnTo>
                      <a:lnTo>
                        <a:pt x="57" y="5"/>
                      </a:lnTo>
                      <a:lnTo>
                        <a:pt x="53" y="5"/>
                      </a:lnTo>
                      <a:lnTo>
                        <a:pt x="53" y="10"/>
                      </a:lnTo>
                      <a:lnTo>
                        <a:pt x="48" y="10"/>
                      </a:lnTo>
                      <a:lnTo>
                        <a:pt x="43" y="10"/>
                      </a:lnTo>
                      <a:lnTo>
                        <a:pt x="38" y="15"/>
                      </a:lnTo>
                      <a:lnTo>
                        <a:pt x="33" y="15"/>
                      </a:lnTo>
                      <a:lnTo>
                        <a:pt x="29" y="15"/>
                      </a:lnTo>
                      <a:lnTo>
                        <a:pt x="24" y="15"/>
                      </a:lnTo>
                      <a:lnTo>
                        <a:pt x="19" y="20"/>
                      </a:lnTo>
                      <a:lnTo>
                        <a:pt x="14" y="20"/>
                      </a:lnTo>
                      <a:lnTo>
                        <a:pt x="9" y="20"/>
                      </a:lnTo>
                      <a:lnTo>
                        <a:pt x="4" y="20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5" name="Freeform 1871">
                  <a:extLst>
                    <a:ext uri="{FF2B5EF4-FFF2-40B4-BE49-F238E27FC236}">
                      <a16:creationId xmlns:a16="http://schemas.microsoft.com/office/drawing/2014/main" id="{6DCCE2E8-7F48-4E65-A771-A3C608762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1" y="1819"/>
                  <a:ext cx="44" cy="48"/>
                </a:xfrm>
                <a:custGeom>
                  <a:avLst/>
                  <a:gdLst>
                    <a:gd name="T0" fmla="*/ 44 w 44"/>
                    <a:gd name="T1" fmla="*/ 48 h 48"/>
                    <a:gd name="T2" fmla="*/ 44 w 44"/>
                    <a:gd name="T3" fmla="*/ 44 h 48"/>
                    <a:gd name="T4" fmla="*/ 39 w 44"/>
                    <a:gd name="T5" fmla="*/ 44 h 48"/>
                    <a:gd name="T6" fmla="*/ 34 w 44"/>
                    <a:gd name="T7" fmla="*/ 39 h 48"/>
                    <a:gd name="T8" fmla="*/ 34 w 44"/>
                    <a:gd name="T9" fmla="*/ 39 h 48"/>
                    <a:gd name="T10" fmla="*/ 29 w 44"/>
                    <a:gd name="T11" fmla="*/ 34 h 48"/>
                    <a:gd name="T12" fmla="*/ 24 w 44"/>
                    <a:gd name="T13" fmla="*/ 34 h 48"/>
                    <a:gd name="T14" fmla="*/ 24 w 44"/>
                    <a:gd name="T15" fmla="*/ 29 h 48"/>
                    <a:gd name="T16" fmla="*/ 19 w 44"/>
                    <a:gd name="T17" fmla="*/ 29 h 48"/>
                    <a:gd name="T18" fmla="*/ 15 w 44"/>
                    <a:gd name="T19" fmla="*/ 24 h 48"/>
                    <a:gd name="T20" fmla="*/ 15 w 44"/>
                    <a:gd name="T21" fmla="*/ 20 h 48"/>
                    <a:gd name="T22" fmla="*/ 10 w 44"/>
                    <a:gd name="T23" fmla="*/ 20 h 48"/>
                    <a:gd name="T24" fmla="*/ 10 w 44"/>
                    <a:gd name="T25" fmla="*/ 15 h 48"/>
                    <a:gd name="T26" fmla="*/ 5 w 44"/>
                    <a:gd name="T27" fmla="*/ 10 h 48"/>
                    <a:gd name="T28" fmla="*/ 5 w 44"/>
                    <a:gd name="T29" fmla="*/ 10 h 48"/>
                    <a:gd name="T30" fmla="*/ 0 w 44"/>
                    <a:gd name="T31" fmla="*/ 5 h 48"/>
                    <a:gd name="T32" fmla="*/ 0 w 44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48"/>
                    <a:gd name="T53" fmla="*/ 44 w 44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48">
                      <a:moveTo>
                        <a:pt x="44" y="48"/>
                      </a:moveTo>
                      <a:lnTo>
                        <a:pt x="44" y="44"/>
                      </a:lnTo>
                      <a:lnTo>
                        <a:pt x="39" y="44"/>
                      </a:lnTo>
                      <a:lnTo>
                        <a:pt x="34" y="39"/>
                      </a:lnTo>
                      <a:lnTo>
                        <a:pt x="29" y="34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5" y="24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6" name="Freeform 1872">
                  <a:extLst>
                    <a:ext uri="{FF2B5EF4-FFF2-40B4-BE49-F238E27FC236}">
                      <a16:creationId xmlns:a16="http://schemas.microsoft.com/office/drawing/2014/main" id="{E4AE892B-FCE5-44EB-9B96-10B41587D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1" y="1785"/>
                  <a:ext cx="116" cy="34"/>
                </a:xfrm>
                <a:custGeom>
                  <a:avLst/>
                  <a:gdLst>
                    <a:gd name="T0" fmla="*/ 0 w 116"/>
                    <a:gd name="T1" fmla="*/ 34 h 34"/>
                    <a:gd name="T2" fmla="*/ 5 w 116"/>
                    <a:gd name="T3" fmla="*/ 34 h 34"/>
                    <a:gd name="T4" fmla="*/ 15 w 116"/>
                    <a:gd name="T5" fmla="*/ 34 h 34"/>
                    <a:gd name="T6" fmla="*/ 19 w 116"/>
                    <a:gd name="T7" fmla="*/ 29 h 34"/>
                    <a:gd name="T8" fmla="*/ 29 w 116"/>
                    <a:gd name="T9" fmla="*/ 29 h 34"/>
                    <a:gd name="T10" fmla="*/ 34 w 116"/>
                    <a:gd name="T11" fmla="*/ 25 h 34"/>
                    <a:gd name="T12" fmla="*/ 44 w 116"/>
                    <a:gd name="T13" fmla="*/ 25 h 34"/>
                    <a:gd name="T14" fmla="*/ 48 w 116"/>
                    <a:gd name="T15" fmla="*/ 25 h 34"/>
                    <a:gd name="T16" fmla="*/ 58 w 116"/>
                    <a:gd name="T17" fmla="*/ 20 h 34"/>
                    <a:gd name="T18" fmla="*/ 63 w 116"/>
                    <a:gd name="T19" fmla="*/ 20 h 34"/>
                    <a:gd name="T20" fmla="*/ 73 w 116"/>
                    <a:gd name="T21" fmla="*/ 15 h 34"/>
                    <a:gd name="T22" fmla="*/ 77 w 116"/>
                    <a:gd name="T23" fmla="*/ 15 h 34"/>
                    <a:gd name="T24" fmla="*/ 87 w 116"/>
                    <a:gd name="T25" fmla="*/ 10 h 34"/>
                    <a:gd name="T26" fmla="*/ 92 w 116"/>
                    <a:gd name="T27" fmla="*/ 10 h 34"/>
                    <a:gd name="T28" fmla="*/ 101 w 116"/>
                    <a:gd name="T29" fmla="*/ 5 h 34"/>
                    <a:gd name="T30" fmla="*/ 106 w 116"/>
                    <a:gd name="T31" fmla="*/ 5 h 34"/>
                    <a:gd name="T32" fmla="*/ 116 w 116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34"/>
                    <a:gd name="T53" fmla="*/ 116 w 11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34">
                      <a:moveTo>
                        <a:pt x="0" y="34"/>
                      </a:moveTo>
                      <a:lnTo>
                        <a:pt x="5" y="34"/>
                      </a:lnTo>
                      <a:lnTo>
                        <a:pt x="15" y="34"/>
                      </a:lnTo>
                      <a:lnTo>
                        <a:pt x="19" y="29"/>
                      </a:lnTo>
                      <a:lnTo>
                        <a:pt x="29" y="29"/>
                      </a:lnTo>
                      <a:lnTo>
                        <a:pt x="34" y="25"/>
                      </a:lnTo>
                      <a:lnTo>
                        <a:pt x="44" y="25"/>
                      </a:lnTo>
                      <a:lnTo>
                        <a:pt x="48" y="25"/>
                      </a:lnTo>
                      <a:lnTo>
                        <a:pt x="58" y="20"/>
                      </a:lnTo>
                      <a:lnTo>
                        <a:pt x="63" y="20"/>
                      </a:lnTo>
                      <a:lnTo>
                        <a:pt x="73" y="15"/>
                      </a:lnTo>
                      <a:lnTo>
                        <a:pt x="77" y="15"/>
                      </a:lnTo>
                      <a:lnTo>
                        <a:pt x="87" y="10"/>
                      </a:lnTo>
                      <a:lnTo>
                        <a:pt x="92" y="10"/>
                      </a:lnTo>
                      <a:lnTo>
                        <a:pt x="101" y="5"/>
                      </a:lnTo>
                      <a:lnTo>
                        <a:pt x="106" y="5"/>
                      </a:lnTo>
                      <a:lnTo>
                        <a:pt x="11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7" name="Line 1873">
                  <a:extLst>
                    <a:ext uri="{FF2B5EF4-FFF2-40B4-BE49-F238E27FC236}">
                      <a16:creationId xmlns:a16="http://schemas.microsoft.com/office/drawing/2014/main" id="{494313DA-4073-4E9E-9BA9-119573CA7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7" y="1785"/>
                  <a:ext cx="1" cy="5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8" name="Freeform 1874">
                  <a:extLst>
                    <a:ext uri="{FF2B5EF4-FFF2-40B4-BE49-F238E27FC236}">
                      <a16:creationId xmlns:a16="http://schemas.microsoft.com/office/drawing/2014/main" id="{78386571-F6E8-44C1-8FCB-2082C1803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1853"/>
                  <a:ext cx="58" cy="43"/>
                </a:xfrm>
                <a:custGeom>
                  <a:avLst/>
                  <a:gdLst>
                    <a:gd name="T0" fmla="*/ 53 w 58"/>
                    <a:gd name="T1" fmla="*/ 43 h 43"/>
                    <a:gd name="T2" fmla="*/ 48 w 58"/>
                    <a:gd name="T3" fmla="*/ 43 h 43"/>
                    <a:gd name="T4" fmla="*/ 44 w 58"/>
                    <a:gd name="T5" fmla="*/ 43 h 43"/>
                    <a:gd name="T6" fmla="*/ 44 w 58"/>
                    <a:gd name="T7" fmla="*/ 43 h 43"/>
                    <a:gd name="T8" fmla="*/ 39 w 58"/>
                    <a:gd name="T9" fmla="*/ 39 h 43"/>
                    <a:gd name="T10" fmla="*/ 34 w 58"/>
                    <a:gd name="T11" fmla="*/ 39 h 43"/>
                    <a:gd name="T12" fmla="*/ 29 w 58"/>
                    <a:gd name="T13" fmla="*/ 39 h 43"/>
                    <a:gd name="T14" fmla="*/ 29 w 58"/>
                    <a:gd name="T15" fmla="*/ 39 h 43"/>
                    <a:gd name="T16" fmla="*/ 24 w 58"/>
                    <a:gd name="T17" fmla="*/ 34 h 43"/>
                    <a:gd name="T18" fmla="*/ 20 w 58"/>
                    <a:gd name="T19" fmla="*/ 34 h 43"/>
                    <a:gd name="T20" fmla="*/ 20 w 58"/>
                    <a:gd name="T21" fmla="*/ 34 h 43"/>
                    <a:gd name="T22" fmla="*/ 15 w 58"/>
                    <a:gd name="T23" fmla="*/ 29 h 43"/>
                    <a:gd name="T24" fmla="*/ 10 w 58"/>
                    <a:gd name="T25" fmla="*/ 29 h 43"/>
                    <a:gd name="T26" fmla="*/ 10 w 58"/>
                    <a:gd name="T27" fmla="*/ 24 h 43"/>
                    <a:gd name="T28" fmla="*/ 5 w 58"/>
                    <a:gd name="T29" fmla="*/ 24 h 43"/>
                    <a:gd name="T30" fmla="*/ 0 w 58"/>
                    <a:gd name="T31" fmla="*/ 24 h 43"/>
                    <a:gd name="T32" fmla="*/ 0 w 58"/>
                    <a:gd name="T33" fmla="*/ 19 h 43"/>
                    <a:gd name="T34" fmla="*/ 0 w 58"/>
                    <a:gd name="T35" fmla="*/ 19 h 43"/>
                    <a:gd name="T36" fmla="*/ 58 w 58"/>
                    <a:gd name="T37" fmla="*/ 0 h 43"/>
                    <a:gd name="T38" fmla="*/ 58 w 58"/>
                    <a:gd name="T39" fmla="*/ 0 h 43"/>
                    <a:gd name="T40" fmla="*/ 58 w 58"/>
                    <a:gd name="T41" fmla="*/ 5 h 43"/>
                    <a:gd name="T42" fmla="*/ 58 w 58"/>
                    <a:gd name="T43" fmla="*/ 5 h 43"/>
                    <a:gd name="T44" fmla="*/ 58 w 58"/>
                    <a:gd name="T45" fmla="*/ 10 h 43"/>
                    <a:gd name="T46" fmla="*/ 58 w 58"/>
                    <a:gd name="T47" fmla="*/ 10 h 43"/>
                    <a:gd name="T48" fmla="*/ 58 w 58"/>
                    <a:gd name="T49" fmla="*/ 14 h 43"/>
                    <a:gd name="T50" fmla="*/ 58 w 58"/>
                    <a:gd name="T51" fmla="*/ 19 h 43"/>
                    <a:gd name="T52" fmla="*/ 58 w 58"/>
                    <a:gd name="T53" fmla="*/ 19 h 43"/>
                    <a:gd name="T54" fmla="*/ 58 w 58"/>
                    <a:gd name="T55" fmla="*/ 24 h 43"/>
                    <a:gd name="T56" fmla="*/ 58 w 58"/>
                    <a:gd name="T57" fmla="*/ 24 h 43"/>
                    <a:gd name="T58" fmla="*/ 58 w 58"/>
                    <a:gd name="T59" fmla="*/ 29 h 43"/>
                    <a:gd name="T60" fmla="*/ 58 w 58"/>
                    <a:gd name="T61" fmla="*/ 29 h 43"/>
                    <a:gd name="T62" fmla="*/ 58 w 58"/>
                    <a:gd name="T63" fmla="*/ 34 h 43"/>
                    <a:gd name="T64" fmla="*/ 53 w 58"/>
                    <a:gd name="T65" fmla="*/ 34 h 43"/>
                    <a:gd name="T66" fmla="*/ 53 w 58"/>
                    <a:gd name="T67" fmla="*/ 39 h 43"/>
                    <a:gd name="T68" fmla="*/ 53 w 58"/>
                    <a:gd name="T69" fmla="*/ 39 h 43"/>
                    <a:gd name="T70" fmla="*/ 53 w 58"/>
                    <a:gd name="T71" fmla="*/ 43 h 4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43"/>
                    <a:gd name="T110" fmla="*/ 58 w 58"/>
                    <a:gd name="T111" fmla="*/ 43 h 4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43">
                      <a:moveTo>
                        <a:pt x="53" y="43"/>
                      </a:moveTo>
                      <a:lnTo>
                        <a:pt x="48" y="43"/>
                      </a:lnTo>
                      <a:lnTo>
                        <a:pt x="44" y="43"/>
                      </a:lnTo>
                      <a:lnTo>
                        <a:pt x="39" y="39"/>
                      </a:lnTo>
                      <a:lnTo>
                        <a:pt x="34" y="39"/>
                      </a:lnTo>
                      <a:lnTo>
                        <a:pt x="29" y="39"/>
                      </a:lnTo>
                      <a:lnTo>
                        <a:pt x="24" y="34"/>
                      </a:lnTo>
                      <a:lnTo>
                        <a:pt x="20" y="34"/>
                      </a:lnTo>
                      <a:lnTo>
                        <a:pt x="15" y="29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58" y="10"/>
                      </a:lnTo>
                      <a:lnTo>
                        <a:pt x="58" y="14"/>
                      </a:lnTo>
                      <a:lnTo>
                        <a:pt x="58" y="19"/>
                      </a:lnTo>
                      <a:lnTo>
                        <a:pt x="58" y="24"/>
                      </a:lnTo>
                      <a:lnTo>
                        <a:pt x="58" y="29"/>
                      </a:lnTo>
                      <a:lnTo>
                        <a:pt x="58" y="34"/>
                      </a:lnTo>
                      <a:lnTo>
                        <a:pt x="53" y="34"/>
                      </a:lnTo>
                      <a:lnTo>
                        <a:pt x="53" y="39"/>
                      </a:lnTo>
                      <a:lnTo>
                        <a:pt x="53" y="43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9" name="Freeform 1875">
                  <a:extLst>
                    <a:ext uri="{FF2B5EF4-FFF2-40B4-BE49-F238E27FC236}">
                      <a16:creationId xmlns:a16="http://schemas.microsoft.com/office/drawing/2014/main" id="{3AE6C52A-5892-4E29-A635-2FE003532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1872"/>
                  <a:ext cx="53" cy="24"/>
                </a:xfrm>
                <a:custGeom>
                  <a:avLst/>
                  <a:gdLst>
                    <a:gd name="T0" fmla="*/ 53 w 53"/>
                    <a:gd name="T1" fmla="*/ 24 h 24"/>
                    <a:gd name="T2" fmla="*/ 48 w 53"/>
                    <a:gd name="T3" fmla="*/ 24 h 24"/>
                    <a:gd name="T4" fmla="*/ 44 w 53"/>
                    <a:gd name="T5" fmla="*/ 24 h 24"/>
                    <a:gd name="T6" fmla="*/ 44 w 53"/>
                    <a:gd name="T7" fmla="*/ 24 h 24"/>
                    <a:gd name="T8" fmla="*/ 39 w 53"/>
                    <a:gd name="T9" fmla="*/ 20 h 24"/>
                    <a:gd name="T10" fmla="*/ 34 w 53"/>
                    <a:gd name="T11" fmla="*/ 20 h 24"/>
                    <a:gd name="T12" fmla="*/ 29 w 53"/>
                    <a:gd name="T13" fmla="*/ 20 h 24"/>
                    <a:gd name="T14" fmla="*/ 29 w 53"/>
                    <a:gd name="T15" fmla="*/ 20 h 24"/>
                    <a:gd name="T16" fmla="*/ 24 w 53"/>
                    <a:gd name="T17" fmla="*/ 15 h 24"/>
                    <a:gd name="T18" fmla="*/ 20 w 53"/>
                    <a:gd name="T19" fmla="*/ 15 h 24"/>
                    <a:gd name="T20" fmla="*/ 20 w 53"/>
                    <a:gd name="T21" fmla="*/ 15 h 24"/>
                    <a:gd name="T22" fmla="*/ 15 w 53"/>
                    <a:gd name="T23" fmla="*/ 10 h 24"/>
                    <a:gd name="T24" fmla="*/ 10 w 53"/>
                    <a:gd name="T25" fmla="*/ 10 h 24"/>
                    <a:gd name="T26" fmla="*/ 10 w 53"/>
                    <a:gd name="T27" fmla="*/ 5 h 24"/>
                    <a:gd name="T28" fmla="*/ 5 w 53"/>
                    <a:gd name="T29" fmla="*/ 5 h 24"/>
                    <a:gd name="T30" fmla="*/ 0 w 53"/>
                    <a:gd name="T31" fmla="*/ 5 h 24"/>
                    <a:gd name="T32" fmla="*/ 0 w 53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4"/>
                    <a:gd name="T53" fmla="*/ 53 w 53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4">
                      <a:moveTo>
                        <a:pt x="53" y="24"/>
                      </a:moveTo>
                      <a:lnTo>
                        <a:pt x="48" y="24"/>
                      </a:lnTo>
                      <a:lnTo>
                        <a:pt x="44" y="24"/>
                      </a:lnTo>
                      <a:lnTo>
                        <a:pt x="39" y="20"/>
                      </a:lnTo>
                      <a:lnTo>
                        <a:pt x="34" y="20"/>
                      </a:lnTo>
                      <a:lnTo>
                        <a:pt x="29" y="20"/>
                      </a:lnTo>
                      <a:lnTo>
                        <a:pt x="24" y="15"/>
                      </a:lnTo>
                      <a:lnTo>
                        <a:pt x="20" y="1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0" name="Line 1876">
                  <a:extLst>
                    <a:ext uri="{FF2B5EF4-FFF2-40B4-BE49-F238E27FC236}">
                      <a16:creationId xmlns:a16="http://schemas.microsoft.com/office/drawing/2014/main" id="{B362B916-AA5A-4B95-93A0-6EF0E45D4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64" y="1853"/>
                  <a:ext cx="58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1" name="Freeform 1877">
                  <a:extLst>
                    <a:ext uri="{FF2B5EF4-FFF2-40B4-BE49-F238E27FC236}">
                      <a16:creationId xmlns:a16="http://schemas.microsoft.com/office/drawing/2014/main" id="{7524D295-DEE2-4673-B3EE-A5E803954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7" y="1853"/>
                  <a:ext cx="5" cy="43"/>
                </a:xfrm>
                <a:custGeom>
                  <a:avLst/>
                  <a:gdLst>
                    <a:gd name="T0" fmla="*/ 5 w 5"/>
                    <a:gd name="T1" fmla="*/ 0 h 43"/>
                    <a:gd name="T2" fmla="*/ 5 w 5"/>
                    <a:gd name="T3" fmla="*/ 5 h 43"/>
                    <a:gd name="T4" fmla="*/ 5 w 5"/>
                    <a:gd name="T5" fmla="*/ 5 h 43"/>
                    <a:gd name="T6" fmla="*/ 5 w 5"/>
                    <a:gd name="T7" fmla="*/ 10 h 43"/>
                    <a:gd name="T8" fmla="*/ 5 w 5"/>
                    <a:gd name="T9" fmla="*/ 10 h 43"/>
                    <a:gd name="T10" fmla="*/ 5 w 5"/>
                    <a:gd name="T11" fmla="*/ 14 h 43"/>
                    <a:gd name="T12" fmla="*/ 5 w 5"/>
                    <a:gd name="T13" fmla="*/ 19 h 43"/>
                    <a:gd name="T14" fmla="*/ 5 w 5"/>
                    <a:gd name="T15" fmla="*/ 19 h 43"/>
                    <a:gd name="T16" fmla="*/ 5 w 5"/>
                    <a:gd name="T17" fmla="*/ 24 h 43"/>
                    <a:gd name="T18" fmla="*/ 5 w 5"/>
                    <a:gd name="T19" fmla="*/ 24 h 43"/>
                    <a:gd name="T20" fmla="*/ 5 w 5"/>
                    <a:gd name="T21" fmla="*/ 29 h 43"/>
                    <a:gd name="T22" fmla="*/ 5 w 5"/>
                    <a:gd name="T23" fmla="*/ 29 h 43"/>
                    <a:gd name="T24" fmla="*/ 5 w 5"/>
                    <a:gd name="T25" fmla="*/ 34 h 43"/>
                    <a:gd name="T26" fmla="*/ 0 w 5"/>
                    <a:gd name="T27" fmla="*/ 34 h 43"/>
                    <a:gd name="T28" fmla="*/ 0 w 5"/>
                    <a:gd name="T29" fmla="*/ 39 h 43"/>
                    <a:gd name="T30" fmla="*/ 0 w 5"/>
                    <a:gd name="T31" fmla="*/ 39 h 43"/>
                    <a:gd name="T32" fmla="*/ 0 w 5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3"/>
                    <a:gd name="T53" fmla="*/ 5 w 5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3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2" name="Freeform 1878">
                  <a:extLst>
                    <a:ext uri="{FF2B5EF4-FFF2-40B4-BE49-F238E27FC236}">
                      <a16:creationId xmlns:a16="http://schemas.microsoft.com/office/drawing/2014/main" id="{A5431102-B71E-442B-AF69-3C637E3EB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" y="1983"/>
                  <a:ext cx="43" cy="111"/>
                </a:xfrm>
                <a:custGeom>
                  <a:avLst/>
                  <a:gdLst>
                    <a:gd name="T0" fmla="*/ 14 w 43"/>
                    <a:gd name="T1" fmla="*/ 68 h 111"/>
                    <a:gd name="T2" fmla="*/ 19 w 43"/>
                    <a:gd name="T3" fmla="*/ 73 h 111"/>
                    <a:gd name="T4" fmla="*/ 24 w 43"/>
                    <a:gd name="T5" fmla="*/ 82 h 111"/>
                    <a:gd name="T6" fmla="*/ 29 w 43"/>
                    <a:gd name="T7" fmla="*/ 87 h 111"/>
                    <a:gd name="T8" fmla="*/ 29 w 43"/>
                    <a:gd name="T9" fmla="*/ 92 h 111"/>
                    <a:gd name="T10" fmla="*/ 33 w 43"/>
                    <a:gd name="T11" fmla="*/ 97 h 111"/>
                    <a:gd name="T12" fmla="*/ 38 w 43"/>
                    <a:gd name="T13" fmla="*/ 102 h 111"/>
                    <a:gd name="T14" fmla="*/ 43 w 43"/>
                    <a:gd name="T15" fmla="*/ 107 h 111"/>
                    <a:gd name="T16" fmla="*/ 38 w 43"/>
                    <a:gd name="T17" fmla="*/ 111 h 111"/>
                    <a:gd name="T18" fmla="*/ 33 w 43"/>
                    <a:gd name="T19" fmla="*/ 107 h 111"/>
                    <a:gd name="T20" fmla="*/ 24 w 43"/>
                    <a:gd name="T21" fmla="*/ 102 h 111"/>
                    <a:gd name="T22" fmla="*/ 19 w 43"/>
                    <a:gd name="T23" fmla="*/ 97 h 111"/>
                    <a:gd name="T24" fmla="*/ 14 w 43"/>
                    <a:gd name="T25" fmla="*/ 87 h 111"/>
                    <a:gd name="T26" fmla="*/ 9 w 43"/>
                    <a:gd name="T27" fmla="*/ 82 h 111"/>
                    <a:gd name="T28" fmla="*/ 4 w 43"/>
                    <a:gd name="T29" fmla="*/ 73 h 111"/>
                    <a:gd name="T30" fmla="*/ 0 w 43"/>
                    <a:gd name="T31" fmla="*/ 63 h 111"/>
                    <a:gd name="T32" fmla="*/ 0 w 43"/>
                    <a:gd name="T33" fmla="*/ 58 h 111"/>
                    <a:gd name="T34" fmla="*/ 0 w 43"/>
                    <a:gd name="T35" fmla="*/ 49 h 111"/>
                    <a:gd name="T36" fmla="*/ 0 w 43"/>
                    <a:gd name="T37" fmla="*/ 44 h 111"/>
                    <a:gd name="T38" fmla="*/ 0 w 43"/>
                    <a:gd name="T39" fmla="*/ 34 h 111"/>
                    <a:gd name="T40" fmla="*/ 0 w 43"/>
                    <a:gd name="T41" fmla="*/ 24 h 111"/>
                    <a:gd name="T42" fmla="*/ 0 w 43"/>
                    <a:gd name="T43" fmla="*/ 20 h 111"/>
                    <a:gd name="T44" fmla="*/ 0 w 43"/>
                    <a:gd name="T45" fmla="*/ 10 h 111"/>
                    <a:gd name="T46" fmla="*/ 4 w 43"/>
                    <a:gd name="T47" fmla="*/ 5 h 111"/>
                    <a:gd name="T48" fmla="*/ 4 w 43"/>
                    <a:gd name="T49" fmla="*/ 5 h 111"/>
                    <a:gd name="T50" fmla="*/ 9 w 43"/>
                    <a:gd name="T51" fmla="*/ 15 h 111"/>
                    <a:gd name="T52" fmla="*/ 9 w 43"/>
                    <a:gd name="T53" fmla="*/ 20 h 111"/>
                    <a:gd name="T54" fmla="*/ 9 w 43"/>
                    <a:gd name="T55" fmla="*/ 29 h 111"/>
                    <a:gd name="T56" fmla="*/ 14 w 43"/>
                    <a:gd name="T57" fmla="*/ 34 h 111"/>
                    <a:gd name="T58" fmla="*/ 14 w 43"/>
                    <a:gd name="T59" fmla="*/ 44 h 111"/>
                    <a:gd name="T60" fmla="*/ 14 w 43"/>
                    <a:gd name="T61" fmla="*/ 53 h 111"/>
                    <a:gd name="T62" fmla="*/ 14 w 43"/>
                    <a:gd name="T63" fmla="*/ 63 h 11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111"/>
                    <a:gd name="T98" fmla="*/ 43 w 43"/>
                    <a:gd name="T99" fmla="*/ 111 h 11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111">
                      <a:moveTo>
                        <a:pt x="14" y="68"/>
                      </a:moveTo>
                      <a:lnTo>
                        <a:pt x="14" y="68"/>
                      </a:lnTo>
                      <a:lnTo>
                        <a:pt x="19" y="73"/>
                      </a:lnTo>
                      <a:lnTo>
                        <a:pt x="19" y="78"/>
                      </a:lnTo>
                      <a:lnTo>
                        <a:pt x="24" y="82"/>
                      </a:lnTo>
                      <a:lnTo>
                        <a:pt x="29" y="87"/>
                      </a:lnTo>
                      <a:lnTo>
                        <a:pt x="29" y="92"/>
                      </a:lnTo>
                      <a:lnTo>
                        <a:pt x="33" y="97"/>
                      </a:lnTo>
                      <a:lnTo>
                        <a:pt x="33" y="102"/>
                      </a:lnTo>
                      <a:lnTo>
                        <a:pt x="38" y="102"/>
                      </a:lnTo>
                      <a:lnTo>
                        <a:pt x="38" y="107"/>
                      </a:lnTo>
                      <a:lnTo>
                        <a:pt x="43" y="107"/>
                      </a:lnTo>
                      <a:lnTo>
                        <a:pt x="43" y="111"/>
                      </a:lnTo>
                      <a:lnTo>
                        <a:pt x="38" y="111"/>
                      </a:lnTo>
                      <a:lnTo>
                        <a:pt x="38" y="107"/>
                      </a:lnTo>
                      <a:lnTo>
                        <a:pt x="33" y="107"/>
                      </a:lnTo>
                      <a:lnTo>
                        <a:pt x="29" y="107"/>
                      </a:lnTo>
                      <a:lnTo>
                        <a:pt x="24" y="102"/>
                      </a:lnTo>
                      <a:lnTo>
                        <a:pt x="24" y="97"/>
                      </a:lnTo>
                      <a:lnTo>
                        <a:pt x="19" y="97"/>
                      </a:lnTo>
                      <a:lnTo>
                        <a:pt x="14" y="92"/>
                      </a:lnTo>
                      <a:lnTo>
                        <a:pt x="14" y="87"/>
                      </a:lnTo>
                      <a:lnTo>
                        <a:pt x="9" y="87"/>
                      </a:lnTo>
                      <a:lnTo>
                        <a:pt x="9" y="82"/>
                      </a:lnTo>
                      <a:lnTo>
                        <a:pt x="4" y="78"/>
                      </a:lnTo>
                      <a:lnTo>
                        <a:pt x="4" y="73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20"/>
                      </a:lnTo>
                      <a:lnTo>
                        <a:pt x="9" y="24"/>
                      </a:lnTo>
                      <a:lnTo>
                        <a:pt x="9" y="29"/>
                      </a:lnTo>
                      <a:lnTo>
                        <a:pt x="14" y="34"/>
                      </a:lnTo>
                      <a:lnTo>
                        <a:pt x="14" y="39"/>
                      </a:lnTo>
                      <a:lnTo>
                        <a:pt x="14" y="44"/>
                      </a:lnTo>
                      <a:lnTo>
                        <a:pt x="14" y="49"/>
                      </a:lnTo>
                      <a:lnTo>
                        <a:pt x="14" y="53"/>
                      </a:lnTo>
                      <a:lnTo>
                        <a:pt x="14" y="58"/>
                      </a:lnTo>
                      <a:lnTo>
                        <a:pt x="14" y="63"/>
                      </a:lnTo>
                      <a:lnTo>
                        <a:pt x="14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3" name="Freeform 1879">
                  <a:extLst>
                    <a:ext uri="{FF2B5EF4-FFF2-40B4-BE49-F238E27FC236}">
                      <a16:creationId xmlns:a16="http://schemas.microsoft.com/office/drawing/2014/main" id="{16D8575A-4E89-49DC-91DE-A4FCD83B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2051"/>
                  <a:ext cx="29" cy="43"/>
                </a:xfrm>
                <a:custGeom>
                  <a:avLst/>
                  <a:gdLst>
                    <a:gd name="T0" fmla="*/ 0 w 29"/>
                    <a:gd name="T1" fmla="*/ 0 h 43"/>
                    <a:gd name="T2" fmla="*/ 0 w 29"/>
                    <a:gd name="T3" fmla="*/ 0 h 43"/>
                    <a:gd name="T4" fmla="*/ 5 w 29"/>
                    <a:gd name="T5" fmla="*/ 5 h 43"/>
                    <a:gd name="T6" fmla="*/ 5 w 29"/>
                    <a:gd name="T7" fmla="*/ 5 h 43"/>
                    <a:gd name="T8" fmla="*/ 5 w 29"/>
                    <a:gd name="T9" fmla="*/ 10 h 43"/>
                    <a:gd name="T10" fmla="*/ 10 w 29"/>
                    <a:gd name="T11" fmla="*/ 14 h 43"/>
                    <a:gd name="T12" fmla="*/ 10 w 29"/>
                    <a:gd name="T13" fmla="*/ 14 h 43"/>
                    <a:gd name="T14" fmla="*/ 15 w 29"/>
                    <a:gd name="T15" fmla="*/ 19 h 43"/>
                    <a:gd name="T16" fmla="*/ 15 w 29"/>
                    <a:gd name="T17" fmla="*/ 19 h 43"/>
                    <a:gd name="T18" fmla="*/ 15 w 29"/>
                    <a:gd name="T19" fmla="*/ 24 h 43"/>
                    <a:gd name="T20" fmla="*/ 19 w 29"/>
                    <a:gd name="T21" fmla="*/ 29 h 43"/>
                    <a:gd name="T22" fmla="*/ 19 w 29"/>
                    <a:gd name="T23" fmla="*/ 29 h 43"/>
                    <a:gd name="T24" fmla="*/ 19 w 29"/>
                    <a:gd name="T25" fmla="*/ 34 h 43"/>
                    <a:gd name="T26" fmla="*/ 24 w 29"/>
                    <a:gd name="T27" fmla="*/ 34 h 43"/>
                    <a:gd name="T28" fmla="*/ 24 w 29"/>
                    <a:gd name="T29" fmla="*/ 39 h 43"/>
                    <a:gd name="T30" fmla="*/ 29 w 29"/>
                    <a:gd name="T31" fmla="*/ 39 h 43"/>
                    <a:gd name="T32" fmla="*/ 29 w 29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43"/>
                    <a:gd name="T53" fmla="*/ 29 w 29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4"/>
                      </a:lnTo>
                      <a:lnTo>
                        <a:pt x="15" y="19"/>
                      </a:lnTo>
                      <a:lnTo>
                        <a:pt x="15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4" y="39"/>
                      </a:lnTo>
                      <a:lnTo>
                        <a:pt x="29" y="39"/>
                      </a:lnTo>
                      <a:lnTo>
                        <a:pt x="29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4" name="Freeform 1880">
                  <a:extLst>
                    <a:ext uri="{FF2B5EF4-FFF2-40B4-BE49-F238E27FC236}">
                      <a16:creationId xmlns:a16="http://schemas.microsoft.com/office/drawing/2014/main" id="{C3BCA4ED-89FC-4682-A03F-8A674974F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" y="2041"/>
                  <a:ext cx="43" cy="53"/>
                </a:xfrm>
                <a:custGeom>
                  <a:avLst/>
                  <a:gdLst>
                    <a:gd name="T0" fmla="*/ 43 w 43"/>
                    <a:gd name="T1" fmla="*/ 53 h 53"/>
                    <a:gd name="T2" fmla="*/ 38 w 43"/>
                    <a:gd name="T3" fmla="*/ 53 h 53"/>
                    <a:gd name="T4" fmla="*/ 38 w 43"/>
                    <a:gd name="T5" fmla="*/ 49 h 53"/>
                    <a:gd name="T6" fmla="*/ 33 w 43"/>
                    <a:gd name="T7" fmla="*/ 49 h 53"/>
                    <a:gd name="T8" fmla="*/ 29 w 43"/>
                    <a:gd name="T9" fmla="*/ 49 h 53"/>
                    <a:gd name="T10" fmla="*/ 24 w 43"/>
                    <a:gd name="T11" fmla="*/ 44 h 53"/>
                    <a:gd name="T12" fmla="*/ 24 w 43"/>
                    <a:gd name="T13" fmla="*/ 39 h 53"/>
                    <a:gd name="T14" fmla="*/ 19 w 43"/>
                    <a:gd name="T15" fmla="*/ 39 h 53"/>
                    <a:gd name="T16" fmla="*/ 14 w 43"/>
                    <a:gd name="T17" fmla="*/ 34 h 53"/>
                    <a:gd name="T18" fmla="*/ 14 w 43"/>
                    <a:gd name="T19" fmla="*/ 29 h 53"/>
                    <a:gd name="T20" fmla="*/ 9 w 43"/>
                    <a:gd name="T21" fmla="*/ 29 h 53"/>
                    <a:gd name="T22" fmla="*/ 9 w 43"/>
                    <a:gd name="T23" fmla="*/ 24 h 53"/>
                    <a:gd name="T24" fmla="*/ 4 w 43"/>
                    <a:gd name="T25" fmla="*/ 20 h 53"/>
                    <a:gd name="T26" fmla="*/ 4 w 43"/>
                    <a:gd name="T27" fmla="*/ 15 h 53"/>
                    <a:gd name="T28" fmla="*/ 0 w 43"/>
                    <a:gd name="T29" fmla="*/ 10 h 53"/>
                    <a:gd name="T30" fmla="*/ 0 w 43"/>
                    <a:gd name="T31" fmla="*/ 5 h 53"/>
                    <a:gd name="T32" fmla="*/ 0 w 43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53"/>
                    <a:gd name="T53" fmla="*/ 43 w 43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53">
                      <a:moveTo>
                        <a:pt x="43" y="53"/>
                      </a:moveTo>
                      <a:lnTo>
                        <a:pt x="38" y="53"/>
                      </a:lnTo>
                      <a:lnTo>
                        <a:pt x="38" y="49"/>
                      </a:lnTo>
                      <a:lnTo>
                        <a:pt x="33" y="49"/>
                      </a:lnTo>
                      <a:lnTo>
                        <a:pt x="29" y="49"/>
                      </a:lnTo>
                      <a:lnTo>
                        <a:pt x="24" y="44"/>
                      </a:lnTo>
                      <a:lnTo>
                        <a:pt x="24" y="39"/>
                      </a:lnTo>
                      <a:lnTo>
                        <a:pt x="19" y="39"/>
                      </a:lnTo>
                      <a:lnTo>
                        <a:pt x="14" y="34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9" y="24"/>
                      </a:lnTo>
                      <a:lnTo>
                        <a:pt x="4" y="20"/>
                      </a:lnTo>
                      <a:lnTo>
                        <a:pt x="4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5" name="Freeform 1881">
                  <a:extLst>
                    <a:ext uri="{FF2B5EF4-FFF2-40B4-BE49-F238E27FC236}">
                      <a16:creationId xmlns:a16="http://schemas.microsoft.com/office/drawing/2014/main" id="{CBA442E0-E900-4FCB-82B7-BC998E686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" y="1983"/>
                  <a:ext cx="4" cy="58"/>
                </a:xfrm>
                <a:custGeom>
                  <a:avLst/>
                  <a:gdLst>
                    <a:gd name="T0" fmla="*/ 0 w 4"/>
                    <a:gd name="T1" fmla="*/ 58 h 58"/>
                    <a:gd name="T2" fmla="*/ 0 w 4"/>
                    <a:gd name="T3" fmla="*/ 58 h 58"/>
                    <a:gd name="T4" fmla="*/ 0 w 4"/>
                    <a:gd name="T5" fmla="*/ 53 h 58"/>
                    <a:gd name="T6" fmla="*/ 0 w 4"/>
                    <a:gd name="T7" fmla="*/ 49 h 58"/>
                    <a:gd name="T8" fmla="*/ 0 w 4"/>
                    <a:gd name="T9" fmla="*/ 44 h 58"/>
                    <a:gd name="T10" fmla="*/ 0 w 4"/>
                    <a:gd name="T11" fmla="*/ 44 h 58"/>
                    <a:gd name="T12" fmla="*/ 0 w 4"/>
                    <a:gd name="T13" fmla="*/ 39 h 58"/>
                    <a:gd name="T14" fmla="*/ 0 w 4"/>
                    <a:gd name="T15" fmla="*/ 34 h 58"/>
                    <a:gd name="T16" fmla="*/ 0 w 4"/>
                    <a:gd name="T17" fmla="*/ 29 h 58"/>
                    <a:gd name="T18" fmla="*/ 0 w 4"/>
                    <a:gd name="T19" fmla="*/ 24 h 58"/>
                    <a:gd name="T20" fmla="*/ 0 w 4"/>
                    <a:gd name="T21" fmla="*/ 24 h 58"/>
                    <a:gd name="T22" fmla="*/ 0 w 4"/>
                    <a:gd name="T23" fmla="*/ 20 h 58"/>
                    <a:gd name="T24" fmla="*/ 0 w 4"/>
                    <a:gd name="T25" fmla="*/ 15 h 58"/>
                    <a:gd name="T26" fmla="*/ 0 w 4"/>
                    <a:gd name="T27" fmla="*/ 10 h 58"/>
                    <a:gd name="T28" fmla="*/ 0 w 4"/>
                    <a:gd name="T29" fmla="*/ 10 h 58"/>
                    <a:gd name="T30" fmla="*/ 4 w 4"/>
                    <a:gd name="T31" fmla="*/ 5 h 58"/>
                    <a:gd name="T32" fmla="*/ 4 w 4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58"/>
                    <a:gd name="T53" fmla="*/ 4 w 4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6" name="Freeform 1882">
                  <a:extLst>
                    <a:ext uri="{FF2B5EF4-FFF2-40B4-BE49-F238E27FC236}">
                      <a16:creationId xmlns:a16="http://schemas.microsoft.com/office/drawing/2014/main" id="{2BD85FA2-0DB1-4DBA-9CD5-DA59229E64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983"/>
                  <a:ext cx="10" cy="68"/>
                </a:xfrm>
                <a:custGeom>
                  <a:avLst/>
                  <a:gdLst>
                    <a:gd name="T0" fmla="*/ 0 w 10"/>
                    <a:gd name="T1" fmla="*/ 0 h 68"/>
                    <a:gd name="T2" fmla="*/ 0 w 10"/>
                    <a:gd name="T3" fmla="*/ 5 h 68"/>
                    <a:gd name="T4" fmla="*/ 5 w 10"/>
                    <a:gd name="T5" fmla="*/ 10 h 68"/>
                    <a:gd name="T6" fmla="*/ 5 w 10"/>
                    <a:gd name="T7" fmla="*/ 15 h 68"/>
                    <a:gd name="T8" fmla="*/ 5 w 10"/>
                    <a:gd name="T9" fmla="*/ 15 h 68"/>
                    <a:gd name="T10" fmla="*/ 5 w 10"/>
                    <a:gd name="T11" fmla="*/ 20 h 68"/>
                    <a:gd name="T12" fmla="*/ 5 w 10"/>
                    <a:gd name="T13" fmla="*/ 24 h 68"/>
                    <a:gd name="T14" fmla="*/ 5 w 10"/>
                    <a:gd name="T15" fmla="*/ 29 h 68"/>
                    <a:gd name="T16" fmla="*/ 10 w 10"/>
                    <a:gd name="T17" fmla="*/ 34 h 68"/>
                    <a:gd name="T18" fmla="*/ 10 w 10"/>
                    <a:gd name="T19" fmla="*/ 34 h 68"/>
                    <a:gd name="T20" fmla="*/ 10 w 10"/>
                    <a:gd name="T21" fmla="*/ 39 h 68"/>
                    <a:gd name="T22" fmla="*/ 10 w 10"/>
                    <a:gd name="T23" fmla="*/ 44 h 68"/>
                    <a:gd name="T24" fmla="*/ 10 w 10"/>
                    <a:gd name="T25" fmla="*/ 49 h 68"/>
                    <a:gd name="T26" fmla="*/ 10 w 10"/>
                    <a:gd name="T27" fmla="*/ 53 h 68"/>
                    <a:gd name="T28" fmla="*/ 10 w 10"/>
                    <a:gd name="T29" fmla="*/ 58 h 68"/>
                    <a:gd name="T30" fmla="*/ 10 w 10"/>
                    <a:gd name="T31" fmla="*/ 63 h 68"/>
                    <a:gd name="T32" fmla="*/ 10 w 10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68"/>
                    <a:gd name="T53" fmla="*/ 10 w 10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6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0" y="49"/>
                      </a:lnTo>
                      <a:lnTo>
                        <a:pt x="10" y="53"/>
                      </a:lnTo>
                      <a:lnTo>
                        <a:pt x="10" y="58"/>
                      </a:lnTo>
                      <a:lnTo>
                        <a:pt x="10" y="63"/>
                      </a:lnTo>
                      <a:lnTo>
                        <a:pt x="10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7" name="Freeform 1883">
                  <a:extLst>
                    <a:ext uri="{FF2B5EF4-FFF2-40B4-BE49-F238E27FC236}">
                      <a16:creationId xmlns:a16="http://schemas.microsoft.com/office/drawing/2014/main" id="{A7BB4F33-7378-42B4-AA39-64D1A2439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003"/>
                  <a:ext cx="54" cy="77"/>
                </a:xfrm>
                <a:custGeom>
                  <a:avLst/>
                  <a:gdLst>
                    <a:gd name="T0" fmla="*/ 49 w 54"/>
                    <a:gd name="T1" fmla="*/ 19 h 77"/>
                    <a:gd name="T2" fmla="*/ 54 w 54"/>
                    <a:gd name="T3" fmla="*/ 24 h 77"/>
                    <a:gd name="T4" fmla="*/ 54 w 54"/>
                    <a:gd name="T5" fmla="*/ 29 h 77"/>
                    <a:gd name="T6" fmla="*/ 54 w 54"/>
                    <a:gd name="T7" fmla="*/ 33 h 77"/>
                    <a:gd name="T8" fmla="*/ 54 w 54"/>
                    <a:gd name="T9" fmla="*/ 43 h 77"/>
                    <a:gd name="T10" fmla="*/ 54 w 54"/>
                    <a:gd name="T11" fmla="*/ 48 h 77"/>
                    <a:gd name="T12" fmla="*/ 54 w 54"/>
                    <a:gd name="T13" fmla="*/ 53 h 77"/>
                    <a:gd name="T14" fmla="*/ 54 w 54"/>
                    <a:gd name="T15" fmla="*/ 58 h 77"/>
                    <a:gd name="T16" fmla="*/ 54 w 54"/>
                    <a:gd name="T17" fmla="*/ 62 h 77"/>
                    <a:gd name="T18" fmla="*/ 49 w 54"/>
                    <a:gd name="T19" fmla="*/ 67 h 77"/>
                    <a:gd name="T20" fmla="*/ 49 w 54"/>
                    <a:gd name="T21" fmla="*/ 67 h 77"/>
                    <a:gd name="T22" fmla="*/ 44 w 54"/>
                    <a:gd name="T23" fmla="*/ 72 h 77"/>
                    <a:gd name="T24" fmla="*/ 39 w 54"/>
                    <a:gd name="T25" fmla="*/ 72 h 77"/>
                    <a:gd name="T26" fmla="*/ 39 w 54"/>
                    <a:gd name="T27" fmla="*/ 72 h 77"/>
                    <a:gd name="T28" fmla="*/ 34 w 54"/>
                    <a:gd name="T29" fmla="*/ 72 h 77"/>
                    <a:gd name="T30" fmla="*/ 29 w 54"/>
                    <a:gd name="T31" fmla="*/ 72 h 77"/>
                    <a:gd name="T32" fmla="*/ 25 w 54"/>
                    <a:gd name="T33" fmla="*/ 72 h 77"/>
                    <a:gd name="T34" fmla="*/ 20 w 54"/>
                    <a:gd name="T35" fmla="*/ 72 h 77"/>
                    <a:gd name="T36" fmla="*/ 15 w 54"/>
                    <a:gd name="T37" fmla="*/ 67 h 77"/>
                    <a:gd name="T38" fmla="*/ 10 w 54"/>
                    <a:gd name="T39" fmla="*/ 67 h 77"/>
                    <a:gd name="T40" fmla="*/ 5 w 54"/>
                    <a:gd name="T41" fmla="*/ 62 h 77"/>
                    <a:gd name="T42" fmla="*/ 0 w 54"/>
                    <a:gd name="T43" fmla="*/ 58 h 77"/>
                    <a:gd name="T44" fmla="*/ 0 w 54"/>
                    <a:gd name="T45" fmla="*/ 48 h 77"/>
                    <a:gd name="T46" fmla="*/ 0 w 54"/>
                    <a:gd name="T47" fmla="*/ 43 h 77"/>
                    <a:gd name="T48" fmla="*/ 0 w 54"/>
                    <a:gd name="T49" fmla="*/ 38 h 77"/>
                    <a:gd name="T50" fmla="*/ 0 w 54"/>
                    <a:gd name="T51" fmla="*/ 33 h 77"/>
                    <a:gd name="T52" fmla="*/ 0 w 54"/>
                    <a:gd name="T53" fmla="*/ 24 h 77"/>
                    <a:gd name="T54" fmla="*/ 0 w 54"/>
                    <a:gd name="T55" fmla="*/ 19 h 77"/>
                    <a:gd name="T56" fmla="*/ 5 w 54"/>
                    <a:gd name="T57" fmla="*/ 14 h 77"/>
                    <a:gd name="T58" fmla="*/ 5 w 54"/>
                    <a:gd name="T59" fmla="*/ 9 h 77"/>
                    <a:gd name="T60" fmla="*/ 10 w 54"/>
                    <a:gd name="T61" fmla="*/ 4 h 77"/>
                    <a:gd name="T62" fmla="*/ 15 w 54"/>
                    <a:gd name="T63" fmla="*/ 0 h 77"/>
                    <a:gd name="T64" fmla="*/ 20 w 54"/>
                    <a:gd name="T65" fmla="*/ 0 h 77"/>
                    <a:gd name="T66" fmla="*/ 25 w 54"/>
                    <a:gd name="T67" fmla="*/ 0 h 77"/>
                    <a:gd name="T68" fmla="*/ 29 w 54"/>
                    <a:gd name="T69" fmla="*/ 0 h 77"/>
                    <a:gd name="T70" fmla="*/ 34 w 54"/>
                    <a:gd name="T71" fmla="*/ 0 h 77"/>
                    <a:gd name="T72" fmla="*/ 39 w 54"/>
                    <a:gd name="T73" fmla="*/ 4 h 77"/>
                    <a:gd name="T74" fmla="*/ 44 w 54"/>
                    <a:gd name="T75" fmla="*/ 4 h 77"/>
                    <a:gd name="T76" fmla="*/ 44 w 54"/>
                    <a:gd name="T77" fmla="*/ 9 h 77"/>
                    <a:gd name="T78" fmla="*/ 49 w 54"/>
                    <a:gd name="T79" fmla="*/ 14 h 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4"/>
                    <a:gd name="T121" fmla="*/ 0 h 77"/>
                    <a:gd name="T122" fmla="*/ 54 w 54"/>
                    <a:gd name="T123" fmla="*/ 77 h 7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4" h="77">
                      <a:moveTo>
                        <a:pt x="49" y="14"/>
                      </a:moveTo>
                      <a:lnTo>
                        <a:pt x="49" y="19"/>
                      </a:lnTo>
                      <a:lnTo>
                        <a:pt x="54" y="19"/>
                      </a:lnTo>
                      <a:lnTo>
                        <a:pt x="54" y="24"/>
                      </a:lnTo>
                      <a:lnTo>
                        <a:pt x="54" y="29"/>
                      </a:lnTo>
                      <a:lnTo>
                        <a:pt x="54" y="33"/>
                      </a:lnTo>
                      <a:lnTo>
                        <a:pt x="54" y="38"/>
                      </a:lnTo>
                      <a:lnTo>
                        <a:pt x="54" y="43"/>
                      </a:lnTo>
                      <a:lnTo>
                        <a:pt x="54" y="48"/>
                      </a:lnTo>
                      <a:lnTo>
                        <a:pt x="54" y="53"/>
                      </a:lnTo>
                      <a:lnTo>
                        <a:pt x="54" y="58"/>
                      </a:lnTo>
                      <a:lnTo>
                        <a:pt x="54" y="62"/>
                      </a:lnTo>
                      <a:lnTo>
                        <a:pt x="54" y="67"/>
                      </a:lnTo>
                      <a:lnTo>
                        <a:pt x="49" y="67"/>
                      </a:lnTo>
                      <a:lnTo>
                        <a:pt x="44" y="67"/>
                      </a:lnTo>
                      <a:lnTo>
                        <a:pt x="44" y="72"/>
                      </a:lnTo>
                      <a:lnTo>
                        <a:pt x="39" y="72"/>
                      </a:lnTo>
                      <a:lnTo>
                        <a:pt x="34" y="72"/>
                      </a:lnTo>
                      <a:lnTo>
                        <a:pt x="29" y="72"/>
                      </a:lnTo>
                      <a:lnTo>
                        <a:pt x="29" y="77"/>
                      </a:lnTo>
                      <a:lnTo>
                        <a:pt x="25" y="72"/>
                      </a:lnTo>
                      <a:lnTo>
                        <a:pt x="20" y="72"/>
                      </a:lnTo>
                      <a:lnTo>
                        <a:pt x="15" y="72"/>
                      </a:lnTo>
                      <a:lnTo>
                        <a:pt x="15" y="67"/>
                      </a:lnTo>
                      <a:lnTo>
                        <a:pt x="10" y="67"/>
                      </a:lnTo>
                      <a:lnTo>
                        <a:pt x="5" y="62"/>
                      </a:lnTo>
                      <a:lnTo>
                        <a:pt x="5" y="58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4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4"/>
                      </a:lnTo>
                      <a:lnTo>
                        <a:pt x="44" y="4"/>
                      </a:lnTo>
                      <a:lnTo>
                        <a:pt x="44" y="9"/>
                      </a:lnTo>
                      <a:lnTo>
                        <a:pt x="49" y="9"/>
                      </a:lnTo>
                      <a:lnTo>
                        <a:pt x="4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8" name="Freeform 1884">
                  <a:extLst>
                    <a:ext uri="{FF2B5EF4-FFF2-40B4-BE49-F238E27FC236}">
                      <a16:creationId xmlns:a16="http://schemas.microsoft.com/office/drawing/2014/main" id="{B73D6DA6-496D-495F-8D02-6016BECCB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" y="2017"/>
                  <a:ext cx="5" cy="48"/>
                </a:xfrm>
                <a:custGeom>
                  <a:avLst/>
                  <a:gdLst>
                    <a:gd name="T0" fmla="*/ 0 w 5"/>
                    <a:gd name="T1" fmla="*/ 0 h 48"/>
                    <a:gd name="T2" fmla="*/ 0 w 5"/>
                    <a:gd name="T3" fmla="*/ 5 h 48"/>
                    <a:gd name="T4" fmla="*/ 5 w 5"/>
                    <a:gd name="T5" fmla="*/ 5 h 48"/>
                    <a:gd name="T6" fmla="*/ 5 w 5"/>
                    <a:gd name="T7" fmla="*/ 10 h 48"/>
                    <a:gd name="T8" fmla="*/ 5 w 5"/>
                    <a:gd name="T9" fmla="*/ 15 h 48"/>
                    <a:gd name="T10" fmla="*/ 5 w 5"/>
                    <a:gd name="T11" fmla="*/ 15 h 48"/>
                    <a:gd name="T12" fmla="*/ 5 w 5"/>
                    <a:gd name="T13" fmla="*/ 19 h 48"/>
                    <a:gd name="T14" fmla="*/ 5 w 5"/>
                    <a:gd name="T15" fmla="*/ 19 h 48"/>
                    <a:gd name="T16" fmla="*/ 5 w 5"/>
                    <a:gd name="T17" fmla="*/ 24 h 48"/>
                    <a:gd name="T18" fmla="*/ 5 w 5"/>
                    <a:gd name="T19" fmla="*/ 29 h 48"/>
                    <a:gd name="T20" fmla="*/ 5 w 5"/>
                    <a:gd name="T21" fmla="*/ 29 h 48"/>
                    <a:gd name="T22" fmla="*/ 5 w 5"/>
                    <a:gd name="T23" fmla="*/ 34 h 48"/>
                    <a:gd name="T24" fmla="*/ 5 w 5"/>
                    <a:gd name="T25" fmla="*/ 34 h 48"/>
                    <a:gd name="T26" fmla="*/ 5 w 5"/>
                    <a:gd name="T27" fmla="*/ 39 h 48"/>
                    <a:gd name="T28" fmla="*/ 5 w 5"/>
                    <a:gd name="T29" fmla="*/ 44 h 48"/>
                    <a:gd name="T30" fmla="*/ 5 w 5"/>
                    <a:gd name="T31" fmla="*/ 44 h 48"/>
                    <a:gd name="T32" fmla="*/ 5 w 5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8"/>
                    <a:gd name="T53" fmla="*/ 5 w 5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5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9" name="Freeform 1885">
                  <a:extLst>
                    <a:ext uri="{FF2B5EF4-FFF2-40B4-BE49-F238E27FC236}">
                      <a16:creationId xmlns:a16="http://schemas.microsoft.com/office/drawing/2014/main" id="{E2EF90FE-3C90-4AB4-8259-DAE942937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0" y="2065"/>
                  <a:ext cx="25" cy="15"/>
                </a:xfrm>
                <a:custGeom>
                  <a:avLst/>
                  <a:gdLst>
                    <a:gd name="T0" fmla="*/ 25 w 25"/>
                    <a:gd name="T1" fmla="*/ 0 h 15"/>
                    <a:gd name="T2" fmla="*/ 25 w 25"/>
                    <a:gd name="T3" fmla="*/ 0 h 15"/>
                    <a:gd name="T4" fmla="*/ 25 w 25"/>
                    <a:gd name="T5" fmla="*/ 5 h 15"/>
                    <a:gd name="T6" fmla="*/ 20 w 25"/>
                    <a:gd name="T7" fmla="*/ 5 h 15"/>
                    <a:gd name="T8" fmla="*/ 20 w 25"/>
                    <a:gd name="T9" fmla="*/ 5 h 15"/>
                    <a:gd name="T10" fmla="*/ 20 w 25"/>
                    <a:gd name="T11" fmla="*/ 5 h 15"/>
                    <a:gd name="T12" fmla="*/ 15 w 25"/>
                    <a:gd name="T13" fmla="*/ 5 h 15"/>
                    <a:gd name="T14" fmla="*/ 15 w 25"/>
                    <a:gd name="T15" fmla="*/ 10 h 15"/>
                    <a:gd name="T16" fmla="*/ 15 w 25"/>
                    <a:gd name="T17" fmla="*/ 10 h 15"/>
                    <a:gd name="T18" fmla="*/ 10 w 25"/>
                    <a:gd name="T19" fmla="*/ 10 h 15"/>
                    <a:gd name="T20" fmla="*/ 10 w 25"/>
                    <a:gd name="T21" fmla="*/ 10 h 15"/>
                    <a:gd name="T22" fmla="*/ 10 w 25"/>
                    <a:gd name="T23" fmla="*/ 10 h 15"/>
                    <a:gd name="T24" fmla="*/ 5 w 25"/>
                    <a:gd name="T25" fmla="*/ 10 h 15"/>
                    <a:gd name="T26" fmla="*/ 5 w 25"/>
                    <a:gd name="T27" fmla="*/ 10 h 15"/>
                    <a:gd name="T28" fmla="*/ 0 w 25"/>
                    <a:gd name="T29" fmla="*/ 10 h 15"/>
                    <a:gd name="T30" fmla="*/ 0 w 25"/>
                    <a:gd name="T31" fmla="*/ 10 h 15"/>
                    <a:gd name="T32" fmla="*/ 0 w 2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5"/>
                    <a:gd name="T53" fmla="*/ 25 w 2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5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0" name="Freeform 1886">
                  <a:extLst>
                    <a:ext uri="{FF2B5EF4-FFF2-40B4-BE49-F238E27FC236}">
                      <a16:creationId xmlns:a16="http://schemas.microsoft.com/office/drawing/2014/main" id="{2705C68D-F3B2-451E-B39B-76C129C27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041"/>
                  <a:ext cx="29" cy="39"/>
                </a:xfrm>
                <a:custGeom>
                  <a:avLst/>
                  <a:gdLst>
                    <a:gd name="T0" fmla="*/ 29 w 29"/>
                    <a:gd name="T1" fmla="*/ 39 h 39"/>
                    <a:gd name="T2" fmla="*/ 25 w 29"/>
                    <a:gd name="T3" fmla="*/ 34 h 39"/>
                    <a:gd name="T4" fmla="*/ 20 w 29"/>
                    <a:gd name="T5" fmla="*/ 34 h 39"/>
                    <a:gd name="T6" fmla="*/ 20 w 29"/>
                    <a:gd name="T7" fmla="*/ 34 h 39"/>
                    <a:gd name="T8" fmla="*/ 15 w 29"/>
                    <a:gd name="T9" fmla="*/ 34 h 39"/>
                    <a:gd name="T10" fmla="*/ 15 w 29"/>
                    <a:gd name="T11" fmla="*/ 29 h 39"/>
                    <a:gd name="T12" fmla="*/ 10 w 29"/>
                    <a:gd name="T13" fmla="*/ 29 h 39"/>
                    <a:gd name="T14" fmla="*/ 10 w 29"/>
                    <a:gd name="T15" fmla="*/ 29 h 39"/>
                    <a:gd name="T16" fmla="*/ 5 w 29"/>
                    <a:gd name="T17" fmla="*/ 24 h 39"/>
                    <a:gd name="T18" fmla="*/ 5 w 29"/>
                    <a:gd name="T19" fmla="*/ 24 h 39"/>
                    <a:gd name="T20" fmla="*/ 5 w 29"/>
                    <a:gd name="T21" fmla="*/ 20 h 39"/>
                    <a:gd name="T22" fmla="*/ 0 w 29"/>
                    <a:gd name="T23" fmla="*/ 20 h 39"/>
                    <a:gd name="T24" fmla="*/ 0 w 29"/>
                    <a:gd name="T25" fmla="*/ 15 h 39"/>
                    <a:gd name="T26" fmla="*/ 0 w 29"/>
                    <a:gd name="T27" fmla="*/ 10 h 39"/>
                    <a:gd name="T28" fmla="*/ 0 w 29"/>
                    <a:gd name="T29" fmla="*/ 10 h 39"/>
                    <a:gd name="T30" fmla="*/ 0 w 29"/>
                    <a:gd name="T31" fmla="*/ 5 h 39"/>
                    <a:gd name="T32" fmla="*/ 0 w 29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9"/>
                    <a:gd name="T53" fmla="*/ 29 w 2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9">
                      <a:moveTo>
                        <a:pt x="29" y="39"/>
                      </a:move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5" y="34"/>
                      </a:lnTo>
                      <a:lnTo>
                        <a:pt x="15" y="29"/>
                      </a:lnTo>
                      <a:lnTo>
                        <a:pt x="10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1" name="Freeform 1887">
                  <a:extLst>
                    <a:ext uri="{FF2B5EF4-FFF2-40B4-BE49-F238E27FC236}">
                      <a16:creationId xmlns:a16="http://schemas.microsoft.com/office/drawing/2014/main" id="{420133C7-098F-4EF5-8499-C76728230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003"/>
                  <a:ext cx="15" cy="38"/>
                </a:xfrm>
                <a:custGeom>
                  <a:avLst/>
                  <a:gdLst>
                    <a:gd name="T0" fmla="*/ 0 w 15"/>
                    <a:gd name="T1" fmla="*/ 38 h 38"/>
                    <a:gd name="T2" fmla="*/ 0 w 15"/>
                    <a:gd name="T3" fmla="*/ 38 h 38"/>
                    <a:gd name="T4" fmla="*/ 0 w 15"/>
                    <a:gd name="T5" fmla="*/ 33 h 38"/>
                    <a:gd name="T6" fmla="*/ 0 w 15"/>
                    <a:gd name="T7" fmla="*/ 33 h 38"/>
                    <a:gd name="T8" fmla="*/ 0 w 15"/>
                    <a:gd name="T9" fmla="*/ 29 h 38"/>
                    <a:gd name="T10" fmla="*/ 0 w 15"/>
                    <a:gd name="T11" fmla="*/ 24 h 38"/>
                    <a:gd name="T12" fmla="*/ 0 w 15"/>
                    <a:gd name="T13" fmla="*/ 24 h 38"/>
                    <a:gd name="T14" fmla="*/ 0 w 15"/>
                    <a:gd name="T15" fmla="*/ 19 h 38"/>
                    <a:gd name="T16" fmla="*/ 5 w 15"/>
                    <a:gd name="T17" fmla="*/ 19 h 38"/>
                    <a:gd name="T18" fmla="*/ 5 w 15"/>
                    <a:gd name="T19" fmla="*/ 14 h 38"/>
                    <a:gd name="T20" fmla="*/ 5 w 15"/>
                    <a:gd name="T21" fmla="*/ 14 h 38"/>
                    <a:gd name="T22" fmla="*/ 5 w 15"/>
                    <a:gd name="T23" fmla="*/ 9 h 38"/>
                    <a:gd name="T24" fmla="*/ 10 w 15"/>
                    <a:gd name="T25" fmla="*/ 9 h 38"/>
                    <a:gd name="T26" fmla="*/ 10 w 15"/>
                    <a:gd name="T27" fmla="*/ 4 h 38"/>
                    <a:gd name="T28" fmla="*/ 10 w 15"/>
                    <a:gd name="T29" fmla="*/ 4 h 38"/>
                    <a:gd name="T30" fmla="*/ 15 w 15"/>
                    <a:gd name="T31" fmla="*/ 0 h 38"/>
                    <a:gd name="T32" fmla="*/ 15 w 15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8"/>
                    <a:gd name="T53" fmla="*/ 15 w 15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10" y="9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2" name="Freeform 1888">
                  <a:extLst>
                    <a:ext uri="{FF2B5EF4-FFF2-40B4-BE49-F238E27FC236}">
                      <a16:creationId xmlns:a16="http://schemas.microsoft.com/office/drawing/2014/main" id="{B96C7A84-5CF5-4D76-BDEE-543347E6D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003"/>
                  <a:ext cx="34" cy="14"/>
                </a:xfrm>
                <a:custGeom>
                  <a:avLst/>
                  <a:gdLst>
                    <a:gd name="T0" fmla="*/ 0 w 34"/>
                    <a:gd name="T1" fmla="*/ 0 h 14"/>
                    <a:gd name="T2" fmla="*/ 5 w 34"/>
                    <a:gd name="T3" fmla="*/ 0 h 14"/>
                    <a:gd name="T4" fmla="*/ 5 w 34"/>
                    <a:gd name="T5" fmla="*/ 0 h 14"/>
                    <a:gd name="T6" fmla="*/ 10 w 34"/>
                    <a:gd name="T7" fmla="*/ 0 h 14"/>
                    <a:gd name="T8" fmla="*/ 10 w 34"/>
                    <a:gd name="T9" fmla="*/ 0 h 14"/>
                    <a:gd name="T10" fmla="*/ 14 w 34"/>
                    <a:gd name="T11" fmla="*/ 0 h 14"/>
                    <a:gd name="T12" fmla="*/ 14 w 34"/>
                    <a:gd name="T13" fmla="*/ 0 h 14"/>
                    <a:gd name="T14" fmla="*/ 19 w 34"/>
                    <a:gd name="T15" fmla="*/ 0 h 14"/>
                    <a:gd name="T16" fmla="*/ 19 w 34"/>
                    <a:gd name="T17" fmla="*/ 0 h 14"/>
                    <a:gd name="T18" fmla="*/ 24 w 34"/>
                    <a:gd name="T19" fmla="*/ 4 h 14"/>
                    <a:gd name="T20" fmla="*/ 24 w 34"/>
                    <a:gd name="T21" fmla="*/ 4 h 14"/>
                    <a:gd name="T22" fmla="*/ 29 w 34"/>
                    <a:gd name="T23" fmla="*/ 4 h 14"/>
                    <a:gd name="T24" fmla="*/ 29 w 34"/>
                    <a:gd name="T25" fmla="*/ 4 h 14"/>
                    <a:gd name="T26" fmla="*/ 29 w 34"/>
                    <a:gd name="T27" fmla="*/ 9 h 14"/>
                    <a:gd name="T28" fmla="*/ 34 w 34"/>
                    <a:gd name="T29" fmla="*/ 9 h 14"/>
                    <a:gd name="T30" fmla="*/ 34 w 34"/>
                    <a:gd name="T31" fmla="*/ 14 h 14"/>
                    <a:gd name="T32" fmla="*/ 34 w 34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4"/>
                    <a:gd name="T53" fmla="*/ 34 w 3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29" y="9"/>
                      </a:lnTo>
                      <a:lnTo>
                        <a:pt x="34" y="9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3" name="Freeform 1889">
                  <a:extLst>
                    <a:ext uri="{FF2B5EF4-FFF2-40B4-BE49-F238E27FC236}">
                      <a16:creationId xmlns:a16="http://schemas.microsoft.com/office/drawing/2014/main" id="{561A5BD9-A65D-4509-8474-1090A1AF0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" y="2007"/>
                  <a:ext cx="39" cy="54"/>
                </a:xfrm>
                <a:custGeom>
                  <a:avLst/>
                  <a:gdLst>
                    <a:gd name="T0" fmla="*/ 39 w 39"/>
                    <a:gd name="T1" fmla="*/ 20 h 54"/>
                    <a:gd name="T2" fmla="*/ 39 w 39"/>
                    <a:gd name="T3" fmla="*/ 25 h 54"/>
                    <a:gd name="T4" fmla="*/ 39 w 39"/>
                    <a:gd name="T5" fmla="*/ 29 h 54"/>
                    <a:gd name="T6" fmla="*/ 39 w 39"/>
                    <a:gd name="T7" fmla="*/ 34 h 54"/>
                    <a:gd name="T8" fmla="*/ 39 w 39"/>
                    <a:gd name="T9" fmla="*/ 39 h 54"/>
                    <a:gd name="T10" fmla="*/ 39 w 39"/>
                    <a:gd name="T11" fmla="*/ 44 h 54"/>
                    <a:gd name="T12" fmla="*/ 39 w 39"/>
                    <a:gd name="T13" fmla="*/ 44 h 54"/>
                    <a:gd name="T14" fmla="*/ 34 w 39"/>
                    <a:gd name="T15" fmla="*/ 49 h 54"/>
                    <a:gd name="T16" fmla="*/ 29 w 39"/>
                    <a:gd name="T17" fmla="*/ 49 h 54"/>
                    <a:gd name="T18" fmla="*/ 24 w 39"/>
                    <a:gd name="T19" fmla="*/ 54 h 54"/>
                    <a:gd name="T20" fmla="*/ 19 w 39"/>
                    <a:gd name="T21" fmla="*/ 54 h 54"/>
                    <a:gd name="T22" fmla="*/ 15 w 39"/>
                    <a:gd name="T23" fmla="*/ 49 h 54"/>
                    <a:gd name="T24" fmla="*/ 10 w 39"/>
                    <a:gd name="T25" fmla="*/ 49 h 54"/>
                    <a:gd name="T26" fmla="*/ 10 w 39"/>
                    <a:gd name="T27" fmla="*/ 44 h 54"/>
                    <a:gd name="T28" fmla="*/ 5 w 39"/>
                    <a:gd name="T29" fmla="*/ 39 h 54"/>
                    <a:gd name="T30" fmla="*/ 5 w 39"/>
                    <a:gd name="T31" fmla="*/ 39 h 54"/>
                    <a:gd name="T32" fmla="*/ 0 w 39"/>
                    <a:gd name="T33" fmla="*/ 34 h 54"/>
                    <a:gd name="T34" fmla="*/ 0 w 39"/>
                    <a:gd name="T35" fmla="*/ 29 h 54"/>
                    <a:gd name="T36" fmla="*/ 0 w 39"/>
                    <a:gd name="T37" fmla="*/ 25 h 54"/>
                    <a:gd name="T38" fmla="*/ 0 w 39"/>
                    <a:gd name="T39" fmla="*/ 20 h 54"/>
                    <a:gd name="T40" fmla="*/ 0 w 39"/>
                    <a:gd name="T41" fmla="*/ 15 h 54"/>
                    <a:gd name="T42" fmla="*/ 5 w 39"/>
                    <a:gd name="T43" fmla="*/ 10 h 54"/>
                    <a:gd name="T44" fmla="*/ 5 w 39"/>
                    <a:gd name="T45" fmla="*/ 5 h 54"/>
                    <a:gd name="T46" fmla="*/ 10 w 39"/>
                    <a:gd name="T47" fmla="*/ 0 h 54"/>
                    <a:gd name="T48" fmla="*/ 15 w 39"/>
                    <a:gd name="T49" fmla="*/ 0 h 54"/>
                    <a:gd name="T50" fmla="*/ 19 w 39"/>
                    <a:gd name="T51" fmla="*/ 0 h 54"/>
                    <a:gd name="T52" fmla="*/ 19 w 39"/>
                    <a:gd name="T53" fmla="*/ 0 h 54"/>
                    <a:gd name="T54" fmla="*/ 24 w 39"/>
                    <a:gd name="T55" fmla="*/ 5 h 54"/>
                    <a:gd name="T56" fmla="*/ 29 w 39"/>
                    <a:gd name="T57" fmla="*/ 5 h 54"/>
                    <a:gd name="T58" fmla="*/ 34 w 39"/>
                    <a:gd name="T59" fmla="*/ 10 h 54"/>
                    <a:gd name="T60" fmla="*/ 34 w 39"/>
                    <a:gd name="T61" fmla="*/ 10 h 54"/>
                    <a:gd name="T62" fmla="*/ 34 w 39"/>
                    <a:gd name="T63" fmla="*/ 15 h 5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54"/>
                    <a:gd name="T98" fmla="*/ 39 w 39"/>
                    <a:gd name="T99" fmla="*/ 54 h 5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54">
                      <a:moveTo>
                        <a:pt x="39" y="20"/>
                      </a:moveTo>
                      <a:lnTo>
                        <a:pt x="39" y="20"/>
                      </a:lnTo>
                      <a:lnTo>
                        <a:pt x="39" y="25"/>
                      </a:lnTo>
                      <a:lnTo>
                        <a:pt x="39" y="29"/>
                      </a:lnTo>
                      <a:lnTo>
                        <a:pt x="39" y="34"/>
                      </a:lnTo>
                      <a:lnTo>
                        <a:pt x="39" y="39"/>
                      </a:lnTo>
                      <a:lnTo>
                        <a:pt x="39" y="44"/>
                      </a:lnTo>
                      <a:lnTo>
                        <a:pt x="34" y="49"/>
                      </a:lnTo>
                      <a:lnTo>
                        <a:pt x="29" y="49"/>
                      </a:lnTo>
                      <a:lnTo>
                        <a:pt x="24" y="54"/>
                      </a:lnTo>
                      <a:lnTo>
                        <a:pt x="19" y="54"/>
                      </a:lnTo>
                      <a:lnTo>
                        <a:pt x="15" y="49"/>
                      </a:lnTo>
                      <a:lnTo>
                        <a:pt x="10" y="49"/>
                      </a:lnTo>
                      <a:lnTo>
                        <a:pt x="10" y="44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10"/>
                      </a:lnTo>
                      <a:lnTo>
                        <a:pt x="34" y="15"/>
                      </a:lnTo>
                      <a:lnTo>
                        <a:pt x="39" y="20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4" name="Freeform 1890">
                  <a:extLst>
                    <a:ext uri="{FF2B5EF4-FFF2-40B4-BE49-F238E27FC236}">
                      <a16:creationId xmlns:a16="http://schemas.microsoft.com/office/drawing/2014/main" id="{46C6597F-7689-4B7A-94E9-F93BAEE5E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" y="2027"/>
                  <a:ext cx="5" cy="29"/>
                </a:xfrm>
                <a:custGeom>
                  <a:avLst/>
                  <a:gdLst>
                    <a:gd name="T0" fmla="*/ 5 w 5"/>
                    <a:gd name="T1" fmla="*/ 0 h 29"/>
                    <a:gd name="T2" fmla="*/ 5 w 5"/>
                    <a:gd name="T3" fmla="*/ 0 h 29"/>
                    <a:gd name="T4" fmla="*/ 5 w 5"/>
                    <a:gd name="T5" fmla="*/ 0 h 29"/>
                    <a:gd name="T6" fmla="*/ 5 w 5"/>
                    <a:gd name="T7" fmla="*/ 5 h 29"/>
                    <a:gd name="T8" fmla="*/ 5 w 5"/>
                    <a:gd name="T9" fmla="*/ 5 h 29"/>
                    <a:gd name="T10" fmla="*/ 5 w 5"/>
                    <a:gd name="T11" fmla="*/ 9 h 29"/>
                    <a:gd name="T12" fmla="*/ 5 w 5"/>
                    <a:gd name="T13" fmla="*/ 9 h 29"/>
                    <a:gd name="T14" fmla="*/ 5 w 5"/>
                    <a:gd name="T15" fmla="*/ 14 h 29"/>
                    <a:gd name="T16" fmla="*/ 5 w 5"/>
                    <a:gd name="T17" fmla="*/ 14 h 29"/>
                    <a:gd name="T18" fmla="*/ 5 w 5"/>
                    <a:gd name="T19" fmla="*/ 19 h 29"/>
                    <a:gd name="T20" fmla="*/ 5 w 5"/>
                    <a:gd name="T21" fmla="*/ 19 h 29"/>
                    <a:gd name="T22" fmla="*/ 5 w 5"/>
                    <a:gd name="T23" fmla="*/ 24 h 29"/>
                    <a:gd name="T24" fmla="*/ 5 w 5"/>
                    <a:gd name="T25" fmla="*/ 24 h 29"/>
                    <a:gd name="T26" fmla="*/ 5 w 5"/>
                    <a:gd name="T27" fmla="*/ 24 h 29"/>
                    <a:gd name="T28" fmla="*/ 0 w 5"/>
                    <a:gd name="T29" fmla="*/ 29 h 29"/>
                    <a:gd name="T30" fmla="*/ 0 w 5"/>
                    <a:gd name="T31" fmla="*/ 29 h 29"/>
                    <a:gd name="T32" fmla="*/ 0 w 5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9"/>
                    <a:gd name="T53" fmla="*/ 5 w 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5" name="Freeform 1891">
                  <a:extLst>
                    <a:ext uri="{FF2B5EF4-FFF2-40B4-BE49-F238E27FC236}">
                      <a16:creationId xmlns:a16="http://schemas.microsoft.com/office/drawing/2014/main" id="{C4C59B2E-43FA-4E30-BB77-0D14C2683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041"/>
                  <a:ext cx="29" cy="20"/>
                </a:xfrm>
                <a:custGeom>
                  <a:avLst/>
                  <a:gdLst>
                    <a:gd name="T0" fmla="*/ 29 w 29"/>
                    <a:gd name="T1" fmla="*/ 15 h 20"/>
                    <a:gd name="T2" fmla="*/ 24 w 29"/>
                    <a:gd name="T3" fmla="*/ 15 h 20"/>
                    <a:gd name="T4" fmla="*/ 19 w 29"/>
                    <a:gd name="T5" fmla="*/ 20 h 20"/>
                    <a:gd name="T6" fmla="*/ 19 w 29"/>
                    <a:gd name="T7" fmla="*/ 20 h 20"/>
                    <a:gd name="T8" fmla="*/ 19 w 29"/>
                    <a:gd name="T9" fmla="*/ 20 h 20"/>
                    <a:gd name="T10" fmla="*/ 14 w 29"/>
                    <a:gd name="T11" fmla="*/ 20 h 20"/>
                    <a:gd name="T12" fmla="*/ 14 w 29"/>
                    <a:gd name="T13" fmla="*/ 20 h 20"/>
                    <a:gd name="T14" fmla="*/ 10 w 29"/>
                    <a:gd name="T15" fmla="*/ 15 h 20"/>
                    <a:gd name="T16" fmla="*/ 10 w 29"/>
                    <a:gd name="T17" fmla="*/ 15 h 20"/>
                    <a:gd name="T18" fmla="*/ 5 w 29"/>
                    <a:gd name="T19" fmla="*/ 15 h 20"/>
                    <a:gd name="T20" fmla="*/ 5 w 29"/>
                    <a:gd name="T21" fmla="*/ 15 h 20"/>
                    <a:gd name="T22" fmla="*/ 5 w 29"/>
                    <a:gd name="T23" fmla="*/ 10 h 20"/>
                    <a:gd name="T24" fmla="*/ 0 w 29"/>
                    <a:gd name="T25" fmla="*/ 10 h 20"/>
                    <a:gd name="T26" fmla="*/ 0 w 29"/>
                    <a:gd name="T27" fmla="*/ 5 h 20"/>
                    <a:gd name="T28" fmla="*/ 0 w 29"/>
                    <a:gd name="T29" fmla="*/ 5 h 20"/>
                    <a:gd name="T30" fmla="*/ 0 w 29"/>
                    <a:gd name="T31" fmla="*/ 5 h 20"/>
                    <a:gd name="T32" fmla="*/ 0 w 29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0"/>
                    <a:gd name="T53" fmla="*/ 29 w 2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0">
                      <a:moveTo>
                        <a:pt x="29" y="15"/>
                      </a:moveTo>
                      <a:lnTo>
                        <a:pt x="24" y="15"/>
                      </a:lnTo>
                      <a:lnTo>
                        <a:pt x="19" y="20"/>
                      </a:lnTo>
                      <a:lnTo>
                        <a:pt x="14" y="2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6" name="Freeform 1892">
                  <a:extLst>
                    <a:ext uri="{FF2B5EF4-FFF2-40B4-BE49-F238E27FC236}">
                      <a16:creationId xmlns:a16="http://schemas.microsoft.com/office/drawing/2014/main" id="{E96DBCE3-2A72-4355-B882-F8DFB00D9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" y="2007"/>
                  <a:ext cx="10" cy="34"/>
                </a:xfrm>
                <a:custGeom>
                  <a:avLst/>
                  <a:gdLst>
                    <a:gd name="T0" fmla="*/ 5 w 10"/>
                    <a:gd name="T1" fmla="*/ 34 h 34"/>
                    <a:gd name="T2" fmla="*/ 0 w 10"/>
                    <a:gd name="T3" fmla="*/ 34 h 34"/>
                    <a:gd name="T4" fmla="*/ 0 w 10"/>
                    <a:gd name="T5" fmla="*/ 29 h 34"/>
                    <a:gd name="T6" fmla="*/ 0 w 10"/>
                    <a:gd name="T7" fmla="*/ 29 h 34"/>
                    <a:gd name="T8" fmla="*/ 0 w 10"/>
                    <a:gd name="T9" fmla="*/ 25 h 34"/>
                    <a:gd name="T10" fmla="*/ 0 w 10"/>
                    <a:gd name="T11" fmla="*/ 25 h 34"/>
                    <a:gd name="T12" fmla="*/ 0 w 10"/>
                    <a:gd name="T13" fmla="*/ 20 h 34"/>
                    <a:gd name="T14" fmla="*/ 0 w 10"/>
                    <a:gd name="T15" fmla="*/ 20 h 34"/>
                    <a:gd name="T16" fmla="*/ 0 w 10"/>
                    <a:gd name="T17" fmla="*/ 15 h 34"/>
                    <a:gd name="T18" fmla="*/ 0 w 10"/>
                    <a:gd name="T19" fmla="*/ 15 h 34"/>
                    <a:gd name="T20" fmla="*/ 0 w 10"/>
                    <a:gd name="T21" fmla="*/ 10 h 34"/>
                    <a:gd name="T22" fmla="*/ 5 w 10"/>
                    <a:gd name="T23" fmla="*/ 10 h 34"/>
                    <a:gd name="T24" fmla="*/ 5 w 10"/>
                    <a:gd name="T25" fmla="*/ 5 h 34"/>
                    <a:gd name="T26" fmla="*/ 5 w 10"/>
                    <a:gd name="T27" fmla="*/ 5 h 34"/>
                    <a:gd name="T28" fmla="*/ 5 w 10"/>
                    <a:gd name="T29" fmla="*/ 5 h 34"/>
                    <a:gd name="T30" fmla="*/ 10 w 10"/>
                    <a:gd name="T31" fmla="*/ 0 h 34"/>
                    <a:gd name="T32" fmla="*/ 10 w 10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4"/>
                    <a:gd name="T53" fmla="*/ 10 w 10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4">
                      <a:moveTo>
                        <a:pt x="5" y="34"/>
                      </a:move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7" name="Freeform 1893">
                  <a:extLst>
                    <a:ext uri="{FF2B5EF4-FFF2-40B4-BE49-F238E27FC236}">
                      <a16:creationId xmlns:a16="http://schemas.microsoft.com/office/drawing/2014/main" id="{CEFFCEEC-81BC-4F04-9EB9-D6D97DF81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2007"/>
                  <a:ext cx="29" cy="20"/>
                </a:xfrm>
                <a:custGeom>
                  <a:avLst/>
                  <a:gdLst>
                    <a:gd name="T0" fmla="*/ 0 w 29"/>
                    <a:gd name="T1" fmla="*/ 0 h 20"/>
                    <a:gd name="T2" fmla="*/ 5 w 29"/>
                    <a:gd name="T3" fmla="*/ 0 h 20"/>
                    <a:gd name="T4" fmla="*/ 5 w 29"/>
                    <a:gd name="T5" fmla="*/ 0 h 20"/>
                    <a:gd name="T6" fmla="*/ 9 w 29"/>
                    <a:gd name="T7" fmla="*/ 0 h 20"/>
                    <a:gd name="T8" fmla="*/ 9 w 29"/>
                    <a:gd name="T9" fmla="*/ 0 h 20"/>
                    <a:gd name="T10" fmla="*/ 9 w 29"/>
                    <a:gd name="T11" fmla="*/ 0 h 20"/>
                    <a:gd name="T12" fmla="*/ 14 w 29"/>
                    <a:gd name="T13" fmla="*/ 0 h 20"/>
                    <a:gd name="T14" fmla="*/ 14 w 29"/>
                    <a:gd name="T15" fmla="*/ 5 h 20"/>
                    <a:gd name="T16" fmla="*/ 19 w 29"/>
                    <a:gd name="T17" fmla="*/ 5 h 20"/>
                    <a:gd name="T18" fmla="*/ 19 w 29"/>
                    <a:gd name="T19" fmla="*/ 5 h 20"/>
                    <a:gd name="T20" fmla="*/ 19 w 29"/>
                    <a:gd name="T21" fmla="*/ 5 h 20"/>
                    <a:gd name="T22" fmla="*/ 24 w 29"/>
                    <a:gd name="T23" fmla="*/ 10 h 20"/>
                    <a:gd name="T24" fmla="*/ 24 w 29"/>
                    <a:gd name="T25" fmla="*/ 10 h 20"/>
                    <a:gd name="T26" fmla="*/ 24 w 29"/>
                    <a:gd name="T27" fmla="*/ 10 h 20"/>
                    <a:gd name="T28" fmla="*/ 24 w 29"/>
                    <a:gd name="T29" fmla="*/ 15 h 20"/>
                    <a:gd name="T30" fmla="*/ 24 w 29"/>
                    <a:gd name="T31" fmla="*/ 15 h 20"/>
                    <a:gd name="T32" fmla="*/ 29 w 29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0"/>
                    <a:gd name="T53" fmla="*/ 29 w 29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9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8" name="Freeform 1894">
                  <a:extLst>
                    <a:ext uri="{FF2B5EF4-FFF2-40B4-BE49-F238E27FC236}">
                      <a16:creationId xmlns:a16="http://schemas.microsoft.com/office/drawing/2014/main" id="{27909C24-B1D5-4AAF-8CA6-BC1A61B20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2061"/>
                  <a:ext cx="5" cy="4"/>
                </a:xfrm>
                <a:custGeom>
                  <a:avLst/>
                  <a:gdLst>
                    <a:gd name="T0" fmla="*/ 5 w 5"/>
                    <a:gd name="T1" fmla="*/ 4 h 4"/>
                    <a:gd name="T2" fmla="*/ 5 w 5"/>
                    <a:gd name="T3" fmla="*/ 4 h 4"/>
                    <a:gd name="T4" fmla="*/ 5 w 5"/>
                    <a:gd name="T5" fmla="*/ 4 h 4"/>
                    <a:gd name="T6" fmla="*/ 5 w 5"/>
                    <a:gd name="T7" fmla="*/ 4 h 4"/>
                    <a:gd name="T8" fmla="*/ 5 w 5"/>
                    <a:gd name="T9" fmla="*/ 4 h 4"/>
                    <a:gd name="T10" fmla="*/ 5 w 5"/>
                    <a:gd name="T11" fmla="*/ 4 h 4"/>
                    <a:gd name="T12" fmla="*/ 5 w 5"/>
                    <a:gd name="T13" fmla="*/ 4 h 4"/>
                    <a:gd name="T14" fmla="*/ 5 w 5"/>
                    <a:gd name="T15" fmla="*/ 4 h 4"/>
                    <a:gd name="T16" fmla="*/ 0 w 5"/>
                    <a:gd name="T17" fmla="*/ 4 h 4"/>
                    <a:gd name="T18" fmla="*/ 0 w 5"/>
                    <a:gd name="T19" fmla="*/ 4 h 4"/>
                    <a:gd name="T20" fmla="*/ 0 w 5"/>
                    <a:gd name="T21" fmla="*/ 4 h 4"/>
                    <a:gd name="T22" fmla="*/ 0 w 5"/>
                    <a:gd name="T23" fmla="*/ 0 h 4"/>
                    <a:gd name="T24" fmla="*/ 0 w 5"/>
                    <a:gd name="T25" fmla="*/ 0 h 4"/>
                    <a:gd name="T26" fmla="*/ 0 w 5"/>
                    <a:gd name="T27" fmla="*/ 0 h 4"/>
                    <a:gd name="T28" fmla="*/ 0 w 5"/>
                    <a:gd name="T29" fmla="*/ 0 h 4"/>
                    <a:gd name="T30" fmla="*/ 0 w 5"/>
                    <a:gd name="T31" fmla="*/ 0 h 4"/>
                    <a:gd name="T32" fmla="*/ 5 w 5"/>
                    <a:gd name="T33" fmla="*/ 4 h 4"/>
                    <a:gd name="T34" fmla="*/ 5 w 5"/>
                    <a:gd name="T35" fmla="*/ 4 h 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"/>
                    <a:gd name="T55" fmla="*/ 0 h 4"/>
                    <a:gd name="T56" fmla="*/ 5 w 5"/>
                    <a:gd name="T57" fmla="*/ 4 h 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" h="4">
                      <a:moveTo>
                        <a:pt x="5" y="4"/>
                      </a:move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9" name="Freeform 1895">
                  <a:extLst>
                    <a:ext uri="{FF2B5EF4-FFF2-40B4-BE49-F238E27FC236}">
                      <a16:creationId xmlns:a16="http://schemas.microsoft.com/office/drawing/2014/main" id="{F45BEF9A-167E-43D7-8D30-9476AA858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2061"/>
                  <a:ext cx="5" cy="4"/>
                </a:xfrm>
                <a:custGeom>
                  <a:avLst/>
                  <a:gdLst>
                    <a:gd name="T0" fmla="*/ 5 w 5"/>
                    <a:gd name="T1" fmla="*/ 4 h 4"/>
                    <a:gd name="T2" fmla="*/ 5 w 5"/>
                    <a:gd name="T3" fmla="*/ 4 h 4"/>
                    <a:gd name="T4" fmla="*/ 5 w 5"/>
                    <a:gd name="T5" fmla="*/ 4 h 4"/>
                    <a:gd name="T6" fmla="*/ 5 w 5"/>
                    <a:gd name="T7" fmla="*/ 4 h 4"/>
                    <a:gd name="T8" fmla="*/ 5 w 5"/>
                    <a:gd name="T9" fmla="*/ 4 h 4"/>
                    <a:gd name="T10" fmla="*/ 5 w 5"/>
                    <a:gd name="T11" fmla="*/ 4 h 4"/>
                    <a:gd name="T12" fmla="*/ 5 w 5"/>
                    <a:gd name="T13" fmla="*/ 4 h 4"/>
                    <a:gd name="T14" fmla="*/ 5 w 5"/>
                    <a:gd name="T15" fmla="*/ 4 h 4"/>
                    <a:gd name="T16" fmla="*/ 0 w 5"/>
                    <a:gd name="T17" fmla="*/ 4 h 4"/>
                    <a:gd name="T18" fmla="*/ 0 w 5"/>
                    <a:gd name="T19" fmla="*/ 4 h 4"/>
                    <a:gd name="T20" fmla="*/ 0 w 5"/>
                    <a:gd name="T21" fmla="*/ 4 h 4"/>
                    <a:gd name="T22" fmla="*/ 0 w 5"/>
                    <a:gd name="T23" fmla="*/ 0 h 4"/>
                    <a:gd name="T24" fmla="*/ 0 w 5"/>
                    <a:gd name="T25" fmla="*/ 0 h 4"/>
                    <a:gd name="T26" fmla="*/ 0 w 5"/>
                    <a:gd name="T27" fmla="*/ 0 h 4"/>
                    <a:gd name="T28" fmla="*/ 0 w 5"/>
                    <a:gd name="T29" fmla="*/ 0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"/>
                    <a:gd name="T46" fmla="*/ 0 h 4"/>
                    <a:gd name="T47" fmla="*/ 5 w 5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" h="4">
                      <a:moveTo>
                        <a:pt x="5" y="4"/>
                      </a:move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0" name="Line 1896">
                  <a:extLst>
                    <a:ext uri="{FF2B5EF4-FFF2-40B4-BE49-F238E27FC236}">
                      <a16:creationId xmlns:a16="http://schemas.microsoft.com/office/drawing/2014/main" id="{7D168B7F-4C2B-4D3B-A474-A28172391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1" y="2061"/>
                  <a:ext cx="5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1" name="Freeform 1897">
                  <a:extLst>
                    <a:ext uri="{FF2B5EF4-FFF2-40B4-BE49-F238E27FC236}">
                      <a16:creationId xmlns:a16="http://schemas.microsoft.com/office/drawing/2014/main" id="{0F42D007-B93B-4004-91F7-D36C72DFE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2075"/>
                  <a:ext cx="39" cy="53"/>
                </a:xfrm>
                <a:custGeom>
                  <a:avLst/>
                  <a:gdLst>
                    <a:gd name="T0" fmla="*/ 39 w 39"/>
                    <a:gd name="T1" fmla="*/ 53 h 53"/>
                    <a:gd name="T2" fmla="*/ 39 w 39"/>
                    <a:gd name="T3" fmla="*/ 48 h 53"/>
                    <a:gd name="T4" fmla="*/ 34 w 39"/>
                    <a:gd name="T5" fmla="*/ 44 h 53"/>
                    <a:gd name="T6" fmla="*/ 34 w 39"/>
                    <a:gd name="T7" fmla="*/ 44 h 53"/>
                    <a:gd name="T8" fmla="*/ 29 w 39"/>
                    <a:gd name="T9" fmla="*/ 39 h 53"/>
                    <a:gd name="T10" fmla="*/ 29 w 39"/>
                    <a:gd name="T11" fmla="*/ 34 h 53"/>
                    <a:gd name="T12" fmla="*/ 24 w 39"/>
                    <a:gd name="T13" fmla="*/ 34 h 53"/>
                    <a:gd name="T14" fmla="*/ 24 w 39"/>
                    <a:gd name="T15" fmla="*/ 29 h 53"/>
                    <a:gd name="T16" fmla="*/ 20 w 39"/>
                    <a:gd name="T17" fmla="*/ 24 h 53"/>
                    <a:gd name="T18" fmla="*/ 20 w 39"/>
                    <a:gd name="T19" fmla="*/ 24 h 53"/>
                    <a:gd name="T20" fmla="*/ 15 w 39"/>
                    <a:gd name="T21" fmla="*/ 19 h 53"/>
                    <a:gd name="T22" fmla="*/ 10 w 39"/>
                    <a:gd name="T23" fmla="*/ 15 h 53"/>
                    <a:gd name="T24" fmla="*/ 10 w 39"/>
                    <a:gd name="T25" fmla="*/ 15 h 53"/>
                    <a:gd name="T26" fmla="*/ 5 w 39"/>
                    <a:gd name="T27" fmla="*/ 10 h 53"/>
                    <a:gd name="T28" fmla="*/ 5 w 39"/>
                    <a:gd name="T29" fmla="*/ 5 h 53"/>
                    <a:gd name="T30" fmla="*/ 5 w 39"/>
                    <a:gd name="T31" fmla="*/ 5 h 53"/>
                    <a:gd name="T32" fmla="*/ 0 w 39"/>
                    <a:gd name="T33" fmla="*/ 0 h 53"/>
                    <a:gd name="T34" fmla="*/ 5 w 39"/>
                    <a:gd name="T35" fmla="*/ 0 h 53"/>
                    <a:gd name="T36" fmla="*/ 5 w 39"/>
                    <a:gd name="T37" fmla="*/ 5 h 53"/>
                    <a:gd name="T38" fmla="*/ 10 w 39"/>
                    <a:gd name="T39" fmla="*/ 10 h 53"/>
                    <a:gd name="T40" fmla="*/ 15 w 39"/>
                    <a:gd name="T41" fmla="*/ 10 h 53"/>
                    <a:gd name="T42" fmla="*/ 15 w 39"/>
                    <a:gd name="T43" fmla="*/ 15 h 53"/>
                    <a:gd name="T44" fmla="*/ 20 w 39"/>
                    <a:gd name="T45" fmla="*/ 15 h 53"/>
                    <a:gd name="T46" fmla="*/ 24 w 39"/>
                    <a:gd name="T47" fmla="*/ 19 h 53"/>
                    <a:gd name="T48" fmla="*/ 24 w 39"/>
                    <a:gd name="T49" fmla="*/ 24 h 53"/>
                    <a:gd name="T50" fmla="*/ 29 w 39"/>
                    <a:gd name="T51" fmla="*/ 24 h 53"/>
                    <a:gd name="T52" fmla="*/ 34 w 39"/>
                    <a:gd name="T53" fmla="*/ 29 h 53"/>
                    <a:gd name="T54" fmla="*/ 34 w 39"/>
                    <a:gd name="T55" fmla="*/ 34 h 53"/>
                    <a:gd name="T56" fmla="*/ 34 w 39"/>
                    <a:gd name="T57" fmla="*/ 34 h 53"/>
                    <a:gd name="T58" fmla="*/ 39 w 39"/>
                    <a:gd name="T59" fmla="*/ 39 h 53"/>
                    <a:gd name="T60" fmla="*/ 39 w 39"/>
                    <a:gd name="T61" fmla="*/ 44 h 53"/>
                    <a:gd name="T62" fmla="*/ 39 w 39"/>
                    <a:gd name="T63" fmla="*/ 48 h 53"/>
                    <a:gd name="T64" fmla="*/ 39 w 39"/>
                    <a:gd name="T65" fmla="*/ 53 h 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53"/>
                    <a:gd name="T101" fmla="*/ 39 w 39"/>
                    <a:gd name="T102" fmla="*/ 53 h 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53">
                      <a:moveTo>
                        <a:pt x="39" y="53"/>
                      </a:moveTo>
                      <a:lnTo>
                        <a:pt x="39" y="48"/>
                      </a:lnTo>
                      <a:lnTo>
                        <a:pt x="34" y="44"/>
                      </a:lnTo>
                      <a:lnTo>
                        <a:pt x="29" y="39"/>
                      </a:lnTo>
                      <a:lnTo>
                        <a:pt x="29" y="34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20" y="24"/>
                      </a:lnTo>
                      <a:lnTo>
                        <a:pt x="15" y="19"/>
                      </a:lnTo>
                      <a:lnTo>
                        <a:pt x="1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20" y="15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29" y="24"/>
                      </a:lnTo>
                      <a:lnTo>
                        <a:pt x="34" y="29"/>
                      </a:lnTo>
                      <a:lnTo>
                        <a:pt x="34" y="34"/>
                      </a:lnTo>
                      <a:lnTo>
                        <a:pt x="39" y="39"/>
                      </a:lnTo>
                      <a:lnTo>
                        <a:pt x="39" y="44"/>
                      </a:lnTo>
                      <a:lnTo>
                        <a:pt x="39" y="48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57C4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2" name="Freeform 1898">
                  <a:extLst>
                    <a:ext uri="{FF2B5EF4-FFF2-40B4-BE49-F238E27FC236}">
                      <a16:creationId xmlns:a16="http://schemas.microsoft.com/office/drawing/2014/main" id="{EF5F2E6C-F72B-49D4-8AC4-64CA71958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2075"/>
                  <a:ext cx="39" cy="53"/>
                </a:xfrm>
                <a:custGeom>
                  <a:avLst/>
                  <a:gdLst>
                    <a:gd name="T0" fmla="*/ 39 w 39"/>
                    <a:gd name="T1" fmla="*/ 53 h 53"/>
                    <a:gd name="T2" fmla="*/ 39 w 39"/>
                    <a:gd name="T3" fmla="*/ 48 h 53"/>
                    <a:gd name="T4" fmla="*/ 34 w 39"/>
                    <a:gd name="T5" fmla="*/ 44 h 53"/>
                    <a:gd name="T6" fmla="*/ 34 w 39"/>
                    <a:gd name="T7" fmla="*/ 44 h 53"/>
                    <a:gd name="T8" fmla="*/ 29 w 39"/>
                    <a:gd name="T9" fmla="*/ 39 h 53"/>
                    <a:gd name="T10" fmla="*/ 29 w 39"/>
                    <a:gd name="T11" fmla="*/ 34 h 53"/>
                    <a:gd name="T12" fmla="*/ 24 w 39"/>
                    <a:gd name="T13" fmla="*/ 34 h 53"/>
                    <a:gd name="T14" fmla="*/ 24 w 39"/>
                    <a:gd name="T15" fmla="*/ 29 h 53"/>
                    <a:gd name="T16" fmla="*/ 20 w 39"/>
                    <a:gd name="T17" fmla="*/ 24 h 53"/>
                    <a:gd name="T18" fmla="*/ 20 w 39"/>
                    <a:gd name="T19" fmla="*/ 24 h 53"/>
                    <a:gd name="T20" fmla="*/ 15 w 39"/>
                    <a:gd name="T21" fmla="*/ 19 h 53"/>
                    <a:gd name="T22" fmla="*/ 10 w 39"/>
                    <a:gd name="T23" fmla="*/ 15 h 53"/>
                    <a:gd name="T24" fmla="*/ 10 w 39"/>
                    <a:gd name="T25" fmla="*/ 15 h 53"/>
                    <a:gd name="T26" fmla="*/ 5 w 39"/>
                    <a:gd name="T27" fmla="*/ 10 h 53"/>
                    <a:gd name="T28" fmla="*/ 5 w 39"/>
                    <a:gd name="T29" fmla="*/ 5 h 53"/>
                    <a:gd name="T30" fmla="*/ 5 w 39"/>
                    <a:gd name="T31" fmla="*/ 5 h 53"/>
                    <a:gd name="T32" fmla="*/ 0 w 39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3"/>
                    <a:gd name="T53" fmla="*/ 39 w 3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3">
                      <a:moveTo>
                        <a:pt x="39" y="53"/>
                      </a:moveTo>
                      <a:lnTo>
                        <a:pt x="39" y="48"/>
                      </a:lnTo>
                      <a:lnTo>
                        <a:pt x="34" y="44"/>
                      </a:lnTo>
                      <a:lnTo>
                        <a:pt x="29" y="39"/>
                      </a:lnTo>
                      <a:lnTo>
                        <a:pt x="29" y="34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20" y="24"/>
                      </a:lnTo>
                      <a:lnTo>
                        <a:pt x="15" y="19"/>
                      </a:lnTo>
                      <a:lnTo>
                        <a:pt x="1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3" name="Freeform 1899">
                  <a:extLst>
                    <a:ext uri="{FF2B5EF4-FFF2-40B4-BE49-F238E27FC236}">
                      <a16:creationId xmlns:a16="http://schemas.microsoft.com/office/drawing/2014/main" id="{DADD6905-4C1E-45BB-B850-1360093F3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2075"/>
                  <a:ext cx="39" cy="53"/>
                </a:xfrm>
                <a:custGeom>
                  <a:avLst/>
                  <a:gdLst>
                    <a:gd name="T0" fmla="*/ 0 w 39"/>
                    <a:gd name="T1" fmla="*/ 0 h 53"/>
                    <a:gd name="T2" fmla="*/ 5 w 39"/>
                    <a:gd name="T3" fmla="*/ 0 h 53"/>
                    <a:gd name="T4" fmla="*/ 5 w 39"/>
                    <a:gd name="T5" fmla="*/ 5 h 53"/>
                    <a:gd name="T6" fmla="*/ 10 w 39"/>
                    <a:gd name="T7" fmla="*/ 10 h 53"/>
                    <a:gd name="T8" fmla="*/ 15 w 39"/>
                    <a:gd name="T9" fmla="*/ 10 h 53"/>
                    <a:gd name="T10" fmla="*/ 15 w 39"/>
                    <a:gd name="T11" fmla="*/ 15 h 53"/>
                    <a:gd name="T12" fmla="*/ 20 w 39"/>
                    <a:gd name="T13" fmla="*/ 15 h 53"/>
                    <a:gd name="T14" fmla="*/ 24 w 39"/>
                    <a:gd name="T15" fmla="*/ 19 h 53"/>
                    <a:gd name="T16" fmla="*/ 24 w 39"/>
                    <a:gd name="T17" fmla="*/ 24 h 53"/>
                    <a:gd name="T18" fmla="*/ 29 w 39"/>
                    <a:gd name="T19" fmla="*/ 24 h 53"/>
                    <a:gd name="T20" fmla="*/ 34 w 39"/>
                    <a:gd name="T21" fmla="*/ 29 h 53"/>
                    <a:gd name="T22" fmla="*/ 34 w 39"/>
                    <a:gd name="T23" fmla="*/ 34 h 53"/>
                    <a:gd name="T24" fmla="*/ 34 w 39"/>
                    <a:gd name="T25" fmla="*/ 34 h 53"/>
                    <a:gd name="T26" fmla="*/ 39 w 39"/>
                    <a:gd name="T27" fmla="*/ 39 h 53"/>
                    <a:gd name="T28" fmla="*/ 39 w 39"/>
                    <a:gd name="T29" fmla="*/ 44 h 53"/>
                    <a:gd name="T30" fmla="*/ 39 w 39"/>
                    <a:gd name="T31" fmla="*/ 48 h 53"/>
                    <a:gd name="T32" fmla="*/ 39 w 39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3"/>
                    <a:gd name="T53" fmla="*/ 39 w 3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20" y="15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29" y="24"/>
                      </a:lnTo>
                      <a:lnTo>
                        <a:pt x="34" y="29"/>
                      </a:lnTo>
                      <a:lnTo>
                        <a:pt x="34" y="34"/>
                      </a:lnTo>
                      <a:lnTo>
                        <a:pt x="39" y="39"/>
                      </a:lnTo>
                      <a:lnTo>
                        <a:pt x="39" y="44"/>
                      </a:lnTo>
                      <a:lnTo>
                        <a:pt x="39" y="48"/>
                      </a:lnTo>
                      <a:lnTo>
                        <a:pt x="39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4" name="Freeform 1900">
                  <a:extLst>
                    <a:ext uri="{FF2B5EF4-FFF2-40B4-BE49-F238E27FC236}">
                      <a16:creationId xmlns:a16="http://schemas.microsoft.com/office/drawing/2014/main" id="{3E1F61B5-D796-40BA-9BE0-D2FC8A7F3E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1" y="2099"/>
                  <a:ext cx="270" cy="493"/>
                </a:xfrm>
                <a:custGeom>
                  <a:avLst/>
                  <a:gdLst>
                    <a:gd name="T0" fmla="*/ 198 w 270"/>
                    <a:gd name="T1" fmla="*/ 251 h 493"/>
                    <a:gd name="T2" fmla="*/ 207 w 270"/>
                    <a:gd name="T3" fmla="*/ 275 h 493"/>
                    <a:gd name="T4" fmla="*/ 217 w 270"/>
                    <a:gd name="T5" fmla="*/ 300 h 493"/>
                    <a:gd name="T6" fmla="*/ 222 w 270"/>
                    <a:gd name="T7" fmla="*/ 324 h 493"/>
                    <a:gd name="T8" fmla="*/ 222 w 270"/>
                    <a:gd name="T9" fmla="*/ 348 h 493"/>
                    <a:gd name="T10" fmla="*/ 217 w 270"/>
                    <a:gd name="T11" fmla="*/ 367 h 493"/>
                    <a:gd name="T12" fmla="*/ 217 w 270"/>
                    <a:gd name="T13" fmla="*/ 377 h 493"/>
                    <a:gd name="T14" fmla="*/ 222 w 270"/>
                    <a:gd name="T15" fmla="*/ 382 h 493"/>
                    <a:gd name="T16" fmla="*/ 222 w 270"/>
                    <a:gd name="T17" fmla="*/ 391 h 493"/>
                    <a:gd name="T18" fmla="*/ 227 w 270"/>
                    <a:gd name="T19" fmla="*/ 396 h 493"/>
                    <a:gd name="T20" fmla="*/ 231 w 270"/>
                    <a:gd name="T21" fmla="*/ 401 h 493"/>
                    <a:gd name="T22" fmla="*/ 241 w 270"/>
                    <a:gd name="T23" fmla="*/ 406 h 493"/>
                    <a:gd name="T24" fmla="*/ 246 w 270"/>
                    <a:gd name="T25" fmla="*/ 406 h 493"/>
                    <a:gd name="T26" fmla="*/ 251 w 270"/>
                    <a:gd name="T27" fmla="*/ 406 h 493"/>
                    <a:gd name="T28" fmla="*/ 255 w 270"/>
                    <a:gd name="T29" fmla="*/ 406 h 493"/>
                    <a:gd name="T30" fmla="*/ 260 w 270"/>
                    <a:gd name="T31" fmla="*/ 406 h 493"/>
                    <a:gd name="T32" fmla="*/ 265 w 270"/>
                    <a:gd name="T33" fmla="*/ 415 h 493"/>
                    <a:gd name="T34" fmla="*/ 265 w 270"/>
                    <a:gd name="T35" fmla="*/ 430 h 493"/>
                    <a:gd name="T36" fmla="*/ 265 w 270"/>
                    <a:gd name="T37" fmla="*/ 449 h 493"/>
                    <a:gd name="T38" fmla="*/ 265 w 270"/>
                    <a:gd name="T39" fmla="*/ 464 h 493"/>
                    <a:gd name="T40" fmla="*/ 270 w 270"/>
                    <a:gd name="T41" fmla="*/ 483 h 493"/>
                    <a:gd name="T42" fmla="*/ 260 w 270"/>
                    <a:gd name="T43" fmla="*/ 493 h 493"/>
                    <a:gd name="T44" fmla="*/ 222 w 270"/>
                    <a:gd name="T45" fmla="*/ 488 h 493"/>
                    <a:gd name="T46" fmla="*/ 188 w 270"/>
                    <a:gd name="T47" fmla="*/ 478 h 493"/>
                    <a:gd name="T48" fmla="*/ 154 w 270"/>
                    <a:gd name="T49" fmla="*/ 468 h 493"/>
                    <a:gd name="T50" fmla="*/ 115 w 270"/>
                    <a:gd name="T51" fmla="*/ 468 h 493"/>
                    <a:gd name="T52" fmla="*/ 82 w 270"/>
                    <a:gd name="T53" fmla="*/ 483 h 493"/>
                    <a:gd name="T54" fmla="*/ 58 w 270"/>
                    <a:gd name="T55" fmla="*/ 425 h 493"/>
                    <a:gd name="T56" fmla="*/ 33 w 270"/>
                    <a:gd name="T57" fmla="*/ 372 h 493"/>
                    <a:gd name="T58" fmla="*/ 19 w 270"/>
                    <a:gd name="T59" fmla="*/ 314 h 493"/>
                    <a:gd name="T60" fmla="*/ 9 w 270"/>
                    <a:gd name="T61" fmla="*/ 251 h 493"/>
                    <a:gd name="T62" fmla="*/ 0 w 270"/>
                    <a:gd name="T63" fmla="*/ 188 h 493"/>
                    <a:gd name="T64" fmla="*/ 0 w 270"/>
                    <a:gd name="T65" fmla="*/ 150 h 493"/>
                    <a:gd name="T66" fmla="*/ 0 w 270"/>
                    <a:gd name="T67" fmla="*/ 126 h 493"/>
                    <a:gd name="T68" fmla="*/ 4 w 270"/>
                    <a:gd name="T69" fmla="*/ 102 h 493"/>
                    <a:gd name="T70" fmla="*/ 9 w 270"/>
                    <a:gd name="T71" fmla="*/ 77 h 493"/>
                    <a:gd name="T72" fmla="*/ 14 w 270"/>
                    <a:gd name="T73" fmla="*/ 53 h 493"/>
                    <a:gd name="T74" fmla="*/ 14 w 270"/>
                    <a:gd name="T75" fmla="*/ 39 h 493"/>
                    <a:gd name="T76" fmla="*/ 43 w 270"/>
                    <a:gd name="T77" fmla="*/ 29 h 493"/>
                    <a:gd name="T78" fmla="*/ 67 w 270"/>
                    <a:gd name="T79" fmla="*/ 77 h 493"/>
                    <a:gd name="T80" fmla="*/ 96 w 270"/>
                    <a:gd name="T81" fmla="*/ 121 h 493"/>
                    <a:gd name="T82" fmla="*/ 130 w 270"/>
                    <a:gd name="T83" fmla="*/ 164 h 493"/>
                    <a:gd name="T84" fmla="*/ 164 w 270"/>
                    <a:gd name="T85" fmla="*/ 208 h 49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0"/>
                    <a:gd name="T130" fmla="*/ 0 h 493"/>
                    <a:gd name="T131" fmla="*/ 270 w 270"/>
                    <a:gd name="T132" fmla="*/ 493 h 49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0" h="493">
                      <a:moveTo>
                        <a:pt x="188" y="237"/>
                      </a:moveTo>
                      <a:lnTo>
                        <a:pt x="193" y="242"/>
                      </a:lnTo>
                      <a:lnTo>
                        <a:pt x="198" y="251"/>
                      </a:lnTo>
                      <a:lnTo>
                        <a:pt x="198" y="261"/>
                      </a:lnTo>
                      <a:lnTo>
                        <a:pt x="202" y="266"/>
                      </a:lnTo>
                      <a:lnTo>
                        <a:pt x="207" y="275"/>
                      </a:lnTo>
                      <a:lnTo>
                        <a:pt x="212" y="280"/>
                      </a:lnTo>
                      <a:lnTo>
                        <a:pt x="217" y="290"/>
                      </a:lnTo>
                      <a:lnTo>
                        <a:pt x="217" y="300"/>
                      </a:lnTo>
                      <a:lnTo>
                        <a:pt x="222" y="304"/>
                      </a:lnTo>
                      <a:lnTo>
                        <a:pt x="222" y="314"/>
                      </a:lnTo>
                      <a:lnTo>
                        <a:pt x="222" y="324"/>
                      </a:lnTo>
                      <a:lnTo>
                        <a:pt x="222" y="333"/>
                      </a:lnTo>
                      <a:lnTo>
                        <a:pt x="222" y="338"/>
                      </a:lnTo>
                      <a:lnTo>
                        <a:pt x="222" y="348"/>
                      </a:lnTo>
                      <a:lnTo>
                        <a:pt x="222" y="357"/>
                      </a:lnTo>
                      <a:lnTo>
                        <a:pt x="217" y="367"/>
                      </a:lnTo>
                      <a:lnTo>
                        <a:pt x="217" y="372"/>
                      </a:lnTo>
                      <a:lnTo>
                        <a:pt x="217" y="377"/>
                      </a:lnTo>
                      <a:lnTo>
                        <a:pt x="222" y="377"/>
                      </a:lnTo>
                      <a:lnTo>
                        <a:pt x="222" y="382"/>
                      </a:lnTo>
                      <a:lnTo>
                        <a:pt x="222" y="386"/>
                      </a:lnTo>
                      <a:lnTo>
                        <a:pt x="222" y="391"/>
                      </a:lnTo>
                      <a:lnTo>
                        <a:pt x="227" y="391"/>
                      </a:lnTo>
                      <a:lnTo>
                        <a:pt x="227" y="396"/>
                      </a:lnTo>
                      <a:lnTo>
                        <a:pt x="231" y="401"/>
                      </a:lnTo>
                      <a:lnTo>
                        <a:pt x="236" y="406"/>
                      </a:lnTo>
                      <a:lnTo>
                        <a:pt x="241" y="406"/>
                      </a:lnTo>
                      <a:lnTo>
                        <a:pt x="246" y="406"/>
                      </a:lnTo>
                      <a:lnTo>
                        <a:pt x="251" y="406"/>
                      </a:lnTo>
                      <a:lnTo>
                        <a:pt x="255" y="406"/>
                      </a:lnTo>
                      <a:lnTo>
                        <a:pt x="260" y="406"/>
                      </a:lnTo>
                      <a:lnTo>
                        <a:pt x="265" y="411"/>
                      </a:lnTo>
                      <a:lnTo>
                        <a:pt x="265" y="415"/>
                      </a:lnTo>
                      <a:lnTo>
                        <a:pt x="265" y="420"/>
                      </a:lnTo>
                      <a:lnTo>
                        <a:pt x="265" y="425"/>
                      </a:lnTo>
                      <a:lnTo>
                        <a:pt x="265" y="430"/>
                      </a:lnTo>
                      <a:lnTo>
                        <a:pt x="265" y="440"/>
                      </a:lnTo>
                      <a:lnTo>
                        <a:pt x="265" y="444"/>
                      </a:lnTo>
                      <a:lnTo>
                        <a:pt x="265" y="449"/>
                      </a:lnTo>
                      <a:lnTo>
                        <a:pt x="265" y="454"/>
                      </a:lnTo>
                      <a:lnTo>
                        <a:pt x="265" y="459"/>
                      </a:lnTo>
                      <a:lnTo>
                        <a:pt x="265" y="464"/>
                      </a:lnTo>
                      <a:lnTo>
                        <a:pt x="265" y="468"/>
                      </a:lnTo>
                      <a:lnTo>
                        <a:pt x="265" y="478"/>
                      </a:lnTo>
                      <a:lnTo>
                        <a:pt x="270" y="483"/>
                      </a:lnTo>
                      <a:lnTo>
                        <a:pt x="270" y="488"/>
                      </a:lnTo>
                      <a:lnTo>
                        <a:pt x="270" y="493"/>
                      </a:lnTo>
                      <a:lnTo>
                        <a:pt x="260" y="493"/>
                      </a:lnTo>
                      <a:lnTo>
                        <a:pt x="246" y="493"/>
                      </a:lnTo>
                      <a:lnTo>
                        <a:pt x="236" y="488"/>
                      </a:lnTo>
                      <a:lnTo>
                        <a:pt x="222" y="488"/>
                      </a:lnTo>
                      <a:lnTo>
                        <a:pt x="212" y="483"/>
                      </a:lnTo>
                      <a:lnTo>
                        <a:pt x="198" y="483"/>
                      </a:lnTo>
                      <a:lnTo>
                        <a:pt x="188" y="478"/>
                      </a:lnTo>
                      <a:lnTo>
                        <a:pt x="173" y="473"/>
                      </a:lnTo>
                      <a:lnTo>
                        <a:pt x="164" y="473"/>
                      </a:lnTo>
                      <a:lnTo>
                        <a:pt x="154" y="468"/>
                      </a:lnTo>
                      <a:lnTo>
                        <a:pt x="140" y="468"/>
                      </a:lnTo>
                      <a:lnTo>
                        <a:pt x="130" y="468"/>
                      </a:lnTo>
                      <a:lnTo>
                        <a:pt x="115" y="468"/>
                      </a:lnTo>
                      <a:lnTo>
                        <a:pt x="106" y="473"/>
                      </a:lnTo>
                      <a:lnTo>
                        <a:pt x="91" y="478"/>
                      </a:lnTo>
                      <a:lnTo>
                        <a:pt x="82" y="483"/>
                      </a:lnTo>
                      <a:lnTo>
                        <a:pt x="72" y="464"/>
                      </a:lnTo>
                      <a:lnTo>
                        <a:pt x="62" y="444"/>
                      </a:lnTo>
                      <a:lnTo>
                        <a:pt x="58" y="425"/>
                      </a:lnTo>
                      <a:lnTo>
                        <a:pt x="48" y="411"/>
                      </a:lnTo>
                      <a:lnTo>
                        <a:pt x="43" y="391"/>
                      </a:lnTo>
                      <a:lnTo>
                        <a:pt x="33" y="372"/>
                      </a:lnTo>
                      <a:lnTo>
                        <a:pt x="29" y="353"/>
                      </a:lnTo>
                      <a:lnTo>
                        <a:pt x="24" y="333"/>
                      </a:lnTo>
                      <a:lnTo>
                        <a:pt x="19" y="314"/>
                      </a:lnTo>
                      <a:lnTo>
                        <a:pt x="14" y="295"/>
                      </a:lnTo>
                      <a:lnTo>
                        <a:pt x="9" y="271"/>
                      </a:lnTo>
                      <a:lnTo>
                        <a:pt x="9" y="251"/>
                      </a:lnTo>
                      <a:lnTo>
                        <a:pt x="4" y="232"/>
                      </a:lnTo>
                      <a:lnTo>
                        <a:pt x="4" y="213"/>
                      </a:lnTo>
                      <a:lnTo>
                        <a:pt x="0" y="188"/>
                      </a:lnTo>
                      <a:lnTo>
                        <a:pt x="0" y="169"/>
                      </a:lnTo>
                      <a:lnTo>
                        <a:pt x="0" y="160"/>
                      </a:lnTo>
                      <a:lnTo>
                        <a:pt x="0" y="150"/>
                      </a:lnTo>
                      <a:lnTo>
                        <a:pt x="0" y="140"/>
                      </a:lnTo>
                      <a:lnTo>
                        <a:pt x="0" y="135"/>
                      </a:lnTo>
                      <a:lnTo>
                        <a:pt x="0" y="126"/>
                      </a:lnTo>
                      <a:lnTo>
                        <a:pt x="4" y="116"/>
                      </a:lnTo>
                      <a:lnTo>
                        <a:pt x="4" y="106"/>
                      </a:lnTo>
                      <a:lnTo>
                        <a:pt x="4" y="102"/>
                      </a:lnTo>
                      <a:lnTo>
                        <a:pt x="4" y="92"/>
                      </a:lnTo>
                      <a:lnTo>
                        <a:pt x="9" y="82"/>
                      </a:lnTo>
                      <a:lnTo>
                        <a:pt x="9" y="77"/>
                      </a:lnTo>
                      <a:lnTo>
                        <a:pt x="9" y="68"/>
                      </a:lnTo>
                      <a:lnTo>
                        <a:pt x="9" y="58"/>
                      </a:lnTo>
                      <a:lnTo>
                        <a:pt x="14" y="53"/>
                      </a:lnTo>
                      <a:lnTo>
                        <a:pt x="14" y="44"/>
                      </a:lnTo>
                      <a:lnTo>
                        <a:pt x="14" y="39"/>
                      </a:lnTo>
                      <a:lnTo>
                        <a:pt x="24" y="0"/>
                      </a:lnTo>
                      <a:lnTo>
                        <a:pt x="33" y="15"/>
                      </a:lnTo>
                      <a:lnTo>
                        <a:pt x="43" y="29"/>
                      </a:lnTo>
                      <a:lnTo>
                        <a:pt x="53" y="48"/>
                      </a:lnTo>
                      <a:lnTo>
                        <a:pt x="58" y="63"/>
                      </a:lnTo>
                      <a:lnTo>
                        <a:pt x="67" y="77"/>
                      </a:lnTo>
                      <a:lnTo>
                        <a:pt x="77" y="92"/>
                      </a:lnTo>
                      <a:lnTo>
                        <a:pt x="87" y="106"/>
                      </a:lnTo>
                      <a:lnTo>
                        <a:pt x="96" y="121"/>
                      </a:lnTo>
                      <a:lnTo>
                        <a:pt x="106" y="135"/>
                      </a:lnTo>
                      <a:lnTo>
                        <a:pt x="115" y="150"/>
                      </a:lnTo>
                      <a:lnTo>
                        <a:pt x="130" y="164"/>
                      </a:lnTo>
                      <a:lnTo>
                        <a:pt x="140" y="179"/>
                      </a:lnTo>
                      <a:lnTo>
                        <a:pt x="149" y="193"/>
                      </a:lnTo>
                      <a:lnTo>
                        <a:pt x="164" y="208"/>
                      </a:lnTo>
                      <a:lnTo>
                        <a:pt x="173" y="222"/>
                      </a:lnTo>
                      <a:lnTo>
                        <a:pt x="188" y="237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5" name="Freeform 1901">
                  <a:extLst>
                    <a:ext uri="{FF2B5EF4-FFF2-40B4-BE49-F238E27FC236}">
                      <a16:creationId xmlns:a16="http://schemas.microsoft.com/office/drawing/2014/main" id="{2D079903-D172-4FE9-813E-EDFE25386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" y="2336"/>
                  <a:ext cx="34" cy="130"/>
                </a:xfrm>
                <a:custGeom>
                  <a:avLst/>
                  <a:gdLst>
                    <a:gd name="T0" fmla="*/ 0 w 34"/>
                    <a:gd name="T1" fmla="*/ 0 h 130"/>
                    <a:gd name="T2" fmla="*/ 5 w 34"/>
                    <a:gd name="T3" fmla="*/ 5 h 130"/>
                    <a:gd name="T4" fmla="*/ 10 w 34"/>
                    <a:gd name="T5" fmla="*/ 14 h 130"/>
                    <a:gd name="T6" fmla="*/ 10 w 34"/>
                    <a:gd name="T7" fmla="*/ 24 h 130"/>
                    <a:gd name="T8" fmla="*/ 14 w 34"/>
                    <a:gd name="T9" fmla="*/ 29 h 130"/>
                    <a:gd name="T10" fmla="*/ 19 w 34"/>
                    <a:gd name="T11" fmla="*/ 38 h 130"/>
                    <a:gd name="T12" fmla="*/ 24 w 34"/>
                    <a:gd name="T13" fmla="*/ 43 h 130"/>
                    <a:gd name="T14" fmla="*/ 29 w 34"/>
                    <a:gd name="T15" fmla="*/ 53 h 130"/>
                    <a:gd name="T16" fmla="*/ 29 w 34"/>
                    <a:gd name="T17" fmla="*/ 63 h 130"/>
                    <a:gd name="T18" fmla="*/ 34 w 34"/>
                    <a:gd name="T19" fmla="*/ 67 h 130"/>
                    <a:gd name="T20" fmla="*/ 34 w 34"/>
                    <a:gd name="T21" fmla="*/ 77 h 130"/>
                    <a:gd name="T22" fmla="*/ 34 w 34"/>
                    <a:gd name="T23" fmla="*/ 87 h 130"/>
                    <a:gd name="T24" fmla="*/ 34 w 34"/>
                    <a:gd name="T25" fmla="*/ 96 h 130"/>
                    <a:gd name="T26" fmla="*/ 34 w 34"/>
                    <a:gd name="T27" fmla="*/ 101 h 130"/>
                    <a:gd name="T28" fmla="*/ 34 w 34"/>
                    <a:gd name="T29" fmla="*/ 111 h 130"/>
                    <a:gd name="T30" fmla="*/ 34 w 34"/>
                    <a:gd name="T31" fmla="*/ 120 h 130"/>
                    <a:gd name="T32" fmla="*/ 29 w 34"/>
                    <a:gd name="T33" fmla="*/ 13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30"/>
                    <a:gd name="T53" fmla="*/ 34 w 34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30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4"/>
                      </a:lnTo>
                      <a:lnTo>
                        <a:pt x="10" y="24"/>
                      </a:lnTo>
                      <a:lnTo>
                        <a:pt x="14" y="29"/>
                      </a:lnTo>
                      <a:lnTo>
                        <a:pt x="19" y="38"/>
                      </a:lnTo>
                      <a:lnTo>
                        <a:pt x="24" y="43"/>
                      </a:lnTo>
                      <a:lnTo>
                        <a:pt x="29" y="53"/>
                      </a:lnTo>
                      <a:lnTo>
                        <a:pt x="29" y="63"/>
                      </a:lnTo>
                      <a:lnTo>
                        <a:pt x="34" y="67"/>
                      </a:lnTo>
                      <a:lnTo>
                        <a:pt x="34" y="77"/>
                      </a:lnTo>
                      <a:lnTo>
                        <a:pt x="34" y="87"/>
                      </a:lnTo>
                      <a:lnTo>
                        <a:pt x="34" y="96"/>
                      </a:lnTo>
                      <a:lnTo>
                        <a:pt x="34" y="101"/>
                      </a:lnTo>
                      <a:lnTo>
                        <a:pt x="34" y="111"/>
                      </a:lnTo>
                      <a:lnTo>
                        <a:pt x="34" y="120"/>
                      </a:lnTo>
                      <a:lnTo>
                        <a:pt x="29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6" name="Freeform 1902">
                  <a:extLst>
                    <a:ext uri="{FF2B5EF4-FFF2-40B4-BE49-F238E27FC236}">
                      <a16:creationId xmlns:a16="http://schemas.microsoft.com/office/drawing/2014/main" id="{1038875B-7453-417F-83E8-B077B93DA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8" y="2466"/>
                  <a:ext cx="14" cy="34"/>
                </a:xfrm>
                <a:custGeom>
                  <a:avLst/>
                  <a:gdLst>
                    <a:gd name="T0" fmla="*/ 0 w 14"/>
                    <a:gd name="T1" fmla="*/ 0 h 34"/>
                    <a:gd name="T2" fmla="*/ 0 w 14"/>
                    <a:gd name="T3" fmla="*/ 0 h 34"/>
                    <a:gd name="T4" fmla="*/ 0 w 14"/>
                    <a:gd name="T5" fmla="*/ 5 h 34"/>
                    <a:gd name="T6" fmla="*/ 0 w 14"/>
                    <a:gd name="T7" fmla="*/ 5 h 34"/>
                    <a:gd name="T8" fmla="*/ 0 w 14"/>
                    <a:gd name="T9" fmla="*/ 10 h 34"/>
                    <a:gd name="T10" fmla="*/ 5 w 14"/>
                    <a:gd name="T11" fmla="*/ 10 h 34"/>
                    <a:gd name="T12" fmla="*/ 5 w 14"/>
                    <a:gd name="T13" fmla="*/ 15 h 34"/>
                    <a:gd name="T14" fmla="*/ 5 w 14"/>
                    <a:gd name="T15" fmla="*/ 15 h 34"/>
                    <a:gd name="T16" fmla="*/ 5 w 14"/>
                    <a:gd name="T17" fmla="*/ 19 h 34"/>
                    <a:gd name="T18" fmla="*/ 5 w 14"/>
                    <a:gd name="T19" fmla="*/ 19 h 34"/>
                    <a:gd name="T20" fmla="*/ 5 w 14"/>
                    <a:gd name="T21" fmla="*/ 24 h 34"/>
                    <a:gd name="T22" fmla="*/ 10 w 14"/>
                    <a:gd name="T23" fmla="*/ 24 h 34"/>
                    <a:gd name="T24" fmla="*/ 10 w 14"/>
                    <a:gd name="T25" fmla="*/ 29 h 34"/>
                    <a:gd name="T26" fmla="*/ 10 w 14"/>
                    <a:gd name="T27" fmla="*/ 29 h 34"/>
                    <a:gd name="T28" fmla="*/ 14 w 14"/>
                    <a:gd name="T29" fmla="*/ 34 h 34"/>
                    <a:gd name="T30" fmla="*/ 14 w 14"/>
                    <a:gd name="T31" fmla="*/ 34 h 34"/>
                    <a:gd name="T32" fmla="*/ 14 w 14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4"/>
                    <a:gd name="T53" fmla="*/ 14 w 1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4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7" name="Freeform 1903">
                  <a:extLst>
                    <a:ext uri="{FF2B5EF4-FFF2-40B4-BE49-F238E27FC236}">
                      <a16:creationId xmlns:a16="http://schemas.microsoft.com/office/drawing/2014/main" id="{86113A6C-1C2E-4DC0-95C0-6E6A3369B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2" y="2500"/>
                  <a:ext cx="29" cy="5"/>
                </a:xfrm>
                <a:custGeom>
                  <a:avLst/>
                  <a:gdLst>
                    <a:gd name="T0" fmla="*/ 0 w 29"/>
                    <a:gd name="T1" fmla="*/ 0 h 5"/>
                    <a:gd name="T2" fmla="*/ 5 w 29"/>
                    <a:gd name="T3" fmla="*/ 5 h 5"/>
                    <a:gd name="T4" fmla="*/ 5 w 29"/>
                    <a:gd name="T5" fmla="*/ 5 h 5"/>
                    <a:gd name="T6" fmla="*/ 10 w 29"/>
                    <a:gd name="T7" fmla="*/ 5 h 5"/>
                    <a:gd name="T8" fmla="*/ 10 w 29"/>
                    <a:gd name="T9" fmla="*/ 5 h 5"/>
                    <a:gd name="T10" fmla="*/ 10 w 29"/>
                    <a:gd name="T11" fmla="*/ 5 h 5"/>
                    <a:gd name="T12" fmla="*/ 15 w 29"/>
                    <a:gd name="T13" fmla="*/ 5 h 5"/>
                    <a:gd name="T14" fmla="*/ 15 w 29"/>
                    <a:gd name="T15" fmla="*/ 5 h 5"/>
                    <a:gd name="T16" fmla="*/ 15 w 29"/>
                    <a:gd name="T17" fmla="*/ 5 h 5"/>
                    <a:gd name="T18" fmla="*/ 20 w 29"/>
                    <a:gd name="T19" fmla="*/ 5 h 5"/>
                    <a:gd name="T20" fmla="*/ 20 w 29"/>
                    <a:gd name="T21" fmla="*/ 5 h 5"/>
                    <a:gd name="T22" fmla="*/ 20 w 29"/>
                    <a:gd name="T23" fmla="*/ 5 h 5"/>
                    <a:gd name="T24" fmla="*/ 24 w 29"/>
                    <a:gd name="T25" fmla="*/ 5 h 5"/>
                    <a:gd name="T26" fmla="*/ 24 w 29"/>
                    <a:gd name="T27" fmla="*/ 5 h 5"/>
                    <a:gd name="T28" fmla="*/ 29 w 29"/>
                    <a:gd name="T29" fmla="*/ 5 h 5"/>
                    <a:gd name="T30" fmla="*/ 29 w 29"/>
                    <a:gd name="T31" fmla="*/ 5 h 5"/>
                    <a:gd name="T32" fmla="*/ 29 w 2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"/>
                    <a:gd name="T53" fmla="*/ 29 w 2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4" y="5"/>
                      </a:lnTo>
                      <a:lnTo>
                        <a:pt x="29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8" name="Freeform 1904">
                  <a:extLst>
                    <a:ext uri="{FF2B5EF4-FFF2-40B4-BE49-F238E27FC236}">
                      <a16:creationId xmlns:a16="http://schemas.microsoft.com/office/drawing/2014/main" id="{C0E2F7D3-86A6-409C-845B-6634111A4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505"/>
                  <a:ext cx="10" cy="87"/>
                </a:xfrm>
                <a:custGeom>
                  <a:avLst/>
                  <a:gdLst>
                    <a:gd name="T0" fmla="*/ 0 w 10"/>
                    <a:gd name="T1" fmla="*/ 0 h 87"/>
                    <a:gd name="T2" fmla="*/ 5 w 10"/>
                    <a:gd name="T3" fmla="*/ 5 h 87"/>
                    <a:gd name="T4" fmla="*/ 5 w 10"/>
                    <a:gd name="T5" fmla="*/ 9 h 87"/>
                    <a:gd name="T6" fmla="*/ 5 w 10"/>
                    <a:gd name="T7" fmla="*/ 14 h 87"/>
                    <a:gd name="T8" fmla="*/ 5 w 10"/>
                    <a:gd name="T9" fmla="*/ 19 h 87"/>
                    <a:gd name="T10" fmla="*/ 5 w 10"/>
                    <a:gd name="T11" fmla="*/ 24 h 87"/>
                    <a:gd name="T12" fmla="*/ 5 w 10"/>
                    <a:gd name="T13" fmla="*/ 34 h 87"/>
                    <a:gd name="T14" fmla="*/ 5 w 10"/>
                    <a:gd name="T15" fmla="*/ 38 h 87"/>
                    <a:gd name="T16" fmla="*/ 5 w 10"/>
                    <a:gd name="T17" fmla="*/ 43 h 87"/>
                    <a:gd name="T18" fmla="*/ 5 w 10"/>
                    <a:gd name="T19" fmla="*/ 48 h 87"/>
                    <a:gd name="T20" fmla="*/ 5 w 10"/>
                    <a:gd name="T21" fmla="*/ 53 h 87"/>
                    <a:gd name="T22" fmla="*/ 5 w 10"/>
                    <a:gd name="T23" fmla="*/ 58 h 87"/>
                    <a:gd name="T24" fmla="*/ 5 w 10"/>
                    <a:gd name="T25" fmla="*/ 62 h 87"/>
                    <a:gd name="T26" fmla="*/ 5 w 10"/>
                    <a:gd name="T27" fmla="*/ 72 h 87"/>
                    <a:gd name="T28" fmla="*/ 10 w 10"/>
                    <a:gd name="T29" fmla="*/ 77 h 87"/>
                    <a:gd name="T30" fmla="*/ 10 w 10"/>
                    <a:gd name="T31" fmla="*/ 82 h 87"/>
                    <a:gd name="T32" fmla="*/ 10 w 10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87"/>
                    <a:gd name="T53" fmla="*/ 10 w 10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8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34"/>
                      </a:lnTo>
                      <a:lnTo>
                        <a:pt x="5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2"/>
                      </a:lnTo>
                      <a:lnTo>
                        <a:pt x="5" y="72"/>
                      </a:lnTo>
                      <a:lnTo>
                        <a:pt x="10" y="77"/>
                      </a:lnTo>
                      <a:lnTo>
                        <a:pt x="10" y="82"/>
                      </a:lnTo>
                      <a:lnTo>
                        <a:pt x="10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9" name="Freeform 1905">
                  <a:extLst>
                    <a:ext uri="{FF2B5EF4-FFF2-40B4-BE49-F238E27FC236}">
                      <a16:creationId xmlns:a16="http://schemas.microsoft.com/office/drawing/2014/main" id="{3DF9FF86-B239-46CD-9380-4C954DEEC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2567"/>
                  <a:ext cx="188" cy="25"/>
                </a:xfrm>
                <a:custGeom>
                  <a:avLst/>
                  <a:gdLst>
                    <a:gd name="T0" fmla="*/ 188 w 188"/>
                    <a:gd name="T1" fmla="*/ 25 h 25"/>
                    <a:gd name="T2" fmla="*/ 178 w 188"/>
                    <a:gd name="T3" fmla="*/ 25 h 25"/>
                    <a:gd name="T4" fmla="*/ 164 w 188"/>
                    <a:gd name="T5" fmla="*/ 25 h 25"/>
                    <a:gd name="T6" fmla="*/ 154 w 188"/>
                    <a:gd name="T7" fmla="*/ 20 h 25"/>
                    <a:gd name="T8" fmla="*/ 140 w 188"/>
                    <a:gd name="T9" fmla="*/ 20 h 25"/>
                    <a:gd name="T10" fmla="*/ 130 w 188"/>
                    <a:gd name="T11" fmla="*/ 15 h 25"/>
                    <a:gd name="T12" fmla="*/ 116 w 188"/>
                    <a:gd name="T13" fmla="*/ 15 h 25"/>
                    <a:gd name="T14" fmla="*/ 106 w 188"/>
                    <a:gd name="T15" fmla="*/ 10 h 25"/>
                    <a:gd name="T16" fmla="*/ 91 w 188"/>
                    <a:gd name="T17" fmla="*/ 5 h 25"/>
                    <a:gd name="T18" fmla="*/ 82 w 188"/>
                    <a:gd name="T19" fmla="*/ 5 h 25"/>
                    <a:gd name="T20" fmla="*/ 72 w 188"/>
                    <a:gd name="T21" fmla="*/ 0 h 25"/>
                    <a:gd name="T22" fmla="*/ 58 w 188"/>
                    <a:gd name="T23" fmla="*/ 0 h 25"/>
                    <a:gd name="T24" fmla="*/ 48 w 188"/>
                    <a:gd name="T25" fmla="*/ 0 h 25"/>
                    <a:gd name="T26" fmla="*/ 33 w 188"/>
                    <a:gd name="T27" fmla="*/ 0 h 25"/>
                    <a:gd name="T28" fmla="*/ 24 w 188"/>
                    <a:gd name="T29" fmla="*/ 5 h 25"/>
                    <a:gd name="T30" fmla="*/ 9 w 188"/>
                    <a:gd name="T31" fmla="*/ 10 h 25"/>
                    <a:gd name="T32" fmla="*/ 0 w 188"/>
                    <a:gd name="T33" fmla="*/ 1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8"/>
                    <a:gd name="T52" fmla="*/ 0 h 25"/>
                    <a:gd name="T53" fmla="*/ 188 w 188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8" h="25">
                      <a:moveTo>
                        <a:pt x="188" y="25"/>
                      </a:moveTo>
                      <a:lnTo>
                        <a:pt x="178" y="25"/>
                      </a:lnTo>
                      <a:lnTo>
                        <a:pt x="164" y="25"/>
                      </a:lnTo>
                      <a:lnTo>
                        <a:pt x="154" y="20"/>
                      </a:lnTo>
                      <a:lnTo>
                        <a:pt x="140" y="20"/>
                      </a:lnTo>
                      <a:lnTo>
                        <a:pt x="130" y="15"/>
                      </a:lnTo>
                      <a:lnTo>
                        <a:pt x="116" y="15"/>
                      </a:lnTo>
                      <a:lnTo>
                        <a:pt x="106" y="10"/>
                      </a:lnTo>
                      <a:lnTo>
                        <a:pt x="91" y="5"/>
                      </a:lnTo>
                      <a:lnTo>
                        <a:pt x="82" y="5"/>
                      </a:lnTo>
                      <a:lnTo>
                        <a:pt x="72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33" y="0"/>
                      </a:lnTo>
                      <a:lnTo>
                        <a:pt x="24" y="5"/>
                      </a:lnTo>
                      <a:lnTo>
                        <a:pt x="9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0" name="Freeform 1906">
                  <a:extLst>
                    <a:ext uri="{FF2B5EF4-FFF2-40B4-BE49-F238E27FC236}">
                      <a16:creationId xmlns:a16="http://schemas.microsoft.com/office/drawing/2014/main" id="{AA7CA6B2-06E3-4889-916D-8F60C315E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1" y="2268"/>
                  <a:ext cx="82" cy="314"/>
                </a:xfrm>
                <a:custGeom>
                  <a:avLst/>
                  <a:gdLst>
                    <a:gd name="T0" fmla="*/ 82 w 82"/>
                    <a:gd name="T1" fmla="*/ 314 h 314"/>
                    <a:gd name="T2" fmla="*/ 72 w 82"/>
                    <a:gd name="T3" fmla="*/ 295 h 314"/>
                    <a:gd name="T4" fmla="*/ 62 w 82"/>
                    <a:gd name="T5" fmla="*/ 275 h 314"/>
                    <a:gd name="T6" fmla="*/ 58 w 82"/>
                    <a:gd name="T7" fmla="*/ 256 h 314"/>
                    <a:gd name="T8" fmla="*/ 48 w 82"/>
                    <a:gd name="T9" fmla="*/ 242 h 314"/>
                    <a:gd name="T10" fmla="*/ 43 w 82"/>
                    <a:gd name="T11" fmla="*/ 222 h 314"/>
                    <a:gd name="T12" fmla="*/ 33 w 82"/>
                    <a:gd name="T13" fmla="*/ 203 h 314"/>
                    <a:gd name="T14" fmla="*/ 29 w 82"/>
                    <a:gd name="T15" fmla="*/ 184 h 314"/>
                    <a:gd name="T16" fmla="*/ 24 w 82"/>
                    <a:gd name="T17" fmla="*/ 164 h 314"/>
                    <a:gd name="T18" fmla="*/ 19 w 82"/>
                    <a:gd name="T19" fmla="*/ 145 h 314"/>
                    <a:gd name="T20" fmla="*/ 14 w 82"/>
                    <a:gd name="T21" fmla="*/ 126 h 314"/>
                    <a:gd name="T22" fmla="*/ 9 w 82"/>
                    <a:gd name="T23" fmla="*/ 102 h 314"/>
                    <a:gd name="T24" fmla="*/ 9 w 82"/>
                    <a:gd name="T25" fmla="*/ 82 h 314"/>
                    <a:gd name="T26" fmla="*/ 4 w 82"/>
                    <a:gd name="T27" fmla="*/ 63 h 314"/>
                    <a:gd name="T28" fmla="*/ 4 w 82"/>
                    <a:gd name="T29" fmla="*/ 44 h 314"/>
                    <a:gd name="T30" fmla="*/ 0 w 82"/>
                    <a:gd name="T31" fmla="*/ 19 h 314"/>
                    <a:gd name="T32" fmla="*/ 0 w 82"/>
                    <a:gd name="T33" fmla="*/ 0 h 3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314"/>
                    <a:gd name="T53" fmla="*/ 82 w 82"/>
                    <a:gd name="T54" fmla="*/ 314 h 3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314">
                      <a:moveTo>
                        <a:pt x="82" y="314"/>
                      </a:moveTo>
                      <a:lnTo>
                        <a:pt x="72" y="295"/>
                      </a:lnTo>
                      <a:lnTo>
                        <a:pt x="62" y="275"/>
                      </a:lnTo>
                      <a:lnTo>
                        <a:pt x="58" y="256"/>
                      </a:lnTo>
                      <a:lnTo>
                        <a:pt x="48" y="242"/>
                      </a:lnTo>
                      <a:lnTo>
                        <a:pt x="43" y="222"/>
                      </a:lnTo>
                      <a:lnTo>
                        <a:pt x="33" y="203"/>
                      </a:lnTo>
                      <a:lnTo>
                        <a:pt x="29" y="184"/>
                      </a:lnTo>
                      <a:lnTo>
                        <a:pt x="24" y="164"/>
                      </a:lnTo>
                      <a:lnTo>
                        <a:pt x="19" y="145"/>
                      </a:lnTo>
                      <a:lnTo>
                        <a:pt x="14" y="126"/>
                      </a:lnTo>
                      <a:lnTo>
                        <a:pt x="9" y="102"/>
                      </a:lnTo>
                      <a:lnTo>
                        <a:pt x="9" y="82"/>
                      </a:lnTo>
                      <a:lnTo>
                        <a:pt x="4" y="63"/>
                      </a:lnTo>
                      <a:lnTo>
                        <a:pt x="4" y="44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1" name="Freeform 1907">
                  <a:extLst>
                    <a:ext uri="{FF2B5EF4-FFF2-40B4-BE49-F238E27FC236}">
                      <a16:creationId xmlns:a16="http://schemas.microsoft.com/office/drawing/2014/main" id="{670A90EC-77E8-4BD8-9B45-751D19B0C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1" y="2138"/>
                  <a:ext cx="14" cy="130"/>
                </a:xfrm>
                <a:custGeom>
                  <a:avLst/>
                  <a:gdLst>
                    <a:gd name="T0" fmla="*/ 0 w 14"/>
                    <a:gd name="T1" fmla="*/ 130 h 130"/>
                    <a:gd name="T2" fmla="*/ 0 w 14"/>
                    <a:gd name="T3" fmla="*/ 121 h 130"/>
                    <a:gd name="T4" fmla="*/ 0 w 14"/>
                    <a:gd name="T5" fmla="*/ 111 h 130"/>
                    <a:gd name="T6" fmla="*/ 0 w 14"/>
                    <a:gd name="T7" fmla="*/ 101 h 130"/>
                    <a:gd name="T8" fmla="*/ 0 w 14"/>
                    <a:gd name="T9" fmla="*/ 96 h 130"/>
                    <a:gd name="T10" fmla="*/ 0 w 14"/>
                    <a:gd name="T11" fmla="*/ 87 h 130"/>
                    <a:gd name="T12" fmla="*/ 4 w 14"/>
                    <a:gd name="T13" fmla="*/ 77 h 130"/>
                    <a:gd name="T14" fmla="*/ 4 w 14"/>
                    <a:gd name="T15" fmla="*/ 67 h 130"/>
                    <a:gd name="T16" fmla="*/ 4 w 14"/>
                    <a:gd name="T17" fmla="*/ 63 h 130"/>
                    <a:gd name="T18" fmla="*/ 4 w 14"/>
                    <a:gd name="T19" fmla="*/ 53 h 130"/>
                    <a:gd name="T20" fmla="*/ 9 w 14"/>
                    <a:gd name="T21" fmla="*/ 43 h 130"/>
                    <a:gd name="T22" fmla="*/ 9 w 14"/>
                    <a:gd name="T23" fmla="*/ 38 h 130"/>
                    <a:gd name="T24" fmla="*/ 9 w 14"/>
                    <a:gd name="T25" fmla="*/ 29 h 130"/>
                    <a:gd name="T26" fmla="*/ 9 w 14"/>
                    <a:gd name="T27" fmla="*/ 19 h 130"/>
                    <a:gd name="T28" fmla="*/ 14 w 14"/>
                    <a:gd name="T29" fmla="*/ 14 h 130"/>
                    <a:gd name="T30" fmla="*/ 14 w 14"/>
                    <a:gd name="T31" fmla="*/ 5 h 130"/>
                    <a:gd name="T32" fmla="*/ 14 w 14"/>
                    <a:gd name="T33" fmla="*/ 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30"/>
                    <a:gd name="T53" fmla="*/ 14 w 14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30">
                      <a:moveTo>
                        <a:pt x="0" y="130"/>
                      </a:moveTo>
                      <a:lnTo>
                        <a:pt x="0" y="121"/>
                      </a:lnTo>
                      <a:lnTo>
                        <a:pt x="0" y="111"/>
                      </a:lnTo>
                      <a:lnTo>
                        <a:pt x="0" y="101"/>
                      </a:lnTo>
                      <a:lnTo>
                        <a:pt x="0" y="96"/>
                      </a:lnTo>
                      <a:lnTo>
                        <a:pt x="0" y="87"/>
                      </a:lnTo>
                      <a:lnTo>
                        <a:pt x="4" y="77"/>
                      </a:lnTo>
                      <a:lnTo>
                        <a:pt x="4" y="67"/>
                      </a:lnTo>
                      <a:lnTo>
                        <a:pt x="4" y="63"/>
                      </a:lnTo>
                      <a:lnTo>
                        <a:pt x="4" y="53"/>
                      </a:lnTo>
                      <a:lnTo>
                        <a:pt x="9" y="43"/>
                      </a:lnTo>
                      <a:lnTo>
                        <a:pt x="9" y="38"/>
                      </a:lnTo>
                      <a:lnTo>
                        <a:pt x="9" y="29"/>
                      </a:lnTo>
                      <a:lnTo>
                        <a:pt x="9" y="19"/>
                      </a:lnTo>
                      <a:lnTo>
                        <a:pt x="14" y="14"/>
                      </a:lnTo>
                      <a:lnTo>
                        <a:pt x="14" y="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2" name="Line 1908">
                  <a:extLst>
                    <a:ext uri="{FF2B5EF4-FFF2-40B4-BE49-F238E27FC236}">
                      <a16:creationId xmlns:a16="http://schemas.microsoft.com/office/drawing/2014/main" id="{1E12F9CC-E564-4F65-A312-EFB07ED31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35" y="2099"/>
                  <a:ext cx="10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3" name="Freeform 1909">
                  <a:extLst>
                    <a:ext uri="{FF2B5EF4-FFF2-40B4-BE49-F238E27FC236}">
                      <a16:creationId xmlns:a16="http://schemas.microsoft.com/office/drawing/2014/main" id="{3F68DF64-41AE-424F-B55E-E8F557CCE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2099"/>
                  <a:ext cx="164" cy="237"/>
                </a:xfrm>
                <a:custGeom>
                  <a:avLst/>
                  <a:gdLst>
                    <a:gd name="T0" fmla="*/ 0 w 164"/>
                    <a:gd name="T1" fmla="*/ 0 h 237"/>
                    <a:gd name="T2" fmla="*/ 9 w 164"/>
                    <a:gd name="T3" fmla="*/ 15 h 237"/>
                    <a:gd name="T4" fmla="*/ 19 w 164"/>
                    <a:gd name="T5" fmla="*/ 29 h 237"/>
                    <a:gd name="T6" fmla="*/ 29 w 164"/>
                    <a:gd name="T7" fmla="*/ 48 h 237"/>
                    <a:gd name="T8" fmla="*/ 34 w 164"/>
                    <a:gd name="T9" fmla="*/ 63 h 237"/>
                    <a:gd name="T10" fmla="*/ 43 w 164"/>
                    <a:gd name="T11" fmla="*/ 77 h 237"/>
                    <a:gd name="T12" fmla="*/ 53 w 164"/>
                    <a:gd name="T13" fmla="*/ 92 h 237"/>
                    <a:gd name="T14" fmla="*/ 63 w 164"/>
                    <a:gd name="T15" fmla="*/ 106 h 237"/>
                    <a:gd name="T16" fmla="*/ 72 w 164"/>
                    <a:gd name="T17" fmla="*/ 121 h 237"/>
                    <a:gd name="T18" fmla="*/ 82 w 164"/>
                    <a:gd name="T19" fmla="*/ 135 h 237"/>
                    <a:gd name="T20" fmla="*/ 91 w 164"/>
                    <a:gd name="T21" fmla="*/ 150 h 237"/>
                    <a:gd name="T22" fmla="*/ 106 w 164"/>
                    <a:gd name="T23" fmla="*/ 164 h 237"/>
                    <a:gd name="T24" fmla="*/ 116 w 164"/>
                    <a:gd name="T25" fmla="*/ 179 h 237"/>
                    <a:gd name="T26" fmla="*/ 125 w 164"/>
                    <a:gd name="T27" fmla="*/ 193 h 237"/>
                    <a:gd name="T28" fmla="*/ 140 w 164"/>
                    <a:gd name="T29" fmla="*/ 208 h 237"/>
                    <a:gd name="T30" fmla="*/ 149 w 164"/>
                    <a:gd name="T31" fmla="*/ 222 h 237"/>
                    <a:gd name="T32" fmla="*/ 164 w 164"/>
                    <a:gd name="T33" fmla="*/ 237 h 2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237"/>
                    <a:gd name="T53" fmla="*/ 164 w 164"/>
                    <a:gd name="T54" fmla="*/ 237 h 2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237">
                      <a:moveTo>
                        <a:pt x="0" y="0"/>
                      </a:moveTo>
                      <a:lnTo>
                        <a:pt x="9" y="15"/>
                      </a:lnTo>
                      <a:lnTo>
                        <a:pt x="19" y="29"/>
                      </a:lnTo>
                      <a:lnTo>
                        <a:pt x="29" y="48"/>
                      </a:lnTo>
                      <a:lnTo>
                        <a:pt x="34" y="63"/>
                      </a:lnTo>
                      <a:lnTo>
                        <a:pt x="43" y="77"/>
                      </a:lnTo>
                      <a:lnTo>
                        <a:pt x="53" y="92"/>
                      </a:lnTo>
                      <a:lnTo>
                        <a:pt x="63" y="106"/>
                      </a:lnTo>
                      <a:lnTo>
                        <a:pt x="72" y="121"/>
                      </a:lnTo>
                      <a:lnTo>
                        <a:pt x="82" y="135"/>
                      </a:lnTo>
                      <a:lnTo>
                        <a:pt x="91" y="150"/>
                      </a:lnTo>
                      <a:lnTo>
                        <a:pt x="106" y="164"/>
                      </a:lnTo>
                      <a:lnTo>
                        <a:pt x="116" y="179"/>
                      </a:lnTo>
                      <a:lnTo>
                        <a:pt x="125" y="193"/>
                      </a:lnTo>
                      <a:lnTo>
                        <a:pt x="140" y="208"/>
                      </a:lnTo>
                      <a:lnTo>
                        <a:pt x="149" y="222"/>
                      </a:lnTo>
                      <a:lnTo>
                        <a:pt x="164" y="2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4" name="Freeform 1910">
                  <a:extLst>
                    <a:ext uri="{FF2B5EF4-FFF2-40B4-BE49-F238E27FC236}">
                      <a16:creationId xmlns:a16="http://schemas.microsoft.com/office/drawing/2014/main" id="{FC18D57D-CA06-41CB-821F-95BEB1CCB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2119"/>
                  <a:ext cx="149" cy="299"/>
                </a:xfrm>
                <a:custGeom>
                  <a:avLst/>
                  <a:gdLst>
                    <a:gd name="T0" fmla="*/ 140 w 149"/>
                    <a:gd name="T1" fmla="*/ 111 h 299"/>
                    <a:gd name="T2" fmla="*/ 140 w 149"/>
                    <a:gd name="T3" fmla="*/ 120 h 299"/>
                    <a:gd name="T4" fmla="*/ 135 w 149"/>
                    <a:gd name="T5" fmla="*/ 130 h 299"/>
                    <a:gd name="T6" fmla="*/ 130 w 149"/>
                    <a:gd name="T7" fmla="*/ 140 h 299"/>
                    <a:gd name="T8" fmla="*/ 125 w 149"/>
                    <a:gd name="T9" fmla="*/ 154 h 299"/>
                    <a:gd name="T10" fmla="*/ 116 w 149"/>
                    <a:gd name="T11" fmla="*/ 164 h 299"/>
                    <a:gd name="T12" fmla="*/ 111 w 149"/>
                    <a:gd name="T13" fmla="*/ 173 h 299"/>
                    <a:gd name="T14" fmla="*/ 106 w 149"/>
                    <a:gd name="T15" fmla="*/ 183 h 299"/>
                    <a:gd name="T16" fmla="*/ 96 w 149"/>
                    <a:gd name="T17" fmla="*/ 197 h 299"/>
                    <a:gd name="T18" fmla="*/ 87 w 149"/>
                    <a:gd name="T19" fmla="*/ 212 h 299"/>
                    <a:gd name="T20" fmla="*/ 77 w 149"/>
                    <a:gd name="T21" fmla="*/ 226 h 299"/>
                    <a:gd name="T22" fmla="*/ 67 w 149"/>
                    <a:gd name="T23" fmla="*/ 246 h 299"/>
                    <a:gd name="T24" fmla="*/ 53 w 149"/>
                    <a:gd name="T25" fmla="*/ 260 h 299"/>
                    <a:gd name="T26" fmla="*/ 43 w 149"/>
                    <a:gd name="T27" fmla="*/ 275 h 299"/>
                    <a:gd name="T28" fmla="*/ 29 w 149"/>
                    <a:gd name="T29" fmla="*/ 284 h 299"/>
                    <a:gd name="T30" fmla="*/ 14 w 149"/>
                    <a:gd name="T31" fmla="*/ 294 h 299"/>
                    <a:gd name="T32" fmla="*/ 5 w 149"/>
                    <a:gd name="T33" fmla="*/ 299 h 299"/>
                    <a:gd name="T34" fmla="*/ 0 w 149"/>
                    <a:gd name="T35" fmla="*/ 299 h 299"/>
                    <a:gd name="T36" fmla="*/ 0 w 149"/>
                    <a:gd name="T37" fmla="*/ 294 h 299"/>
                    <a:gd name="T38" fmla="*/ 0 w 149"/>
                    <a:gd name="T39" fmla="*/ 294 h 299"/>
                    <a:gd name="T40" fmla="*/ 0 w 149"/>
                    <a:gd name="T41" fmla="*/ 289 h 299"/>
                    <a:gd name="T42" fmla="*/ 0 w 149"/>
                    <a:gd name="T43" fmla="*/ 289 h 299"/>
                    <a:gd name="T44" fmla="*/ 5 w 149"/>
                    <a:gd name="T45" fmla="*/ 284 h 299"/>
                    <a:gd name="T46" fmla="*/ 5 w 149"/>
                    <a:gd name="T47" fmla="*/ 284 h 299"/>
                    <a:gd name="T48" fmla="*/ 14 w 149"/>
                    <a:gd name="T49" fmla="*/ 270 h 299"/>
                    <a:gd name="T50" fmla="*/ 34 w 149"/>
                    <a:gd name="T51" fmla="*/ 246 h 299"/>
                    <a:gd name="T52" fmla="*/ 53 w 149"/>
                    <a:gd name="T53" fmla="*/ 217 h 299"/>
                    <a:gd name="T54" fmla="*/ 72 w 149"/>
                    <a:gd name="T55" fmla="*/ 193 h 299"/>
                    <a:gd name="T56" fmla="*/ 87 w 149"/>
                    <a:gd name="T57" fmla="*/ 164 h 299"/>
                    <a:gd name="T58" fmla="*/ 101 w 149"/>
                    <a:gd name="T59" fmla="*/ 140 h 299"/>
                    <a:gd name="T60" fmla="*/ 116 w 149"/>
                    <a:gd name="T61" fmla="*/ 111 h 299"/>
                    <a:gd name="T62" fmla="*/ 125 w 149"/>
                    <a:gd name="T63" fmla="*/ 82 h 299"/>
                    <a:gd name="T64" fmla="*/ 130 w 149"/>
                    <a:gd name="T65" fmla="*/ 67 h 299"/>
                    <a:gd name="T66" fmla="*/ 130 w 149"/>
                    <a:gd name="T67" fmla="*/ 53 h 299"/>
                    <a:gd name="T68" fmla="*/ 130 w 149"/>
                    <a:gd name="T69" fmla="*/ 48 h 299"/>
                    <a:gd name="T70" fmla="*/ 125 w 149"/>
                    <a:gd name="T71" fmla="*/ 38 h 299"/>
                    <a:gd name="T72" fmla="*/ 120 w 149"/>
                    <a:gd name="T73" fmla="*/ 33 h 299"/>
                    <a:gd name="T74" fmla="*/ 120 w 149"/>
                    <a:gd name="T75" fmla="*/ 24 h 299"/>
                    <a:gd name="T76" fmla="*/ 116 w 149"/>
                    <a:gd name="T77" fmla="*/ 19 h 299"/>
                    <a:gd name="T78" fmla="*/ 116 w 149"/>
                    <a:gd name="T79" fmla="*/ 14 h 299"/>
                    <a:gd name="T80" fmla="*/ 111 w 149"/>
                    <a:gd name="T81" fmla="*/ 4 h 299"/>
                    <a:gd name="T82" fmla="*/ 111 w 149"/>
                    <a:gd name="T83" fmla="*/ 0 h 299"/>
                    <a:gd name="T84" fmla="*/ 120 w 149"/>
                    <a:gd name="T85" fmla="*/ 9 h 299"/>
                    <a:gd name="T86" fmla="*/ 130 w 149"/>
                    <a:gd name="T87" fmla="*/ 19 h 299"/>
                    <a:gd name="T88" fmla="*/ 135 w 149"/>
                    <a:gd name="T89" fmla="*/ 33 h 299"/>
                    <a:gd name="T90" fmla="*/ 145 w 149"/>
                    <a:gd name="T91" fmla="*/ 48 h 299"/>
                    <a:gd name="T92" fmla="*/ 149 w 149"/>
                    <a:gd name="T93" fmla="*/ 57 h 299"/>
                    <a:gd name="T94" fmla="*/ 149 w 149"/>
                    <a:gd name="T95" fmla="*/ 72 h 299"/>
                    <a:gd name="T96" fmla="*/ 149 w 149"/>
                    <a:gd name="T97" fmla="*/ 86 h 299"/>
                    <a:gd name="T98" fmla="*/ 145 w 149"/>
                    <a:gd name="T99" fmla="*/ 101 h 29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49"/>
                    <a:gd name="T151" fmla="*/ 0 h 299"/>
                    <a:gd name="T152" fmla="*/ 149 w 149"/>
                    <a:gd name="T153" fmla="*/ 299 h 29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49" h="299">
                      <a:moveTo>
                        <a:pt x="145" y="101"/>
                      </a:moveTo>
                      <a:lnTo>
                        <a:pt x="140" y="111"/>
                      </a:lnTo>
                      <a:lnTo>
                        <a:pt x="140" y="115"/>
                      </a:lnTo>
                      <a:lnTo>
                        <a:pt x="140" y="120"/>
                      </a:lnTo>
                      <a:lnTo>
                        <a:pt x="140" y="125"/>
                      </a:lnTo>
                      <a:lnTo>
                        <a:pt x="135" y="130"/>
                      </a:lnTo>
                      <a:lnTo>
                        <a:pt x="135" y="135"/>
                      </a:lnTo>
                      <a:lnTo>
                        <a:pt x="130" y="140"/>
                      </a:lnTo>
                      <a:lnTo>
                        <a:pt x="125" y="149"/>
                      </a:lnTo>
                      <a:lnTo>
                        <a:pt x="125" y="154"/>
                      </a:lnTo>
                      <a:lnTo>
                        <a:pt x="120" y="159"/>
                      </a:lnTo>
                      <a:lnTo>
                        <a:pt x="116" y="164"/>
                      </a:lnTo>
                      <a:lnTo>
                        <a:pt x="116" y="168"/>
                      </a:lnTo>
                      <a:lnTo>
                        <a:pt x="111" y="173"/>
                      </a:lnTo>
                      <a:lnTo>
                        <a:pt x="111" y="178"/>
                      </a:lnTo>
                      <a:lnTo>
                        <a:pt x="106" y="183"/>
                      </a:lnTo>
                      <a:lnTo>
                        <a:pt x="101" y="188"/>
                      </a:lnTo>
                      <a:lnTo>
                        <a:pt x="96" y="197"/>
                      </a:lnTo>
                      <a:lnTo>
                        <a:pt x="91" y="202"/>
                      </a:lnTo>
                      <a:lnTo>
                        <a:pt x="87" y="212"/>
                      </a:lnTo>
                      <a:lnTo>
                        <a:pt x="82" y="222"/>
                      </a:lnTo>
                      <a:lnTo>
                        <a:pt x="77" y="226"/>
                      </a:lnTo>
                      <a:lnTo>
                        <a:pt x="72" y="236"/>
                      </a:lnTo>
                      <a:lnTo>
                        <a:pt x="67" y="246"/>
                      </a:lnTo>
                      <a:lnTo>
                        <a:pt x="63" y="251"/>
                      </a:lnTo>
                      <a:lnTo>
                        <a:pt x="53" y="260"/>
                      </a:lnTo>
                      <a:lnTo>
                        <a:pt x="48" y="265"/>
                      </a:lnTo>
                      <a:lnTo>
                        <a:pt x="43" y="275"/>
                      </a:lnTo>
                      <a:lnTo>
                        <a:pt x="38" y="280"/>
                      </a:lnTo>
                      <a:lnTo>
                        <a:pt x="29" y="284"/>
                      </a:lnTo>
                      <a:lnTo>
                        <a:pt x="24" y="289"/>
                      </a:lnTo>
                      <a:lnTo>
                        <a:pt x="14" y="294"/>
                      </a:lnTo>
                      <a:lnTo>
                        <a:pt x="5" y="299"/>
                      </a:lnTo>
                      <a:lnTo>
                        <a:pt x="0" y="299"/>
                      </a:lnTo>
                      <a:lnTo>
                        <a:pt x="0" y="294"/>
                      </a:lnTo>
                      <a:lnTo>
                        <a:pt x="0" y="289"/>
                      </a:lnTo>
                      <a:lnTo>
                        <a:pt x="5" y="284"/>
                      </a:lnTo>
                      <a:lnTo>
                        <a:pt x="5" y="280"/>
                      </a:lnTo>
                      <a:lnTo>
                        <a:pt x="14" y="270"/>
                      </a:lnTo>
                      <a:lnTo>
                        <a:pt x="24" y="255"/>
                      </a:lnTo>
                      <a:lnTo>
                        <a:pt x="34" y="246"/>
                      </a:lnTo>
                      <a:lnTo>
                        <a:pt x="43" y="231"/>
                      </a:lnTo>
                      <a:lnTo>
                        <a:pt x="53" y="217"/>
                      </a:lnTo>
                      <a:lnTo>
                        <a:pt x="63" y="207"/>
                      </a:lnTo>
                      <a:lnTo>
                        <a:pt x="72" y="193"/>
                      </a:lnTo>
                      <a:lnTo>
                        <a:pt x="77" y="178"/>
                      </a:lnTo>
                      <a:lnTo>
                        <a:pt x="87" y="164"/>
                      </a:lnTo>
                      <a:lnTo>
                        <a:pt x="91" y="154"/>
                      </a:lnTo>
                      <a:lnTo>
                        <a:pt x="101" y="140"/>
                      </a:lnTo>
                      <a:lnTo>
                        <a:pt x="106" y="125"/>
                      </a:lnTo>
                      <a:lnTo>
                        <a:pt x="116" y="111"/>
                      </a:lnTo>
                      <a:lnTo>
                        <a:pt x="120" y="96"/>
                      </a:lnTo>
                      <a:lnTo>
                        <a:pt x="125" y="82"/>
                      </a:lnTo>
                      <a:lnTo>
                        <a:pt x="130" y="67"/>
                      </a:lnTo>
                      <a:lnTo>
                        <a:pt x="130" y="53"/>
                      </a:lnTo>
                      <a:lnTo>
                        <a:pt x="130" y="48"/>
                      </a:lnTo>
                      <a:lnTo>
                        <a:pt x="125" y="43"/>
                      </a:lnTo>
                      <a:lnTo>
                        <a:pt x="125" y="38"/>
                      </a:lnTo>
                      <a:lnTo>
                        <a:pt x="120" y="33"/>
                      </a:lnTo>
                      <a:lnTo>
                        <a:pt x="120" y="28"/>
                      </a:lnTo>
                      <a:lnTo>
                        <a:pt x="120" y="24"/>
                      </a:lnTo>
                      <a:lnTo>
                        <a:pt x="116" y="24"/>
                      </a:lnTo>
                      <a:lnTo>
                        <a:pt x="116" y="19"/>
                      </a:lnTo>
                      <a:lnTo>
                        <a:pt x="116" y="14"/>
                      </a:lnTo>
                      <a:lnTo>
                        <a:pt x="111" y="9"/>
                      </a:lnTo>
                      <a:lnTo>
                        <a:pt x="111" y="4"/>
                      </a:lnTo>
                      <a:lnTo>
                        <a:pt x="111" y="0"/>
                      </a:lnTo>
                      <a:lnTo>
                        <a:pt x="116" y="4"/>
                      </a:lnTo>
                      <a:lnTo>
                        <a:pt x="120" y="9"/>
                      </a:lnTo>
                      <a:lnTo>
                        <a:pt x="125" y="14"/>
                      </a:lnTo>
                      <a:lnTo>
                        <a:pt x="130" y="19"/>
                      </a:lnTo>
                      <a:lnTo>
                        <a:pt x="130" y="28"/>
                      </a:lnTo>
                      <a:lnTo>
                        <a:pt x="135" y="33"/>
                      </a:lnTo>
                      <a:lnTo>
                        <a:pt x="140" y="38"/>
                      </a:lnTo>
                      <a:lnTo>
                        <a:pt x="145" y="48"/>
                      </a:lnTo>
                      <a:lnTo>
                        <a:pt x="145" y="53"/>
                      </a:lnTo>
                      <a:lnTo>
                        <a:pt x="149" y="57"/>
                      </a:lnTo>
                      <a:lnTo>
                        <a:pt x="149" y="67"/>
                      </a:lnTo>
                      <a:lnTo>
                        <a:pt x="149" y="72"/>
                      </a:lnTo>
                      <a:lnTo>
                        <a:pt x="149" y="82"/>
                      </a:lnTo>
                      <a:lnTo>
                        <a:pt x="149" y="86"/>
                      </a:lnTo>
                      <a:lnTo>
                        <a:pt x="145" y="96"/>
                      </a:lnTo>
                      <a:lnTo>
                        <a:pt x="145" y="101"/>
                      </a:lnTo>
                      <a:close/>
                    </a:path>
                  </a:pathLst>
                </a:custGeom>
                <a:solidFill>
                  <a:srgbClr val="FFC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5" name="Freeform 1911">
                  <a:extLst>
                    <a:ext uri="{FF2B5EF4-FFF2-40B4-BE49-F238E27FC236}">
                      <a16:creationId xmlns:a16="http://schemas.microsoft.com/office/drawing/2014/main" id="{643A49C2-0861-44D8-AE7D-E83CA4A3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3" y="2220"/>
                  <a:ext cx="44" cy="87"/>
                </a:xfrm>
                <a:custGeom>
                  <a:avLst/>
                  <a:gdLst>
                    <a:gd name="T0" fmla="*/ 44 w 44"/>
                    <a:gd name="T1" fmla="*/ 0 h 87"/>
                    <a:gd name="T2" fmla="*/ 39 w 44"/>
                    <a:gd name="T3" fmla="*/ 10 h 87"/>
                    <a:gd name="T4" fmla="*/ 39 w 44"/>
                    <a:gd name="T5" fmla="*/ 14 h 87"/>
                    <a:gd name="T6" fmla="*/ 39 w 44"/>
                    <a:gd name="T7" fmla="*/ 19 h 87"/>
                    <a:gd name="T8" fmla="*/ 39 w 44"/>
                    <a:gd name="T9" fmla="*/ 24 h 87"/>
                    <a:gd name="T10" fmla="*/ 34 w 44"/>
                    <a:gd name="T11" fmla="*/ 29 h 87"/>
                    <a:gd name="T12" fmla="*/ 34 w 44"/>
                    <a:gd name="T13" fmla="*/ 34 h 87"/>
                    <a:gd name="T14" fmla="*/ 29 w 44"/>
                    <a:gd name="T15" fmla="*/ 39 h 87"/>
                    <a:gd name="T16" fmla="*/ 24 w 44"/>
                    <a:gd name="T17" fmla="*/ 48 h 87"/>
                    <a:gd name="T18" fmla="*/ 24 w 44"/>
                    <a:gd name="T19" fmla="*/ 53 h 87"/>
                    <a:gd name="T20" fmla="*/ 19 w 44"/>
                    <a:gd name="T21" fmla="*/ 58 h 87"/>
                    <a:gd name="T22" fmla="*/ 15 w 44"/>
                    <a:gd name="T23" fmla="*/ 63 h 87"/>
                    <a:gd name="T24" fmla="*/ 15 w 44"/>
                    <a:gd name="T25" fmla="*/ 67 h 87"/>
                    <a:gd name="T26" fmla="*/ 10 w 44"/>
                    <a:gd name="T27" fmla="*/ 72 h 87"/>
                    <a:gd name="T28" fmla="*/ 10 w 44"/>
                    <a:gd name="T29" fmla="*/ 77 h 87"/>
                    <a:gd name="T30" fmla="*/ 5 w 44"/>
                    <a:gd name="T31" fmla="*/ 82 h 87"/>
                    <a:gd name="T32" fmla="*/ 0 w 44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87"/>
                    <a:gd name="T53" fmla="*/ 44 w 44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87">
                      <a:moveTo>
                        <a:pt x="44" y="0"/>
                      </a:moveTo>
                      <a:lnTo>
                        <a:pt x="39" y="10"/>
                      </a:lnTo>
                      <a:lnTo>
                        <a:pt x="39" y="14"/>
                      </a:lnTo>
                      <a:lnTo>
                        <a:pt x="39" y="19"/>
                      </a:lnTo>
                      <a:lnTo>
                        <a:pt x="39" y="24"/>
                      </a:lnTo>
                      <a:lnTo>
                        <a:pt x="34" y="29"/>
                      </a:lnTo>
                      <a:lnTo>
                        <a:pt x="34" y="34"/>
                      </a:lnTo>
                      <a:lnTo>
                        <a:pt x="29" y="39"/>
                      </a:lnTo>
                      <a:lnTo>
                        <a:pt x="24" y="48"/>
                      </a:lnTo>
                      <a:lnTo>
                        <a:pt x="24" y="53"/>
                      </a:lnTo>
                      <a:lnTo>
                        <a:pt x="19" y="58"/>
                      </a:lnTo>
                      <a:lnTo>
                        <a:pt x="15" y="63"/>
                      </a:lnTo>
                      <a:lnTo>
                        <a:pt x="15" y="67"/>
                      </a:lnTo>
                      <a:lnTo>
                        <a:pt x="10" y="72"/>
                      </a:lnTo>
                      <a:lnTo>
                        <a:pt x="10" y="77"/>
                      </a:lnTo>
                      <a:lnTo>
                        <a:pt x="5" y="8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6" name="Freeform 1912">
                  <a:extLst>
                    <a:ext uri="{FF2B5EF4-FFF2-40B4-BE49-F238E27FC236}">
                      <a16:creationId xmlns:a16="http://schemas.microsoft.com/office/drawing/2014/main" id="{DDFC8D79-687E-463C-ADF1-236594C2E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7" y="2307"/>
                  <a:ext cx="96" cy="111"/>
                </a:xfrm>
                <a:custGeom>
                  <a:avLst/>
                  <a:gdLst>
                    <a:gd name="T0" fmla="*/ 96 w 96"/>
                    <a:gd name="T1" fmla="*/ 0 h 111"/>
                    <a:gd name="T2" fmla="*/ 91 w 96"/>
                    <a:gd name="T3" fmla="*/ 9 h 111"/>
                    <a:gd name="T4" fmla="*/ 86 w 96"/>
                    <a:gd name="T5" fmla="*/ 14 h 111"/>
                    <a:gd name="T6" fmla="*/ 82 w 96"/>
                    <a:gd name="T7" fmla="*/ 24 h 111"/>
                    <a:gd name="T8" fmla="*/ 77 w 96"/>
                    <a:gd name="T9" fmla="*/ 34 h 111"/>
                    <a:gd name="T10" fmla="*/ 72 w 96"/>
                    <a:gd name="T11" fmla="*/ 38 h 111"/>
                    <a:gd name="T12" fmla="*/ 67 w 96"/>
                    <a:gd name="T13" fmla="*/ 48 h 111"/>
                    <a:gd name="T14" fmla="*/ 62 w 96"/>
                    <a:gd name="T15" fmla="*/ 58 h 111"/>
                    <a:gd name="T16" fmla="*/ 58 w 96"/>
                    <a:gd name="T17" fmla="*/ 63 h 111"/>
                    <a:gd name="T18" fmla="*/ 48 w 96"/>
                    <a:gd name="T19" fmla="*/ 72 h 111"/>
                    <a:gd name="T20" fmla="*/ 43 w 96"/>
                    <a:gd name="T21" fmla="*/ 77 h 111"/>
                    <a:gd name="T22" fmla="*/ 38 w 96"/>
                    <a:gd name="T23" fmla="*/ 87 h 111"/>
                    <a:gd name="T24" fmla="*/ 33 w 96"/>
                    <a:gd name="T25" fmla="*/ 92 h 111"/>
                    <a:gd name="T26" fmla="*/ 24 w 96"/>
                    <a:gd name="T27" fmla="*/ 96 h 111"/>
                    <a:gd name="T28" fmla="*/ 19 w 96"/>
                    <a:gd name="T29" fmla="*/ 101 h 111"/>
                    <a:gd name="T30" fmla="*/ 9 w 96"/>
                    <a:gd name="T31" fmla="*/ 106 h 111"/>
                    <a:gd name="T32" fmla="*/ 0 w 96"/>
                    <a:gd name="T33" fmla="*/ 111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111"/>
                    <a:gd name="T53" fmla="*/ 96 w 96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111">
                      <a:moveTo>
                        <a:pt x="96" y="0"/>
                      </a:moveTo>
                      <a:lnTo>
                        <a:pt x="91" y="9"/>
                      </a:lnTo>
                      <a:lnTo>
                        <a:pt x="86" y="14"/>
                      </a:lnTo>
                      <a:lnTo>
                        <a:pt x="82" y="24"/>
                      </a:lnTo>
                      <a:lnTo>
                        <a:pt x="77" y="34"/>
                      </a:lnTo>
                      <a:lnTo>
                        <a:pt x="72" y="38"/>
                      </a:lnTo>
                      <a:lnTo>
                        <a:pt x="67" y="48"/>
                      </a:lnTo>
                      <a:lnTo>
                        <a:pt x="62" y="58"/>
                      </a:lnTo>
                      <a:lnTo>
                        <a:pt x="58" y="63"/>
                      </a:lnTo>
                      <a:lnTo>
                        <a:pt x="48" y="72"/>
                      </a:lnTo>
                      <a:lnTo>
                        <a:pt x="43" y="77"/>
                      </a:lnTo>
                      <a:lnTo>
                        <a:pt x="38" y="87"/>
                      </a:lnTo>
                      <a:lnTo>
                        <a:pt x="33" y="92"/>
                      </a:lnTo>
                      <a:lnTo>
                        <a:pt x="24" y="96"/>
                      </a:lnTo>
                      <a:lnTo>
                        <a:pt x="19" y="101"/>
                      </a:lnTo>
                      <a:lnTo>
                        <a:pt x="9" y="106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7" name="Freeform 1913">
                  <a:extLst>
                    <a:ext uri="{FF2B5EF4-FFF2-40B4-BE49-F238E27FC236}">
                      <a16:creationId xmlns:a16="http://schemas.microsoft.com/office/drawing/2014/main" id="{CB05FD25-7D9C-4ABA-81B0-C251B2F38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2399"/>
                  <a:ext cx="5" cy="19"/>
                </a:xfrm>
                <a:custGeom>
                  <a:avLst/>
                  <a:gdLst>
                    <a:gd name="T0" fmla="*/ 5 w 5"/>
                    <a:gd name="T1" fmla="*/ 19 h 19"/>
                    <a:gd name="T2" fmla="*/ 5 w 5"/>
                    <a:gd name="T3" fmla="*/ 19 h 19"/>
                    <a:gd name="T4" fmla="*/ 0 w 5"/>
                    <a:gd name="T5" fmla="*/ 19 h 19"/>
                    <a:gd name="T6" fmla="*/ 0 w 5"/>
                    <a:gd name="T7" fmla="*/ 19 h 19"/>
                    <a:gd name="T8" fmla="*/ 0 w 5"/>
                    <a:gd name="T9" fmla="*/ 14 h 19"/>
                    <a:gd name="T10" fmla="*/ 0 w 5"/>
                    <a:gd name="T11" fmla="*/ 14 h 19"/>
                    <a:gd name="T12" fmla="*/ 0 w 5"/>
                    <a:gd name="T13" fmla="*/ 14 h 19"/>
                    <a:gd name="T14" fmla="*/ 0 w 5"/>
                    <a:gd name="T15" fmla="*/ 14 h 19"/>
                    <a:gd name="T16" fmla="*/ 0 w 5"/>
                    <a:gd name="T17" fmla="*/ 9 h 19"/>
                    <a:gd name="T18" fmla="*/ 0 w 5"/>
                    <a:gd name="T19" fmla="*/ 9 h 19"/>
                    <a:gd name="T20" fmla="*/ 0 w 5"/>
                    <a:gd name="T21" fmla="*/ 9 h 19"/>
                    <a:gd name="T22" fmla="*/ 0 w 5"/>
                    <a:gd name="T23" fmla="*/ 9 h 19"/>
                    <a:gd name="T24" fmla="*/ 5 w 5"/>
                    <a:gd name="T25" fmla="*/ 4 h 19"/>
                    <a:gd name="T26" fmla="*/ 5 w 5"/>
                    <a:gd name="T27" fmla="*/ 4 h 19"/>
                    <a:gd name="T28" fmla="*/ 5 w 5"/>
                    <a:gd name="T29" fmla="*/ 4 h 19"/>
                    <a:gd name="T30" fmla="*/ 5 w 5"/>
                    <a:gd name="T31" fmla="*/ 4 h 19"/>
                    <a:gd name="T32" fmla="*/ 5 w 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19"/>
                      </a:move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8" name="Freeform 1914">
                  <a:extLst>
                    <a:ext uri="{FF2B5EF4-FFF2-40B4-BE49-F238E27FC236}">
                      <a16:creationId xmlns:a16="http://schemas.microsoft.com/office/drawing/2014/main" id="{38738B3D-C668-46C6-8968-E0801B62F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7" y="2186"/>
                  <a:ext cx="125" cy="213"/>
                </a:xfrm>
                <a:custGeom>
                  <a:avLst/>
                  <a:gdLst>
                    <a:gd name="T0" fmla="*/ 0 w 125"/>
                    <a:gd name="T1" fmla="*/ 213 h 213"/>
                    <a:gd name="T2" fmla="*/ 9 w 125"/>
                    <a:gd name="T3" fmla="*/ 203 h 213"/>
                    <a:gd name="T4" fmla="*/ 19 w 125"/>
                    <a:gd name="T5" fmla="*/ 188 h 213"/>
                    <a:gd name="T6" fmla="*/ 29 w 125"/>
                    <a:gd name="T7" fmla="*/ 179 h 213"/>
                    <a:gd name="T8" fmla="*/ 38 w 125"/>
                    <a:gd name="T9" fmla="*/ 164 h 213"/>
                    <a:gd name="T10" fmla="*/ 48 w 125"/>
                    <a:gd name="T11" fmla="*/ 150 h 213"/>
                    <a:gd name="T12" fmla="*/ 58 w 125"/>
                    <a:gd name="T13" fmla="*/ 140 h 213"/>
                    <a:gd name="T14" fmla="*/ 67 w 125"/>
                    <a:gd name="T15" fmla="*/ 126 h 213"/>
                    <a:gd name="T16" fmla="*/ 72 w 125"/>
                    <a:gd name="T17" fmla="*/ 111 h 213"/>
                    <a:gd name="T18" fmla="*/ 82 w 125"/>
                    <a:gd name="T19" fmla="*/ 97 h 213"/>
                    <a:gd name="T20" fmla="*/ 86 w 125"/>
                    <a:gd name="T21" fmla="*/ 87 h 213"/>
                    <a:gd name="T22" fmla="*/ 96 w 125"/>
                    <a:gd name="T23" fmla="*/ 73 h 213"/>
                    <a:gd name="T24" fmla="*/ 101 w 125"/>
                    <a:gd name="T25" fmla="*/ 58 h 213"/>
                    <a:gd name="T26" fmla="*/ 111 w 125"/>
                    <a:gd name="T27" fmla="*/ 44 h 213"/>
                    <a:gd name="T28" fmla="*/ 115 w 125"/>
                    <a:gd name="T29" fmla="*/ 29 h 213"/>
                    <a:gd name="T30" fmla="*/ 120 w 125"/>
                    <a:gd name="T31" fmla="*/ 15 h 213"/>
                    <a:gd name="T32" fmla="*/ 125 w 125"/>
                    <a:gd name="T33" fmla="*/ 0 h 2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5"/>
                    <a:gd name="T52" fmla="*/ 0 h 213"/>
                    <a:gd name="T53" fmla="*/ 125 w 125"/>
                    <a:gd name="T54" fmla="*/ 213 h 2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5" h="213">
                      <a:moveTo>
                        <a:pt x="0" y="213"/>
                      </a:moveTo>
                      <a:lnTo>
                        <a:pt x="9" y="203"/>
                      </a:lnTo>
                      <a:lnTo>
                        <a:pt x="19" y="188"/>
                      </a:lnTo>
                      <a:lnTo>
                        <a:pt x="29" y="179"/>
                      </a:lnTo>
                      <a:lnTo>
                        <a:pt x="38" y="164"/>
                      </a:lnTo>
                      <a:lnTo>
                        <a:pt x="48" y="150"/>
                      </a:lnTo>
                      <a:lnTo>
                        <a:pt x="58" y="140"/>
                      </a:lnTo>
                      <a:lnTo>
                        <a:pt x="67" y="126"/>
                      </a:lnTo>
                      <a:lnTo>
                        <a:pt x="72" y="111"/>
                      </a:lnTo>
                      <a:lnTo>
                        <a:pt x="82" y="97"/>
                      </a:lnTo>
                      <a:lnTo>
                        <a:pt x="86" y="87"/>
                      </a:lnTo>
                      <a:lnTo>
                        <a:pt x="96" y="73"/>
                      </a:lnTo>
                      <a:lnTo>
                        <a:pt x="101" y="58"/>
                      </a:lnTo>
                      <a:lnTo>
                        <a:pt x="111" y="44"/>
                      </a:lnTo>
                      <a:lnTo>
                        <a:pt x="115" y="29"/>
                      </a:lnTo>
                      <a:lnTo>
                        <a:pt x="120" y="1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9" name="Line 1915">
                  <a:extLst>
                    <a:ext uri="{FF2B5EF4-FFF2-40B4-BE49-F238E27FC236}">
                      <a16:creationId xmlns:a16="http://schemas.microsoft.com/office/drawing/2014/main" id="{84623FAE-276B-4357-8DC8-56E24292E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2" y="2172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0" name="Freeform 1916">
                  <a:extLst>
                    <a:ext uri="{FF2B5EF4-FFF2-40B4-BE49-F238E27FC236}">
                      <a16:creationId xmlns:a16="http://schemas.microsoft.com/office/drawing/2014/main" id="{3C528CF0-1376-4B9E-91CE-BD30F8D40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3" y="2119"/>
                  <a:ext cx="19" cy="53"/>
                </a:xfrm>
                <a:custGeom>
                  <a:avLst/>
                  <a:gdLst>
                    <a:gd name="T0" fmla="*/ 19 w 19"/>
                    <a:gd name="T1" fmla="*/ 53 h 53"/>
                    <a:gd name="T2" fmla="*/ 19 w 19"/>
                    <a:gd name="T3" fmla="*/ 48 h 53"/>
                    <a:gd name="T4" fmla="*/ 19 w 19"/>
                    <a:gd name="T5" fmla="*/ 48 h 53"/>
                    <a:gd name="T6" fmla="*/ 14 w 19"/>
                    <a:gd name="T7" fmla="*/ 43 h 53"/>
                    <a:gd name="T8" fmla="*/ 14 w 19"/>
                    <a:gd name="T9" fmla="*/ 38 h 53"/>
                    <a:gd name="T10" fmla="*/ 14 w 19"/>
                    <a:gd name="T11" fmla="*/ 38 h 53"/>
                    <a:gd name="T12" fmla="*/ 9 w 19"/>
                    <a:gd name="T13" fmla="*/ 33 h 53"/>
                    <a:gd name="T14" fmla="*/ 9 w 19"/>
                    <a:gd name="T15" fmla="*/ 28 h 53"/>
                    <a:gd name="T16" fmla="*/ 9 w 19"/>
                    <a:gd name="T17" fmla="*/ 24 h 53"/>
                    <a:gd name="T18" fmla="*/ 5 w 19"/>
                    <a:gd name="T19" fmla="*/ 24 h 53"/>
                    <a:gd name="T20" fmla="*/ 5 w 19"/>
                    <a:gd name="T21" fmla="*/ 19 h 53"/>
                    <a:gd name="T22" fmla="*/ 5 w 19"/>
                    <a:gd name="T23" fmla="*/ 14 h 53"/>
                    <a:gd name="T24" fmla="*/ 5 w 19"/>
                    <a:gd name="T25" fmla="*/ 14 h 53"/>
                    <a:gd name="T26" fmla="*/ 0 w 19"/>
                    <a:gd name="T27" fmla="*/ 9 h 53"/>
                    <a:gd name="T28" fmla="*/ 0 w 19"/>
                    <a:gd name="T29" fmla="*/ 4 h 53"/>
                    <a:gd name="T30" fmla="*/ 0 w 19"/>
                    <a:gd name="T31" fmla="*/ 0 h 53"/>
                    <a:gd name="T32" fmla="*/ 0 w 19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3"/>
                    <a:gd name="T53" fmla="*/ 19 w 1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3">
                      <a:moveTo>
                        <a:pt x="19" y="53"/>
                      </a:moveTo>
                      <a:lnTo>
                        <a:pt x="19" y="48"/>
                      </a:lnTo>
                      <a:lnTo>
                        <a:pt x="14" y="43"/>
                      </a:lnTo>
                      <a:lnTo>
                        <a:pt x="14" y="38"/>
                      </a:lnTo>
                      <a:lnTo>
                        <a:pt x="9" y="33"/>
                      </a:lnTo>
                      <a:lnTo>
                        <a:pt x="9" y="28"/>
                      </a:lnTo>
                      <a:lnTo>
                        <a:pt x="9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1" name="Freeform 1917">
                  <a:extLst>
                    <a:ext uri="{FF2B5EF4-FFF2-40B4-BE49-F238E27FC236}">
                      <a16:creationId xmlns:a16="http://schemas.microsoft.com/office/drawing/2014/main" id="{5DBAF795-1691-43C1-A5C8-3552B610F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3" y="2119"/>
                  <a:ext cx="38" cy="101"/>
                </a:xfrm>
                <a:custGeom>
                  <a:avLst/>
                  <a:gdLst>
                    <a:gd name="T0" fmla="*/ 0 w 38"/>
                    <a:gd name="T1" fmla="*/ 0 h 101"/>
                    <a:gd name="T2" fmla="*/ 5 w 38"/>
                    <a:gd name="T3" fmla="*/ 4 h 101"/>
                    <a:gd name="T4" fmla="*/ 9 w 38"/>
                    <a:gd name="T5" fmla="*/ 9 h 101"/>
                    <a:gd name="T6" fmla="*/ 14 w 38"/>
                    <a:gd name="T7" fmla="*/ 14 h 101"/>
                    <a:gd name="T8" fmla="*/ 19 w 38"/>
                    <a:gd name="T9" fmla="*/ 19 h 101"/>
                    <a:gd name="T10" fmla="*/ 19 w 38"/>
                    <a:gd name="T11" fmla="*/ 28 h 101"/>
                    <a:gd name="T12" fmla="*/ 24 w 38"/>
                    <a:gd name="T13" fmla="*/ 33 h 101"/>
                    <a:gd name="T14" fmla="*/ 29 w 38"/>
                    <a:gd name="T15" fmla="*/ 38 h 101"/>
                    <a:gd name="T16" fmla="*/ 34 w 38"/>
                    <a:gd name="T17" fmla="*/ 48 h 101"/>
                    <a:gd name="T18" fmla="*/ 34 w 38"/>
                    <a:gd name="T19" fmla="*/ 53 h 101"/>
                    <a:gd name="T20" fmla="*/ 38 w 38"/>
                    <a:gd name="T21" fmla="*/ 57 h 101"/>
                    <a:gd name="T22" fmla="*/ 38 w 38"/>
                    <a:gd name="T23" fmla="*/ 67 h 101"/>
                    <a:gd name="T24" fmla="*/ 38 w 38"/>
                    <a:gd name="T25" fmla="*/ 72 h 101"/>
                    <a:gd name="T26" fmla="*/ 38 w 38"/>
                    <a:gd name="T27" fmla="*/ 82 h 101"/>
                    <a:gd name="T28" fmla="*/ 38 w 38"/>
                    <a:gd name="T29" fmla="*/ 86 h 101"/>
                    <a:gd name="T30" fmla="*/ 34 w 38"/>
                    <a:gd name="T31" fmla="*/ 96 h 101"/>
                    <a:gd name="T32" fmla="*/ 34 w 38"/>
                    <a:gd name="T33" fmla="*/ 101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01"/>
                    <a:gd name="T53" fmla="*/ 38 w 38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0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9" y="9"/>
                      </a:lnTo>
                      <a:lnTo>
                        <a:pt x="14" y="14"/>
                      </a:lnTo>
                      <a:lnTo>
                        <a:pt x="19" y="19"/>
                      </a:lnTo>
                      <a:lnTo>
                        <a:pt x="19" y="28"/>
                      </a:lnTo>
                      <a:lnTo>
                        <a:pt x="24" y="33"/>
                      </a:lnTo>
                      <a:lnTo>
                        <a:pt x="29" y="38"/>
                      </a:lnTo>
                      <a:lnTo>
                        <a:pt x="34" y="48"/>
                      </a:lnTo>
                      <a:lnTo>
                        <a:pt x="34" y="53"/>
                      </a:lnTo>
                      <a:lnTo>
                        <a:pt x="38" y="57"/>
                      </a:lnTo>
                      <a:lnTo>
                        <a:pt x="38" y="67"/>
                      </a:lnTo>
                      <a:lnTo>
                        <a:pt x="38" y="72"/>
                      </a:lnTo>
                      <a:lnTo>
                        <a:pt x="38" y="82"/>
                      </a:lnTo>
                      <a:lnTo>
                        <a:pt x="38" y="86"/>
                      </a:lnTo>
                      <a:lnTo>
                        <a:pt x="34" y="96"/>
                      </a:lnTo>
                      <a:lnTo>
                        <a:pt x="34" y="1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2" name="Freeform 1918">
                  <a:extLst>
                    <a:ext uri="{FF2B5EF4-FFF2-40B4-BE49-F238E27FC236}">
                      <a16:creationId xmlns:a16="http://schemas.microsoft.com/office/drawing/2014/main" id="{BEBC3A6D-3C05-49DB-AEC9-B883661E9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162"/>
                  <a:ext cx="125" cy="159"/>
                </a:xfrm>
                <a:custGeom>
                  <a:avLst/>
                  <a:gdLst>
                    <a:gd name="T0" fmla="*/ 121 w 125"/>
                    <a:gd name="T1" fmla="*/ 24 h 159"/>
                    <a:gd name="T2" fmla="*/ 121 w 125"/>
                    <a:gd name="T3" fmla="*/ 43 h 159"/>
                    <a:gd name="T4" fmla="*/ 116 w 125"/>
                    <a:gd name="T5" fmla="*/ 58 h 159"/>
                    <a:gd name="T6" fmla="*/ 106 w 125"/>
                    <a:gd name="T7" fmla="*/ 72 h 159"/>
                    <a:gd name="T8" fmla="*/ 96 w 125"/>
                    <a:gd name="T9" fmla="*/ 92 h 159"/>
                    <a:gd name="T10" fmla="*/ 92 w 125"/>
                    <a:gd name="T11" fmla="*/ 106 h 159"/>
                    <a:gd name="T12" fmla="*/ 82 w 125"/>
                    <a:gd name="T13" fmla="*/ 121 h 159"/>
                    <a:gd name="T14" fmla="*/ 68 w 125"/>
                    <a:gd name="T15" fmla="*/ 135 h 159"/>
                    <a:gd name="T16" fmla="*/ 63 w 125"/>
                    <a:gd name="T17" fmla="*/ 145 h 159"/>
                    <a:gd name="T18" fmla="*/ 53 w 125"/>
                    <a:gd name="T19" fmla="*/ 150 h 159"/>
                    <a:gd name="T20" fmla="*/ 43 w 125"/>
                    <a:gd name="T21" fmla="*/ 150 h 159"/>
                    <a:gd name="T22" fmla="*/ 39 w 125"/>
                    <a:gd name="T23" fmla="*/ 154 h 159"/>
                    <a:gd name="T24" fmla="*/ 29 w 125"/>
                    <a:gd name="T25" fmla="*/ 159 h 159"/>
                    <a:gd name="T26" fmla="*/ 24 w 125"/>
                    <a:gd name="T27" fmla="*/ 159 h 159"/>
                    <a:gd name="T28" fmla="*/ 14 w 125"/>
                    <a:gd name="T29" fmla="*/ 159 h 159"/>
                    <a:gd name="T30" fmla="*/ 5 w 125"/>
                    <a:gd name="T31" fmla="*/ 159 h 159"/>
                    <a:gd name="T32" fmla="*/ 5 w 125"/>
                    <a:gd name="T33" fmla="*/ 150 h 159"/>
                    <a:gd name="T34" fmla="*/ 14 w 125"/>
                    <a:gd name="T35" fmla="*/ 130 h 159"/>
                    <a:gd name="T36" fmla="*/ 24 w 125"/>
                    <a:gd name="T37" fmla="*/ 111 h 159"/>
                    <a:gd name="T38" fmla="*/ 34 w 125"/>
                    <a:gd name="T39" fmla="*/ 87 h 159"/>
                    <a:gd name="T40" fmla="*/ 43 w 125"/>
                    <a:gd name="T41" fmla="*/ 68 h 159"/>
                    <a:gd name="T42" fmla="*/ 53 w 125"/>
                    <a:gd name="T43" fmla="*/ 48 h 159"/>
                    <a:gd name="T44" fmla="*/ 63 w 125"/>
                    <a:gd name="T45" fmla="*/ 29 h 159"/>
                    <a:gd name="T46" fmla="*/ 77 w 125"/>
                    <a:gd name="T47" fmla="*/ 10 h 159"/>
                    <a:gd name="T48" fmla="*/ 87 w 125"/>
                    <a:gd name="T49" fmla="*/ 0 h 159"/>
                    <a:gd name="T50" fmla="*/ 92 w 125"/>
                    <a:gd name="T51" fmla="*/ 0 h 159"/>
                    <a:gd name="T52" fmla="*/ 96 w 125"/>
                    <a:gd name="T53" fmla="*/ 0 h 159"/>
                    <a:gd name="T54" fmla="*/ 101 w 125"/>
                    <a:gd name="T55" fmla="*/ 5 h 159"/>
                    <a:gd name="T56" fmla="*/ 106 w 125"/>
                    <a:gd name="T57" fmla="*/ 5 h 159"/>
                    <a:gd name="T58" fmla="*/ 111 w 125"/>
                    <a:gd name="T59" fmla="*/ 10 h 159"/>
                    <a:gd name="T60" fmla="*/ 116 w 125"/>
                    <a:gd name="T61" fmla="*/ 10 h 159"/>
                    <a:gd name="T62" fmla="*/ 121 w 125"/>
                    <a:gd name="T63" fmla="*/ 14 h 1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5"/>
                    <a:gd name="T97" fmla="*/ 0 h 159"/>
                    <a:gd name="T98" fmla="*/ 125 w 125"/>
                    <a:gd name="T99" fmla="*/ 159 h 1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5" h="159">
                      <a:moveTo>
                        <a:pt x="125" y="14"/>
                      </a:moveTo>
                      <a:lnTo>
                        <a:pt x="121" y="24"/>
                      </a:lnTo>
                      <a:lnTo>
                        <a:pt x="121" y="34"/>
                      </a:lnTo>
                      <a:lnTo>
                        <a:pt x="121" y="43"/>
                      </a:lnTo>
                      <a:lnTo>
                        <a:pt x="116" y="48"/>
                      </a:lnTo>
                      <a:lnTo>
                        <a:pt x="116" y="58"/>
                      </a:lnTo>
                      <a:lnTo>
                        <a:pt x="111" y="68"/>
                      </a:lnTo>
                      <a:lnTo>
                        <a:pt x="106" y="72"/>
                      </a:lnTo>
                      <a:lnTo>
                        <a:pt x="101" y="82"/>
                      </a:lnTo>
                      <a:lnTo>
                        <a:pt x="96" y="92"/>
                      </a:lnTo>
                      <a:lnTo>
                        <a:pt x="96" y="97"/>
                      </a:lnTo>
                      <a:lnTo>
                        <a:pt x="92" y="106"/>
                      </a:lnTo>
                      <a:lnTo>
                        <a:pt x="87" y="116"/>
                      </a:lnTo>
                      <a:lnTo>
                        <a:pt x="82" y="121"/>
                      </a:lnTo>
                      <a:lnTo>
                        <a:pt x="77" y="130"/>
                      </a:lnTo>
                      <a:lnTo>
                        <a:pt x="68" y="135"/>
                      </a:lnTo>
                      <a:lnTo>
                        <a:pt x="63" y="145"/>
                      </a:lnTo>
                      <a:lnTo>
                        <a:pt x="58" y="145"/>
                      </a:lnTo>
                      <a:lnTo>
                        <a:pt x="53" y="150"/>
                      </a:lnTo>
                      <a:lnTo>
                        <a:pt x="48" y="150"/>
                      </a:lnTo>
                      <a:lnTo>
                        <a:pt x="43" y="150"/>
                      </a:lnTo>
                      <a:lnTo>
                        <a:pt x="43" y="154"/>
                      </a:lnTo>
                      <a:lnTo>
                        <a:pt x="39" y="154"/>
                      </a:lnTo>
                      <a:lnTo>
                        <a:pt x="34" y="159"/>
                      </a:lnTo>
                      <a:lnTo>
                        <a:pt x="29" y="159"/>
                      </a:lnTo>
                      <a:lnTo>
                        <a:pt x="24" y="159"/>
                      </a:lnTo>
                      <a:lnTo>
                        <a:pt x="19" y="159"/>
                      </a:lnTo>
                      <a:lnTo>
                        <a:pt x="14" y="159"/>
                      </a:lnTo>
                      <a:lnTo>
                        <a:pt x="10" y="159"/>
                      </a:lnTo>
                      <a:lnTo>
                        <a:pt x="5" y="159"/>
                      </a:lnTo>
                      <a:lnTo>
                        <a:pt x="0" y="159"/>
                      </a:lnTo>
                      <a:lnTo>
                        <a:pt x="5" y="150"/>
                      </a:lnTo>
                      <a:lnTo>
                        <a:pt x="10" y="140"/>
                      </a:lnTo>
                      <a:lnTo>
                        <a:pt x="14" y="130"/>
                      </a:lnTo>
                      <a:lnTo>
                        <a:pt x="19" y="121"/>
                      </a:lnTo>
                      <a:lnTo>
                        <a:pt x="24" y="111"/>
                      </a:lnTo>
                      <a:lnTo>
                        <a:pt x="29" y="101"/>
                      </a:lnTo>
                      <a:lnTo>
                        <a:pt x="34" y="87"/>
                      </a:lnTo>
                      <a:lnTo>
                        <a:pt x="39" y="77"/>
                      </a:lnTo>
                      <a:lnTo>
                        <a:pt x="43" y="68"/>
                      </a:lnTo>
                      <a:lnTo>
                        <a:pt x="48" y="58"/>
                      </a:lnTo>
                      <a:lnTo>
                        <a:pt x="53" y="48"/>
                      </a:lnTo>
                      <a:lnTo>
                        <a:pt x="58" y="39"/>
                      </a:lnTo>
                      <a:lnTo>
                        <a:pt x="63" y="29"/>
                      </a:lnTo>
                      <a:lnTo>
                        <a:pt x="72" y="19"/>
                      </a:lnTo>
                      <a:lnTo>
                        <a:pt x="77" y="1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2" y="0"/>
                      </a:lnTo>
                      <a:lnTo>
                        <a:pt x="96" y="0"/>
                      </a:lnTo>
                      <a:lnTo>
                        <a:pt x="101" y="5"/>
                      </a:lnTo>
                      <a:lnTo>
                        <a:pt x="106" y="5"/>
                      </a:lnTo>
                      <a:lnTo>
                        <a:pt x="111" y="5"/>
                      </a:lnTo>
                      <a:lnTo>
                        <a:pt x="111" y="10"/>
                      </a:lnTo>
                      <a:lnTo>
                        <a:pt x="116" y="10"/>
                      </a:lnTo>
                      <a:lnTo>
                        <a:pt x="121" y="14"/>
                      </a:lnTo>
                      <a:lnTo>
                        <a:pt x="125" y="14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3" name="Freeform 1919">
                  <a:extLst>
                    <a:ext uri="{FF2B5EF4-FFF2-40B4-BE49-F238E27FC236}">
                      <a16:creationId xmlns:a16="http://schemas.microsoft.com/office/drawing/2014/main" id="{7D53EC0C-9219-4B53-8F80-82A0AD862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2176"/>
                  <a:ext cx="62" cy="131"/>
                </a:xfrm>
                <a:custGeom>
                  <a:avLst/>
                  <a:gdLst>
                    <a:gd name="T0" fmla="*/ 62 w 62"/>
                    <a:gd name="T1" fmla="*/ 0 h 131"/>
                    <a:gd name="T2" fmla="*/ 58 w 62"/>
                    <a:gd name="T3" fmla="*/ 10 h 131"/>
                    <a:gd name="T4" fmla="*/ 58 w 62"/>
                    <a:gd name="T5" fmla="*/ 20 h 131"/>
                    <a:gd name="T6" fmla="*/ 58 w 62"/>
                    <a:gd name="T7" fmla="*/ 29 h 131"/>
                    <a:gd name="T8" fmla="*/ 53 w 62"/>
                    <a:gd name="T9" fmla="*/ 34 h 131"/>
                    <a:gd name="T10" fmla="*/ 53 w 62"/>
                    <a:gd name="T11" fmla="*/ 44 h 131"/>
                    <a:gd name="T12" fmla="*/ 48 w 62"/>
                    <a:gd name="T13" fmla="*/ 54 h 131"/>
                    <a:gd name="T14" fmla="*/ 43 w 62"/>
                    <a:gd name="T15" fmla="*/ 58 h 131"/>
                    <a:gd name="T16" fmla="*/ 38 w 62"/>
                    <a:gd name="T17" fmla="*/ 68 h 131"/>
                    <a:gd name="T18" fmla="*/ 33 w 62"/>
                    <a:gd name="T19" fmla="*/ 78 h 131"/>
                    <a:gd name="T20" fmla="*/ 33 w 62"/>
                    <a:gd name="T21" fmla="*/ 83 h 131"/>
                    <a:gd name="T22" fmla="*/ 29 w 62"/>
                    <a:gd name="T23" fmla="*/ 92 h 131"/>
                    <a:gd name="T24" fmla="*/ 24 w 62"/>
                    <a:gd name="T25" fmla="*/ 102 h 131"/>
                    <a:gd name="T26" fmla="*/ 19 w 62"/>
                    <a:gd name="T27" fmla="*/ 107 h 131"/>
                    <a:gd name="T28" fmla="*/ 14 w 62"/>
                    <a:gd name="T29" fmla="*/ 116 h 131"/>
                    <a:gd name="T30" fmla="*/ 5 w 62"/>
                    <a:gd name="T31" fmla="*/ 121 h 131"/>
                    <a:gd name="T32" fmla="*/ 0 w 62"/>
                    <a:gd name="T33" fmla="*/ 131 h 1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2"/>
                    <a:gd name="T52" fmla="*/ 0 h 131"/>
                    <a:gd name="T53" fmla="*/ 62 w 62"/>
                    <a:gd name="T54" fmla="*/ 131 h 1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2" h="131">
                      <a:moveTo>
                        <a:pt x="62" y="0"/>
                      </a:moveTo>
                      <a:lnTo>
                        <a:pt x="58" y="10"/>
                      </a:lnTo>
                      <a:lnTo>
                        <a:pt x="58" y="20"/>
                      </a:lnTo>
                      <a:lnTo>
                        <a:pt x="58" y="29"/>
                      </a:lnTo>
                      <a:lnTo>
                        <a:pt x="53" y="34"/>
                      </a:lnTo>
                      <a:lnTo>
                        <a:pt x="53" y="44"/>
                      </a:lnTo>
                      <a:lnTo>
                        <a:pt x="48" y="54"/>
                      </a:lnTo>
                      <a:lnTo>
                        <a:pt x="43" y="58"/>
                      </a:lnTo>
                      <a:lnTo>
                        <a:pt x="38" y="68"/>
                      </a:lnTo>
                      <a:lnTo>
                        <a:pt x="33" y="78"/>
                      </a:lnTo>
                      <a:lnTo>
                        <a:pt x="33" y="83"/>
                      </a:lnTo>
                      <a:lnTo>
                        <a:pt x="29" y="92"/>
                      </a:lnTo>
                      <a:lnTo>
                        <a:pt x="24" y="102"/>
                      </a:lnTo>
                      <a:lnTo>
                        <a:pt x="19" y="107"/>
                      </a:lnTo>
                      <a:lnTo>
                        <a:pt x="14" y="116"/>
                      </a:lnTo>
                      <a:lnTo>
                        <a:pt x="5" y="12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4" name="Freeform 1920">
                  <a:extLst>
                    <a:ext uri="{FF2B5EF4-FFF2-40B4-BE49-F238E27FC236}">
                      <a16:creationId xmlns:a16="http://schemas.microsoft.com/office/drawing/2014/main" id="{D6D36079-3C51-42E6-B064-D68425701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307"/>
                  <a:ext cx="63" cy="14"/>
                </a:xfrm>
                <a:custGeom>
                  <a:avLst/>
                  <a:gdLst>
                    <a:gd name="T0" fmla="*/ 63 w 63"/>
                    <a:gd name="T1" fmla="*/ 0 h 14"/>
                    <a:gd name="T2" fmla="*/ 63 w 63"/>
                    <a:gd name="T3" fmla="*/ 0 h 14"/>
                    <a:gd name="T4" fmla="*/ 58 w 63"/>
                    <a:gd name="T5" fmla="*/ 0 h 14"/>
                    <a:gd name="T6" fmla="*/ 53 w 63"/>
                    <a:gd name="T7" fmla="*/ 5 h 14"/>
                    <a:gd name="T8" fmla="*/ 48 w 63"/>
                    <a:gd name="T9" fmla="*/ 5 h 14"/>
                    <a:gd name="T10" fmla="*/ 43 w 63"/>
                    <a:gd name="T11" fmla="*/ 5 h 14"/>
                    <a:gd name="T12" fmla="*/ 43 w 63"/>
                    <a:gd name="T13" fmla="*/ 9 h 14"/>
                    <a:gd name="T14" fmla="*/ 39 w 63"/>
                    <a:gd name="T15" fmla="*/ 9 h 14"/>
                    <a:gd name="T16" fmla="*/ 34 w 63"/>
                    <a:gd name="T17" fmla="*/ 14 h 14"/>
                    <a:gd name="T18" fmla="*/ 29 w 63"/>
                    <a:gd name="T19" fmla="*/ 14 h 14"/>
                    <a:gd name="T20" fmla="*/ 24 w 63"/>
                    <a:gd name="T21" fmla="*/ 14 h 14"/>
                    <a:gd name="T22" fmla="*/ 24 w 63"/>
                    <a:gd name="T23" fmla="*/ 14 h 14"/>
                    <a:gd name="T24" fmla="*/ 19 w 63"/>
                    <a:gd name="T25" fmla="*/ 14 h 14"/>
                    <a:gd name="T26" fmla="*/ 14 w 63"/>
                    <a:gd name="T27" fmla="*/ 14 h 14"/>
                    <a:gd name="T28" fmla="*/ 10 w 63"/>
                    <a:gd name="T29" fmla="*/ 14 h 14"/>
                    <a:gd name="T30" fmla="*/ 5 w 63"/>
                    <a:gd name="T31" fmla="*/ 14 h 14"/>
                    <a:gd name="T32" fmla="*/ 0 w 63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4"/>
                    <a:gd name="T53" fmla="*/ 63 w 6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4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53" y="5"/>
                      </a:lnTo>
                      <a:lnTo>
                        <a:pt x="48" y="5"/>
                      </a:lnTo>
                      <a:lnTo>
                        <a:pt x="43" y="5"/>
                      </a:lnTo>
                      <a:lnTo>
                        <a:pt x="43" y="9"/>
                      </a:lnTo>
                      <a:lnTo>
                        <a:pt x="39" y="9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5" name="Freeform 1921">
                  <a:extLst>
                    <a:ext uri="{FF2B5EF4-FFF2-40B4-BE49-F238E27FC236}">
                      <a16:creationId xmlns:a16="http://schemas.microsoft.com/office/drawing/2014/main" id="{AB189CF9-CFAF-4906-A873-DA783DCC8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162"/>
                  <a:ext cx="82" cy="159"/>
                </a:xfrm>
                <a:custGeom>
                  <a:avLst/>
                  <a:gdLst>
                    <a:gd name="T0" fmla="*/ 0 w 82"/>
                    <a:gd name="T1" fmla="*/ 159 h 159"/>
                    <a:gd name="T2" fmla="*/ 5 w 82"/>
                    <a:gd name="T3" fmla="*/ 150 h 159"/>
                    <a:gd name="T4" fmla="*/ 10 w 82"/>
                    <a:gd name="T5" fmla="*/ 140 h 159"/>
                    <a:gd name="T6" fmla="*/ 14 w 82"/>
                    <a:gd name="T7" fmla="*/ 130 h 159"/>
                    <a:gd name="T8" fmla="*/ 19 w 82"/>
                    <a:gd name="T9" fmla="*/ 121 h 159"/>
                    <a:gd name="T10" fmla="*/ 24 w 82"/>
                    <a:gd name="T11" fmla="*/ 111 h 159"/>
                    <a:gd name="T12" fmla="*/ 29 w 82"/>
                    <a:gd name="T13" fmla="*/ 101 h 159"/>
                    <a:gd name="T14" fmla="*/ 34 w 82"/>
                    <a:gd name="T15" fmla="*/ 87 h 159"/>
                    <a:gd name="T16" fmla="*/ 39 w 82"/>
                    <a:gd name="T17" fmla="*/ 77 h 159"/>
                    <a:gd name="T18" fmla="*/ 43 w 82"/>
                    <a:gd name="T19" fmla="*/ 68 h 159"/>
                    <a:gd name="T20" fmla="*/ 48 w 82"/>
                    <a:gd name="T21" fmla="*/ 58 h 159"/>
                    <a:gd name="T22" fmla="*/ 53 w 82"/>
                    <a:gd name="T23" fmla="*/ 48 h 159"/>
                    <a:gd name="T24" fmla="*/ 58 w 82"/>
                    <a:gd name="T25" fmla="*/ 39 h 159"/>
                    <a:gd name="T26" fmla="*/ 63 w 82"/>
                    <a:gd name="T27" fmla="*/ 29 h 159"/>
                    <a:gd name="T28" fmla="*/ 72 w 82"/>
                    <a:gd name="T29" fmla="*/ 19 h 159"/>
                    <a:gd name="T30" fmla="*/ 77 w 82"/>
                    <a:gd name="T31" fmla="*/ 10 h 159"/>
                    <a:gd name="T32" fmla="*/ 82 w 82"/>
                    <a:gd name="T33" fmla="*/ 0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59"/>
                    <a:gd name="T53" fmla="*/ 82 w 82"/>
                    <a:gd name="T54" fmla="*/ 159 h 1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59">
                      <a:moveTo>
                        <a:pt x="0" y="159"/>
                      </a:moveTo>
                      <a:lnTo>
                        <a:pt x="5" y="150"/>
                      </a:lnTo>
                      <a:lnTo>
                        <a:pt x="10" y="140"/>
                      </a:lnTo>
                      <a:lnTo>
                        <a:pt x="14" y="130"/>
                      </a:lnTo>
                      <a:lnTo>
                        <a:pt x="19" y="121"/>
                      </a:lnTo>
                      <a:lnTo>
                        <a:pt x="24" y="111"/>
                      </a:lnTo>
                      <a:lnTo>
                        <a:pt x="29" y="101"/>
                      </a:lnTo>
                      <a:lnTo>
                        <a:pt x="34" y="87"/>
                      </a:lnTo>
                      <a:lnTo>
                        <a:pt x="39" y="77"/>
                      </a:lnTo>
                      <a:lnTo>
                        <a:pt x="43" y="68"/>
                      </a:lnTo>
                      <a:lnTo>
                        <a:pt x="48" y="58"/>
                      </a:lnTo>
                      <a:lnTo>
                        <a:pt x="53" y="48"/>
                      </a:lnTo>
                      <a:lnTo>
                        <a:pt x="58" y="39"/>
                      </a:lnTo>
                      <a:lnTo>
                        <a:pt x="63" y="29"/>
                      </a:lnTo>
                      <a:lnTo>
                        <a:pt x="72" y="19"/>
                      </a:lnTo>
                      <a:lnTo>
                        <a:pt x="77" y="10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6" name="Freeform 1922">
                  <a:extLst>
                    <a:ext uri="{FF2B5EF4-FFF2-40B4-BE49-F238E27FC236}">
                      <a16:creationId xmlns:a16="http://schemas.microsoft.com/office/drawing/2014/main" id="{DE0D7A3D-EF09-440A-AFC1-0F1FCD6AE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2162"/>
                  <a:ext cx="43" cy="14"/>
                </a:xfrm>
                <a:custGeom>
                  <a:avLst/>
                  <a:gdLst>
                    <a:gd name="T0" fmla="*/ 0 w 43"/>
                    <a:gd name="T1" fmla="*/ 0 h 14"/>
                    <a:gd name="T2" fmla="*/ 5 w 43"/>
                    <a:gd name="T3" fmla="*/ 0 h 14"/>
                    <a:gd name="T4" fmla="*/ 5 w 43"/>
                    <a:gd name="T5" fmla="*/ 0 h 14"/>
                    <a:gd name="T6" fmla="*/ 10 w 43"/>
                    <a:gd name="T7" fmla="*/ 0 h 14"/>
                    <a:gd name="T8" fmla="*/ 14 w 43"/>
                    <a:gd name="T9" fmla="*/ 0 h 14"/>
                    <a:gd name="T10" fmla="*/ 14 w 43"/>
                    <a:gd name="T11" fmla="*/ 0 h 14"/>
                    <a:gd name="T12" fmla="*/ 19 w 43"/>
                    <a:gd name="T13" fmla="*/ 5 h 14"/>
                    <a:gd name="T14" fmla="*/ 19 w 43"/>
                    <a:gd name="T15" fmla="*/ 5 h 14"/>
                    <a:gd name="T16" fmla="*/ 24 w 43"/>
                    <a:gd name="T17" fmla="*/ 5 h 14"/>
                    <a:gd name="T18" fmla="*/ 24 w 43"/>
                    <a:gd name="T19" fmla="*/ 5 h 14"/>
                    <a:gd name="T20" fmla="*/ 29 w 43"/>
                    <a:gd name="T21" fmla="*/ 5 h 14"/>
                    <a:gd name="T22" fmla="*/ 29 w 43"/>
                    <a:gd name="T23" fmla="*/ 10 h 14"/>
                    <a:gd name="T24" fmla="*/ 34 w 43"/>
                    <a:gd name="T25" fmla="*/ 10 h 14"/>
                    <a:gd name="T26" fmla="*/ 34 w 43"/>
                    <a:gd name="T27" fmla="*/ 10 h 14"/>
                    <a:gd name="T28" fmla="*/ 39 w 43"/>
                    <a:gd name="T29" fmla="*/ 14 h 14"/>
                    <a:gd name="T30" fmla="*/ 39 w 43"/>
                    <a:gd name="T31" fmla="*/ 14 h 14"/>
                    <a:gd name="T32" fmla="*/ 43 w 43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4"/>
                    <a:gd name="T53" fmla="*/ 43 w 4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10"/>
                      </a:lnTo>
                      <a:lnTo>
                        <a:pt x="34" y="10"/>
                      </a:lnTo>
                      <a:lnTo>
                        <a:pt x="39" y="14"/>
                      </a:lnTo>
                      <a:lnTo>
                        <a:pt x="43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7" name="Freeform 1923">
                  <a:extLst>
                    <a:ext uri="{FF2B5EF4-FFF2-40B4-BE49-F238E27FC236}">
                      <a16:creationId xmlns:a16="http://schemas.microsoft.com/office/drawing/2014/main" id="{0897597B-D709-47C0-A1B6-734993DFD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91"/>
                  <a:ext cx="68" cy="77"/>
                </a:xfrm>
                <a:custGeom>
                  <a:avLst/>
                  <a:gdLst>
                    <a:gd name="T0" fmla="*/ 58 w 68"/>
                    <a:gd name="T1" fmla="*/ 14 h 77"/>
                    <a:gd name="T2" fmla="*/ 63 w 68"/>
                    <a:gd name="T3" fmla="*/ 19 h 77"/>
                    <a:gd name="T4" fmla="*/ 68 w 68"/>
                    <a:gd name="T5" fmla="*/ 24 h 77"/>
                    <a:gd name="T6" fmla="*/ 68 w 68"/>
                    <a:gd name="T7" fmla="*/ 34 h 77"/>
                    <a:gd name="T8" fmla="*/ 68 w 68"/>
                    <a:gd name="T9" fmla="*/ 39 h 77"/>
                    <a:gd name="T10" fmla="*/ 68 w 68"/>
                    <a:gd name="T11" fmla="*/ 43 h 77"/>
                    <a:gd name="T12" fmla="*/ 68 w 68"/>
                    <a:gd name="T13" fmla="*/ 53 h 77"/>
                    <a:gd name="T14" fmla="*/ 68 w 68"/>
                    <a:gd name="T15" fmla="*/ 58 h 77"/>
                    <a:gd name="T16" fmla="*/ 63 w 68"/>
                    <a:gd name="T17" fmla="*/ 63 h 77"/>
                    <a:gd name="T18" fmla="*/ 58 w 68"/>
                    <a:gd name="T19" fmla="*/ 68 h 77"/>
                    <a:gd name="T20" fmla="*/ 53 w 68"/>
                    <a:gd name="T21" fmla="*/ 72 h 77"/>
                    <a:gd name="T22" fmla="*/ 49 w 68"/>
                    <a:gd name="T23" fmla="*/ 77 h 77"/>
                    <a:gd name="T24" fmla="*/ 44 w 68"/>
                    <a:gd name="T25" fmla="*/ 77 h 77"/>
                    <a:gd name="T26" fmla="*/ 34 w 68"/>
                    <a:gd name="T27" fmla="*/ 77 h 77"/>
                    <a:gd name="T28" fmla="*/ 29 w 68"/>
                    <a:gd name="T29" fmla="*/ 77 h 77"/>
                    <a:gd name="T30" fmla="*/ 24 w 68"/>
                    <a:gd name="T31" fmla="*/ 77 h 77"/>
                    <a:gd name="T32" fmla="*/ 20 w 68"/>
                    <a:gd name="T33" fmla="*/ 77 h 77"/>
                    <a:gd name="T34" fmla="*/ 15 w 68"/>
                    <a:gd name="T35" fmla="*/ 72 h 77"/>
                    <a:gd name="T36" fmla="*/ 10 w 68"/>
                    <a:gd name="T37" fmla="*/ 68 h 77"/>
                    <a:gd name="T38" fmla="*/ 10 w 68"/>
                    <a:gd name="T39" fmla="*/ 68 h 77"/>
                    <a:gd name="T40" fmla="*/ 5 w 68"/>
                    <a:gd name="T41" fmla="*/ 63 h 77"/>
                    <a:gd name="T42" fmla="*/ 5 w 68"/>
                    <a:gd name="T43" fmla="*/ 58 h 77"/>
                    <a:gd name="T44" fmla="*/ 0 w 68"/>
                    <a:gd name="T45" fmla="*/ 53 h 77"/>
                    <a:gd name="T46" fmla="*/ 0 w 68"/>
                    <a:gd name="T47" fmla="*/ 48 h 77"/>
                    <a:gd name="T48" fmla="*/ 5 w 68"/>
                    <a:gd name="T49" fmla="*/ 43 h 77"/>
                    <a:gd name="T50" fmla="*/ 5 w 68"/>
                    <a:gd name="T51" fmla="*/ 34 h 77"/>
                    <a:gd name="T52" fmla="*/ 5 w 68"/>
                    <a:gd name="T53" fmla="*/ 29 h 77"/>
                    <a:gd name="T54" fmla="*/ 5 w 68"/>
                    <a:gd name="T55" fmla="*/ 24 h 77"/>
                    <a:gd name="T56" fmla="*/ 10 w 68"/>
                    <a:gd name="T57" fmla="*/ 19 h 77"/>
                    <a:gd name="T58" fmla="*/ 10 w 68"/>
                    <a:gd name="T59" fmla="*/ 14 h 77"/>
                    <a:gd name="T60" fmla="*/ 15 w 68"/>
                    <a:gd name="T61" fmla="*/ 10 h 77"/>
                    <a:gd name="T62" fmla="*/ 20 w 68"/>
                    <a:gd name="T63" fmla="*/ 5 h 77"/>
                    <a:gd name="T64" fmla="*/ 24 w 68"/>
                    <a:gd name="T65" fmla="*/ 0 h 77"/>
                    <a:gd name="T66" fmla="*/ 29 w 68"/>
                    <a:gd name="T67" fmla="*/ 0 h 77"/>
                    <a:gd name="T68" fmla="*/ 34 w 68"/>
                    <a:gd name="T69" fmla="*/ 0 h 77"/>
                    <a:gd name="T70" fmla="*/ 39 w 68"/>
                    <a:gd name="T71" fmla="*/ 5 h 77"/>
                    <a:gd name="T72" fmla="*/ 44 w 68"/>
                    <a:gd name="T73" fmla="*/ 5 h 77"/>
                    <a:gd name="T74" fmla="*/ 49 w 68"/>
                    <a:gd name="T75" fmla="*/ 5 h 77"/>
                    <a:gd name="T76" fmla="*/ 53 w 68"/>
                    <a:gd name="T77" fmla="*/ 10 h 77"/>
                    <a:gd name="T78" fmla="*/ 53 w 68"/>
                    <a:gd name="T79" fmla="*/ 10 h 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77"/>
                    <a:gd name="T122" fmla="*/ 68 w 68"/>
                    <a:gd name="T123" fmla="*/ 77 h 7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77">
                      <a:moveTo>
                        <a:pt x="58" y="14"/>
                      </a:moveTo>
                      <a:lnTo>
                        <a:pt x="58" y="14"/>
                      </a:lnTo>
                      <a:lnTo>
                        <a:pt x="63" y="19"/>
                      </a:lnTo>
                      <a:lnTo>
                        <a:pt x="63" y="24"/>
                      </a:lnTo>
                      <a:lnTo>
                        <a:pt x="68" y="24"/>
                      </a:lnTo>
                      <a:lnTo>
                        <a:pt x="68" y="29"/>
                      </a:lnTo>
                      <a:lnTo>
                        <a:pt x="68" y="34"/>
                      </a:lnTo>
                      <a:lnTo>
                        <a:pt x="68" y="39"/>
                      </a:lnTo>
                      <a:lnTo>
                        <a:pt x="68" y="43"/>
                      </a:lnTo>
                      <a:lnTo>
                        <a:pt x="68" y="48"/>
                      </a:lnTo>
                      <a:lnTo>
                        <a:pt x="68" y="53"/>
                      </a:lnTo>
                      <a:lnTo>
                        <a:pt x="68" y="58"/>
                      </a:lnTo>
                      <a:lnTo>
                        <a:pt x="68" y="63"/>
                      </a:lnTo>
                      <a:lnTo>
                        <a:pt x="63" y="63"/>
                      </a:lnTo>
                      <a:lnTo>
                        <a:pt x="63" y="68"/>
                      </a:lnTo>
                      <a:lnTo>
                        <a:pt x="58" y="68"/>
                      </a:lnTo>
                      <a:lnTo>
                        <a:pt x="58" y="72"/>
                      </a:lnTo>
                      <a:lnTo>
                        <a:pt x="53" y="72"/>
                      </a:lnTo>
                      <a:lnTo>
                        <a:pt x="49" y="77"/>
                      </a:lnTo>
                      <a:lnTo>
                        <a:pt x="44" y="77"/>
                      </a:lnTo>
                      <a:lnTo>
                        <a:pt x="39" y="77"/>
                      </a:lnTo>
                      <a:lnTo>
                        <a:pt x="34" y="77"/>
                      </a:lnTo>
                      <a:lnTo>
                        <a:pt x="29" y="77"/>
                      </a:lnTo>
                      <a:lnTo>
                        <a:pt x="24" y="77"/>
                      </a:lnTo>
                      <a:lnTo>
                        <a:pt x="20" y="77"/>
                      </a:lnTo>
                      <a:lnTo>
                        <a:pt x="15" y="77"/>
                      </a:lnTo>
                      <a:lnTo>
                        <a:pt x="15" y="72"/>
                      </a:lnTo>
                      <a:lnTo>
                        <a:pt x="10" y="68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5" y="43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5" y="10"/>
                      </a:lnTo>
                      <a:lnTo>
                        <a:pt x="20" y="5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44" y="5"/>
                      </a:lnTo>
                      <a:lnTo>
                        <a:pt x="49" y="5"/>
                      </a:lnTo>
                      <a:lnTo>
                        <a:pt x="53" y="10"/>
                      </a:lnTo>
                      <a:lnTo>
                        <a:pt x="5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8" name="Freeform 1924">
                  <a:extLst>
                    <a:ext uri="{FF2B5EF4-FFF2-40B4-BE49-F238E27FC236}">
                      <a16:creationId xmlns:a16="http://schemas.microsoft.com/office/drawing/2014/main" id="{B9B83B0A-B363-4957-9FBD-CD4398276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6" y="2205"/>
                  <a:ext cx="10" cy="49"/>
                </a:xfrm>
                <a:custGeom>
                  <a:avLst/>
                  <a:gdLst>
                    <a:gd name="T0" fmla="*/ 0 w 10"/>
                    <a:gd name="T1" fmla="*/ 0 h 49"/>
                    <a:gd name="T2" fmla="*/ 0 w 10"/>
                    <a:gd name="T3" fmla="*/ 0 h 49"/>
                    <a:gd name="T4" fmla="*/ 5 w 10"/>
                    <a:gd name="T5" fmla="*/ 5 h 49"/>
                    <a:gd name="T6" fmla="*/ 5 w 10"/>
                    <a:gd name="T7" fmla="*/ 5 h 49"/>
                    <a:gd name="T8" fmla="*/ 5 w 10"/>
                    <a:gd name="T9" fmla="*/ 10 h 49"/>
                    <a:gd name="T10" fmla="*/ 10 w 10"/>
                    <a:gd name="T11" fmla="*/ 10 h 49"/>
                    <a:gd name="T12" fmla="*/ 10 w 10"/>
                    <a:gd name="T13" fmla="*/ 15 h 49"/>
                    <a:gd name="T14" fmla="*/ 10 w 10"/>
                    <a:gd name="T15" fmla="*/ 20 h 49"/>
                    <a:gd name="T16" fmla="*/ 10 w 10"/>
                    <a:gd name="T17" fmla="*/ 20 h 49"/>
                    <a:gd name="T18" fmla="*/ 10 w 10"/>
                    <a:gd name="T19" fmla="*/ 25 h 49"/>
                    <a:gd name="T20" fmla="*/ 10 w 10"/>
                    <a:gd name="T21" fmla="*/ 29 h 49"/>
                    <a:gd name="T22" fmla="*/ 10 w 10"/>
                    <a:gd name="T23" fmla="*/ 29 h 49"/>
                    <a:gd name="T24" fmla="*/ 10 w 10"/>
                    <a:gd name="T25" fmla="*/ 34 h 49"/>
                    <a:gd name="T26" fmla="*/ 10 w 10"/>
                    <a:gd name="T27" fmla="*/ 39 h 49"/>
                    <a:gd name="T28" fmla="*/ 10 w 10"/>
                    <a:gd name="T29" fmla="*/ 39 h 49"/>
                    <a:gd name="T30" fmla="*/ 10 w 10"/>
                    <a:gd name="T31" fmla="*/ 44 h 49"/>
                    <a:gd name="T32" fmla="*/ 10 w 10"/>
                    <a:gd name="T33" fmla="*/ 49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9"/>
                    <a:gd name="T53" fmla="*/ 10 w 10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0" y="25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0" y="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9" name="Freeform 1925">
                  <a:extLst>
                    <a:ext uri="{FF2B5EF4-FFF2-40B4-BE49-F238E27FC236}">
                      <a16:creationId xmlns:a16="http://schemas.microsoft.com/office/drawing/2014/main" id="{1B4A2775-F901-419D-B0F3-4B4A3F128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8" y="2254"/>
                  <a:ext cx="48" cy="14"/>
                </a:xfrm>
                <a:custGeom>
                  <a:avLst/>
                  <a:gdLst>
                    <a:gd name="T0" fmla="*/ 48 w 48"/>
                    <a:gd name="T1" fmla="*/ 0 h 14"/>
                    <a:gd name="T2" fmla="*/ 43 w 48"/>
                    <a:gd name="T3" fmla="*/ 0 h 14"/>
                    <a:gd name="T4" fmla="*/ 43 w 48"/>
                    <a:gd name="T5" fmla="*/ 5 h 14"/>
                    <a:gd name="T6" fmla="*/ 38 w 48"/>
                    <a:gd name="T7" fmla="*/ 5 h 14"/>
                    <a:gd name="T8" fmla="*/ 38 w 48"/>
                    <a:gd name="T9" fmla="*/ 9 h 14"/>
                    <a:gd name="T10" fmla="*/ 33 w 48"/>
                    <a:gd name="T11" fmla="*/ 9 h 14"/>
                    <a:gd name="T12" fmla="*/ 33 w 48"/>
                    <a:gd name="T13" fmla="*/ 9 h 14"/>
                    <a:gd name="T14" fmla="*/ 29 w 48"/>
                    <a:gd name="T15" fmla="*/ 14 h 14"/>
                    <a:gd name="T16" fmla="*/ 24 w 48"/>
                    <a:gd name="T17" fmla="*/ 14 h 14"/>
                    <a:gd name="T18" fmla="*/ 24 w 48"/>
                    <a:gd name="T19" fmla="*/ 14 h 14"/>
                    <a:gd name="T20" fmla="*/ 19 w 48"/>
                    <a:gd name="T21" fmla="*/ 14 h 14"/>
                    <a:gd name="T22" fmla="*/ 14 w 48"/>
                    <a:gd name="T23" fmla="*/ 14 h 14"/>
                    <a:gd name="T24" fmla="*/ 14 w 48"/>
                    <a:gd name="T25" fmla="*/ 14 h 14"/>
                    <a:gd name="T26" fmla="*/ 9 w 48"/>
                    <a:gd name="T27" fmla="*/ 14 h 14"/>
                    <a:gd name="T28" fmla="*/ 4 w 48"/>
                    <a:gd name="T29" fmla="*/ 14 h 14"/>
                    <a:gd name="T30" fmla="*/ 4 w 48"/>
                    <a:gd name="T31" fmla="*/ 14 h 14"/>
                    <a:gd name="T32" fmla="*/ 0 w 48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14"/>
                    <a:gd name="T53" fmla="*/ 48 w 4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14">
                      <a:moveTo>
                        <a:pt x="48" y="0"/>
                      </a:moveTo>
                      <a:lnTo>
                        <a:pt x="43" y="0"/>
                      </a:lnTo>
                      <a:lnTo>
                        <a:pt x="43" y="5"/>
                      </a:lnTo>
                      <a:lnTo>
                        <a:pt x="38" y="5"/>
                      </a:lnTo>
                      <a:lnTo>
                        <a:pt x="38" y="9"/>
                      </a:lnTo>
                      <a:lnTo>
                        <a:pt x="33" y="9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0" name="Freeform 1926">
                  <a:extLst>
                    <a:ext uri="{FF2B5EF4-FFF2-40B4-BE49-F238E27FC236}">
                      <a16:creationId xmlns:a16="http://schemas.microsoft.com/office/drawing/2014/main" id="{60829958-B918-4557-A3A1-FB9BDA369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234"/>
                  <a:ext cx="20" cy="34"/>
                </a:xfrm>
                <a:custGeom>
                  <a:avLst/>
                  <a:gdLst>
                    <a:gd name="T0" fmla="*/ 20 w 20"/>
                    <a:gd name="T1" fmla="*/ 34 h 34"/>
                    <a:gd name="T2" fmla="*/ 20 w 20"/>
                    <a:gd name="T3" fmla="*/ 34 h 34"/>
                    <a:gd name="T4" fmla="*/ 15 w 20"/>
                    <a:gd name="T5" fmla="*/ 34 h 34"/>
                    <a:gd name="T6" fmla="*/ 15 w 20"/>
                    <a:gd name="T7" fmla="*/ 29 h 34"/>
                    <a:gd name="T8" fmla="*/ 15 w 20"/>
                    <a:gd name="T9" fmla="*/ 29 h 34"/>
                    <a:gd name="T10" fmla="*/ 10 w 20"/>
                    <a:gd name="T11" fmla="*/ 25 h 34"/>
                    <a:gd name="T12" fmla="*/ 10 w 20"/>
                    <a:gd name="T13" fmla="*/ 25 h 34"/>
                    <a:gd name="T14" fmla="*/ 10 w 20"/>
                    <a:gd name="T15" fmla="*/ 25 h 34"/>
                    <a:gd name="T16" fmla="*/ 5 w 20"/>
                    <a:gd name="T17" fmla="*/ 20 h 34"/>
                    <a:gd name="T18" fmla="*/ 5 w 20"/>
                    <a:gd name="T19" fmla="*/ 20 h 34"/>
                    <a:gd name="T20" fmla="*/ 5 w 20"/>
                    <a:gd name="T21" fmla="*/ 15 h 34"/>
                    <a:gd name="T22" fmla="*/ 5 w 20"/>
                    <a:gd name="T23" fmla="*/ 15 h 34"/>
                    <a:gd name="T24" fmla="*/ 0 w 20"/>
                    <a:gd name="T25" fmla="*/ 10 h 34"/>
                    <a:gd name="T26" fmla="*/ 0 w 20"/>
                    <a:gd name="T27" fmla="*/ 10 h 34"/>
                    <a:gd name="T28" fmla="*/ 0 w 20"/>
                    <a:gd name="T29" fmla="*/ 5 h 34"/>
                    <a:gd name="T30" fmla="*/ 0 w 20"/>
                    <a:gd name="T31" fmla="*/ 5 h 34"/>
                    <a:gd name="T32" fmla="*/ 0 w 20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34"/>
                    <a:gd name="T53" fmla="*/ 20 w 20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34">
                      <a:moveTo>
                        <a:pt x="20" y="34"/>
                      </a:moveTo>
                      <a:lnTo>
                        <a:pt x="20" y="34"/>
                      </a:lnTo>
                      <a:lnTo>
                        <a:pt x="15" y="34"/>
                      </a:lnTo>
                      <a:lnTo>
                        <a:pt x="15" y="29"/>
                      </a:lnTo>
                      <a:lnTo>
                        <a:pt x="10" y="25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1" name="Freeform 1927">
                  <a:extLst>
                    <a:ext uri="{FF2B5EF4-FFF2-40B4-BE49-F238E27FC236}">
                      <a16:creationId xmlns:a16="http://schemas.microsoft.com/office/drawing/2014/main" id="{FAD409EE-7160-43AD-99CE-7C9DFE658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91"/>
                  <a:ext cx="24" cy="43"/>
                </a:xfrm>
                <a:custGeom>
                  <a:avLst/>
                  <a:gdLst>
                    <a:gd name="T0" fmla="*/ 0 w 24"/>
                    <a:gd name="T1" fmla="*/ 43 h 43"/>
                    <a:gd name="T2" fmla="*/ 5 w 24"/>
                    <a:gd name="T3" fmla="*/ 43 h 43"/>
                    <a:gd name="T4" fmla="*/ 5 w 24"/>
                    <a:gd name="T5" fmla="*/ 39 h 43"/>
                    <a:gd name="T6" fmla="*/ 5 w 24"/>
                    <a:gd name="T7" fmla="*/ 34 h 43"/>
                    <a:gd name="T8" fmla="*/ 5 w 24"/>
                    <a:gd name="T9" fmla="*/ 34 h 43"/>
                    <a:gd name="T10" fmla="*/ 5 w 24"/>
                    <a:gd name="T11" fmla="*/ 29 h 43"/>
                    <a:gd name="T12" fmla="*/ 5 w 24"/>
                    <a:gd name="T13" fmla="*/ 24 h 43"/>
                    <a:gd name="T14" fmla="*/ 5 w 24"/>
                    <a:gd name="T15" fmla="*/ 24 h 43"/>
                    <a:gd name="T16" fmla="*/ 10 w 24"/>
                    <a:gd name="T17" fmla="*/ 19 h 43"/>
                    <a:gd name="T18" fmla="*/ 10 w 24"/>
                    <a:gd name="T19" fmla="*/ 19 h 43"/>
                    <a:gd name="T20" fmla="*/ 10 w 24"/>
                    <a:gd name="T21" fmla="*/ 14 h 43"/>
                    <a:gd name="T22" fmla="*/ 10 w 24"/>
                    <a:gd name="T23" fmla="*/ 14 h 43"/>
                    <a:gd name="T24" fmla="*/ 15 w 24"/>
                    <a:gd name="T25" fmla="*/ 10 h 43"/>
                    <a:gd name="T26" fmla="*/ 15 w 24"/>
                    <a:gd name="T27" fmla="*/ 10 h 43"/>
                    <a:gd name="T28" fmla="*/ 20 w 24"/>
                    <a:gd name="T29" fmla="*/ 5 h 43"/>
                    <a:gd name="T30" fmla="*/ 20 w 24"/>
                    <a:gd name="T31" fmla="*/ 5 h 43"/>
                    <a:gd name="T32" fmla="*/ 24 w 24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3"/>
                    <a:gd name="T53" fmla="*/ 24 w 2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3">
                      <a:moveTo>
                        <a:pt x="0" y="43"/>
                      </a:moveTo>
                      <a:lnTo>
                        <a:pt x="5" y="43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5" y="10"/>
                      </a:lnTo>
                      <a:lnTo>
                        <a:pt x="20" y="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2" name="Freeform 1928">
                  <a:extLst>
                    <a:ext uri="{FF2B5EF4-FFF2-40B4-BE49-F238E27FC236}">
                      <a16:creationId xmlns:a16="http://schemas.microsoft.com/office/drawing/2014/main" id="{FCBF941B-D662-4BFB-934D-0C9186787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2" y="2191"/>
                  <a:ext cx="34" cy="14"/>
                </a:xfrm>
                <a:custGeom>
                  <a:avLst/>
                  <a:gdLst>
                    <a:gd name="T0" fmla="*/ 0 w 34"/>
                    <a:gd name="T1" fmla="*/ 0 h 14"/>
                    <a:gd name="T2" fmla="*/ 0 w 34"/>
                    <a:gd name="T3" fmla="*/ 0 h 14"/>
                    <a:gd name="T4" fmla="*/ 5 w 34"/>
                    <a:gd name="T5" fmla="*/ 0 h 14"/>
                    <a:gd name="T6" fmla="*/ 5 w 34"/>
                    <a:gd name="T7" fmla="*/ 0 h 14"/>
                    <a:gd name="T8" fmla="*/ 10 w 34"/>
                    <a:gd name="T9" fmla="*/ 0 h 14"/>
                    <a:gd name="T10" fmla="*/ 10 w 34"/>
                    <a:gd name="T11" fmla="*/ 0 h 14"/>
                    <a:gd name="T12" fmla="*/ 15 w 34"/>
                    <a:gd name="T13" fmla="*/ 0 h 14"/>
                    <a:gd name="T14" fmla="*/ 15 w 34"/>
                    <a:gd name="T15" fmla="*/ 5 h 14"/>
                    <a:gd name="T16" fmla="*/ 20 w 34"/>
                    <a:gd name="T17" fmla="*/ 5 h 14"/>
                    <a:gd name="T18" fmla="*/ 20 w 34"/>
                    <a:gd name="T19" fmla="*/ 5 h 14"/>
                    <a:gd name="T20" fmla="*/ 20 w 34"/>
                    <a:gd name="T21" fmla="*/ 5 h 14"/>
                    <a:gd name="T22" fmla="*/ 25 w 34"/>
                    <a:gd name="T23" fmla="*/ 5 h 14"/>
                    <a:gd name="T24" fmla="*/ 25 w 34"/>
                    <a:gd name="T25" fmla="*/ 5 h 14"/>
                    <a:gd name="T26" fmla="*/ 29 w 34"/>
                    <a:gd name="T27" fmla="*/ 10 h 14"/>
                    <a:gd name="T28" fmla="*/ 29 w 34"/>
                    <a:gd name="T29" fmla="*/ 10 h 14"/>
                    <a:gd name="T30" fmla="*/ 29 w 34"/>
                    <a:gd name="T31" fmla="*/ 10 h 14"/>
                    <a:gd name="T32" fmla="*/ 34 w 34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4"/>
                    <a:gd name="T53" fmla="*/ 34 w 3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5" y="5"/>
                      </a:lnTo>
                      <a:lnTo>
                        <a:pt x="29" y="10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3" name="Freeform 1929">
                  <a:extLst>
                    <a:ext uri="{FF2B5EF4-FFF2-40B4-BE49-F238E27FC236}">
                      <a16:creationId xmlns:a16="http://schemas.microsoft.com/office/drawing/2014/main" id="{06BF040B-1A9C-4B18-89EF-0F14A387B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8" y="2201"/>
                  <a:ext cx="43" cy="62"/>
                </a:xfrm>
                <a:custGeom>
                  <a:avLst/>
                  <a:gdLst>
                    <a:gd name="T0" fmla="*/ 43 w 43"/>
                    <a:gd name="T1" fmla="*/ 33 h 62"/>
                    <a:gd name="T2" fmla="*/ 43 w 43"/>
                    <a:gd name="T3" fmla="*/ 33 h 62"/>
                    <a:gd name="T4" fmla="*/ 43 w 43"/>
                    <a:gd name="T5" fmla="*/ 38 h 62"/>
                    <a:gd name="T6" fmla="*/ 43 w 43"/>
                    <a:gd name="T7" fmla="*/ 43 h 62"/>
                    <a:gd name="T8" fmla="*/ 43 w 43"/>
                    <a:gd name="T9" fmla="*/ 48 h 62"/>
                    <a:gd name="T10" fmla="*/ 38 w 43"/>
                    <a:gd name="T11" fmla="*/ 53 h 62"/>
                    <a:gd name="T12" fmla="*/ 38 w 43"/>
                    <a:gd name="T13" fmla="*/ 53 h 62"/>
                    <a:gd name="T14" fmla="*/ 33 w 43"/>
                    <a:gd name="T15" fmla="*/ 58 h 62"/>
                    <a:gd name="T16" fmla="*/ 29 w 43"/>
                    <a:gd name="T17" fmla="*/ 58 h 62"/>
                    <a:gd name="T18" fmla="*/ 29 w 43"/>
                    <a:gd name="T19" fmla="*/ 58 h 62"/>
                    <a:gd name="T20" fmla="*/ 24 w 43"/>
                    <a:gd name="T21" fmla="*/ 58 h 62"/>
                    <a:gd name="T22" fmla="*/ 24 w 43"/>
                    <a:gd name="T23" fmla="*/ 58 h 62"/>
                    <a:gd name="T24" fmla="*/ 19 w 43"/>
                    <a:gd name="T25" fmla="*/ 62 h 62"/>
                    <a:gd name="T26" fmla="*/ 19 w 43"/>
                    <a:gd name="T27" fmla="*/ 62 h 62"/>
                    <a:gd name="T28" fmla="*/ 14 w 43"/>
                    <a:gd name="T29" fmla="*/ 62 h 62"/>
                    <a:gd name="T30" fmla="*/ 14 w 43"/>
                    <a:gd name="T31" fmla="*/ 58 h 62"/>
                    <a:gd name="T32" fmla="*/ 9 w 43"/>
                    <a:gd name="T33" fmla="*/ 58 h 62"/>
                    <a:gd name="T34" fmla="*/ 4 w 43"/>
                    <a:gd name="T35" fmla="*/ 53 h 62"/>
                    <a:gd name="T36" fmla="*/ 0 w 43"/>
                    <a:gd name="T37" fmla="*/ 43 h 62"/>
                    <a:gd name="T38" fmla="*/ 0 w 43"/>
                    <a:gd name="T39" fmla="*/ 38 h 62"/>
                    <a:gd name="T40" fmla="*/ 0 w 43"/>
                    <a:gd name="T41" fmla="*/ 29 h 62"/>
                    <a:gd name="T42" fmla="*/ 0 w 43"/>
                    <a:gd name="T43" fmla="*/ 24 h 62"/>
                    <a:gd name="T44" fmla="*/ 0 w 43"/>
                    <a:gd name="T45" fmla="*/ 19 h 62"/>
                    <a:gd name="T46" fmla="*/ 4 w 43"/>
                    <a:gd name="T47" fmla="*/ 9 h 62"/>
                    <a:gd name="T48" fmla="*/ 9 w 43"/>
                    <a:gd name="T49" fmla="*/ 4 h 62"/>
                    <a:gd name="T50" fmla="*/ 14 w 43"/>
                    <a:gd name="T51" fmla="*/ 0 h 62"/>
                    <a:gd name="T52" fmla="*/ 19 w 43"/>
                    <a:gd name="T53" fmla="*/ 0 h 62"/>
                    <a:gd name="T54" fmla="*/ 29 w 43"/>
                    <a:gd name="T55" fmla="*/ 4 h 62"/>
                    <a:gd name="T56" fmla="*/ 33 w 43"/>
                    <a:gd name="T57" fmla="*/ 9 h 62"/>
                    <a:gd name="T58" fmla="*/ 38 w 43"/>
                    <a:gd name="T59" fmla="*/ 14 h 62"/>
                    <a:gd name="T60" fmla="*/ 43 w 43"/>
                    <a:gd name="T61" fmla="*/ 19 h 62"/>
                    <a:gd name="T62" fmla="*/ 43 w 43"/>
                    <a:gd name="T63" fmla="*/ 24 h 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2"/>
                    <a:gd name="T98" fmla="*/ 43 w 43"/>
                    <a:gd name="T99" fmla="*/ 62 h 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2">
                      <a:moveTo>
                        <a:pt x="43" y="29"/>
                      </a:moveTo>
                      <a:lnTo>
                        <a:pt x="43" y="33"/>
                      </a:lnTo>
                      <a:lnTo>
                        <a:pt x="43" y="38"/>
                      </a:lnTo>
                      <a:lnTo>
                        <a:pt x="43" y="43"/>
                      </a:lnTo>
                      <a:lnTo>
                        <a:pt x="43" y="48"/>
                      </a:lnTo>
                      <a:lnTo>
                        <a:pt x="38" y="48"/>
                      </a:lnTo>
                      <a:lnTo>
                        <a:pt x="38" y="53"/>
                      </a:lnTo>
                      <a:lnTo>
                        <a:pt x="33" y="58"/>
                      </a:lnTo>
                      <a:lnTo>
                        <a:pt x="29" y="58"/>
                      </a:lnTo>
                      <a:lnTo>
                        <a:pt x="24" y="58"/>
                      </a:lnTo>
                      <a:lnTo>
                        <a:pt x="19" y="58"/>
                      </a:lnTo>
                      <a:lnTo>
                        <a:pt x="19" y="62"/>
                      </a:lnTo>
                      <a:lnTo>
                        <a:pt x="14" y="62"/>
                      </a:lnTo>
                      <a:lnTo>
                        <a:pt x="14" y="58"/>
                      </a:lnTo>
                      <a:lnTo>
                        <a:pt x="9" y="58"/>
                      </a:lnTo>
                      <a:lnTo>
                        <a:pt x="4" y="53"/>
                      </a:lnTo>
                      <a:lnTo>
                        <a:pt x="4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4" y="9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33" y="9"/>
                      </a:lnTo>
                      <a:lnTo>
                        <a:pt x="38" y="14"/>
                      </a:lnTo>
                      <a:lnTo>
                        <a:pt x="43" y="19"/>
                      </a:lnTo>
                      <a:lnTo>
                        <a:pt x="43" y="24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4" name="Freeform 1930">
                  <a:extLst>
                    <a:ext uri="{FF2B5EF4-FFF2-40B4-BE49-F238E27FC236}">
                      <a16:creationId xmlns:a16="http://schemas.microsoft.com/office/drawing/2014/main" id="{B4403814-2E7D-42C6-BBA4-6E891A61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30"/>
                  <a:ext cx="10" cy="29"/>
                </a:xfrm>
                <a:custGeom>
                  <a:avLst/>
                  <a:gdLst>
                    <a:gd name="T0" fmla="*/ 10 w 10"/>
                    <a:gd name="T1" fmla="*/ 0 h 29"/>
                    <a:gd name="T2" fmla="*/ 10 w 10"/>
                    <a:gd name="T3" fmla="*/ 4 h 29"/>
                    <a:gd name="T4" fmla="*/ 10 w 10"/>
                    <a:gd name="T5" fmla="*/ 4 h 29"/>
                    <a:gd name="T6" fmla="*/ 10 w 10"/>
                    <a:gd name="T7" fmla="*/ 4 h 29"/>
                    <a:gd name="T8" fmla="*/ 10 w 10"/>
                    <a:gd name="T9" fmla="*/ 9 h 29"/>
                    <a:gd name="T10" fmla="*/ 10 w 10"/>
                    <a:gd name="T11" fmla="*/ 9 h 29"/>
                    <a:gd name="T12" fmla="*/ 10 w 10"/>
                    <a:gd name="T13" fmla="*/ 14 h 29"/>
                    <a:gd name="T14" fmla="*/ 10 w 10"/>
                    <a:gd name="T15" fmla="*/ 14 h 29"/>
                    <a:gd name="T16" fmla="*/ 10 w 10"/>
                    <a:gd name="T17" fmla="*/ 19 h 29"/>
                    <a:gd name="T18" fmla="*/ 10 w 10"/>
                    <a:gd name="T19" fmla="*/ 19 h 29"/>
                    <a:gd name="T20" fmla="*/ 5 w 10"/>
                    <a:gd name="T21" fmla="*/ 19 h 29"/>
                    <a:gd name="T22" fmla="*/ 5 w 10"/>
                    <a:gd name="T23" fmla="*/ 24 h 29"/>
                    <a:gd name="T24" fmla="*/ 5 w 10"/>
                    <a:gd name="T25" fmla="*/ 24 h 29"/>
                    <a:gd name="T26" fmla="*/ 5 w 10"/>
                    <a:gd name="T27" fmla="*/ 24 h 29"/>
                    <a:gd name="T28" fmla="*/ 0 w 10"/>
                    <a:gd name="T29" fmla="*/ 29 h 29"/>
                    <a:gd name="T30" fmla="*/ 0 w 10"/>
                    <a:gd name="T31" fmla="*/ 29 h 29"/>
                    <a:gd name="T32" fmla="*/ 0 w 10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9"/>
                    <a:gd name="T53" fmla="*/ 10 w 10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9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5" name="Freeform 1931">
                  <a:extLst>
                    <a:ext uri="{FF2B5EF4-FFF2-40B4-BE49-F238E27FC236}">
                      <a16:creationId xmlns:a16="http://schemas.microsoft.com/office/drawing/2014/main" id="{1DFC9049-4DB7-4A3D-A7C1-96B4C7A1A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7" y="2259"/>
                  <a:ext cx="24" cy="4"/>
                </a:xfrm>
                <a:custGeom>
                  <a:avLst/>
                  <a:gdLst>
                    <a:gd name="T0" fmla="*/ 24 w 24"/>
                    <a:gd name="T1" fmla="*/ 0 h 4"/>
                    <a:gd name="T2" fmla="*/ 20 w 24"/>
                    <a:gd name="T3" fmla="*/ 0 h 4"/>
                    <a:gd name="T4" fmla="*/ 20 w 24"/>
                    <a:gd name="T5" fmla="*/ 0 h 4"/>
                    <a:gd name="T6" fmla="*/ 20 w 24"/>
                    <a:gd name="T7" fmla="*/ 0 h 4"/>
                    <a:gd name="T8" fmla="*/ 15 w 24"/>
                    <a:gd name="T9" fmla="*/ 0 h 4"/>
                    <a:gd name="T10" fmla="*/ 15 w 24"/>
                    <a:gd name="T11" fmla="*/ 0 h 4"/>
                    <a:gd name="T12" fmla="*/ 15 w 24"/>
                    <a:gd name="T13" fmla="*/ 0 h 4"/>
                    <a:gd name="T14" fmla="*/ 15 w 24"/>
                    <a:gd name="T15" fmla="*/ 0 h 4"/>
                    <a:gd name="T16" fmla="*/ 10 w 24"/>
                    <a:gd name="T17" fmla="*/ 0 h 4"/>
                    <a:gd name="T18" fmla="*/ 10 w 24"/>
                    <a:gd name="T19" fmla="*/ 4 h 4"/>
                    <a:gd name="T20" fmla="*/ 10 w 24"/>
                    <a:gd name="T21" fmla="*/ 4 h 4"/>
                    <a:gd name="T22" fmla="*/ 10 w 24"/>
                    <a:gd name="T23" fmla="*/ 4 h 4"/>
                    <a:gd name="T24" fmla="*/ 5 w 24"/>
                    <a:gd name="T25" fmla="*/ 4 h 4"/>
                    <a:gd name="T26" fmla="*/ 5 w 24"/>
                    <a:gd name="T27" fmla="*/ 4 h 4"/>
                    <a:gd name="T28" fmla="*/ 5 w 24"/>
                    <a:gd name="T29" fmla="*/ 4 h 4"/>
                    <a:gd name="T30" fmla="*/ 5 w 24"/>
                    <a:gd name="T31" fmla="*/ 0 h 4"/>
                    <a:gd name="T32" fmla="*/ 0 w 24"/>
                    <a:gd name="T33" fmla="*/ 0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"/>
                    <a:gd name="T53" fmla="*/ 24 w 24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">
                      <a:moveTo>
                        <a:pt x="24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6" name="Freeform 1932">
                  <a:extLst>
                    <a:ext uri="{FF2B5EF4-FFF2-40B4-BE49-F238E27FC236}">
                      <a16:creationId xmlns:a16="http://schemas.microsoft.com/office/drawing/2014/main" id="{E460D7A4-CF02-4B64-9765-9C2542CB8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8" y="2210"/>
                  <a:ext cx="9" cy="49"/>
                </a:xfrm>
                <a:custGeom>
                  <a:avLst/>
                  <a:gdLst>
                    <a:gd name="T0" fmla="*/ 9 w 9"/>
                    <a:gd name="T1" fmla="*/ 49 h 49"/>
                    <a:gd name="T2" fmla="*/ 9 w 9"/>
                    <a:gd name="T3" fmla="*/ 49 h 49"/>
                    <a:gd name="T4" fmla="*/ 4 w 9"/>
                    <a:gd name="T5" fmla="*/ 44 h 49"/>
                    <a:gd name="T6" fmla="*/ 4 w 9"/>
                    <a:gd name="T7" fmla="*/ 44 h 49"/>
                    <a:gd name="T8" fmla="*/ 4 w 9"/>
                    <a:gd name="T9" fmla="*/ 39 h 49"/>
                    <a:gd name="T10" fmla="*/ 0 w 9"/>
                    <a:gd name="T11" fmla="*/ 34 h 49"/>
                    <a:gd name="T12" fmla="*/ 0 w 9"/>
                    <a:gd name="T13" fmla="*/ 34 h 49"/>
                    <a:gd name="T14" fmla="*/ 0 w 9"/>
                    <a:gd name="T15" fmla="*/ 29 h 49"/>
                    <a:gd name="T16" fmla="*/ 0 w 9"/>
                    <a:gd name="T17" fmla="*/ 24 h 49"/>
                    <a:gd name="T18" fmla="*/ 0 w 9"/>
                    <a:gd name="T19" fmla="*/ 20 h 49"/>
                    <a:gd name="T20" fmla="*/ 0 w 9"/>
                    <a:gd name="T21" fmla="*/ 20 h 49"/>
                    <a:gd name="T22" fmla="*/ 0 w 9"/>
                    <a:gd name="T23" fmla="*/ 15 h 49"/>
                    <a:gd name="T24" fmla="*/ 0 w 9"/>
                    <a:gd name="T25" fmla="*/ 10 h 49"/>
                    <a:gd name="T26" fmla="*/ 0 w 9"/>
                    <a:gd name="T27" fmla="*/ 10 h 49"/>
                    <a:gd name="T28" fmla="*/ 0 w 9"/>
                    <a:gd name="T29" fmla="*/ 5 h 49"/>
                    <a:gd name="T30" fmla="*/ 4 w 9"/>
                    <a:gd name="T31" fmla="*/ 0 h 49"/>
                    <a:gd name="T32" fmla="*/ 4 w 9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49"/>
                    <a:gd name="T53" fmla="*/ 9 w 9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49">
                      <a:moveTo>
                        <a:pt x="9" y="49"/>
                      </a:moveTo>
                      <a:lnTo>
                        <a:pt x="9" y="49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7" name="Freeform 1933">
                  <a:extLst>
                    <a:ext uri="{FF2B5EF4-FFF2-40B4-BE49-F238E27FC236}">
                      <a16:creationId xmlns:a16="http://schemas.microsoft.com/office/drawing/2014/main" id="{24AD420A-C553-43C0-8A00-D5F6B6D6E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2" y="2201"/>
                  <a:ext cx="39" cy="29"/>
                </a:xfrm>
                <a:custGeom>
                  <a:avLst/>
                  <a:gdLst>
                    <a:gd name="T0" fmla="*/ 0 w 39"/>
                    <a:gd name="T1" fmla="*/ 9 h 29"/>
                    <a:gd name="T2" fmla="*/ 5 w 39"/>
                    <a:gd name="T3" fmla="*/ 4 h 29"/>
                    <a:gd name="T4" fmla="*/ 5 w 39"/>
                    <a:gd name="T5" fmla="*/ 4 h 29"/>
                    <a:gd name="T6" fmla="*/ 10 w 39"/>
                    <a:gd name="T7" fmla="*/ 0 h 29"/>
                    <a:gd name="T8" fmla="*/ 15 w 39"/>
                    <a:gd name="T9" fmla="*/ 0 h 29"/>
                    <a:gd name="T10" fmla="*/ 15 w 39"/>
                    <a:gd name="T11" fmla="*/ 0 h 29"/>
                    <a:gd name="T12" fmla="*/ 20 w 39"/>
                    <a:gd name="T13" fmla="*/ 4 h 29"/>
                    <a:gd name="T14" fmla="*/ 25 w 39"/>
                    <a:gd name="T15" fmla="*/ 4 h 29"/>
                    <a:gd name="T16" fmla="*/ 25 w 39"/>
                    <a:gd name="T17" fmla="*/ 4 h 29"/>
                    <a:gd name="T18" fmla="*/ 29 w 39"/>
                    <a:gd name="T19" fmla="*/ 9 h 29"/>
                    <a:gd name="T20" fmla="*/ 29 w 39"/>
                    <a:gd name="T21" fmla="*/ 9 h 29"/>
                    <a:gd name="T22" fmla="*/ 34 w 39"/>
                    <a:gd name="T23" fmla="*/ 14 h 29"/>
                    <a:gd name="T24" fmla="*/ 34 w 39"/>
                    <a:gd name="T25" fmla="*/ 14 h 29"/>
                    <a:gd name="T26" fmla="*/ 39 w 39"/>
                    <a:gd name="T27" fmla="*/ 19 h 29"/>
                    <a:gd name="T28" fmla="*/ 39 w 39"/>
                    <a:gd name="T29" fmla="*/ 24 h 29"/>
                    <a:gd name="T30" fmla="*/ 39 w 39"/>
                    <a:gd name="T31" fmla="*/ 24 h 29"/>
                    <a:gd name="T32" fmla="*/ 39 w 3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29"/>
                    <a:gd name="T53" fmla="*/ 39 w 3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29">
                      <a:moveTo>
                        <a:pt x="0" y="9"/>
                      </a:moveTo>
                      <a:lnTo>
                        <a:pt x="5" y="4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4"/>
                      </a:lnTo>
                      <a:lnTo>
                        <a:pt x="25" y="4"/>
                      </a:lnTo>
                      <a:lnTo>
                        <a:pt x="29" y="9"/>
                      </a:lnTo>
                      <a:lnTo>
                        <a:pt x="34" y="14"/>
                      </a:lnTo>
                      <a:lnTo>
                        <a:pt x="39" y="19"/>
                      </a:lnTo>
                      <a:lnTo>
                        <a:pt x="39" y="24"/>
                      </a:lnTo>
                      <a:lnTo>
                        <a:pt x="39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8" name="Freeform 1934">
                  <a:extLst>
                    <a:ext uri="{FF2B5EF4-FFF2-40B4-BE49-F238E27FC236}">
                      <a16:creationId xmlns:a16="http://schemas.microsoft.com/office/drawing/2014/main" id="{5BA95275-A459-4FB4-A1EF-99FBB0507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205"/>
                  <a:ext cx="63" cy="58"/>
                </a:xfrm>
                <a:custGeom>
                  <a:avLst/>
                  <a:gdLst>
                    <a:gd name="T0" fmla="*/ 63 w 63"/>
                    <a:gd name="T1" fmla="*/ 20 h 58"/>
                    <a:gd name="T2" fmla="*/ 58 w 63"/>
                    <a:gd name="T3" fmla="*/ 25 h 58"/>
                    <a:gd name="T4" fmla="*/ 58 w 63"/>
                    <a:gd name="T5" fmla="*/ 25 h 58"/>
                    <a:gd name="T6" fmla="*/ 54 w 63"/>
                    <a:gd name="T7" fmla="*/ 29 h 58"/>
                    <a:gd name="T8" fmla="*/ 49 w 63"/>
                    <a:gd name="T9" fmla="*/ 34 h 58"/>
                    <a:gd name="T10" fmla="*/ 49 w 63"/>
                    <a:gd name="T11" fmla="*/ 39 h 58"/>
                    <a:gd name="T12" fmla="*/ 44 w 63"/>
                    <a:gd name="T13" fmla="*/ 39 h 58"/>
                    <a:gd name="T14" fmla="*/ 39 w 63"/>
                    <a:gd name="T15" fmla="*/ 44 h 58"/>
                    <a:gd name="T16" fmla="*/ 39 w 63"/>
                    <a:gd name="T17" fmla="*/ 49 h 58"/>
                    <a:gd name="T18" fmla="*/ 34 w 63"/>
                    <a:gd name="T19" fmla="*/ 49 h 58"/>
                    <a:gd name="T20" fmla="*/ 29 w 63"/>
                    <a:gd name="T21" fmla="*/ 54 h 58"/>
                    <a:gd name="T22" fmla="*/ 25 w 63"/>
                    <a:gd name="T23" fmla="*/ 54 h 58"/>
                    <a:gd name="T24" fmla="*/ 20 w 63"/>
                    <a:gd name="T25" fmla="*/ 54 h 58"/>
                    <a:gd name="T26" fmla="*/ 20 w 63"/>
                    <a:gd name="T27" fmla="*/ 54 h 58"/>
                    <a:gd name="T28" fmla="*/ 15 w 63"/>
                    <a:gd name="T29" fmla="*/ 54 h 58"/>
                    <a:gd name="T30" fmla="*/ 10 w 63"/>
                    <a:gd name="T31" fmla="*/ 58 h 58"/>
                    <a:gd name="T32" fmla="*/ 5 w 63"/>
                    <a:gd name="T33" fmla="*/ 54 h 58"/>
                    <a:gd name="T34" fmla="*/ 0 w 63"/>
                    <a:gd name="T35" fmla="*/ 54 h 58"/>
                    <a:gd name="T36" fmla="*/ 0 w 63"/>
                    <a:gd name="T37" fmla="*/ 49 h 58"/>
                    <a:gd name="T38" fmla="*/ 0 w 63"/>
                    <a:gd name="T39" fmla="*/ 44 h 58"/>
                    <a:gd name="T40" fmla="*/ 0 w 63"/>
                    <a:gd name="T41" fmla="*/ 39 h 58"/>
                    <a:gd name="T42" fmla="*/ 5 w 63"/>
                    <a:gd name="T43" fmla="*/ 34 h 58"/>
                    <a:gd name="T44" fmla="*/ 5 w 63"/>
                    <a:gd name="T45" fmla="*/ 34 h 58"/>
                    <a:gd name="T46" fmla="*/ 5 w 63"/>
                    <a:gd name="T47" fmla="*/ 29 h 58"/>
                    <a:gd name="T48" fmla="*/ 10 w 63"/>
                    <a:gd name="T49" fmla="*/ 25 h 58"/>
                    <a:gd name="T50" fmla="*/ 10 w 63"/>
                    <a:gd name="T51" fmla="*/ 25 h 58"/>
                    <a:gd name="T52" fmla="*/ 15 w 63"/>
                    <a:gd name="T53" fmla="*/ 20 h 58"/>
                    <a:gd name="T54" fmla="*/ 15 w 63"/>
                    <a:gd name="T55" fmla="*/ 15 h 58"/>
                    <a:gd name="T56" fmla="*/ 20 w 63"/>
                    <a:gd name="T57" fmla="*/ 15 h 58"/>
                    <a:gd name="T58" fmla="*/ 20 w 63"/>
                    <a:gd name="T59" fmla="*/ 10 h 58"/>
                    <a:gd name="T60" fmla="*/ 25 w 63"/>
                    <a:gd name="T61" fmla="*/ 5 h 58"/>
                    <a:gd name="T62" fmla="*/ 25 w 63"/>
                    <a:gd name="T63" fmla="*/ 0 h 58"/>
                    <a:gd name="T64" fmla="*/ 25 w 63"/>
                    <a:gd name="T65" fmla="*/ 0 h 58"/>
                    <a:gd name="T66" fmla="*/ 25 w 63"/>
                    <a:gd name="T67" fmla="*/ 0 h 58"/>
                    <a:gd name="T68" fmla="*/ 63 w 63"/>
                    <a:gd name="T69" fmla="*/ 20 h 58"/>
                    <a:gd name="T70" fmla="*/ 63 w 63"/>
                    <a:gd name="T71" fmla="*/ 20 h 5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58"/>
                    <a:gd name="T110" fmla="*/ 63 w 63"/>
                    <a:gd name="T111" fmla="*/ 58 h 5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58">
                      <a:moveTo>
                        <a:pt x="63" y="20"/>
                      </a:moveTo>
                      <a:lnTo>
                        <a:pt x="58" y="25"/>
                      </a:lnTo>
                      <a:lnTo>
                        <a:pt x="54" y="29"/>
                      </a:lnTo>
                      <a:lnTo>
                        <a:pt x="49" y="34"/>
                      </a:lnTo>
                      <a:lnTo>
                        <a:pt x="49" y="39"/>
                      </a:lnTo>
                      <a:lnTo>
                        <a:pt x="44" y="39"/>
                      </a:lnTo>
                      <a:lnTo>
                        <a:pt x="39" y="44"/>
                      </a:lnTo>
                      <a:lnTo>
                        <a:pt x="39" y="49"/>
                      </a:lnTo>
                      <a:lnTo>
                        <a:pt x="34" y="49"/>
                      </a:lnTo>
                      <a:lnTo>
                        <a:pt x="29" y="54"/>
                      </a:lnTo>
                      <a:lnTo>
                        <a:pt x="25" y="54"/>
                      </a:lnTo>
                      <a:lnTo>
                        <a:pt x="20" y="54"/>
                      </a:lnTo>
                      <a:lnTo>
                        <a:pt x="15" y="54"/>
                      </a:lnTo>
                      <a:lnTo>
                        <a:pt x="10" y="58"/>
                      </a:lnTo>
                      <a:lnTo>
                        <a:pt x="5" y="5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5" y="15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5" y="5"/>
                      </a:lnTo>
                      <a:lnTo>
                        <a:pt x="25" y="0"/>
                      </a:lnTo>
                      <a:lnTo>
                        <a:pt x="63" y="20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9" name="Freeform 1935">
                  <a:extLst>
                    <a:ext uri="{FF2B5EF4-FFF2-40B4-BE49-F238E27FC236}">
                      <a16:creationId xmlns:a16="http://schemas.microsoft.com/office/drawing/2014/main" id="{6B7CF137-0277-4888-8109-486092F9C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9" y="2225"/>
                  <a:ext cx="58" cy="38"/>
                </a:xfrm>
                <a:custGeom>
                  <a:avLst/>
                  <a:gdLst>
                    <a:gd name="T0" fmla="*/ 58 w 58"/>
                    <a:gd name="T1" fmla="*/ 0 h 38"/>
                    <a:gd name="T2" fmla="*/ 53 w 58"/>
                    <a:gd name="T3" fmla="*/ 5 h 38"/>
                    <a:gd name="T4" fmla="*/ 53 w 58"/>
                    <a:gd name="T5" fmla="*/ 5 h 38"/>
                    <a:gd name="T6" fmla="*/ 49 w 58"/>
                    <a:gd name="T7" fmla="*/ 9 h 38"/>
                    <a:gd name="T8" fmla="*/ 44 w 58"/>
                    <a:gd name="T9" fmla="*/ 14 h 38"/>
                    <a:gd name="T10" fmla="*/ 44 w 58"/>
                    <a:gd name="T11" fmla="*/ 19 h 38"/>
                    <a:gd name="T12" fmla="*/ 39 w 58"/>
                    <a:gd name="T13" fmla="*/ 19 h 38"/>
                    <a:gd name="T14" fmla="*/ 34 w 58"/>
                    <a:gd name="T15" fmla="*/ 24 h 38"/>
                    <a:gd name="T16" fmla="*/ 34 w 58"/>
                    <a:gd name="T17" fmla="*/ 29 h 38"/>
                    <a:gd name="T18" fmla="*/ 29 w 58"/>
                    <a:gd name="T19" fmla="*/ 29 h 38"/>
                    <a:gd name="T20" fmla="*/ 24 w 58"/>
                    <a:gd name="T21" fmla="*/ 34 h 38"/>
                    <a:gd name="T22" fmla="*/ 20 w 58"/>
                    <a:gd name="T23" fmla="*/ 34 h 38"/>
                    <a:gd name="T24" fmla="*/ 15 w 58"/>
                    <a:gd name="T25" fmla="*/ 34 h 38"/>
                    <a:gd name="T26" fmla="*/ 15 w 58"/>
                    <a:gd name="T27" fmla="*/ 34 h 38"/>
                    <a:gd name="T28" fmla="*/ 10 w 58"/>
                    <a:gd name="T29" fmla="*/ 34 h 38"/>
                    <a:gd name="T30" fmla="*/ 5 w 58"/>
                    <a:gd name="T31" fmla="*/ 38 h 38"/>
                    <a:gd name="T32" fmla="*/ 0 w 58"/>
                    <a:gd name="T33" fmla="*/ 34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38"/>
                    <a:gd name="T53" fmla="*/ 58 w 58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38">
                      <a:moveTo>
                        <a:pt x="58" y="0"/>
                      </a:moveTo>
                      <a:lnTo>
                        <a:pt x="53" y="5"/>
                      </a:lnTo>
                      <a:lnTo>
                        <a:pt x="49" y="9"/>
                      </a:lnTo>
                      <a:lnTo>
                        <a:pt x="44" y="14"/>
                      </a:lnTo>
                      <a:lnTo>
                        <a:pt x="44" y="19"/>
                      </a:lnTo>
                      <a:lnTo>
                        <a:pt x="39" y="19"/>
                      </a:lnTo>
                      <a:lnTo>
                        <a:pt x="34" y="24"/>
                      </a:lnTo>
                      <a:lnTo>
                        <a:pt x="34" y="29"/>
                      </a:lnTo>
                      <a:lnTo>
                        <a:pt x="29" y="29"/>
                      </a:lnTo>
                      <a:lnTo>
                        <a:pt x="24" y="34"/>
                      </a:lnTo>
                      <a:lnTo>
                        <a:pt x="20" y="34"/>
                      </a:lnTo>
                      <a:lnTo>
                        <a:pt x="15" y="34"/>
                      </a:lnTo>
                      <a:lnTo>
                        <a:pt x="10" y="34"/>
                      </a:lnTo>
                      <a:lnTo>
                        <a:pt x="5" y="38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0" name="Freeform 1936">
                  <a:extLst>
                    <a:ext uri="{FF2B5EF4-FFF2-40B4-BE49-F238E27FC236}">
                      <a16:creationId xmlns:a16="http://schemas.microsoft.com/office/drawing/2014/main" id="{22F4BAEF-ED4F-4AAA-9C6F-16C3CF9C2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205"/>
                  <a:ext cx="25" cy="54"/>
                </a:xfrm>
                <a:custGeom>
                  <a:avLst/>
                  <a:gdLst>
                    <a:gd name="T0" fmla="*/ 5 w 25"/>
                    <a:gd name="T1" fmla="*/ 54 h 54"/>
                    <a:gd name="T2" fmla="*/ 0 w 25"/>
                    <a:gd name="T3" fmla="*/ 54 h 54"/>
                    <a:gd name="T4" fmla="*/ 0 w 25"/>
                    <a:gd name="T5" fmla="*/ 49 h 54"/>
                    <a:gd name="T6" fmla="*/ 0 w 25"/>
                    <a:gd name="T7" fmla="*/ 44 h 54"/>
                    <a:gd name="T8" fmla="*/ 0 w 25"/>
                    <a:gd name="T9" fmla="*/ 39 h 54"/>
                    <a:gd name="T10" fmla="*/ 5 w 25"/>
                    <a:gd name="T11" fmla="*/ 34 h 54"/>
                    <a:gd name="T12" fmla="*/ 5 w 25"/>
                    <a:gd name="T13" fmla="*/ 34 h 54"/>
                    <a:gd name="T14" fmla="*/ 5 w 25"/>
                    <a:gd name="T15" fmla="*/ 29 h 54"/>
                    <a:gd name="T16" fmla="*/ 10 w 25"/>
                    <a:gd name="T17" fmla="*/ 25 h 54"/>
                    <a:gd name="T18" fmla="*/ 10 w 25"/>
                    <a:gd name="T19" fmla="*/ 25 h 54"/>
                    <a:gd name="T20" fmla="*/ 15 w 25"/>
                    <a:gd name="T21" fmla="*/ 20 h 54"/>
                    <a:gd name="T22" fmla="*/ 15 w 25"/>
                    <a:gd name="T23" fmla="*/ 15 h 54"/>
                    <a:gd name="T24" fmla="*/ 20 w 25"/>
                    <a:gd name="T25" fmla="*/ 15 h 54"/>
                    <a:gd name="T26" fmla="*/ 20 w 25"/>
                    <a:gd name="T27" fmla="*/ 10 h 54"/>
                    <a:gd name="T28" fmla="*/ 25 w 25"/>
                    <a:gd name="T29" fmla="*/ 5 h 54"/>
                    <a:gd name="T30" fmla="*/ 25 w 25"/>
                    <a:gd name="T31" fmla="*/ 0 h 54"/>
                    <a:gd name="T32" fmla="*/ 25 w 25"/>
                    <a:gd name="T33" fmla="*/ 0 h 5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54"/>
                    <a:gd name="T53" fmla="*/ 25 w 25"/>
                    <a:gd name="T54" fmla="*/ 54 h 5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54">
                      <a:moveTo>
                        <a:pt x="5" y="54"/>
                      </a:move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5" y="15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5" y="5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1" name="Line 1937">
                  <a:extLst>
                    <a:ext uri="{FF2B5EF4-FFF2-40B4-BE49-F238E27FC236}">
                      <a16:creationId xmlns:a16="http://schemas.microsoft.com/office/drawing/2014/main" id="{73AB99FC-D1E0-44C5-8D51-50BE817DC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9" y="2205"/>
                  <a:ext cx="38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2" name="Freeform 1938">
                  <a:extLst>
                    <a:ext uri="{FF2B5EF4-FFF2-40B4-BE49-F238E27FC236}">
                      <a16:creationId xmlns:a16="http://schemas.microsoft.com/office/drawing/2014/main" id="{193BF3DE-13D1-4F7F-B4D0-14B23EBCF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8" y="2220"/>
                  <a:ext cx="5" cy="24"/>
                </a:xfrm>
                <a:custGeom>
                  <a:avLst/>
                  <a:gdLst>
                    <a:gd name="T0" fmla="*/ 5 w 5"/>
                    <a:gd name="T1" fmla="*/ 24 h 24"/>
                    <a:gd name="T2" fmla="*/ 5 w 5"/>
                    <a:gd name="T3" fmla="*/ 24 h 24"/>
                    <a:gd name="T4" fmla="*/ 5 w 5"/>
                    <a:gd name="T5" fmla="*/ 19 h 24"/>
                    <a:gd name="T6" fmla="*/ 5 w 5"/>
                    <a:gd name="T7" fmla="*/ 19 h 24"/>
                    <a:gd name="T8" fmla="*/ 5 w 5"/>
                    <a:gd name="T9" fmla="*/ 19 h 24"/>
                    <a:gd name="T10" fmla="*/ 0 w 5"/>
                    <a:gd name="T11" fmla="*/ 14 h 24"/>
                    <a:gd name="T12" fmla="*/ 0 w 5"/>
                    <a:gd name="T13" fmla="*/ 14 h 24"/>
                    <a:gd name="T14" fmla="*/ 0 w 5"/>
                    <a:gd name="T15" fmla="*/ 14 h 24"/>
                    <a:gd name="T16" fmla="*/ 0 w 5"/>
                    <a:gd name="T17" fmla="*/ 14 h 24"/>
                    <a:gd name="T18" fmla="*/ 0 w 5"/>
                    <a:gd name="T19" fmla="*/ 10 h 24"/>
                    <a:gd name="T20" fmla="*/ 0 w 5"/>
                    <a:gd name="T21" fmla="*/ 10 h 24"/>
                    <a:gd name="T22" fmla="*/ 0 w 5"/>
                    <a:gd name="T23" fmla="*/ 10 h 24"/>
                    <a:gd name="T24" fmla="*/ 0 w 5"/>
                    <a:gd name="T25" fmla="*/ 5 h 24"/>
                    <a:gd name="T26" fmla="*/ 0 w 5"/>
                    <a:gd name="T27" fmla="*/ 5 h 24"/>
                    <a:gd name="T28" fmla="*/ 0 w 5"/>
                    <a:gd name="T29" fmla="*/ 5 h 24"/>
                    <a:gd name="T30" fmla="*/ 5 w 5"/>
                    <a:gd name="T31" fmla="*/ 5 h 24"/>
                    <a:gd name="T32" fmla="*/ 5 w 5"/>
                    <a:gd name="T33" fmla="*/ 0 h 24"/>
                    <a:gd name="T34" fmla="*/ 5 w 5"/>
                    <a:gd name="T35" fmla="*/ 24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"/>
                    <a:gd name="T55" fmla="*/ 0 h 24"/>
                    <a:gd name="T56" fmla="*/ 5 w 5"/>
                    <a:gd name="T57" fmla="*/ 24 h 2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" h="24">
                      <a:moveTo>
                        <a:pt x="5" y="24"/>
                      </a:move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3" name="Freeform 1939">
                  <a:extLst>
                    <a:ext uri="{FF2B5EF4-FFF2-40B4-BE49-F238E27FC236}">
                      <a16:creationId xmlns:a16="http://schemas.microsoft.com/office/drawing/2014/main" id="{D8D8F796-0EB7-4B8D-899B-83EA1042B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8" y="2220"/>
                  <a:ext cx="5" cy="24"/>
                </a:xfrm>
                <a:custGeom>
                  <a:avLst/>
                  <a:gdLst>
                    <a:gd name="T0" fmla="*/ 5 w 5"/>
                    <a:gd name="T1" fmla="*/ 24 h 24"/>
                    <a:gd name="T2" fmla="*/ 5 w 5"/>
                    <a:gd name="T3" fmla="*/ 24 h 24"/>
                    <a:gd name="T4" fmla="*/ 5 w 5"/>
                    <a:gd name="T5" fmla="*/ 19 h 24"/>
                    <a:gd name="T6" fmla="*/ 5 w 5"/>
                    <a:gd name="T7" fmla="*/ 19 h 24"/>
                    <a:gd name="T8" fmla="*/ 5 w 5"/>
                    <a:gd name="T9" fmla="*/ 19 h 24"/>
                    <a:gd name="T10" fmla="*/ 0 w 5"/>
                    <a:gd name="T11" fmla="*/ 14 h 24"/>
                    <a:gd name="T12" fmla="*/ 0 w 5"/>
                    <a:gd name="T13" fmla="*/ 14 h 24"/>
                    <a:gd name="T14" fmla="*/ 0 w 5"/>
                    <a:gd name="T15" fmla="*/ 14 h 24"/>
                    <a:gd name="T16" fmla="*/ 0 w 5"/>
                    <a:gd name="T17" fmla="*/ 14 h 24"/>
                    <a:gd name="T18" fmla="*/ 0 w 5"/>
                    <a:gd name="T19" fmla="*/ 10 h 24"/>
                    <a:gd name="T20" fmla="*/ 0 w 5"/>
                    <a:gd name="T21" fmla="*/ 10 h 24"/>
                    <a:gd name="T22" fmla="*/ 0 w 5"/>
                    <a:gd name="T23" fmla="*/ 10 h 24"/>
                    <a:gd name="T24" fmla="*/ 0 w 5"/>
                    <a:gd name="T25" fmla="*/ 5 h 24"/>
                    <a:gd name="T26" fmla="*/ 0 w 5"/>
                    <a:gd name="T27" fmla="*/ 5 h 24"/>
                    <a:gd name="T28" fmla="*/ 0 w 5"/>
                    <a:gd name="T29" fmla="*/ 5 h 24"/>
                    <a:gd name="T30" fmla="*/ 5 w 5"/>
                    <a:gd name="T31" fmla="*/ 5 h 24"/>
                    <a:gd name="T32" fmla="*/ 5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5" y="24"/>
                      </a:move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" name="Line 1940">
                  <a:extLst>
                    <a:ext uri="{FF2B5EF4-FFF2-40B4-BE49-F238E27FC236}">
                      <a16:creationId xmlns:a16="http://schemas.microsoft.com/office/drawing/2014/main" id="{297D3502-DFA6-4A19-90D0-CDE57EF5E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3" y="2220"/>
                  <a:ext cx="1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" name="Freeform 1941">
                  <a:extLst>
                    <a:ext uri="{FF2B5EF4-FFF2-40B4-BE49-F238E27FC236}">
                      <a16:creationId xmlns:a16="http://schemas.microsoft.com/office/drawing/2014/main" id="{DD3B961B-5FD9-4098-9613-CAB84929F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225"/>
                  <a:ext cx="49" cy="91"/>
                </a:xfrm>
                <a:custGeom>
                  <a:avLst/>
                  <a:gdLst>
                    <a:gd name="T0" fmla="*/ 49 w 49"/>
                    <a:gd name="T1" fmla="*/ 91 h 91"/>
                    <a:gd name="T2" fmla="*/ 49 w 49"/>
                    <a:gd name="T3" fmla="*/ 87 h 91"/>
                    <a:gd name="T4" fmla="*/ 49 w 49"/>
                    <a:gd name="T5" fmla="*/ 77 h 91"/>
                    <a:gd name="T6" fmla="*/ 44 w 49"/>
                    <a:gd name="T7" fmla="*/ 72 h 91"/>
                    <a:gd name="T8" fmla="*/ 39 w 49"/>
                    <a:gd name="T9" fmla="*/ 67 h 91"/>
                    <a:gd name="T10" fmla="*/ 39 w 49"/>
                    <a:gd name="T11" fmla="*/ 62 h 91"/>
                    <a:gd name="T12" fmla="*/ 34 w 49"/>
                    <a:gd name="T13" fmla="*/ 58 h 91"/>
                    <a:gd name="T14" fmla="*/ 29 w 49"/>
                    <a:gd name="T15" fmla="*/ 53 h 91"/>
                    <a:gd name="T16" fmla="*/ 24 w 49"/>
                    <a:gd name="T17" fmla="*/ 43 h 91"/>
                    <a:gd name="T18" fmla="*/ 24 w 49"/>
                    <a:gd name="T19" fmla="*/ 38 h 91"/>
                    <a:gd name="T20" fmla="*/ 20 w 49"/>
                    <a:gd name="T21" fmla="*/ 34 h 91"/>
                    <a:gd name="T22" fmla="*/ 15 w 49"/>
                    <a:gd name="T23" fmla="*/ 29 h 91"/>
                    <a:gd name="T24" fmla="*/ 10 w 49"/>
                    <a:gd name="T25" fmla="*/ 24 h 91"/>
                    <a:gd name="T26" fmla="*/ 10 w 49"/>
                    <a:gd name="T27" fmla="*/ 19 h 91"/>
                    <a:gd name="T28" fmla="*/ 5 w 49"/>
                    <a:gd name="T29" fmla="*/ 14 h 91"/>
                    <a:gd name="T30" fmla="*/ 0 w 49"/>
                    <a:gd name="T31" fmla="*/ 5 h 91"/>
                    <a:gd name="T32" fmla="*/ 0 w 49"/>
                    <a:gd name="T33" fmla="*/ 0 h 91"/>
                    <a:gd name="T34" fmla="*/ 0 w 49"/>
                    <a:gd name="T35" fmla="*/ 5 h 91"/>
                    <a:gd name="T36" fmla="*/ 5 w 49"/>
                    <a:gd name="T37" fmla="*/ 9 h 91"/>
                    <a:gd name="T38" fmla="*/ 10 w 49"/>
                    <a:gd name="T39" fmla="*/ 19 h 91"/>
                    <a:gd name="T40" fmla="*/ 15 w 49"/>
                    <a:gd name="T41" fmla="*/ 24 h 91"/>
                    <a:gd name="T42" fmla="*/ 20 w 49"/>
                    <a:gd name="T43" fmla="*/ 29 h 91"/>
                    <a:gd name="T44" fmla="*/ 20 w 49"/>
                    <a:gd name="T45" fmla="*/ 34 h 91"/>
                    <a:gd name="T46" fmla="*/ 24 w 49"/>
                    <a:gd name="T47" fmla="*/ 38 h 91"/>
                    <a:gd name="T48" fmla="*/ 29 w 49"/>
                    <a:gd name="T49" fmla="*/ 43 h 91"/>
                    <a:gd name="T50" fmla="*/ 34 w 49"/>
                    <a:gd name="T51" fmla="*/ 48 h 91"/>
                    <a:gd name="T52" fmla="*/ 39 w 49"/>
                    <a:gd name="T53" fmla="*/ 53 h 91"/>
                    <a:gd name="T54" fmla="*/ 39 w 49"/>
                    <a:gd name="T55" fmla="*/ 62 h 91"/>
                    <a:gd name="T56" fmla="*/ 44 w 49"/>
                    <a:gd name="T57" fmla="*/ 67 h 91"/>
                    <a:gd name="T58" fmla="*/ 44 w 49"/>
                    <a:gd name="T59" fmla="*/ 72 h 91"/>
                    <a:gd name="T60" fmla="*/ 49 w 49"/>
                    <a:gd name="T61" fmla="*/ 77 h 91"/>
                    <a:gd name="T62" fmla="*/ 49 w 49"/>
                    <a:gd name="T63" fmla="*/ 87 h 91"/>
                    <a:gd name="T64" fmla="*/ 49 w 49"/>
                    <a:gd name="T65" fmla="*/ 91 h 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91"/>
                    <a:gd name="T101" fmla="*/ 49 w 49"/>
                    <a:gd name="T102" fmla="*/ 91 h 9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91">
                      <a:moveTo>
                        <a:pt x="49" y="91"/>
                      </a:moveTo>
                      <a:lnTo>
                        <a:pt x="49" y="87"/>
                      </a:lnTo>
                      <a:lnTo>
                        <a:pt x="49" y="77"/>
                      </a:lnTo>
                      <a:lnTo>
                        <a:pt x="44" y="72"/>
                      </a:lnTo>
                      <a:lnTo>
                        <a:pt x="39" y="67"/>
                      </a:lnTo>
                      <a:lnTo>
                        <a:pt x="39" y="62"/>
                      </a:lnTo>
                      <a:lnTo>
                        <a:pt x="34" y="58"/>
                      </a:lnTo>
                      <a:lnTo>
                        <a:pt x="29" y="53"/>
                      </a:lnTo>
                      <a:lnTo>
                        <a:pt x="24" y="43"/>
                      </a:lnTo>
                      <a:lnTo>
                        <a:pt x="24" y="38"/>
                      </a:lnTo>
                      <a:lnTo>
                        <a:pt x="20" y="34"/>
                      </a:lnTo>
                      <a:lnTo>
                        <a:pt x="15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9"/>
                      </a:lnTo>
                      <a:lnTo>
                        <a:pt x="10" y="19"/>
                      </a:lnTo>
                      <a:lnTo>
                        <a:pt x="15" y="24"/>
                      </a:lnTo>
                      <a:lnTo>
                        <a:pt x="20" y="29"/>
                      </a:lnTo>
                      <a:lnTo>
                        <a:pt x="20" y="34"/>
                      </a:lnTo>
                      <a:lnTo>
                        <a:pt x="24" y="38"/>
                      </a:lnTo>
                      <a:lnTo>
                        <a:pt x="29" y="43"/>
                      </a:lnTo>
                      <a:lnTo>
                        <a:pt x="34" y="48"/>
                      </a:lnTo>
                      <a:lnTo>
                        <a:pt x="39" y="53"/>
                      </a:lnTo>
                      <a:lnTo>
                        <a:pt x="39" y="62"/>
                      </a:lnTo>
                      <a:lnTo>
                        <a:pt x="44" y="67"/>
                      </a:lnTo>
                      <a:lnTo>
                        <a:pt x="44" y="72"/>
                      </a:lnTo>
                      <a:lnTo>
                        <a:pt x="49" y="77"/>
                      </a:lnTo>
                      <a:lnTo>
                        <a:pt x="49" y="87"/>
                      </a:lnTo>
                      <a:lnTo>
                        <a:pt x="49" y="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6" name="Freeform 1942">
                  <a:extLst>
                    <a:ext uri="{FF2B5EF4-FFF2-40B4-BE49-F238E27FC236}">
                      <a16:creationId xmlns:a16="http://schemas.microsoft.com/office/drawing/2014/main" id="{1DC7DB3D-0D21-4260-AF8B-80D5696C1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225"/>
                  <a:ext cx="49" cy="91"/>
                </a:xfrm>
                <a:custGeom>
                  <a:avLst/>
                  <a:gdLst>
                    <a:gd name="T0" fmla="*/ 49 w 49"/>
                    <a:gd name="T1" fmla="*/ 91 h 91"/>
                    <a:gd name="T2" fmla="*/ 49 w 49"/>
                    <a:gd name="T3" fmla="*/ 87 h 91"/>
                    <a:gd name="T4" fmla="*/ 49 w 49"/>
                    <a:gd name="T5" fmla="*/ 77 h 91"/>
                    <a:gd name="T6" fmla="*/ 44 w 49"/>
                    <a:gd name="T7" fmla="*/ 72 h 91"/>
                    <a:gd name="T8" fmla="*/ 39 w 49"/>
                    <a:gd name="T9" fmla="*/ 67 h 91"/>
                    <a:gd name="T10" fmla="*/ 39 w 49"/>
                    <a:gd name="T11" fmla="*/ 62 h 91"/>
                    <a:gd name="T12" fmla="*/ 34 w 49"/>
                    <a:gd name="T13" fmla="*/ 58 h 91"/>
                    <a:gd name="T14" fmla="*/ 29 w 49"/>
                    <a:gd name="T15" fmla="*/ 53 h 91"/>
                    <a:gd name="T16" fmla="*/ 24 w 49"/>
                    <a:gd name="T17" fmla="*/ 43 h 91"/>
                    <a:gd name="T18" fmla="*/ 24 w 49"/>
                    <a:gd name="T19" fmla="*/ 38 h 91"/>
                    <a:gd name="T20" fmla="*/ 20 w 49"/>
                    <a:gd name="T21" fmla="*/ 34 h 91"/>
                    <a:gd name="T22" fmla="*/ 15 w 49"/>
                    <a:gd name="T23" fmla="*/ 29 h 91"/>
                    <a:gd name="T24" fmla="*/ 10 w 49"/>
                    <a:gd name="T25" fmla="*/ 24 h 91"/>
                    <a:gd name="T26" fmla="*/ 10 w 49"/>
                    <a:gd name="T27" fmla="*/ 19 h 91"/>
                    <a:gd name="T28" fmla="*/ 5 w 49"/>
                    <a:gd name="T29" fmla="*/ 14 h 91"/>
                    <a:gd name="T30" fmla="*/ 0 w 49"/>
                    <a:gd name="T31" fmla="*/ 5 h 91"/>
                    <a:gd name="T32" fmla="*/ 0 w 49"/>
                    <a:gd name="T33" fmla="*/ 0 h 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91"/>
                    <a:gd name="T53" fmla="*/ 49 w 49"/>
                    <a:gd name="T54" fmla="*/ 91 h 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91">
                      <a:moveTo>
                        <a:pt x="49" y="91"/>
                      </a:moveTo>
                      <a:lnTo>
                        <a:pt x="49" y="87"/>
                      </a:lnTo>
                      <a:lnTo>
                        <a:pt x="49" y="77"/>
                      </a:lnTo>
                      <a:lnTo>
                        <a:pt x="44" y="72"/>
                      </a:lnTo>
                      <a:lnTo>
                        <a:pt x="39" y="67"/>
                      </a:lnTo>
                      <a:lnTo>
                        <a:pt x="39" y="62"/>
                      </a:lnTo>
                      <a:lnTo>
                        <a:pt x="34" y="58"/>
                      </a:lnTo>
                      <a:lnTo>
                        <a:pt x="29" y="53"/>
                      </a:lnTo>
                      <a:lnTo>
                        <a:pt x="24" y="43"/>
                      </a:lnTo>
                      <a:lnTo>
                        <a:pt x="24" y="38"/>
                      </a:lnTo>
                      <a:lnTo>
                        <a:pt x="20" y="34"/>
                      </a:lnTo>
                      <a:lnTo>
                        <a:pt x="15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7" name="Freeform 1943">
                  <a:extLst>
                    <a:ext uri="{FF2B5EF4-FFF2-40B4-BE49-F238E27FC236}">
                      <a16:creationId xmlns:a16="http://schemas.microsoft.com/office/drawing/2014/main" id="{C40D2107-0F40-4B95-ABE3-31BB524BB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225"/>
                  <a:ext cx="49" cy="91"/>
                </a:xfrm>
                <a:custGeom>
                  <a:avLst/>
                  <a:gdLst>
                    <a:gd name="T0" fmla="*/ 0 w 49"/>
                    <a:gd name="T1" fmla="*/ 0 h 91"/>
                    <a:gd name="T2" fmla="*/ 0 w 49"/>
                    <a:gd name="T3" fmla="*/ 5 h 91"/>
                    <a:gd name="T4" fmla="*/ 5 w 49"/>
                    <a:gd name="T5" fmla="*/ 9 h 91"/>
                    <a:gd name="T6" fmla="*/ 10 w 49"/>
                    <a:gd name="T7" fmla="*/ 19 h 91"/>
                    <a:gd name="T8" fmla="*/ 15 w 49"/>
                    <a:gd name="T9" fmla="*/ 24 h 91"/>
                    <a:gd name="T10" fmla="*/ 20 w 49"/>
                    <a:gd name="T11" fmla="*/ 29 h 91"/>
                    <a:gd name="T12" fmla="*/ 20 w 49"/>
                    <a:gd name="T13" fmla="*/ 34 h 91"/>
                    <a:gd name="T14" fmla="*/ 24 w 49"/>
                    <a:gd name="T15" fmla="*/ 38 h 91"/>
                    <a:gd name="T16" fmla="*/ 29 w 49"/>
                    <a:gd name="T17" fmla="*/ 43 h 91"/>
                    <a:gd name="T18" fmla="*/ 34 w 49"/>
                    <a:gd name="T19" fmla="*/ 48 h 91"/>
                    <a:gd name="T20" fmla="*/ 39 w 49"/>
                    <a:gd name="T21" fmla="*/ 53 h 91"/>
                    <a:gd name="T22" fmla="*/ 39 w 49"/>
                    <a:gd name="T23" fmla="*/ 62 h 91"/>
                    <a:gd name="T24" fmla="*/ 44 w 49"/>
                    <a:gd name="T25" fmla="*/ 67 h 91"/>
                    <a:gd name="T26" fmla="*/ 44 w 49"/>
                    <a:gd name="T27" fmla="*/ 72 h 91"/>
                    <a:gd name="T28" fmla="*/ 49 w 49"/>
                    <a:gd name="T29" fmla="*/ 77 h 91"/>
                    <a:gd name="T30" fmla="*/ 49 w 49"/>
                    <a:gd name="T31" fmla="*/ 87 h 91"/>
                    <a:gd name="T32" fmla="*/ 49 w 49"/>
                    <a:gd name="T33" fmla="*/ 91 h 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91"/>
                    <a:gd name="T53" fmla="*/ 49 w 49"/>
                    <a:gd name="T54" fmla="*/ 91 h 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9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9"/>
                      </a:lnTo>
                      <a:lnTo>
                        <a:pt x="10" y="19"/>
                      </a:lnTo>
                      <a:lnTo>
                        <a:pt x="15" y="24"/>
                      </a:lnTo>
                      <a:lnTo>
                        <a:pt x="20" y="29"/>
                      </a:lnTo>
                      <a:lnTo>
                        <a:pt x="20" y="34"/>
                      </a:lnTo>
                      <a:lnTo>
                        <a:pt x="24" y="38"/>
                      </a:lnTo>
                      <a:lnTo>
                        <a:pt x="29" y="43"/>
                      </a:lnTo>
                      <a:lnTo>
                        <a:pt x="34" y="48"/>
                      </a:lnTo>
                      <a:lnTo>
                        <a:pt x="39" y="53"/>
                      </a:lnTo>
                      <a:lnTo>
                        <a:pt x="39" y="62"/>
                      </a:lnTo>
                      <a:lnTo>
                        <a:pt x="44" y="67"/>
                      </a:lnTo>
                      <a:lnTo>
                        <a:pt x="44" y="72"/>
                      </a:lnTo>
                      <a:lnTo>
                        <a:pt x="49" y="77"/>
                      </a:lnTo>
                      <a:lnTo>
                        <a:pt x="49" y="87"/>
                      </a:lnTo>
                      <a:lnTo>
                        <a:pt x="49" y="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8" name="Freeform 1944">
                  <a:extLst>
                    <a:ext uri="{FF2B5EF4-FFF2-40B4-BE49-F238E27FC236}">
                      <a16:creationId xmlns:a16="http://schemas.microsoft.com/office/drawing/2014/main" id="{9867E6EA-27D1-4825-8480-FAD2953581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2230"/>
                  <a:ext cx="77" cy="169"/>
                </a:xfrm>
                <a:custGeom>
                  <a:avLst/>
                  <a:gdLst>
                    <a:gd name="T0" fmla="*/ 77 w 77"/>
                    <a:gd name="T1" fmla="*/ 24 h 169"/>
                    <a:gd name="T2" fmla="*/ 77 w 77"/>
                    <a:gd name="T3" fmla="*/ 43 h 169"/>
                    <a:gd name="T4" fmla="*/ 77 w 77"/>
                    <a:gd name="T5" fmla="*/ 62 h 169"/>
                    <a:gd name="T6" fmla="*/ 77 w 77"/>
                    <a:gd name="T7" fmla="*/ 77 h 169"/>
                    <a:gd name="T8" fmla="*/ 77 w 77"/>
                    <a:gd name="T9" fmla="*/ 96 h 169"/>
                    <a:gd name="T10" fmla="*/ 73 w 77"/>
                    <a:gd name="T11" fmla="*/ 115 h 169"/>
                    <a:gd name="T12" fmla="*/ 63 w 77"/>
                    <a:gd name="T13" fmla="*/ 130 h 169"/>
                    <a:gd name="T14" fmla="*/ 53 w 77"/>
                    <a:gd name="T15" fmla="*/ 140 h 169"/>
                    <a:gd name="T16" fmla="*/ 39 w 77"/>
                    <a:gd name="T17" fmla="*/ 149 h 169"/>
                    <a:gd name="T18" fmla="*/ 34 w 77"/>
                    <a:gd name="T19" fmla="*/ 154 h 169"/>
                    <a:gd name="T20" fmla="*/ 29 w 77"/>
                    <a:gd name="T21" fmla="*/ 154 h 169"/>
                    <a:gd name="T22" fmla="*/ 24 w 77"/>
                    <a:gd name="T23" fmla="*/ 159 h 169"/>
                    <a:gd name="T24" fmla="*/ 19 w 77"/>
                    <a:gd name="T25" fmla="*/ 164 h 169"/>
                    <a:gd name="T26" fmla="*/ 15 w 77"/>
                    <a:gd name="T27" fmla="*/ 164 h 169"/>
                    <a:gd name="T28" fmla="*/ 10 w 77"/>
                    <a:gd name="T29" fmla="*/ 169 h 169"/>
                    <a:gd name="T30" fmla="*/ 5 w 77"/>
                    <a:gd name="T31" fmla="*/ 164 h 169"/>
                    <a:gd name="T32" fmla="*/ 0 w 77"/>
                    <a:gd name="T33" fmla="*/ 159 h 169"/>
                    <a:gd name="T34" fmla="*/ 0 w 77"/>
                    <a:gd name="T35" fmla="*/ 149 h 169"/>
                    <a:gd name="T36" fmla="*/ 5 w 77"/>
                    <a:gd name="T37" fmla="*/ 144 h 169"/>
                    <a:gd name="T38" fmla="*/ 10 w 77"/>
                    <a:gd name="T39" fmla="*/ 135 h 169"/>
                    <a:gd name="T40" fmla="*/ 15 w 77"/>
                    <a:gd name="T41" fmla="*/ 130 h 169"/>
                    <a:gd name="T42" fmla="*/ 19 w 77"/>
                    <a:gd name="T43" fmla="*/ 120 h 169"/>
                    <a:gd name="T44" fmla="*/ 24 w 77"/>
                    <a:gd name="T45" fmla="*/ 115 h 169"/>
                    <a:gd name="T46" fmla="*/ 29 w 77"/>
                    <a:gd name="T47" fmla="*/ 106 h 169"/>
                    <a:gd name="T48" fmla="*/ 29 w 77"/>
                    <a:gd name="T49" fmla="*/ 96 h 169"/>
                    <a:gd name="T50" fmla="*/ 34 w 77"/>
                    <a:gd name="T51" fmla="*/ 82 h 169"/>
                    <a:gd name="T52" fmla="*/ 34 w 77"/>
                    <a:gd name="T53" fmla="*/ 72 h 169"/>
                    <a:gd name="T54" fmla="*/ 39 w 77"/>
                    <a:gd name="T55" fmla="*/ 57 h 169"/>
                    <a:gd name="T56" fmla="*/ 39 w 77"/>
                    <a:gd name="T57" fmla="*/ 48 h 169"/>
                    <a:gd name="T58" fmla="*/ 34 w 77"/>
                    <a:gd name="T59" fmla="*/ 33 h 169"/>
                    <a:gd name="T60" fmla="*/ 34 w 77"/>
                    <a:gd name="T61" fmla="*/ 19 h 169"/>
                    <a:gd name="T62" fmla="*/ 34 w 77"/>
                    <a:gd name="T63" fmla="*/ 9 h 169"/>
                    <a:gd name="T64" fmla="*/ 34 w 77"/>
                    <a:gd name="T65" fmla="*/ 0 h 1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7"/>
                    <a:gd name="T100" fmla="*/ 0 h 169"/>
                    <a:gd name="T101" fmla="*/ 77 w 77"/>
                    <a:gd name="T102" fmla="*/ 169 h 1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7" h="169">
                      <a:moveTo>
                        <a:pt x="77" y="19"/>
                      </a:moveTo>
                      <a:lnTo>
                        <a:pt x="77" y="24"/>
                      </a:lnTo>
                      <a:lnTo>
                        <a:pt x="77" y="33"/>
                      </a:lnTo>
                      <a:lnTo>
                        <a:pt x="77" y="43"/>
                      </a:lnTo>
                      <a:lnTo>
                        <a:pt x="77" y="53"/>
                      </a:lnTo>
                      <a:lnTo>
                        <a:pt x="77" y="62"/>
                      </a:lnTo>
                      <a:lnTo>
                        <a:pt x="77" y="67"/>
                      </a:lnTo>
                      <a:lnTo>
                        <a:pt x="77" y="77"/>
                      </a:lnTo>
                      <a:lnTo>
                        <a:pt x="77" y="86"/>
                      </a:lnTo>
                      <a:lnTo>
                        <a:pt x="77" y="96"/>
                      </a:lnTo>
                      <a:lnTo>
                        <a:pt x="73" y="106"/>
                      </a:lnTo>
                      <a:lnTo>
                        <a:pt x="73" y="115"/>
                      </a:lnTo>
                      <a:lnTo>
                        <a:pt x="68" y="120"/>
                      </a:lnTo>
                      <a:lnTo>
                        <a:pt x="63" y="130"/>
                      </a:lnTo>
                      <a:lnTo>
                        <a:pt x="58" y="135"/>
                      </a:lnTo>
                      <a:lnTo>
                        <a:pt x="53" y="140"/>
                      </a:lnTo>
                      <a:lnTo>
                        <a:pt x="44" y="144"/>
                      </a:lnTo>
                      <a:lnTo>
                        <a:pt x="39" y="149"/>
                      </a:lnTo>
                      <a:lnTo>
                        <a:pt x="34" y="154"/>
                      </a:lnTo>
                      <a:lnTo>
                        <a:pt x="29" y="154"/>
                      </a:lnTo>
                      <a:lnTo>
                        <a:pt x="29" y="159"/>
                      </a:lnTo>
                      <a:lnTo>
                        <a:pt x="24" y="159"/>
                      </a:lnTo>
                      <a:lnTo>
                        <a:pt x="24" y="164"/>
                      </a:lnTo>
                      <a:lnTo>
                        <a:pt x="19" y="164"/>
                      </a:lnTo>
                      <a:lnTo>
                        <a:pt x="15" y="164"/>
                      </a:lnTo>
                      <a:lnTo>
                        <a:pt x="10" y="164"/>
                      </a:lnTo>
                      <a:lnTo>
                        <a:pt x="10" y="169"/>
                      </a:lnTo>
                      <a:lnTo>
                        <a:pt x="5" y="164"/>
                      </a:lnTo>
                      <a:lnTo>
                        <a:pt x="0" y="164"/>
                      </a:lnTo>
                      <a:lnTo>
                        <a:pt x="0" y="159"/>
                      </a:lnTo>
                      <a:lnTo>
                        <a:pt x="0" y="154"/>
                      </a:lnTo>
                      <a:lnTo>
                        <a:pt x="0" y="149"/>
                      </a:lnTo>
                      <a:lnTo>
                        <a:pt x="5" y="144"/>
                      </a:lnTo>
                      <a:lnTo>
                        <a:pt x="5" y="140"/>
                      </a:lnTo>
                      <a:lnTo>
                        <a:pt x="10" y="135"/>
                      </a:lnTo>
                      <a:lnTo>
                        <a:pt x="10" y="130"/>
                      </a:lnTo>
                      <a:lnTo>
                        <a:pt x="15" y="130"/>
                      </a:lnTo>
                      <a:lnTo>
                        <a:pt x="15" y="125"/>
                      </a:lnTo>
                      <a:lnTo>
                        <a:pt x="19" y="120"/>
                      </a:lnTo>
                      <a:lnTo>
                        <a:pt x="24" y="115"/>
                      </a:lnTo>
                      <a:lnTo>
                        <a:pt x="24" y="111"/>
                      </a:lnTo>
                      <a:lnTo>
                        <a:pt x="29" y="106"/>
                      </a:lnTo>
                      <a:lnTo>
                        <a:pt x="29" y="96"/>
                      </a:lnTo>
                      <a:lnTo>
                        <a:pt x="34" y="91"/>
                      </a:lnTo>
                      <a:lnTo>
                        <a:pt x="34" y="82"/>
                      </a:lnTo>
                      <a:lnTo>
                        <a:pt x="34" y="77"/>
                      </a:lnTo>
                      <a:lnTo>
                        <a:pt x="34" y="72"/>
                      </a:lnTo>
                      <a:lnTo>
                        <a:pt x="39" y="67"/>
                      </a:lnTo>
                      <a:lnTo>
                        <a:pt x="39" y="57"/>
                      </a:lnTo>
                      <a:lnTo>
                        <a:pt x="39" y="53"/>
                      </a:lnTo>
                      <a:lnTo>
                        <a:pt x="39" y="48"/>
                      </a:lnTo>
                      <a:lnTo>
                        <a:pt x="39" y="38"/>
                      </a:lnTo>
                      <a:lnTo>
                        <a:pt x="34" y="33"/>
                      </a:lnTo>
                      <a:lnTo>
                        <a:pt x="34" y="29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9"/>
                      </a:lnTo>
                      <a:lnTo>
                        <a:pt x="34" y="0"/>
                      </a:lnTo>
                      <a:lnTo>
                        <a:pt x="77" y="19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9" name="Freeform 1945">
                  <a:extLst>
                    <a:ext uri="{FF2B5EF4-FFF2-40B4-BE49-F238E27FC236}">
                      <a16:creationId xmlns:a16="http://schemas.microsoft.com/office/drawing/2014/main" id="{D9DF4AA1-E9A3-443F-A423-AE0780EE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" y="2249"/>
                  <a:ext cx="33" cy="125"/>
                </a:xfrm>
                <a:custGeom>
                  <a:avLst/>
                  <a:gdLst>
                    <a:gd name="T0" fmla="*/ 33 w 33"/>
                    <a:gd name="T1" fmla="*/ 0 h 125"/>
                    <a:gd name="T2" fmla="*/ 33 w 33"/>
                    <a:gd name="T3" fmla="*/ 5 h 125"/>
                    <a:gd name="T4" fmla="*/ 33 w 33"/>
                    <a:gd name="T5" fmla="*/ 14 h 125"/>
                    <a:gd name="T6" fmla="*/ 33 w 33"/>
                    <a:gd name="T7" fmla="*/ 24 h 125"/>
                    <a:gd name="T8" fmla="*/ 33 w 33"/>
                    <a:gd name="T9" fmla="*/ 34 h 125"/>
                    <a:gd name="T10" fmla="*/ 33 w 33"/>
                    <a:gd name="T11" fmla="*/ 43 h 125"/>
                    <a:gd name="T12" fmla="*/ 33 w 33"/>
                    <a:gd name="T13" fmla="*/ 48 h 125"/>
                    <a:gd name="T14" fmla="*/ 33 w 33"/>
                    <a:gd name="T15" fmla="*/ 58 h 125"/>
                    <a:gd name="T16" fmla="*/ 33 w 33"/>
                    <a:gd name="T17" fmla="*/ 67 h 125"/>
                    <a:gd name="T18" fmla="*/ 33 w 33"/>
                    <a:gd name="T19" fmla="*/ 77 h 125"/>
                    <a:gd name="T20" fmla="*/ 29 w 33"/>
                    <a:gd name="T21" fmla="*/ 87 h 125"/>
                    <a:gd name="T22" fmla="*/ 29 w 33"/>
                    <a:gd name="T23" fmla="*/ 96 h 125"/>
                    <a:gd name="T24" fmla="*/ 24 w 33"/>
                    <a:gd name="T25" fmla="*/ 101 h 125"/>
                    <a:gd name="T26" fmla="*/ 19 w 33"/>
                    <a:gd name="T27" fmla="*/ 111 h 125"/>
                    <a:gd name="T28" fmla="*/ 14 w 33"/>
                    <a:gd name="T29" fmla="*/ 116 h 125"/>
                    <a:gd name="T30" fmla="*/ 9 w 33"/>
                    <a:gd name="T31" fmla="*/ 121 h 125"/>
                    <a:gd name="T32" fmla="*/ 0 w 33"/>
                    <a:gd name="T33" fmla="*/ 125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125"/>
                    <a:gd name="T53" fmla="*/ 33 w 33"/>
                    <a:gd name="T54" fmla="*/ 125 h 1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125">
                      <a:moveTo>
                        <a:pt x="33" y="0"/>
                      </a:moveTo>
                      <a:lnTo>
                        <a:pt x="33" y="5"/>
                      </a:lnTo>
                      <a:lnTo>
                        <a:pt x="33" y="14"/>
                      </a:lnTo>
                      <a:lnTo>
                        <a:pt x="33" y="24"/>
                      </a:lnTo>
                      <a:lnTo>
                        <a:pt x="33" y="34"/>
                      </a:lnTo>
                      <a:lnTo>
                        <a:pt x="33" y="43"/>
                      </a:lnTo>
                      <a:lnTo>
                        <a:pt x="33" y="48"/>
                      </a:lnTo>
                      <a:lnTo>
                        <a:pt x="33" y="58"/>
                      </a:lnTo>
                      <a:lnTo>
                        <a:pt x="33" y="67"/>
                      </a:lnTo>
                      <a:lnTo>
                        <a:pt x="33" y="77"/>
                      </a:lnTo>
                      <a:lnTo>
                        <a:pt x="29" y="87"/>
                      </a:lnTo>
                      <a:lnTo>
                        <a:pt x="29" y="96"/>
                      </a:lnTo>
                      <a:lnTo>
                        <a:pt x="24" y="101"/>
                      </a:lnTo>
                      <a:lnTo>
                        <a:pt x="19" y="111"/>
                      </a:lnTo>
                      <a:lnTo>
                        <a:pt x="14" y="116"/>
                      </a:lnTo>
                      <a:lnTo>
                        <a:pt x="9" y="121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0" name="Freeform 1946">
                  <a:extLst>
                    <a:ext uri="{FF2B5EF4-FFF2-40B4-BE49-F238E27FC236}">
                      <a16:creationId xmlns:a16="http://schemas.microsoft.com/office/drawing/2014/main" id="{58CF7ED5-0477-4623-87C1-FA1054044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2374"/>
                  <a:ext cx="44" cy="25"/>
                </a:xfrm>
                <a:custGeom>
                  <a:avLst/>
                  <a:gdLst>
                    <a:gd name="T0" fmla="*/ 44 w 44"/>
                    <a:gd name="T1" fmla="*/ 0 h 25"/>
                    <a:gd name="T2" fmla="*/ 39 w 44"/>
                    <a:gd name="T3" fmla="*/ 5 h 25"/>
                    <a:gd name="T4" fmla="*/ 39 w 44"/>
                    <a:gd name="T5" fmla="*/ 5 h 25"/>
                    <a:gd name="T6" fmla="*/ 34 w 44"/>
                    <a:gd name="T7" fmla="*/ 10 h 25"/>
                    <a:gd name="T8" fmla="*/ 34 w 44"/>
                    <a:gd name="T9" fmla="*/ 10 h 25"/>
                    <a:gd name="T10" fmla="*/ 29 w 44"/>
                    <a:gd name="T11" fmla="*/ 10 h 25"/>
                    <a:gd name="T12" fmla="*/ 29 w 44"/>
                    <a:gd name="T13" fmla="*/ 15 h 25"/>
                    <a:gd name="T14" fmla="*/ 24 w 44"/>
                    <a:gd name="T15" fmla="*/ 15 h 25"/>
                    <a:gd name="T16" fmla="*/ 24 w 44"/>
                    <a:gd name="T17" fmla="*/ 20 h 25"/>
                    <a:gd name="T18" fmla="*/ 19 w 44"/>
                    <a:gd name="T19" fmla="*/ 20 h 25"/>
                    <a:gd name="T20" fmla="*/ 15 w 44"/>
                    <a:gd name="T21" fmla="*/ 20 h 25"/>
                    <a:gd name="T22" fmla="*/ 15 w 44"/>
                    <a:gd name="T23" fmla="*/ 20 h 25"/>
                    <a:gd name="T24" fmla="*/ 10 w 44"/>
                    <a:gd name="T25" fmla="*/ 20 h 25"/>
                    <a:gd name="T26" fmla="*/ 10 w 44"/>
                    <a:gd name="T27" fmla="*/ 25 h 25"/>
                    <a:gd name="T28" fmla="*/ 5 w 44"/>
                    <a:gd name="T29" fmla="*/ 20 h 25"/>
                    <a:gd name="T30" fmla="*/ 5 w 44"/>
                    <a:gd name="T31" fmla="*/ 20 h 25"/>
                    <a:gd name="T32" fmla="*/ 0 w 44"/>
                    <a:gd name="T33" fmla="*/ 2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25"/>
                    <a:gd name="T53" fmla="*/ 44 w 44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25">
                      <a:moveTo>
                        <a:pt x="44" y="0"/>
                      </a:moveTo>
                      <a:lnTo>
                        <a:pt x="39" y="5"/>
                      </a:lnTo>
                      <a:lnTo>
                        <a:pt x="34" y="10"/>
                      </a:lnTo>
                      <a:lnTo>
                        <a:pt x="29" y="10"/>
                      </a:lnTo>
                      <a:lnTo>
                        <a:pt x="29" y="15"/>
                      </a:ln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10" y="25"/>
                      </a:lnTo>
                      <a:lnTo>
                        <a:pt x="5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1" name="Freeform 1947">
                  <a:extLst>
                    <a:ext uri="{FF2B5EF4-FFF2-40B4-BE49-F238E27FC236}">
                      <a16:creationId xmlns:a16="http://schemas.microsoft.com/office/drawing/2014/main" id="{6922BBEC-41C7-44C7-8097-09589334E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2336"/>
                  <a:ext cx="29" cy="58"/>
                </a:xfrm>
                <a:custGeom>
                  <a:avLst/>
                  <a:gdLst>
                    <a:gd name="T0" fmla="*/ 0 w 29"/>
                    <a:gd name="T1" fmla="*/ 58 h 58"/>
                    <a:gd name="T2" fmla="*/ 0 w 29"/>
                    <a:gd name="T3" fmla="*/ 53 h 58"/>
                    <a:gd name="T4" fmla="*/ 0 w 29"/>
                    <a:gd name="T5" fmla="*/ 48 h 58"/>
                    <a:gd name="T6" fmla="*/ 0 w 29"/>
                    <a:gd name="T7" fmla="*/ 43 h 58"/>
                    <a:gd name="T8" fmla="*/ 5 w 29"/>
                    <a:gd name="T9" fmla="*/ 38 h 58"/>
                    <a:gd name="T10" fmla="*/ 5 w 29"/>
                    <a:gd name="T11" fmla="*/ 38 h 58"/>
                    <a:gd name="T12" fmla="*/ 5 w 29"/>
                    <a:gd name="T13" fmla="*/ 34 h 58"/>
                    <a:gd name="T14" fmla="*/ 10 w 29"/>
                    <a:gd name="T15" fmla="*/ 29 h 58"/>
                    <a:gd name="T16" fmla="*/ 10 w 29"/>
                    <a:gd name="T17" fmla="*/ 24 h 58"/>
                    <a:gd name="T18" fmla="*/ 15 w 29"/>
                    <a:gd name="T19" fmla="*/ 24 h 58"/>
                    <a:gd name="T20" fmla="*/ 15 w 29"/>
                    <a:gd name="T21" fmla="*/ 19 h 58"/>
                    <a:gd name="T22" fmla="*/ 19 w 29"/>
                    <a:gd name="T23" fmla="*/ 14 h 58"/>
                    <a:gd name="T24" fmla="*/ 19 w 29"/>
                    <a:gd name="T25" fmla="*/ 14 h 58"/>
                    <a:gd name="T26" fmla="*/ 24 w 29"/>
                    <a:gd name="T27" fmla="*/ 9 h 58"/>
                    <a:gd name="T28" fmla="*/ 24 w 29"/>
                    <a:gd name="T29" fmla="*/ 5 h 58"/>
                    <a:gd name="T30" fmla="*/ 29 w 29"/>
                    <a:gd name="T31" fmla="*/ 0 h 58"/>
                    <a:gd name="T32" fmla="*/ 29 w 29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8"/>
                    <a:gd name="T53" fmla="*/ 29 w 2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8">
                      <a:moveTo>
                        <a:pt x="0" y="58"/>
                      </a:move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5" y="24"/>
                      </a:lnTo>
                      <a:lnTo>
                        <a:pt x="15" y="19"/>
                      </a:lnTo>
                      <a:lnTo>
                        <a:pt x="19" y="14"/>
                      </a:lnTo>
                      <a:lnTo>
                        <a:pt x="24" y="9"/>
                      </a:lnTo>
                      <a:lnTo>
                        <a:pt x="24" y="5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2" name="Freeform 1948">
                  <a:extLst>
                    <a:ext uri="{FF2B5EF4-FFF2-40B4-BE49-F238E27FC236}">
                      <a16:creationId xmlns:a16="http://schemas.microsoft.com/office/drawing/2014/main" id="{CF430698-533C-44B4-B34E-12EC8CE95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2230"/>
                  <a:ext cx="10" cy="106"/>
                </a:xfrm>
                <a:custGeom>
                  <a:avLst/>
                  <a:gdLst>
                    <a:gd name="T0" fmla="*/ 0 w 10"/>
                    <a:gd name="T1" fmla="*/ 106 h 106"/>
                    <a:gd name="T2" fmla="*/ 0 w 10"/>
                    <a:gd name="T3" fmla="*/ 96 h 106"/>
                    <a:gd name="T4" fmla="*/ 5 w 10"/>
                    <a:gd name="T5" fmla="*/ 91 h 106"/>
                    <a:gd name="T6" fmla="*/ 5 w 10"/>
                    <a:gd name="T7" fmla="*/ 82 h 106"/>
                    <a:gd name="T8" fmla="*/ 5 w 10"/>
                    <a:gd name="T9" fmla="*/ 77 h 106"/>
                    <a:gd name="T10" fmla="*/ 5 w 10"/>
                    <a:gd name="T11" fmla="*/ 72 h 106"/>
                    <a:gd name="T12" fmla="*/ 10 w 10"/>
                    <a:gd name="T13" fmla="*/ 67 h 106"/>
                    <a:gd name="T14" fmla="*/ 10 w 10"/>
                    <a:gd name="T15" fmla="*/ 57 h 106"/>
                    <a:gd name="T16" fmla="*/ 10 w 10"/>
                    <a:gd name="T17" fmla="*/ 53 h 106"/>
                    <a:gd name="T18" fmla="*/ 10 w 10"/>
                    <a:gd name="T19" fmla="*/ 48 h 106"/>
                    <a:gd name="T20" fmla="*/ 10 w 10"/>
                    <a:gd name="T21" fmla="*/ 38 h 106"/>
                    <a:gd name="T22" fmla="*/ 5 w 10"/>
                    <a:gd name="T23" fmla="*/ 33 h 106"/>
                    <a:gd name="T24" fmla="*/ 5 w 10"/>
                    <a:gd name="T25" fmla="*/ 29 h 106"/>
                    <a:gd name="T26" fmla="*/ 5 w 10"/>
                    <a:gd name="T27" fmla="*/ 19 h 106"/>
                    <a:gd name="T28" fmla="*/ 5 w 10"/>
                    <a:gd name="T29" fmla="*/ 14 h 106"/>
                    <a:gd name="T30" fmla="*/ 5 w 10"/>
                    <a:gd name="T31" fmla="*/ 9 h 106"/>
                    <a:gd name="T32" fmla="*/ 5 w 10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6"/>
                    <a:gd name="T53" fmla="*/ 10 w 10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6">
                      <a:moveTo>
                        <a:pt x="0" y="106"/>
                      </a:moveTo>
                      <a:lnTo>
                        <a:pt x="0" y="96"/>
                      </a:lnTo>
                      <a:lnTo>
                        <a:pt x="5" y="91"/>
                      </a:lnTo>
                      <a:lnTo>
                        <a:pt x="5" y="82"/>
                      </a:lnTo>
                      <a:lnTo>
                        <a:pt x="5" y="77"/>
                      </a:lnTo>
                      <a:lnTo>
                        <a:pt x="5" y="72"/>
                      </a:lnTo>
                      <a:lnTo>
                        <a:pt x="10" y="67"/>
                      </a:lnTo>
                      <a:lnTo>
                        <a:pt x="10" y="57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10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3" name="Line 1949">
                  <a:extLst>
                    <a:ext uri="{FF2B5EF4-FFF2-40B4-BE49-F238E27FC236}">
                      <a16:creationId xmlns:a16="http://schemas.microsoft.com/office/drawing/2014/main" id="{4A437420-0FBF-4D42-946B-618F4E4ACA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7" y="2230"/>
                  <a:ext cx="43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4" name="Freeform 1950">
                  <a:extLst>
                    <a:ext uri="{FF2B5EF4-FFF2-40B4-BE49-F238E27FC236}">
                      <a16:creationId xmlns:a16="http://schemas.microsoft.com/office/drawing/2014/main" id="{BCD0B740-A9D1-4CA9-914D-F9830A507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2254"/>
                  <a:ext cx="73" cy="140"/>
                </a:xfrm>
                <a:custGeom>
                  <a:avLst/>
                  <a:gdLst>
                    <a:gd name="T0" fmla="*/ 68 w 73"/>
                    <a:gd name="T1" fmla="*/ 9 h 140"/>
                    <a:gd name="T2" fmla="*/ 68 w 73"/>
                    <a:gd name="T3" fmla="*/ 19 h 140"/>
                    <a:gd name="T4" fmla="*/ 73 w 73"/>
                    <a:gd name="T5" fmla="*/ 29 h 140"/>
                    <a:gd name="T6" fmla="*/ 73 w 73"/>
                    <a:gd name="T7" fmla="*/ 38 h 140"/>
                    <a:gd name="T8" fmla="*/ 73 w 73"/>
                    <a:gd name="T9" fmla="*/ 48 h 140"/>
                    <a:gd name="T10" fmla="*/ 68 w 73"/>
                    <a:gd name="T11" fmla="*/ 58 h 140"/>
                    <a:gd name="T12" fmla="*/ 68 w 73"/>
                    <a:gd name="T13" fmla="*/ 67 h 140"/>
                    <a:gd name="T14" fmla="*/ 63 w 73"/>
                    <a:gd name="T15" fmla="*/ 72 h 140"/>
                    <a:gd name="T16" fmla="*/ 58 w 73"/>
                    <a:gd name="T17" fmla="*/ 82 h 140"/>
                    <a:gd name="T18" fmla="*/ 53 w 73"/>
                    <a:gd name="T19" fmla="*/ 91 h 140"/>
                    <a:gd name="T20" fmla="*/ 49 w 73"/>
                    <a:gd name="T21" fmla="*/ 96 h 140"/>
                    <a:gd name="T22" fmla="*/ 44 w 73"/>
                    <a:gd name="T23" fmla="*/ 106 h 140"/>
                    <a:gd name="T24" fmla="*/ 39 w 73"/>
                    <a:gd name="T25" fmla="*/ 111 h 140"/>
                    <a:gd name="T26" fmla="*/ 29 w 73"/>
                    <a:gd name="T27" fmla="*/ 120 h 140"/>
                    <a:gd name="T28" fmla="*/ 25 w 73"/>
                    <a:gd name="T29" fmla="*/ 125 h 140"/>
                    <a:gd name="T30" fmla="*/ 20 w 73"/>
                    <a:gd name="T31" fmla="*/ 130 h 140"/>
                    <a:gd name="T32" fmla="*/ 10 w 73"/>
                    <a:gd name="T33" fmla="*/ 140 h 140"/>
                    <a:gd name="T34" fmla="*/ 10 w 73"/>
                    <a:gd name="T35" fmla="*/ 140 h 140"/>
                    <a:gd name="T36" fmla="*/ 10 w 73"/>
                    <a:gd name="T37" fmla="*/ 140 h 140"/>
                    <a:gd name="T38" fmla="*/ 5 w 73"/>
                    <a:gd name="T39" fmla="*/ 140 h 140"/>
                    <a:gd name="T40" fmla="*/ 5 w 73"/>
                    <a:gd name="T41" fmla="*/ 140 h 140"/>
                    <a:gd name="T42" fmla="*/ 5 w 73"/>
                    <a:gd name="T43" fmla="*/ 135 h 140"/>
                    <a:gd name="T44" fmla="*/ 5 w 73"/>
                    <a:gd name="T45" fmla="*/ 135 h 140"/>
                    <a:gd name="T46" fmla="*/ 5 w 73"/>
                    <a:gd name="T47" fmla="*/ 135 h 140"/>
                    <a:gd name="T48" fmla="*/ 5 w 73"/>
                    <a:gd name="T49" fmla="*/ 135 h 140"/>
                    <a:gd name="T50" fmla="*/ 5 w 73"/>
                    <a:gd name="T51" fmla="*/ 135 h 140"/>
                    <a:gd name="T52" fmla="*/ 5 w 73"/>
                    <a:gd name="T53" fmla="*/ 135 h 140"/>
                    <a:gd name="T54" fmla="*/ 5 w 73"/>
                    <a:gd name="T55" fmla="*/ 135 h 140"/>
                    <a:gd name="T56" fmla="*/ 5 w 73"/>
                    <a:gd name="T57" fmla="*/ 130 h 140"/>
                    <a:gd name="T58" fmla="*/ 0 w 73"/>
                    <a:gd name="T59" fmla="*/ 130 h 140"/>
                    <a:gd name="T60" fmla="*/ 0 w 73"/>
                    <a:gd name="T61" fmla="*/ 130 h 140"/>
                    <a:gd name="T62" fmla="*/ 0 w 73"/>
                    <a:gd name="T63" fmla="*/ 130 h 140"/>
                    <a:gd name="T64" fmla="*/ 0 w 73"/>
                    <a:gd name="T65" fmla="*/ 130 h 140"/>
                    <a:gd name="T66" fmla="*/ 10 w 73"/>
                    <a:gd name="T67" fmla="*/ 125 h 140"/>
                    <a:gd name="T68" fmla="*/ 15 w 73"/>
                    <a:gd name="T69" fmla="*/ 120 h 140"/>
                    <a:gd name="T70" fmla="*/ 20 w 73"/>
                    <a:gd name="T71" fmla="*/ 111 h 140"/>
                    <a:gd name="T72" fmla="*/ 25 w 73"/>
                    <a:gd name="T73" fmla="*/ 106 h 140"/>
                    <a:gd name="T74" fmla="*/ 29 w 73"/>
                    <a:gd name="T75" fmla="*/ 96 h 140"/>
                    <a:gd name="T76" fmla="*/ 34 w 73"/>
                    <a:gd name="T77" fmla="*/ 87 h 140"/>
                    <a:gd name="T78" fmla="*/ 34 w 73"/>
                    <a:gd name="T79" fmla="*/ 77 h 140"/>
                    <a:gd name="T80" fmla="*/ 39 w 73"/>
                    <a:gd name="T81" fmla="*/ 72 h 140"/>
                    <a:gd name="T82" fmla="*/ 39 w 73"/>
                    <a:gd name="T83" fmla="*/ 62 h 140"/>
                    <a:gd name="T84" fmla="*/ 39 w 73"/>
                    <a:gd name="T85" fmla="*/ 53 h 140"/>
                    <a:gd name="T86" fmla="*/ 39 w 73"/>
                    <a:gd name="T87" fmla="*/ 43 h 140"/>
                    <a:gd name="T88" fmla="*/ 39 w 73"/>
                    <a:gd name="T89" fmla="*/ 33 h 140"/>
                    <a:gd name="T90" fmla="*/ 39 w 73"/>
                    <a:gd name="T91" fmla="*/ 24 h 140"/>
                    <a:gd name="T92" fmla="*/ 39 w 73"/>
                    <a:gd name="T93" fmla="*/ 14 h 140"/>
                    <a:gd name="T94" fmla="*/ 39 w 73"/>
                    <a:gd name="T95" fmla="*/ 5 h 140"/>
                    <a:gd name="T96" fmla="*/ 39 w 73"/>
                    <a:gd name="T97" fmla="*/ 0 h 140"/>
                    <a:gd name="T98" fmla="*/ 39 w 73"/>
                    <a:gd name="T99" fmla="*/ 0 h 140"/>
                    <a:gd name="T100" fmla="*/ 68 w 73"/>
                    <a:gd name="T101" fmla="*/ 9 h 14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3"/>
                    <a:gd name="T154" fmla="*/ 0 h 140"/>
                    <a:gd name="T155" fmla="*/ 73 w 73"/>
                    <a:gd name="T156" fmla="*/ 140 h 14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3" h="140">
                      <a:moveTo>
                        <a:pt x="68" y="9"/>
                      </a:moveTo>
                      <a:lnTo>
                        <a:pt x="68" y="19"/>
                      </a:lnTo>
                      <a:lnTo>
                        <a:pt x="73" y="29"/>
                      </a:lnTo>
                      <a:lnTo>
                        <a:pt x="73" y="38"/>
                      </a:lnTo>
                      <a:lnTo>
                        <a:pt x="73" y="48"/>
                      </a:lnTo>
                      <a:lnTo>
                        <a:pt x="68" y="58"/>
                      </a:lnTo>
                      <a:lnTo>
                        <a:pt x="68" y="67"/>
                      </a:lnTo>
                      <a:lnTo>
                        <a:pt x="63" y="72"/>
                      </a:lnTo>
                      <a:lnTo>
                        <a:pt x="58" y="82"/>
                      </a:lnTo>
                      <a:lnTo>
                        <a:pt x="53" y="91"/>
                      </a:lnTo>
                      <a:lnTo>
                        <a:pt x="49" y="96"/>
                      </a:lnTo>
                      <a:lnTo>
                        <a:pt x="44" y="106"/>
                      </a:lnTo>
                      <a:lnTo>
                        <a:pt x="39" y="111"/>
                      </a:lnTo>
                      <a:lnTo>
                        <a:pt x="29" y="120"/>
                      </a:lnTo>
                      <a:lnTo>
                        <a:pt x="25" y="125"/>
                      </a:lnTo>
                      <a:lnTo>
                        <a:pt x="20" y="130"/>
                      </a:lnTo>
                      <a:lnTo>
                        <a:pt x="10" y="140"/>
                      </a:lnTo>
                      <a:lnTo>
                        <a:pt x="5" y="140"/>
                      </a:lnTo>
                      <a:lnTo>
                        <a:pt x="5" y="135"/>
                      </a:lnTo>
                      <a:lnTo>
                        <a:pt x="5" y="130"/>
                      </a:lnTo>
                      <a:lnTo>
                        <a:pt x="0" y="130"/>
                      </a:lnTo>
                      <a:lnTo>
                        <a:pt x="10" y="125"/>
                      </a:lnTo>
                      <a:lnTo>
                        <a:pt x="15" y="120"/>
                      </a:lnTo>
                      <a:lnTo>
                        <a:pt x="20" y="111"/>
                      </a:lnTo>
                      <a:lnTo>
                        <a:pt x="25" y="106"/>
                      </a:lnTo>
                      <a:lnTo>
                        <a:pt x="29" y="96"/>
                      </a:lnTo>
                      <a:lnTo>
                        <a:pt x="34" y="87"/>
                      </a:lnTo>
                      <a:lnTo>
                        <a:pt x="34" y="77"/>
                      </a:lnTo>
                      <a:lnTo>
                        <a:pt x="39" y="72"/>
                      </a:lnTo>
                      <a:lnTo>
                        <a:pt x="39" y="62"/>
                      </a:lnTo>
                      <a:lnTo>
                        <a:pt x="39" y="53"/>
                      </a:lnTo>
                      <a:lnTo>
                        <a:pt x="39" y="43"/>
                      </a:lnTo>
                      <a:lnTo>
                        <a:pt x="39" y="33"/>
                      </a:lnTo>
                      <a:lnTo>
                        <a:pt x="39" y="24"/>
                      </a:lnTo>
                      <a:lnTo>
                        <a:pt x="39" y="14"/>
                      </a:lnTo>
                      <a:lnTo>
                        <a:pt x="39" y="5"/>
                      </a:lnTo>
                      <a:lnTo>
                        <a:pt x="39" y="0"/>
                      </a:lnTo>
                      <a:lnTo>
                        <a:pt x="68" y="9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5" name="Freeform 1951">
                  <a:extLst>
                    <a:ext uri="{FF2B5EF4-FFF2-40B4-BE49-F238E27FC236}">
                      <a16:creationId xmlns:a16="http://schemas.microsoft.com/office/drawing/2014/main" id="{66FB7CB3-B41E-4786-ABBB-BF76A1909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1" y="2263"/>
                  <a:ext cx="63" cy="131"/>
                </a:xfrm>
                <a:custGeom>
                  <a:avLst/>
                  <a:gdLst>
                    <a:gd name="T0" fmla="*/ 58 w 63"/>
                    <a:gd name="T1" fmla="*/ 0 h 131"/>
                    <a:gd name="T2" fmla="*/ 58 w 63"/>
                    <a:gd name="T3" fmla="*/ 10 h 131"/>
                    <a:gd name="T4" fmla="*/ 63 w 63"/>
                    <a:gd name="T5" fmla="*/ 20 h 131"/>
                    <a:gd name="T6" fmla="*/ 63 w 63"/>
                    <a:gd name="T7" fmla="*/ 29 h 131"/>
                    <a:gd name="T8" fmla="*/ 63 w 63"/>
                    <a:gd name="T9" fmla="*/ 39 h 131"/>
                    <a:gd name="T10" fmla="*/ 58 w 63"/>
                    <a:gd name="T11" fmla="*/ 49 h 131"/>
                    <a:gd name="T12" fmla="*/ 58 w 63"/>
                    <a:gd name="T13" fmla="*/ 58 h 131"/>
                    <a:gd name="T14" fmla="*/ 53 w 63"/>
                    <a:gd name="T15" fmla="*/ 63 h 131"/>
                    <a:gd name="T16" fmla="*/ 48 w 63"/>
                    <a:gd name="T17" fmla="*/ 73 h 131"/>
                    <a:gd name="T18" fmla="*/ 43 w 63"/>
                    <a:gd name="T19" fmla="*/ 82 h 131"/>
                    <a:gd name="T20" fmla="*/ 39 w 63"/>
                    <a:gd name="T21" fmla="*/ 87 h 131"/>
                    <a:gd name="T22" fmla="*/ 34 w 63"/>
                    <a:gd name="T23" fmla="*/ 97 h 131"/>
                    <a:gd name="T24" fmla="*/ 29 w 63"/>
                    <a:gd name="T25" fmla="*/ 102 h 131"/>
                    <a:gd name="T26" fmla="*/ 19 w 63"/>
                    <a:gd name="T27" fmla="*/ 111 h 131"/>
                    <a:gd name="T28" fmla="*/ 15 w 63"/>
                    <a:gd name="T29" fmla="*/ 116 h 131"/>
                    <a:gd name="T30" fmla="*/ 10 w 63"/>
                    <a:gd name="T31" fmla="*/ 121 h 131"/>
                    <a:gd name="T32" fmla="*/ 0 w 63"/>
                    <a:gd name="T33" fmla="*/ 131 h 1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31"/>
                    <a:gd name="T53" fmla="*/ 63 w 63"/>
                    <a:gd name="T54" fmla="*/ 131 h 1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31">
                      <a:moveTo>
                        <a:pt x="58" y="0"/>
                      </a:moveTo>
                      <a:lnTo>
                        <a:pt x="58" y="10"/>
                      </a:lnTo>
                      <a:lnTo>
                        <a:pt x="63" y="20"/>
                      </a:lnTo>
                      <a:lnTo>
                        <a:pt x="63" y="29"/>
                      </a:lnTo>
                      <a:lnTo>
                        <a:pt x="63" y="39"/>
                      </a:lnTo>
                      <a:lnTo>
                        <a:pt x="58" y="49"/>
                      </a:lnTo>
                      <a:lnTo>
                        <a:pt x="58" y="58"/>
                      </a:lnTo>
                      <a:lnTo>
                        <a:pt x="53" y="63"/>
                      </a:lnTo>
                      <a:lnTo>
                        <a:pt x="48" y="73"/>
                      </a:lnTo>
                      <a:lnTo>
                        <a:pt x="43" y="82"/>
                      </a:lnTo>
                      <a:lnTo>
                        <a:pt x="39" y="87"/>
                      </a:lnTo>
                      <a:lnTo>
                        <a:pt x="34" y="97"/>
                      </a:lnTo>
                      <a:lnTo>
                        <a:pt x="29" y="102"/>
                      </a:lnTo>
                      <a:lnTo>
                        <a:pt x="19" y="111"/>
                      </a:lnTo>
                      <a:lnTo>
                        <a:pt x="15" y="116"/>
                      </a:lnTo>
                      <a:lnTo>
                        <a:pt x="10" y="12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6" name="Freeform 1952">
                  <a:extLst>
                    <a:ext uri="{FF2B5EF4-FFF2-40B4-BE49-F238E27FC236}">
                      <a16:creationId xmlns:a16="http://schemas.microsoft.com/office/drawing/2014/main" id="{2361945E-7BCB-4CA3-9899-E5267D5E1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2384"/>
                  <a:ext cx="10" cy="10"/>
                </a:xfrm>
                <a:custGeom>
                  <a:avLst/>
                  <a:gdLst>
                    <a:gd name="T0" fmla="*/ 10 w 10"/>
                    <a:gd name="T1" fmla="*/ 10 h 10"/>
                    <a:gd name="T2" fmla="*/ 10 w 10"/>
                    <a:gd name="T3" fmla="*/ 10 h 10"/>
                    <a:gd name="T4" fmla="*/ 10 w 10"/>
                    <a:gd name="T5" fmla="*/ 10 h 10"/>
                    <a:gd name="T6" fmla="*/ 5 w 10"/>
                    <a:gd name="T7" fmla="*/ 10 h 10"/>
                    <a:gd name="T8" fmla="*/ 5 w 10"/>
                    <a:gd name="T9" fmla="*/ 10 h 10"/>
                    <a:gd name="T10" fmla="*/ 5 w 10"/>
                    <a:gd name="T11" fmla="*/ 5 h 10"/>
                    <a:gd name="T12" fmla="*/ 5 w 10"/>
                    <a:gd name="T13" fmla="*/ 5 h 10"/>
                    <a:gd name="T14" fmla="*/ 5 w 10"/>
                    <a:gd name="T15" fmla="*/ 5 h 10"/>
                    <a:gd name="T16" fmla="*/ 5 w 10"/>
                    <a:gd name="T17" fmla="*/ 5 h 10"/>
                    <a:gd name="T18" fmla="*/ 5 w 10"/>
                    <a:gd name="T19" fmla="*/ 5 h 10"/>
                    <a:gd name="T20" fmla="*/ 5 w 10"/>
                    <a:gd name="T21" fmla="*/ 5 h 10"/>
                    <a:gd name="T22" fmla="*/ 5 w 10"/>
                    <a:gd name="T23" fmla="*/ 5 h 10"/>
                    <a:gd name="T24" fmla="*/ 5 w 10"/>
                    <a:gd name="T25" fmla="*/ 0 h 10"/>
                    <a:gd name="T26" fmla="*/ 0 w 10"/>
                    <a:gd name="T27" fmla="*/ 0 h 10"/>
                    <a:gd name="T28" fmla="*/ 0 w 10"/>
                    <a:gd name="T29" fmla="*/ 0 h 10"/>
                    <a:gd name="T30" fmla="*/ 0 w 10"/>
                    <a:gd name="T31" fmla="*/ 0 h 10"/>
                    <a:gd name="T32" fmla="*/ 0 w 10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"/>
                    <a:gd name="T53" fmla="*/ 10 w 1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7" name="Freeform 1953">
                  <a:extLst>
                    <a:ext uri="{FF2B5EF4-FFF2-40B4-BE49-F238E27FC236}">
                      <a16:creationId xmlns:a16="http://schemas.microsoft.com/office/drawing/2014/main" id="{08F267A5-69F7-4DF4-AA7D-EDF4A5ABE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2254"/>
                  <a:ext cx="39" cy="130"/>
                </a:xfrm>
                <a:custGeom>
                  <a:avLst/>
                  <a:gdLst>
                    <a:gd name="T0" fmla="*/ 0 w 39"/>
                    <a:gd name="T1" fmla="*/ 130 h 130"/>
                    <a:gd name="T2" fmla="*/ 10 w 39"/>
                    <a:gd name="T3" fmla="*/ 125 h 130"/>
                    <a:gd name="T4" fmla="*/ 15 w 39"/>
                    <a:gd name="T5" fmla="*/ 120 h 130"/>
                    <a:gd name="T6" fmla="*/ 20 w 39"/>
                    <a:gd name="T7" fmla="*/ 111 h 130"/>
                    <a:gd name="T8" fmla="*/ 25 w 39"/>
                    <a:gd name="T9" fmla="*/ 106 h 130"/>
                    <a:gd name="T10" fmla="*/ 29 w 39"/>
                    <a:gd name="T11" fmla="*/ 96 h 130"/>
                    <a:gd name="T12" fmla="*/ 34 w 39"/>
                    <a:gd name="T13" fmla="*/ 87 h 130"/>
                    <a:gd name="T14" fmla="*/ 34 w 39"/>
                    <a:gd name="T15" fmla="*/ 77 h 130"/>
                    <a:gd name="T16" fmla="*/ 39 w 39"/>
                    <a:gd name="T17" fmla="*/ 72 h 130"/>
                    <a:gd name="T18" fmla="*/ 39 w 39"/>
                    <a:gd name="T19" fmla="*/ 62 h 130"/>
                    <a:gd name="T20" fmla="*/ 39 w 39"/>
                    <a:gd name="T21" fmla="*/ 53 h 130"/>
                    <a:gd name="T22" fmla="*/ 39 w 39"/>
                    <a:gd name="T23" fmla="*/ 43 h 130"/>
                    <a:gd name="T24" fmla="*/ 39 w 39"/>
                    <a:gd name="T25" fmla="*/ 33 h 130"/>
                    <a:gd name="T26" fmla="*/ 39 w 39"/>
                    <a:gd name="T27" fmla="*/ 24 h 130"/>
                    <a:gd name="T28" fmla="*/ 39 w 39"/>
                    <a:gd name="T29" fmla="*/ 14 h 130"/>
                    <a:gd name="T30" fmla="*/ 39 w 39"/>
                    <a:gd name="T31" fmla="*/ 5 h 130"/>
                    <a:gd name="T32" fmla="*/ 39 w 39"/>
                    <a:gd name="T33" fmla="*/ 0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30"/>
                    <a:gd name="T53" fmla="*/ 39 w 39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30">
                      <a:moveTo>
                        <a:pt x="0" y="130"/>
                      </a:moveTo>
                      <a:lnTo>
                        <a:pt x="10" y="125"/>
                      </a:lnTo>
                      <a:lnTo>
                        <a:pt x="15" y="120"/>
                      </a:lnTo>
                      <a:lnTo>
                        <a:pt x="20" y="111"/>
                      </a:lnTo>
                      <a:lnTo>
                        <a:pt x="25" y="106"/>
                      </a:lnTo>
                      <a:lnTo>
                        <a:pt x="29" y="96"/>
                      </a:lnTo>
                      <a:lnTo>
                        <a:pt x="34" y="87"/>
                      </a:lnTo>
                      <a:lnTo>
                        <a:pt x="34" y="77"/>
                      </a:lnTo>
                      <a:lnTo>
                        <a:pt x="39" y="72"/>
                      </a:lnTo>
                      <a:lnTo>
                        <a:pt x="39" y="62"/>
                      </a:lnTo>
                      <a:lnTo>
                        <a:pt x="39" y="53"/>
                      </a:lnTo>
                      <a:lnTo>
                        <a:pt x="39" y="43"/>
                      </a:lnTo>
                      <a:lnTo>
                        <a:pt x="39" y="33"/>
                      </a:lnTo>
                      <a:lnTo>
                        <a:pt x="39" y="24"/>
                      </a:lnTo>
                      <a:lnTo>
                        <a:pt x="39" y="14"/>
                      </a:lnTo>
                      <a:lnTo>
                        <a:pt x="39" y="5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8" name="Line 1954">
                  <a:extLst>
                    <a:ext uri="{FF2B5EF4-FFF2-40B4-BE49-F238E27FC236}">
                      <a16:creationId xmlns:a16="http://schemas.microsoft.com/office/drawing/2014/main" id="{F9903900-6EB1-486F-9952-A9316EB452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254"/>
                  <a:ext cx="29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9" name="Freeform 1955">
                  <a:extLst>
                    <a:ext uri="{FF2B5EF4-FFF2-40B4-BE49-F238E27FC236}">
                      <a16:creationId xmlns:a16="http://schemas.microsoft.com/office/drawing/2014/main" id="{31D00A95-D2CF-4E56-92CC-516F4C25C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2254"/>
                  <a:ext cx="38" cy="111"/>
                </a:xfrm>
                <a:custGeom>
                  <a:avLst/>
                  <a:gdLst>
                    <a:gd name="T0" fmla="*/ 38 w 38"/>
                    <a:gd name="T1" fmla="*/ 58 h 111"/>
                    <a:gd name="T2" fmla="*/ 34 w 38"/>
                    <a:gd name="T3" fmla="*/ 62 h 111"/>
                    <a:gd name="T4" fmla="*/ 34 w 38"/>
                    <a:gd name="T5" fmla="*/ 67 h 111"/>
                    <a:gd name="T6" fmla="*/ 34 w 38"/>
                    <a:gd name="T7" fmla="*/ 72 h 111"/>
                    <a:gd name="T8" fmla="*/ 29 w 38"/>
                    <a:gd name="T9" fmla="*/ 72 h 111"/>
                    <a:gd name="T10" fmla="*/ 29 w 38"/>
                    <a:gd name="T11" fmla="*/ 77 h 111"/>
                    <a:gd name="T12" fmla="*/ 24 w 38"/>
                    <a:gd name="T13" fmla="*/ 82 h 111"/>
                    <a:gd name="T14" fmla="*/ 24 w 38"/>
                    <a:gd name="T15" fmla="*/ 87 h 111"/>
                    <a:gd name="T16" fmla="*/ 24 w 38"/>
                    <a:gd name="T17" fmla="*/ 87 h 111"/>
                    <a:gd name="T18" fmla="*/ 19 w 38"/>
                    <a:gd name="T19" fmla="*/ 91 h 111"/>
                    <a:gd name="T20" fmla="*/ 19 w 38"/>
                    <a:gd name="T21" fmla="*/ 96 h 111"/>
                    <a:gd name="T22" fmla="*/ 14 w 38"/>
                    <a:gd name="T23" fmla="*/ 96 h 111"/>
                    <a:gd name="T24" fmla="*/ 14 w 38"/>
                    <a:gd name="T25" fmla="*/ 101 h 111"/>
                    <a:gd name="T26" fmla="*/ 9 w 38"/>
                    <a:gd name="T27" fmla="*/ 106 h 111"/>
                    <a:gd name="T28" fmla="*/ 9 w 38"/>
                    <a:gd name="T29" fmla="*/ 106 h 111"/>
                    <a:gd name="T30" fmla="*/ 5 w 38"/>
                    <a:gd name="T31" fmla="*/ 111 h 111"/>
                    <a:gd name="T32" fmla="*/ 0 w 38"/>
                    <a:gd name="T33" fmla="*/ 111 h 111"/>
                    <a:gd name="T34" fmla="*/ 5 w 38"/>
                    <a:gd name="T35" fmla="*/ 106 h 111"/>
                    <a:gd name="T36" fmla="*/ 9 w 38"/>
                    <a:gd name="T37" fmla="*/ 101 h 111"/>
                    <a:gd name="T38" fmla="*/ 14 w 38"/>
                    <a:gd name="T39" fmla="*/ 96 h 111"/>
                    <a:gd name="T40" fmla="*/ 14 w 38"/>
                    <a:gd name="T41" fmla="*/ 87 h 111"/>
                    <a:gd name="T42" fmla="*/ 19 w 38"/>
                    <a:gd name="T43" fmla="*/ 82 h 111"/>
                    <a:gd name="T44" fmla="*/ 19 w 38"/>
                    <a:gd name="T45" fmla="*/ 72 h 111"/>
                    <a:gd name="T46" fmla="*/ 24 w 38"/>
                    <a:gd name="T47" fmla="*/ 67 h 111"/>
                    <a:gd name="T48" fmla="*/ 24 w 38"/>
                    <a:gd name="T49" fmla="*/ 58 h 111"/>
                    <a:gd name="T50" fmla="*/ 24 w 38"/>
                    <a:gd name="T51" fmla="*/ 53 h 111"/>
                    <a:gd name="T52" fmla="*/ 24 w 38"/>
                    <a:gd name="T53" fmla="*/ 43 h 111"/>
                    <a:gd name="T54" fmla="*/ 24 w 38"/>
                    <a:gd name="T55" fmla="*/ 38 h 111"/>
                    <a:gd name="T56" fmla="*/ 24 w 38"/>
                    <a:gd name="T57" fmla="*/ 29 h 111"/>
                    <a:gd name="T58" fmla="*/ 24 w 38"/>
                    <a:gd name="T59" fmla="*/ 24 h 111"/>
                    <a:gd name="T60" fmla="*/ 24 w 38"/>
                    <a:gd name="T61" fmla="*/ 14 h 111"/>
                    <a:gd name="T62" fmla="*/ 24 w 38"/>
                    <a:gd name="T63" fmla="*/ 9 h 111"/>
                    <a:gd name="T64" fmla="*/ 24 w 38"/>
                    <a:gd name="T65" fmla="*/ 0 h 111"/>
                    <a:gd name="T66" fmla="*/ 29 w 38"/>
                    <a:gd name="T67" fmla="*/ 5 h 111"/>
                    <a:gd name="T68" fmla="*/ 29 w 38"/>
                    <a:gd name="T69" fmla="*/ 5 h 111"/>
                    <a:gd name="T70" fmla="*/ 34 w 38"/>
                    <a:gd name="T71" fmla="*/ 9 h 111"/>
                    <a:gd name="T72" fmla="*/ 34 w 38"/>
                    <a:gd name="T73" fmla="*/ 9 h 111"/>
                    <a:gd name="T74" fmla="*/ 34 w 38"/>
                    <a:gd name="T75" fmla="*/ 14 h 111"/>
                    <a:gd name="T76" fmla="*/ 38 w 38"/>
                    <a:gd name="T77" fmla="*/ 19 h 111"/>
                    <a:gd name="T78" fmla="*/ 38 w 38"/>
                    <a:gd name="T79" fmla="*/ 24 h 111"/>
                    <a:gd name="T80" fmla="*/ 38 w 38"/>
                    <a:gd name="T81" fmla="*/ 29 h 111"/>
                    <a:gd name="T82" fmla="*/ 38 w 38"/>
                    <a:gd name="T83" fmla="*/ 33 h 111"/>
                    <a:gd name="T84" fmla="*/ 38 w 38"/>
                    <a:gd name="T85" fmla="*/ 33 h 111"/>
                    <a:gd name="T86" fmla="*/ 38 w 38"/>
                    <a:gd name="T87" fmla="*/ 38 h 111"/>
                    <a:gd name="T88" fmla="*/ 38 w 38"/>
                    <a:gd name="T89" fmla="*/ 43 h 111"/>
                    <a:gd name="T90" fmla="*/ 38 w 38"/>
                    <a:gd name="T91" fmla="*/ 48 h 111"/>
                    <a:gd name="T92" fmla="*/ 38 w 38"/>
                    <a:gd name="T93" fmla="*/ 53 h 111"/>
                    <a:gd name="T94" fmla="*/ 38 w 38"/>
                    <a:gd name="T95" fmla="*/ 58 h 111"/>
                    <a:gd name="T96" fmla="*/ 38 w 38"/>
                    <a:gd name="T97" fmla="*/ 58 h 11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8"/>
                    <a:gd name="T148" fmla="*/ 0 h 111"/>
                    <a:gd name="T149" fmla="*/ 38 w 38"/>
                    <a:gd name="T150" fmla="*/ 111 h 11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8" h="111">
                      <a:moveTo>
                        <a:pt x="38" y="58"/>
                      </a:moveTo>
                      <a:lnTo>
                        <a:pt x="34" y="62"/>
                      </a:lnTo>
                      <a:lnTo>
                        <a:pt x="34" y="67"/>
                      </a:lnTo>
                      <a:lnTo>
                        <a:pt x="34" y="72"/>
                      </a:lnTo>
                      <a:lnTo>
                        <a:pt x="29" y="72"/>
                      </a:lnTo>
                      <a:lnTo>
                        <a:pt x="29" y="77"/>
                      </a:lnTo>
                      <a:lnTo>
                        <a:pt x="24" y="82"/>
                      </a:lnTo>
                      <a:lnTo>
                        <a:pt x="24" y="87"/>
                      </a:lnTo>
                      <a:lnTo>
                        <a:pt x="19" y="91"/>
                      </a:lnTo>
                      <a:lnTo>
                        <a:pt x="19" y="96"/>
                      </a:lnTo>
                      <a:lnTo>
                        <a:pt x="14" y="96"/>
                      </a:lnTo>
                      <a:lnTo>
                        <a:pt x="14" y="101"/>
                      </a:lnTo>
                      <a:lnTo>
                        <a:pt x="9" y="106"/>
                      </a:lnTo>
                      <a:lnTo>
                        <a:pt x="5" y="111"/>
                      </a:lnTo>
                      <a:lnTo>
                        <a:pt x="0" y="111"/>
                      </a:lnTo>
                      <a:lnTo>
                        <a:pt x="5" y="106"/>
                      </a:lnTo>
                      <a:lnTo>
                        <a:pt x="9" y="101"/>
                      </a:lnTo>
                      <a:lnTo>
                        <a:pt x="14" y="96"/>
                      </a:lnTo>
                      <a:lnTo>
                        <a:pt x="14" y="87"/>
                      </a:lnTo>
                      <a:lnTo>
                        <a:pt x="19" y="82"/>
                      </a:lnTo>
                      <a:lnTo>
                        <a:pt x="19" y="72"/>
                      </a:lnTo>
                      <a:lnTo>
                        <a:pt x="24" y="67"/>
                      </a:lnTo>
                      <a:lnTo>
                        <a:pt x="24" y="58"/>
                      </a:lnTo>
                      <a:lnTo>
                        <a:pt x="24" y="53"/>
                      </a:lnTo>
                      <a:lnTo>
                        <a:pt x="24" y="43"/>
                      </a:lnTo>
                      <a:lnTo>
                        <a:pt x="24" y="38"/>
                      </a:lnTo>
                      <a:lnTo>
                        <a:pt x="24" y="29"/>
                      </a:lnTo>
                      <a:lnTo>
                        <a:pt x="24" y="24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4"/>
                      </a:lnTo>
                      <a:lnTo>
                        <a:pt x="38" y="19"/>
                      </a:lnTo>
                      <a:lnTo>
                        <a:pt x="38" y="24"/>
                      </a:lnTo>
                      <a:lnTo>
                        <a:pt x="38" y="29"/>
                      </a:lnTo>
                      <a:lnTo>
                        <a:pt x="38" y="33"/>
                      </a:lnTo>
                      <a:lnTo>
                        <a:pt x="38" y="38"/>
                      </a:lnTo>
                      <a:lnTo>
                        <a:pt x="38" y="43"/>
                      </a:lnTo>
                      <a:lnTo>
                        <a:pt x="38" y="48"/>
                      </a:lnTo>
                      <a:lnTo>
                        <a:pt x="38" y="53"/>
                      </a:lnTo>
                      <a:lnTo>
                        <a:pt x="38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0" name="Freeform 1956">
                  <a:extLst>
                    <a:ext uri="{FF2B5EF4-FFF2-40B4-BE49-F238E27FC236}">
                      <a16:creationId xmlns:a16="http://schemas.microsoft.com/office/drawing/2014/main" id="{7E1EF5B6-66F1-4FC2-AC6E-2F0477093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2312"/>
                  <a:ext cx="38" cy="53"/>
                </a:xfrm>
                <a:custGeom>
                  <a:avLst/>
                  <a:gdLst>
                    <a:gd name="T0" fmla="*/ 38 w 38"/>
                    <a:gd name="T1" fmla="*/ 0 h 53"/>
                    <a:gd name="T2" fmla="*/ 34 w 38"/>
                    <a:gd name="T3" fmla="*/ 4 h 53"/>
                    <a:gd name="T4" fmla="*/ 34 w 38"/>
                    <a:gd name="T5" fmla="*/ 9 h 53"/>
                    <a:gd name="T6" fmla="*/ 34 w 38"/>
                    <a:gd name="T7" fmla="*/ 14 h 53"/>
                    <a:gd name="T8" fmla="*/ 29 w 38"/>
                    <a:gd name="T9" fmla="*/ 14 h 53"/>
                    <a:gd name="T10" fmla="*/ 29 w 38"/>
                    <a:gd name="T11" fmla="*/ 19 h 53"/>
                    <a:gd name="T12" fmla="*/ 24 w 38"/>
                    <a:gd name="T13" fmla="*/ 24 h 53"/>
                    <a:gd name="T14" fmla="*/ 24 w 38"/>
                    <a:gd name="T15" fmla="*/ 29 h 53"/>
                    <a:gd name="T16" fmla="*/ 24 w 38"/>
                    <a:gd name="T17" fmla="*/ 29 h 53"/>
                    <a:gd name="T18" fmla="*/ 19 w 38"/>
                    <a:gd name="T19" fmla="*/ 33 h 53"/>
                    <a:gd name="T20" fmla="*/ 19 w 38"/>
                    <a:gd name="T21" fmla="*/ 38 h 53"/>
                    <a:gd name="T22" fmla="*/ 14 w 38"/>
                    <a:gd name="T23" fmla="*/ 38 h 53"/>
                    <a:gd name="T24" fmla="*/ 14 w 38"/>
                    <a:gd name="T25" fmla="*/ 43 h 53"/>
                    <a:gd name="T26" fmla="*/ 9 w 38"/>
                    <a:gd name="T27" fmla="*/ 48 h 53"/>
                    <a:gd name="T28" fmla="*/ 9 w 38"/>
                    <a:gd name="T29" fmla="*/ 48 h 53"/>
                    <a:gd name="T30" fmla="*/ 5 w 38"/>
                    <a:gd name="T31" fmla="*/ 53 h 53"/>
                    <a:gd name="T32" fmla="*/ 0 w 38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53"/>
                    <a:gd name="T53" fmla="*/ 38 w 38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53">
                      <a:moveTo>
                        <a:pt x="38" y="0"/>
                      </a:moveTo>
                      <a:lnTo>
                        <a:pt x="34" y="4"/>
                      </a:lnTo>
                      <a:lnTo>
                        <a:pt x="34" y="9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19" y="33"/>
                      </a:lnTo>
                      <a:lnTo>
                        <a:pt x="19" y="38"/>
                      </a:lnTo>
                      <a:lnTo>
                        <a:pt x="14" y="38"/>
                      </a:lnTo>
                      <a:lnTo>
                        <a:pt x="14" y="43"/>
                      </a:lnTo>
                      <a:lnTo>
                        <a:pt x="9" y="48"/>
                      </a:lnTo>
                      <a:lnTo>
                        <a:pt x="5" y="53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1" name="Freeform 1957">
                  <a:extLst>
                    <a:ext uri="{FF2B5EF4-FFF2-40B4-BE49-F238E27FC236}">
                      <a16:creationId xmlns:a16="http://schemas.microsoft.com/office/drawing/2014/main" id="{D943972F-6656-4A1C-8AA9-6CF36DDA5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2254"/>
                  <a:ext cx="24" cy="111"/>
                </a:xfrm>
                <a:custGeom>
                  <a:avLst/>
                  <a:gdLst>
                    <a:gd name="T0" fmla="*/ 0 w 24"/>
                    <a:gd name="T1" fmla="*/ 111 h 111"/>
                    <a:gd name="T2" fmla="*/ 5 w 24"/>
                    <a:gd name="T3" fmla="*/ 106 h 111"/>
                    <a:gd name="T4" fmla="*/ 9 w 24"/>
                    <a:gd name="T5" fmla="*/ 101 h 111"/>
                    <a:gd name="T6" fmla="*/ 14 w 24"/>
                    <a:gd name="T7" fmla="*/ 96 h 111"/>
                    <a:gd name="T8" fmla="*/ 14 w 24"/>
                    <a:gd name="T9" fmla="*/ 87 h 111"/>
                    <a:gd name="T10" fmla="*/ 19 w 24"/>
                    <a:gd name="T11" fmla="*/ 82 h 111"/>
                    <a:gd name="T12" fmla="*/ 19 w 24"/>
                    <a:gd name="T13" fmla="*/ 72 h 111"/>
                    <a:gd name="T14" fmla="*/ 24 w 24"/>
                    <a:gd name="T15" fmla="*/ 67 h 111"/>
                    <a:gd name="T16" fmla="*/ 24 w 24"/>
                    <a:gd name="T17" fmla="*/ 58 h 111"/>
                    <a:gd name="T18" fmla="*/ 24 w 24"/>
                    <a:gd name="T19" fmla="*/ 53 h 111"/>
                    <a:gd name="T20" fmla="*/ 24 w 24"/>
                    <a:gd name="T21" fmla="*/ 43 h 111"/>
                    <a:gd name="T22" fmla="*/ 24 w 24"/>
                    <a:gd name="T23" fmla="*/ 38 h 111"/>
                    <a:gd name="T24" fmla="*/ 24 w 24"/>
                    <a:gd name="T25" fmla="*/ 29 h 111"/>
                    <a:gd name="T26" fmla="*/ 24 w 24"/>
                    <a:gd name="T27" fmla="*/ 24 h 111"/>
                    <a:gd name="T28" fmla="*/ 24 w 24"/>
                    <a:gd name="T29" fmla="*/ 14 h 111"/>
                    <a:gd name="T30" fmla="*/ 24 w 24"/>
                    <a:gd name="T31" fmla="*/ 9 h 111"/>
                    <a:gd name="T32" fmla="*/ 24 w 24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11"/>
                    <a:gd name="T53" fmla="*/ 24 w 24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11">
                      <a:moveTo>
                        <a:pt x="0" y="111"/>
                      </a:moveTo>
                      <a:lnTo>
                        <a:pt x="5" y="106"/>
                      </a:lnTo>
                      <a:lnTo>
                        <a:pt x="9" y="101"/>
                      </a:lnTo>
                      <a:lnTo>
                        <a:pt x="14" y="96"/>
                      </a:lnTo>
                      <a:lnTo>
                        <a:pt x="14" y="87"/>
                      </a:lnTo>
                      <a:lnTo>
                        <a:pt x="19" y="82"/>
                      </a:lnTo>
                      <a:lnTo>
                        <a:pt x="19" y="72"/>
                      </a:lnTo>
                      <a:lnTo>
                        <a:pt x="24" y="67"/>
                      </a:lnTo>
                      <a:lnTo>
                        <a:pt x="24" y="58"/>
                      </a:lnTo>
                      <a:lnTo>
                        <a:pt x="24" y="53"/>
                      </a:lnTo>
                      <a:lnTo>
                        <a:pt x="24" y="43"/>
                      </a:lnTo>
                      <a:lnTo>
                        <a:pt x="24" y="38"/>
                      </a:lnTo>
                      <a:lnTo>
                        <a:pt x="24" y="29"/>
                      </a:lnTo>
                      <a:lnTo>
                        <a:pt x="24" y="24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2" name="Freeform 1958">
                  <a:extLst>
                    <a:ext uri="{FF2B5EF4-FFF2-40B4-BE49-F238E27FC236}">
                      <a16:creationId xmlns:a16="http://schemas.microsoft.com/office/drawing/2014/main" id="{F491BF40-1783-42D1-BCD1-8867AD3EE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7" y="2254"/>
                  <a:ext cx="14" cy="58"/>
                </a:xfrm>
                <a:custGeom>
                  <a:avLst/>
                  <a:gdLst>
                    <a:gd name="T0" fmla="*/ 0 w 14"/>
                    <a:gd name="T1" fmla="*/ 0 h 58"/>
                    <a:gd name="T2" fmla="*/ 5 w 14"/>
                    <a:gd name="T3" fmla="*/ 5 h 58"/>
                    <a:gd name="T4" fmla="*/ 5 w 14"/>
                    <a:gd name="T5" fmla="*/ 5 h 58"/>
                    <a:gd name="T6" fmla="*/ 10 w 14"/>
                    <a:gd name="T7" fmla="*/ 9 h 58"/>
                    <a:gd name="T8" fmla="*/ 10 w 14"/>
                    <a:gd name="T9" fmla="*/ 9 h 58"/>
                    <a:gd name="T10" fmla="*/ 10 w 14"/>
                    <a:gd name="T11" fmla="*/ 14 h 58"/>
                    <a:gd name="T12" fmla="*/ 14 w 14"/>
                    <a:gd name="T13" fmla="*/ 19 h 58"/>
                    <a:gd name="T14" fmla="*/ 14 w 14"/>
                    <a:gd name="T15" fmla="*/ 24 h 58"/>
                    <a:gd name="T16" fmla="*/ 14 w 14"/>
                    <a:gd name="T17" fmla="*/ 29 h 58"/>
                    <a:gd name="T18" fmla="*/ 14 w 14"/>
                    <a:gd name="T19" fmla="*/ 33 h 58"/>
                    <a:gd name="T20" fmla="*/ 14 w 14"/>
                    <a:gd name="T21" fmla="*/ 33 h 58"/>
                    <a:gd name="T22" fmla="*/ 14 w 14"/>
                    <a:gd name="T23" fmla="*/ 38 h 58"/>
                    <a:gd name="T24" fmla="*/ 14 w 14"/>
                    <a:gd name="T25" fmla="*/ 43 h 58"/>
                    <a:gd name="T26" fmla="*/ 14 w 14"/>
                    <a:gd name="T27" fmla="*/ 48 h 58"/>
                    <a:gd name="T28" fmla="*/ 14 w 14"/>
                    <a:gd name="T29" fmla="*/ 53 h 58"/>
                    <a:gd name="T30" fmla="*/ 14 w 14"/>
                    <a:gd name="T31" fmla="*/ 58 h 58"/>
                    <a:gd name="T32" fmla="*/ 14 w 14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8"/>
                    <a:gd name="T53" fmla="*/ 14 w 14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8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14" y="38"/>
                      </a:lnTo>
                      <a:lnTo>
                        <a:pt x="14" y="43"/>
                      </a:lnTo>
                      <a:lnTo>
                        <a:pt x="14" y="48"/>
                      </a:lnTo>
                      <a:lnTo>
                        <a:pt x="14" y="53"/>
                      </a:lnTo>
                      <a:lnTo>
                        <a:pt x="14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3" name="Freeform 1959">
                  <a:extLst>
                    <a:ext uri="{FF2B5EF4-FFF2-40B4-BE49-F238E27FC236}">
                      <a16:creationId xmlns:a16="http://schemas.microsoft.com/office/drawing/2014/main" id="{E653C12F-986B-4849-95CC-A11B4F4B7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0" y="2263"/>
                  <a:ext cx="53" cy="111"/>
                </a:xfrm>
                <a:custGeom>
                  <a:avLst/>
                  <a:gdLst>
                    <a:gd name="T0" fmla="*/ 53 w 53"/>
                    <a:gd name="T1" fmla="*/ 29 h 111"/>
                    <a:gd name="T2" fmla="*/ 48 w 53"/>
                    <a:gd name="T3" fmla="*/ 39 h 111"/>
                    <a:gd name="T4" fmla="*/ 48 w 53"/>
                    <a:gd name="T5" fmla="*/ 53 h 111"/>
                    <a:gd name="T6" fmla="*/ 43 w 53"/>
                    <a:gd name="T7" fmla="*/ 63 h 111"/>
                    <a:gd name="T8" fmla="*/ 38 w 53"/>
                    <a:gd name="T9" fmla="*/ 73 h 111"/>
                    <a:gd name="T10" fmla="*/ 33 w 53"/>
                    <a:gd name="T11" fmla="*/ 82 h 111"/>
                    <a:gd name="T12" fmla="*/ 24 w 53"/>
                    <a:gd name="T13" fmla="*/ 92 h 111"/>
                    <a:gd name="T14" fmla="*/ 19 w 53"/>
                    <a:gd name="T15" fmla="*/ 102 h 111"/>
                    <a:gd name="T16" fmla="*/ 14 w 53"/>
                    <a:gd name="T17" fmla="*/ 107 h 111"/>
                    <a:gd name="T18" fmla="*/ 14 w 53"/>
                    <a:gd name="T19" fmla="*/ 111 h 111"/>
                    <a:gd name="T20" fmla="*/ 14 w 53"/>
                    <a:gd name="T21" fmla="*/ 111 h 111"/>
                    <a:gd name="T22" fmla="*/ 9 w 53"/>
                    <a:gd name="T23" fmla="*/ 111 h 111"/>
                    <a:gd name="T24" fmla="*/ 9 w 53"/>
                    <a:gd name="T25" fmla="*/ 111 h 111"/>
                    <a:gd name="T26" fmla="*/ 4 w 53"/>
                    <a:gd name="T27" fmla="*/ 111 h 111"/>
                    <a:gd name="T28" fmla="*/ 4 w 53"/>
                    <a:gd name="T29" fmla="*/ 111 h 111"/>
                    <a:gd name="T30" fmla="*/ 4 w 53"/>
                    <a:gd name="T31" fmla="*/ 111 h 111"/>
                    <a:gd name="T32" fmla="*/ 0 w 53"/>
                    <a:gd name="T33" fmla="*/ 107 h 111"/>
                    <a:gd name="T34" fmla="*/ 0 w 53"/>
                    <a:gd name="T35" fmla="*/ 102 h 111"/>
                    <a:gd name="T36" fmla="*/ 4 w 53"/>
                    <a:gd name="T37" fmla="*/ 97 h 111"/>
                    <a:gd name="T38" fmla="*/ 4 w 53"/>
                    <a:gd name="T39" fmla="*/ 92 h 111"/>
                    <a:gd name="T40" fmla="*/ 9 w 53"/>
                    <a:gd name="T41" fmla="*/ 87 h 111"/>
                    <a:gd name="T42" fmla="*/ 14 w 53"/>
                    <a:gd name="T43" fmla="*/ 82 h 111"/>
                    <a:gd name="T44" fmla="*/ 19 w 53"/>
                    <a:gd name="T45" fmla="*/ 78 h 111"/>
                    <a:gd name="T46" fmla="*/ 24 w 53"/>
                    <a:gd name="T47" fmla="*/ 73 h 111"/>
                    <a:gd name="T48" fmla="*/ 24 w 53"/>
                    <a:gd name="T49" fmla="*/ 68 h 111"/>
                    <a:gd name="T50" fmla="*/ 24 w 53"/>
                    <a:gd name="T51" fmla="*/ 58 h 111"/>
                    <a:gd name="T52" fmla="*/ 29 w 53"/>
                    <a:gd name="T53" fmla="*/ 49 h 111"/>
                    <a:gd name="T54" fmla="*/ 29 w 53"/>
                    <a:gd name="T55" fmla="*/ 39 h 111"/>
                    <a:gd name="T56" fmla="*/ 29 w 53"/>
                    <a:gd name="T57" fmla="*/ 34 h 111"/>
                    <a:gd name="T58" fmla="*/ 29 w 53"/>
                    <a:gd name="T59" fmla="*/ 24 h 111"/>
                    <a:gd name="T60" fmla="*/ 29 w 53"/>
                    <a:gd name="T61" fmla="*/ 15 h 111"/>
                    <a:gd name="T62" fmla="*/ 29 w 53"/>
                    <a:gd name="T63" fmla="*/ 5 h 111"/>
                    <a:gd name="T64" fmla="*/ 33 w 53"/>
                    <a:gd name="T65" fmla="*/ 0 h 111"/>
                    <a:gd name="T66" fmla="*/ 38 w 53"/>
                    <a:gd name="T67" fmla="*/ 0 h 111"/>
                    <a:gd name="T68" fmla="*/ 43 w 53"/>
                    <a:gd name="T69" fmla="*/ 0 h 111"/>
                    <a:gd name="T70" fmla="*/ 43 w 53"/>
                    <a:gd name="T71" fmla="*/ 5 h 111"/>
                    <a:gd name="T72" fmla="*/ 48 w 53"/>
                    <a:gd name="T73" fmla="*/ 5 h 111"/>
                    <a:gd name="T74" fmla="*/ 48 w 53"/>
                    <a:gd name="T75" fmla="*/ 10 h 111"/>
                    <a:gd name="T76" fmla="*/ 53 w 53"/>
                    <a:gd name="T77" fmla="*/ 15 h 111"/>
                    <a:gd name="T78" fmla="*/ 53 w 53"/>
                    <a:gd name="T79" fmla="*/ 20 h 11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3"/>
                    <a:gd name="T121" fmla="*/ 0 h 111"/>
                    <a:gd name="T122" fmla="*/ 53 w 53"/>
                    <a:gd name="T123" fmla="*/ 111 h 11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3" h="111">
                      <a:moveTo>
                        <a:pt x="53" y="24"/>
                      </a:moveTo>
                      <a:lnTo>
                        <a:pt x="53" y="29"/>
                      </a:lnTo>
                      <a:lnTo>
                        <a:pt x="53" y="34"/>
                      </a:lnTo>
                      <a:lnTo>
                        <a:pt x="48" y="39"/>
                      </a:lnTo>
                      <a:lnTo>
                        <a:pt x="48" y="49"/>
                      </a:lnTo>
                      <a:lnTo>
                        <a:pt x="48" y="53"/>
                      </a:lnTo>
                      <a:lnTo>
                        <a:pt x="43" y="58"/>
                      </a:lnTo>
                      <a:lnTo>
                        <a:pt x="43" y="63"/>
                      </a:lnTo>
                      <a:lnTo>
                        <a:pt x="38" y="68"/>
                      </a:lnTo>
                      <a:lnTo>
                        <a:pt x="38" y="73"/>
                      </a:lnTo>
                      <a:lnTo>
                        <a:pt x="33" y="78"/>
                      </a:lnTo>
                      <a:lnTo>
                        <a:pt x="33" y="82"/>
                      </a:lnTo>
                      <a:lnTo>
                        <a:pt x="29" y="87"/>
                      </a:lnTo>
                      <a:lnTo>
                        <a:pt x="24" y="92"/>
                      </a:lnTo>
                      <a:lnTo>
                        <a:pt x="24" y="97"/>
                      </a:lnTo>
                      <a:lnTo>
                        <a:pt x="19" y="102"/>
                      </a:lnTo>
                      <a:lnTo>
                        <a:pt x="14" y="107"/>
                      </a:lnTo>
                      <a:lnTo>
                        <a:pt x="14" y="111"/>
                      </a:lnTo>
                      <a:lnTo>
                        <a:pt x="9" y="111"/>
                      </a:lnTo>
                      <a:lnTo>
                        <a:pt x="4" y="111"/>
                      </a:lnTo>
                      <a:lnTo>
                        <a:pt x="0" y="107"/>
                      </a:lnTo>
                      <a:lnTo>
                        <a:pt x="0" y="102"/>
                      </a:lnTo>
                      <a:lnTo>
                        <a:pt x="4" y="102"/>
                      </a:lnTo>
                      <a:lnTo>
                        <a:pt x="4" y="97"/>
                      </a:lnTo>
                      <a:lnTo>
                        <a:pt x="4" y="92"/>
                      </a:lnTo>
                      <a:lnTo>
                        <a:pt x="9" y="92"/>
                      </a:lnTo>
                      <a:lnTo>
                        <a:pt x="9" y="87"/>
                      </a:lnTo>
                      <a:lnTo>
                        <a:pt x="14" y="87"/>
                      </a:lnTo>
                      <a:lnTo>
                        <a:pt x="14" y="82"/>
                      </a:lnTo>
                      <a:lnTo>
                        <a:pt x="19" y="82"/>
                      </a:lnTo>
                      <a:lnTo>
                        <a:pt x="19" y="78"/>
                      </a:lnTo>
                      <a:lnTo>
                        <a:pt x="24" y="73"/>
                      </a:lnTo>
                      <a:lnTo>
                        <a:pt x="24" y="68"/>
                      </a:lnTo>
                      <a:lnTo>
                        <a:pt x="24" y="63"/>
                      </a:lnTo>
                      <a:lnTo>
                        <a:pt x="24" y="58"/>
                      </a:lnTo>
                      <a:lnTo>
                        <a:pt x="29" y="53"/>
                      </a:lnTo>
                      <a:lnTo>
                        <a:pt x="29" y="49"/>
                      </a:lnTo>
                      <a:lnTo>
                        <a:pt x="29" y="44"/>
                      </a:lnTo>
                      <a:lnTo>
                        <a:pt x="29" y="39"/>
                      </a:lnTo>
                      <a:lnTo>
                        <a:pt x="29" y="34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29" y="20"/>
                      </a:lnTo>
                      <a:lnTo>
                        <a:pt x="29" y="15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48" y="10"/>
                      </a:lnTo>
                      <a:lnTo>
                        <a:pt x="53" y="15"/>
                      </a:lnTo>
                      <a:lnTo>
                        <a:pt x="53" y="20"/>
                      </a:lnTo>
                      <a:lnTo>
                        <a:pt x="53" y="24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4" name="Freeform 1960">
                  <a:extLst>
                    <a:ext uri="{FF2B5EF4-FFF2-40B4-BE49-F238E27FC236}">
                      <a16:creationId xmlns:a16="http://schemas.microsoft.com/office/drawing/2014/main" id="{80DDF42B-5D56-49C2-983F-3D8D05190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4" y="2287"/>
                  <a:ext cx="39" cy="83"/>
                </a:xfrm>
                <a:custGeom>
                  <a:avLst/>
                  <a:gdLst>
                    <a:gd name="T0" fmla="*/ 39 w 39"/>
                    <a:gd name="T1" fmla="*/ 0 h 83"/>
                    <a:gd name="T2" fmla="*/ 39 w 39"/>
                    <a:gd name="T3" fmla="*/ 5 h 83"/>
                    <a:gd name="T4" fmla="*/ 39 w 39"/>
                    <a:gd name="T5" fmla="*/ 10 h 83"/>
                    <a:gd name="T6" fmla="*/ 34 w 39"/>
                    <a:gd name="T7" fmla="*/ 15 h 83"/>
                    <a:gd name="T8" fmla="*/ 34 w 39"/>
                    <a:gd name="T9" fmla="*/ 25 h 83"/>
                    <a:gd name="T10" fmla="*/ 34 w 39"/>
                    <a:gd name="T11" fmla="*/ 29 h 83"/>
                    <a:gd name="T12" fmla="*/ 29 w 39"/>
                    <a:gd name="T13" fmla="*/ 34 h 83"/>
                    <a:gd name="T14" fmla="*/ 29 w 39"/>
                    <a:gd name="T15" fmla="*/ 39 h 83"/>
                    <a:gd name="T16" fmla="*/ 24 w 39"/>
                    <a:gd name="T17" fmla="*/ 44 h 83"/>
                    <a:gd name="T18" fmla="*/ 24 w 39"/>
                    <a:gd name="T19" fmla="*/ 49 h 83"/>
                    <a:gd name="T20" fmla="*/ 19 w 39"/>
                    <a:gd name="T21" fmla="*/ 54 h 83"/>
                    <a:gd name="T22" fmla="*/ 19 w 39"/>
                    <a:gd name="T23" fmla="*/ 58 h 83"/>
                    <a:gd name="T24" fmla="*/ 15 w 39"/>
                    <a:gd name="T25" fmla="*/ 63 h 83"/>
                    <a:gd name="T26" fmla="*/ 10 w 39"/>
                    <a:gd name="T27" fmla="*/ 68 h 83"/>
                    <a:gd name="T28" fmla="*/ 10 w 39"/>
                    <a:gd name="T29" fmla="*/ 73 h 83"/>
                    <a:gd name="T30" fmla="*/ 5 w 39"/>
                    <a:gd name="T31" fmla="*/ 78 h 83"/>
                    <a:gd name="T32" fmla="*/ 0 w 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83"/>
                    <a:gd name="T53" fmla="*/ 39 w 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83">
                      <a:moveTo>
                        <a:pt x="39" y="0"/>
                      </a:moveTo>
                      <a:lnTo>
                        <a:pt x="39" y="5"/>
                      </a:lnTo>
                      <a:lnTo>
                        <a:pt x="39" y="10"/>
                      </a:lnTo>
                      <a:lnTo>
                        <a:pt x="34" y="15"/>
                      </a:lnTo>
                      <a:lnTo>
                        <a:pt x="34" y="25"/>
                      </a:lnTo>
                      <a:lnTo>
                        <a:pt x="34" y="29"/>
                      </a:lnTo>
                      <a:lnTo>
                        <a:pt x="29" y="34"/>
                      </a:lnTo>
                      <a:lnTo>
                        <a:pt x="29" y="39"/>
                      </a:lnTo>
                      <a:lnTo>
                        <a:pt x="24" y="44"/>
                      </a:lnTo>
                      <a:lnTo>
                        <a:pt x="24" y="49"/>
                      </a:lnTo>
                      <a:lnTo>
                        <a:pt x="19" y="54"/>
                      </a:lnTo>
                      <a:lnTo>
                        <a:pt x="19" y="58"/>
                      </a:lnTo>
                      <a:lnTo>
                        <a:pt x="15" y="63"/>
                      </a:lnTo>
                      <a:lnTo>
                        <a:pt x="10" y="68"/>
                      </a:lnTo>
                      <a:lnTo>
                        <a:pt x="10" y="73"/>
                      </a:lnTo>
                      <a:lnTo>
                        <a:pt x="5" y="78"/>
                      </a:lnTo>
                      <a:lnTo>
                        <a:pt x="0" y="8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5" name="Freeform 1961">
                  <a:extLst>
                    <a:ext uri="{FF2B5EF4-FFF2-40B4-BE49-F238E27FC236}">
                      <a16:creationId xmlns:a16="http://schemas.microsoft.com/office/drawing/2014/main" id="{E2BD120E-7E12-4C3E-8211-992BB4BF8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" y="2370"/>
                  <a:ext cx="10" cy="4"/>
                </a:xfrm>
                <a:custGeom>
                  <a:avLst/>
                  <a:gdLst>
                    <a:gd name="T0" fmla="*/ 10 w 10"/>
                    <a:gd name="T1" fmla="*/ 0 h 4"/>
                    <a:gd name="T2" fmla="*/ 10 w 10"/>
                    <a:gd name="T3" fmla="*/ 0 h 4"/>
                    <a:gd name="T4" fmla="*/ 10 w 10"/>
                    <a:gd name="T5" fmla="*/ 4 h 4"/>
                    <a:gd name="T6" fmla="*/ 10 w 10"/>
                    <a:gd name="T7" fmla="*/ 4 h 4"/>
                    <a:gd name="T8" fmla="*/ 10 w 10"/>
                    <a:gd name="T9" fmla="*/ 4 h 4"/>
                    <a:gd name="T10" fmla="*/ 10 w 10"/>
                    <a:gd name="T11" fmla="*/ 4 h 4"/>
                    <a:gd name="T12" fmla="*/ 5 w 10"/>
                    <a:gd name="T13" fmla="*/ 4 h 4"/>
                    <a:gd name="T14" fmla="*/ 5 w 10"/>
                    <a:gd name="T15" fmla="*/ 4 h 4"/>
                    <a:gd name="T16" fmla="*/ 5 w 10"/>
                    <a:gd name="T17" fmla="*/ 4 h 4"/>
                    <a:gd name="T18" fmla="*/ 5 w 10"/>
                    <a:gd name="T19" fmla="*/ 4 h 4"/>
                    <a:gd name="T20" fmla="*/ 5 w 10"/>
                    <a:gd name="T21" fmla="*/ 4 h 4"/>
                    <a:gd name="T22" fmla="*/ 0 w 10"/>
                    <a:gd name="T23" fmla="*/ 4 h 4"/>
                    <a:gd name="T24" fmla="*/ 0 w 10"/>
                    <a:gd name="T25" fmla="*/ 4 h 4"/>
                    <a:gd name="T26" fmla="*/ 0 w 10"/>
                    <a:gd name="T27" fmla="*/ 4 h 4"/>
                    <a:gd name="T28" fmla="*/ 0 w 10"/>
                    <a:gd name="T29" fmla="*/ 4 h 4"/>
                    <a:gd name="T30" fmla="*/ 0 w 10"/>
                    <a:gd name="T31" fmla="*/ 4 h 4"/>
                    <a:gd name="T32" fmla="*/ 0 w 10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"/>
                    <a:gd name="T53" fmla="*/ 10 w 10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6" name="Freeform 1962">
                  <a:extLst>
                    <a:ext uri="{FF2B5EF4-FFF2-40B4-BE49-F238E27FC236}">
                      <a16:creationId xmlns:a16="http://schemas.microsoft.com/office/drawing/2014/main" id="{000023F0-6ADD-4E14-8283-E23F746B4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0" y="2336"/>
                  <a:ext cx="24" cy="38"/>
                </a:xfrm>
                <a:custGeom>
                  <a:avLst/>
                  <a:gdLst>
                    <a:gd name="T0" fmla="*/ 4 w 24"/>
                    <a:gd name="T1" fmla="*/ 38 h 38"/>
                    <a:gd name="T2" fmla="*/ 0 w 24"/>
                    <a:gd name="T3" fmla="*/ 34 h 38"/>
                    <a:gd name="T4" fmla="*/ 0 w 24"/>
                    <a:gd name="T5" fmla="*/ 34 h 38"/>
                    <a:gd name="T6" fmla="*/ 0 w 24"/>
                    <a:gd name="T7" fmla="*/ 29 h 38"/>
                    <a:gd name="T8" fmla="*/ 4 w 24"/>
                    <a:gd name="T9" fmla="*/ 29 h 38"/>
                    <a:gd name="T10" fmla="*/ 4 w 24"/>
                    <a:gd name="T11" fmla="*/ 24 h 38"/>
                    <a:gd name="T12" fmla="*/ 4 w 24"/>
                    <a:gd name="T13" fmla="*/ 24 h 38"/>
                    <a:gd name="T14" fmla="*/ 4 w 24"/>
                    <a:gd name="T15" fmla="*/ 19 h 38"/>
                    <a:gd name="T16" fmla="*/ 9 w 24"/>
                    <a:gd name="T17" fmla="*/ 19 h 38"/>
                    <a:gd name="T18" fmla="*/ 9 w 24"/>
                    <a:gd name="T19" fmla="*/ 14 h 38"/>
                    <a:gd name="T20" fmla="*/ 14 w 24"/>
                    <a:gd name="T21" fmla="*/ 14 h 38"/>
                    <a:gd name="T22" fmla="*/ 14 w 24"/>
                    <a:gd name="T23" fmla="*/ 9 h 38"/>
                    <a:gd name="T24" fmla="*/ 19 w 24"/>
                    <a:gd name="T25" fmla="*/ 9 h 38"/>
                    <a:gd name="T26" fmla="*/ 19 w 24"/>
                    <a:gd name="T27" fmla="*/ 5 h 38"/>
                    <a:gd name="T28" fmla="*/ 19 w 24"/>
                    <a:gd name="T29" fmla="*/ 5 h 38"/>
                    <a:gd name="T30" fmla="*/ 24 w 24"/>
                    <a:gd name="T31" fmla="*/ 0 h 38"/>
                    <a:gd name="T32" fmla="*/ 24 w 24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8"/>
                    <a:gd name="T53" fmla="*/ 24 w 24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8">
                      <a:moveTo>
                        <a:pt x="4" y="38"/>
                      </a:move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4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19" y="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7" name="Freeform 1963">
                  <a:extLst>
                    <a:ext uri="{FF2B5EF4-FFF2-40B4-BE49-F238E27FC236}">
                      <a16:creationId xmlns:a16="http://schemas.microsoft.com/office/drawing/2014/main" id="{179D22EC-17C8-4123-8531-6EEC5C879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" y="2263"/>
                  <a:ext cx="5" cy="73"/>
                </a:xfrm>
                <a:custGeom>
                  <a:avLst/>
                  <a:gdLst>
                    <a:gd name="T0" fmla="*/ 0 w 5"/>
                    <a:gd name="T1" fmla="*/ 73 h 73"/>
                    <a:gd name="T2" fmla="*/ 0 w 5"/>
                    <a:gd name="T3" fmla="*/ 68 h 73"/>
                    <a:gd name="T4" fmla="*/ 0 w 5"/>
                    <a:gd name="T5" fmla="*/ 63 h 73"/>
                    <a:gd name="T6" fmla="*/ 0 w 5"/>
                    <a:gd name="T7" fmla="*/ 58 h 73"/>
                    <a:gd name="T8" fmla="*/ 5 w 5"/>
                    <a:gd name="T9" fmla="*/ 53 h 73"/>
                    <a:gd name="T10" fmla="*/ 5 w 5"/>
                    <a:gd name="T11" fmla="*/ 49 h 73"/>
                    <a:gd name="T12" fmla="*/ 5 w 5"/>
                    <a:gd name="T13" fmla="*/ 44 h 73"/>
                    <a:gd name="T14" fmla="*/ 5 w 5"/>
                    <a:gd name="T15" fmla="*/ 39 h 73"/>
                    <a:gd name="T16" fmla="*/ 5 w 5"/>
                    <a:gd name="T17" fmla="*/ 39 h 73"/>
                    <a:gd name="T18" fmla="*/ 5 w 5"/>
                    <a:gd name="T19" fmla="*/ 34 h 73"/>
                    <a:gd name="T20" fmla="*/ 5 w 5"/>
                    <a:gd name="T21" fmla="*/ 29 h 73"/>
                    <a:gd name="T22" fmla="*/ 5 w 5"/>
                    <a:gd name="T23" fmla="*/ 24 h 73"/>
                    <a:gd name="T24" fmla="*/ 5 w 5"/>
                    <a:gd name="T25" fmla="*/ 20 h 73"/>
                    <a:gd name="T26" fmla="*/ 5 w 5"/>
                    <a:gd name="T27" fmla="*/ 15 h 73"/>
                    <a:gd name="T28" fmla="*/ 5 w 5"/>
                    <a:gd name="T29" fmla="*/ 10 h 73"/>
                    <a:gd name="T30" fmla="*/ 5 w 5"/>
                    <a:gd name="T31" fmla="*/ 5 h 73"/>
                    <a:gd name="T32" fmla="*/ 5 w 5"/>
                    <a:gd name="T33" fmla="*/ 0 h 7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73"/>
                    <a:gd name="T53" fmla="*/ 5 w 5"/>
                    <a:gd name="T54" fmla="*/ 73 h 7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73">
                      <a:moveTo>
                        <a:pt x="0" y="73"/>
                      </a:move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5" y="53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8" name="Freeform 1964">
                  <a:extLst>
                    <a:ext uri="{FF2B5EF4-FFF2-40B4-BE49-F238E27FC236}">
                      <a16:creationId xmlns:a16="http://schemas.microsoft.com/office/drawing/2014/main" id="{42A19A49-FF6F-4271-B97B-15E968301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9" y="2263"/>
                  <a:ext cx="24" cy="24"/>
                </a:xfrm>
                <a:custGeom>
                  <a:avLst/>
                  <a:gdLst>
                    <a:gd name="T0" fmla="*/ 0 w 24"/>
                    <a:gd name="T1" fmla="*/ 0 h 24"/>
                    <a:gd name="T2" fmla="*/ 4 w 24"/>
                    <a:gd name="T3" fmla="*/ 0 h 24"/>
                    <a:gd name="T4" fmla="*/ 4 w 24"/>
                    <a:gd name="T5" fmla="*/ 0 h 24"/>
                    <a:gd name="T6" fmla="*/ 9 w 24"/>
                    <a:gd name="T7" fmla="*/ 0 h 24"/>
                    <a:gd name="T8" fmla="*/ 9 w 24"/>
                    <a:gd name="T9" fmla="*/ 0 h 24"/>
                    <a:gd name="T10" fmla="*/ 14 w 24"/>
                    <a:gd name="T11" fmla="*/ 0 h 24"/>
                    <a:gd name="T12" fmla="*/ 14 w 24"/>
                    <a:gd name="T13" fmla="*/ 5 h 24"/>
                    <a:gd name="T14" fmla="*/ 14 w 24"/>
                    <a:gd name="T15" fmla="*/ 5 h 24"/>
                    <a:gd name="T16" fmla="*/ 19 w 24"/>
                    <a:gd name="T17" fmla="*/ 5 h 24"/>
                    <a:gd name="T18" fmla="*/ 19 w 24"/>
                    <a:gd name="T19" fmla="*/ 5 h 24"/>
                    <a:gd name="T20" fmla="*/ 19 w 24"/>
                    <a:gd name="T21" fmla="*/ 10 h 24"/>
                    <a:gd name="T22" fmla="*/ 19 w 24"/>
                    <a:gd name="T23" fmla="*/ 10 h 24"/>
                    <a:gd name="T24" fmla="*/ 24 w 24"/>
                    <a:gd name="T25" fmla="*/ 15 h 24"/>
                    <a:gd name="T26" fmla="*/ 24 w 24"/>
                    <a:gd name="T27" fmla="*/ 15 h 24"/>
                    <a:gd name="T28" fmla="*/ 24 w 24"/>
                    <a:gd name="T29" fmla="*/ 20 h 24"/>
                    <a:gd name="T30" fmla="*/ 24 w 24"/>
                    <a:gd name="T31" fmla="*/ 20 h 24"/>
                    <a:gd name="T32" fmla="*/ 24 w 2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24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9" name="Freeform 1965">
                  <a:extLst>
                    <a:ext uri="{FF2B5EF4-FFF2-40B4-BE49-F238E27FC236}">
                      <a16:creationId xmlns:a16="http://schemas.microsoft.com/office/drawing/2014/main" id="{E1CAF09A-D0AE-4620-96A3-E2E1E4464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2297"/>
                  <a:ext cx="1038" cy="686"/>
                </a:xfrm>
                <a:custGeom>
                  <a:avLst/>
                  <a:gdLst>
                    <a:gd name="T0" fmla="*/ 942 w 1038"/>
                    <a:gd name="T1" fmla="*/ 111 h 686"/>
                    <a:gd name="T2" fmla="*/ 985 w 1038"/>
                    <a:gd name="T3" fmla="*/ 135 h 686"/>
                    <a:gd name="T4" fmla="*/ 1024 w 1038"/>
                    <a:gd name="T5" fmla="*/ 164 h 686"/>
                    <a:gd name="T6" fmla="*/ 1038 w 1038"/>
                    <a:gd name="T7" fmla="*/ 213 h 686"/>
                    <a:gd name="T8" fmla="*/ 1009 w 1038"/>
                    <a:gd name="T9" fmla="*/ 232 h 686"/>
                    <a:gd name="T10" fmla="*/ 976 w 1038"/>
                    <a:gd name="T11" fmla="*/ 246 h 686"/>
                    <a:gd name="T12" fmla="*/ 947 w 1038"/>
                    <a:gd name="T13" fmla="*/ 270 h 686"/>
                    <a:gd name="T14" fmla="*/ 894 w 1038"/>
                    <a:gd name="T15" fmla="*/ 328 h 686"/>
                    <a:gd name="T16" fmla="*/ 840 w 1038"/>
                    <a:gd name="T17" fmla="*/ 406 h 686"/>
                    <a:gd name="T18" fmla="*/ 787 w 1038"/>
                    <a:gd name="T19" fmla="*/ 483 h 686"/>
                    <a:gd name="T20" fmla="*/ 749 w 1038"/>
                    <a:gd name="T21" fmla="*/ 522 h 686"/>
                    <a:gd name="T22" fmla="*/ 734 w 1038"/>
                    <a:gd name="T23" fmla="*/ 512 h 686"/>
                    <a:gd name="T24" fmla="*/ 725 w 1038"/>
                    <a:gd name="T25" fmla="*/ 493 h 686"/>
                    <a:gd name="T26" fmla="*/ 705 w 1038"/>
                    <a:gd name="T27" fmla="*/ 478 h 686"/>
                    <a:gd name="T28" fmla="*/ 672 w 1038"/>
                    <a:gd name="T29" fmla="*/ 459 h 686"/>
                    <a:gd name="T30" fmla="*/ 647 w 1038"/>
                    <a:gd name="T31" fmla="*/ 435 h 686"/>
                    <a:gd name="T32" fmla="*/ 652 w 1038"/>
                    <a:gd name="T33" fmla="*/ 401 h 686"/>
                    <a:gd name="T34" fmla="*/ 638 w 1038"/>
                    <a:gd name="T35" fmla="*/ 396 h 686"/>
                    <a:gd name="T36" fmla="*/ 618 w 1038"/>
                    <a:gd name="T37" fmla="*/ 396 h 686"/>
                    <a:gd name="T38" fmla="*/ 609 w 1038"/>
                    <a:gd name="T39" fmla="*/ 391 h 686"/>
                    <a:gd name="T40" fmla="*/ 614 w 1038"/>
                    <a:gd name="T41" fmla="*/ 377 h 686"/>
                    <a:gd name="T42" fmla="*/ 618 w 1038"/>
                    <a:gd name="T43" fmla="*/ 367 h 686"/>
                    <a:gd name="T44" fmla="*/ 614 w 1038"/>
                    <a:gd name="T45" fmla="*/ 357 h 686"/>
                    <a:gd name="T46" fmla="*/ 599 w 1038"/>
                    <a:gd name="T47" fmla="*/ 357 h 686"/>
                    <a:gd name="T48" fmla="*/ 580 w 1038"/>
                    <a:gd name="T49" fmla="*/ 362 h 686"/>
                    <a:gd name="T50" fmla="*/ 560 w 1038"/>
                    <a:gd name="T51" fmla="*/ 367 h 686"/>
                    <a:gd name="T52" fmla="*/ 536 w 1038"/>
                    <a:gd name="T53" fmla="*/ 353 h 686"/>
                    <a:gd name="T54" fmla="*/ 507 w 1038"/>
                    <a:gd name="T55" fmla="*/ 333 h 686"/>
                    <a:gd name="T56" fmla="*/ 488 w 1038"/>
                    <a:gd name="T57" fmla="*/ 304 h 686"/>
                    <a:gd name="T58" fmla="*/ 488 w 1038"/>
                    <a:gd name="T59" fmla="*/ 275 h 686"/>
                    <a:gd name="T60" fmla="*/ 503 w 1038"/>
                    <a:gd name="T61" fmla="*/ 251 h 686"/>
                    <a:gd name="T62" fmla="*/ 517 w 1038"/>
                    <a:gd name="T63" fmla="*/ 227 h 686"/>
                    <a:gd name="T64" fmla="*/ 522 w 1038"/>
                    <a:gd name="T65" fmla="*/ 208 h 686"/>
                    <a:gd name="T66" fmla="*/ 512 w 1038"/>
                    <a:gd name="T67" fmla="*/ 217 h 686"/>
                    <a:gd name="T68" fmla="*/ 507 w 1038"/>
                    <a:gd name="T69" fmla="*/ 227 h 686"/>
                    <a:gd name="T70" fmla="*/ 498 w 1038"/>
                    <a:gd name="T71" fmla="*/ 237 h 686"/>
                    <a:gd name="T72" fmla="*/ 474 w 1038"/>
                    <a:gd name="T73" fmla="*/ 290 h 686"/>
                    <a:gd name="T74" fmla="*/ 435 w 1038"/>
                    <a:gd name="T75" fmla="*/ 338 h 686"/>
                    <a:gd name="T76" fmla="*/ 396 w 1038"/>
                    <a:gd name="T77" fmla="*/ 382 h 686"/>
                    <a:gd name="T78" fmla="*/ 377 w 1038"/>
                    <a:gd name="T79" fmla="*/ 454 h 686"/>
                    <a:gd name="T80" fmla="*/ 372 w 1038"/>
                    <a:gd name="T81" fmla="*/ 531 h 686"/>
                    <a:gd name="T82" fmla="*/ 363 w 1038"/>
                    <a:gd name="T83" fmla="*/ 608 h 686"/>
                    <a:gd name="T84" fmla="*/ 353 w 1038"/>
                    <a:gd name="T85" fmla="*/ 652 h 686"/>
                    <a:gd name="T86" fmla="*/ 343 w 1038"/>
                    <a:gd name="T87" fmla="*/ 666 h 686"/>
                    <a:gd name="T88" fmla="*/ 329 w 1038"/>
                    <a:gd name="T89" fmla="*/ 676 h 686"/>
                    <a:gd name="T90" fmla="*/ 276 w 1038"/>
                    <a:gd name="T91" fmla="*/ 686 h 686"/>
                    <a:gd name="T92" fmla="*/ 174 w 1038"/>
                    <a:gd name="T93" fmla="*/ 676 h 686"/>
                    <a:gd name="T94" fmla="*/ 78 w 1038"/>
                    <a:gd name="T95" fmla="*/ 642 h 686"/>
                    <a:gd name="T96" fmla="*/ 15 w 1038"/>
                    <a:gd name="T97" fmla="*/ 555 h 686"/>
                    <a:gd name="T98" fmla="*/ 160 w 1038"/>
                    <a:gd name="T99" fmla="*/ 290 h 686"/>
                    <a:gd name="T100" fmla="*/ 411 w 1038"/>
                    <a:gd name="T101" fmla="*/ 198 h 686"/>
                    <a:gd name="T102" fmla="*/ 628 w 1038"/>
                    <a:gd name="T103" fmla="*/ 58 h 686"/>
                    <a:gd name="T104" fmla="*/ 812 w 1038"/>
                    <a:gd name="T105" fmla="*/ 44 h 68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38"/>
                    <a:gd name="T160" fmla="*/ 0 h 686"/>
                    <a:gd name="T161" fmla="*/ 1038 w 1038"/>
                    <a:gd name="T162" fmla="*/ 686 h 68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38" h="686">
                      <a:moveTo>
                        <a:pt x="903" y="97"/>
                      </a:moveTo>
                      <a:lnTo>
                        <a:pt x="913" y="102"/>
                      </a:lnTo>
                      <a:lnTo>
                        <a:pt x="923" y="102"/>
                      </a:lnTo>
                      <a:lnTo>
                        <a:pt x="932" y="106"/>
                      </a:lnTo>
                      <a:lnTo>
                        <a:pt x="942" y="111"/>
                      </a:lnTo>
                      <a:lnTo>
                        <a:pt x="947" y="116"/>
                      </a:lnTo>
                      <a:lnTo>
                        <a:pt x="956" y="121"/>
                      </a:lnTo>
                      <a:lnTo>
                        <a:pt x="966" y="126"/>
                      </a:lnTo>
                      <a:lnTo>
                        <a:pt x="976" y="130"/>
                      </a:lnTo>
                      <a:lnTo>
                        <a:pt x="985" y="135"/>
                      </a:lnTo>
                      <a:lnTo>
                        <a:pt x="995" y="140"/>
                      </a:lnTo>
                      <a:lnTo>
                        <a:pt x="1000" y="150"/>
                      </a:lnTo>
                      <a:lnTo>
                        <a:pt x="1009" y="155"/>
                      </a:lnTo>
                      <a:lnTo>
                        <a:pt x="1019" y="159"/>
                      </a:lnTo>
                      <a:lnTo>
                        <a:pt x="1024" y="164"/>
                      </a:lnTo>
                      <a:lnTo>
                        <a:pt x="1034" y="174"/>
                      </a:lnTo>
                      <a:lnTo>
                        <a:pt x="1038" y="184"/>
                      </a:lnTo>
                      <a:lnTo>
                        <a:pt x="1038" y="213"/>
                      </a:lnTo>
                      <a:lnTo>
                        <a:pt x="1034" y="217"/>
                      </a:lnTo>
                      <a:lnTo>
                        <a:pt x="1024" y="217"/>
                      </a:lnTo>
                      <a:lnTo>
                        <a:pt x="1019" y="222"/>
                      </a:lnTo>
                      <a:lnTo>
                        <a:pt x="1014" y="227"/>
                      </a:lnTo>
                      <a:lnTo>
                        <a:pt x="1009" y="232"/>
                      </a:lnTo>
                      <a:lnTo>
                        <a:pt x="1000" y="232"/>
                      </a:lnTo>
                      <a:lnTo>
                        <a:pt x="995" y="237"/>
                      </a:lnTo>
                      <a:lnTo>
                        <a:pt x="990" y="242"/>
                      </a:lnTo>
                      <a:lnTo>
                        <a:pt x="985" y="246"/>
                      </a:lnTo>
                      <a:lnTo>
                        <a:pt x="976" y="246"/>
                      </a:lnTo>
                      <a:lnTo>
                        <a:pt x="971" y="251"/>
                      </a:lnTo>
                      <a:lnTo>
                        <a:pt x="966" y="256"/>
                      </a:lnTo>
                      <a:lnTo>
                        <a:pt x="961" y="261"/>
                      </a:lnTo>
                      <a:lnTo>
                        <a:pt x="956" y="266"/>
                      </a:lnTo>
                      <a:lnTo>
                        <a:pt x="947" y="270"/>
                      </a:lnTo>
                      <a:lnTo>
                        <a:pt x="942" y="275"/>
                      </a:lnTo>
                      <a:lnTo>
                        <a:pt x="927" y="285"/>
                      </a:lnTo>
                      <a:lnTo>
                        <a:pt x="918" y="299"/>
                      </a:lnTo>
                      <a:lnTo>
                        <a:pt x="903" y="314"/>
                      </a:lnTo>
                      <a:lnTo>
                        <a:pt x="894" y="328"/>
                      </a:lnTo>
                      <a:lnTo>
                        <a:pt x="884" y="348"/>
                      </a:lnTo>
                      <a:lnTo>
                        <a:pt x="874" y="362"/>
                      </a:lnTo>
                      <a:lnTo>
                        <a:pt x="865" y="377"/>
                      </a:lnTo>
                      <a:lnTo>
                        <a:pt x="855" y="391"/>
                      </a:lnTo>
                      <a:lnTo>
                        <a:pt x="840" y="406"/>
                      </a:lnTo>
                      <a:lnTo>
                        <a:pt x="831" y="425"/>
                      </a:lnTo>
                      <a:lnTo>
                        <a:pt x="821" y="439"/>
                      </a:lnTo>
                      <a:lnTo>
                        <a:pt x="812" y="454"/>
                      </a:lnTo>
                      <a:lnTo>
                        <a:pt x="797" y="468"/>
                      </a:lnTo>
                      <a:lnTo>
                        <a:pt x="787" y="483"/>
                      </a:lnTo>
                      <a:lnTo>
                        <a:pt x="773" y="497"/>
                      </a:lnTo>
                      <a:lnTo>
                        <a:pt x="758" y="512"/>
                      </a:lnTo>
                      <a:lnTo>
                        <a:pt x="754" y="517"/>
                      </a:lnTo>
                      <a:lnTo>
                        <a:pt x="754" y="522"/>
                      </a:lnTo>
                      <a:lnTo>
                        <a:pt x="749" y="522"/>
                      </a:lnTo>
                      <a:lnTo>
                        <a:pt x="744" y="522"/>
                      </a:lnTo>
                      <a:lnTo>
                        <a:pt x="739" y="522"/>
                      </a:lnTo>
                      <a:lnTo>
                        <a:pt x="734" y="517"/>
                      </a:lnTo>
                      <a:lnTo>
                        <a:pt x="734" y="512"/>
                      </a:lnTo>
                      <a:lnTo>
                        <a:pt x="729" y="512"/>
                      </a:lnTo>
                      <a:lnTo>
                        <a:pt x="729" y="507"/>
                      </a:lnTo>
                      <a:lnTo>
                        <a:pt x="729" y="502"/>
                      </a:lnTo>
                      <a:lnTo>
                        <a:pt x="725" y="497"/>
                      </a:lnTo>
                      <a:lnTo>
                        <a:pt x="725" y="493"/>
                      </a:lnTo>
                      <a:lnTo>
                        <a:pt x="720" y="493"/>
                      </a:lnTo>
                      <a:lnTo>
                        <a:pt x="720" y="488"/>
                      </a:lnTo>
                      <a:lnTo>
                        <a:pt x="715" y="488"/>
                      </a:lnTo>
                      <a:lnTo>
                        <a:pt x="710" y="483"/>
                      </a:lnTo>
                      <a:lnTo>
                        <a:pt x="705" y="478"/>
                      </a:lnTo>
                      <a:lnTo>
                        <a:pt x="700" y="473"/>
                      </a:lnTo>
                      <a:lnTo>
                        <a:pt x="691" y="468"/>
                      </a:lnTo>
                      <a:lnTo>
                        <a:pt x="686" y="464"/>
                      </a:lnTo>
                      <a:lnTo>
                        <a:pt x="681" y="459"/>
                      </a:lnTo>
                      <a:lnTo>
                        <a:pt x="672" y="459"/>
                      </a:lnTo>
                      <a:lnTo>
                        <a:pt x="667" y="454"/>
                      </a:lnTo>
                      <a:lnTo>
                        <a:pt x="662" y="449"/>
                      </a:lnTo>
                      <a:lnTo>
                        <a:pt x="657" y="444"/>
                      </a:lnTo>
                      <a:lnTo>
                        <a:pt x="652" y="439"/>
                      </a:lnTo>
                      <a:lnTo>
                        <a:pt x="647" y="435"/>
                      </a:lnTo>
                      <a:lnTo>
                        <a:pt x="647" y="430"/>
                      </a:lnTo>
                      <a:lnTo>
                        <a:pt x="647" y="420"/>
                      </a:lnTo>
                      <a:lnTo>
                        <a:pt x="647" y="410"/>
                      </a:lnTo>
                      <a:lnTo>
                        <a:pt x="652" y="406"/>
                      </a:lnTo>
                      <a:lnTo>
                        <a:pt x="652" y="401"/>
                      </a:lnTo>
                      <a:lnTo>
                        <a:pt x="647" y="401"/>
                      </a:lnTo>
                      <a:lnTo>
                        <a:pt x="643" y="396"/>
                      </a:lnTo>
                      <a:lnTo>
                        <a:pt x="638" y="396"/>
                      </a:lnTo>
                      <a:lnTo>
                        <a:pt x="633" y="396"/>
                      </a:lnTo>
                      <a:lnTo>
                        <a:pt x="628" y="396"/>
                      </a:lnTo>
                      <a:lnTo>
                        <a:pt x="623" y="396"/>
                      </a:lnTo>
                      <a:lnTo>
                        <a:pt x="618" y="396"/>
                      </a:lnTo>
                      <a:lnTo>
                        <a:pt x="614" y="396"/>
                      </a:lnTo>
                      <a:lnTo>
                        <a:pt x="614" y="391"/>
                      </a:lnTo>
                      <a:lnTo>
                        <a:pt x="609" y="391"/>
                      </a:lnTo>
                      <a:lnTo>
                        <a:pt x="609" y="386"/>
                      </a:lnTo>
                      <a:lnTo>
                        <a:pt x="609" y="382"/>
                      </a:lnTo>
                      <a:lnTo>
                        <a:pt x="614" y="377"/>
                      </a:lnTo>
                      <a:lnTo>
                        <a:pt x="614" y="372"/>
                      </a:lnTo>
                      <a:lnTo>
                        <a:pt x="614" y="367"/>
                      </a:lnTo>
                      <a:lnTo>
                        <a:pt x="618" y="367"/>
                      </a:lnTo>
                      <a:lnTo>
                        <a:pt x="618" y="362"/>
                      </a:lnTo>
                      <a:lnTo>
                        <a:pt x="614" y="357"/>
                      </a:lnTo>
                      <a:lnTo>
                        <a:pt x="614" y="353"/>
                      </a:lnTo>
                      <a:lnTo>
                        <a:pt x="609" y="353"/>
                      </a:lnTo>
                      <a:lnTo>
                        <a:pt x="604" y="357"/>
                      </a:lnTo>
                      <a:lnTo>
                        <a:pt x="599" y="357"/>
                      </a:lnTo>
                      <a:lnTo>
                        <a:pt x="594" y="357"/>
                      </a:lnTo>
                      <a:lnTo>
                        <a:pt x="589" y="362"/>
                      </a:lnTo>
                      <a:lnTo>
                        <a:pt x="585" y="362"/>
                      </a:lnTo>
                      <a:lnTo>
                        <a:pt x="580" y="362"/>
                      </a:lnTo>
                      <a:lnTo>
                        <a:pt x="575" y="367"/>
                      </a:lnTo>
                      <a:lnTo>
                        <a:pt x="570" y="367"/>
                      </a:lnTo>
                      <a:lnTo>
                        <a:pt x="565" y="367"/>
                      </a:lnTo>
                      <a:lnTo>
                        <a:pt x="560" y="367"/>
                      </a:lnTo>
                      <a:lnTo>
                        <a:pt x="556" y="362"/>
                      </a:lnTo>
                      <a:lnTo>
                        <a:pt x="546" y="362"/>
                      </a:lnTo>
                      <a:lnTo>
                        <a:pt x="541" y="357"/>
                      </a:lnTo>
                      <a:lnTo>
                        <a:pt x="536" y="353"/>
                      </a:lnTo>
                      <a:lnTo>
                        <a:pt x="531" y="348"/>
                      </a:lnTo>
                      <a:lnTo>
                        <a:pt x="522" y="348"/>
                      </a:lnTo>
                      <a:lnTo>
                        <a:pt x="517" y="343"/>
                      </a:lnTo>
                      <a:lnTo>
                        <a:pt x="512" y="338"/>
                      </a:lnTo>
                      <a:lnTo>
                        <a:pt x="507" y="333"/>
                      </a:lnTo>
                      <a:lnTo>
                        <a:pt x="503" y="324"/>
                      </a:lnTo>
                      <a:lnTo>
                        <a:pt x="503" y="319"/>
                      </a:lnTo>
                      <a:lnTo>
                        <a:pt x="498" y="314"/>
                      </a:lnTo>
                      <a:lnTo>
                        <a:pt x="493" y="309"/>
                      </a:lnTo>
                      <a:lnTo>
                        <a:pt x="488" y="304"/>
                      </a:lnTo>
                      <a:lnTo>
                        <a:pt x="488" y="295"/>
                      </a:lnTo>
                      <a:lnTo>
                        <a:pt x="483" y="290"/>
                      </a:lnTo>
                      <a:lnTo>
                        <a:pt x="483" y="285"/>
                      </a:lnTo>
                      <a:lnTo>
                        <a:pt x="488" y="280"/>
                      </a:lnTo>
                      <a:lnTo>
                        <a:pt x="488" y="275"/>
                      </a:lnTo>
                      <a:lnTo>
                        <a:pt x="493" y="270"/>
                      </a:lnTo>
                      <a:lnTo>
                        <a:pt x="498" y="266"/>
                      </a:lnTo>
                      <a:lnTo>
                        <a:pt x="498" y="261"/>
                      </a:lnTo>
                      <a:lnTo>
                        <a:pt x="503" y="256"/>
                      </a:lnTo>
                      <a:lnTo>
                        <a:pt x="503" y="251"/>
                      </a:lnTo>
                      <a:lnTo>
                        <a:pt x="507" y="246"/>
                      </a:lnTo>
                      <a:lnTo>
                        <a:pt x="507" y="242"/>
                      </a:lnTo>
                      <a:lnTo>
                        <a:pt x="512" y="237"/>
                      </a:lnTo>
                      <a:lnTo>
                        <a:pt x="512" y="232"/>
                      </a:lnTo>
                      <a:lnTo>
                        <a:pt x="517" y="227"/>
                      </a:lnTo>
                      <a:lnTo>
                        <a:pt x="517" y="222"/>
                      </a:lnTo>
                      <a:lnTo>
                        <a:pt x="522" y="217"/>
                      </a:lnTo>
                      <a:lnTo>
                        <a:pt x="522" y="213"/>
                      </a:lnTo>
                      <a:lnTo>
                        <a:pt x="522" y="208"/>
                      </a:lnTo>
                      <a:lnTo>
                        <a:pt x="517" y="208"/>
                      </a:lnTo>
                      <a:lnTo>
                        <a:pt x="517" y="213"/>
                      </a:lnTo>
                      <a:lnTo>
                        <a:pt x="512" y="213"/>
                      </a:lnTo>
                      <a:lnTo>
                        <a:pt x="512" y="217"/>
                      </a:lnTo>
                      <a:lnTo>
                        <a:pt x="507" y="217"/>
                      </a:lnTo>
                      <a:lnTo>
                        <a:pt x="507" y="222"/>
                      </a:lnTo>
                      <a:lnTo>
                        <a:pt x="507" y="227"/>
                      </a:lnTo>
                      <a:lnTo>
                        <a:pt x="503" y="227"/>
                      </a:lnTo>
                      <a:lnTo>
                        <a:pt x="503" y="232"/>
                      </a:lnTo>
                      <a:lnTo>
                        <a:pt x="503" y="237"/>
                      </a:lnTo>
                      <a:lnTo>
                        <a:pt x="498" y="237"/>
                      </a:lnTo>
                      <a:lnTo>
                        <a:pt x="493" y="246"/>
                      </a:lnTo>
                      <a:lnTo>
                        <a:pt x="488" y="261"/>
                      </a:lnTo>
                      <a:lnTo>
                        <a:pt x="483" y="270"/>
                      </a:lnTo>
                      <a:lnTo>
                        <a:pt x="478" y="280"/>
                      </a:lnTo>
                      <a:lnTo>
                        <a:pt x="474" y="290"/>
                      </a:lnTo>
                      <a:lnTo>
                        <a:pt x="464" y="299"/>
                      </a:lnTo>
                      <a:lnTo>
                        <a:pt x="459" y="309"/>
                      </a:lnTo>
                      <a:lnTo>
                        <a:pt x="449" y="319"/>
                      </a:lnTo>
                      <a:lnTo>
                        <a:pt x="445" y="328"/>
                      </a:lnTo>
                      <a:lnTo>
                        <a:pt x="435" y="338"/>
                      </a:lnTo>
                      <a:lnTo>
                        <a:pt x="425" y="348"/>
                      </a:lnTo>
                      <a:lnTo>
                        <a:pt x="420" y="357"/>
                      </a:lnTo>
                      <a:lnTo>
                        <a:pt x="411" y="362"/>
                      </a:lnTo>
                      <a:lnTo>
                        <a:pt x="401" y="372"/>
                      </a:lnTo>
                      <a:lnTo>
                        <a:pt x="396" y="382"/>
                      </a:lnTo>
                      <a:lnTo>
                        <a:pt x="387" y="391"/>
                      </a:lnTo>
                      <a:lnTo>
                        <a:pt x="387" y="406"/>
                      </a:lnTo>
                      <a:lnTo>
                        <a:pt x="382" y="420"/>
                      </a:lnTo>
                      <a:lnTo>
                        <a:pt x="382" y="435"/>
                      </a:lnTo>
                      <a:lnTo>
                        <a:pt x="377" y="454"/>
                      </a:lnTo>
                      <a:lnTo>
                        <a:pt x="377" y="468"/>
                      </a:lnTo>
                      <a:lnTo>
                        <a:pt x="377" y="483"/>
                      </a:lnTo>
                      <a:lnTo>
                        <a:pt x="372" y="497"/>
                      </a:lnTo>
                      <a:lnTo>
                        <a:pt x="372" y="517"/>
                      </a:lnTo>
                      <a:lnTo>
                        <a:pt x="372" y="531"/>
                      </a:lnTo>
                      <a:lnTo>
                        <a:pt x="367" y="546"/>
                      </a:lnTo>
                      <a:lnTo>
                        <a:pt x="367" y="560"/>
                      </a:lnTo>
                      <a:lnTo>
                        <a:pt x="367" y="575"/>
                      </a:lnTo>
                      <a:lnTo>
                        <a:pt x="363" y="589"/>
                      </a:lnTo>
                      <a:lnTo>
                        <a:pt x="363" y="608"/>
                      </a:lnTo>
                      <a:lnTo>
                        <a:pt x="363" y="623"/>
                      </a:lnTo>
                      <a:lnTo>
                        <a:pt x="358" y="637"/>
                      </a:lnTo>
                      <a:lnTo>
                        <a:pt x="358" y="642"/>
                      </a:lnTo>
                      <a:lnTo>
                        <a:pt x="358" y="647"/>
                      </a:lnTo>
                      <a:lnTo>
                        <a:pt x="353" y="652"/>
                      </a:lnTo>
                      <a:lnTo>
                        <a:pt x="353" y="657"/>
                      </a:lnTo>
                      <a:lnTo>
                        <a:pt x="348" y="662"/>
                      </a:lnTo>
                      <a:lnTo>
                        <a:pt x="343" y="666"/>
                      </a:lnTo>
                      <a:lnTo>
                        <a:pt x="338" y="671"/>
                      </a:lnTo>
                      <a:lnTo>
                        <a:pt x="334" y="676"/>
                      </a:lnTo>
                      <a:lnTo>
                        <a:pt x="329" y="676"/>
                      </a:lnTo>
                      <a:lnTo>
                        <a:pt x="324" y="681"/>
                      </a:lnTo>
                      <a:lnTo>
                        <a:pt x="319" y="681"/>
                      </a:lnTo>
                      <a:lnTo>
                        <a:pt x="314" y="681"/>
                      </a:lnTo>
                      <a:lnTo>
                        <a:pt x="295" y="686"/>
                      </a:lnTo>
                      <a:lnTo>
                        <a:pt x="276" y="686"/>
                      </a:lnTo>
                      <a:lnTo>
                        <a:pt x="251" y="686"/>
                      </a:lnTo>
                      <a:lnTo>
                        <a:pt x="232" y="686"/>
                      </a:lnTo>
                      <a:lnTo>
                        <a:pt x="213" y="681"/>
                      </a:lnTo>
                      <a:lnTo>
                        <a:pt x="194" y="676"/>
                      </a:lnTo>
                      <a:lnTo>
                        <a:pt x="174" y="676"/>
                      </a:lnTo>
                      <a:lnTo>
                        <a:pt x="155" y="666"/>
                      </a:lnTo>
                      <a:lnTo>
                        <a:pt x="136" y="662"/>
                      </a:lnTo>
                      <a:lnTo>
                        <a:pt x="116" y="657"/>
                      </a:lnTo>
                      <a:lnTo>
                        <a:pt x="97" y="652"/>
                      </a:lnTo>
                      <a:lnTo>
                        <a:pt x="78" y="642"/>
                      </a:lnTo>
                      <a:lnTo>
                        <a:pt x="58" y="637"/>
                      </a:lnTo>
                      <a:lnTo>
                        <a:pt x="39" y="633"/>
                      </a:lnTo>
                      <a:lnTo>
                        <a:pt x="20" y="628"/>
                      </a:lnTo>
                      <a:lnTo>
                        <a:pt x="0" y="623"/>
                      </a:lnTo>
                      <a:lnTo>
                        <a:pt x="15" y="555"/>
                      </a:lnTo>
                      <a:lnTo>
                        <a:pt x="39" y="488"/>
                      </a:lnTo>
                      <a:lnTo>
                        <a:pt x="68" y="425"/>
                      </a:lnTo>
                      <a:lnTo>
                        <a:pt x="107" y="367"/>
                      </a:lnTo>
                      <a:lnTo>
                        <a:pt x="145" y="309"/>
                      </a:lnTo>
                      <a:lnTo>
                        <a:pt x="160" y="290"/>
                      </a:lnTo>
                      <a:lnTo>
                        <a:pt x="213" y="275"/>
                      </a:lnTo>
                      <a:lnTo>
                        <a:pt x="261" y="256"/>
                      </a:lnTo>
                      <a:lnTo>
                        <a:pt x="314" y="242"/>
                      </a:lnTo>
                      <a:lnTo>
                        <a:pt x="363" y="222"/>
                      </a:lnTo>
                      <a:lnTo>
                        <a:pt x="411" y="198"/>
                      </a:lnTo>
                      <a:lnTo>
                        <a:pt x="425" y="193"/>
                      </a:lnTo>
                      <a:lnTo>
                        <a:pt x="488" y="179"/>
                      </a:lnTo>
                      <a:lnTo>
                        <a:pt x="536" y="145"/>
                      </a:lnTo>
                      <a:lnTo>
                        <a:pt x="585" y="106"/>
                      </a:lnTo>
                      <a:lnTo>
                        <a:pt x="628" y="58"/>
                      </a:lnTo>
                      <a:lnTo>
                        <a:pt x="672" y="15"/>
                      </a:lnTo>
                      <a:lnTo>
                        <a:pt x="686" y="0"/>
                      </a:lnTo>
                      <a:lnTo>
                        <a:pt x="729" y="0"/>
                      </a:lnTo>
                      <a:lnTo>
                        <a:pt x="773" y="15"/>
                      </a:lnTo>
                      <a:lnTo>
                        <a:pt x="812" y="44"/>
                      </a:lnTo>
                      <a:lnTo>
                        <a:pt x="850" y="68"/>
                      </a:lnTo>
                      <a:lnTo>
                        <a:pt x="889" y="92"/>
                      </a:lnTo>
                      <a:lnTo>
                        <a:pt x="903" y="97"/>
                      </a:lnTo>
                      <a:close/>
                    </a:path>
                  </a:pathLst>
                </a:custGeom>
                <a:solidFill>
                  <a:srgbClr val="D97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0" name="Freeform 1966">
                  <a:extLst>
                    <a:ext uri="{FF2B5EF4-FFF2-40B4-BE49-F238E27FC236}">
                      <a16:creationId xmlns:a16="http://schemas.microsoft.com/office/drawing/2014/main" id="{9FF456DE-EF6C-4964-B5EE-A011CCEC4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4" y="2394"/>
                  <a:ext cx="135" cy="87"/>
                </a:xfrm>
                <a:custGeom>
                  <a:avLst/>
                  <a:gdLst>
                    <a:gd name="T0" fmla="*/ 0 w 135"/>
                    <a:gd name="T1" fmla="*/ 0 h 87"/>
                    <a:gd name="T2" fmla="*/ 10 w 135"/>
                    <a:gd name="T3" fmla="*/ 5 h 87"/>
                    <a:gd name="T4" fmla="*/ 20 w 135"/>
                    <a:gd name="T5" fmla="*/ 5 h 87"/>
                    <a:gd name="T6" fmla="*/ 29 w 135"/>
                    <a:gd name="T7" fmla="*/ 9 h 87"/>
                    <a:gd name="T8" fmla="*/ 39 w 135"/>
                    <a:gd name="T9" fmla="*/ 14 h 87"/>
                    <a:gd name="T10" fmla="*/ 44 w 135"/>
                    <a:gd name="T11" fmla="*/ 19 h 87"/>
                    <a:gd name="T12" fmla="*/ 53 w 135"/>
                    <a:gd name="T13" fmla="*/ 24 h 87"/>
                    <a:gd name="T14" fmla="*/ 63 w 135"/>
                    <a:gd name="T15" fmla="*/ 29 h 87"/>
                    <a:gd name="T16" fmla="*/ 73 w 135"/>
                    <a:gd name="T17" fmla="*/ 33 h 87"/>
                    <a:gd name="T18" fmla="*/ 82 w 135"/>
                    <a:gd name="T19" fmla="*/ 38 h 87"/>
                    <a:gd name="T20" fmla="*/ 92 w 135"/>
                    <a:gd name="T21" fmla="*/ 43 h 87"/>
                    <a:gd name="T22" fmla="*/ 97 w 135"/>
                    <a:gd name="T23" fmla="*/ 53 h 87"/>
                    <a:gd name="T24" fmla="*/ 106 w 135"/>
                    <a:gd name="T25" fmla="*/ 58 h 87"/>
                    <a:gd name="T26" fmla="*/ 116 w 135"/>
                    <a:gd name="T27" fmla="*/ 62 h 87"/>
                    <a:gd name="T28" fmla="*/ 121 w 135"/>
                    <a:gd name="T29" fmla="*/ 67 h 87"/>
                    <a:gd name="T30" fmla="*/ 131 w 135"/>
                    <a:gd name="T31" fmla="*/ 77 h 87"/>
                    <a:gd name="T32" fmla="*/ 135 w 135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5"/>
                    <a:gd name="T52" fmla="*/ 0 h 87"/>
                    <a:gd name="T53" fmla="*/ 135 w 135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5" h="87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0" y="5"/>
                      </a:lnTo>
                      <a:lnTo>
                        <a:pt x="29" y="9"/>
                      </a:lnTo>
                      <a:lnTo>
                        <a:pt x="39" y="14"/>
                      </a:lnTo>
                      <a:lnTo>
                        <a:pt x="44" y="19"/>
                      </a:lnTo>
                      <a:lnTo>
                        <a:pt x="53" y="24"/>
                      </a:lnTo>
                      <a:lnTo>
                        <a:pt x="63" y="29"/>
                      </a:lnTo>
                      <a:lnTo>
                        <a:pt x="73" y="33"/>
                      </a:lnTo>
                      <a:lnTo>
                        <a:pt x="82" y="38"/>
                      </a:lnTo>
                      <a:lnTo>
                        <a:pt x="92" y="43"/>
                      </a:lnTo>
                      <a:lnTo>
                        <a:pt x="97" y="53"/>
                      </a:lnTo>
                      <a:lnTo>
                        <a:pt x="106" y="58"/>
                      </a:lnTo>
                      <a:lnTo>
                        <a:pt x="116" y="62"/>
                      </a:lnTo>
                      <a:lnTo>
                        <a:pt x="121" y="67"/>
                      </a:lnTo>
                      <a:lnTo>
                        <a:pt x="131" y="77"/>
                      </a:lnTo>
                      <a:lnTo>
                        <a:pt x="135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1" name="Line 1967">
                  <a:extLst>
                    <a:ext uri="{FF2B5EF4-FFF2-40B4-BE49-F238E27FC236}">
                      <a16:creationId xmlns:a16="http://schemas.microsoft.com/office/drawing/2014/main" id="{329D1797-6DFF-428F-BD1C-01FD60970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59" y="2481"/>
                  <a:ext cx="1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2" name="Freeform 1968">
                  <a:extLst>
                    <a:ext uri="{FF2B5EF4-FFF2-40B4-BE49-F238E27FC236}">
                      <a16:creationId xmlns:a16="http://schemas.microsoft.com/office/drawing/2014/main" id="{FAF8D3B6-6928-4CBC-A58D-829E4382E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" y="2510"/>
                  <a:ext cx="96" cy="62"/>
                </a:xfrm>
                <a:custGeom>
                  <a:avLst/>
                  <a:gdLst>
                    <a:gd name="T0" fmla="*/ 96 w 96"/>
                    <a:gd name="T1" fmla="*/ 0 h 62"/>
                    <a:gd name="T2" fmla="*/ 92 w 96"/>
                    <a:gd name="T3" fmla="*/ 4 h 62"/>
                    <a:gd name="T4" fmla="*/ 82 w 96"/>
                    <a:gd name="T5" fmla="*/ 4 h 62"/>
                    <a:gd name="T6" fmla="*/ 77 w 96"/>
                    <a:gd name="T7" fmla="*/ 9 h 62"/>
                    <a:gd name="T8" fmla="*/ 72 w 96"/>
                    <a:gd name="T9" fmla="*/ 14 h 62"/>
                    <a:gd name="T10" fmla="*/ 67 w 96"/>
                    <a:gd name="T11" fmla="*/ 19 h 62"/>
                    <a:gd name="T12" fmla="*/ 58 w 96"/>
                    <a:gd name="T13" fmla="*/ 19 h 62"/>
                    <a:gd name="T14" fmla="*/ 53 w 96"/>
                    <a:gd name="T15" fmla="*/ 24 h 62"/>
                    <a:gd name="T16" fmla="*/ 48 w 96"/>
                    <a:gd name="T17" fmla="*/ 29 h 62"/>
                    <a:gd name="T18" fmla="*/ 43 w 96"/>
                    <a:gd name="T19" fmla="*/ 33 h 62"/>
                    <a:gd name="T20" fmla="*/ 34 w 96"/>
                    <a:gd name="T21" fmla="*/ 33 h 62"/>
                    <a:gd name="T22" fmla="*/ 29 w 96"/>
                    <a:gd name="T23" fmla="*/ 38 h 62"/>
                    <a:gd name="T24" fmla="*/ 24 w 96"/>
                    <a:gd name="T25" fmla="*/ 43 h 62"/>
                    <a:gd name="T26" fmla="*/ 19 w 96"/>
                    <a:gd name="T27" fmla="*/ 48 h 62"/>
                    <a:gd name="T28" fmla="*/ 14 w 96"/>
                    <a:gd name="T29" fmla="*/ 53 h 62"/>
                    <a:gd name="T30" fmla="*/ 5 w 96"/>
                    <a:gd name="T31" fmla="*/ 57 h 62"/>
                    <a:gd name="T32" fmla="*/ 0 w 96"/>
                    <a:gd name="T33" fmla="*/ 62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62"/>
                    <a:gd name="T53" fmla="*/ 96 w 96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62">
                      <a:moveTo>
                        <a:pt x="96" y="0"/>
                      </a:moveTo>
                      <a:lnTo>
                        <a:pt x="92" y="4"/>
                      </a:lnTo>
                      <a:lnTo>
                        <a:pt x="82" y="4"/>
                      </a:lnTo>
                      <a:lnTo>
                        <a:pt x="77" y="9"/>
                      </a:lnTo>
                      <a:lnTo>
                        <a:pt x="72" y="14"/>
                      </a:lnTo>
                      <a:lnTo>
                        <a:pt x="67" y="19"/>
                      </a:lnTo>
                      <a:lnTo>
                        <a:pt x="58" y="19"/>
                      </a:lnTo>
                      <a:lnTo>
                        <a:pt x="53" y="24"/>
                      </a:lnTo>
                      <a:lnTo>
                        <a:pt x="48" y="29"/>
                      </a:lnTo>
                      <a:lnTo>
                        <a:pt x="43" y="33"/>
                      </a:lnTo>
                      <a:lnTo>
                        <a:pt x="34" y="33"/>
                      </a:lnTo>
                      <a:lnTo>
                        <a:pt x="29" y="38"/>
                      </a:lnTo>
                      <a:lnTo>
                        <a:pt x="24" y="43"/>
                      </a:lnTo>
                      <a:lnTo>
                        <a:pt x="19" y="48"/>
                      </a:lnTo>
                      <a:lnTo>
                        <a:pt x="14" y="53"/>
                      </a:lnTo>
                      <a:lnTo>
                        <a:pt x="5" y="57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3" name="Freeform 1969">
                  <a:extLst>
                    <a:ext uri="{FF2B5EF4-FFF2-40B4-BE49-F238E27FC236}">
                      <a16:creationId xmlns:a16="http://schemas.microsoft.com/office/drawing/2014/main" id="{F173D0E0-9A56-4854-A5BA-21E3FBCF3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9" y="2572"/>
                  <a:ext cx="184" cy="237"/>
                </a:xfrm>
                <a:custGeom>
                  <a:avLst/>
                  <a:gdLst>
                    <a:gd name="T0" fmla="*/ 184 w 184"/>
                    <a:gd name="T1" fmla="*/ 0 h 237"/>
                    <a:gd name="T2" fmla="*/ 169 w 184"/>
                    <a:gd name="T3" fmla="*/ 10 h 237"/>
                    <a:gd name="T4" fmla="*/ 160 w 184"/>
                    <a:gd name="T5" fmla="*/ 24 h 237"/>
                    <a:gd name="T6" fmla="*/ 145 w 184"/>
                    <a:gd name="T7" fmla="*/ 39 h 237"/>
                    <a:gd name="T8" fmla="*/ 136 w 184"/>
                    <a:gd name="T9" fmla="*/ 53 h 237"/>
                    <a:gd name="T10" fmla="*/ 126 w 184"/>
                    <a:gd name="T11" fmla="*/ 73 h 237"/>
                    <a:gd name="T12" fmla="*/ 116 w 184"/>
                    <a:gd name="T13" fmla="*/ 87 h 237"/>
                    <a:gd name="T14" fmla="*/ 107 w 184"/>
                    <a:gd name="T15" fmla="*/ 102 h 237"/>
                    <a:gd name="T16" fmla="*/ 97 w 184"/>
                    <a:gd name="T17" fmla="*/ 116 h 237"/>
                    <a:gd name="T18" fmla="*/ 82 w 184"/>
                    <a:gd name="T19" fmla="*/ 131 h 237"/>
                    <a:gd name="T20" fmla="*/ 73 w 184"/>
                    <a:gd name="T21" fmla="*/ 150 h 237"/>
                    <a:gd name="T22" fmla="*/ 63 w 184"/>
                    <a:gd name="T23" fmla="*/ 164 h 237"/>
                    <a:gd name="T24" fmla="*/ 54 w 184"/>
                    <a:gd name="T25" fmla="*/ 179 h 237"/>
                    <a:gd name="T26" fmla="*/ 39 w 184"/>
                    <a:gd name="T27" fmla="*/ 193 h 237"/>
                    <a:gd name="T28" fmla="*/ 29 w 184"/>
                    <a:gd name="T29" fmla="*/ 208 h 237"/>
                    <a:gd name="T30" fmla="*/ 15 w 184"/>
                    <a:gd name="T31" fmla="*/ 222 h 237"/>
                    <a:gd name="T32" fmla="*/ 0 w 184"/>
                    <a:gd name="T33" fmla="*/ 237 h 2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4"/>
                    <a:gd name="T52" fmla="*/ 0 h 237"/>
                    <a:gd name="T53" fmla="*/ 184 w 184"/>
                    <a:gd name="T54" fmla="*/ 237 h 2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4" h="237">
                      <a:moveTo>
                        <a:pt x="184" y="0"/>
                      </a:moveTo>
                      <a:lnTo>
                        <a:pt x="169" y="10"/>
                      </a:lnTo>
                      <a:lnTo>
                        <a:pt x="160" y="24"/>
                      </a:lnTo>
                      <a:lnTo>
                        <a:pt x="145" y="39"/>
                      </a:lnTo>
                      <a:lnTo>
                        <a:pt x="136" y="53"/>
                      </a:lnTo>
                      <a:lnTo>
                        <a:pt x="126" y="73"/>
                      </a:lnTo>
                      <a:lnTo>
                        <a:pt x="116" y="87"/>
                      </a:lnTo>
                      <a:lnTo>
                        <a:pt x="107" y="102"/>
                      </a:lnTo>
                      <a:lnTo>
                        <a:pt x="97" y="116"/>
                      </a:lnTo>
                      <a:lnTo>
                        <a:pt x="82" y="131"/>
                      </a:lnTo>
                      <a:lnTo>
                        <a:pt x="73" y="150"/>
                      </a:lnTo>
                      <a:lnTo>
                        <a:pt x="63" y="164"/>
                      </a:lnTo>
                      <a:lnTo>
                        <a:pt x="54" y="179"/>
                      </a:lnTo>
                      <a:lnTo>
                        <a:pt x="39" y="193"/>
                      </a:lnTo>
                      <a:lnTo>
                        <a:pt x="29" y="208"/>
                      </a:lnTo>
                      <a:lnTo>
                        <a:pt x="15" y="222"/>
                      </a:lnTo>
                      <a:lnTo>
                        <a:pt x="0" y="2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4" name="Freeform 1970">
                  <a:extLst>
                    <a:ext uri="{FF2B5EF4-FFF2-40B4-BE49-F238E27FC236}">
                      <a16:creationId xmlns:a16="http://schemas.microsoft.com/office/drawing/2014/main" id="{00F606F7-0A0C-48D3-934F-A0EC5A71E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6" y="2785"/>
                  <a:ext cx="43" cy="34"/>
                </a:xfrm>
                <a:custGeom>
                  <a:avLst/>
                  <a:gdLst>
                    <a:gd name="T0" fmla="*/ 43 w 43"/>
                    <a:gd name="T1" fmla="*/ 24 h 34"/>
                    <a:gd name="T2" fmla="*/ 39 w 43"/>
                    <a:gd name="T3" fmla="*/ 29 h 34"/>
                    <a:gd name="T4" fmla="*/ 39 w 43"/>
                    <a:gd name="T5" fmla="*/ 34 h 34"/>
                    <a:gd name="T6" fmla="*/ 34 w 43"/>
                    <a:gd name="T7" fmla="*/ 34 h 34"/>
                    <a:gd name="T8" fmla="*/ 29 w 43"/>
                    <a:gd name="T9" fmla="*/ 34 h 34"/>
                    <a:gd name="T10" fmla="*/ 29 w 43"/>
                    <a:gd name="T11" fmla="*/ 34 h 34"/>
                    <a:gd name="T12" fmla="*/ 24 w 43"/>
                    <a:gd name="T13" fmla="*/ 34 h 34"/>
                    <a:gd name="T14" fmla="*/ 19 w 43"/>
                    <a:gd name="T15" fmla="*/ 29 h 34"/>
                    <a:gd name="T16" fmla="*/ 19 w 43"/>
                    <a:gd name="T17" fmla="*/ 24 h 34"/>
                    <a:gd name="T18" fmla="*/ 14 w 43"/>
                    <a:gd name="T19" fmla="*/ 24 h 34"/>
                    <a:gd name="T20" fmla="*/ 14 w 43"/>
                    <a:gd name="T21" fmla="*/ 19 h 34"/>
                    <a:gd name="T22" fmla="*/ 14 w 43"/>
                    <a:gd name="T23" fmla="*/ 14 h 34"/>
                    <a:gd name="T24" fmla="*/ 10 w 43"/>
                    <a:gd name="T25" fmla="*/ 9 h 34"/>
                    <a:gd name="T26" fmla="*/ 10 w 43"/>
                    <a:gd name="T27" fmla="*/ 5 h 34"/>
                    <a:gd name="T28" fmla="*/ 5 w 43"/>
                    <a:gd name="T29" fmla="*/ 5 h 34"/>
                    <a:gd name="T30" fmla="*/ 5 w 43"/>
                    <a:gd name="T31" fmla="*/ 0 h 34"/>
                    <a:gd name="T32" fmla="*/ 0 w 43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34"/>
                    <a:gd name="T53" fmla="*/ 43 w 4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34">
                      <a:moveTo>
                        <a:pt x="43" y="24"/>
                      </a:moveTo>
                      <a:lnTo>
                        <a:pt x="39" y="29"/>
                      </a:lnTo>
                      <a:lnTo>
                        <a:pt x="39" y="34"/>
                      </a:lnTo>
                      <a:lnTo>
                        <a:pt x="34" y="34"/>
                      </a:lnTo>
                      <a:lnTo>
                        <a:pt x="29" y="34"/>
                      </a:lnTo>
                      <a:lnTo>
                        <a:pt x="24" y="34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14" y="19"/>
                      </a:lnTo>
                      <a:lnTo>
                        <a:pt x="14" y="14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5" name="Freeform 1971">
                  <a:extLst>
                    <a:ext uri="{FF2B5EF4-FFF2-40B4-BE49-F238E27FC236}">
                      <a16:creationId xmlns:a16="http://schemas.microsoft.com/office/drawing/2014/main" id="{FD8BCC5E-3559-4AFB-8982-BAF16DD17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2703"/>
                  <a:ext cx="68" cy="82"/>
                </a:xfrm>
                <a:custGeom>
                  <a:avLst/>
                  <a:gdLst>
                    <a:gd name="T0" fmla="*/ 68 w 68"/>
                    <a:gd name="T1" fmla="*/ 82 h 82"/>
                    <a:gd name="T2" fmla="*/ 63 w 68"/>
                    <a:gd name="T3" fmla="*/ 77 h 82"/>
                    <a:gd name="T4" fmla="*/ 58 w 68"/>
                    <a:gd name="T5" fmla="*/ 72 h 82"/>
                    <a:gd name="T6" fmla="*/ 53 w 68"/>
                    <a:gd name="T7" fmla="*/ 67 h 82"/>
                    <a:gd name="T8" fmla="*/ 44 w 68"/>
                    <a:gd name="T9" fmla="*/ 62 h 82"/>
                    <a:gd name="T10" fmla="*/ 39 w 68"/>
                    <a:gd name="T11" fmla="*/ 58 h 82"/>
                    <a:gd name="T12" fmla="*/ 34 w 68"/>
                    <a:gd name="T13" fmla="*/ 53 h 82"/>
                    <a:gd name="T14" fmla="*/ 25 w 68"/>
                    <a:gd name="T15" fmla="*/ 53 h 82"/>
                    <a:gd name="T16" fmla="*/ 20 w 68"/>
                    <a:gd name="T17" fmla="*/ 48 h 82"/>
                    <a:gd name="T18" fmla="*/ 15 w 68"/>
                    <a:gd name="T19" fmla="*/ 43 h 82"/>
                    <a:gd name="T20" fmla="*/ 10 w 68"/>
                    <a:gd name="T21" fmla="*/ 38 h 82"/>
                    <a:gd name="T22" fmla="*/ 5 w 68"/>
                    <a:gd name="T23" fmla="*/ 33 h 82"/>
                    <a:gd name="T24" fmla="*/ 0 w 68"/>
                    <a:gd name="T25" fmla="*/ 29 h 82"/>
                    <a:gd name="T26" fmla="*/ 0 w 68"/>
                    <a:gd name="T27" fmla="*/ 24 h 82"/>
                    <a:gd name="T28" fmla="*/ 0 w 68"/>
                    <a:gd name="T29" fmla="*/ 14 h 82"/>
                    <a:gd name="T30" fmla="*/ 0 w 68"/>
                    <a:gd name="T31" fmla="*/ 4 h 82"/>
                    <a:gd name="T32" fmla="*/ 5 w 68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82"/>
                    <a:gd name="T53" fmla="*/ 68 w 68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82">
                      <a:moveTo>
                        <a:pt x="68" y="82"/>
                      </a:moveTo>
                      <a:lnTo>
                        <a:pt x="63" y="77"/>
                      </a:lnTo>
                      <a:lnTo>
                        <a:pt x="58" y="72"/>
                      </a:lnTo>
                      <a:lnTo>
                        <a:pt x="53" y="67"/>
                      </a:lnTo>
                      <a:lnTo>
                        <a:pt x="44" y="62"/>
                      </a:lnTo>
                      <a:lnTo>
                        <a:pt x="39" y="58"/>
                      </a:lnTo>
                      <a:lnTo>
                        <a:pt x="34" y="53"/>
                      </a:lnTo>
                      <a:lnTo>
                        <a:pt x="25" y="53"/>
                      </a:lnTo>
                      <a:lnTo>
                        <a:pt x="20" y="48"/>
                      </a:lnTo>
                      <a:lnTo>
                        <a:pt x="15" y="43"/>
                      </a:lnTo>
                      <a:lnTo>
                        <a:pt x="10" y="38"/>
                      </a:lnTo>
                      <a:lnTo>
                        <a:pt x="5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6" name="Freeform 1972">
                  <a:extLst>
                    <a:ext uri="{FF2B5EF4-FFF2-40B4-BE49-F238E27FC236}">
                      <a16:creationId xmlns:a16="http://schemas.microsoft.com/office/drawing/2014/main" id="{63DC7B37-CF10-48A9-A708-644C307C6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2688"/>
                  <a:ext cx="43" cy="15"/>
                </a:xfrm>
                <a:custGeom>
                  <a:avLst/>
                  <a:gdLst>
                    <a:gd name="T0" fmla="*/ 43 w 43"/>
                    <a:gd name="T1" fmla="*/ 15 h 15"/>
                    <a:gd name="T2" fmla="*/ 43 w 43"/>
                    <a:gd name="T3" fmla="*/ 10 h 15"/>
                    <a:gd name="T4" fmla="*/ 38 w 43"/>
                    <a:gd name="T5" fmla="*/ 10 h 15"/>
                    <a:gd name="T6" fmla="*/ 34 w 43"/>
                    <a:gd name="T7" fmla="*/ 5 h 15"/>
                    <a:gd name="T8" fmla="*/ 34 w 43"/>
                    <a:gd name="T9" fmla="*/ 5 h 15"/>
                    <a:gd name="T10" fmla="*/ 29 w 43"/>
                    <a:gd name="T11" fmla="*/ 5 h 15"/>
                    <a:gd name="T12" fmla="*/ 29 w 43"/>
                    <a:gd name="T13" fmla="*/ 5 h 15"/>
                    <a:gd name="T14" fmla="*/ 24 w 43"/>
                    <a:gd name="T15" fmla="*/ 5 h 15"/>
                    <a:gd name="T16" fmla="*/ 19 w 43"/>
                    <a:gd name="T17" fmla="*/ 5 h 15"/>
                    <a:gd name="T18" fmla="*/ 19 w 43"/>
                    <a:gd name="T19" fmla="*/ 5 h 15"/>
                    <a:gd name="T20" fmla="*/ 14 w 43"/>
                    <a:gd name="T21" fmla="*/ 5 h 15"/>
                    <a:gd name="T22" fmla="*/ 9 w 43"/>
                    <a:gd name="T23" fmla="*/ 5 h 15"/>
                    <a:gd name="T24" fmla="*/ 9 w 43"/>
                    <a:gd name="T25" fmla="*/ 5 h 15"/>
                    <a:gd name="T26" fmla="*/ 5 w 43"/>
                    <a:gd name="T27" fmla="*/ 5 h 15"/>
                    <a:gd name="T28" fmla="*/ 5 w 43"/>
                    <a:gd name="T29" fmla="*/ 0 h 15"/>
                    <a:gd name="T30" fmla="*/ 0 w 43"/>
                    <a:gd name="T31" fmla="*/ 0 h 15"/>
                    <a:gd name="T32" fmla="*/ 0 w 43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5"/>
                    <a:gd name="T53" fmla="*/ 43 w 43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5">
                      <a:moveTo>
                        <a:pt x="43" y="15"/>
                      </a:moveTo>
                      <a:lnTo>
                        <a:pt x="43" y="10"/>
                      </a:lnTo>
                      <a:lnTo>
                        <a:pt x="38" y="10"/>
                      </a:ln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7" name="Freeform 1973">
                  <a:extLst>
                    <a:ext uri="{FF2B5EF4-FFF2-40B4-BE49-F238E27FC236}">
                      <a16:creationId xmlns:a16="http://schemas.microsoft.com/office/drawing/2014/main" id="{D8F18BF6-72C0-47E8-8995-84D2969F9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2650"/>
                  <a:ext cx="9" cy="38"/>
                </a:xfrm>
                <a:custGeom>
                  <a:avLst/>
                  <a:gdLst>
                    <a:gd name="T0" fmla="*/ 0 w 9"/>
                    <a:gd name="T1" fmla="*/ 38 h 38"/>
                    <a:gd name="T2" fmla="*/ 0 w 9"/>
                    <a:gd name="T3" fmla="*/ 33 h 38"/>
                    <a:gd name="T4" fmla="*/ 0 w 9"/>
                    <a:gd name="T5" fmla="*/ 29 h 38"/>
                    <a:gd name="T6" fmla="*/ 0 w 9"/>
                    <a:gd name="T7" fmla="*/ 29 h 38"/>
                    <a:gd name="T8" fmla="*/ 0 w 9"/>
                    <a:gd name="T9" fmla="*/ 29 h 38"/>
                    <a:gd name="T10" fmla="*/ 5 w 9"/>
                    <a:gd name="T11" fmla="*/ 24 h 38"/>
                    <a:gd name="T12" fmla="*/ 5 w 9"/>
                    <a:gd name="T13" fmla="*/ 24 h 38"/>
                    <a:gd name="T14" fmla="*/ 5 w 9"/>
                    <a:gd name="T15" fmla="*/ 19 h 38"/>
                    <a:gd name="T16" fmla="*/ 5 w 9"/>
                    <a:gd name="T17" fmla="*/ 19 h 38"/>
                    <a:gd name="T18" fmla="*/ 5 w 9"/>
                    <a:gd name="T19" fmla="*/ 14 h 38"/>
                    <a:gd name="T20" fmla="*/ 9 w 9"/>
                    <a:gd name="T21" fmla="*/ 14 h 38"/>
                    <a:gd name="T22" fmla="*/ 9 w 9"/>
                    <a:gd name="T23" fmla="*/ 9 h 38"/>
                    <a:gd name="T24" fmla="*/ 9 w 9"/>
                    <a:gd name="T25" fmla="*/ 9 h 38"/>
                    <a:gd name="T26" fmla="*/ 9 w 9"/>
                    <a:gd name="T27" fmla="*/ 9 h 38"/>
                    <a:gd name="T28" fmla="*/ 5 w 9"/>
                    <a:gd name="T29" fmla="*/ 4 h 38"/>
                    <a:gd name="T30" fmla="*/ 5 w 9"/>
                    <a:gd name="T31" fmla="*/ 4 h 38"/>
                    <a:gd name="T32" fmla="*/ 5 w 9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8"/>
                    <a:gd name="T53" fmla="*/ 9 w 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8">
                      <a:moveTo>
                        <a:pt x="0" y="38"/>
                      </a:move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5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8" name="Freeform 1974">
                  <a:extLst>
                    <a:ext uri="{FF2B5EF4-FFF2-40B4-BE49-F238E27FC236}">
                      <a16:creationId xmlns:a16="http://schemas.microsoft.com/office/drawing/2014/main" id="{448468F7-847E-4356-8FD5-3C2B1231F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" y="2650"/>
                  <a:ext cx="58" cy="14"/>
                </a:xfrm>
                <a:custGeom>
                  <a:avLst/>
                  <a:gdLst>
                    <a:gd name="T0" fmla="*/ 58 w 58"/>
                    <a:gd name="T1" fmla="*/ 0 h 14"/>
                    <a:gd name="T2" fmla="*/ 53 w 58"/>
                    <a:gd name="T3" fmla="*/ 0 h 14"/>
                    <a:gd name="T4" fmla="*/ 48 w 58"/>
                    <a:gd name="T5" fmla="*/ 4 h 14"/>
                    <a:gd name="T6" fmla="*/ 48 w 58"/>
                    <a:gd name="T7" fmla="*/ 4 h 14"/>
                    <a:gd name="T8" fmla="*/ 43 w 58"/>
                    <a:gd name="T9" fmla="*/ 4 h 14"/>
                    <a:gd name="T10" fmla="*/ 38 w 58"/>
                    <a:gd name="T11" fmla="*/ 4 h 14"/>
                    <a:gd name="T12" fmla="*/ 33 w 58"/>
                    <a:gd name="T13" fmla="*/ 9 h 14"/>
                    <a:gd name="T14" fmla="*/ 33 w 58"/>
                    <a:gd name="T15" fmla="*/ 9 h 14"/>
                    <a:gd name="T16" fmla="*/ 29 w 58"/>
                    <a:gd name="T17" fmla="*/ 9 h 14"/>
                    <a:gd name="T18" fmla="*/ 24 w 58"/>
                    <a:gd name="T19" fmla="*/ 9 h 14"/>
                    <a:gd name="T20" fmla="*/ 19 w 58"/>
                    <a:gd name="T21" fmla="*/ 14 h 14"/>
                    <a:gd name="T22" fmla="*/ 19 w 58"/>
                    <a:gd name="T23" fmla="*/ 14 h 14"/>
                    <a:gd name="T24" fmla="*/ 14 w 58"/>
                    <a:gd name="T25" fmla="*/ 14 h 14"/>
                    <a:gd name="T26" fmla="*/ 9 w 58"/>
                    <a:gd name="T27" fmla="*/ 14 h 14"/>
                    <a:gd name="T28" fmla="*/ 4 w 58"/>
                    <a:gd name="T29" fmla="*/ 14 h 14"/>
                    <a:gd name="T30" fmla="*/ 0 w 58"/>
                    <a:gd name="T31" fmla="*/ 9 h 14"/>
                    <a:gd name="T32" fmla="*/ 0 w 58"/>
                    <a:gd name="T33" fmla="*/ 9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4"/>
                    <a:gd name="T53" fmla="*/ 58 w 5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4">
                      <a:moveTo>
                        <a:pt x="58" y="0"/>
                      </a:moveTo>
                      <a:lnTo>
                        <a:pt x="53" y="0"/>
                      </a:lnTo>
                      <a:lnTo>
                        <a:pt x="48" y="4"/>
                      </a:lnTo>
                      <a:lnTo>
                        <a:pt x="43" y="4"/>
                      </a:lnTo>
                      <a:lnTo>
                        <a:pt x="38" y="4"/>
                      </a:lnTo>
                      <a:lnTo>
                        <a:pt x="33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9" name="Freeform 1975">
                  <a:extLst>
                    <a:ext uri="{FF2B5EF4-FFF2-40B4-BE49-F238E27FC236}">
                      <a16:creationId xmlns:a16="http://schemas.microsoft.com/office/drawing/2014/main" id="{8106A1E9-4C00-4667-A2CF-975B7B157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4" y="2582"/>
                  <a:ext cx="73" cy="77"/>
                </a:xfrm>
                <a:custGeom>
                  <a:avLst/>
                  <a:gdLst>
                    <a:gd name="T0" fmla="*/ 73 w 73"/>
                    <a:gd name="T1" fmla="*/ 77 h 77"/>
                    <a:gd name="T2" fmla="*/ 63 w 73"/>
                    <a:gd name="T3" fmla="*/ 77 h 77"/>
                    <a:gd name="T4" fmla="*/ 58 w 73"/>
                    <a:gd name="T5" fmla="*/ 72 h 77"/>
                    <a:gd name="T6" fmla="*/ 53 w 73"/>
                    <a:gd name="T7" fmla="*/ 68 h 77"/>
                    <a:gd name="T8" fmla="*/ 48 w 73"/>
                    <a:gd name="T9" fmla="*/ 63 h 77"/>
                    <a:gd name="T10" fmla="*/ 39 w 73"/>
                    <a:gd name="T11" fmla="*/ 63 h 77"/>
                    <a:gd name="T12" fmla="*/ 34 w 73"/>
                    <a:gd name="T13" fmla="*/ 58 h 77"/>
                    <a:gd name="T14" fmla="*/ 29 w 73"/>
                    <a:gd name="T15" fmla="*/ 53 h 77"/>
                    <a:gd name="T16" fmla="*/ 24 w 73"/>
                    <a:gd name="T17" fmla="*/ 48 h 77"/>
                    <a:gd name="T18" fmla="*/ 20 w 73"/>
                    <a:gd name="T19" fmla="*/ 39 h 77"/>
                    <a:gd name="T20" fmla="*/ 20 w 73"/>
                    <a:gd name="T21" fmla="*/ 34 h 77"/>
                    <a:gd name="T22" fmla="*/ 15 w 73"/>
                    <a:gd name="T23" fmla="*/ 29 h 77"/>
                    <a:gd name="T24" fmla="*/ 10 w 73"/>
                    <a:gd name="T25" fmla="*/ 24 h 77"/>
                    <a:gd name="T26" fmla="*/ 5 w 73"/>
                    <a:gd name="T27" fmla="*/ 19 h 77"/>
                    <a:gd name="T28" fmla="*/ 5 w 73"/>
                    <a:gd name="T29" fmla="*/ 10 h 77"/>
                    <a:gd name="T30" fmla="*/ 0 w 73"/>
                    <a:gd name="T31" fmla="*/ 5 h 77"/>
                    <a:gd name="T32" fmla="*/ 0 w 7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77"/>
                    <a:gd name="T53" fmla="*/ 73 w 73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77">
                      <a:moveTo>
                        <a:pt x="73" y="77"/>
                      </a:moveTo>
                      <a:lnTo>
                        <a:pt x="63" y="77"/>
                      </a:lnTo>
                      <a:lnTo>
                        <a:pt x="58" y="72"/>
                      </a:lnTo>
                      <a:lnTo>
                        <a:pt x="53" y="68"/>
                      </a:lnTo>
                      <a:lnTo>
                        <a:pt x="48" y="63"/>
                      </a:lnTo>
                      <a:lnTo>
                        <a:pt x="39" y="63"/>
                      </a:lnTo>
                      <a:lnTo>
                        <a:pt x="34" y="58"/>
                      </a:lnTo>
                      <a:lnTo>
                        <a:pt x="29" y="53"/>
                      </a:lnTo>
                      <a:lnTo>
                        <a:pt x="24" y="48"/>
                      </a:lnTo>
                      <a:lnTo>
                        <a:pt x="20" y="39"/>
                      </a:lnTo>
                      <a:lnTo>
                        <a:pt x="20" y="34"/>
                      </a:lnTo>
                      <a:lnTo>
                        <a:pt x="15" y="29"/>
                      </a:lnTo>
                      <a:lnTo>
                        <a:pt x="10" y="24"/>
                      </a:lnTo>
                      <a:lnTo>
                        <a:pt x="5" y="19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0" name="Freeform 1976">
                  <a:extLst>
                    <a:ext uri="{FF2B5EF4-FFF2-40B4-BE49-F238E27FC236}">
                      <a16:creationId xmlns:a16="http://schemas.microsoft.com/office/drawing/2014/main" id="{2B9090D5-A34D-4054-AB31-B89F18EFC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4" y="2505"/>
                  <a:ext cx="39" cy="77"/>
                </a:xfrm>
                <a:custGeom>
                  <a:avLst/>
                  <a:gdLst>
                    <a:gd name="T0" fmla="*/ 0 w 39"/>
                    <a:gd name="T1" fmla="*/ 77 h 77"/>
                    <a:gd name="T2" fmla="*/ 5 w 39"/>
                    <a:gd name="T3" fmla="*/ 72 h 77"/>
                    <a:gd name="T4" fmla="*/ 5 w 39"/>
                    <a:gd name="T5" fmla="*/ 67 h 77"/>
                    <a:gd name="T6" fmla="*/ 10 w 39"/>
                    <a:gd name="T7" fmla="*/ 62 h 77"/>
                    <a:gd name="T8" fmla="*/ 15 w 39"/>
                    <a:gd name="T9" fmla="*/ 58 h 77"/>
                    <a:gd name="T10" fmla="*/ 15 w 39"/>
                    <a:gd name="T11" fmla="*/ 53 h 77"/>
                    <a:gd name="T12" fmla="*/ 20 w 39"/>
                    <a:gd name="T13" fmla="*/ 48 h 77"/>
                    <a:gd name="T14" fmla="*/ 20 w 39"/>
                    <a:gd name="T15" fmla="*/ 43 h 77"/>
                    <a:gd name="T16" fmla="*/ 24 w 39"/>
                    <a:gd name="T17" fmla="*/ 38 h 77"/>
                    <a:gd name="T18" fmla="*/ 24 w 39"/>
                    <a:gd name="T19" fmla="*/ 34 h 77"/>
                    <a:gd name="T20" fmla="*/ 29 w 39"/>
                    <a:gd name="T21" fmla="*/ 29 h 77"/>
                    <a:gd name="T22" fmla="*/ 29 w 39"/>
                    <a:gd name="T23" fmla="*/ 24 h 77"/>
                    <a:gd name="T24" fmla="*/ 34 w 39"/>
                    <a:gd name="T25" fmla="*/ 19 h 77"/>
                    <a:gd name="T26" fmla="*/ 34 w 39"/>
                    <a:gd name="T27" fmla="*/ 14 h 77"/>
                    <a:gd name="T28" fmla="*/ 39 w 39"/>
                    <a:gd name="T29" fmla="*/ 9 h 77"/>
                    <a:gd name="T30" fmla="*/ 39 w 39"/>
                    <a:gd name="T31" fmla="*/ 5 h 77"/>
                    <a:gd name="T32" fmla="*/ 39 w 39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77"/>
                    <a:gd name="T53" fmla="*/ 39 w 39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77">
                      <a:moveTo>
                        <a:pt x="0" y="77"/>
                      </a:moveTo>
                      <a:lnTo>
                        <a:pt x="5" y="72"/>
                      </a:lnTo>
                      <a:lnTo>
                        <a:pt x="5" y="67"/>
                      </a:lnTo>
                      <a:lnTo>
                        <a:pt x="10" y="62"/>
                      </a:lnTo>
                      <a:lnTo>
                        <a:pt x="15" y="58"/>
                      </a:lnTo>
                      <a:lnTo>
                        <a:pt x="15" y="53"/>
                      </a:lnTo>
                      <a:lnTo>
                        <a:pt x="20" y="48"/>
                      </a:lnTo>
                      <a:lnTo>
                        <a:pt x="20" y="43"/>
                      </a:lnTo>
                      <a:lnTo>
                        <a:pt x="24" y="38"/>
                      </a:lnTo>
                      <a:lnTo>
                        <a:pt x="24" y="34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9" y="9"/>
                      </a:lnTo>
                      <a:lnTo>
                        <a:pt x="39" y="5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1" name="Freeform 1977">
                  <a:extLst>
                    <a:ext uri="{FF2B5EF4-FFF2-40B4-BE49-F238E27FC236}">
                      <a16:creationId xmlns:a16="http://schemas.microsoft.com/office/drawing/2014/main" id="{C3F5A769-8F08-4CAB-822B-C4A616F89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9" y="2505"/>
                  <a:ext cx="24" cy="29"/>
                </a:xfrm>
                <a:custGeom>
                  <a:avLst/>
                  <a:gdLst>
                    <a:gd name="T0" fmla="*/ 24 w 24"/>
                    <a:gd name="T1" fmla="*/ 0 h 29"/>
                    <a:gd name="T2" fmla="*/ 24 w 24"/>
                    <a:gd name="T3" fmla="*/ 0 h 29"/>
                    <a:gd name="T4" fmla="*/ 19 w 24"/>
                    <a:gd name="T5" fmla="*/ 0 h 29"/>
                    <a:gd name="T6" fmla="*/ 19 w 24"/>
                    <a:gd name="T7" fmla="*/ 5 h 29"/>
                    <a:gd name="T8" fmla="*/ 14 w 24"/>
                    <a:gd name="T9" fmla="*/ 5 h 29"/>
                    <a:gd name="T10" fmla="*/ 14 w 24"/>
                    <a:gd name="T11" fmla="*/ 5 h 29"/>
                    <a:gd name="T12" fmla="*/ 14 w 24"/>
                    <a:gd name="T13" fmla="*/ 9 h 29"/>
                    <a:gd name="T14" fmla="*/ 9 w 24"/>
                    <a:gd name="T15" fmla="*/ 9 h 29"/>
                    <a:gd name="T16" fmla="*/ 9 w 24"/>
                    <a:gd name="T17" fmla="*/ 14 h 29"/>
                    <a:gd name="T18" fmla="*/ 9 w 24"/>
                    <a:gd name="T19" fmla="*/ 14 h 29"/>
                    <a:gd name="T20" fmla="*/ 9 w 24"/>
                    <a:gd name="T21" fmla="*/ 14 h 29"/>
                    <a:gd name="T22" fmla="*/ 9 w 24"/>
                    <a:gd name="T23" fmla="*/ 19 h 29"/>
                    <a:gd name="T24" fmla="*/ 5 w 24"/>
                    <a:gd name="T25" fmla="*/ 19 h 29"/>
                    <a:gd name="T26" fmla="*/ 5 w 24"/>
                    <a:gd name="T27" fmla="*/ 24 h 29"/>
                    <a:gd name="T28" fmla="*/ 5 w 24"/>
                    <a:gd name="T29" fmla="*/ 24 h 29"/>
                    <a:gd name="T30" fmla="*/ 5 w 24"/>
                    <a:gd name="T31" fmla="*/ 29 h 29"/>
                    <a:gd name="T32" fmla="*/ 0 w 24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9"/>
                    <a:gd name="T53" fmla="*/ 24 w 2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9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2" name="Freeform 1978">
                  <a:extLst>
                    <a:ext uri="{FF2B5EF4-FFF2-40B4-BE49-F238E27FC236}">
                      <a16:creationId xmlns:a16="http://schemas.microsoft.com/office/drawing/2014/main" id="{7480B25B-B09B-4B9E-B270-66BB74539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8" y="2534"/>
                  <a:ext cx="111" cy="154"/>
                </a:xfrm>
                <a:custGeom>
                  <a:avLst/>
                  <a:gdLst>
                    <a:gd name="T0" fmla="*/ 111 w 111"/>
                    <a:gd name="T1" fmla="*/ 0 h 154"/>
                    <a:gd name="T2" fmla="*/ 106 w 111"/>
                    <a:gd name="T3" fmla="*/ 9 h 154"/>
                    <a:gd name="T4" fmla="*/ 101 w 111"/>
                    <a:gd name="T5" fmla="*/ 24 h 154"/>
                    <a:gd name="T6" fmla="*/ 96 w 111"/>
                    <a:gd name="T7" fmla="*/ 33 h 154"/>
                    <a:gd name="T8" fmla="*/ 91 w 111"/>
                    <a:gd name="T9" fmla="*/ 43 h 154"/>
                    <a:gd name="T10" fmla="*/ 87 w 111"/>
                    <a:gd name="T11" fmla="*/ 53 h 154"/>
                    <a:gd name="T12" fmla="*/ 77 w 111"/>
                    <a:gd name="T13" fmla="*/ 62 h 154"/>
                    <a:gd name="T14" fmla="*/ 72 w 111"/>
                    <a:gd name="T15" fmla="*/ 72 h 154"/>
                    <a:gd name="T16" fmla="*/ 62 w 111"/>
                    <a:gd name="T17" fmla="*/ 82 h 154"/>
                    <a:gd name="T18" fmla="*/ 58 w 111"/>
                    <a:gd name="T19" fmla="*/ 91 h 154"/>
                    <a:gd name="T20" fmla="*/ 48 w 111"/>
                    <a:gd name="T21" fmla="*/ 101 h 154"/>
                    <a:gd name="T22" fmla="*/ 38 w 111"/>
                    <a:gd name="T23" fmla="*/ 111 h 154"/>
                    <a:gd name="T24" fmla="*/ 33 w 111"/>
                    <a:gd name="T25" fmla="*/ 120 h 154"/>
                    <a:gd name="T26" fmla="*/ 24 w 111"/>
                    <a:gd name="T27" fmla="*/ 125 h 154"/>
                    <a:gd name="T28" fmla="*/ 14 w 111"/>
                    <a:gd name="T29" fmla="*/ 135 h 154"/>
                    <a:gd name="T30" fmla="*/ 9 w 111"/>
                    <a:gd name="T31" fmla="*/ 145 h 154"/>
                    <a:gd name="T32" fmla="*/ 0 w 111"/>
                    <a:gd name="T33" fmla="*/ 154 h 15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154"/>
                    <a:gd name="T53" fmla="*/ 111 w 111"/>
                    <a:gd name="T54" fmla="*/ 154 h 15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154">
                      <a:moveTo>
                        <a:pt x="111" y="0"/>
                      </a:moveTo>
                      <a:lnTo>
                        <a:pt x="106" y="9"/>
                      </a:lnTo>
                      <a:lnTo>
                        <a:pt x="101" y="24"/>
                      </a:lnTo>
                      <a:lnTo>
                        <a:pt x="96" y="33"/>
                      </a:lnTo>
                      <a:lnTo>
                        <a:pt x="91" y="43"/>
                      </a:lnTo>
                      <a:lnTo>
                        <a:pt x="87" y="53"/>
                      </a:lnTo>
                      <a:lnTo>
                        <a:pt x="77" y="62"/>
                      </a:lnTo>
                      <a:lnTo>
                        <a:pt x="72" y="72"/>
                      </a:lnTo>
                      <a:lnTo>
                        <a:pt x="62" y="82"/>
                      </a:lnTo>
                      <a:lnTo>
                        <a:pt x="58" y="91"/>
                      </a:lnTo>
                      <a:lnTo>
                        <a:pt x="48" y="101"/>
                      </a:lnTo>
                      <a:lnTo>
                        <a:pt x="38" y="111"/>
                      </a:lnTo>
                      <a:lnTo>
                        <a:pt x="33" y="120"/>
                      </a:lnTo>
                      <a:lnTo>
                        <a:pt x="24" y="125"/>
                      </a:lnTo>
                      <a:lnTo>
                        <a:pt x="14" y="135"/>
                      </a:lnTo>
                      <a:lnTo>
                        <a:pt x="9" y="145"/>
                      </a:lnTo>
                      <a:lnTo>
                        <a:pt x="0" y="15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3" name="Freeform 1979">
                  <a:extLst>
                    <a:ext uri="{FF2B5EF4-FFF2-40B4-BE49-F238E27FC236}">
                      <a16:creationId xmlns:a16="http://schemas.microsoft.com/office/drawing/2014/main" id="{E712221B-F0E7-47A4-ADCF-B344B16AA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9" y="2688"/>
                  <a:ext cx="29" cy="246"/>
                </a:xfrm>
                <a:custGeom>
                  <a:avLst/>
                  <a:gdLst>
                    <a:gd name="T0" fmla="*/ 29 w 29"/>
                    <a:gd name="T1" fmla="*/ 0 h 246"/>
                    <a:gd name="T2" fmla="*/ 29 w 29"/>
                    <a:gd name="T3" fmla="*/ 15 h 246"/>
                    <a:gd name="T4" fmla="*/ 24 w 29"/>
                    <a:gd name="T5" fmla="*/ 29 h 246"/>
                    <a:gd name="T6" fmla="*/ 24 w 29"/>
                    <a:gd name="T7" fmla="*/ 44 h 246"/>
                    <a:gd name="T8" fmla="*/ 19 w 29"/>
                    <a:gd name="T9" fmla="*/ 63 h 246"/>
                    <a:gd name="T10" fmla="*/ 19 w 29"/>
                    <a:gd name="T11" fmla="*/ 77 h 246"/>
                    <a:gd name="T12" fmla="*/ 19 w 29"/>
                    <a:gd name="T13" fmla="*/ 92 h 246"/>
                    <a:gd name="T14" fmla="*/ 14 w 29"/>
                    <a:gd name="T15" fmla="*/ 106 h 246"/>
                    <a:gd name="T16" fmla="*/ 14 w 29"/>
                    <a:gd name="T17" fmla="*/ 126 h 246"/>
                    <a:gd name="T18" fmla="*/ 14 w 29"/>
                    <a:gd name="T19" fmla="*/ 140 h 246"/>
                    <a:gd name="T20" fmla="*/ 9 w 29"/>
                    <a:gd name="T21" fmla="*/ 155 h 246"/>
                    <a:gd name="T22" fmla="*/ 9 w 29"/>
                    <a:gd name="T23" fmla="*/ 169 h 246"/>
                    <a:gd name="T24" fmla="*/ 9 w 29"/>
                    <a:gd name="T25" fmla="*/ 184 h 246"/>
                    <a:gd name="T26" fmla="*/ 5 w 29"/>
                    <a:gd name="T27" fmla="*/ 198 h 246"/>
                    <a:gd name="T28" fmla="*/ 5 w 29"/>
                    <a:gd name="T29" fmla="*/ 217 h 246"/>
                    <a:gd name="T30" fmla="*/ 5 w 29"/>
                    <a:gd name="T31" fmla="*/ 232 h 246"/>
                    <a:gd name="T32" fmla="*/ 0 w 29"/>
                    <a:gd name="T33" fmla="*/ 246 h 2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46"/>
                    <a:gd name="T53" fmla="*/ 29 w 29"/>
                    <a:gd name="T54" fmla="*/ 246 h 2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46">
                      <a:moveTo>
                        <a:pt x="29" y="0"/>
                      </a:moveTo>
                      <a:lnTo>
                        <a:pt x="29" y="15"/>
                      </a:lnTo>
                      <a:lnTo>
                        <a:pt x="24" y="29"/>
                      </a:lnTo>
                      <a:lnTo>
                        <a:pt x="24" y="44"/>
                      </a:lnTo>
                      <a:lnTo>
                        <a:pt x="19" y="63"/>
                      </a:lnTo>
                      <a:lnTo>
                        <a:pt x="19" y="77"/>
                      </a:lnTo>
                      <a:lnTo>
                        <a:pt x="19" y="92"/>
                      </a:lnTo>
                      <a:lnTo>
                        <a:pt x="14" y="106"/>
                      </a:lnTo>
                      <a:lnTo>
                        <a:pt x="14" y="126"/>
                      </a:lnTo>
                      <a:lnTo>
                        <a:pt x="14" y="140"/>
                      </a:lnTo>
                      <a:lnTo>
                        <a:pt x="9" y="155"/>
                      </a:lnTo>
                      <a:lnTo>
                        <a:pt x="9" y="169"/>
                      </a:lnTo>
                      <a:lnTo>
                        <a:pt x="9" y="184"/>
                      </a:lnTo>
                      <a:lnTo>
                        <a:pt x="5" y="198"/>
                      </a:lnTo>
                      <a:lnTo>
                        <a:pt x="5" y="217"/>
                      </a:lnTo>
                      <a:lnTo>
                        <a:pt x="5" y="232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4" name="Freeform 1980">
                  <a:extLst>
                    <a:ext uri="{FF2B5EF4-FFF2-40B4-BE49-F238E27FC236}">
                      <a16:creationId xmlns:a16="http://schemas.microsoft.com/office/drawing/2014/main" id="{B996B05B-65E5-4E0F-BE92-161BC8D81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5" y="2934"/>
                  <a:ext cx="44" cy="44"/>
                </a:xfrm>
                <a:custGeom>
                  <a:avLst/>
                  <a:gdLst>
                    <a:gd name="T0" fmla="*/ 44 w 44"/>
                    <a:gd name="T1" fmla="*/ 0 h 44"/>
                    <a:gd name="T2" fmla="*/ 44 w 44"/>
                    <a:gd name="T3" fmla="*/ 5 h 44"/>
                    <a:gd name="T4" fmla="*/ 44 w 44"/>
                    <a:gd name="T5" fmla="*/ 10 h 44"/>
                    <a:gd name="T6" fmla="*/ 39 w 44"/>
                    <a:gd name="T7" fmla="*/ 15 h 44"/>
                    <a:gd name="T8" fmla="*/ 39 w 44"/>
                    <a:gd name="T9" fmla="*/ 15 h 44"/>
                    <a:gd name="T10" fmla="*/ 39 w 44"/>
                    <a:gd name="T11" fmla="*/ 20 h 44"/>
                    <a:gd name="T12" fmla="*/ 34 w 44"/>
                    <a:gd name="T13" fmla="*/ 25 h 44"/>
                    <a:gd name="T14" fmla="*/ 34 w 44"/>
                    <a:gd name="T15" fmla="*/ 25 h 44"/>
                    <a:gd name="T16" fmla="*/ 29 w 44"/>
                    <a:gd name="T17" fmla="*/ 29 h 44"/>
                    <a:gd name="T18" fmla="*/ 24 w 44"/>
                    <a:gd name="T19" fmla="*/ 34 h 44"/>
                    <a:gd name="T20" fmla="*/ 24 w 44"/>
                    <a:gd name="T21" fmla="*/ 34 h 44"/>
                    <a:gd name="T22" fmla="*/ 20 w 44"/>
                    <a:gd name="T23" fmla="*/ 39 h 44"/>
                    <a:gd name="T24" fmla="*/ 15 w 44"/>
                    <a:gd name="T25" fmla="*/ 39 h 44"/>
                    <a:gd name="T26" fmla="*/ 15 w 44"/>
                    <a:gd name="T27" fmla="*/ 39 h 44"/>
                    <a:gd name="T28" fmla="*/ 10 w 44"/>
                    <a:gd name="T29" fmla="*/ 44 h 44"/>
                    <a:gd name="T30" fmla="*/ 5 w 44"/>
                    <a:gd name="T31" fmla="*/ 44 h 44"/>
                    <a:gd name="T32" fmla="*/ 0 w 44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44"/>
                    <a:gd name="T53" fmla="*/ 44 w 44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44">
                      <a:moveTo>
                        <a:pt x="44" y="0"/>
                      </a:moveTo>
                      <a:lnTo>
                        <a:pt x="44" y="5"/>
                      </a:lnTo>
                      <a:lnTo>
                        <a:pt x="44" y="10"/>
                      </a:lnTo>
                      <a:lnTo>
                        <a:pt x="39" y="15"/>
                      </a:lnTo>
                      <a:lnTo>
                        <a:pt x="39" y="20"/>
                      </a:lnTo>
                      <a:lnTo>
                        <a:pt x="34" y="25"/>
                      </a:lnTo>
                      <a:lnTo>
                        <a:pt x="29" y="29"/>
                      </a:lnTo>
                      <a:lnTo>
                        <a:pt x="24" y="34"/>
                      </a:lnTo>
                      <a:lnTo>
                        <a:pt x="20" y="39"/>
                      </a:lnTo>
                      <a:lnTo>
                        <a:pt x="15" y="39"/>
                      </a:lnTo>
                      <a:lnTo>
                        <a:pt x="10" y="44"/>
                      </a:lnTo>
                      <a:lnTo>
                        <a:pt x="5" y="44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5" name="Freeform 1981">
                  <a:extLst>
                    <a:ext uri="{FF2B5EF4-FFF2-40B4-BE49-F238E27FC236}">
                      <a16:creationId xmlns:a16="http://schemas.microsoft.com/office/drawing/2014/main" id="{F350AE7D-1075-4A7E-AA46-181977B5D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2920"/>
                  <a:ext cx="314" cy="63"/>
                </a:xfrm>
                <a:custGeom>
                  <a:avLst/>
                  <a:gdLst>
                    <a:gd name="T0" fmla="*/ 314 w 314"/>
                    <a:gd name="T1" fmla="*/ 58 h 63"/>
                    <a:gd name="T2" fmla="*/ 295 w 314"/>
                    <a:gd name="T3" fmla="*/ 63 h 63"/>
                    <a:gd name="T4" fmla="*/ 276 w 314"/>
                    <a:gd name="T5" fmla="*/ 63 h 63"/>
                    <a:gd name="T6" fmla="*/ 251 w 314"/>
                    <a:gd name="T7" fmla="*/ 63 h 63"/>
                    <a:gd name="T8" fmla="*/ 232 w 314"/>
                    <a:gd name="T9" fmla="*/ 63 h 63"/>
                    <a:gd name="T10" fmla="*/ 213 w 314"/>
                    <a:gd name="T11" fmla="*/ 58 h 63"/>
                    <a:gd name="T12" fmla="*/ 194 w 314"/>
                    <a:gd name="T13" fmla="*/ 53 h 63"/>
                    <a:gd name="T14" fmla="*/ 174 w 314"/>
                    <a:gd name="T15" fmla="*/ 53 h 63"/>
                    <a:gd name="T16" fmla="*/ 155 w 314"/>
                    <a:gd name="T17" fmla="*/ 43 h 63"/>
                    <a:gd name="T18" fmla="*/ 136 w 314"/>
                    <a:gd name="T19" fmla="*/ 39 h 63"/>
                    <a:gd name="T20" fmla="*/ 116 w 314"/>
                    <a:gd name="T21" fmla="*/ 34 h 63"/>
                    <a:gd name="T22" fmla="*/ 97 w 314"/>
                    <a:gd name="T23" fmla="*/ 29 h 63"/>
                    <a:gd name="T24" fmla="*/ 78 w 314"/>
                    <a:gd name="T25" fmla="*/ 19 h 63"/>
                    <a:gd name="T26" fmla="*/ 58 w 314"/>
                    <a:gd name="T27" fmla="*/ 14 h 63"/>
                    <a:gd name="T28" fmla="*/ 39 w 314"/>
                    <a:gd name="T29" fmla="*/ 10 h 63"/>
                    <a:gd name="T30" fmla="*/ 20 w 314"/>
                    <a:gd name="T31" fmla="*/ 5 h 63"/>
                    <a:gd name="T32" fmla="*/ 0 w 314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4"/>
                    <a:gd name="T52" fmla="*/ 0 h 63"/>
                    <a:gd name="T53" fmla="*/ 314 w 314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4" h="63">
                      <a:moveTo>
                        <a:pt x="314" y="58"/>
                      </a:moveTo>
                      <a:lnTo>
                        <a:pt x="295" y="63"/>
                      </a:lnTo>
                      <a:lnTo>
                        <a:pt x="276" y="63"/>
                      </a:lnTo>
                      <a:lnTo>
                        <a:pt x="251" y="63"/>
                      </a:lnTo>
                      <a:lnTo>
                        <a:pt x="232" y="63"/>
                      </a:lnTo>
                      <a:lnTo>
                        <a:pt x="213" y="58"/>
                      </a:lnTo>
                      <a:lnTo>
                        <a:pt x="194" y="53"/>
                      </a:lnTo>
                      <a:lnTo>
                        <a:pt x="174" y="53"/>
                      </a:lnTo>
                      <a:lnTo>
                        <a:pt x="155" y="43"/>
                      </a:lnTo>
                      <a:lnTo>
                        <a:pt x="136" y="39"/>
                      </a:lnTo>
                      <a:lnTo>
                        <a:pt x="116" y="34"/>
                      </a:lnTo>
                      <a:lnTo>
                        <a:pt x="97" y="29"/>
                      </a:lnTo>
                      <a:lnTo>
                        <a:pt x="78" y="19"/>
                      </a:lnTo>
                      <a:lnTo>
                        <a:pt x="58" y="14"/>
                      </a:lnTo>
                      <a:lnTo>
                        <a:pt x="39" y="10"/>
                      </a:lnTo>
                      <a:lnTo>
                        <a:pt x="2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6" name="Freeform 1982">
                  <a:extLst>
                    <a:ext uri="{FF2B5EF4-FFF2-40B4-BE49-F238E27FC236}">
                      <a16:creationId xmlns:a16="http://schemas.microsoft.com/office/drawing/2014/main" id="{19AB5427-CD87-41AF-864B-D05C4E519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2587"/>
                  <a:ext cx="160" cy="333"/>
                </a:xfrm>
                <a:custGeom>
                  <a:avLst/>
                  <a:gdLst>
                    <a:gd name="T0" fmla="*/ 0 w 160"/>
                    <a:gd name="T1" fmla="*/ 333 h 333"/>
                    <a:gd name="T2" fmla="*/ 5 w 160"/>
                    <a:gd name="T3" fmla="*/ 309 h 333"/>
                    <a:gd name="T4" fmla="*/ 10 w 160"/>
                    <a:gd name="T5" fmla="*/ 285 h 333"/>
                    <a:gd name="T6" fmla="*/ 15 w 160"/>
                    <a:gd name="T7" fmla="*/ 265 h 333"/>
                    <a:gd name="T8" fmla="*/ 25 w 160"/>
                    <a:gd name="T9" fmla="*/ 241 h 333"/>
                    <a:gd name="T10" fmla="*/ 29 w 160"/>
                    <a:gd name="T11" fmla="*/ 217 h 333"/>
                    <a:gd name="T12" fmla="*/ 39 w 160"/>
                    <a:gd name="T13" fmla="*/ 198 h 333"/>
                    <a:gd name="T14" fmla="*/ 49 w 160"/>
                    <a:gd name="T15" fmla="*/ 178 h 333"/>
                    <a:gd name="T16" fmla="*/ 58 w 160"/>
                    <a:gd name="T17" fmla="*/ 154 h 333"/>
                    <a:gd name="T18" fmla="*/ 68 w 160"/>
                    <a:gd name="T19" fmla="*/ 135 h 333"/>
                    <a:gd name="T20" fmla="*/ 82 w 160"/>
                    <a:gd name="T21" fmla="*/ 116 h 333"/>
                    <a:gd name="T22" fmla="*/ 92 w 160"/>
                    <a:gd name="T23" fmla="*/ 96 h 333"/>
                    <a:gd name="T24" fmla="*/ 107 w 160"/>
                    <a:gd name="T25" fmla="*/ 77 h 333"/>
                    <a:gd name="T26" fmla="*/ 121 w 160"/>
                    <a:gd name="T27" fmla="*/ 58 h 333"/>
                    <a:gd name="T28" fmla="*/ 131 w 160"/>
                    <a:gd name="T29" fmla="*/ 38 h 333"/>
                    <a:gd name="T30" fmla="*/ 145 w 160"/>
                    <a:gd name="T31" fmla="*/ 19 h 333"/>
                    <a:gd name="T32" fmla="*/ 160 w 160"/>
                    <a:gd name="T33" fmla="*/ 0 h 3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0"/>
                    <a:gd name="T52" fmla="*/ 0 h 333"/>
                    <a:gd name="T53" fmla="*/ 160 w 160"/>
                    <a:gd name="T54" fmla="*/ 333 h 3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0" h="333">
                      <a:moveTo>
                        <a:pt x="0" y="333"/>
                      </a:moveTo>
                      <a:lnTo>
                        <a:pt x="5" y="309"/>
                      </a:lnTo>
                      <a:lnTo>
                        <a:pt x="10" y="285"/>
                      </a:lnTo>
                      <a:lnTo>
                        <a:pt x="15" y="265"/>
                      </a:lnTo>
                      <a:lnTo>
                        <a:pt x="25" y="241"/>
                      </a:lnTo>
                      <a:lnTo>
                        <a:pt x="29" y="217"/>
                      </a:lnTo>
                      <a:lnTo>
                        <a:pt x="39" y="198"/>
                      </a:lnTo>
                      <a:lnTo>
                        <a:pt x="49" y="178"/>
                      </a:lnTo>
                      <a:lnTo>
                        <a:pt x="58" y="154"/>
                      </a:lnTo>
                      <a:lnTo>
                        <a:pt x="68" y="135"/>
                      </a:lnTo>
                      <a:lnTo>
                        <a:pt x="82" y="116"/>
                      </a:lnTo>
                      <a:lnTo>
                        <a:pt x="92" y="96"/>
                      </a:lnTo>
                      <a:lnTo>
                        <a:pt x="107" y="77"/>
                      </a:lnTo>
                      <a:lnTo>
                        <a:pt x="121" y="58"/>
                      </a:lnTo>
                      <a:lnTo>
                        <a:pt x="131" y="38"/>
                      </a:lnTo>
                      <a:lnTo>
                        <a:pt x="145" y="19"/>
                      </a:lnTo>
                      <a:lnTo>
                        <a:pt x="16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7" name="Freeform 1983">
                  <a:extLst>
                    <a:ext uri="{FF2B5EF4-FFF2-40B4-BE49-F238E27FC236}">
                      <a16:creationId xmlns:a16="http://schemas.microsoft.com/office/drawing/2014/main" id="{7BD34F20-360B-4449-8FEC-A9685CC1E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2490"/>
                  <a:ext cx="265" cy="97"/>
                </a:xfrm>
                <a:custGeom>
                  <a:avLst/>
                  <a:gdLst>
                    <a:gd name="T0" fmla="*/ 0 w 265"/>
                    <a:gd name="T1" fmla="*/ 97 h 97"/>
                    <a:gd name="T2" fmla="*/ 19 w 265"/>
                    <a:gd name="T3" fmla="*/ 92 h 97"/>
                    <a:gd name="T4" fmla="*/ 34 w 265"/>
                    <a:gd name="T5" fmla="*/ 87 h 97"/>
                    <a:gd name="T6" fmla="*/ 53 w 265"/>
                    <a:gd name="T7" fmla="*/ 82 h 97"/>
                    <a:gd name="T8" fmla="*/ 67 w 265"/>
                    <a:gd name="T9" fmla="*/ 73 h 97"/>
                    <a:gd name="T10" fmla="*/ 87 w 265"/>
                    <a:gd name="T11" fmla="*/ 68 h 97"/>
                    <a:gd name="T12" fmla="*/ 101 w 265"/>
                    <a:gd name="T13" fmla="*/ 63 h 97"/>
                    <a:gd name="T14" fmla="*/ 120 w 265"/>
                    <a:gd name="T15" fmla="*/ 58 h 97"/>
                    <a:gd name="T16" fmla="*/ 135 w 265"/>
                    <a:gd name="T17" fmla="*/ 53 h 97"/>
                    <a:gd name="T18" fmla="*/ 154 w 265"/>
                    <a:gd name="T19" fmla="*/ 49 h 97"/>
                    <a:gd name="T20" fmla="*/ 169 w 265"/>
                    <a:gd name="T21" fmla="*/ 39 h 97"/>
                    <a:gd name="T22" fmla="*/ 183 w 265"/>
                    <a:gd name="T23" fmla="*/ 34 h 97"/>
                    <a:gd name="T24" fmla="*/ 203 w 265"/>
                    <a:gd name="T25" fmla="*/ 29 h 97"/>
                    <a:gd name="T26" fmla="*/ 217 w 265"/>
                    <a:gd name="T27" fmla="*/ 20 h 97"/>
                    <a:gd name="T28" fmla="*/ 236 w 265"/>
                    <a:gd name="T29" fmla="*/ 15 h 97"/>
                    <a:gd name="T30" fmla="*/ 251 w 265"/>
                    <a:gd name="T31" fmla="*/ 5 h 97"/>
                    <a:gd name="T32" fmla="*/ 265 w 265"/>
                    <a:gd name="T33" fmla="*/ 0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5"/>
                    <a:gd name="T52" fmla="*/ 0 h 97"/>
                    <a:gd name="T53" fmla="*/ 265 w 265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5" h="97">
                      <a:moveTo>
                        <a:pt x="0" y="97"/>
                      </a:moveTo>
                      <a:lnTo>
                        <a:pt x="19" y="92"/>
                      </a:lnTo>
                      <a:lnTo>
                        <a:pt x="34" y="87"/>
                      </a:lnTo>
                      <a:lnTo>
                        <a:pt x="53" y="82"/>
                      </a:lnTo>
                      <a:lnTo>
                        <a:pt x="67" y="73"/>
                      </a:lnTo>
                      <a:lnTo>
                        <a:pt x="87" y="68"/>
                      </a:lnTo>
                      <a:lnTo>
                        <a:pt x="101" y="63"/>
                      </a:lnTo>
                      <a:lnTo>
                        <a:pt x="120" y="58"/>
                      </a:lnTo>
                      <a:lnTo>
                        <a:pt x="135" y="53"/>
                      </a:lnTo>
                      <a:lnTo>
                        <a:pt x="154" y="49"/>
                      </a:lnTo>
                      <a:lnTo>
                        <a:pt x="169" y="39"/>
                      </a:lnTo>
                      <a:lnTo>
                        <a:pt x="183" y="34"/>
                      </a:lnTo>
                      <a:lnTo>
                        <a:pt x="203" y="29"/>
                      </a:lnTo>
                      <a:lnTo>
                        <a:pt x="217" y="20"/>
                      </a:lnTo>
                      <a:lnTo>
                        <a:pt x="236" y="15"/>
                      </a:lnTo>
                      <a:lnTo>
                        <a:pt x="251" y="5"/>
                      </a:lnTo>
                      <a:lnTo>
                        <a:pt x="26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8" name="Freeform 1984">
                  <a:extLst>
                    <a:ext uri="{FF2B5EF4-FFF2-40B4-BE49-F238E27FC236}">
                      <a16:creationId xmlns:a16="http://schemas.microsoft.com/office/drawing/2014/main" id="{67C42503-4BAC-419B-BFAD-44B9F18B7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297"/>
                  <a:ext cx="261" cy="193"/>
                </a:xfrm>
                <a:custGeom>
                  <a:avLst/>
                  <a:gdLst>
                    <a:gd name="T0" fmla="*/ 0 w 261"/>
                    <a:gd name="T1" fmla="*/ 193 h 193"/>
                    <a:gd name="T2" fmla="*/ 24 w 261"/>
                    <a:gd name="T3" fmla="*/ 188 h 193"/>
                    <a:gd name="T4" fmla="*/ 44 w 261"/>
                    <a:gd name="T5" fmla="*/ 184 h 193"/>
                    <a:gd name="T6" fmla="*/ 63 w 261"/>
                    <a:gd name="T7" fmla="*/ 179 h 193"/>
                    <a:gd name="T8" fmla="*/ 78 w 261"/>
                    <a:gd name="T9" fmla="*/ 169 h 193"/>
                    <a:gd name="T10" fmla="*/ 97 w 261"/>
                    <a:gd name="T11" fmla="*/ 159 h 193"/>
                    <a:gd name="T12" fmla="*/ 111 w 261"/>
                    <a:gd name="T13" fmla="*/ 145 h 193"/>
                    <a:gd name="T14" fmla="*/ 126 w 261"/>
                    <a:gd name="T15" fmla="*/ 135 h 193"/>
                    <a:gd name="T16" fmla="*/ 145 w 261"/>
                    <a:gd name="T17" fmla="*/ 121 h 193"/>
                    <a:gd name="T18" fmla="*/ 160 w 261"/>
                    <a:gd name="T19" fmla="*/ 106 h 193"/>
                    <a:gd name="T20" fmla="*/ 174 w 261"/>
                    <a:gd name="T21" fmla="*/ 92 h 193"/>
                    <a:gd name="T22" fmla="*/ 189 w 261"/>
                    <a:gd name="T23" fmla="*/ 73 h 193"/>
                    <a:gd name="T24" fmla="*/ 203 w 261"/>
                    <a:gd name="T25" fmla="*/ 58 h 193"/>
                    <a:gd name="T26" fmla="*/ 218 w 261"/>
                    <a:gd name="T27" fmla="*/ 44 h 193"/>
                    <a:gd name="T28" fmla="*/ 232 w 261"/>
                    <a:gd name="T29" fmla="*/ 29 h 193"/>
                    <a:gd name="T30" fmla="*/ 247 w 261"/>
                    <a:gd name="T31" fmla="*/ 15 h 193"/>
                    <a:gd name="T32" fmla="*/ 261 w 261"/>
                    <a:gd name="T33" fmla="*/ 0 h 1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1"/>
                    <a:gd name="T52" fmla="*/ 0 h 193"/>
                    <a:gd name="T53" fmla="*/ 261 w 261"/>
                    <a:gd name="T54" fmla="*/ 193 h 19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1" h="193">
                      <a:moveTo>
                        <a:pt x="0" y="193"/>
                      </a:moveTo>
                      <a:lnTo>
                        <a:pt x="24" y="188"/>
                      </a:lnTo>
                      <a:lnTo>
                        <a:pt x="44" y="184"/>
                      </a:lnTo>
                      <a:lnTo>
                        <a:pt x="63" y="179"/>
                      </a:lnTo>
                      <a:lnTo>
                        <a:pt x="78" y="169"/>
                      </a:lnTo>
                      <a:lnTo>
                        <a:pt x="97" y="159"/>
                      </a:lnTo>
                      <a:lnTo>
                        <a:pt x="111" y="145"/>
                      </a:lnTo>
                      <a:lnTo>
                        <a:pt x="126" y="135"/>
                      </a:lnTo>
                      <a:lnTo>
                        <a:pt x="145" y="121"/>
                      </a:lnTo>
                      <a:lnTo>
                        <a:pt x="160" y="106"/>
                      </a:lnTo>
                      <a:lnTo>
                        <a:pt x="174" y="92"/>
                      </a:lnTo>
                      <a:lnTo>
                        <a:pt x="189" y="73"/>
                      </a:lnTo>
                      <a:lnTo>
                        <a:pt x="203" y="58"/>
                      </a:lnTo>
                      <a:lnTo>
                        <a:pt x="218" y="44"/>
                      </a:lnTo>
                      <a:lnTo>
                        <a:pt x="232" y="29"/>
                      </a:lnTo>
                      <a:lnTo>
                        <a:pt x="247" y="15"/>
                      </a:lnTo>
                      <a:lnTo>
                        <a:pt x="26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9" name="Freeform 1985">
                  <a:extLst>
                    <a:ext uri="{FF2B5EF4-FFF2-40B4-BE49-F238E27FC236}">
                      <a16:creationId xmlns:a16="http://schemas.microsoft.com/office/drawing/2014/main" id="{E4273CB3-FBFA-4B54-85F0-2C36487E4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7" y="2297"/>
                  <a:ext cx="217" cy="97"/>
                </a:xfrm>
                <a:custGeom>
                  <a:avLst/>
                  <a:gdLst>
                    <a:gd name="T0" fmla="*/ 0 w 217"/>
                    <a:gd name="T1" fmla="*/ 0 h 97"/>
                    <a:gd name="T2" fmla="*/ 14 w 217"/>
                    <a:gd name="T3" fmla="*/ 0 h 97"/>
                    <a:gd name="T4" fmla="*/ 29 w 217"/>
                    <a:gd name="T5" fmla="*/ 0 h 97"/>
                    <a:gd name="T6" fmla="*/ 43 w 217"/>
                    <a:gd name="T7" fmla="*/ 0 h 97"/>
                    <a:gd name="T8" fmla="*/ 58 w 217"/>
                    <a:gd name="T9" fmla="*/ 5 h 97"/>
                    <a:gd name="T10" fmla="*/ 72 w 217"/>
                    <a:gd name="T11" fmla="*/ 10 h 97"/>
                    <a:gd name="T12" fmla="*/ 87 w 217"/>
                    <a:gd name="T13" fmla="*/ 15 h 97"/>
                    <a:gd name="T14" fmla="*/ 101 w 217"/>
                    <a:gd name="T15" fmla="*/ 24 h 97"/>
                    <a:gd name="T16" fmla="*/ 111 w 217"/>
                    <a:gd name="T17" fmla="*/ 34 h 97"/>
                    <a:gd name="T18" fmla="*/ 126 w 217"/>
                    <a:gd name="T19" fmla="*/ 44 h 97"/>
                    <a:gd name="T20" fmla="*/ 140 w 217"/>
                    <a:gd name="T21" fmla="*/ 48 h 97"/>
                    <a:gd name="T22" fmla="*/ 150 w 217"/>
                    <a:gd name="T23" fmla="*/ 58 h 97"/>
                    <a:gd name="T24" fmla="*/ 164 w 217"/>
                    <a:gd name="T25" fmla="*/ 68 h 97"/>
                    <a:gd name="T26" fmla="*/ 179 w 217"/>
                    <a:gd name="T27" fmla="*/ 77 h 97"/>
                    <a:gd name="T28" fmla="*/ 188 w 217"/>
                    <a:gd name="T29" fmla="*/ 82 h 97"/>
                    <a:gd name="T30" fmla="*/ 203 w 217"/>
                    <a:gd name="T31" fmla="*/ 92 h 97"/>
                    <a:gd name="T32" fmla="*/ 217 w 217"/>
                    <a:gd name="T33" fmla="*/ 97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7"/>
                    <a:gd name="T52" fmla="*/ 0 h 97"/>
                    <a:gd name="T53" fmla="*/ 217 w 217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7" h="97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9" y="0"/>
                      </a:lnTo>
                      <a:lnTo>
                        <a:pt x="43" y="0"/>
                      </a:lnTo>
                      <a:lnTo>
                        <a:pt x="58" y="5"/>
                      </a:lnTo>
                      <a:lnTo>
                        <a:pt x="72" y="10"/>
                      </a:lnTo>
                      <a:lnTo>
                        <a:pt x="87" y="15"/>
                      </a:lnTo>
                      <a:lnTo>
                        <a:pt x="101" y="24"/>
                      </a:lnTo>
                      <a:lnTo>
                        <a:pt x="111" y="34"/>
                      </a:lnTo>
                      <a:lnTo>
                        <a:pt x="126" y="44"/>
                      </a:lnTo>
                      <a:lnTo>
                        <a:pt x="140" y="48"/>
                      </a:lnTo>
                      <a:lnTo>
                        <a:pt x="150" y="58"/>
                      </a:lnTo>
                      <a:lnTo>
                        <a:pt x="164" y="68"/>
                      </a:lnTo>
                      <a:lnTo>
                        <a:pt x="179" y="77"/>
                      </a:lnTo>
                      <a:lnTo>
                        <a:pt x="188" y="82"/>
                      </a:lnTo>
                      <a:lnTo>
                        <a:pt x="203" y="92"/>
                      </a:lnTo>
                      <a:lnTo>
                        <a:pt x="217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0" name="Freeform 1986">
                  <a:extLst>
                    <a:ext uri="{FF2B5EF4-FFF2-40B4-BE49-F238E27FC236}">
                      <a16:creationId xmlns:a16="http://schemas.microsoft.com/office/drawing/2014/main" id="{B563C059-4737-40A6-8A09-5CFEAEC87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6" y="2321"/>
                  <a:ext cx="642" cy="261"/>
                </a:xfrm>
                <a:custGeom>
                  <a:avLst/>
                  <a:gdLst>
                    <a:gd name="T0" fmla="*/ 386 w 642"/>
                    <a:gd name="T1" fmla="*/ 174 h 261"/>
                    <a:gd name="T2" fmla="*/ 348 w 642"/>
                    <a:gd name="T3" fmla="*/ 189 h 261"/>
                    <a:gd name="T4" fmla="*/ 309 w 642"/>
                    <a:gd name="T5" fmla="*/ 208 h 261"/>
                    <a:gd name="T6" fmla="*/ 271 w 642"/>
                    <a:gd name="T7" fmla="*/ 222 h 261"/>
                    <a:gd name="T8" fmla="*/ 232 w 642"/>
                    <a:gd name="T9" fmla="*/ 232 h 261"/>
                    <a:gd name="T10" fmla="*/ 189 w 642"/>
                    <a:gd name="T11" fmla="*/ 246 h 261"/>
                    <a:gd name="T12" fmla="*/ 150 w 642"/>
                    <a:gd name="T13" fmla="*/ 256 h 261"/>
                    <a:gd name="T14" fmla="*/ 106 w 642"/>
                    <a:gd name="T15" fmla="*/ 261 h 261"/>
                    <a:gd name="T16" fmla="*/ 82 w 642"/>
                    <a:gd name="T17" fmla="*/ 261 h 261"/>
                    <a:gd name="T18" fmla="*/ 68 w 642"/>
                    <a:gd name="T19" fmla="*/ 256 h 261"/>
                    <a:gd name="T20" fmla="*/ 58 w 642"/>
                    <a:gd name="T21" fmla="*/ 251 h 261"/>
                    <a:gd name="T22" fmla="*/ 49 w 642"/>
                    <a:gd name="T23" fmla="*/ 246 h 261"/>
                    <a:gd name="T24" fmla="*/ 39 w 642"/>
                    <a:gd name="T25" fmla="*/ 242 h 261"/>
                    <a:gd name="T26" fmla="*/ 29 w 642"/>
                    <a:gd name="T27" fmla="*/ 237 h 261"/>
                    <a:gd name="T28" fmla="*/ 20 w 642"/>
                    <a:gd name="T29" fmla="*/ 232 h 261"/>
                    <a:gd name="T30" fmla="*/ 5 w 642"/>
                    <a:gd name="T31" fmla="*/ 227 h 261"/>
                    <a:gd name="T32" fmla="*/ 0 w 642"/>
                    <a:gd name="T33" fmla="*/ 227 h 261"/>
                    <a:gd name="T34" fmla="*/ 0 w 642"/>
                    <a:gd name="T35" fmla="*/ 222 h 261"/>
                    <a:gd name="T36" fmla="*/ 0 w 642"/>
                    <a:gd name="T37" fmla="*/ 222 h 261"/>
                    <a:gd name="T38" fmla="*/ 0 w 642"/>
                    <a:gd name="T39" fmla="*/ 218 h 261"/>
                    <a:gd name="T40" fmla="*/ 0 w 642"/>
                    <a:gd name="T41" fmla="*/ 218 h 261"/>
                    <a:gd name="T42" fmla="*/ 5 w 642"/>
                    <a:gd name="T43" fmla="*/ 213 h 261"/>
                    <a:gd name="T44" fmla="*/ 5 w 642"/>
                    <a:gd name="T45" fmla="*/ 213 h 261"/>
                    <a:gd name="T46" fmla="*/ 10 w 642"/>
                    <a:gd name="T47" fmla="*/ 213 h 261"/>
                    <a:gd name="T48" fmla="*/ 20 w 642"/>
                    <a:gd name="T49" fmla="*/ 208 h 261"/>
                    <a:gd name="T50" fmla="*/ 44 w 642"/>
                    <a:gd name="T51" fmla="*/ 198 h 261"/>
                    <a:gd name="T52" fmla="*/ 68 w 642"/>
                    <a:gd name="T53" fmla="*/ 193 h 261"/>
                    <a:gd name="T54" fmla="*/ 97 w 642"/>
                    <a:gd name="T55" fmla="*/ 189 h 261"/>
                    <a:gd name="T56" fmla="*/ 121 w 642"/>
                    <a:gd name="T57" fmla="*/ 184 h 261"/>
                    <a:gd name="T58" fmla="*/ 145 w 642"/>
                    <a:gd name="T59" fmla="*/ 184 h 261"/>
                    <a:gd name="T60" fmla="*/ 174 w 642"/>
                    <a:gd name="T61" fmla="*/ 184 h 261"/>
                    <a:gd name="T62" fmla="*/ 198 w 642"/>
                    <a:gd name="T63" fmla="*/ 189 h 261"/>
                    <a:gd name="T64" fmla="*/ 227 w 642"/>
                    <a:gd name="T65" fmla="*/ 189 h 261"/>
                    <a:gd name="T66" fmla="*/ 266 w 642"/>
                    <a:gd name="T67" fmla="*/ 184 h 261"/>
                    <a:gd name="T68" fmla="*/ 300 w 642"/>
                    <a:gd name="T69" fmla="*/ 174 h 261"/>
                    <a:gd name="T70" fmla="*/ 333 w 642"/>
                    <a:gd name="T71" fmla="*/ 160 h 261"/>
                    <a:gd name="T72" fmla="*/ 367 w 642"/>
                    <a:gd name="T73" fmla="*/ 145 h 261"/>
                    <a:gd name="T74" fmla="*/ 396 w 642"/>
                    <a:gd name="T75" fmla="*/ 126 h 261"/>
                    <a:gd name="T76" fmla="*/ 430 w 642"/>
                    <a:gd name="T77" fmla="*/ 111 h 261"/>
                    <a:gd name="T78" fmla="*/ 459 w 642"/>
                    <a:gd name="T79" fmla="*/ 97 h 261"/>
                    <a:gd name="T80" fmla="*/ 488 w 642"/>
                    <a:gd name="T81" fmla="*/ 92 h 261"/>
                    <a:gd name="T82" fmla="*/ 507 w 642"/>
                    <a:gd name="T83" fmla="*/ 92 h 261"/>
                    <a:gd name="T84" fmla="*/ 522 w 642"/>
                    <a:gd name="T85" fmla="*/ 82 h 261"/>
                    <a:gd name="T86" fmla="*/ 536 w 642"/>
                    <a:gd name="T87" fmla="*/ 73 h 261"/>
                    <a:gd name="T88" fmla="*/ 551 w 642"/>
                    <a:gd name="T89" fmla="*/ 63 h 261"/>
                    <a:gd name="T90" fmla="*/ 565 w 642"/>
                    <a:gd name="T91" fmla="*/ 49 h 261"/>
                    <a:gd name="T92" fmla="*/ 580 w 642"/>
                    <a:gd name="T93" fmla="*/ 39 h 261"/>
                    <a:gd name="T94" fmla="*/ 594 w 642"/>
                    <a:gd name="T95" fmla="*/ 34 h 261"/>
                    <a:gd name="T96" fmla="*/ 604 w 642"/>
                    <a:gd name="T97" fmla="*/ 29 h 261"/>
                    <a:gd name="T98" fmla="*/ 642 w 642"/>
                    <a:gd name="T99" fmla="*/ 0 h 261"/>
                    <a:gd name="T100" fmla="*/ 618 w 642"/>
                    <a:gd name="T101" fmla="*/ 24 h 261"/>
                    <a:gd name="T102" fmla="*/ 589 w 642"/>
                    <a:gd name="T103" fmla="*/ 49 h 261"/>
                    <a:gd name="T104" fmla="*/ 565 w 642"/>
                    <a:gd name="T105" fmla="*/ 73 h 261"/>
                    <a:gd name="T106" fmla="*/ 531 w 642"/>
                    <a:gd name="T107" fmla="*/ 97 h 261"/>
                    <a:gd name="T108" fmla="*/ 502 w 642"/>
                    <a:gd name="T109" fmla="*/ 116 h 261"/>
                    <a:gd name="T110" fmla="*/ 469 w 642"/>
                    <a:gd name="T111" fmla="*/ 135 h 261"/>
                    <a:gd name="T112" fmla="*/ 440 w 642"/>
                    <a:gd name="T113" fmla="*/ 150 h 261"/>
                    <a:gd name="T114" fmla="*/ 406 w 642"/>
                    <a:gd name="T115" fmla="*/ 164 h 26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42"/>
                    <a:gd name="T175" fmla="*/ 0 h 261"/>
                    <a:gd name="T176" fmla="*/ 642 w 642"/>
                    <a:gd name="T177" fmla="*/ 261 h 26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42" h="261">
                      <a:moveTo>
                        <a:pt x="406" y="164"/>
                      </a:moveTo>
                      <a:lnTo>
                        <a:pt x="386" y="174"/>
                      </a:lnTo>
                      <a:lnTo>
                        <a:pt x="367" y="184"/>
                      </a:lnTo>
                      <a:lnTo>
                        <a:pt x="348" y="189"/>
                      </a:lnTo>
                      <a:lnTo>
                        <a:pt x="329" y="198"/>
                      </a:lnTo>
                      <a:lnTo>
                        <a:pt x="309" y="208"/>
                      </a:lnTo>
                      <a:lnTo>
                        <a:pt x="290" y="213"/>
                      </a:lnTo>
                      <a:lnTo>
                        <a:pt x="271" y="222"/>
                      </a:lnTo>
                      <a:lnTo>
                        <a:pt x="251" y="227"/>
                      </a:lnTo>
                      <a:lnTo>
                        <a:pt x="232" y="232"/>
                      </a:lnTo>
                      <a:lnTo>
                        <a:pt x="213" y="242"/>
                      </a:lnTo>
                      <a:lnTo>
                        <a:pt x="189" y="246"/>
                      </a:lnTo>
                      <a:lnTo>
                        <a:pt x="169" y="251"/>
                      </a:lnTo>
                      <a:lnTo>
                        <a:pt x="150" y="256"/>
                      </a:lnTo>
                      <a:lnTo>
                        <a:pt x="131" y="256"/>
                      </a:lnTo>
                      <a:lnTo>
                        <a:pt x="106" y="261"/>
                      </a:lnTo>
                      <a:lnTo>
                        <a:pt x="87" y="261"/>
                      </a:lnTo>
                      <a:lnTo>
                        <a:pt x="82" y="261"/>
                      </a:lnTo>
                      <a:lnTo>
                        <a:pt x="73" y="261"/>
                      </a:lnTo>
                      <a:lnTo>
                        <a:pt x="68" y="256"/>
                      </a:lnTo>
                      <a:lnTo>
                        <a:pt x="63" y="256"/>
                      </a:lnTo>
                      <a:lnTo>
                        <a:pt x="58" y="251"/>
                      </a:lnTo>
                      <a:lnTo>
                        <a:pt x="53" y="251"/>
                      </a:lnTo>
                      <a:lnTo>
                        <a:pt x="49" y="246"/>
                      </a:lnTo>
                      <a:lnTo>
                        <a:pt x="44" y="246"/>
                      </a:lnTo>
                      <a:lnTo>
                        <a:pt x="39" y="242"/>
                      </a:lnTo>
                      <a:lnTo>
                        <a:pt x="34" y="237"/>
                      </a:lnTo>
                      <a:lnTo>
                        <a:pt x="29" y="237"/>
                      </a:lnTo>
                      <a:lnTo>
                        <a:pt x="24" y="232"/>
                      </a:lnTo>
                      <a:lnTo>
                        <a:pt x="20" y="232"/>
                      </a:lnTo>
                      <a:lnTo>
                        <a:pt x="15" y="232"/>
                      </a:lnTo>
                      <a:lnTo>
                        <a:pt x="5" y="227"/>
                      </a:lnTo>
                      <a:lnTo>
                        <a:pt x="0" y="227"/>
                      </a:lnTo>
                      <a:lnTo>
                        <a:pt x="0" y="222"/>
                      </a:lnTo>
                      <a:lnTo>
                        <a:pt x="0" y="218"/>
                      </a:lnTo>
                      <a:lnTo>
                        <a:pt x="5" y="213"/>
                      </a:lnTo>
                      <a:lnTo>
                        <a:pt x="10" y="213"/>
                      </a:lnTo>
                      <a:lnTo>
                        <a:pt x="20" y="208"/>
                      </a:lnTo>
                      <a:lnTo>
                        <a:pt x="34" y="203"/>
                      </a:lnTo>
                      <a:lnTo>
                        <a:pt x="44" y="198"/>
                      </a:lnTo>
                      <a:lnTo>
                        <a:pt x="58" y="198"/>
                      </a:lnTo>
                      <a:lnTo>
                        <a:pt x="68" y="193"/>
                      </a:lnTo>
                      <a:lnTo>
                        <a:pt x="82" y="193"/>
                      </a:lnTo>
                      <a:lnTo>
                        <a:pt x="97" y="189"/>
                      </a:lnTo>
                      <a:lnTo>
                        <a:pt x="106" y="189"/>
                      </a:lnTo>
                      <a:lnTo>
                        <a:pt x="121" y="184"/>
                      </a:lnTo>
                      <a:lnTo>
                        <a:pt x="135" y="184"/>
                      </a:lnTo>
                      <a:lnTo>
                        <a:pt x="145" y="184"/>
                      </a:lnTo>
                      <a:lnTo>
                        <a:pt x="160" y="184"/>
                      </a:lnTo>
                      <a:lnTo>
                        <a:pt x="174" y="184"/>
                      </a:lnTo>
                      <a:lnTo>
                        <a:pt x="184" y="189"/>
                      </a:lnTo>
                      <a:lnTo>
                        <a:pt x="198" y="189"/>
                      </a:lnTo>
                      <a:lnTo>
                        <a:pt x="208" y="193"/>
                      </a:lnTo>
                      <a:lnTo>
                        <a:pt x="227" y="189"/>
                      </a:lnTo>
                      <a:lnTo>
                        <a:pt x="246" y="189"/>
                      </a:lnTo>
                      <a:lnTo>
                        <a:pt x="266" y="184"/>
                      </a:lnTo>
                      <a:lnTo>
                        <a:pt x="285" y="179"/>
                      </a:lnTo>
                      <a:lnTo>
                        <a:pt x="300" y="174"/>
                      </a:lnTo>
                      <a:lnTo>
                        <a:pt x="314" y="169"/>
                      </a:lnTo>
                      <a:lnTo>
                        <a:pt x="333" y="160"/>
                      </a:lnTo>
                      <a:lnTo>
                        <a:pt x="348" y="155"/>
                      </a:lnTo>
                      <a:lnTo>
                        <a:pt x="367" y="145"/>
                      </a:lnTo>
                      <a:lnTo>
                        <a:pt x="382" y="135"/>
                      </a:lnTo>
                      <a:lnTo>
                        <a:pt x="396" y="126"/>
                      </a:lnTo>
                      <a:lnTo>
                        <a:pt x="411" y="121"/>
                      </a:lnTo>
                      <a:lnTo>
                        <a:pt x="430" y="111"/>
                      </a:lnTo>
                      <a:lnTo>
                        <a:pt x="444" y="102"/>
                      </a:lnTo>
                      <a:lnTo>
                        <a:pt x="459" y="97"/>
                      </a:lnTo>
                      <a:lnTo>
                        <a:pt x="478" y="87"/>
                      </a:lnTo>
                      <a:lnTo>
                        <a:pt x="488" y="92"/>
                      </a:lnTo>
                      <a:lnTo>
                        <a:pt x="498" y="92"/>
                      </a:lnTo>
                      <a:lnTo>
                        <a:pt x="507" y="92"/>
                      </a:lnTo>
                      <a:lnTo>
                        <a:pt x="512" y="87"/>
                      </a:lnTo>
                      <a:lnTo>
                        <a:pt x="522" y="82"/>
                      </a:lnTo>
                      <a:lnTo>
                        <a:pt x="526" y="78"/>
                      </a:lnTo>
                      <a:lnTo>
                        <a:pt x="536" y="73"/>
                      </a:lnTo>
                      <a:lnTo>
                        <a:pt x="541" y="68"/>
                      </a:lnTo>
                      <a:lnTo>
                        <a:pt x="551" y="63"/>
                      </a:lnTo>
                      <a:lnTo>
                        <a:pt x="555" y="58"/>
                      </a:lnTo>
                      <a:lnTo>
                        <a:pt x="565" y="49"/>
                      </a:lnTo>
                      <a:lnTo>
                        <a:pt x="570" y="44"/>
                      </a:lnTo>
                      <a:lnTo>
                        <a:pt x="580" y="39"/>
                      </a:lnTo>
                      <a:lnTo>
                        <a:pt x="584" y="34"/>
                      </a:lnTo>
                      <a:lnTo>
                        <a:pt x="594" y="34"/>
                      </a:lnTo>
                      <a:lnTo>
                        <a:pt x="604" y="29"/>
                      </a:lnTo>
                      <a:lnTo>
                        <a:pt x="642" y="0"/>
                      </a:lnTo>
                      <a:lnTo>
                        <a:pt x="628" y="15"/>
                      </a:lnTo>
                      <a:lnTo>
                        <a:pt x="618" y="24"/>
                      </a:lnTo>
                      <a:lnTo>
                        <a:pt x="604" y="39"/>
                      </a:lnTo>
                      <a:lnTo>
                        <a:pt x="589" y="49"/>
                      </a:lnTo>
                      <a:lnTo>
                        <a:pt x="580" y="63"/>
                      </a:lnTo>
                      <a:lnTo>
                        <a:pt x="565" y="73"/>
                      </a:lnTo>
                      <a:lnTo>
                        <a:pt x="551" y="87"/>
                      </a:lnTo>
                      <a:lnTo>
                        <a:pt x="531" y="97"/>
                      </a:lnTo>
                      <a:lnTo>
                        <a:pt x="517" y="106"/>
                      </a:lnTo>
                      <a:lnTo>
                        <a:pt x="502" y="116"/>
                      </a:lnTo>
                      <a:lnTo>
                        <a:pt x="488" y="126"/>
                      </a:lnTo>
                      <a:lnTo>
                        <a:pt x="469" y="135"/>
                      </a:lnTo>
                      <a:lnTo>
                        <a:pt x="454" y="145"/>
                      </a:lnTo>
                      <a:lnTo>
                        <a:pt x="440" y="150"/>
                      </a:lnTo>
                      <a:lnTo>
                        <a:pt x="420" y="160"/>
                      </a:lnTo>
                      <a:lnTo>
                        <a:pt x="406" y="164"/>
                      </a:lnTo>
                      <a:close/>
                    </a:path>
                  </a:pathLst>
                </a:custGeom>
                <a:solidFill>
                  <a:srgbClr val="D97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1" name="Freeform 1987">
                  <a:extLst>
                    <a:ext uri="{FF2B5EF4-FFF2-40B4-BE49-F238E27FC236}">
                      <a16:creationId xmlns:a16="http://schemas.microsoft.com/office/drawing/2014/main" id="{E3DE8531-CA14-4DE1-A0B8-FE1606B51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3" y="2485"/>
                  <a:ext cx="319" cy="97"/>
                </a:xfrm>
                <a:custGeom>
                  <a:avLst/>
                  <a:gdLst>
                    <a:gd name="T0" fmla="*/ 319 w 319"/>
                    <a:gd name="T1" fmla="*/ 0 h 97"/>
                    <a:gd name="T2" fmla="*/ 299 w 319"/>
                    <a:gd name="T3" fmla="*/ 10 h 97"/>
                    <a:gd name="T4" fmla="*/ 280 w 319"/>
                    <a:gd name="T5" fmla="*/ 20 h 97"/>
                    <a:gd name="T6" fmla="*/ 261 w 319"/>
                    <a:gd name="T7" fmla="*/ 25 h 97"/>
                    <a:gd name="T8" fmla="*/ 242 w 319"/>
                    <a:gd name="T9" fmla="*/ 34 h 97"/>
                    <a:gd name="T10" fmla="*/ 222 w 319"/>
                    <a:gd name="T11" fmla="*/ 44 h 97"/>
                    <a:gd name="T12" fmla="*/ 203 w 319"/>
                    <a:gd name="T13" fmla="*/ 49 h 97"/>
                    <a:gd name="T14" fmla="*/ 184 w 319"/>
                    <a:gd name="T15" fmla="*/ 58 h 97"/>
                    <a:gd name="T16" fmla="*/ 164 w 319"/>
                    <a:gd name="T17" fmla="*/ 63 h 97"/>
                    <a:gd name="T18" fmla="*/ 145 w 319"/>
                    <a:gd name="T19" fmla="*/ 68 h 97"/>
                    <a:gd name="T20" fmla="*/ 126 w 319"/>
                    <a:gd name="T21" fmla="*/ 78 h 97"/>
                    <a:gd name="T22" fmla="*/ 102 w 319"/>
                    <a:gd name="T23" fmla="*/ 82 h 97"/>
                    <a:gd name="T24" fmla="*/ 82 w 319"/>
                    <a:gd name="T25" fmla="*/ 87 h 97"/>
                    <a:gd name="T26" fmla="*/ 63 w 319"/>
                    <a:gd name="T27" fmla="*/ 92 h 97"/>
                    <a:gd name="T28" fmla="*/ 44 w 319"/>
                    <a:gd name="T29" fmla="*/ 92 h 97"/>
                    <a:gd name="T30" fmla="*/ 19 w 319"/>
                    <a:gd name="T31" fmla="*/ 97 h 97"/>
                    <a:gd name="T32" fmla="*/ 0 w 319"/>
                    <a:gd name="T33" fmla="*/ 97 h 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9"/>
                    <a:gd name="T52" fmla="*/ 0 h 97"/>
                    <a:gd name="T53" fmla="*/ 319 w 319"/>
                    <a:gd name="T54" fmla="*/ 97 h 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9" h="97">
                      <a:moveTo>
                        <a:pt x="319" y="0"/>
                      </a:moveTo>
                      <a:lnTo>
                        <a:pt x="299" y="10"/>
                      </a:lnTo>
                      <a:lnTo>
                        <a:pt x="280" y="20"/>
                      </a:lnTo>
                      <a:lnTo>
                        <a:pt x="261" y="25"/>
                      </a:lnTo>
                      <a:lnTo>
                        <a:pt x="242" y="34"/>
                      </a:lnTo>
                      <a:lnTo>
                        <a:pt x="222" y="44"/>
                      </a:lnTo>
                      <a:lnTo>
                        <a:pt x="203" y="49"/>
                      </a:lnTo>
                      <a:lnTo>
                        <a:pt x="184" y="58"/>
                      </a:lnTo>
                      <a:lnTo>
                        <a:pt x="164" y="63"/>
                      </a:lnTo>
                      <a:lnTo>
                        <a:pt x="145" y="68"/>
                      </a:lnTo>
                      <a:lnTo>
                        <a:pt x="126" y="78"/>
                      </a:lnTo>
                      <a:lnTo>
                        <a:pt x="102" y="82"/>
                      </a:lnTo>
                      <a:lnTo>
                        <a:pt x="82" y="87"/>
                      </a:lnTo>
                      <a:lnTo>
                        <a:pt x="63" y="92"/>
                      </a:lnTo>
                      <a:lnTo>
                        <a:pt x="44" y="92"/>
                      </a:lnTo>
                      <a:lnTo>
                        <a:pt x="19" y="97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2" name="Freeform 1988">
                  <a:extLst>
                    <a:ext uri="{FF2B5EF4-FFF2-40B4-BE49-F238E27FC236}">
                      <a16:creationId xmlns:a16="http://schemas.microsoft.com/office/drawing/2014/main" id="{4EBF2878-6D3B-447B-A396-15F0D64C0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6" y="2548"/>
                  <a:ext cx="87" cy="34"/>
                </a:xfrm>
                <a:custGeom>
                  <a:avLst/>
                  <a:gdLst>
                    <a:gd name="T0" fmla="*/ 87 w 87"/>
                    <a:gd name="T1" fmla="*/ 34 h 34"/>
                    <a:gd name="T2" fmla="*/ 82 w 87"/>
                    <a:gd name="T3" fmla="*/ 34 h 34"/>
                    <a:gd name="T4" fmla="*/ 73 w 87"/>
                    <a:gd name="T5" fmla="*/ 34 h 34"/>
                    <a:gd name="T6" fmla="*/ 68 w 87"/>
                    <a:gd name="T7" fmla="*/ 29 h 34"/>
                    <a:gd name="T8" fmla="*/ 63 w 87"/>
                    <a:gd name="T9" fmla="*/ 29 h 34"/>
                    <a:gd name="T10" fmla="*/ 58 w 87"/>
                    <a:gd name="T11" fmla="*/ 24 h 34"/>
                    <a:gd name="T12" fmla="*/ 53 w 87"/>
                    <a:gd name="T13" fmla="*/ 24 h 34"/>
                    <a:gd name="T14" fmla="*/ 49 w 87"/>
                    <a:gd name="T15" fmla="*/ 19 h 34"/>
                    <a:gd name="T16" fmla="*/ 44 w 87"/>
                    <a:gd name="T17" fmla="*/ 19 h 34"/>
                    <a:gd name="T18" fmla="*/ 39 w 87"/>
                    <a:gd name="T19" fmla="*/ 15 h 34"/>
                    <a:gd name="T20" fmla="*/ 34 w 87"/>
                    <a:gd name="T21" fmla="*/ 10 h 34"/>
                    <a:gd name="T22" fmla="*/ 29 w 87"/>
                    <a:gd name="T23" fmla="*/ 10 h 34"/>
                    <a:gd name="T24" fmla="*/ 24 w 87"/>
                    <a:gd name="T25" fmla="*/ 5 h 34"/>
                    <a:gd name="T26" fmla="*/ 20 w 87"/>
                    <a:gd name="T27" fmla="*/ 5 h 34"/>
                    <a:gd name="T28" fmla="*/ 15 w 87"/>
                    <a:gd name="T29" fmla="*/ 5 h 34"/>
                    <a:gd name="T30" fmla="*/ 5 w 87"/>
                    <a:gd name="T31" fmla="*/ 0 h 34"/>
                    <a:gd name="T32" fmla="*/ 0 w 87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34"/>
                    <a:gd name="T53" fmla="*/ 87 w 8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34">
                      <a:moveTo>
                        <a:pt x="87" y="34"/>
                      </a:moveTo>
                      <a:lnTo>
                        <a:pt x="82" y="34"/>
                      </a:lnTo>
                      <a:lnTo>
                        <a:pt x="73" y="34"/>
                      </a:lnTo>
                      <a:lnTo>
                        <a:pt x="68" y="29"/>
                      </a:lnTo>
                      <a:lnTo>
                        <a:pt x="63" y="29"/>
                      </a:lnTo>
                      <a:lnTo>
                        <a:pt x="58" y="24"/>
                      </a:lnTo>
                      <a:lnTo>
                        <a:pt x="53" y="24"/>
                      </a:lnTo>
                      <a:lnTo>
                        <a:pt x="49" y="19"/>
                      </a:lnTo>
                      <a:lnTo>
                        <a:pt x="44" y="19"/>
                      </a:lnTo>
                      <a:lnTo>
                        <a:pt x="39" y="15"/>
                      </a:lnTo>
                      <a:lnTo>
                        <a:pt x="34" y="10"/>
                      </a:lnTo>
                      <a:lnTo>
                        <a:pt x="29" y="10"/>
                      </a:lnTo>
                      <a:lnTo>
                        <a:pt x="24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3" name="Freeform 1989">
                  <a:extLst>
                    <a:ext uri="{FF2B5EF4-FFF2-40B4-BE49-F238E27FC236}">
                      <a16:creationId xmlns:a16="http://schemas.microsoft.com/office/drawing/2014/main" id="{6D359CAB-A5BD-4A6D-81C2-149FA35A8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6" y="2534"/>
                  <a:ext cx="10" cy="14"/>
                </a:xfrm>
                <a:custGeom>
                  <a:avLst/>
                  <a:gdLst>
                    <a:gd name="T0" fmla="*/ 0 w 10"/>
                    <a:gd name="T1" fmla="*/ 14 h 14"/>
                    <a:gd name="T2" fmla="*/ 0 w 10"/>
                    <a:gd name="T3" fmla="*/ 14 h 14"/>
                    <a:gd name="T4" fmla="*/ 0 w 10"/>
                    <a:gd name="T5" fmla="*/ 9 h 14"/>
                    <a:gd name="T6" fmla="*/ 0 w 10"/>
                    <a:gd name="T7" fmla="*/ 9 h 14"/>
                    <a:gd name="T8" fmla="*/ 0 w 10"/>
                    <a:gd name="T9" fmla="*/ 9 h 14"/>
                    <a:gd name="T10" fmla="*/ 0 w 10"/>
                    <a:gd name="T11" fmla="*/ 9 h 14"/>
                    <a:gd name="T12" fmla="*/ 0 w 10"/>
                    <a:gd name="T13" fmla="*/ 5 h 14"/>
                    <a:gd name="T14" fmla="*/ 0 w 10"/>
                    <a:gd name="T15" fmla="*/ 5 h 14"/>
                    <a:gd name="T16" fmla="*/ 0 w 10"/>
                    <a:gd name="T17" fmla="*/ 5 h 14"/>
                    <a:gd name="T18" fmla="*/ 0 w 10"/>
                    <a:gd name="T19" fmla="*/ 5 h 14"/>
                    <a:gd name="T20" fmla="*/ 0 w 10"/>
                    <a:gd name="T21" fmla="*/ 5 h 14"/>
                    <a:gd name="T22" fmla="*/ 5 w 10"/>
                    <a:gd name="T23" fmla="*/ 0 h 14"/>
                    <a:gd name="T24" fmla="*/ 5 w 10"/>
                    <a:gd name="T25" fmla="*/ 0 h 14"/>
                    <a:gd name="T26" fmla="*/ 5 w 10"/>
                    <a:gd name="T27" fmla="*/ 0 h 14"/>
                    <a:gd name="T28" fmla="*/ 5 w 10"/>
                    <a:gd name="T29" fmla="*/ 0 h 14"/>
                    <a:gd name="T30" fmla="*/ 10 w 10"/>
                    <a:gd name="T31" fmla="*/ 0 h 14"/>
                    <a:gd name="T32" fmla="*/ 10 w 10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"/>
                    <a:gd name="T53" fmla="*/ 10 w 1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4" name="Freeform 1990">
                  <a:extLst>
                    <a:ext uri="{FF2B5EF4-FFF2-40B4-BE49-F238E27FC236}">
                      <a16:creationId xmlns:a16="http://schemas.microsoft.com/office/drawing/2014/main" id="{406A79A8-B1B7-4017-9612-28DE18DA4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2505"/>
                  <a:ext cx="198" cy="29"/>
                </a:xfrm>
                <a:custGeom>
                  <a:avLst/>
                  <a:gdLst>
                    <a:gd name="T0" fmla="*/ 0 w 198"/>
                    <a:gd name="T1" fmla="*/ 29 h 29"/>
                    <a:gd name="T2" fmla="*/ 10 w 198"/>
                    <a:gd name="T3" fmla="*/ 24 h 29"/>
                    <a:gd name="T4" fmla="*/ 24 w 198"/>
                    <a:gd name="T5" fmla="*/ 19 h 29"/>
                    <a:gd name="T6" fmla="*/ 34 w 198"/>
                    <a:gd name="T7" fmla="*/ 14 h 29"/>
                    <a:gd name="T8" fmla="*/ 48 w 198"/>
                    <a:gd name="T9" fmla="*/ 14 h 29"/>
                    <a:gd name="T10" fmla="*/ 58 w 198"/>
                    <a:gd name="T11" fmla="*/ 9 h 29"/>
                    <a:gd name="T12" fmla="*/ 72 w 198"/>
                    <a:gd name="T13" fmla="*/ 9 h 29"/>
                    <a:gd name="T14" fmla="*/ 87 w 198"/>
                    <a:gd name="T15" fmla="*/ 5 h 29"/>
                    <a:gd name="T16" fmla="*/ 96 w 198"/>
                    <a:gd name="T17" fmla="*/ 5 h 29"/>
                    <a:gd name="T18" fmla="*/ 111 w 198"/>
                    <a:gd name="T19" fmla="*/ 0 h 29"/>
                    <a:gd name="T20" fmla="*/ 125 w 198"/>
                    <a:gd name="T21" fmla="*/ 0 h 29"/>
                    <a:gd name="T22" fmla="*/ 135 w 198"/>
                    <a:gd name="T23" fmla="*/ 0 h 29"/>
                    <a:gd name="T24" fmla="*/ 150 w 198"/>
                    <a:gd name="T25" fmla="*/ 0 h 29"/>
                    <a:gd name="T26" fmla="*/ 164 w 198"/>
                    <a:gd name="T27" fmla="*/ 0 h 29"/>
                    <a:gd name="T28" fmla="*/ 174 w 198"/>
                    <a:gd name="T29" fmla="*/ 5 h 29"/>
                    <a:gd name="T30" fmla="*/ 188 w 198"/>
                    <a:gd name="T31" fmla="*/ 5 h 29"/>
                    <a:gd name="T32" fmla="*/ 198 w 198"/>
                    <a:gd name="T33" fmla="*/ 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"/>
                    <a:gd name="T52" fmla="*/ 0 h 29"/>
                    <a:gd name="T53" fmla="*/ 198 w 198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" h="29">
                      <a:moveTo>
                        <a:pt x="0" y="29"/>
                      </a:moveTo>
                      <a:lnTo>
                        <a:pt x="10" y="24"/>
                      </a:lnTo>
                      <a:lnTo>
                        <a:pt x="24" y="19"/>
                      </a:lnTo>
                      <a:lnTo>
                        <a:pt x="34" y="14"/>
                      </a:lnTo>
                      <a:lnTo>
                        <a:pt x="48" y="14"/>
                      </a:lnTo>
                      <a:lnTo>
                        <a:pt x="58" y="9"/>
                      </a:lnTo>
                      <a:lnTo>
                        <a:pt x="72" y="9"/>
                      </a:lnTo>
                      <a:lnTo>
                        <a:pt x="87" y="5"/>
                      </a:lnTo>
                      <a:lnTo>
                        <a:pt x="96" y="5"/>
                      </a:lnTo>
                      <a:lnTo>
                        <a:pt x="111" y="0"/>
                      </a:lnTo>
                      <a:lnTo>
                        <a:pt x="125" y="0"/>
                      </a:lnTo>
                      <a:lnTo>
                        <a:pt x="135" y="0"/>
                      </a:lnTo>
                      <a:lnTo>
                        <a:pt x="150" y="0"/>
                      </a:lnTo>
                      <a:lnTo>
                        <a:pt x="164" y="0"/>
                      </a:lnTo>
                      <a:lnTo>
                        <a:pt x="174" y="5"/>
                      </a:lnTo>
                      <a:lnTo>
                        <a:pt x="188" y="5"/>
                      </a:lnTo>
                      <a:lnTo>
                        <a:pt x="198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5" name="Freeform 1991">
                  <a:extLst>
                    <a:ext uri="{FF2B5EF4-FFF2-40B4-BE49-F238E27FC236}">
                      <a16:creationId xmlns:a16="http://schemas.microsoft.com/office/drawing/2014/main" id="{FF1C6CC6-ED66-43C8-AE58-648BEBCF0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4" y="2408"/>
                  <a:ext cx="270" cy="106"/>
                </a:xfrm>
                <a:custGeom>
                  <a:avLst/>
                  <a:gdLst>
                    <a:gd name="T0" fmla="*/ 0 w 270"/>
                    <a:gd name="T1" fmla="*/ 106 h 106"/>
                    <a:gd name="T2" fmla="*/ 19 w 270"/>
                    <a:gd name="T3" fmla="*/ 102 h 106"/>
                    <a:gd name="T4" fmla="*/ 38 w 270"/>
                    <a:gd name="T5" fmla="*/ 102 h 106"/>
                    <a:gd name="T6" fmla="*/ 58 w 270"/>
                    <a:gd name="T7" fmla="*/ 97 h 106"/>
                    <a:gd name="T8" fmla="*/ 77 w 270"/>
                    <a:gd name="T9" fmla="*/ 92 h 106"/>
                    <a:gd name="T10" fmla="*/ 92 w 270"/>
                    <a:gd name="T11" fmla="*/ 87 h 106"/>
                    <a:gd name="T12" fmla="*/ 106 w 270"/>
                    <a:gd name="T13" fmla="*/ 82 h 106"/>
                    <a:gd name="T14" fmla="*/ 125 w 270"/>
                    <a:gd name="T15" fmla="*/ 73 h 106"/>
                    <a:gd name="T16" fmla="*/ 140 w 270"/>
                    <a:gd name="T17" fmla="*/ 68 h 106"/>
                    <a:gd name="T18" fmla="*/ 159 w 270"/>
                    <a:gd name="T19" fmla="*/ 58 h 106"/>
                    <a:gd name="T20" fmla="*/ 174 w 270"/>
                    <a:gd name="T21" fmla="*/ 48 h 106"/>
                    <a:gd name="T22" fmla="*/ 188 w 270"/>
                    <a:gd name="T23" fmla="*/ 39 h 106"/>
                    <a:gd name="T24" fmla="*/ 203 w 270"/>
                    <a:gd name="T25" fmla="*/ 34 h 106"/>
                    <a:gd name="T26" fmla="*/ 222 w 270"/>
                    <a:gd name="T27" fmla="*/ 24 h 106"/>
                    <a:gd name="T28" fmla="*/ 236 w 270"/>
                    <a:gd name="T29" fmla="*/ 15 h 106"/>
                    <a:gd name="T30" fmla="*/ 251 w 270"/>
                    <a:gd name="T31" fmla="*/ 10 h 106"/>
                    <a:gd name="T32" fmla="*/ 270 w 270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0"/>
                    <a:gd name="T52" fmla="*/ 0 h 106"/>
                    <a:gd name="T53" fmla="*/ 270 w 270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0" h="106">
                      <a:moveTo>
                        <a:pt x="0" y="106"/>
                      </a:moveTo>
                      <a:lnTo>
                        <a:pt x="19" y="102"/>
                      </a:lnTo>
                      <a:lnTo>
                        <a:pt x="38" y="102"/>
                      </a:lnTo>
                      <a:lnTo>
                        <a:pt x="58" y="97"/>
                      </a:lnTo>
                      <a:lnTo>
                        <a:pt x="77" y="92"/>
                      </a:lnTo>
                      <a:lnTo>
                        <a:pt x="92" y="87"/>
                      </a:lnTo>
                      <a:lnTo>
                        <a:pt x="106" y="82"/>
                      </a:lnTo>
                      <a:lnTo>
                        <a:pt x="125" y="73"/>
                      </a:lnTo>
                      <a:lnTo>
                        <a:pt x="140" y="68"/>
                      </a:lnTo>
                      <a:lnTo>
                        <a:pt x="159" y="58"/>
                      </a:lnTo>
                      <a:lnTo>
                        <a:pt x="174" y="48"/>
                      </a:lnTo>
                      <a:lnTo>
                        <a:pt x="188" y="39"/>
                      </a:lnTo>
                      <a:lnTo>
                        <a:pt x="203" y="34"/>
                      </a:lnTo>
                      <a:lnTo>
                        <a:pt x="222" y="24"/>
                      </a:lnTo>
                      <a:lnTo>
                        <a:pt x="236" y="15"/>
                      </a:lnTo>
                      <a:lnTo>
                        <a:pt x="251" y="10"/>
                      </a:lnTo>
                      <a:lnTo>
                        <a:pt x="27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6" name="Freeform 1992">
                  <a:extLst>
                    <a:ext uri="{FF2B5EF4-FFF2-40B4-BE49-F238E27FC236}">
                      <a16:creationId xmlns:a16="http://schemas.microsoft.com/office/drawing/2014/main" id="{8D523FD9-8A54-42DD-BF5B-B7024A209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4" y="2350"/>
                  <a:ext cx="126" cy="63"/>
                </a:xfrm>
                <a:custGeom>
                  <a:avLst/>
                  <a:gdLst>
                    <a:gd name="T0" fmla="*/ 0 w 126"/>
                    <a:gd name="T1" fmla="*/ 58 h 63"/>
                    <a:gd name="T2" fmla="*/ 10 w 126"/>
                    <a:gd name="T3" fmla="*/ 63 h 63"/>
                    <a:gd name="T4" fmla="*/ 20 w 126"/>
                    <a:gd name="T5" fmla="*/ 63 h 63"/>
                    <a:gd name="T6" fmla="*/ 29 w 126"/>
                    <a:gd name="T7" fmla="*/ 63 h 63"/>
                    <a:gd name="T8" fmla="*/ 34 w 126"/>
                    <a:gd name="T9" fmla="*/ 58 h 63"/>
                    <a:gd name="T10" fmla="*/ 44 w 126"/>
                    <a:gd name="T11" fmla="*/ 53 h 63"/>
                    <a:gd name="T12" fmla="*/ 48 w 126"/>
                    <a:gd name="T13" fmla="*/ 49 h 63"/>
                    <a:gd name="T14" fmla="*/ 58 w 126"/>
                    <a:gd name="T15" fmla="*/ 44 h 63"/>
                    <a:gd name="T16" fmla="*/ 63 w 126"/>
                    <a:gd name="T17" fmla="*/ 39 h 63"/>
                    <a:gd name="T18" fmla="*/ 73 w 126"/>
                    <a:gd name="T19" fmla="*/ 34 h 63"/>
                    <a:gd name="T20" fmla="*/ 77 w 126"/>
                    <a:gd name="T21" fmla="*/ 29 h 63"/>
                    <a:gd name="T22" fmla="*/ 87 w 126"/>
                    <a:gd name="T23" fmla="*/ 20 h 63"/>
                    <a:gd name="T24" fmla="*/ 92 w 126"/>
                    <a:gd name="T25" fmla="*/ 15 h 63"/>
                    <a:gd name="T26" fmla="*/ 102 w 126"/>
                    <a:gd name="T27" fmla="*/ 10 h 63"/>
                    <a:gd name="T28" fmla="*/ 106 w 126"/>
                    <a:gd name="T29" fmla="*/ 5 h 63"/>
                    <a:gd name="T30" fmla="*/ 116 w 126"/>
                    <a:gd name="T31" fmla="*/ 5 h 63"/>
                    <a:gd name="T32" fmla="*/ 126 w 126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6"/>
                    <a:gd name="T52" fmla="*/ 0 h 63"/>
                    <a:gd name="T53" fmla="*/ 126 w 126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6" h="63">
                      <a:moveTo>
                        <a:pt x="0" y="58"/>
                      </a:moveTo>
                      <a:lnTo>
                        <a:pt x="10" y="63"/>
                      </a:lnTo>
                      <a:lnTo>
                        <a:pt x="20" y="63"/>
                      </a:lnTo>
                      <a:lnTo>
                        <a:pt x="29" y="63"/>
                      </a:lnTo>
                      <a:lnTo>
                        <a:pt x="34" y="58"/>
                      </a:lnTo>
                      <a:lnTo>
                        <a:pt x="44" y="53"/>
                      </a:lnTo>
                      <a:lnTo>
                        <a:pt x="48" y="49"/>
                      </a:lnTo>
                      <a:lnTo>
                        <a:pt x="58" y="44"/>
                      </a:lnTo>
                      <a:lnTo>
                        <a:pt x="63" y="39"/>
                      </a:lnTo>
                      <a:lnTo>
                        <a:pt x="73" y="34"/>
                      </a:lnTo>
                      <a:lnTo>
                        <a:pt x="77" y="29"/>
                      </a:lnTo>
                      <a:lnTo>
                        <a:pt x="87" y="20"/>
                      </a:lnTo>
                      <a:lnTo>
                        <a:pt x="92" y="15"/>
                      </a:lnTo>
                      <a:lnTo>
                        <a:pt x="102" y="10"/>
                      </a:lnTo>
                      <a:lnTo>
                        <a:pt x="106" y="5"/>
                      </a:lnTo>
                      <a:lnTo>
                        <a:pt x="116" y="5"/>
                      </a:lnTo>
                      <a:lnTo>
                        <a:pt x="12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7" name="Line 1993">
                  <a:extLst>
                    <a:ext uri="{FF2B5EF4-FFF2-40B4-BE49-F238E27FC236}">
                      <a16:creationId xmlns:a16="http://schemas.microsoft.com/office/drawing/2014/main" id="{F688FCB7-B367-4F3A-A248-BAF6EFCF04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0" y="2321"/>
                  <a:ext cx="38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8" name="Freeform 1994">
                  <a:extLst>
                    <a:ext uri="{FF2B5EF4-FFF2-40B4-BE49-F238E27FC236}">
                      <a16:creationId xmlns:a16="http://schemas.microsoft.com/office/drawing/2014/main" id="{9C1E392C-69A7-4B9A-BE5A-6E52D8152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2321"/>
                  <a:ext cx="236" cy="164"/>
                </a:xfrm>
                <a:custGeom>
                  <a:avLst/>
                  <a:gdLst>
                    <a:gd name="T0" fmla="*/ 236 w 236"/>
                    <a:gd name="T1" fmla="*/ 0 h 164"/>
                    <a:gd name="T2" fmla="*/ 222 w 236"/>
                    <a:gd name="T3" fmla="*/ 15 h 164"/>
                    <a:gd name="T4" fmla="*/ 212 w 236"/>
                    <a:gd name="T5" fmla="*/ 24 h 164"/>
                    <a:gd name="T6" fmla="*/ 198 w 236"/>
                    <a:gd name="T7" fmla="*/ 39 h 164"/>
                    <a:gd name="T8" fmla="*/ 183 w 236"/>
                    <a:gd name="T9" fmla="*/ 49 h 164"/>
                    <a:gd name="T10" fmla="*/ 174 w 236"/>
                    <a:gd name="T11" fmla="*/ 63 h 164"/>
                    <a:gd name="T12" fmla="*/ 159 w 236"/>
                    <a:gd name="T13" fmla="*/ 73 h 164"/>
                    <a:gd name="T14" fmla="*/ 145 w 236"/>
                    <a:gd name="T15" fmla="*/ 87 h 164"/>
                    <a:gd name="T16" fmla="*/ 125 w 236"/>
                    <a:gd name="T17" fmla="*/ 97 h 164"/>
                    <a:gd name="T18" fmla="*/ 111 w 236"/>
                    <a:gd name="T19" fmla="*/ 106 h 164"/>
                    <a:gd name="T20" fmla="*/ 96 w 236"/>
                    <a:gd name="T21" fmla="*/ 116 h 164"/>
                    <a:gd name="T22" fmla="*/ 82 w 236"/>
                    <a:gd name="T23" fmla="*/ 126 h 164"/>
                    <a:gd name="T24" fmla="*/ 63 w 236"/>
                    <a:gd name="T25" fmla="*/ 135 h 164"/>
                    <a:gd name="T26" fmla="*/ 48 w 236"/>
                    <a:gd name="T27" fmla="*/ 145 h 164"/>
                    <a:gd name="T28" fmla="*/ 34 w 236"/>
                    <a:gd name="T29" fmla="*/ 150 h 164"/>
                    <a:gd name="T30" fmla="*/ 14 w 236"/>
                    <a:gd name="T31" fmla="*/ 160 h 164"/>
                    <a:gd name="T32" fmla="*/ 0 w 236"/>
                    <a:gd name="T33" fmla="*/ 164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6"/>
                    <a:gd name="T52" fmla="*/ 0 h 164"/>
                    <a:gd name="T53" fmla="*/ 236 w 236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6" h="164">
                      <a:moveTo>
                        <a:pt x="236" y="0"/>
                      </a:moveTo>
                      <a:lnTo>
                        <a:pt x="222" y="15"/>
                      </a:lnTo>
                      <a:lnTo>
                        <a:pt x="212" y="24"/>
                      </a:lnTo>
                      <a:lnTo>
                        <a:pt x="198" y="39"/>
                      </a:lnTo>
                      <a:lnTo>
                        <a:pt x="183" y="49"/>
                      </a:lnTo>
                      <a:lnTo>
                        <a:pt x="174" y="63"/>
                      </a:lnTo>
                      <a:lnTo>
                        <a:pt x="159" y="73"/>
                      </a:lnTo>
                      <a:lnTo>
                        <a:pt x="145" y="87"/>
                      </a:lnTo>
                      <a:lnTo>
                        <a:pt x="125" y="97"/>
                      </a:lnTo>
                      <a:lnTo>
                        <a:pt x="111" y="106"/>
                      </a:lnTo>
                      <a:lnTo>
                        <a:pt x="96" y="116"/>
                      </a:lnTo>
                      <a:lnTo>
                        <a:pt x="82" y="126"/>
                      </a:lnTo>
                      <a:lnTo>
                        <a:pt x="63" y="135"/>
                      </a:lnTo>
                      <a:lnTo>
                        <a:pt x="48" y="145"/>
                      </a:lnTo>
                      <a:lnTo>
                        <a:pt x="34" y="150"/>
                      </a:lnTo>
                      <a:lnTo>
                        <a:pt x="14" y="160"/>
                      </a:lnTo>
                      <a:lnTo>
                        <a:pt x="0" y="1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9" name="Freeform 1995">
                  <a:extLst>
                    <a:ext uri="{FF2B5EF4-FFF2-40B4-BE49-F238E27FC236}">
                      <a16:creationId xmlns:a16="http://schemas.microsoft.com/office/drawing/2014/main" id="{21FFD7EE-DBD9-4C95-B6AC-5C44DD514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2403"/>
                  <a:ext cx="14" cy="82"/>
                </a:xfrm>
                <a:custGeom>
                  <a:avLst/>
                  <a:gdLst>
                    <a:gd name="T0" fmla="*/ 14 w 14"/>
                    <a:gd name="T1" fmla="*/ 49 h 82"/>
                    <a:gd name="T2" fmla="*/ 14 w 14"/>
                    <a:gd name="T3" fmla="*/ 49 h 82"/>
                    <a:gd name="T4" fmla="*/ 14 w 14"/>
                    <a:gd name="T5" fmla="*/ 53 h 82"/>
                    <a:gd name="T6" fmla="*/ 9 w 14"/>
                    <a:gd name="T7" fmla="*/ 53 h 82"/>
                    <a:gd name="T8" fmla="*/ 9 w 14"/>
                    <a:gd name="T9" fmla="*/ 58 h 82"/>
                    <a:gd name="T10" fmla="*/ 9 w 14"/>
                    <a:gd name="T11" fmla="*/ 63 h 82"/>
                    <a:gd name="T12" fmla="*/ 9 w 14"/>
                    <a:gd name="T13" fmla="*/ 63 h 82"/>
                    <a:gd name="T14" fmla="*/ 9 w 14"/>
                    <a:gd name="T15" fmla="*/ 68 h 82"/>
                    <a:gd name="T16" fmla="*/ 9 w 14"/>
                    <a:gd name="T17" fmla="*/ 68 h 82"/>
                    <a:gd name="T18" fmla="*/ 9 w 14"/>
                    <a:gd name="T19" fmla="*/ 73 h 82"/>
                    <a:gd name="T20" fmla="*/ 4 w 14"/>
                    <a:gd name="T21" fmla="*/ 73 h 82"/>
                    <a:gd name="T22" fmla="*/ 4 w 14"/>
                    <a:gd name="T23" fmla="*/ 78 h 82"/>
                    <a:gd name="T24" fmla="*/ 4 w 14"/>
                    <a:gd name="T25" fmla="*/ 78 h 82"/>
                    <a:gd name="T26" fmla="*/ 4 w 14"/>
                    <a:gd name="T27" fmla="*/ 82 h 82"/>
                    <a:gd name="T28" fmla="*/ 0 w 14"/>
                    <a:gd name="T29" fmla="*/ 82 h 82"/>
                    <a:gd name="T30" fmla="*/ 0 w 14"/>
                    <a:gd name="T31" fmla="*/ 82 h 82"/>
                    <a:gd name="T32" fmla="*/ 0 w 14"/>
                    <a:gd name="T33" fmla="*/ 82 h 82"/>
                    <a:gd name="T34" fmla="*/ 0 w 14"/>
                    <a:gd name="T35" fmla="*/ 78 h 82"/>
                    <a:gd name="T36" fmla="*/ 0 w 14"/>
                    <a:gd name="T37" fmla="*/ 73 h 82"/>
                    <a:gd name="T38" fmla="*/ 0 w 14"/>
                    <a:gd name="T39" fmla="*/ 68 h 82"/>
                    <a:gd name="T40" fmla="*/ 0 w 14"/>
                    <a:gd name="T41" fmla="*/ 63 h 82"/>
                    <a:gd name="T42" fmla="*/ 0 w 14"/>
                    <a:gd name="T43" fmla="*/ 58 h 82"/>
                    <a:gd name="T44" fmla="*/ 0 w 14"/>
                    <a:gd name="T45" fmla="*/ 53 h 82"/>
                    <a:gd name="T46" fmla="*/ 4 w 14"/>
                    <a:gd name="T47" fmla="*/ 49 h 82"/>
                    <a:gd name="T48" fmla="*/ 4 w 14"/>
                    <a:gd name="T49" fmla="*/ 44 h 82"/>
                    <a:gd name="T50" fmla="*/ 4 w 14"/>
                    <a:gd name="T51" fmla="*/ 39 h 82"/>
                    <a:gd name="T52" fmla="*/ 4 w 14"/>
                    <a:gd name="T53" fmla="*/ 34 h 82"/>
                    <a:gd name="T54" fmla="*/ 0 w 14"/>
                    <a:gd name="T55" fmla="*/ 24 h 82"/>
                    <a:gd name="T56" fmla="*/ 0 w 14"/>
                    <a:gd name="T57" fmla="*/ 20 h 82"/>
                    <a:gd name="T58" fmla="*/ 0 w 14"/>
                    <a:gd name="T59" fmla="*/ 15 h 82"/>
                    <a:gd name="T60" fmla="*/ 0 w 14"/>
                    <a:gd name="T61" fmla="*/ 10 h 82"/>
                    <a:gd name="T62" fmla="*/ 0 w 14"/>
                    <a:gd name="T63" fmla="*/ 5 h 82"/>
                    <a:gd name="T64" fmla="*/ 0 w 14"/>
                    <a:gd name="T65" fmla="*/ 0 h 82"/>
                    <a:gd name="T66" fmla="*/ 0 w 14"/>
                    <a:gd name="T67" fmla="*/ 0 h 82"/>
                    <a:gd name="T68" fmla="*/ 4 w 14"/>
                    <a:gd name="T69" fmla="*/ 5 h 82"/>
                    <a:gd name="T70" fmla="*/ 9 w 14"/>
                    <a:gd name="T71" fmla="*/ 5 h 82"/>
                    <a:gd name="T72" fmla="*/ 9 w 14"/>
                    <a:gd name="T73" fmla="*/ 10 h 82"/>
                    <a:gd name="T74" fmla="*/ 9 w 14"/>
                    <a:gd name="T75" fmla="*/ 10 h 82"/>
                    <a:gd name="T76" fmla="*/ 14 w 14"/>
                    <a:gd name="T77" fmla="*/ 15 h 82"/>
                    <a:gd name="T78" fmla="*/ 14 w 14"/>
                    <a:gd name="T79" fmla="*/ 20 h 82"/>
                    <a:gd name="T80" fmla="*/ 14 w 14"/>
                    <a:gd name="T81" fmla="*/ 20 h 82"/>
                    <a:gd name="T82" fmla="*/ 14 w 14"/>
                    <a:gd name="T83" fmla="*/ 24 h 82"/>
                    <a:gd name="T84" fmla="*/ 14 w 14"/>
                    <a:gd name="T85" fmla="*/ 29 h 82"/>
                    <a:gd name="T86" fmla="*/ 14 w 14"/>
                    <a:gd name="T87" fmla="*/ 29 h 82"/>
                    <a:gd name="T88" fmla="*/ 14 w 14"/>
                    <a:gd name="T89" fmla="*/ 34 h 82"/>
                    <a:gd name="T90" fmla="*/ 14 w 14"/>
                    <a:gd name="T91" fmla="*/ 39 h 82"/>
                    <a:gd name="T92" fmla="*/ 14 w 14"/>
                    <a:gd name="T93" fmla="*/ 44 h 82"/>
                    <a:gd name="T94" fmla="*/ 14 w 14"/>
                    <a:gd name="T95" fmla="*/ 44 h 82"/>
                    <a:gd name="T96" fmla="*/ 14 w 14"/>
                    <a:gd name="T97" fmla="*/ 49 h 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4"/>
                    <a:gd name="T148" fmla="*/ 0 h 82"/>
                    <a:gd name="T149" fmla="*/ 14 w 14"/>
                    <a:gd name="T150" fmla="*/ 82 h 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4" h="82">
                      <a:moveTo>
                        <a:pt x="14" y="49"/>
                      </a:moveTo>
                      <a:lnTo>
                        <a:pt x="14" y="49"/>
                      </a:lnTo>
                      <a:lnTo>
                        <a:pt x="14" y="53"/>
                      </a:lnTo>
                      <a:lnTo>
                        <a:pt x="9" y="53"/>
                      </a:lnTo>
                      <a:lnTo>
                        <a:pt x="9" y="58"/>
                      </a:lnTo>
                      <a:lnTo>
                        <a:pt x="9" y="63"/>
                      </a:lnTo>
                      <a:lnTo>
                        <a:pt x="9" y="68"/>
                      </a:lnTo>
                      <a:lnTo>
                        <a:pt x="9" y="73"/>
                      </a:lnTo>
                      <a:lnTo>
                        <a:pt x="4" y="73"/>
                      </a:lnTo>
                      <a:lnTo>
                        <a:pt x="4" y="78"/>
                      </a:lnTo>
                      <a:lnTo>
                        <a:pt x="4" y="82"/>
                      </a:lnTo>
                      <a:lnTo>
                        <a:pt x="0" y="82"/>
                      </a:lnTo>
                      <a:lnTo>
                        <a:pt x="0" y="78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4" y="49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14" y="39"/>
                      </a:lnTo>
                      <a:lnTo>
                        <a:pt x="14" y="44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0" name="Freeform 1996">
                  <a:extLst>
                    <a:ext uri="{FF2B5EF4-FFF2-40B4-BE49-F238E27FC236}">
                      <a16:creationId xmlns:a16="http://schemas.microsoft.com/office/drawing/2014/main" id="{025F9B4C-55AC-47A6-ABC2-4D1C16D41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2452"/>
                  <a:ext cx="14" cy="33"/>
                </a:xfrm>
                <a:custGeom>
                  <a:avLst/>
                  <a:gdLst>
                    <a:gd name="T0" fmla="*/ 14 w 14"/>
                    <a:gd name="T1" fmla="*/ 0 h 33"/>
                    <a:gd name="T2" fmla="*/ 14 w 14"/>
                    <a:gd name="T3" fmla="*/ 0 h 33"/>
                    <a:gd name="T4" fmla="*/ 14 w 14"/>
                    <a:gd name="T5" fmla="*/ 4 h 33"/>
                    <a:gd name="T6" fmla="*/ 9 w 14"/>
                    <a:gd name="T7" fmla="*/ 4 h 33"/>
                    <a:gd name="T8" fmla="*/ 9 w 14"/>
                    <a:gd name="T9" fmla="*/ 9 h 33"/>
                    <a:gd name="T10" fmla="*/ 9 w 14"/>
                    <a:gd name="T11" fmla="*/ 14 h 33"/>
                    <a:gd name="T12" fmla="*/ 9 w 14"/>
                    <a:gd name="T13" fmla="*/ 14 h 33"/>
                    <a:gd name="T14" fmla="*/ 9 w 14"/>
                    <a:gd name="T15" fmla="*/ 19 h 33"/>
                    <a:gd name="T16" fmla="*/ 9 w 14"/>
                    <a:gd name="T17" fmla="*/ 19 h 33"/>
                    <a:gd name="T18" fmla="*/ 9 w 14"/>
                    <a:gd name="T19" fmla="*/ 24 h 33"/>
                    <a:gd name="T20" fmla="*/ 4 w 14"/>
                    <a:gd name="T21" fmla="*/ 24 h 33"/>
                    <a:gd name="T22" fmla="*/ 4 w 14"/>
                    <a:gd name="T23" fmla="*/ 29 h 33"/>
                    <a:gd name="T24" fmla="*/ 4 w 14"/>
                    <a:gd name="T25" fmla="*/ 29 h 33"/>
                    <a:gd name="T26" fmla="*/ 4 w 14"/>
                    <a:gd name="T27" fmla="*/ 33 h 33"/>
                    <a:gd name="T28" fmla="*/ 0 w 14"/>
                    <a:gd name="T29" fmla="*/ 33 h 33"/>
                    <a:gd name="T30" fmla="*/ 0 w 14"/>
                    <a:gd name="T31" fmla="*/ 33 h 33"/>
                    <a:gd name="T32" fmla="*/ 0 w 14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3"/>
                    <a:gd name="T53" fmla="*/ 14 w 14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4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1" name="Freeform 1997">
                  <a:extLst>
                    <a:ext uri="{FF2B5EF4-FFF2-40B4-BE49-F238E27FC236}">
                      <a16:creationId xmlns:a16="http://schemas.microsoft.com/office/drawing/2014/main" id="{32FD666A-DE24-44ED-9D71-B1A8E78CE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2403"/>
                  <a:ext cx="4" cy="82"/>
                </a:xfrm>
                <a:custGeom>
                  <a:avLst/>
                  <a:gdLst>
                    <a:gd name="T0" fmla="*/ 0 w 4"/>
                    <a:gd name="T1" fmla="*/ 82 h 82"/>
                    <a:gd name="T2" fmla="*/ 0 w 4"/>
                    <a:gd name="T3" fmla="*/ 78 h 82"/>
                    <a:gd name="T4" fmla="*/ 0 w 4"/>
                    <a:gd name="T5" fmla="*/ 73 h 82"/>
                    <a:gd name="T6" fmla="*/ 0 w 4"/>
                    <a:gd name="T7" fmla="*/ 68 h 82"/>
                    <a:gd name="T8" fmla="*/ 0 w 4"/>
                    <a:gd name="T9" fmla="*/ 63 h 82"/>
                    <a:gd name="T10" fmla="*/ 0 w 4"/>
                    <a:gd name="T11" fmla="*/ 58 h 82"/>
                    <a:gd name="T12" fmla="*/ 0 w 4"/>
                    <a:gd name="T13" fmla="*/ 53 h 82"/>
                    <a:gd name="T14" fmla="*/ 4 w 4"/>
                    <a:gd name="T15" fmla="*/ 49 h 82"/>
                    <a:gd name="T16" fmla="*/ 4 w 4"/>
                    <a:gd name="T17" fmla="*/ 44 h 82"/>
                    <a:gd name="T18" fmla="*/ 4 w 4"/>
                    <a:gd name="T19" fmla="*/ 39 h 82"/>
                    <a:gd name="T20" fmla="*/ 4 w 4"/>
                    <a:gd name="T21" fmla="*/ 34 h 82"/>
                    <a:gd name="T22" fmla="*/ 0 w 4"/>
                    <a:gd name="T23" fmla="*/ 24 h 82"/>
                    <a:gd name="T24" fmla="*/ 0 w 4"/>
                    <a:gd name="T25" fmla="*/ 20 h 82"/>
                    <a:gd name="T26" fmla="*/ 0 w 4"/>
                    <a:gd name="T27" fmla="*/ 15 h 82"/>
                    <a:gd name="T28" fmla="*/ 0 w 4"/>
                    <a:gd name="T29" fmla="*/ 10 h 82"/>
                    <a:gd name="T30" fmla="*/ 0 w 4"/>
                    <a:gd name="T31" fmla="*/ 5 h 82"/>
                    <a:gd name="T32" fmla="*/ 0 w 4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82"/>
                    <a:gd name="T53" fmla="*/ 4 w 4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82">
                      <a:moveTo>
                        <a:pt x="0" y="82"/>
                      </a:moveTo>
                      <a:lnTo>
                        <a:pt x="0" y="78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4" y="49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2" name="Freeform 1998">
                  <a:extLst>
                    <a:ext uri="{FF2B5EF4-FFF2-40B4-BE49-F238E27FC236}">
                      <a16:creationId xmlns:a16="http://schemas.microsoft.com/office/drawing/2014/main" id="{62A634E0-6619-4509-97EB-1724050B8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2403"/>
                  <a:ext cx="14" cy="49"/>
                </a:xfrm>
                <a:custGeom>
                  <a:avLst/>
                  <a:gdLst>
                    <a:gd name="T0" fmla="*/ 0 w 14"/>
                    <a:gd name="T1" fmla="*/ 0 h 49"/>
                    <a:gd name="T2" fmla="*/ 0 w 14"/>
                    <a:gd name="T3" fmla="*/ 0 h 49"/>
                    <a:gd name="T4" fmla="*/ 4 w 14"/>
                    <a:gd name="T5" fmla="*/ 5 h 49"/>
                    <a:gd name="T6" fmla="*/ 9 w 14"/>
                    <a:gd name="T7" fmla="*/ 5 h 49"/>
                    <a:gd name="T8" fmla="*/ 9 w 14"/>
                    <a:gd name="T9" fmla="*/ 10 h 49"/>
                    <a:gd name="T10" fmla="*/ 9 w 14"/>
                    <a:gd name="T11" fmla="*/ 10 h 49"/>
                    <a:gd name="T12" fmla="*/ 14 w 14"/>
                    <a:gd name="T13" fmla="*/ 15 h 49"/>
                    <a:gd name="T14" fmla="*/ 14 w 14"/>
                    <a:gd name="T15" fmla="*/ 20 h 49"/>
                    <a:gd name="T16" fmla="*/ 14 w 14"/>
                    <a:gd name="T17" fmla="*/ 20 h 49"/>
                    <a:gd name="T18" fmla="*/ 14 w 14"/>
                    <a:gd name="T19" fmla="*/ 24 h 49"/>
                    <a:gd name="T20" fmla="*/ 14 w 14"/>
                    <a:gd name="T21" fmla="*/ 29 h 49"/>
                    <a:gd name="T22" fmla="*/ 14 w 14"/>
                    <a:gd name="T23" fmla="*/ 29 h 49"/>
                    <a:gd name="T24" fmla="*/ 14 w 14"/>
                    <a:gd name="T25" fmla="*/ 34 h 49"/>
                    <a:gd name="T26" fmla="*/ 14 w 14"/>
                    <a:gd name="T27" fmla="*/ 39 h 49"/>
                    <a:gd name="T28" fmla="*/ 14 w 14"/>
                    <a:gd name="T29" fmla="*/ 44 h 49"/>
                    <a:gd name="T30" fmla="*/ 14 w 14"/>
                    <a:gd name="T31" fmla="*/ 44 h 49"/>
                    <a:gd name="T32" fmla="*/ 14 w 14"/>
                    <a:gd name="T33" fmla="*/ 49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49"/>
                    <a:gd name="T53" fmla="*/ 14 w 14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14" y="39"/>
                      </a:lnTo>
                      <a:lnTo>
                        <a:pt x="14" y="44"/>
                      </a:lnTo>
                      <a:lnTo>
                        <a:pt x="14" y="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3" name="Freeform 1999">
                  <a:extLst>
                    <a:ext uri="{FF2B5EF4-FFF2-40B4-BE49-F238E27FC236}">
                      <a16:creationId xmlns:a16="http://schemas.microsoft.com/office/drawing/2014/main" id="{61FD2E5A-C1FC-48C6-886B-49224873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403"/>
                  <a:ext cx="10" cy="78"/>
                </a:xfrm>
                <a:custGeom>
                  <a:avLst/>
                  <a:gdLst>
                    <a:gd name="T0" fmla="*/ 0 w 10"/>
                    <a:gd name="T1" fmla="*/ 78 h 78"/>
                    <a:gd name="T2" fmla="*/ 0 w 10"/>
                    <a:gd name="T3" fmla="*/ 73 h 78"/>
                    <a:gd name="T4" fmla="*/ 0 w 10"/>
                    <a:gd name="T5" fmla="*/ 68 h 78"/>
                    <a:gd name="T6" fmla="*/ 0 w 10"/>
                    <a:gd name="T7" fmla="*/ 63 h 78"/>
                    <a:gd name="T8" fmla="*/ 0 w 10"/>
                    <a:gd name="T9" fmla="*/ 58 h 78"/>
                    <a:gd name="T10" fmla="*/ 0 w 10"/>
                    <a:gd name="T11" fmla="*/ 53 h 78"/>
                    <a:gd name="T12" fmla="*/ 0 w 10"/>
                    <a:gd name="T13" fmla="*/ 49 h 78"/>
                    <a:gd name="T14" fmla="*/ 0 w 10"/>
                    <a:gd name="T15" fmla="*/ 44 h 78"/>
                    <a:gd name="T16" fmla="*/ 5 w 10"/>
                    <a:gd name="T17" fmla="*/ 39 h 78"/>
                    <a:gd name="T18" fmla="*/ 5 w 10"/>
                    <a:gd name="T19" fmla="*/ 34 h 78"/>
                    <a:gd name="T20" fmla="*/ 5 w 10"/>
                    <a:gd name="T21" fmla="*/ 29 h 78"/>
                    <a:gd name="T22" fmla="*/ 5 w 10"/>
                    <a:gd name="T23" fmla="*/ 24 h 78"/>
                    <a:gd name="T24" fmla="*/ 5 w 10"/>
                    <a:gd name="T25" fmla="*/ 20 h 78"/>
                    <a:gd name="T26" fmla="*/ 5 w 10"/>
                    <a:gd name="T27" fmla="*/ 15 h 78"/>
                    <a:gd name="T28" fmla="*/ 5 w 10"/>
                    <a:gd name="T29" fmla="*/ 10 h 78"/>
                    <a:gd name="T30" fmla="*/ 5 w 10"/>
                    <a:gd name="T31" fmla="*/ 5 h 78"/>
                    <a:gd name="T32" fmla="*/ 5 w 10"/>
                    <a:gd name="T33" fmla="*/ 0 h 78"/>
                    <a:gd name="T34" fmla="*/ 5 w 10"/>
                    <a:gd name="T35" fmla="*/ 5 h 78"/>
                    <a:gd name="T36" fmla="*/ 5 w 10"/>
                    <a:gd name="T37" fmla="*/ 10 h 78"/>
                    <a:gd name="T38" fmla="*/ 5 w 10"/>
                    <a:gd name="T39" fmla="*/ 15 h 78"/>
                    <a:gd name="T40" fmla="*/ 5 w 10"/>
                    <a:gd name="T41" fmla="*/ 20 h 78"/>
                    <a:gd name="T42" fmla="*/ 10 w 10"/>
                    <a:gd name="T43" fmla="*/ 24 h 78"/>
                    <a:gd name="T44" fmla="*/ 10 w 10"/>
                    <a:gd name="T45" fmla="*/ 29 h 78"/>
                    <a:gd name="T46" fmla="*/ 10 w 10"/>
                    <a:gd name="T47" fmla="*/ 34 h 78"/>
                    <a:gd name="T48" fmla="*/ 10 w 10"/>
                    <a:gd name="T49" fmla="*/ 39 h 78"/>
                    <a:gd name="T50" fmla="*/ 10 w 10"/>
                    <a:gd name="T51" fmla="*/ 44 h 78"/>
                    <a:gd name="T52" fmla="*/ 10 w 10"/>
                    <a:gd name="T53" fmla="*/ 49 h 78"/>
                    <a:gd name="T54" fmla="*/ 5 w 10"/>
                    <a:gd name="T55" fmla="*/ 53 h 78"/>
                    <a:gd name="T56" fmla="*/ 5 w 10"/>
                    <a:gd name="T57" fmla="*/ 58 h 78"/>
                    <a:gd name="T58" fmla="*/ 5 w 10"/>
                    <a:gd name="T59" fmla="*/ 63 h 78"/>
                    <a:gd name="T60" fmla="*/ 5 w 10"/>
                    <a:gd name="T61" fmla="*/ 68 h 78"/>
                    <a:gd name="T62" fmla="*/ 0 w 10"/>
                    <a:gd name="T63" fmla="*/ 73 h 78"/>
                    <a:gd name="T64" fmla="*/ 0 w 10"/>
                    <a:gd name="T65" fmla="*/ 78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"/>
                    <a:gd name="T100" fmla="*/ 0 h 78"/>
                    <a:gd name="T101" fmla="*/ 10 w 10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" h="78">
                      <a:moveTo>
                        <a:pt x="0" y="78"/>
                      </a:move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0" y="49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5" y="68"/>
                      </a:lnTo>
                      <a:lnTo>
                        <a:pt x="0" y="73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4" name="Freeform 2000">
                  <a:extLst>
                    <a:ext uri="{FF2B5EF4-FFF2-40B4-BE49-F238E27FC236}">
                      <a16:creationId xmlns:a16="http://schemas.microsoft.com/office/drawing/2014/main" id="{ABA2420D-0E0D-49F7-ACDE-F9E0F6C9E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403"/>
                  <a:ext cx="5" cy="78"/>
                </a:xfrm>
                <a:custGeom>
                  <a:avLst/>
                  <a:gdLst>
                    <a:gd name="T0" fmla="*/ 0 w 5"/>
                    <a:gd name="T1" fmla="*/ 78 h 78"/>
                    <a:gd name="T2" fmla="*/ 0 w 5"/>
                    <a:gd name="T3" fmla="*/ 73 h 78"/>
                    <a:gd name="T4" fmla="*/ 0 w 5"/>
                    <a:gd name="T5" fmla="*/ 68 h 78"/>
                    <a:gd name="T6" fmla="*/ 0 w 5"/>
                    <a:gd name="T7" fmla="*/ 63 h 78"/>
                    <a:gd name="T8" fmla="*/ 0 w 5"/>
                    <a:gd name="T9" fmla="*/ 58 h 78"/>
                    <a:gd name="T10" fmla="*/ 0 w 5"/>
                    <a:gd name="T11" fmla="*/ 53 h 78"/>
                    <a:gd name="T12" fmla="*/ 0 w 5"/>
                    <a:gd name="T13" fmla="*/ 49 h 78"/>
                    <a:gd name="T14" fmla="*/ 0 w 5"/>
                    <a:gd name="T15" fmla="*/ 44 h 78"/>
                    <a:gd name="T16" fmla="*/ 5 w 5"/>
                    <a:gd name="T17" fmla="*/ 39 h 78"/>
                    <a:gd name="T18" fmla="*/ 5 w 5"/>
                    <a:gd name="T19" fmla="*/ 34 h 78"/>
                    <a:gd name="T20" fmla="*/ 5 w 5"/>
                    <a:gd name="T21" fmla="*/ 29 h 78"/>
                    <a:gd name="T22" fmla="*/ 5 w 5"/>
                    <a:gd name="T23" fmla="*/ 24 h 78"/>
                    <a:gd name="T24" fmla="*/ 5 w 5"/>
                    <a:gd name="T25" fmla="*/ 20 h 78"/>
                    <a:gd name="T26" fmla="*/ 5 w 5"/>
                    <a:gd name="T27" fmla="*/ 15 h 78"/>
                    <a:gd name="T28" fmla="*/ 5 w 5"/>
                    <a:gd name="T29" fmla="*/ 10 h 78"/>
                    <a:gd name="T30" fmla="*/ 5 w 5"/>
                    <a:gd name="T31" fmla="*/ 5 h 78"/>
                    <a:gd name="T32" fmla="*/ 5 w 5"/>
                    <a:gd name="T33" fmla="*/ 0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78"/>
                    <a:gd name="T53" fmla="*/ 5 w 5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78">
                      <a:moveTo>
                        <a:pt x="0" y="78"/>
                      </a:move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5" name="Freeform 2001">
                  <a:extLst>
                    <a:ext uri="{FF2B5EF4-FFF2-40B4-BE49-F238E27FC236}">
                      <a16:creationId xmlns:a16="http://schemas.microsoft.com/office/drawing/2014/main" id="{C879606D-50D1-40AB-B977-B14921D51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403"/>
                  <a:ext cx="10" cy="78"/>
                </a:xfrm>
                <a:custGeom>
                  <a:avLst/>
                  <a:gdLst>
                    <a:gd name="T0" fmla="*/ 5 w 10"/>
                    <a:gd name="T1" fmla="*/ 0 h 78"/>
                    <a:gd name="T2" fmla="*/ 5 w 10"/>
                    <a:gd name="T3" fmla="*/ 5 h 78"/>
                    <a:gd name="T4" fmla="*/ 5 w 10"/>
                    <a:gd name="T5" fmla="*/ 10 h 78"/>
                    <a:gd name="T6" fmla="*/ 5 w 10"/>
                    <a:gd name="T7" fmla="*/ 15 h 78"/>
                    <a:gd name="T8" fmla="*/ 5 w 10"/>
                    <a:gd name="T9" fmla="*/ 20 h 78"/>
                    <a:gd name="T10" fmla="*/ 10 w 10"/>
                    <a:gd name="T11" fmla="*/ 24 h 78"/>
                    <a:gd name="T12" fmla="*/ 10 w 10"/>
                    <a:gd name="T13" fmla="*/ 29 h 78"/>
                    <a:gd name="T14" fmla="*/ 10 w 10"/>
                    <a:gd name="T15" fmla="*/ 34 h 78"/>
                    <a:gd name="T16" fmla="*/ 10 w 10"/>
                    <a:gd name="T17" fmla="*/ 39 h 78"/>
                    <a:gd name="T18" fmla="*/ 10 w 10"/>
                    <a:gd name="T19" fmla="*/ 44 h 78"/>
                    <a:gd name="T20" fmla="*/ 10 w 10"/>
                    <a:gd name="T21" fmla="*/ 49 h 78"/>
                    <a:gd name="T22" fmla="*/ 5 w 10"/>
                    <a:gd name="T23" fmla="*/ 53 h 78"/>
                    <a:gd name="T24" fmla="*/ 5 w 10"/>
                    <a:gd name="T25" fmla="*/ 58 h 78"/>
                    <a:gd name="T26" fmla="*/ 5 w 10"/>
                    <a:gd name="T27" fmla="*/ 63 h 78"/>
                    <a:gd name="T28" fmla="*/ 5 w 10"/>
                    <a:gd name="T29" fmla="*/ 68 h 78"/>
                    <a:gd name="T30" fmla="*/ 0 w 10"/>
                    <a:gd name="T31" fmla="*/ 73 h 78"/>
                    <a:gd name="T32" fmla="*/ 0 w 10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78"/>
                    <a:gd name="T53" fmla="*/ 10 w 10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78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10" y="49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5" y="68"/>
                      </a:lnTo>
                      <a:lnTo>
                        <a:pt x="0" y="73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6" name="Freeform 2002">
                  <a:extLst>
                    <a:ext uri="{FF2B5EF4-FFF2-40B4-BE49-F238E27FC236}">
                      <a16:creationId xmlns:a16="http://schemas.microsoft.com/office/drawing/2014/main" id="{34B54A35-A332-4874-AD9A-363586FEA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" y="2423"/>
                  <a:ext cx="15" cy="67"/>
                </a:xfrm>
                <a:custGeom>
                  <a:avLst/>
                  <a:gdLst>
                    <a:gd name="T0" fmla="*/ 15 w 15"/>
                    <a:gd name="T1" fmla="*/ 0 h 67"/>
                    <a:gd name="T2" fmla="*/ 15 w 15"/>
                    <a:gd name="T3" fmla="*/ 4 h 67"/>
                    <a:gd name="T4" fmla="*/ 15 w 15"/>
                    <a:gd name="T5" fmla="*/ 9 h 67"/>
                    <a:gd name="T6" fmla="*/ 15 w 15"/>
                    <a:gd name="T7" fmla="*/ 14 h 67"/>
                    <a:gd name="T8" fmla="*/ 15 w 15"/>
                    <a:gd name="T9" fmla="*/ 19 h 67"/>
                    <a:gd name="T10" fmla="*/ 15 w 15"/>
                    <a:gd name="T11" fmla="*/ 24 h 67"/>
                    <a:gd name="T12" fmla="*/ 15 w 15"/>
                    <a:gd name="T13" fmla="*/ 29 h 67"/>
                    <a:gd name="T14" fmla="*/ 15 w 15"/>
                    <a:gd name="T15" fmla="*/ 33 h 67"/>
                    <a:gd name="T16" fmla="*/ 15 w 15"/>
                    <a:gd name="T17" fmla="*/ 38 h 67"/>
                    <a:gd name="T18" fmla="*/ 15 w 15"/>
                    <a:gd name="T19" fmla="*/ 43 h 67"/>
                    <a:gd name="T20" fmla="*/ 15 w 15"/>
                    <a:gd name="T21" fmla="*/ 48 h 67"/>
                    <a:gd name="T22" fmla="*/ 15 w 15"/>
                    <a:gd name="T23" fmla="*/ 48 h 67"/>
                    <a:gd name="T24" fmla="*/ 15 w 15"/>
                    <a:gd name="T25" fmla="*/ 53 h 67"/>
                    <a:gd name="T26" fmla="*/ 10 w 15"/>
                    <a:gd name="T27" fmla="*/ 58 h 67"/>
                    <a:gd name="T28" fmla="*/ 10 w 15"/>
                    <a:gd name="T29" fmla="*/ 62 h 67"/>
                    <a:gd name="T30" fmla="*/ 10 w 15"/>
                    <a:gd name="T31" fmla="*/ 62 h 67"/>
                    <a:gd name="T32" fmla="*/ 5 w 15"/>
                    <a:gd name="T33" fmla="*/ 67 h 67"/>
                    <a:gd name="T34" fmla="*/ 5 w 15"/>
                    <a:gd name="T35" fmla="*/ 67 h 67"/>
                    <a:gd name="T36" fmla="*/ 5 w 15"/>
                    <a:gd name="T37" fmla="*/ 62 h 67"/>
                    <a:gd name="T38" fmla="*/ 5 w 15"/>
                    <a:gd name="T39" fmla="*/ 62 h 67"/>
                    <a:gd name="T40" fmla="*/ 0 w 15"/>
                    <a:gd name="T41" fmla="*/ 58 h 67"/>
                    <a:gd name="T42" fmla="*/ 0 w 15"/>
                    <a:gd name="T43" fmla="*/ 58 h 67"/>
                    <a:gd name="T44" fmla="*/ 0 w 15"/>
                    <a:gd name="T45" fmla="*/ 58 h 67"/>
                    <a:gd name="T46" fmla="*/ 5 w 15"/>
                    <a:gd name="T47" fmla="*/ 53 h 67"/>
                    <a:gd name="T48" fmla="*/ 5 w 15"/>
                    <a:gd name="T49" fmla="*/ 53 h 67"/>
                    <a:gd name="T50" fmla="*/ 5 w 15"/>
                    <a:gd name="T51" fmla="*/ 48 h 67"/>
                    <a:gd name="T52" fmla="*/ 5 w 15"/>
                    <a:gd name="T53" fmla="*/ 48 h 67"/>
                    <a:gd name="T54" fmla="*/ 5 w 15"/>
                    <a:gd name="T55" fmla="*/ 43 h 67"/>
                    <a:gd name="T56" fmla="*/ 5 w 15"/>
                    <a:gd name="T57" fmla="*/ 43 h 67"/>
                    <a:gd name="T58" fmla="*/ 5 w 15"/>
                    <a:gd name="T59" fmla="*/ 38 h 67"/>
                    <a:gd name="T60" fmla="*/ 5 w 15"/>
                    <a:gd name="T61" fmla="*/ 38 h 67"/>
                    <a:gd name="T62" fmla="*/ 10 w 15"/>
                    <a:gd name="T63" fmla="*/ 33 h 67"/>
                    <a:gd name="T64" fmla="*/ 10 w 15"/>
                    <a:gd name="T65" fmla="*/ 33 h 67"/>
                    <a:gd name="T66" fmla="*/ 10 w 15"/>
                    <a:gd name="T67" fmla="*/ 33 h 67"/>
                    <a:gd name="T68" fmla="*/ 10 w 15"/>
                    <a:gd name="T69" fmla="*/ 0 h 67"/>
                    <a:gd name="T70" fmla="*/ 15 w 15"/>
                    <a:gd name="T71" fmla="*/ 0 h 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"/>
                    <a:gd name="T109" fmla="*/ 0 h 67"/>
                    <a:gd name="T110" fmla="*/ 15 w 15"/>
                    <a:gd name="T111" fmla="*/ 67 h 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" h="67">
                      <a:moveTo>
                        <a:pt x="15" y="0"/>
                      </a:moveTo>
                      <a:lnTo>
                        <a:pt x="15" y="4"/>
                      </a:lnTo>
                      <a:lnTo>
                        <a:pt x="15" y="9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15" y="33"/>
                      </a:lnTo>
                      <a:lnTo>
                        <a:pt x="15" y="38"/>
                      </a:lnTo>
                      <a:lnTo>
                        <a:pt x="15" y="43"/>
                      </a:lnTo>
                      <a:lnTo>
                        <a:pt x="15" y="48"/>
                      </a:lnTo>
                      <a:lnTo>
                        <a:pt x="15" y="53"/>
                      </a:lnTo>
                      <a:lnTo>
                        <a:pt x="10" y="58"/>
                      </a:lnTo>
                      <a:lnTo>
                        <a:pt x="10" y="62"/>
                      </a:lnTo>
                      <a:lnTo>
                        <a:pt x="5" y="67"/>
                      </a:lnTo>
                      <a:lnTo>
                        <a:pt x="5" y="62"/>
                      </a:lnTo>
                      <a:lnTo>
                        <a:pt x="0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10" y="33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7" name="Freeform 2003">
                  <a:extLst>
                    <a:ext uri="{FF2B5EF4-FFF2-40B4-BE49-F238E27FC236}">
                      <a16:creationId xmlns:a16="http://schemas.microsoft.com/office/drawing/2014/main" id="{ADCA9F49-D3DE-4F9E-8164-5AC731E05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2423"/>
                  <a:ext cx="10" cy="67"/>
                </a:xfrm>
                <a:custGeom>
                  <a:avLst/>
                  <a:gdLst>
                    <a:gd name="T0" fmla="*/ 10 w 10"/>
                    <a:gd name="T1" fmla="*/ 0 h 67"/>
                    <a:gd name="T2" fmla="*/ 10 w 10"/>
                    <a:gd name="T3" fmla="*/ 4 h 67"/>
                    <a:gd name="T4" fmla="*/ 10 w 10"/>
                    <a:gd name="T5" fmla="*/ 9 h 67"/>
                    <a:gd name="T6" fmla="*/ 10 w 10"/>
                    <a:gd name="T7" fmla="*/ 14 h 67"/>
                    <a:gd name="T8" fmla="*/ 10 w 10"/>
                    <a:gd name="T9" fmla="*/ 19 h 67"/>
                    <a:gd name="T10" fmla="*/ 10 w 10"/>
                    <a:gd name="T11" fmla="*/ 24 h 67"/>
                    <a:gd name="T12" fmla="*/ 10 w 10"/>
                    <a:gd name="T13" fmla="*/ 29 h 67"/>
                    <a:gd name="T14" fmla="*/ 10 w 10"/>
                    <a:gd name="T15" fmla="*/ 33 h 67"/>
                    <a:gd name="T16" fmla="*/ 10 w 10"/>
                    <a:gd name="T17" fmla="*/ 38 h 67"/>
                    <a:gd name="T18" fmla="*/ 10 w 10"/>
                    <a:gd name="T19" fmla="*/ 43 h 67"/>
                    <a:gd name="T20" fmla="*/ 10 w 10"/>
                    <a:gd name="T21" fmla="*/ 48 h 67"/>
                    <a:gd name="T22" fmla="*/ 10 w 10"/>
                    <a:gd name="T23" fmla="*/ 48 h 67"/>
                    <a:gd name="T24" fmla="*/ 10 w 10"/>
                    <a:gd name="T25" fmla="*/ 53 h 67"/>
                    <a:gd name="T26" fmla="*/ 5 w 10"/>
                    <a:gd name="T27" fmla="*/ 58 h 67"/>
                    <a:gd name="T28" fmla="*/ 5 w 10"/>
                    <a:gd name="T29" fmla="*/ 62 h 67"/>
                    <a:gd name="T30" fmla="*/ 5 w 10"/>
                    <a:gd name="T31" fmla="*/ 62 h 67"/>
                    <a:gd name="T32" fmla="*/ 0 w 10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67"/>
                    <a:gd name="T53" fmla="*/ 10 w 10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67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3"/>
                      </a:lnTo>
                      <a:lnTo>
                        <a:pt x="10" y="38"/>
                      </a:lnTo>
                      <a:lnTo>
                        <a:pt x="10" y="43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5" y="62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8" name="Freeform 2004">
                  <a:extLst>
                    <a:ext uri="{FF2B5EF4-FFF2-40B4-BE49-F238E27FC236}">
                      <a16:creationId xmlns:a16="http://schemas.microsoft.com/office/drawing/2014/main" id="{E74CDD0F-E35D-4A02-8494-D7FD5ECD8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" y="2456"/>
                  <a:ext cx="10" cy="34"/>
                </a:xfrm>
                <a:custGeom>
                  <a:avLst/>
                  <a:gdLst>
                    <a:gd name="T0" fmla="*/ 5 w 10"/>
                    <a:gd name="T1" fmla="*/ 34 h 34"/>
                    <a:gd name="T2" fmla="*/ 5 w 10"/>
                    <a:gd name="T3" fmla="*/ 34 h 34"/>
                    <a:gd name="T4" fmla="*/ 5 w 10"/>
                    <a:gd name="T5" fmla="*/ 29 h 34"/>
                    <a:gd name="T6" fmla="*/ 5 w 10"/>
                    <a:gd name="T7" fmla="*/ 29 h 34"/>
                    <a:gd name="T8" fmla="*/ 0 w 10"/>
                    <a:gd name="T9" fmla="*/ 25 h 34"/>
                    <a:gd name="T10" fmla="*/ 0 w 10"/>
                    <a:gd name="T11" fmla="*/ 25 h 34"/>
                    <a:gd name="T12" fmla="*/ 0 w 10"/>
                    <a:gd name="T13" fmla="*/ 25 h 34"/>
                    <a:gd name="T14" fmla="*/ 5 w 10"/>
                    <a:gd name="T15" fmla="*/ 20 h 34"/>
                    <a:gd name="T16" fmla="*/ 5 w 10"/>
                    <a:gd name="T17" fmla="*/ 20 h 34"/>
                    <a:gd name="T18" fmla="*/ 5 w 10"/>
                    <a:gd name="T19" fmla="*/ 15 h 34"/>
                    <a:gd name="T20" fmla="*/ 5 w 10"/>
                    <a:gd name="T21" fmla="*/ 15 h 34"/>
                    <a:gd name="T22" fmla="*/ 5 w 10"/>
                    <a:gd name="T23" fmla="*/ 10 h 34"/>
                    <a:gd name="T24" fmla="*/ 5 w 10"/>
                    <a:gd name="T25" fmla="*/ 10 h 34"/>
                    <a:gd name="T26" fmla="*/ 5 w 10"/>
                    <a:gd name="T27" fmla="*/ 5 h 34"/>
                    <a:gd name="T28" fmla="*/ 5 w 10"/>
                    <a:gd name="T29" fmla="*/ 5 h 34"/>
                    <a:gd name="T30" fmla="*/ 10 w 10"/>
                    <a:gd name="T31" fmla="*/ 0 h 34"/>
                    <a:gd name="T32" fmla="*/ 10 w 10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4"/>
                    <a:gd name="T53" fmla="*/ 10 w 10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4">
                      <a:moveTo>
                        <a:pt x="5" y="34"/>
                      </a:move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0" y="25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9" name="Freeform 2005">
                  <a:extLst>
                    <a:ext uri="{FF2B5EF4-FFF2-40B4-BE49-F238E27FC236}">
                      <a16:creationId xmlns:a16="http://schemas.microsoft.com/office/drawing/2014/main" id="{901F7FC8-9267-49EC-9496-A18B969C8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6" y="2423"/>
                  <a:ext cx="5" cy="33"/>
                </a:xfrm>
                <a:custGeom>
                  <a:avLst/>
                  <a:gdLst>
                    <a:gd name="T0" fmla="*/ 0 w 5"/>
                    <a:gd name="T1" fmla="*/ 33 h 33"/>
                    <a:gd name="T2" fmla="*/ 0 w 5"/>
                    <a:gd name="T3" fmla="*/ 0 h 33"/>
                    <a:gd name="T4" fmla="*/ 5 w 5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3"/>
                    <a:gd name="T11" fmla="*/ 5 w 5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0" name="Freeform 2006">
                  <a:extLst>
                    <a:ext uri="{FF2B5EF4-FFF2-40B4-BE49-F238E27FC236}">
                      <a16:creationId xmlns:a16="http://schemas.microsoft.com/office/drawing/2014/main" id="{51BCB4D5-07B6-4FD2-AC03-F0AA71C61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2427"/>
                  <a:ext cx="15" cy="68"/>
                </a:xfrm>
                <a:custGeom>
                  <a:avLst/>
                  <a:gdLst>
                    <a:gd name="T0" fmla="*/ 15 w 15"/>
                    <a:gd name="T1" fmla="*/ 10 h 68"/>
                    <a:gd name="T2" fmla="*/ 10 w 15"/>
                    <a:gd name="T3" fmla="*/ 68 h 68"/>
                    <a:gd name="T4" fmla="*/ 0 w 15"/>
                    <a:gd name="T5" fmla="*/ 68 h 68"/>
                    <a:gd name="T6" fmla="*/ 5 w 15"/>
                    <a:gd name="T7" fmla="*/ 0 h 68"/>
                    <a:gd name="T8" fmla="*/ 10 w 15"/>
                    <a:gd name="T9" fmla="*/ 0 h 68"/>
                    <a:gd name="T10" fmla="*/ 10 w 15"/>
                    <a:gd name="T11" fmla="*/ 5 h 68"/>
                    <a:gd name="T12" fmla="*/ 10 w 15"/>
                    <a:gd name="T13" fmla="*/ 5 h 68"/>
                    <a:gd name="T14" fmla="*/ 10 w 15"/>
                    <a:gd name="T15" fmla="*/ 5 h 68"/>
                    <a:gd name="T16" fmla="*/ 10 w 15"/>
                    <a:gd name="T17" fmla="*/ 5 h 68"/>
                    <a:gd name="T18" fmla="*/ 10 w 15"/>
                    <a:gd name="T19" fmla="*/ 5 h 68"/>
                    <a:gd name="T20" fmla="*/ 10 w 15"/>
                    <a:gd name="T21" fmla="*/ 5 h 68"/>
                    <a:gd name="T22" fmla="*/ 15 w 15"/>
                    <a:gd name="T23" fmla="*/ 5 h 68"/>
                    <a:gd name="T24" fmla="*/ 15 w 15"/>
                    <a:gd name="T25" fmla="*/ 5 h 68"/>
                    <a:gd name="T26" fmla="*/ 15 w 15"/>
                    <a:gd name="T27" fmla="*/ 5 h 68"/>
                    <a:gd name="T28" fmla="*/ 15 w 15"/>
                    <a:gd name="T29" fmla="*/ 5 h 68"/>
                    <a:gd name="T30" fmla="*/ 15 w 15"/>
                    <a:gd name="T31" fmla="*/ 5 h 68"/>
                    <a:gd name="T32" fmla="*/ 15 w 15"/>
                    <a:gd name="T33" fmla="*/ 5 h 68"/>
                    <a:gd name="T34" fmla="*/ 15 w 15"/>
                    <a:gd name="T35" fmla="*/ 5 h 68"/>
                    <a:gd name="T36" fmla="*/ 15 w 15"/>
                    <a:gd name="T37" fmla="*/ 10 h 68"/>
                    <a:gd name="T38" fmla="*/ 15 w 15"/>
                    <a:gd name="T39" fmla="*/ 10 h 6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68"/>
                    <a:gd name="T62" fmla="*/ 15 w 15"/>
                    <a:gd name="T63" fmla="*/ 68 h 6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68">
                      <a:moveTo>
                        <a:pt x="15" y="10"/>
                      </a:moveTo>
                      <a:lnTo>
                        <a:pt x="10" y="68"/>
                      </a:lnTo>
                      <a:lnTo>
                        <a:pt x="0" y="68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1" name="Freeform 2007">
                  <a:extLst>
                    <a:ext uri="{FF2B5EF4-FFF2-40B4-BE49-F238E27FC236}">
                      <a16:creationId xmlns:a16="http://schemas.microsoft.com/office/drawing/2014/main" id="{63637A9F-EB4B-4DB5-AD91-5E08CB3F9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2427"/>
                  <a:ext cx="15" cy="68"/>
                </a:xfrm>
                <a:custGeom>
                  <a:avLst/>
                  <a:gdLst>
                    <a:gd name="T0" fmla="*/ 15 w 15"/>
                    <a:gd name="T1" fmla="*/ 10 h 68"/>
                    <a:gd name="T2" fmla="*/ 10 w 15"/>
                    <a:gd name="T3" fmla="*/ 68 h 68"/>
                    <a:gd name="T4" fmla="*/ 0 w 15"/>
                    <a:gd name="T5" fmla="*/ 68 h 68"/>
                    <a:gd name="T6" fmla="*/ 5 w 15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68"/>
                    <a:gd name="T14" fmla="*/ 15 w 1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68">
                      <a:moveTo>
                        <a:pt x="15" y="10"/>
                      </a:moveTo>
                      <a:lnTo>
                        <a:pt x="10" y="68"/>
                      </a:lnTo>
                      <a:lnTo>
                        <a:pt x="0" y="68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2" name="Freeform 2008">
                  <a:extLst>
                    <a:ext uri="{FF2B5EF4-FFF2-40B4-BE49-F238E27FC236}">
                      <a16:creationId xmlns:a16="http://schemas.microsoft.com/office/drawing/2014/main" id="{7F968647-EF7D-489C-BC34-38FD2FF55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2427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5 w 10"/>
                    <a:gd name="T3" fmla="*/ 0 h 10"/>
                    <a:gd name="T4" fmla="*/ 5 w 10"/>
                    <a:gd name="T5" fmla="*/ 5 h 10"/>
                    <a:gd name="T6" fmla="*/ 5 w 10"/>
                    <a:gd name="T7" fmla="*/ 5 h 10"/>
                    <a:gd name="T8" fmla="*/ 5 w 10"/>
                    <a:gd name="T9" fmla="*/ 5 h 10"/>
                    <a:gd name="T10" fmla="*/ 5 w 10"/>
                    <a:gd name="T11" fmla="*/ 5 h 10"/>
                    <a:gd name="T12" fmla="*/ 5 w 10"/>
                    <a:gd name="T13" fmla="*/ 5 h 10"/>
                    <a:gd name="T14" fmla="*/ 5 w 10"/>
                    <a:gd name="T15" fmla="*/ 5 h 10"/>
                    <a:gd name="T16" fmla="*/ 10 w 10"/>
                    <a:gd name="T17" fmla="*/ 5 h 10"/>
                    <a:gd name="T18" fmla="*/ 10 w 10"/>
                    <a:gd name="T19" fmla="*/ 5 h 10"/>
                    <a:gd name="T20" fmla="*/ 10 w 10"/>
                    <a:gd name="T21" fmla="*/ 5 h 10"/>
                    <a:gd name="T22" fmla="*/ 10 w 10"/>
                    <a:gd name="T23" fmla="*/ 5 h 10"/>
                    <a:gd name="T24" fmla="*/ 10 w 10"/>
                    <a:gd name="T25" fmla="*/ 5 h 10"/>
                    <a:gd name="T26" fmla="*/ 10 w 10"/>
                    <a:gd name="T27" fmla="*/ 5 h 10"/>
                    <a:gd name="T28" fmla="*/ 10 w 10"/>
                    <a:gd name="T29" fmla="*/ 5 h 10"/>
                    <a:gd name="T30" fmla="*/ 10 w 10"/>
                    <a:gd name="T31" fmla="*/ 10 h 10"/>
                    <a:gd name="T32" fmla="*/ 10 w 10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"/>
                    <a:gd name="T53" fmla="*/ 10 w 1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3" name="Freeform 2009">
                  <a:extLst>
                    <a:ext uri="{FF2B5EF4-FFF2-40B4-BE49-F238E27FC236}">
                      <a16:creationId xmlns:a16="http://schemas.microsoft.com/office/drawing/2014/main" id="{30CF2590-55F5-4A8B-962C-580007C35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437"/>
                  <a:ext cx="14" cy="58"/>
                </a:xfrm>
                <a:custGeom>
                  <a:avLst/>
                  <a:gdLst>
                    <a:gd name="T0" fmla="*/ 9 w 14"/>
                    <a:gd name="T1" fmla="*/ 58 h 58"/>
                    <a:gd name="T2" fmla="*/ 0 w 14"/>
                    <a:gd name="T3" fmla="*/ 58 h 58"/>
                    <a:gd name="T4" fmla="*/ 0 w 14"/>
                    <a:gd name="T5" fmla="*/ 58 h 58"/>
                    <a:gd name="T6" fmla="*/ 0 w 14"/>
                    <a:gd name="T7" fmla="*/ 58 h 58"/>
                    <a:gd name="T8" fmla="*/ 0 w 14"/>
                    <a:gd name="T9" fmla="*/ 53 h 58"/>
                    <a:gd name="T10" fmla="*/ 0 w 14"/>
                    <a:gd name="T11" fmla="*/ 48 h 58"/>
                    <a:gd name="T12" fmla="*/ 0 w 14"/>
                    <a:gd name="T13" fmla="*/ 44 h 58"/>
                    <a:gd name="T14" fmla="*/ 0 w 14"/>
                    <a:gd name="T15" fmla="*/ 44 h 58"/>
                    <a:gd name="T16" fmla="*/ 0 w 14"/>
                    <a:gd name="T17" fmla="*/ 39 h 58"/>
                    <a:gd name="T18" fmla="*/ 0 w 14"/>
                    <a:gd name="T19" fmla="*/ 34 h 58"/>
                    <a:gd name="T20" fmla="*/ 0 w 14"/>
                    <a:gd name="T21" fmla="*/ 29 h 58"/>
                    <a:gd name="T22" fmla="*/ 5 w 14"/>
                    <a:gd name="T23" fmla="*/ 24 h 58"/>
                    <a:gd name="T24" fmla="*/ 5 w 14"/>
                    <a:gd name="T25" fmla="*/ 24 h 58"/>
                    <a:gd name="T26" fmla="*/ 5 w 14"/>
                    <a:gd name="T27" fmla="*/ 19 h 58"/>
                    <a:gd name="T28" fmla="*/ 5 w 14"/>
                    <a:gd name="T29" fmla="*/ 15 h 58"/>
                    <a:gd name="T30" fmla="*/ 5 w 14"/>
                    <a:gd name="T31" fmla="*/ 10 h 58"/>
                    <a:gd name="T32" fmla="*/ 5 w 14"/>
                    <a:gd name="T33" fmla="*/ 10 h 58"/>
                    <a:gd name="T34" fmla="*/ 5 w 14"/>
                    <a:gd name="T35" fmla="*/ 5 h 58"/>
                    <a:gd name="T36" fmla="*/ 5 w 14"/>
                    <a:gd name="T37" fmla="*/ 0 h 58"/>
                    <a:gd name="T38" fmla="*/ 5 w 14"/>
                    <a:gd name="T39" fmla="*/ 0 h 58"/>
                    <a:gd name="T40" fmla="*/ 14 w 14"/>
                    <a:gd name="T41" fmla="*/ 5 h 58"/>
                    <a:gd name="T42" fmla="*/ 9 w 14"/>
                    <a:gd name="T43" fmla="*/ 58 h 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"/>
                    <a:gd name="T67" fmla="*/ 0 h 58"/>
                    <a:gd name="T68" fmla="*/ 14 w 14"/>
                    <a:gd name="T69" fmla="*/ 58 h 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" h="58">
                      <a:moveTo>
                        <a:pt x="9" y="58"/>
                      </a:move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4" y="5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4" name="Line 2010">
                  <a:extLst>
                    <a:ext uri="{FF2B5EF4-FFF2-40B4-BE49-F238E27FC236}">
                      <a16:creationId xmlns:a16="http://schemas.microsoft.com/office/drawing/2014/main" id="{E96C2316-D01D-4123-A81C-B8D07C03B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25" y="2495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5" name="Freeform 2011">
                  <a:extLst>
                    <a:ext uri="{FF2B5EF4-FFF2-40B4-BE49-F238E27FC236}">
                      <a16:creationId xmlns:a16="http://schemas.microsoft.com/office/drawing/2014/main" id="{C50ED68A-CD87-4081-9D31-05E9A6C62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437"/>
                  <a:ext cx="5" cy="58"/>
                </a:xfrm>
                <a:custGeom>
                  <a:avLst/>
                  <a:gdLst>
                    <a:gd name="T0" fmla="*/ 0 w 5"/>
                    <a:gd name="T1" fmla="*/ 58 h 58"/>
                    <a:gd name="T2" fmla="*/ 0 w 5"/>
                    <a:gd name="T3" fmla="*/ 58 h 58"/>
                    <a:gd name="T4" fmla="*/ 0 w 5"/>
                    <a:gd name="T5" fmla="*/ 53 h 58"/>
                    <a:gd name="T6" fmla="*/ 0 w 5"/>
                    <a:gd name="T7" fmla="*/ 48 h 58"/>
                    <a:gd name="T8" fmla="*/ 0 w 5"/>
                    <a:gd name="T9" fmla="*/ 44 h 58"/>
                    <a:gd name="T10" fmla="*/ 0 w 5"/>
                    <a:gd name="T11" fmla="*/ 44 h 58"/>
                    <a:gd name="T12" fmla="*/ 0 w 5"/>
                    <a:gd name="T13" fmla="*/ 39 h 58"/>
                    <a:gd name="T14" fmla="*/ 0 w 5"/>
                    <a:gd name="T15" fmla="*/ 34 h 58"/>
                    <a:gd name="T16" fmla="*/ 0 w 5"/>
                    <a:gd name="T17" fmla="*/ 29 h 58"/>
                    <a:gd name="T18" fmla="*/ 5 w 5"/>
                    <a:gd name="T19" fmla="*/ 24 h 58"/>
                    <a:gd name="T20" fmla="*/ 5 w 5"/>
                    <a:gd name="T21" fmla="*/ 24 h 58"/>
                    <a:gd name="T22" fmla="*/ 5 w 5"/>
                    <a:gd name="T23" fmla="*/ 19 h 58"/>
                    <a:gd name="T24" fmla="*/ 5 w 5"/>
                    <a:gd name="T25" fmla="*/ 15 h 58"/>
                    <a:gd name="T26" fmla="*/ 5 w 5"/>
                    <a:gd name="T27" fmla="*/ 10 h 58"/>
                    <a:gd name="T28" fmla="*/ 5 w 5"/>
                    <a:gd name="T29" fmla="*/ 10 h 58"/>
                    <a:gd name="T30" fmla="*/ 5 w 5"/>
                    <a:gd name="T31" fmla="*/ 5 h 58"/>
                    <a:gd name="T32" fmla="*/ 5 w 5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8"/>
                    <a:gd name="T53" fmla="*/ 5 w 5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6" name="Freeform 2012">
                  <a:extLst>
                    <a:ext uri="{FF2B5EF4-FFF2-40B4-BE49-F238E27FC236}">
                      <a16:creationId xmlns:a16="http://schemas.microsoft.com/office/drawing/2014/main" id="{E9E69079-D089-486D-920E-E828A96B2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" y="2437"/>
                  <a:ext cx="9" cy="58"/>
                </a:xfrm>
                <a:custGeom>
                  <a:avLst/>
                  <a:gdLst>
                    <a:gd name="T0" fmla="*/ 0 w 9"/>
                    <a:gd name="T1" fmla="*/ 0 h 58"/>
                    <a:gd name="T2" fmla="*/ 9 w 9"/>
                    <a:gd name="T3" fmla="*/ 5 h 58"/>
                    <a:gd name="T4" fmla="*/ 4 w 9"/>
                    <a:gd name="T5" fmla="*/ 58 h 58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58"/>
                    <a:gd name="T11" fmla="*/ 9 w 9"/>
                    <a:gd name="T12" fmla="*/ 58 h 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58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4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7" name="Freeform 2013">
                  <a:extLst>
                    <a:ext uri="{FF2B5EF4-FFF2-40B4-BE49-F238E27FC236}">
                      <a16:creationId xmlns:a16="http://schemas.microsoft.com/office/drawing/2014/main" id="{3E9A06F5-FECE-4702-A9AC-C26724EF1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2447"/>
                  <a:ext cx="19" cy="58"/>
                </a:xfrm>
                <a:custGeom>
                  <a:avLst/>
                  <a:gdLst>
                    <a:gd name="T0" fmla="*/ 19 w 19"/>
                    <a:gd name="T1" fmla="*/ 53 h 58"/>
                    <a:gd name="T2" fmla="*/ 19 w 19"/>
                    <a:gd name="T3" fmla="*/ 53 h 58"/>
                    <a:gd name="T4" fmla="*/ 15 w 19"/>
                    <a:gd name="T5" fmla="*/ 53 h 58"/>
                    <a:gd name="T6" fmla="*/ 15 w 19"/>
                    <a:gd name="T7" fmla="*/ 53 h 58"/>
                    <a:gd name="T8" fmla="*/ 15 w 19"/>
                    <a:gd name="T9" fmla="*/ 53 h 58"/>
                    <a:gd name="T10" fmla="*/ 15 w 19"/>
                    <a:gd name="T11" fmla="*/ 53 h 58"/>
                    <a:gd name="T12" fmla="*/ 15 w 19"/>
                    <a:gd name="T13" fmla="*/ 53 h 58"/>
                    <a:gd name="T14" fmla="*/ 15 w 19"/>
                    <a:gd name="T15" fmla="*/ 53 h 58"/>
                    <a:gd name="T16" fmla="*/ 15 w 19"/>
                    <a:gd name="T17" fmla="*/ 53 h 58"/>
                    <a:gd name="T18" fmla="*/ 15 w 19"/>
                    <a:gd name="T19" fmla="*/ 53 h 58"/>
                    <a:gd name="T20" fmla="*/ 15 w 19"/>
                    <a:gd name="T21" fmla="*/ 53 h 58"/>
                    <a:gd name="T22" fmla="*/ 15 w 19"/>
                    <a:gd name="T23" fmla="*/ 53 h 58"/>
                    <a:gd name="T24" fmla="*/ 15 w 19"/>
                    <a:gd name="T25" fmla="*/ 58 h 58"/>
                    <a:gd name="T26" fmla="*/ 15 w 19"/>
                    <a:gd name="T27" fmla="*/ 58 h 58"/>
                    <a:gd name="T28" fmla="*/ 15 w 19"/>
                    <a:gd name="T29" fmla="*/ 58 h 58"/>
                    <a:gd name="T30" fmla="*/ 15 w 19"/>
                    <a:gd name="T31" fmla="*/ 58 h 58"/>
                    <a:gd name="T32" fmla="*/ 15 w 19"/>
                    <a:gd name="T33" fmla="*/ 58 h 58"/>
                    <a:gd name="T34" fmla="*/ 10 w 19"/>
                    <a:gd name="T35" fmla="*/ 58 h 58"/>
                    <a:gd name="T36" fmla="*/ 5 w 19"/>
                    <a:gd name="T37" fmla="*/ 53 h 58"/>
                    <a:gd name="T38" fmla="*/ 5 w 19"/>
                    <a:gd name="T39" fmla="*/ 53 h 58"/>
                    <a:gd name="T40" fmla="*/ 0 w 19"/>
                    <a:gd name="T41" fmla="*/ 53 h 58"/>
                    <a:gd name="T42" fmla="*/ 0 w 19"/>
                    <a:gd name="T43" fmla="*/ 48 h 58"/>
                    <a:gd name="T44" fmla="*/ 0 w 19"/>
                    <a:gd name="T45" fmla="*/ 43 h 58"/>
                    <a:gd name="T46" fmla="*/ 0 w 19"/>
                    <a:gd name="T47" fmla="*/ 38 h 58"/>
                    <a:gd name="T48" fmla="*/ 0 w 19"/>
                    <a:gd name="T49" fmla="*/ 38 h 58"/>
                    <a:gd name="T50" fmla="*/ 0 w 19"/>
                    <a:gd name="T51" fmla="*/ 34 h 58"/>
                    <a:gd name="T52" fmla="*/ 0 w 19"/>
                    <a:gd name="T53" fmla="*/ 29 h 58"/>
                    <a:gd name="T54" fmla="*/ 0 w 19"/>
                    <a:gd name="T55" fmla="*/ 24 h 58"/>
                    <a:gd name="T56" fmla="*/ 0 w 19"/>
                    <a:gd name="T57" fmla="*/ 19 h 58"/>
                    <a:gd name="T58" fmla="*/ 0 w 19"/>
                    <a:gd name="T59" fmla="*/ 14 h 58"/>
                    <a:gd name="T60" fmla="*/ 0 w 19"/>
                    <a:gd name="T61" fmla="*/ 9 h 58"/>
                    <a:gd name="T62" fmla="*/ 5 w 19"/>
                    <a:gd name="T63" fmla="*/ 5 h 58"/>
                    <a:gd name="T64" fmla="*/ 5 w 19"/>
                    <a:gd name="T65" fmla="*/ 5 h 58"/>
                    <a:gd name="T66" fmla="*/ 0 w 19"/>
                    <a:gd name="T67" fmla="*/ 5 h 58"/>
                    <a:gd name="T68" fmla="*/ 5 w 19"/>
                    <a:gd name="T69" fmla="*/ 0 h 58"/>
                    <a:gd name="T70" fmla="*/ 5 w 19"/>
                    <a:gd name="T71" fmla="*/ 0 h 58"/>
                    <a:gd name="T72" fmla="*/ 10 w 19"/>
                    <a:gd name="T73" fmla="*/ 0 h 58"/>
                    <a:gd name="T74" fmla="*/ 15 w 19"/>
                    <a:gd name="T75" fmla="*/ 0 h 58"/>
                    <a:gd name="T76" fmla="*/ 15 w 19"/>
                    <a:gd name="T77" fmla="*/ 0 h 58"/>
                    <a:gd name="T78" fmla="*/ 19 w 19"/>
                    <a:gd name="T79" fmla="*/ 5 h 58"/>
                    <a:gd name="T80" fmla="*/ 19 w 19"/>
                    <a:gd name="T81" fmla="*/ 9 h 58"/>
                    <a:gd name="T82" fmla="*/ 19 w 19"/>
                    <a:gd name="T83" fmla="*/ 9 h 58"/>
                    <a:gd name="T84" fmla="*/ 19 w 19"/>
                    <a:gd name="T85" fmla="*/ 14 h 58"/>
                    <a:gd name="T86" fmla="*/ 19 w 19"/>
                    <a:gd name="T87" fmla="*/ 19 h 58"/>
                    <a:gd name="T88" fmla="*/ 19 w 19"/>
                    <a:gd name="T89" fmla="*/ 24 h 58"/>
                    <a:gd name="T90" fmla="*/ 19 w 19"/>
                    <a:gd name="T91" fmla="*/ 24 h 58"/>
                    <a:gd name="T92" fmla="*/ 19 w 19"/>
                    <a:gd name="T93" fmla="*/ 29 h 58"/>
                    <a:gd name="T94" fmla="*/ 15 w 19"/>
                    <a:gd name="T95" fmla="*/ 34 h 58"/>
                    <a:gd name="T96" fmla="*/ 15 w 19"/>
                    <a:gd name="T97" fmla="*/ 38 h 58"/>
                    <a:gd name="T98" fmla="*/ 15 w 19"/>
                    <a:gd name="T99" fmla="*/ 43 h 58"/>
                    <a:gd name="T100" fmla="*/ 15 w 19"/>
                    <a:gd name="T101" fmla="*/ 48 h 58"/>
                    <a:gd name="T102" fmla="*/ 19 w 19"/>
                    <a:gd name="T103" fmla="*/ 53 h 5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9"/>
                    <a:gd name="T157" fmla="*/ 0 h 58"/>
                    <a:gd name="T158" fmla="*/ 19 w 19"/>
                    <a:gd name="T159" fmla="*/ 58 h 5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9" h="58">
                      <a:moveTo>
                        <a:pt x="19" y="53"/>
                      </a:moveTo>
                      <a:lnTo>
                        <a:pt x="19" y="53"/>
                      </a:lnTo>
                      <a:lnTo>
                        <a:pt x="15" y="53"/>
                      </a:lnTo>
                      <a:lnTo>
                        <a:pt x="15" y="58"/>
                      </a:lnTo>
                      <a:lnTo>
                        <a:pt x="10" y="58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5"/>
                      </a:lnTo>
                      <a:lnTo>
                        <a:pt x="19" y="9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5" y="34"/>
                      </a:lnTo>
                      <a:lnTo>
                        <a:pt x="15" y="38"/>
                      </a:lnTo>
                      <a:lnTo>
                        <a:pt x="15" y="43"/>
                      </a:lnTo>
                      <a:lnTo>
                        <a:pt x="15" y="48"/>
                      </a:lnTo>
                      <a:lnTo>
                        <a:pt x="19" y="53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8" name="Freeform 2014">
                  <a:extLst>
                    <a:ext uri="{FF2B5EF4-FFF2-40B4-BE49-F238E27FC236}">
                      <a16:creationId xmlns:a16="http://schemas.microsoft.com/office/drawing/2014/main" id="{7B5C0B57-D8F2-4D5D-9240-1BB441F4A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2500"/>
                  <a:ext cx="4" cy="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0 w 4"/>
                    <a:gd name="T5" fmla="*/ 0 h 5"/>
                    <a:gd name="T6" fmla="*/ 0 w 4"/>
                    <a:gd name="T7" fmla="*/ 0 h 5"/>
                    <a:gd name="T8" fmla="*/ 0 w 4"/>
                    <a:gd name="T9" fmla="*/ 0 h 5"/>
                    <a:gd name="T10" fmla="*/ 0 w 4"/>
                    <a:gd name="T11" fmla="*/ 0 h 5"/>
                    <a:gd name="T12" fmla="*/ 0 w 4"/>
                    <a:gd name="T13" fmla="*/ 0 h 5"/>
                    <a:gd name="T14" fmla="*/ 0 w 4"/>
                    <a:gd name="T15" fmla="*/ 0 h 5"/>
                    <a:gd name="T16" fmla="*/ 0 w 4"/>
                    <a:gd name="T17" fmla="*/ 0 h 5"/>
                    <a:gd name="T18" fmla="*/ 0 w 4"/>
                    <a:gd name="T19" fmla="*/ 0 h 5"/>
                    <a:gd name="T20" fmla="*/ 0 w 4"/>
                    <a:gd name="T21" fmla="*/ 0 h 5"/>
                    <a:gd name="T22" fmla="*/ 0 w 4"/>
                    <a:gd name="T23" fmla="*/ 0 h 5"/>
                    <a:gd name="T24" fmla="*/ 0 w 4"/>
                    <a:gd name="T25" fmla="*/ 5 h 5"/>
                    <a:gd name="T26" fmla="*/ 0 w 4"/>
                    <a:gd name="T27" fmla="*/ 5 h 5"/>
                    <a:gd name="T28" fmla="*/ 0 w 4"/>
                    <a:gd name="T29" fmla="*/ 5 h 5"/>
                    <a:gd name="T30" fmla="*/ 0 w 4"/>
                    <a:gd name="T31" fmla="*/ 5 h 5"/>
                    <a:gd name="T32" fmla="*/ 0 w 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5"/>
                    <a:gd name="T53" fmla="*/ 4 w 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9" name="Freeform 2015">
                  <a:extLst>
                    <a:ext uri="{FF2B5EF4-FFF2-40B4-BE49-F238E27FC236}">
                      <a16:creationId xmlns:a16="http://schemas.microsoft.com/office/drawing/2014/main" id="{85AEA133-4BE6-4FAC-B864-F2800E3DA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2452"/>
                  <a:ext cx="15" cy="53"/>
                </a:xfrm>
                <a:custGeom>
                  <a:avLst/>
                  <a:gdLst>
                    <a:gd name="T0" fmla="*/ 15 w 15"/>
                    <a:gd name="T1" fmla="*/ 53 h 53"/>
                    <a:gd name="T2" fmla="*/ 10 w 15"/>
                    <a:gd name="T3" fmla="*/ 53 h 53"/>
                    <a:gd name="T4" fmla="*/ 5 w 15"/>
                    <a:gd name="T5" fmla="*/ 48 h 53"/>
                    <a:gd name="T6" fmla="*/ 5 w 15"/>
                    <a:gd name="T7" fmla="*/ 48 h 53"/>
                    <a:gd name="T8" fmla="*/ 0 w 15"/>
                    <a:gd name="T9" fmla="*/ 48 h 53"/>
                    <a:gd name="T10" fmla="*/ 0 w 15"/>
                    <a:gd name="T11" fmla="*/ 43 h 53"/>
                    <a:gd name="T12" fmla="*/ 0 w 15"/>
                    <a:gd name="T13" fmla="*/ 38 h 53"/>
                    <a:gd name="T14" fmla="*/ 0 w 15"/>
                    <a:gd name="T15" fmla="*/ 33 h 53"/>
                    <a:gd name="T16" fmla="*/ 0 w 15"/>
                    <a:gd name="T17" fmla="*/ 33 h 53"/>
                    <a:gd name="T18" fmla="*/ 0 w 15"/>
                    <a:gd name="T19" fmla="*/ 29 h 53"/>
                    <a:gd name="T20" fmla="*/ 0 w 15"/>
                    <a:gd name="T21" fmla="*/ 24 h 53"/>
                    <a:gd name="T22" fmla="*/ 0 w 15"/>
                    <a:gd name="T23" fmla="*/ 19 h 53"/>
                    <a:gd name="T24" fmla="*/ 0 w 15"/>
                    <a:gd name="T25" fmla="*/ 14 h 53"/>
                    <a:gd name="T26" fmla="*/ 0 w 15"/>
                    <a:gd name="T27" fmla="*/ 9 h 53"/>
                    <a:gd name="T28" fmla="*/ 0 w 15"/>
                    <a:gd name="T29" fmla="*/ 4 h 53"/>
                    <a:gd name="T30" fmla="*/ 5 w 15"/>
                    <a:gd name="T31" fmla="*/ 0 h 53"/>
                    <a:gd name="T32" fmla="*/ 5 w 15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53"/>
                    <a:gd name="T53" fmla="*/ 15 w 15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53">
                      <a:moveTo>
                        <a:pt x="15" y="53"/>
                      </a:moveTo>
                      <a:lnTo>
                        <a:pt x="10" y="53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0" name="Line 2016">
                  <a:extLst>
                    <a:ext uri="{FF2B5EF4-FFF2-40B4-BE49-F238E27FC236}">
                      <a16:creationId xmlns:a16="http://schemas.microsoft.com/office/drawing/2014/main" id="{61C05965-589A-4ED9-BD96-CC3B963C4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44" y="2447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2017">
                <a:extLst>
                  <a:ext uri="{FF2B5EF4-FFF2-40B4-BE49-F238E27FC236}">
                    <a16:creationId xmlns:a16="http://schemas.microsoft.com/office/drawing/2014/main" id="{DAAEA273-818C-428D-8915-F2691B90D9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3" y="2447"/>
                <a:ext cx="3090" cy="1134"/>
                <a:chOff x="1113" y="2447"/>
                <a:chExt cx="3090" cy="1134"/>
              </a:xfrm>
            </p:grpSpPr>
            <p:sp>
              <p:nvSpPr>
                <p:cNvPr id="271" name="Freeform 2018">
                  <a:extLst>
                    <a:ext uri="{FF2B5EF4-FFF2-40B4-BE49-F238E27FC236}">
                      <a16:creationId xmlns:a16="http://schemas.microsoft.com/office/drawing/2014/main" id="{1795CC0F-B08B-414F-A166-B4F1FE62A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2447"/>
                  <a:ext cx="14" cy="53"/>
                </a:xfrm>
                <a:custGeom>
                  <a:avLst/>
                  <a:gdLst>
                    <a:gd name="T0" fmla="*/ 0 w 14"/>
                    <a:gd name="T1" fmla="*/ 0 h 53"/>
                    <a:gd name="T2" fmla="*/ 5 w 14"/>
                    <a:gd name="T3" fmla="*/ 0 h 53"/>
                    <a:gd name="T4" fmla="*/ 10 w 14"/>
                    <a:gd name="T5" fmla="*/ 0 h 53"/>
                    <a:gd name="T6" fmla="*/ 10 w 14"/>
                    <a:gd name="T7" fmla="*/ 0 h 53"/>
                    <a:gd name="T8" fmla="*/ 14 w 14"/>
                    <a:gd name="T9" fmla="*/ 5 h 53"/>
                    <a:gd name="T10" fmla="*/ 14 w 14"/>
                    <a:gd name="T11" fmla="*/ 9 h 53"/>
                    <a:gd name="T12" fmla="*/ 14 w 14"/>
                    <a:gd name="T13" fmla="*/ 9 h 53"/>
                    <a:gd name="T14" fmla="*/ 14 w 14"/>
                    <a:gd name="T15" fmla="*/ 14 h 53"/>
                    <a:gd name="T16" fmla="*/ 14 w 14"/>
                    <a:gd name="T17" fmla="*/ 19 h 53"/>
                    <a:gd name="T18" fmla="*/ 14 w 14"/>
                    <a:gd name="T19" fmla="*/ 24 h 53"/>
                    <a:gd name="T20" fmla="*/ 14 w 14"/>
                    <a:gd name="T21" fmla="*/ 24 h 53"/>
                    <a:gd name="T22" fmla="*/ 14 w 14"/>
                    <a:gd name="T23" fmla="*/ 29 h 53"/>
                    <a:gd name="T24" fmla="*/ 10 w 14"/>
                    <a:gd name="T25" fmla="*/ 34 h 53"/>
                    <a:gd name="T26" fmla="*/ 10 w 14"/>
                    <a:gd name="T27" fmla="*/ 38 h 53"/>
                    <a:gd name="T28" fmla="*/ 10 w 14"/>
                    <a:gd name="T29" fmla="*/ 43 h 53"/>
                    <a:gd name="T30" fmla="*/ 10 w 14"/>
                    <a:gd name="T31" fmla="*/ 48 h 53"/>
                    <a:gd name="T32" fmla="*/ 14 w 14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3"/>
                    <a:gd name="T53" fmla="*/ 14 w 1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0" y="34"/>
                      </a:lnTo>
                      <a:lnTo>
                        <a:pt x="10" y="38"/>
                      </a:lnTo>
                      <a:lnTo>
                        <a:pt x="10" y="43"/>
                      </a:lnTo>
                      <a:lnTo>
                        <a:pt x="10" y="48"/>
                      </a:lnTo>
                      <a:lnTo>
                        <a:pt x="14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Freeform 2019">
                  <a:extLst>
                    <a:ext uri="{FF2B5EF4-FFF2-40B4-BE49-F238E27FC236}">
                      <a16:creationId xmlns:a16="http://schemas.microsoft.com/office/drawing/2014/main" id="{3DF49638-2EFA-4251-921A-FD3C2ADDF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8" y="2452"/>
                  <a:ext cx="20" cy="58"/>
                </a:xfrm>
                <a:custGeom>
                  <a:avLst/>
                  <a:gdLst>
                    <a:gd name="T0" fmla="*/ 20 w 20"/>
                    <a:gd name="T1" fmla="*/ 58 h 58"/>
                    <a:gd name="T2" fmla="*/ 15 w 20"/>
                    <a:gd name="T3" fmla="*/ 58 h 58"/>
                    <a:gd name="T4" fmla="*/ 15 w 20"/>
                    <a:gd name="T5" fmla="*/ 58 h 58"/>
                    <a:gd name="T6" fmla="*/ 15 w 20"/>
                    <a:gd name="T7" fmla="*/ 58 h 58"/>
                    <a:gd name="T8" fmla="*/ 15 w 20"/>
                    <a:gd name="T9" fmla="*/ 58 h 58"/>
                    <a:gd name="T10" fmla="*/ 10 w 20"/>
                    <a:gd name="T11" fmla="*/ 58 h 58"/>
                    <a:gd name="T12" fmla="*/ 10 w 20"/>
                    <a:gd name="T13" fmla="*/ 58 h 58"/>
                    <a:gd name="T14" fmla="*/ 10 w 20"/>
                    <a:gd name="T15" fmla="*/ 58 h 58"/>
                    <a:gd name="T16" fmla="*/ 5 w 20"/>
                    <a:gd name="T17" fmla="*/ 58 h 58"/>
                    <a:gd name="T18" fmla="*/ 5 w 20"/>
                    <a:gd name="T19" fmla="*/ 58 h 58"/>
                    <a:gd name="T20" fmla="*/ 5 w 20"/>
                    <a:gd name="T21" fmla="*/ 58 h 58"/>
                    <a:gd name="T22" fmla="*/ 5 w 20"/>
                    <a:gd name="T23" fmla="*/ 53 h 58"/>
                    <a:gd name="T24" fmla="*/ 5 w 20"/>
                    <a:gd name="T25" fmla="*/ 53 h 58"/>
                    <a:gd name="T26" fmla="*/ 0 w 20"/>
                    <a:gd name="T27" fmla="*/ 53 h 58"/>
                    <a:gd name="T28" fmla="*/ 0 w 20"/>
                    <a:gd name="T29" fmla="*/ 53 h 58"/>
                    <a:gd name="T30" fmla="*/ 0 w 20"/>
                    <a:gd name="T31" fmla="*/ 53 h 58"/>
                    <a:gd name="T32" fmla="*/ 0 w 20"/>
                    <a:gd name="T33" fmla="*/ 48 h 58"/>
                    <a:gd name="T34" fmla="*/ 0 w 20"/>
                    <a:gd name="T35" fmla="*/ 53 h 58"/>
                    <a:gd name="T36" fmla="*/ 5 w 20"/>
                    <a:gd name="T37" fmla="*/ 0 h 58"/>
                    <a:gd name="T38" fmla="*/ 20 w 20"/>
                    <a:gd name="T39" fmla="*/ 4 h 58"/>
                    <a:gd name="T40" fmla="*/ 20 w 20"/>
                    <a:gd name="T41" fmla="*/ 58 h 58"/>
                    <a:gd name="T42" fmla="*/ 20 w 20"/>
                    <a:gd name="T43" fmla="*/ 58 h 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"/>
                    <a:gd name="T67" fmla="*/ 0 h 58"/>
                    <a:gd name="T68" fmla="*/ 20 w 20"/>
                    <a:gd name="T69" fmla="*/ 58 h 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" h="58">
                      <a:moveTo>
                        <a:pt x="20" y="58"/>
                      </a:moveTo>
                      <a:lnTo>
                        <a:pt x="15" y="58"/>
                      </a:lnTo>
                      <a:lnTo>
                        <a:pt x="10" y="58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5" y="0"/>
                      </a:lnTo>
                      <a:lnTo>
                        <a:pt x="20" y="4"/>
                      </a:lnTo>
                      <a:lnTo>
                        <a:pt x="20" y="58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Freeform 2020">
                  <a:extLst>
                    <a:ext uri="{FF2B5EF4-FFF2-40B4-BE49-F238E27FC236}">
                      <a16:creationId xmlns:a16="http://schemas.microsoft.com/office/drawing/2014/main" id="{800821D4-A3B5-4D6F-930D-593DF4F51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8" y="2500"/>
                  <a:ext cx="20" cy="10"/>
                </a:xfrm>
                <a:custGeom>
                  <a:avLst/>
                  <a:gdLst>
                    <a:gd name="T0" fmla="*/ 20 w 20"/>
                    <a:gd name="T1" fmla="*/ 10 h 10"/>
                    <a:gd name="T2" fmla="*/ 15 w 20"/>
                    <a:gd name="T3" fmla="*/ 10 h 10"/>
                    <a:gd name="T4" fmla="*/ 15 w 20"/>
                    <a:gd name="T5" fmla="*/ 10 h 10"/>
                    <a:gd name="T6" fmla="*/ 15 w 20"/>
                    <a:gd name="T7" fmla="*/ 10 h 10"/>
                    <a:gd name="T8" fmla="*/ 15 w 20"/>
                    <a:gd name="T9" fmla="*/ 10 h 10"/>
                    <a:gd name="T10" fmla="*/ 10 w 20"/>
                    <a:gd name="T11" fmla="*/ 10 h 10"/>
                    <a:gd name="T12" fmla="*/ 10 w 20"/>
                    <a:gd name="T13" fmla="*/ 10 h 10"/>
                    <a:gd name="T14" fmla="*/ 10 w 20"/>
                    <a:gd name="T15" fmla="*/ 10 h 10"/>
                    <a:gd name="T16" fmla="*/ 5 w 20"/>
                    <a:gd name="T17" fmla="*/ 10 h 10"/>
                    <a:gd name="T18" fmla="*/ 5 w 20"/>
                    <a:gd name="T19" fmla="*/ 10 h 10"/>
                    <a:gd name="T20" fmla="*/ 5 w 20"/>
                    <a:gd name="T21" fmla="*/ 10 h 10"/>
                    <a:gd name="T22" fmla="*/ 5 w 20"/>
                    <a:gd name="T23" fmla="*/ 5 h 10"/>
                    <a:gd name="T24" fmla="*/ 5 w 20"/>
                    <a:gd name="T25" fmla="*/ 5 h 10"/>
                    <a:gd name="T26" fmla="*/ 0 w 20"/>
                    <a:gd name="T27" fmla="*/ 5 h 10"/>
                    <a:gd name="T28" fmla="*/ 0 w 20"/>
                    <a:gd name="T29" fmla="*/ 5 h 10"/>
                    <a:gd name="T30" fmla="*/ 0 w 20"/>
                    <a:gd name="T31" fmla="*/ 5 h 10"/>
                    <a:gd name="T32" fmla="*/ 0 w 20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0"/>
                    <a:gd name="T53" fmla="*/ 20 w 20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0">
                      <a:moveTo>
                        <a:pt x="20" y="10"/>
                      </a:move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Freeform 2021">
                  <a:extLst>
                    <a:ext uri="{FF2B5EF4-FFF2-40B4-BE49-F238E27FC236}">
                      <a16:creationId xmlns:a16="http://schemas.microsoft.com/office/drawing/2014/main" id="{238F2651-A249-4CF2-A5E2-CEBA6F268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8" y="2452"/>
                  <a:ext cx="20" cy="58"/>
                </a:xfrm>
                <a:custGeom>
                  <a:avLst/>
                  <a:gdLst>
                    <a:gd name="T0" fmla="*/ 0 w 20"/>
                    <a:gd name="T1" fmla="*/ 53 h 58"/>
                    <a:gd name="T2" fmla="*/ 5 w 20"/>
                    <a:gd name="T3" fmla="*/ 0 h 58"/>
                    <a:gd name="T4" fmla="*/ 20 w 20"/>
                    <a:gd name="T5" fmla="*/ 4 h 58"/>
                    <a:gd name="T6" fmla="*/ 20 w 20"/>
                    <a:gd name="T7" fmla="*/ 58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58"/>
                    <a:gd name="T14" fmla="*/ 20 w 20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58">
                      <a:moveTo>
                        <a:pt x="0" y="53"/>
                      </a:moveTo>
                      <a:lnTo>
                        <a:pt x="5" y="0"/>
                      </a:lnTo>
                      <a:lnTo>
                        <a:pt x="20" y="4"/>
                      </a:lnTo>
                      <a:lnTo>
                        <a:pt x="2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5" name="Freeform 2022">
                  <a:extLst>
                    <a:ext uri="{FF2B5EF4-FFF2-40B4-BE49-F238E27FC236}">
                      <a16:creationId xmlns:a16="http://schemas.microsoft.com/office/drawing/2014/main" id="{96B7F5D8-1DC6-4A44-B391-EBB0D2751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2461"/>
                  <a:ext cx="20" cy="53"/>
                </a:xfrm>
                <a:custGeom>
                  <a:avLst/>
                  <a:gdLst>
                    <a:gd name="T0" fmla="*/ 20 w 20"/>
                    <a:gd name="T1" fmla="*/ 53 h 53"/>
                    <a:gd name="T2" fmla="*/ 5 w 20"/>
                    <a:gd name="T3" fmla="*/ 53 h 53"/>
                    <a:gd name="T4" fmla="*/ 0 w 20"/>
                    <a:gd name="T5" fmla="*/ 0 h 53"/>
                    <a:gd name="T6" fmla="*/ 15 w 20"/>
                    <a:gd name="T7" fmla="*/ 0 h 53"/>
                    <a:gd name="T8" fmla="*/ 20 w 20"/>
                    <a:gd name="T9" fmla="*/ 53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53"/>
                    <a:gd name="T17" fmla="*/ 20 w 20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53">
                      <a:moveTo>
                        <a:pt x="20" y="53"/>
                      </a:moveTo>
                      <a:lnTo>
                        <a:pt x="5" y="53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0" y="53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Freeform 2023">
                  <a:extLst>
                    <a:ext uri="{FF2B5EF4-FFF2-40B4-BE49-F238E27FC236}">
                      <a16:creationId xmlns:a16="http://schemas.microsoft.com/office/drawing/2014/main" id="{A59A9500-3952-44BC-AAB8-46FC077A3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2461"/>
                  <a:ext cx="20" cy="53"/>
                </a:xfrm>
                <a:custGeom>
                  <a:avLst/>
                  <a:gdLst>
                    <a:gd name="T0" fmla="*/ 20 w 20"/>
                    <a:gd name="T1" fmla="*/ 53 h 53"/>
                    <a:gd name="T2" fmla="*/ 5 w 20"/>
                    <a:gd name="T3" fmla="*/ 53 h 53"/>
                    <a:gd name="T4" fmla="*/ 0 w 20"/>
                    <a:gd name="T5" fmla="*/ 0 h 53"/>
                    <a:gd name="T6" fmla="*/ 15 w 20"/>
                    <a:gd name="T7" fmla="*/ 0 h 53"/>
                    <a:gd name="T8" fmla="*/ 20 w 20"/>
                    <a:gd name="T9" fmla="*/ 53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53"/>
                    <a:gd name="T17" fmla="*/ 20 w 20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53">
                      <a:moveTo>
                        <a:pt x="20" y="53"/>
                      </a:moveTo>
                      <a:lnTo>
                        <a:pt x="5" y="53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7" name="Freeform 2024">
                  <a:extLst>
                    <a:ext uri="{FF2B5EF4-FFF2-40B4-BE49-F238E27FC236}">
                      <a16:creationId xmlns:a16="http://schemas.microsoft.com/office/drawing/2014/main" id="{AA907997-3689-44F9-87FF-DC448D432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2461"/>
                  <a:ext cx="10" cy="63"/>
                </a:xfrm>
                <a:custGeom>
                  <a:avLst/>
                  <a:gdLst>
                    <a:gd name="T0" fmla="*/ 10 w 10"/>
                    <a:gd name="T1" fmla="*/ 63 h 63"/>
                    <a:gd name="T2" fmla="*/ 10 w 10"/>
                    <a:gd name="T3" fmla="*/ 63 h 63"/>
                    <a:gd name="T4" fmla="*/ 10 w 10"/>
                    <a:gd name="T5" fmla="*/ 63 h 63"/>
                    <a:gd name="T6" fmla="*/ 10 w 10"/>
                    <a:gd name="T7" fmla="*/ 63 h 63"/>
                    <a:gd name="T8" fmla="*/ 10 w 10"/>
                    <a:gd name="T9" fmla="*/ 58 h 63"/>
                    <a:gd name="T10" fmla="*/ 5 w 10"/>
                    <a:gd name="T11" fmla="*/ 58 h 63"/>
                    <a:gd name="T12" fmla="*/ 5 w 10"/>
                    <a:gd name="T13" fmla="*/ 58 h 63"/>
                    <a:gd name="T14" fmla="*/ 5 w 10"/>
                    <a:gd name="T15" fmla="*/ 58 h 63"/>
                    <a:gd name="T16" fmla="*/ 5 w 10"/>
                    <a:gd name="T17" fmla="*/ 58 h 63"/>
                    <a:gd name="T18" fmla="*/ 5 w 10"/>
                    <a:gd name="T19" fmla="*/ 58 h 63"/>
                    <a:gd name="T20" fmla="*/ 5 w 10"/>
                    <a:gd name="T21" fmla="*/ 58 h 63"/>
                    <a:gd name="T22" fmla="*/ 0 w 10"/>
                    <a:gd name="T23" fmla="*/ 58 h 63"/>
                    <a:gd name="T24" fmla="*/ 0 w 10"/>
                    <a:gd name="T25" fmla="*/ 58 h 63"/>
                    <a:gd name="T26" fmla="*/ 0 w 10"/>
                    <a:gd name="T27" fmla="*/ 58 h 63"/>
                    <a:gd name="T28" fmla="*/ 0 w 10"/>
                    <a:gd name="T29" fmla="*/ 58 h 63"/>
                    <a:gd name="T30" fmla="*/ 0 w 10"/>
                    <a:gd name="T31" fmla="*/ 58 h 63"/>
                    <a:gd name="T32" fmla="*/ 0 w 10"/>
                    <a:gd name="T33" fmla="*/ 58 h 63"/>
                    <a:gd name="T34" fmla="*/ 0 w 10"/>
                    <a:gd name="T35" fmla="*/ 58 h 63"/>
                    <a:gd name="T36" fmla="*/ 0 w 10"/>
                    <a:gd name="T37" fmla="*/ 0 h 63"/>
                    <a:gd name="T38" fmla="*/ 10 w 10"/>
                    <a:gd name="T39" fmla="*/ 0 h 63"/>
                    <a:gd name="T40" fmla="*/ 10 w 10"/>
                    <a:gd name="T41" fmla="*/ 63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63"/>
                    <a:gd name="T65" fmla="*/ 10 w 10"/>
                    <a:gd name="T66" fmla="*/ 63 h 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63">
                      <a:moveTo>
                        <a:pt x="10" y="63"/>
                      </a:move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5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3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Freeform 2025">
                  <a:extLst>
                    <a:ext uri="{FF2B5EF4-FFF2-40B4-BE49-F238E27FC236}">
                      <a16:creationId xmlns:a16="http://schemas.microsoft.com/office/drawing/2014/main" id="{DBC1BF5F-F2A7-40CA-8A27-727516DB9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2519"/>
                  <a:ext cx="10" cy="5"/>
                </a:xfrm>
                <a:custGeom>
                  <a:avLst/>
                  <a:gdLst>
                    <a:gd name="T0" fmla="*/ 10 w 10"/>
                    <a:gd name="T1" fmla="*/ 5 h 5"/>
                    <a:gd name="T2" fmla="*/ 10 w 10"/>
                    <a:gd name="T3" fmla="*/ 5 h 5"/>
                    <a:gd name="T4" fmla="*/ 10 w 10"/>
                    <a:gd name="T5" fmla="*/ 5 h 5"/>
                    <a:gd name="T6" fmla="*/ 10 w 10"/>
                    <a:gd name="T7" fmla="*/ 5 h 5"/>
                    <a:gd name="T8" fmla="*/ 10 w 10"/>
                    <a:gd name="T9" fmla="*/ 0 h 5"/>
                    <a:gd name="T10" fmla="*/ 5 w 10"/>
                    <a:gd name="T11" fmla="*/ 0 h 5"/>
                    <a:gd name="T12" fmla="*/ 5 w 10"/>
                    <a:gd name="T13" fmla="*/ 0 h 5"/>
                    <a:gd name="T14" fmla="*/ 5 w 10"/>
                    <a:gd name="T15" fmla="*/ 0 h 5"/>
                    <a:gd name="T16" fmla="*/ 5 w 10"/>
                    <a:gd name="T17" fmla="*/ 0 h 5"/>
                    <a:gd name="T18" fmla="*/ 5 w 10"/>
                    <a:gd name="T19" fmla="*/ 0 h 5"/>
                    <a:gd name="T20" fmla="*/ 5 w 10"/>
                    <a:gd name="T21" fmla="*/ 0 h 5"/>
                    <a:gd name="T22" fmla="*/ 0 w 10"/>
                    <a:gd name="T23" fmla="*/ 0 h 5"/>
                    <a:gd name="T24" fmla="*/ 0 w 10"/>
                    <a:gd name="T25" fmla="*/ 0 h 5"/>
                    <a:gd name="T26" fmla="*/ 0 w 10"/>
                    <a:gd name="T27" fmla="*/ 0 h 5"/>
                    <a:gd name="T28" fmla="*/ 0 w 10"/>
                    <a:gd name="T29" fmla="*/ 0 h 5"/>
                    <a:gd name="T30" fmla="*/ 0 w 10"/>
                    <a:gd name="T31" fmla="*/ 0 h 5"/>
                    <a:gd name="T32" fmla="*/ 0 w 10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"/>
                    <a:gd name="T53" fmla="*/ 10 w 1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">
                      <a:moveTo>
                        <a:pt x="10" y="5"/>
                      </a:move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Freeform 2026">
                  <a:extLst>
                    <a:ext uri="{FF2B5EF4-FFF2-40B4-BE49-F238E27FC236}">
                      <a16:creationId xmlns:a16="http://schemas.microsoft.com/office/drawing/2014/main" id="{6AE14FFF-08BF-4B9E-B324-1E89B9705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2461"/>
                  <a:ext cx="10" cy="63"/>
                </a:xfrm>
                <a:custGeom>
                  <a:avLst/>
                  <a:gdLst>
                    <a:gd name="T0" fmla="*/ 0 w 10"/>
                    <a:gd name="T1" fmla="*/ 58 h 63"/>
                    <a:gd name="T2" fmla="*/ 0 w 10"/>
                    <a:gd name="T3" fmla="*/ 0 h 63"/>
                    <a:gd name="T4" fmla="*/ 10 w 10"/>
                    <a:gd name="T5" fmla="*/ 0 h 63"/>
                    <a:gd name="T6" fmla="*/ 10 w 10"/>
                    <a:gd name="T7" fmla="*/ 63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63"/>
                    <a:gd name="T14" fmla="*/ 10 w 1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63">
                      <a:moveTo>
                        <a:pt x="0" y="58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Freeform 2027">
                  <a:extLst>
                    <a:ext uri="{FF2B5EF4-FFF2-40B4-BE49-F238E27FC236}">
                      <a16:creationId xmlns:a16="http://schemas.microsoft.com/office/drawing/2014/main" id="{B91D7282-630E-4446-A3C7-32E54FC85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2461"/>
                  <a:ext cx="15" cy="68"/>
                </a:xfrm>
                <a:custGeom>
                  <a:avLst/>
                  <a:gdLst>
                    <a:gd name="T0" fmla="*/ 15 w 15"/>
                    <a:gd name="T1" fmla="*/ 0 h 68"/>
                    <a:gd name="T2" fmla="*/ 15 w 15"/>
                    <a:gd name="T3" fmla="*/ 5 h 68"/>
                    <a:gd name="T4" fmla="*/ 15 w 15"/>
                    <a:gd name="T5" fmla="*/ 10 h 68"/>
                    <a:gd name="T6" fmla="*/ 15 w 15"/>
                    <a:gd name="T7" fmla="*/ 15 h 68"/>
                    <a:gd name="T8" fmla="*/ 15 w 15"/>
                    <a:gd name="T9" fmla="*/ 20 h 68"/>
                    <a:gd name="T10" fmla="*/ 15 w 15"/>
                    <a:gd name="T11" fmla="*/ 24 h 68"/>
                    <a:gd name="T12" fmla="*/ 15 w 15"/>
                    <a:gd name="T13" fmla="*/ 29 h 68"/>
                    <a:gd name="T14" fmla="*/ 15 w 15"/>
                    <a:gd name="T15" fmla="*/ 29 h 68"/>
                    <a:gd name="T16" fmla="*/ 15 w 15"/>
                    <a:gd name="T17" fmla="*/ 34 h 68"/>
                    <a:gd name="T18" fmla="*/ 15 w 15"/>
                    <a:gd name="T19" fmla="*/ 39 h 68"/>
                    <a:gd name="T20" fmla="*/ 15 w 15"/>
                    <a:gd name="T21" fmla="*/ 44 h 68"/>
                    <a:gd name="T22" fmla="*/ 15 w 15"/>
                    <a:gd name="T23" fmla="*/ 49 h 68"/>
                    <a:gd name="T24" fmla="*/ 15 w 15"/>
                    <a:gd name="T25" fmla="*/ 53 h 68"/>
                    <a:gd name="T26" fmla="*/ 15 w 15"/>
                    <a:gd name="T27" fmla="*/ 58 h 68"/>
                    <a:gd name="T28" fmla="*/ 15 w 15"/>
                    <a:gd name="T29" fmla="*/ 58 h 68"/>
                    <a:gd name="T30" fmla="*/ 15 w 15"/>
                    <a:gd name="T31" fmla="*/ 63 h 68"/>
                    <a:gd name="T32" fmla="*/ 15 w 15"/>
                    <a:gd name="T33" fmla="*/ 68 h 68"/>
                    <a:gd name="T34" fmla="*/ 15 w 15"/>
                    <a:gd name="T35" fmla="*/ 68 h 68"/>
                    <a:gd name="T36" fmla="*/ 10 w 15"/>
                    <a:gd name="T37" fmla="*/ 68 h 68"/>
                    <a:gd name="T38" fmla="*/ 10 w 15"/>
                    <a:gd name="T39" fmla="*/ 68 h 68"/>
                    <a:gd name="T40" fmla="*/ 10 w 15"/>
                    <a:gd name="T41" fmla="*/ 63 h 68"/>
                    <a:gd name="T42" fmla="*/ 10 w 15"/>
                    <a:gd name="T43" fmla="*/ 58 h 68"/>
                    <a:gd name="T44" fmla="*/ 5 w 15"/>
                    <a:gd name="T45" fmla="*/ 53 h 68"/>
                    <a:gd name="T46" fmla="*/ 5 w 15"/>
                    <a:gd name="T47" fmla="*/ 53 h 68"/>
                    <a:gd name="T48" fmla="*/ 5 w 15"/>
                    <a:gd name="T49" fmla="*/ 49 h 68"/>
                    <a:gd name="T50" fmla="*/ 5 w 15"/>
                    <a:gd name="T51" fmla="*/ 44 h 68"/>
                    <a:gd name="T52" fmla="*/ 5 w 15"/>
                    <a:gd name="T53" fmla="*/ 39 h 68"/>
                    <a:gd name="T54" fmla="*/ 5 w 15"/>
                    <a:gd name="T55" fmla="*/ 34 h 68"/>
                    <a:gd name="T56" fmla="*/ 5 w 15"/>
                    <a:gd name="T57" fmla="*/ 29 h 68"/>
                    <a:gd name="T58" fmla="*/ 5 w 15"/>
                    <a:gd name="T59" fmla="*/ 24 h 68"/>
                    <a:gd name="T60" fmla="*/ 5 w 15"/>
                    <a:gd name="T61" fmla="*/ 20 h 68"/>
                    <a:gd name="T62" fmla="*/ 5 w 15"/>
                    <a:gd name="T63" fmla="*/ 15 h 68"/>
                    <a:gd name="T64" fmla="*/ 0 w 15"/>
                    <a:gd name="T65" fmla="*/ 15 h 68"/>
                    <a:gd name="T66" fmla="*/ 0 w 15"/>
                    <a:gd name="T67" fmla="*/ 10 h 68"/>
                    <a:gd name="T68" fmla="*/ 0 w 15"/>
                    <a:gd name="T69" fmla="*/ 5 h 68"/>
                    <a:gd name="T70" fmla="*/ 5 w 15"/>
                    <a:gd name="T71" fmla="*/ 0 h 68"/>
                    <a:gd name="T72" fmla="*/ 15 w 15"/>
                    <a:gd name="T73" fmla="*/ 0 h 68"/>
                    <a:gd name="T74" fmla="*/ 15 w 15"/>
                    <a:gd name="T75" fmla="*/ 0 h 6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"/>
                    <a:gd name="T115" fmla="*/ 0 h 68"/>
                    <a:gd name="T116" fmla="*/ 15 w 15"/>
                    <a:gd name="T117" fmla="*/ 68 h 6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" h="68">
                      <a:moveTo>
                        <a:pt x="15" y="0"/>
                      </a:move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5" y="15"/>
                      </a:lnTo>
                      <a:lnTo>
                        <a:pt x="15" y="20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15" y="34"/>
                      </a:lnTo>
                      <a:lnTo>
                        <a:pt x="15" y="39"/>
                      </a:lnTo>
                      <a:lnTo>
                        <a:pt x="15" y="44"/>
                      </a:lnTo>
                      <a:lnTo>
                        <a:pt x="15" y="49"/>
                      </a:lnTo>
                      <a:lnTo>
                        <a:pt x="15" y="53"/>
                      </a:lnTo>
                      <a:lnTo>
                        <a:pt x="15" y="58"/>
                      </a:lnTo>
                      <a:lnTo>
                        <a:pt x="15" y="63"/>
                      </a:lnTo>
                      <a:lnTo>
                        <a:pt x="15" y="68"/>
                      </a:lnTo>
                      <a:lnTo>
                        <a:pt x="10" y="68"/>
                      </a:ln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5" y="53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Freeform 2028">
                  <a:extLst>
                    <a:ext uri="{FF2B5EF4-FFF2-40B4-BE49-F238E27FC236}">
                      <a16:creationId xmlns:a16="http://schemas.microsoft.com/office/drawing/2014/main" id="{A3FF1359-00CF-40DD-9045-2816025EB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2461"/>
                  <a:ext cx="1" cy="68"/>
                </a:xfrm>
                <a:custGeom>
                  <a:avLst/>
                  <a:gdLst>
                    <a:gd name="T0" fmla="*/ 0 w 1"/>
                    <a:gd name="T1" fmla="*/ 0 h 68"/>
                    <a:gd name="T2" fmla="*/ 0 w 1"/>
                    <a:gd name="T3" fmla="*/ 5 h 68"/>
                    <a:gd name="T4" fmla="*/ 0 w 1"/>
                    <a:gd name="T5" fmla="*/ 10 h 68"/>
                    <a:gd name="T6" fmla="*/ 0 w 1"/>
                    <a:gd name="T7" fmla="*/ 15 h 68"/>
                    <a:gd name="T8" fmla="*/ 0 w 1"/>
                    <a:gd name="T9" fmla="*/ 20 h 68"/>
                    <a:gd name="T10" fmla="*/ 0 w 1"/>
                    <a:gd name="T11" fmla="*/ 24 h 68"/>
                    <a:gd name="T12" fmla="*/ 0 w 1"/>
                    <a:gd name="T13" fmla="*/ 29 h 68"/>
                    <a:gd name="T14" fmla="*/ 0 w 1"/>
                    <a:gd name="T15" fmla="*/ 29 h 68"/>
                    <a:gd name="T16" fmla="*/ 0 w 1"/>
                    <a:gd name="T17" fmla="*/ 34 h 68"/>
                    <a:gd name="T18" fmla="*/ 0 w 1"/>
                    <a:gd name="T19" fmla="*/ 39 h 68"/>
                    <a:gd name="T20" fmla="*/ 0 w 1"/>
                    <a:gd name="T21" fmla="*/ 44 h 68"/>
                    <a:gd name="T22" fmla="*/ 0 w 1"/>
                    <a:gd name="T23" fmla="*/ 49 h 68"/>
                    <a:gd name="T24" fmla="*/ 0 w 1"/>
                    <a:gd name="T25" fmla="*/ 53 h 68"/>
                    <a:gd name="T26" fmla="*/ 0 w 1"/>
                    <a:gd name="T27" fmla="*/ 58 h 68"/>
                    <a:gd name="T28" fmla="*/ 0 w 1"/>
                    <a:gd name="T29" fmla="*/ 58 h 68"/>
                    <a:gd name="T30" fmla="*/ 0 w 1"/>
                    <a:gd name="T31" fmla="*/ 63 h 68"/>
                    <a:gd name="T32" fmla="*/ 0 w 1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68"/>
                    <a:gd name="T53" fmla="*/ 1 w 1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6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63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Line 2029">
                  <a:extLst>
                    <a:ext uri="{FF2B5EF4-FFF2-40B4-BE49-F238E27FC236}">
                      <a16:creationId xmlns:a16="http://schemas.microsoft.com/office/drawing/2014/main" id="{BCE2FB86-EF2E-443F-8420-6C3482620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2529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3" name="Freeform 2030">
                  <a:extLst>
                    <a:ext uri="{FF2B5EF4-FFF2-40B4-BE49-F238E27FC236}">
                      <a16:creationId xmlns:a16="http://schemas.microsoft.com/office/drawing/2014/main" id="{69B6D86F-DDB4-4680-847D-8DFA15DAA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2461"/>
                  <a:ext cx="10" cy="68"/>
                </a:xfrm>
                <a:custGeom>
                  <a:avLst/>
                  <a:gdLst>
                    <a:gd name="T0" fmla="*/ 10 w 10"/>
                    <a:gd name="T1" fmla="*/ 68 h 68"/>
                    <a:gd name="T2" fmla="*/ 10 w 10"/>
                    <a:gd name="T3" fmla="*/ 63 h 68"/>
                    <a:gd name="T4" fmla="*/ 10 w 10"/>
                    <a:gd name="T5" fmla="*/ 58 h 68"/>
                    <a:gd name="T6" fmla="*/ 5 w 10"/>
                    <a:gd name="T7" fmla="*/ 53 h 68"/>
                    <a:gd name="T8" fmla="*/ 5 w 10"/>
                    <a:gd name="T9" fmla="*/ 53 h 68"/>
                    <a:gd name="T10" fmla="*/ 5 w 10"/>
                    <a:gd name="T11" fmla="*/ 49 h 68"/>
                    <a:gd name="T12" fmla="*/ 5 w 10"/>
                    <a:gd name="T13" fmla="*/ 44 h 68"/>
                    <a:gd name="T14" fmla="*/ 5 w 10"/>
                    <a:gd name="T15" fmla="*/ 39 h 68"/>
                    <a:gd name="T16" fmla="*/ 5 w 10"/>
                    <a:gd name="T17" fmla="*/ 34 h 68"/>
                    <a:gd name="T18" fmla="*/ 5 w 10"/>
                    <a:gd name="T19" fmla="*/ 29 h 68"/>
                    <a:gd name="T20" fmla="*/ 5 w 10"/>
                    <a:gd name="T21" fmla="*/ 24 h 68"/>
                    <a:gd name="T22" fmla="*/ 5 w 10"/>
                    <a:gd name="T23" fmla="*/ 20 h 68"/>
                    <a:gd name="T24" fmla="*/ 5 w 10"/>
                    <a:gd name="T25" fmla="*/ 15 h 68"/>
                    <a:gd name="T26" fmla="*/ 0 w 10"/>
                    <a:gd name="T27" fmla="*/ 15 h 68"/>
                    <a:gd name="T28" fmla="*/ 0 w 10"/>
                    <a:gd name="T29" fmla="*/ 10 h 68"/>
                    <a:gd name="T30" fmla="*/ 0 w 10"/>
                    <a:gd name="T31" fmla="*/ 5 h 68"/>
                    <a:gd name="T32" fmla="*/ 5 w 10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68"/>
                    <a:gd name="T53" fmla="*/ 10 w 10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68">
                      <a:moveTo>
                        <a:pt x="10" y="68"/>
                      </a:move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5" y="53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4" name="Line 2031">
                  <a:extLst>
                    <a:ext uri="{FF2B5EF4-FFF2-40B4-BE49-F238E27FC236}">
                      <a16:creationId xmlns:a16="http://schemas.microsoft.com/office/drawing/2014/main" id="{DCAB2E93-9853-46FA-BD3E-BD35B23446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1" y="2461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5" name="Freeform 2032">
                  <a:extLst>
                    <a:ext uri="{FF2B5EF4-FFF2-40B4-BE49-F238E27FC236}">
                      <a16:creationId xmlns:a16="http://schemas.microsoft.com/office/drawing/2014/main" id="{3775FE38-FC48-4802-A514-EE4271043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2461"/>
                  <a:ext cx="19" cy="68"/>
                </a:xfrm>
                <a:custGeom>
                  <a:avLst/>
                  <a:gdLst>
                    <a:gd name="T0" fmla="*/ 19 w 19"/>
                    <a:gd name="T1" fmla="*/ 0 h 68"/>
                    <a:gd name="T2" fmla="*/ 19 w 19"/>
                    <a:gd name="T3" fmla="*/ 5 h 68"/>
                    <a:gd name="T4" fmla="*/ 19 w 19"/>
                    <a:gd name="T5" fmla="*/ 10 h 68"/>
                    <a:gd name="T6" fmla="*/ 19 w 19"/>
                    <a:gd name="T7" fmla="*/ 15 h 68"/>
                    <a:gd name="T8" fmla="*/ 19 w 19"/>
                    <a:gd name="T9" fmla="*/ 20 h 68"/>
                    <a:gd name="T10" fmla="*/ 19 w 19"/>
                    <a:gd name="T11" fmla="*/ 20 h 68"/>
                    <a:gd name="T12" fmla="*/ 19 w 19"/>
                    <a:gd name="T13" fmla="*/ 24 h 68"/>
                    <a:gd name="T14" fmla="*/ 19 w 19"/>
                    <a:gd name="T15" fmla="*/ 29 h 68"/>
                    <a:gd name="T16" fmla="*/ 19 w 19"/>
                    <a:gd name="T17" fmla="*/ 34 h 68"/>
                    <a:gd name="T18" fmla="*/ 19 w 19"/>
                    <a:gd name="T19" fmla="*/ 39 h 68"/>
                    <a:gd name="T20" fmla="*/ 19 w 19"/>
                    <a:gd name="T21" fmla="*/ 39 h 68"/>
                    <a:gd name="T22" fmla="*/ 19 w 19"/>
                    <a:gd name="T23" fmla="*/ 44 h 68"/>
                    <a:gd name="T24" fmla="*/ 19 w 19"/>
                    <a:gd name="T25" fmla="*/ 49 h 68"/>
                    <a:gd name="T26" fmla="*/ 19 w 19"/>
                    <a:gd name="T27" fmla="*/ 53 h 68"/>
                    <a:gd name="T28" fmla="*/ 19 w 19"/>
                    <a:gd name="T29" fmla="*/ 58 h 68"/>
                    <a:gd name="T30" fmla="*/ 19 w 19"/>
                    <a:gd name="T31" fmla="*/ 63 h 68"/>
                    <a:gd name="T32" fmla="*/ 19 w 19"/>
                    <a:gd name="T33" fmla="*/ 63 h 68"/>
                    <a:gd name="T34" fmla="*/ 14 w 19"/>
                    <a:gd name="T35" fmla="*/ 68 h 68"/>
                    <a:gd name="T36" fmla="*/ 14 w 19"/>
                    <a:gd name="T37" fmla="*/ 68 h 68"/>
                    <a:gd name="T38" fmla="*/ 9 w 19"/>
                    <a:gd name="T39" fmla="*/ 68 h 68"/>
                    <a:gd name="T40" fmla="*/ 9 w 19"/>
                    <a:gd name="T41" fmla="*/ 63 h 68"/>
                    <a:gd name="T42" fmla="*/ 9 w 19"/>
                    <a:gd name="T43" fmla="*/ 63 h 68"/>
                    <a:gd name="T44" fmla="*/ 5 w 19"/>
                    <a:gd name="T45" fmla="*/ 63 h 68"/>
                    <a:gd name="T46" fmla="*/ 5 w 19"/>
                    <a:gd name="T47" fmla="*/ 58 h 68"/>
                    <a:gd name="T48" fmla="*/ 5 w 19"/>
                    <a:gd name="T49" fmla="*/ 58 h 68"/>
                    <a:gd name="T50" fmla="*/ 5 w 19"/>
                    <a:gd name="T51" fmla="*/ 58 h 68"/>
                    <a:gd name="T52" fmla="*/ 5 w 19"/>
                    <a:gd name="T53" fmla="*/ 53 h 68"/>
                    <a:gd name="T54" fmla="*/ 5 w 19"/>
                    <a:gd name="T55" fmla="*/ 53 h 68"/>
                    <a:gd name="T56" fmla="*/ 5 w 19"/>
                    <a:gd name="T57" fmla="*/ 49 h 68"/>
                    <a:gd name="T58" fmla="*/ 5 w 19"/>
                    <a:gd name="T59" fmla="*/ 49 h 68"/>
                    <a:gd name="T60" fmla="*/ 5 w 19"/>
                    <a:gd name="T61" fmla="*/ 44 h 68"/>
                    <a:gd name="T62" fmla="*/ 5 w 19"/>
                    <a:gd name="T63" fmla="*/ 44 h 68"/>
                    <a:gd name="T64" fmla="*/ 5 w 19"/>
                    <a:gd name="T65" fmla="*/ 39 h 68"/>
                    <a:gd name="T66" fmla="*/ 0 w 19"/>
                    <a:gd name="T67" fmla="*/ 44 h 68"/>
                    <a:gd name="T68" fmla="*/ 5 w 19"/>
                    <a:gd name="T69" fmla="*/ 0 h 68"/>
                    <a:gd name="T70" fmla="*/ 19 w 19"/>
                    <a:gd name="T71" fmla="*/ 0 h 68"/>
                    <a:gd name="T72" fmla="*/ 19 w 19"/>
                    <a:gd name="T73" fmla="*/ 0 h 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9"/>
                    <a:gd name="T112" fmla="*/ 0 h 68"/>
                    <a:gd name="T113" fmla="*/ 19 w 19"/>
                    <a:gd name="T114" fmla="*/ 68 h 6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9" h="68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9" y="44"/>
                      </a:lnTo>
                      <a:lnTo>
                        <a:pt x="19" y="49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19" y="63"/>
                      </a:lnTo>
                      <a:lnTo>
                        <a:pt x="14" y="68"/>
                      </a:lnTo>
                      <a:lnTo>
                        <a:pt x="9" y="68"/>
                      </a:lnTo>
                      <a:lnTo>
                        <a:pt x="9" y="63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0" y="44"/>
                      </a:lnTo>
                      <a:lnTo>
                        <a:pt x="5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6" name="Freeform 2033">
                  <a:extLst>
                    <a:ext uri="{FF2B5EF4-FFF2-40B4-BE49-F238E27FC236}">
                      <a16:creationId xmlns:a16="http://schemas.microsoft.com/office/drawing/2014/main" id="{30A8DF2C-C170-4A35-A432-01CA7BB7F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2461"/>
                  <a:ext cx="1" cy="63"/>
                </a:xfrm>
                <a:custGeom>
                  <a:avLst/>
                  <a:gdLst>
                    <a:gd name="T0" fmla="*/ 0 w 1"/>
                    <a:gd name="T1" fmla="*/ 0 h 63"/>
                    <a:gd name="T2" fmla="*/ 0 w 1"/>
                    <a:gd name="T3" fmla="*/ 5 h 63"/>
                    <a:gd name="T4" fmla="*/ 0 w 1"/>
                    <a:gd name="T5" fmla="*/ 10 h 63"/>
                    <a:gd name="T6" fmla="*/ 0 w 1"/>
                    <a:gd name="T7" fmla="*/ 15 h 63"/>
                    <a:gd name="T8" fmla="*/ 0 w 1"/>
                    <a:gd name="T9" fmla="*/ 20 h 63"/>
                    <a:gd name="T10" fmla="*/ 0 w 1"/>
                    <a:gd name="T11" fmla="*/ 20 h 63"/>
                    <a:gd name="T12" fmla="*/ 0 w 1"/>
                    <a:gd name="T13" fmla="*/ 24 h 63"/>
                    <a:gd name="T14" fmla="*/ 0 w 1"/>
                    <a:gd name="T15" fmla="*/ 29 h 63"/>
                    <a:gd name="T16" fmla="*/ 0 w 1"/>
                    <a:gd name="T17" fmla="*/ 34 h 63"/>
                    <a:gd name="T18" fmla="*/ 0 w 1"/>
                    <a:gd name="T19" fmla="*/ 39 h 63"/>
                    <a:gd name="T20" fmla="*/ 0 w 1"/>
                    <a:gd name="T21" fmla="*/ 39 h 63"/>
                    <a:gd name="T22" fmla="*/ 0 w 1"/>
                    <a:gd name="T23" fmla="*/ 44 h 63"/>
                    <a:gd name="T24" fmla="*/ 0 w 1"/>
                    <a:gd name="T25" fmla="*/ 49 h 63"/>
                    <a:gd name="T26" fmla="*/ 0 w 1"/>
                    <a:gd name="T27" fmla="*/ 53 h 63"/>
                    <a:gd name="T28" fmla="*/ 0 w 1"/>
                    <a:gd name="T29" fmla="*/ 58 h 63"/>
                    <a:gd name="T30" fmla="*/ 0 w 1"/>
                    <a:gd name="T31" fmla="*/ 63 h 63"/>
                    <a:gd name="T32" fmla="*/ 0 w 1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63"/>
                    <a:gd name="T53" fmla="*/ 1 w 1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6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7" name="Freeform 2034">
                  <a:extLst>
                    <a:ext uri="{FF2B5EF4-FFF2-40B4-BE49-F238E27FC236}">
                      <a16:creationId xmlns:a16="http://schemas.microsoft.com/office/drawing/2014/main" id="{C0E0E768-2C19-44C9-BB05-725A00223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2500"/>
                  <a:ext cx="14" cy="29"/>
                </a:xfrm>
                <a:custGeom>
                  <a:avLst/>
                  <a:gdLst>
                    <a:gd name="T0" fmla="*/ 14 w 14"/>
                    <a:gd name="T1" fmla="*/ 24 h 29"/>
                    <a:gd name="T2" fmla="*/ 9 w 14"/>
                    <a:gd name="T3" fmla="*/ 29 h 29"/>
                    <a:gd name="T4" fmla="*/ 9 w 14"/>
                    <a:gd name="T5" fmla="*/ 29 h 29"/>
                    <a:gd name="T6" fmla="*/ 4 w 14"/>
                    <a:gd name="T7" fmla="*/ 29 h 29"/>
                    <a:gd name="T8" fmla="*/ 4 w 14"/>
                    <a:gd name="T9" fmla="*/ 24 h 29"/>
                    <a:gd name="T10" fmla="*/ 4 w 14"/>
                    <a:gd name="T11" fmla="*/ 24 h 29"/>
                    <a:gd name="T12" fmla="*/ 0 w 14"/>
                    <a:gd name="T13" fmla="*/ 24 h 29"/>
                    <a:gd name="T14" fmla="*/ 0 w 14"/>
                    <a:gd name="T15" fmla="*/ 19 h 29"/>
                    <a:gd name="T16" fmla="*/ 0 w 14"/>
                    <a:gd name="T17" fmla="*/ 19 h 29"/>
                    <a:gd name="T18" fmla="*/ 0 w 14"/>
                    <a:gd name="T19" fmla="*/ 19 h 29"/>
                    <a:gd name="T20" fmla="*/ 0 w 14"/>
                    <a:gd name="T21" fmla="*/ 14 h 29"/>
                    <a:gd name="T22" fmla="*/ 0 w 14"/>
                    <a:gd name="T23" fmla="*/ 14 h 29"/>
                    <a:gd name="T24" fmla="*/ 0 w 14"/>
                    <a:gd name="T25" fmla="*/ 10 h 29"/>
                    <a:gd name="T26" fmla="*/ 0 w 14"/>
                    <a:gd name="T27" fmla="*/ 10 h 29"/>
                    <a:gd name="T28" fmla="*/ 0 w 14"/>
                    <a:gd name="T29" fmla="*/ 5 h 29"/>
                    <a:gd name="T30" fmla="*/ 0 w 14"/>
                    <a:gd name="T31" fmla="*/ 5 h 29"/>
                    <a:gd name="T32" fmla="*/ 0 w 14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9"/>
                    <a:gd name="T53" fmla="*/ 14 w 1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9">
                      <a:moveTo>
                        <a:pt x="14" y="24"/>
                      </a:moveTo>
                      <a:lnTo>
                        <a:pt x="9" y="29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8" name="Freeform 2035">
                  <a:extLst>
                    <a:ext uri="{FF2B5EF4-FFF2-40B4-BE49-F238E27FC236}">
                      <a16:creationId xmlns:a16="http://schemas.microsoft.com/office/drawing/2014/main" id="{DC57F200-66DC-4998-B95E-041B527BF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2461"/>
                  <a:ext cx="19" cy="44"/>
                </a:xfrm>
                <a:custGeom>
                  <a:avLst/>
                  <a:gdLst>
                    <a:gd name="T0" fmla="*/ 0 w 19"/>
                    <a:gd name="T1" fmla="*/ 44 h 44"/>
                    <a:gd name="T2" fmla="*/ 5 w 19"/>
                    <a:gd name="T3" fmla="*/ 0 h 44"/>
                    <a:gd name="T4" fmla="*/ 19 w 19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44"/>
                    <a:gd name="T11" fmla="*/ 19 w 19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44">
                      <a:moveTo>
                        <a:pt x="0" y="44"/>
                      </a:moveTo>
                      <a:lnTo>
                        <a:pt x="5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9" name="Freeform 2036">
                  <a:extLst>
                    <a:ext uri="{FF2B5EF4-FFF2-40B4-BE49-F238E27FC236}">
                      <a16:creationId xmlns:a16="http://schemas.microsoft.com/office/drawing/2014/main" id="{0DFA82CE-34C8-434B-9324-0A98813B6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2461"/>
                  <a:ext cx="19" cy="63"/>
                </a:xfrm>
                <a:custGeom>
                  <a:avLst/>
                  <a:gdLst>
                    <a:gd name="T0" fmla="*/ 14 w 19"/>
                    <a:gd name="T1" fmla="*/ 0 h 63"/>
                    <a:gd name="T2" fmla="*/ 14 w 19"/>
                    <a:gd name="T3" fmla="*/ 5 h 63"/>
                    <a:gd name="T4" fmla="*/ 14 w 19"/>
                    <a:gd name="T5" fmla="*/ 10 h 63"/>
                    <a:gd name="T6" fmla="*/ 14 w 19"/>
                    <a:gd name="T7" fmla="*/ 15 h 63"/>
                    <a:gd name="T8" fmla="*/ 14 w 19"/>
                    <a:gd name="T9" fmla="*/ 20 h 63"/>
                    <a:gd name="T10" fmla="*/ 14 w 19"/>
                    <a:gd name="T11" fmla="*/ 24 h 63"/>
                    <a:gd name="T12" fmla="*/ 14 w 19"/>
                    <a:gd name="T13" fmla="*/ 24 h 63"/>
                    <a:gd name="T14" fmla="*/ 19 w 19"/>
                    <a:gd name="T15" fmla="*/ 29 h 63"/>
                    <a:gd name="T16" fmla="*/ 19 w 19"/>
                    <a:gd name="T17" fmla="*/ 34 h 63"/>
                    <a:gd name="T18" fmla="*/ 19 w 19"/>
                    <a:gd name="T19" fmla="*/ 39 h 63"/>
                    <a:gd name="T20" fmla="*/ 19 w 19"/>
                    <a:gd name="T21" fmla="*/ 44 h 63"/>
                    <a:gd name="T22" fmla="*/ 19 w 19"/>
                    <a:gd name="T23" fmla="*/ 49 h 63"/>
                    <a:gd name="T24" fmla="*/ 19 w 19"/>
                    <a:gd name="T25" fmla="*/ 49 h 63"/>
                    <a:gd name="T26" fmla="*/ 19 w 19"/>
                    <a:gd name="T27" fmla="*/ 53 h 63"/>
                    <a:gd name="T28" fmla="*/ 19 w 19"/>
                    <a:gd name="T29" fmla="*/ 58 h 63"/>
                    <a:gd name="T30" fmla="*/ 19 w 19"/>
                    <a:gd name="T31" fmla="*/ 63 h 63"/>
                    <a:gd name="T32" fmla="*/ 19 w 19"/>
                    <a:gd name="T33" fmla="*/ 63 h 63"/>
                    <a:gd name="T34" fmla="*/ 14 w 19"/>
                    <a:gd name="T35" fmla="*/ 63 h 63"/>
                    <a:gd name="T36" fmla="*/ 14 w 19"/>
                    <a:gd name="T37" fmla="*/ 63 h 63"/>
                    <a:gd name="T38" fmla="*/ 14 w 19"/>
                    <a:gd name="T39" fmla="*/ 63 h 63"/>
                    <a:gd name="T40" fmla="*/ 14 w 19"/>
                    <a:gd name="T41" fmla="*/ 63 h 63"/>
                    <a:gd name="T42" fmla="*/ 9 w 19"/>
                    <a:gd name="T43" fmla="*/ 63 h 63"/>
                    <a:gd name="T44" fmla="*/ 9 w 19"/>
                    <a:gd name="T45" fmla="*/ 63 h 63"/>
                    <a:gd name="T46" fmla="*/ 9 w 19"/>
                    <a:gd name="T47" fmla="*/ 63 h 63"/>
                    <a:gd name="T48" fmla="*/ 5 w 19"/>
                    <a:gd name="T49" fmla="*/ 63 h 63"/>
                    <a:gd name="T50" fmla="*/ 5 w 19"/>
                    <a:gd name="T51" fmla="*/ 63 h 63"/>
                    <a:gd name="T52" fmla="*/ 5 w 19"/>
                    <a:gd name="T53" fmla="*/ 63 h 63"/>
                    <a:gd name="T54" fmla="*/ 0 w 19"/>
                    <a:gd name="T55" fmla="*/ 58 h 63"/>
                    <a:gd name="T56" fmla="*/ 0 w 19"/>
                    <a:gd name="T57" fmla="*/ 58 h 63"/>
                    <a:gd name="T58" fmla="*/ 0 w 19"/>
                    <a:gd name="T59" fmla="*/ 58 h 63"/>
                    <a:gd name="T60" fmla="*/ 0 w 19"/>
                    <a:gd name="T61" fmla="*/ 58 h 63"/>
                    <a:gd name="T62" fmla="*/ 0 w 19"/>
                    <a:gd name="T63" fmla="*/ 58 h 63"/>
                    <a:gd name="T64" fmla="*/ 0 w 19"/>
                    <a:gd name="T65" fmla="*/ 53 h 63"/>
                    <a:gd name="T66" fmla="*/ 0 w 19"/>
                    <a:gd name="T67" fmla="*/ 0 h 63"/>
                    <a:gd name="T68" fmla="*/ 14 w 19"/>
                    <a:gd name="T69" fmla="*/ 0 h 63"/>
                    <a:gd name="T70" fmla="*/ 14 w 19"/>
                    <a:gd name="T71" fmla="*/ 0 h 6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"/>
                    <a:gd name="T109" fmla="*/ 0 h 63"/>
                    <a:gd name="T110" fmla="*/ 19 w 19"/>
                    <a:gd name="T111" fmla="*/ 63 h 6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" h="63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9" y="44"/>
                      </a:lnTo>
                      <a:lnTo>
                        <a:pt x="19" y="49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9" y="63"/>
                      </a:lnTo>
                      <a:lnTo>
                        <a:pt x="5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0" name="Freeform 2037">
                  <a:extLst>
                    <a:ext uri="{FF2B5EF4-FFF2-40B4-BE49-F238E27FC236}">
                      <a16:creationId xmlns:a16="http://schemas.microsoft.com/office/drawing/2014/main" id="{7E0460A2-5E25-4A16-9223-E5FCB2C75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2461"/>
                  <a:ext cx="5" cy="63"/>
                </a:xfrm>
                <a:custGeom>
                  <a:avLst/>
                  <a:gdLst>
                    <a:gd name="T0" fmla="*/ 0 w 5"/>
                    <a:gd name="T1" fmla="*/ 0 h 63"/>
                    <a:gd name="T2" fmla="*/ 0 w 5"/>
                    <a:gd name="T3" fmla="*/ 5 h 63"/>
                    <a:gd name="T4" fmla="*/ 0 w 5"/>
                    <a:gd name="T5" fmla="*/ 10 h 63"/>
                    <a:gd name="T6" fmla="*/ 0 w 5"/>
                    <a:gd name="T7" fmla="*/ 15 h 63"/>
                    <a:gd name="T8" fmla="*/ 0 w 5"/>
                    <a:gd name="T9" fmla="*/ 20 h 63"/>
                    <a:gd name="T10" fmla="*/ 0 w 5"/>
                    <a:gd name="T11" fmla="*/ 24 h 63"/>
                    <a:gd name="T12" fmla="*/ 0 w 5"/>
                    <a:gd name="T13" fmla="*/ 24 h 63"/>
                    <a:gd name="T14" fmla="*/ 5 w 5"/>
                    <a:gd name="T15" fmla="*/ 29 h 63"/>
                    <a:gd name="T16" fmla="*/ 5 w 5"/>
                    <a:gd name="T17" fmla="*/ 34 h 63"/>
                    <a:gd name="T18" fmla="*/ 5 w 5"/>
                    <a:gd name="T19" fmla="*/ 39 h 63"/>
                    <a:gd name="T20" fmla="*/ 5 w 5"/>
                    <a:gd name="T21" fmla="*/ 44 h 63"/>
                    <a:gd name="T22" fmla="*/ 5 w 5"/>
                    <a:gd name="T23" fmla="*/ 49 h 63"/>
                    <a:gd name="T24" fmla="*/ 5 w 5"/>
                    <a:gd name="T25" fmla="*/ 49 h 63"/>
                    <a:gd name="T26" fmla="*/ 5 w 5"/>
                    <a:gd name="T27" fmla="*/ 53 h 63"/>
                    <a:gd name="T28" fmla="*/ 5 w 5"/>
                    <a:gd name="T29" fmla="*/ 58 h 63"/>
                    <a:gd name="T30" fmla="*/ 5 w 5"/>
                    <a:gd name="T31" fmla="*/ 63 h 63"/>
                    <a:gd name="T32" fmla="*/ 5 w 5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63"/>
                    <a:gd name="T53" fmla="*/ 5 w 5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6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5" y="49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1" name="Freeform 2038">
                  <a:extLst>
                    <a:ext uri="{FF2B5EF4-FFF2-40B4-BE49-F238E27FC236}">
                      <a16:creationId xmlns:a16="http://schemas.microsoft.com/office/drawing/2014/main" id="{88B60009-FE57-44D2-BE99-D13E98E74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2514"/>
                  <a:ext cx="19" cy="10"/>
                </a:xfrm>
                <a:custGeom>
                  <a:avLst/>
                  <a:gdLst>
                    <a:gd name="T0" fmla="*/ 19 w 19"/>
                    <a:gd name="T1" fmla="*/ 10 h 10"/>
                    <a:gd name="T2" fmla="*/ 14 w 19"/>
                    <a:gd name="T3" fmla="*/ 10 h 10"/>
                    <a:gd name="T4" fmla="*/ 14 w 19"/>
                    <a:gd name="T5" fmla="*/ 10 h 10"/>
                    <a:gd name="T6" fmla="*/ 14 w 19"/>
                    <a:gd name="T7" fmla="*/ 10 h 10"/>
                    <a:gd name="T8" fmla="*/ 14 w 19"/>
                    <a:gd name="T9" fmla="*/ 10 h 10"/>
                    <a:gd name="T10" fmla="*/ 9 w 19"/>
                    <a:gd name="T11" fmla="*/ 10 h 10"/>
                    <a:gd name="T12" fmla="*/ 9 w 19"/>
                    <a:gd name="T13" fmla="*/ 10 h 10"/>
                    <a:gd name="T14" fmla="*/ 9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0 w 19"/>
                    <a:gd name="T23" fmla="*/ 5 h 10"/>
                    <a:gd name="T24" fmla="*/ 0 w 19"/>
                    <a:gd name="T25" fmla="*/ 5 h 10"/>
                    <a:gd name="T26" fmla="*/ 0 w 19"/>
                    <a:gd name="T27" fmla="*/ 5 h 10"/>
                    <a:gd name="T28" fmla="*/ 0 w 19"/>
                    <a:gd name="T29" fmla="*/ 5 h 10"/>
                    <a:gd name="T30" fmla="*/ 0 w 19"/>
                    <a:gd name="T31" fmla="*/ 5 h 10"/>
                    <a:gd name="T32" fmla="*/ 0 w 1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19" y="10"/>
                      </a:move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2" name="Freeform 2039">
                  <a:extLst>
                    <a:ext uri="{FF2B5EF4-FFF2-40B4-BE49-F238E27FC236}">
                      <a16:creationId xmlns:a16="http://schemas.microsoft.com/office/drawing/2014/main" id="{10FEDE34-6538-4F79-B9E8-9A331F8A4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2461"/>
                  <a:ext cx="14" cy="53"/>
                </a:xfrm>
                <a:custGeom>
                  <a:avLst/>
                  <a:gdLst>
                    <a:gd name="T0" fmla="*/ 0 w 14"/>
                    <a:gd name="T1" fmla="*/ 53 h 53"/>
                    <a:gd name="T2" fmla="*/ 0 w 14"/>
                    <a:gd name="T3" fmla="*/ 0 h 53"/>
                    <a:gd name="T4" fmla="*/ 14 w 14"/>
                    <a:gd name="T5" fmla="*/ 0 h 53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53"/>
                    <a:gd name="T11" fmla="*/ 14 w 14"/>
                    <a:gd name="T12" fmla="*/ 53 h 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53">
                      <a:moveTo>
                        <a:pt x="0" y="53"/>
                      </a:move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3" name="Freeform 2040">
                  <a:extLst>
                    <a:ext uri="{FF2B5EF4-FFF2-40B4-BE49-F238E27FC236}">
                      <a16:creationId xmlns:a16="http://schemas.microsoft.com/office/drawing/2014/main" id="{481E2F3A-8479-4853-A351-12F79F9CA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2461"/>
                  <a:ext cx="19" cy="68"/>
                </a:xfrm>
                <a:custGeom>
                  <a:avLst/>
                  <a:gdLst>
                    <a:gd name="T0" fmla="*/ 14 w 19"/>
                    <a:gd name="T1" fmla="*/ 0 h 68"/>
                    <a:gd name="T2" fmla="*/ 14 w 19"/>
                    <a:gd name="T3" fmla="*/ 5 h 68"/>
                    <a:gd name="T4" fmla="*/ 14 w 19"/>
                    <a:gd name="T5" fmla="*/ 10 h 68"/>
                    <a:gd name="T6" fmla="*/ 14 w 19"/>
                    <a:gd name="T7" fmla="*/ 15 h 68"/>
                    <a:gd name="T8" fmla="*/ 14 w 19"/>
                    <a:gd name="T9" fmla="*/ 20 h 68"/>
                    <a:gd name="T10" fmla="*/ 14 w 19"/>
                    <a:gd name="T11" fmla="*/ 24 h 68"/>
                    <a:gd name="T12" fmla="*/ 14 w 19"/>
                    <a:gd name="T13" fmla="*/ 24 h 68"/>
                    <a:gd name="T14" fmla="*/ 14 w 19"/>
                    <a:gd name="T15" fmla="*/ 29 h 68"/>
                    <a:gd name="T16" fmla="*/ 19 w 19"/>
                    <a:gd name="T17" fmla="*/ 34 h 68"/>
                    <a:gd name="T18" fmla="*/ 19 w 19"/>
                    <a:gd name="T19" fmla="*/ 39 h 68"/>
                    <a:gd name="T20" fmla="*/ 19 w 19"/>
                    <a:gd name="T21" fmla="*/ 39 h 68"/>
                    <a:gd name="T22" fmla="*/ 19 w 19"/>
                    <a:gd name="T23" fmla="*/ 44 h 68"/>
                    <a:gd name="T24" fmla="*/ 19 w 19"/>
                    <a:gd name="T25" fmla="*/ 49 h 68"/>
                    <a:gd name="T26" fmla="*/ 19 w 19"/>
                    <a:gd name="T27" fmla="*/ 53 h 68"/>
                    <a:gd name="T28" fmla="*/ 19 w 19"/>
                    <a:gd name="T29" fmla="*/ 58 h 68"/>
                    <a:gd name="T30" fmla="*/ 19 w 19"/>
                    <a:gd name="T31" fmla="*/ 63 h 68"/>
                    <a:gd name="T32" fmla="*/ 19 w 19"/>
                    <a:gd name="T33" fmla="*/ 68 h 68"/>
                    <a:gd name="T34" fmla="*/ 19 w 19"/>
                    <a:gd name="T35" fmla="*/ 68 h 68"/>
                    <a:gd name="T36" fmla="*/ 14 w 19"/>
                    <a:gd name="T37" fmla="*/ 68 h 68"/>
                    <a:gd name="T38" fmla="*/ 14 w 19"/>
                    <a:gd name="T39" fmla="*/ 68 h 68"/>
                    <a:gd name="T40" fmla="*/ 14 w 19"/>
                    <a:gd name="T41" fmla="*/ 68 h 68"/>
                    <a:gd name="T42" fmla="*/ 10 w 19"/>
                    <a:gd name="T43" fmla="*/ 68 h 68"/>
                    <a:gd name="T44" fmla="*/ 10 w 19"/>
                    <a:gd name="T45" fmla="*/ 68 h 68"/>
                    <a:gd name="T46" fmla="*/ 10 w 19"/>
                    <a:gd name="T47" fmla="*/ 68 h 68"/>
                    <a:gd name="T48" fmla="*/ 10 w 19"/>
                    <a:gd name="T49" fmla="*/ 68 h 68"/>
                    <a:gd name="T50" fmla="*/ 10 w 19"/>
                    <a:gd name="T51" fmla="*/ 68 h 68"/>
                    <a:gd name="T52" fmla="*/ 5 w 19"/>
                    <a:gd name="T53" fmla="*/ 63 h 68"/>
                    <a:gd name="T54" fmla="*/ 5 w 19"/>
                    <a:gd name="T55" fmla="*/ 63 h 68"/>
                    <a:gd name="T56" fmla="*/ 5 w 19"/>
                    <a:gd name="T57" fmla="*/ 63 h 68"/>
                    <a:gd name="T58" fmla="*/ 5 w 19"/>
                    <a:gd name="T59" fmla="*/ 63 h 68"/>
                    <a:gd name="T60" fmla="*/ 5 w 19"/>
                    <a:gd name="T61" fmla="*/ 63 h 68"/>
                    <a:gd name="T62" fmla="*/ 5 w 19"/>
                    <a:gd name="T63" fmla="*/ 63 h 68"/>
                    <a:gd name="T64" fmla="*/ 0 w 19"/>
                    <a:gd name="T65" fmla="*/ 58 h 68"/>
                    <a:gd name="T66" fmla="*/ 0 w 19"/>
                    <a:gd name="T67" fmla="*/ 58 h 68"/>
                    <a:gd name="T68" fmla="*/ 0 w 19"/>
                    <a:gd name="T69" fmla="*/ 0 h 68"/>
                    <a:gd name="T70" fmla="*/ 14 w 19"/>
                    <a:gd name="T71" fmla="*/ 0 h 68"/>
                    <a:gd name="T72" fmla="*/ 14 w 19"/>
                    <a:gd name="T73" fmla="*/ 0 h 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9"/>
                    <a:gd name="T112" fmla="*/ 0 h 68"/>
                    <a:gd name="T113" fmla="*/ 19 w 19"/>
                    <a:gd name="T114" fmla="*/ 68 h 6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9" h="68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9" y="44"/>
                      </a:lnTo>
                      <a:lnTo>
                        <a:pt x="19" y="49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19" y="63"/>
                      </a:lnTo>
                      <a:lnTo>
                        <a:pt x="19" y="68"/>
                      </a:lnTo>
                      <a:lnTo>
                        <a:pt x="14" y="68"/>
                      </a:lnTo>
                      <a:lnTo>
                        <a:pt x="10" y="68"/>
                      </a:lnTo>
                      <a:lnTo>
                        <a:pt x="5" y="63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4" name="Freeform 2041">
                  <a:extLst>
                    <a:ext uri="{FF2B5EF4-FFF2-40B4-BE49-F238E27FC236}">
                      <a16:creationId xmlns:a16="http://schemas.microsoft.com/office/drawing/2014/main" id="{E7A4B02C-FDA1-43C1-B3AB-668BC6B8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2461"/>
                  <a:ext cx="5" cy="68"/>
                </a:xfrm>
                <a:custGeom>
                  <a:avLst/>
                  <a:gdLst>
                    <a:gd name="T0" fmla="*/ 0 w 5"/>
                    <a:gd name="T1" fmla="*/ 0 h 68"/>
                    <a:gd name="T2" fmla="*/ 0 w 5"/>
                    <a:gd name="T3" fmla="*/ 5 h 68"/>
                    <a:gd name="T4" fmla="*/ 0 w 5"/>
                    <a:gd name="T5" fmla="*/ 10 h 68"/>
                    <a:gd name="T6" fmla="*/ 0 w 5"/>
                    <a:gd name="T7" fmla="*/ 15 h 68"/>
                    <a:gd name="T8" fmla="*/ 0 w 5"/>
                    <a:gd name="T9" fmla="*/ 20 h 68"/>
                    <a:gd name="T10" fmla="*/ 0 w 5"/>
                    <a:gd name="T11" fmla="*/ 24 h 68"/>
                    <a:gd name="T12" fmla="*/ 0 w 5"/>
                    <a:gd name="T13" fmla="*/ 24 h 68"/>
                    <a:gd name="T14" fmla="*/ 0 w 5"/>
                    <a:gd name="T15" fmla="*/ 29 h 68"/>
                    <a:gd name="T16" fmla="*/ 5 w 5"/>
                    <a:gd name="T17" fmla="*/ 34 h 68"/>
                    <a:gd name="T18" fmla="*/ 5 w 5"/>
                    <a:gd name="T19" fmla="*/ 39 h 68"/>
                    <a:gd name="T20" fmla="*/ 5 w 5"/>
                    <a:gd name="T21" fmla="*/ 39 h 68"/>
                    <a:gd name="T22" fmla="*/ 5 w 5"/>
                    <a:gd name="T23" fmla="*/ 44 h 68"/>
                    <a:gd name="T24" fmla="*/ 5 w 5"/>
                    <a:gd name="T25" fmla="*/ 49 h 68"/>
                    <a:gd name="T26" fmla="*/ 5 w 5"/>
                    <a:gd name="T27" fmla="*/ 53 h 68"/>
                    <a:gd name="T28" fmla="*/ 5 w 5"/>
                    <a:gd name="T29" fmla="*/ 58 h 68"/>
                    <a:gd name="T30" fmla="*/ 5 w 5"/>
                    <a:gd name="T31" fmla="*/ 63 h 68"/>
                    <a:gd name="T32" fmla="*/ 5 w 5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68"/>
                    <a:gd name="T53" fmla="*/ 5 w 5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6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5" y="49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5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5" name="Freeform 2042">
                  <a:extLst>
                    <a:ext uri="{FF2B5EF4-FFF2-40B4-BE49-F238E27FC236}">
                      <a16:creationId xmlns:a16="http://schemas.microsoft.com/office/drawing/2014/main" id="{A34896D5-9E59-4660-8621-1FA4D5A13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2519"/>
                  <a:ext cx="19" cy="10"/>
                </a:xfrm>
                <a:custGeom>
                  <a:avLst/>
                  <a:gdLst>
                    <a:gd name="T0" fmla="*/ 19 w 19"/>
                    <a:gd name="T1" fmla="*/ 10 h 10"/>
                    <a:gd name="T2" fmla="*/ 19 w 19"/>
                    <a:gd name="T3" fmla="*/ 10 h 10"/>
                    <a:gd name="T4" fmla="*/ 14 w 19"/>
                    <a:gd name="T5" fmla="*/ 10 h 10"/>
                    <a:gd name="T6" fmla="*/ 14 w 19"/>
                    <a:gd name="T7" fmla="*/ 10 h 10"/>
                    <a:gd name="T8" fmla="*/ 14 w 19"/>
                    <a:gd name="T9" fmla="*/ 10 h 10"/>
                    <a:gd name="T10" fmla="*/ 10 w 19"/>
                    <a:gd name="T11" fmla="*/ 10 h 10"/>
                    <a:gd name="T12" fmla="*/ 10 w 19"/>
                    <a:gd name="T13" fmla="*/ 10 h 10"/>
                    <a:gd name="T14" fmla="*/ 10 w 19"/>
                    <a:gd name="T15" fmla="*/ 10 h 10"/>
                    <a:gd name="T16" fmla="*/ 10 w 19"/>
                    <a:gd name="T17" fmla="*/ 10 h 10"/>
                    <a:gd name="T18" fmla="*/ 10 w 19"/>
                    <a:gd name="T19" fmla="*/ 10 h 10"/>
                    <a:gd name="T20" fmla="*/ 5 w 19"/>
                    <a:gd name="T21" fmla="*/ 5 h 10"/>
                    <a:gd name="T22" fmla="*/ 5 w 19"/>
                    <a:gd name="T23" fmla="*/ 5 h 10"/>
                    <a:gd name="T24" fmla="*/ 5 w 19"/>
                    <a:gd name="T25" fmla="*/ 5 h 10"/>
                    <a:gd name="T26" fmla="*/ 5 w 19"/>
                    <a:gd name="T27" fmla="*/ 5 h 10"/>
                    <a:gd name="T28" fmla="*/ 5 w 19"/>
                    <a:gd name="T29" fmla="*/ 5 h 10"/>
                    <a:gd name="T30" fmla="*/ 5 w 19"/>
                    <a:gd name="T31" fmla="*/ 5 h 10"/>
                    <a:gd name="T32" fmla="*/ 0 w 1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19" y="10"/>
                      </a:move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6" name="Freeform 2043">
                  <a:extLst>
                    <a:ext uri="{FF2B5EF4-FFF2-40B4-BE49-F238E27FC236}">
                      <a16:creationId xmlns:a16="http://schemas.microsoft.com/office/drawing/2014/main" id="{64A6053F-532F-4239-AD7C-F4E59F945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2461"/>
                  <a:ext cx="14" cy="58"/>
                </a:xfrm>
                <a:custGeom>
                  <a:avLst/>
                  <a:gdLst>
                    <a:gd name="T0" fmla="*/ 0 w 14"/>
                    <a:gd name="T1" fmla="*/ 58 h 58"/>
                    <a:gd name="T2" fmla="*/ 0 w 14"/>
                    <a:gd name="T3" fmla="*/ 0 h 58"/>
                    <a:gd name="T4" fmla="*/ 14 w 14"/>
                    <a:gd name="T5" fmla="*/ 0 h 58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58"/>
                    <a:gd name="T11" fmla="*/ 14 w 14"/>
                    <a:gd name="T12" fmla="*/ 58 h 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58">
                      <a:moveTo>
                        <a:pt x="0" y="58"/>
                      </a:move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7" name="Freeform 2044">
                  <a:extLst>
                    <a:ext uri="{FF2B5EF4-FFF2-40B4-BE49-F238E27FC236}">
                      <a16:creationId xmlns:a16="http://schemas.microsoft.com/office/drawing/2014/main" id="{E21E75C5-B64D-4EF6-B089-A380AC77B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2461"/>
                  <a:ext cx="24" cy="73"/>
                </a:xfrm>
                <a:custGeom>
                  <a:avLst/>
                  <a:gdLst>
                    <a:gd name="T0" fmla="*/ 19 w 24"/>
                    <a:gd name="T1" fmla="*/ 5 h 73"/>
                    <a:gd name="T2" fmla="*/ 19 w 24"/>
                    <a:gd name="T3" fmla="*/ 10 h 73"/>
                    <a:gd name="T4" fmla="*/ 19 w 24"/>
                    <a:gd name="T5" fmla="*/ 10 h 73"/>
                    <a:gd name="T6" fmla="*/ 19 w 24"/>
                    <a:gd name="T7" fmla="*/ 15 h 73"/>
                    <a:gd name="T8" fmla="*/ 19 w 24"/>
                    <a:gd name="T9" fmla="*/ 20 h 73"/>
                    <a:gd name="T10" fmla="*/ 24 w 24"/>
                    <a:gd name="T11" fmla="*/ 24 h 73"/>
                    <a:gd name="T12" fmla="*/ 24 w 24"/>
                    <a:gd name="T13" fmla="*/ 29 h 73"/>
                    <a:gd name="T14" fmla="*/ 24 w 24"/>
                    <a:gd name="T15" fmla="*/ 29 h 73"/>
                    <a:gd name="T16" fmla="*/ 24 w 24"/>
                    <a:gd name="T17" fmla="*/ 34 h 73"/>
                    <a:gd name="T18" fmla="*/ 24 w 24"/>
                    <a:gd name="T19" fmla="*/ 39 h 73"/>
                    <a:gd name="T20" fmla="*/ 24 w 24"/>
                    <a:gd name="T21" fmla="*/ 44 h 73"/>
                    <a:gd name="T22" fmla="*/ 24 w 24"/>
                    <a:gd name="T23" fmla="*/ 49 h 73"/>
                    <a:gd name="T24" fmla="*/ 24 w 24"/>
                    <a:gd name="T25" fmla="*/ 53 h 73"/>
                    <a:gd name="T26" fmla="*/ 24 w 24"/>
                    <a:gd name="T27" fmla="*/ 58 h 73"/>
                    <a:gd name="T28" fmla="*/ 24 w 24"/>
                    <a:gd name="T29" fmla="*/ 58 h 73"/>
                    <a:gd name="T30" fmla="*/ 24 w 24"/>
                    <a:gd name="T31" fmla="*/ 63 h 73"/>
                    <a:gd name="T32" fmla="*/ 24 w 24"/>
                    <a:gd name="T33" fmla="*/ 68 h 73"/>
                    <a:gd name="T34" fmla="*/ 24 w 24"/>
                    <a:gd name="T35" fmla="*/ 68 h 73"/>
                    <a:gd name="T36" fmla="*/ 24 w 24"/>
                    <a:gd name="T37" fmla="*/ 68 h 73"/>
                    <a:gd name="T38" fmla="*/ 19 w 24"/>
                    <a:gd name="T39" fmla="*/ 68 h 73"/>
                    <a:gd name="T40" fmla="*/ 19 w 24"/>
                    <a:gd name="T41" fmla="*/ 68 h 73"/>
                    <a:gd name="T42" fmla="*/ 19 w 24"/>
                    <a:gd name="T43" fmla="*/ 68 h 73"/>
                    <a:gd name="T44" fmla="*/ 19 w 24"/>
                    <a:gd name="T45" fmla="*/ 68 h 73"/>
                    <a:gd name="T46" fmla="*/ 19 w 24"/>
                    <a:gd name="T47" fmla="*/ 68 h 73"/>
                    <a:gd name="T48" fmla="*/ 19 w 24"/>
                    <a:gd name="T49" fmla="*/ 68 h 73"/>
                    <a:gd name="T50" fmla="*/ 15 w 24"/>
                    <a:gd name="T51" fmla="*/ 68 h 73"/>
                    <a:gd name="T52" fmla="*/ 15 w 24"/>
                    <a:gd name="T53" fmla="*/ 68 h 73"/>
                    <a:gd name="T54" fmla="*/ 15 w 24"/>
                    <a:gd name="T55" fmla="*/ 68 h 73"/>
                    <a:gd name="T56" fmla="*/ 15 w 24"/>
                    <a:gd name="T57" fmla="*/ 68 h 73"/>
                    <a:gd name="T58" fmla="*/ 15 w 24"/>
                    <a:gd name="T59" fmla="*/ 68 h 73"/>
                    <a:gd name="T60" fmla="*/ 10 w 24"/>
                    <a:gd name="T61" fmla="*/ 68 h 73"/>
                    <a:gd name="T62" fmla="*/ 10 w 24"/>
                    <a:gd name="T63" fmla="*/ 68 h 73"/>
                    <a:gd name="T64" fmla="*/ 10 w 24"/>
                    <a:gd name="T65" fmla="*/ 68 h 73"/>
                    <a:gd name="T66" fmla="*/ 10 w 24"/>
                    <a:gd name="T67" fmla="*/ 73 h 73"/>
                    <a:gd name="T68" fmla="*/ 0 w 24"/>
                    <a:gd name="T69" fmla="*/ 63 h 73"/>
                    <a:gd name="T70" fmla="*/ 0 w 24"/>
                    <a:gd name="T71" fmla="*/ 5 h 73"/>
                    <a:gd name="T72" fmla="*/ 0 w 24"/>
                    <a:gd name="T73" fmla="*/ 5 h 73"/>
                    <a:gd name="T74" fmla="*/ 0 w 24"/>
                    <a:gd name="T75" fmla="*/ 5 h 73"/>
                    <a:gd name="T76" fmla="*/ 0 w 24"/>
                    <a:gd name="T77" fmla="*/ 5 h 73"/>
                    <a:gd name="T78" fmla="*/ 0 w 24"/>
                    <a:gd name="T79" fmla="*/ 5 h 73"/>
                    <a:gd name="T80" fmla="*/ 5 w 24"/>
                    <a:gd name="T81" fmla="*/ 0 h 73"/>
                    <a:gd name="T82" fmla="*/ 5 w 24"/>
                    <a:gd name="T83" fmla="*/ 0 h 73"/>
                    <a:gd name="T84" fmla="*/ 5 w 24"/>
                    <a:gd name="T85" fmla="*/ 0 h 73"/>
                    <a:gd name="T86" fmla="*/ 10 w 24"/>
                    <a:gd name="T87" fmla="*/ 0 h 73"/>
                    <a:gd name="T88" fmla="*/ 10 w 24"/>
                    <a:gd name="T89" fmla="*/ 0 h 73"/>
                    <a:gd name="T90" fmla="*/ 10 w 24"/>
                    <a:gd name="T91" fmla="*/ 0 h 73"/>
                    <a:gd name="T92" fmla="*/ 10 w 24"/>
                    <a:gd name="T93" fmla="*/ 0 h 73"/>
                    <a:gd name="T94" fmla="*/ 15 w 24"/>
                    <a:gd name="T95" fmla="*/ 5 h 73"/>
                    <a:gd name="T96" fmla="*/ 15 w 24"/>
                    <a:gd name="T97" fmla="*/ 5 h 73"/>
                    <a:gd name="T98" fmla="*/ 15 w 24"/>
                    <a:gd name="T99" fmla="*/ 5 h 73"/>
                    <a:gd name="T100" fmla="*/ 15 w 24"/>
                    <a:gd name="T101" fmla="*/ 5 h 73"/>
                    <a:gd name="T102" fmla="*/ 19 w 24"/>
                    <a:gd name="T103" fmla="*/ 5 h 73"/>
                    <a:gd name="T104" fmla="*/ 19 w 24"/>
                    <a:gd name="T105" fmla="*/ 5 h 7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"/>
                    <a:gd name="T160" fmla="*/ 0 h 73"/>
                    <a:gd name="T161" fmla="*/ 24 w 24"/>
                    <a:gd name="T162" fmla="*/ 73 h 7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" h="73">
                      <a:moveTo>
                        <a:pt x="19" y="5"/>
                      </a:move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24" y="34"/>
                      </a:lnTo>
                      <a:lnTo>
                        <a:pt x="24" y="39"/>
                      </a:lnTo>
                      <a:lnTo>
                        <a:pt x="24" y="44"/>
                      </a:lnTo>
                      <a:lnTo>
                        <a:pt x="24" y="49"/>
                      </a:lnTo>
                      <a:lnTo>
                        <a:pt x="24" y="53"/>
                      </a:lnTo>
                      <a:lnTo>
                        <a:pt x="24" y="58"/>
                      </a:lnTo>
                      <a:lnTo>
                        <a:pt x="24" y="63"/>
                      </a:lnTo>
                      <a:lnTo>
                        <a:pt x="24" y="68"/>
                      </a:lnTo>
                      <a:lnTo>
                        <a:pt x="19" y="68"/>
                      </a:lnTo>
                      <a:lnTo>
                        <a:pt x="15" y="68"/>
                      </a:lnTo>
                      <a:lnTo>
                        <a:pt x="10" y="68"/>
                      </a:lnTo>
                      <a:lnTo>
                        <a:pt x="10" y="73"/>
                      </a:lnTo>
                      <a:lnTo>
                        <a:pt x="0" y="6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8" name="Freeform 2045">
                  <a:extLst>
                    <a:ext uri="{FF2B5EF4-FFF2-40B4-BE49-F238E27FC236}">
                      <a16:creationId xmlns:a16="http://schemas.microsoft.com/office/drawing/2014/main" id="{71D87E33-8393-4834-A7EE-F18D15290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2466"/>
                  <a:ext cx="5" cy="63"/>
                </a:xfrm>
                <a:custGeom>
                  <a:avLst/>
                  <a:gdLst>
                    <a:gd name="T0" fmla="*/ 0 w 5"/>
                    <a:gd name="T1" fmla="*/ 0 h 63"/>
                    <a:gd name="T2" fmla="*/ 0 w 5"/>
                    <a:gd name="T3" fmla="*/ 5 h 63"/>
                    <a:gd name="T4" fmla="*/ 0 w 5"/>
                    <a:gd name="T5" fmla="*/ 5 h 63"/>
                    <a:gd name="T6" fmla="*/ 0 w 5"/>
                    <a:gd name="T7" fmla="*/ 10 h 63"/>
                    <a:gd name="T8" fmla="*/ 0 w 5"/>
                    <a:gd name="T9" fmla="*/ 15 h 63"/>
                    <a:gd name="T10" fmla="*/ 5 w 5"/>
                    <a:gd name="T11" fmla="*/ 19 h 63"/>
                    <a:gd name="T12" fmla="*/ 5 w 5"/>
                    <a:gd name="T13" fmla="*/ 24 h 63"/>
                    <a:gd name="T14" fmla="*/ 5 w 5"/>
                    <a:gd name="T15" fmla="*/ 24 h 63"/>
                    <a:gd name="T16" fmla="*/ 5 w 5"/>
                    <a:gd name="T17" fmla="*/ 29 h 63"/>
                    <a:gd name="T18" fmla="*/ 5 w 5"/>
                    <a:gd name="T19" fmla="*/ 34 h 63"/>
                    <a:gd name="T20" fmla="*/ 5 w 5"/>
                    <a:gd name="T21" fmla="*/ 39 h 63"/>
                    <a:gd name="T22" fmla="*/ 5 w 5"/>
                    <a:gd name="T23" fmla="*/ 44 h 63"/>
                    <a:gd name="T24" fmla="*/ 5 w 5"/>
                    <a:gd name="T25" fmla="*/ 48 h 63"/>
                    <a:gd name="T26" fmla="*/ 5 w 5"/>
                    <a:gd name="T27" fmla="*/ 53 h 63"/>
                    <a:gd name="T28" fmla="*/ 5 w 5"/>
                    <a:gd name="T29" fmla="*/ 53 h 63"/>
                    <a:gd name="T30" fmla="*/ 5 w 5"/>
                    <a:gd name="T31" fmla="*/ 58 h 63"/>
                    <a:gd name="T32" fmla="*/ 5 w 5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63"/>
                    <a:gd name="T53" fmla="*/ 5 w 5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6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58"/>
                      </a:lnTo>
                      <a:lnTo>
                        <a:pt x="5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9" name="Freeform 2046">
                  <a:extLst>
                    <a:ext uri="{FF2B5EF4-FFF2-40B4-BE49-F238E27FC236}">
                      <a16:creationId xmlns:a16="http://schemas.microsoft.com/office/drawing/2014/main" id="{082CA6CA-B5C5-47C3-BC11-CCF2383B4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2529"/>
                  <a:ext cx="14" cy="1"/>
                </a:xfrm>
                <a:custGeom>
                  <a:avLst/>
                  <a:gdLst>
                    <a:gd name="T0" fmla="*/ 14 w 14"/>
                    <a:gd name="T1" fmla="*/ 0 h 1"/>
                    <a:gd name="T2" fmla="*/ 14 w 14"/>
                    <a:gd name="T3" fmla="*/ 0 h 1"/>
                    <a:gd name="T4" fmla="*/ 14 w 14"/>
                    <a:gd name="T5" fmla="*/ 0 h 1"/>
                    <a:gd name="T6" fmla="*/ 9 w 14"/>
                    <a:gd name="T7" fmla="*/ 0 h 1"/>
                    <a:gd name="T8" fmla="*/ 9 w 14"/>
                    <a:gd name="T9" fmla="*/ 0 h 1"/>
                    <a:gd name="T10" fmla="*/ 9 w 14"/>
                    <a:gd name="T11" fmla="*/ 0 h 1"/>
                    <a:gd name="T12" fmla="*/ 9 w 14"/>
                    <a:gd name="T13" fmla="*/ 0 h 1"/>
                    <a:gd name="T14" fmla="*/ 9 w 14"/>
                    <a:gd name="T15" fmla="*/ 0 h 1"/>
                    <a:gd name="T16" fmla="*/ 9 w 14"/>
                    <a:gd name="T17" fmla="*/ 0 h 1"/>
                    <a:gd name="T18" fmla="*/ 5 w 14"/>
                    <a:gd name="T19" fmla="*/ 0 h 1"/>
                    <a:gd name="T20" fmla="*/ 5 w 14"/>
                    <a:gd name="T21" fmla="*/ 0 h 1"/>
                    <a:gd name="T22" fmla="*/ 5 w 14"/>
                    <a:gd name="T23" fmla="*/ 0 h 1"/>
                    <a:gd name="T24" fmla="*/ 5 w 14"/>
                    <a:gd name="T25" fmla="*/ 0 h 1"/>
                    <a:gd name="T26" fmla="*/ 5 w 14"/>
                    <a:gd name="T27" fmla="*/ 0 h 1"/>
                    <a:gd name="T28" fmla="*/ 0 w 14"/>
                    <a:gd name="T29" fmla="*/ 0 h 1"/>
                    <a:gd name="T30" fmla="*/ 0 w 14"/>
                    <a:gd name="T31" fmla="*/ 0 h 1"/>
                    <a:gd name="T32" fmla="*/ 0 w 14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"/>
                    <a:gd name="T53" fmla="*/ 14 w 14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0" name="Freeform 2047">
                  <a:extLst>
                    <a:ext uri="{FF2B5EF4-FFF2-40B4-BE49-F238E27FC236}">
                      <a16:creationId xmlns:a16="http://schemas.microsoft.com/office/drawing/2014/main" id="{4D36A0EB-1B1B-4B06-8150-01D53A881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2466"/>
                  <a:ext cx="10" cy="68"/>
                </a:xfrm>
                <a:custGeom>
                  <a:avLst/>
                  <a:gdLst>
                    <a:gd name="T0" fmla="*/ 10 w 10"/>
                    <a:gd name="T1" fmla="*/ 68 h 68"/>
                    <a:gd name="T2" fmla="*/ 0 w 10"/>
                    <a:gd name="T3" fmla="*/ 58 h 68"/>
                    <a:gd name="T4" fmla="*/ 0 w 10"/>
                    <a:gd name="T5" fmla="*/ 0 h 6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8"/>
                    <a:gd name="T11" fmla="*/ 10 w 10"/>
                    <a:gd name="T12" fmla="*/ 68 h 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8">
                      <a:moveTo>
                        <a:pt x="10" y="68"/>
                      </a:moveTo>
                      <a:lnTo>
                        <a:pt x="0" y="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1" name="Freeform 2048">
                  <a:extLst>
                    <a:ext uri="{FF2B5EF4-FFF2-40B4-BE49-F238E27FC236}">
                      <a16:creationId xmlns:a16="http://schemas.microsoft.com/office/drawing/2014/main" id="{F1A2B762-D25C-4910-B6A6-88AEBF053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2461"/>
                  <a:ext cx="19" cy="5"/>
                </a:xfrm>
                <a:custGeom>
                  <a:avLst/>
                  <a:gdLst>
                    <a:gd name="T0" fmla="*/ 0 w 19"/>
                    <a:gd name="T1" fmla="*/ 5 h 5"/>
                    <a:gd name="T2" fmla="*/ 0 w 19"/>
                    <a:gd name="T3" fmla="*/ 5 h 5"/>
                    <a:gd name="T4" fmla="*/ 0 w 19"/>
                    <a:gd name="T5" fmla="*/ 5 h 5"/>
                    <a:gd name="T6" fmla="*/ 0 w 19"/>
                    <a:gd name="T7" fmla="*/ 5 h 5"/>
                    <a:gd name="T8" fmla="*/ 5 w 19"/>
                    <a:gd name="T9" fmla="*/ 0 h 5"/>
                    <a:gd name="T10" fmla="*/ 5 w 19"/>
                    <a:gd name="T11" fmla="*/ 0 h 5"/>
                    <a:gd name="T12" fmla="*/ 5 w 19"/>
                    <a:gd name="T13" fmla="*/ 0 h 5"/>
                    <a:gd name="T14" fmla="*/ 10 w 19"/>
                    <a:gd name="T15" fmla="*/ 0 h 5"/>
                    <a:gd name="T16" fmla="*/ 10 w 19"/>
                    <a:gd name="T17" fmla="*/ 0 h 5"/>
                    <a:gd name="T18" fmla="*/ 10 w 19"/>
                    <a:gd name="T19" fmla="*/ 0 h 5"/>
                    <a:gd name="T20" fmla="*/ 10 w 19"/>
                    <a:gd name="T21" fmla="*/ 0 h 5"/>
                    <a:gd name="T22" fmla="*/ 15 w 19"/>
                    <a:gd name="T23" fmla="*/ 5 h 5"/>
                    <a:gd name="T24" fmla="*/ 15 w 19"/>
                    <a:gd name="T25" fmla="*/ 5 h 5"/>
                    <a:gd name="T26" fmla="*/ 15 w 19"/>
                    <a:gd name="T27" fmla="*/ 5 h 5"/>
                    <a:gd name="T28" fmla="*/ 15 w 19"/>
                    <a:gd name="T29" fmla="*/ 5 h 5"/>
                    <a:gd name="T30" fmla="*/ 19 w 19"/>
                    <a:gd name="T31" fmla="*/ 5 h 5"/>
                    <a:gd name="T32" fmla="*/ 19 w 1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"/>
                    <a:gd name="T53" fmla="*/ 19 w 1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5"/>
                      </a:lnTo>
                      <a:lnTo>
                        <a:pt x="19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2" name="Freeform 2049">
                  <a:extLst>
                    <a:ext uri="{FF2B5EF4-FFF2-40B4-BE49-F238E27FC236}">
                      <a16:creationId xmlns:a16="http://schemas.microsoft.com/office/drawing/2014/main" id="{B2005D39-22C1-4BD8-8357-5F11D85B9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2461"/>
                  <a:ext cx="24" cy="68"/>
                </a:xfrm>
                <a:custGeom>
                  <a:avLst/>
                  <a:gdLst>
                    <a:gd name="T0" fmla="*/ 24 w 24"/>
                    <a:gd name="T1" fmla="*/ 63 h 68"/>
                    <a:gd name="T2" fmla="*/ 24 w 24"/>
                    <a:gd name="T3" fmla="*/ 68 h 68"/>
                    <a:gd name="T4" fmla="*/ 24 w 24"/>
                    <a:gd name="T5" fmla="*/ 68 h 68"/>
                    <a:gd name="T6" fmla="*/ 19 w 24"/>
                    <a:gd name="T7" fmla="*/ 68 h 68"/>
                    <a:gd name="T8" fmla="*/ 19 w 24"/>
                    <a:gd name="T9" fmla="*/ 68 h 68"/>
                    <a:gd name="T10" fmla="*/ 19 w 24"/>
                    <a:gd name="T11" fmla="*/ 68 h 68"/>
                    <a:gd name="T12" fmla="*/ 19 w 24"/>
                    <a:gd name="T13" fmla="*/ 68 h 68"/>
                    <a:gd name="T14" fmla="*/ 15 w 24"/>
                    <a:gd name="T15" fmla="*/ 68 h 68"/>
                    <a:gd name="T16" fmla="*/ 15 w 24"/>
                    <a:gd name="T17" fmla="*/ 68 h 68"/>
                    <a:gd name="T18" fmla="*/ 15 w 24"/>
                    <a:gd name="T19" fmla="*/ 68 h 68"/>
                    <a:gd name="T20" fmla="*/ 15 w 24"/>
                    <a:gd name="T21" fmla="*/ 68 h 68"/>
                    <a:gd name="T22" fmla="*/ 10 w 24"/>
                    <a:gd name="T23" fmla="*/ 68 h 68"/>
                    <a:gd name="T24" fmla="*/ 10 w 24"/>
                    <a:gd name="T25" fmla="*/ 68 h 68"/>
                    <a:gd name="T26" fmla="*/ 10 w 24"/>
                    <a:gd name="T27" fmla="*/ 68 h 68"/>
                    <a:gd name="T28" fmla="*/ 5 w 24"/>
                    <a:gd name="T29" fmla="*/ 68 h 68"/>
                    <a:gd name="T30" fmla="*/ 5 w 24"/>
                    <a:gd name="T31" fmla="*/ 68 h 68"/>
                    <a:gd name="T32" fmla="*/ 5 w 24"/>
                    <a:gd name="T33" fmla="*/ 68 h 68"/>
                    <a:gd name="T34" fmla="*/ 5 w 24"/>
                    <a:gd name="T35" fmla="*/ 68 h 68"/>
                    <a:gd name="T36" fmla="*/ 0 w 24"/>
                    <a:gd name="T37" fmla="*/ 0 h 68"/>
                    <a:gd name="T38" fmla="*/ 15 w 24"/>
                    <a:gd name="T39" fmla="*/ 0 h 68"/>
                    <a:gd name="T40" fmla="*/ 24 w 24"/>
                    <a:gd name="T41" fmla="*/ 63 h 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68"/>
                    <a:gd name="T65" fmla="*/ 24 w 24"/>
                    <a:gd name="T66" fmla="*/ 68 h 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68">
                      <a:moveTo>
                        <a:pt x="24" y="63"/>
                      </a:moveTo>
                      <a:lnTo>
                        <a:pt x="24" y="68"/>
                      </a:lnTo>
                      <a:lnTo>
                        <a:pt x="19" y="68"/>
                      </a:lnTo>
                      <a:lnTo>
                        <a:pt x="15" y="68"/>
                      </a:lnTo>
                      <a:lnTo>
                        <a:pt x="10" y="68"/>
                      </a:lnTo>
                      <a:lnTo>
                        <a:pt x="5" y="68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4" y="63"/>
                      </a:lnTo>
                      <a:close/>
                    </a:path>
                  </a:pathLst>
                </a:custGeom>
                <a:solidFill>
                  <a:srgbClr val="EA4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3" name="Freeform 2050">
                  <a:extLst>
                    <a:ext uri="{FF2B5EF4-FFF2-40B4-BE49-F238E27FC236}">
                      <a16:creationId xmlns:a16="http://schemas.microsoft.com/office/drawing/2014/main" id="{C85FDE1E-A68D-465D-852A-4BA89CBC6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2524"/>
                  <a:ext cx="19" cy="5"/>
                </a:xfrm>
                <a:custGeom>
                  <a:avLst/>
                  <a:gdLst>
                    <a:gd name="T0" fmla="*/ 19 w 19"/>
                    <a:gd name="T1" fmla="*/ 0 h 5"/>
                    <a:gd name="T2" fmla="*/ 19 w 19"/>
                    <a:gd name="T3" fmla="*/ 5 h 5"/>
                    <a:gd name="T4" fmla="*/ 19 w 19"/>
                    <a:gd name="T5" fmla="*/ 5 h 5"/>
                    <a:gd name="T6" fmla="*/ 14 w 19"/>
                    <a:gd name="T7" fmla="*/ 5 h 5"/>
                    <a:gd name="T8" fmla="*/ 14 w 19"/>
                    <a:gd name="T9" fmla="*/ 5 h 5"/>
                    <a:gd name="T10" fmla="*/ 14 w 19"/>
                    <a:gd name="T11" fmla="*/ 5 h 5"/>
                    <a:gd name="T12" fmla="*/ 14 w 19"/>
                    <a:gd name="T13" fmla="*/ 5 h 5"/>
                    <a:gd name="T14" fmla="*/ 10 w 19"/>
                    <a:gd name="T15" fmla="*/ 5 h 5"/>
                    <a:gd name="T16" fmla="*/ 10 w 19"/>
                    <a:gd name="T17" fmla="*/ 5 h 5"/>
                    <a:gd name="T18" fmla="*/ 10 w 19"/>
                    <a:gd name="T19" fmla="*/ 5 h 5"/>
                    <a:gd name="T20" fmla="*/ 10 w 19"/>
                    <a:gd name="T21" fmla="*/ 5 h 5"/>
                    <a:gd name="T22" fmla="*/ 5 w 19"/>
                    <a:gd name="T23" fmla="*/ 5 h 5"/>
                    <a:gd name="T24" fmla="*/ 5 w 19"/>
                    <a:gd name="T25" fmla="*/ 5 h 5"/>
                    <a:gd name="T26" fmla="*/ 5 w 19"/>
                    <a:gd name="T27" fmla="*/ 5 h 5"/>
                    <a:gd name="T28" fmla="*/ 0 w 19"/>
                    <a:gd name="T29" fmla="*/ 5 h 5"/>
                    <a:gd name="T30" fmla="*/ 0 w 19"/>
                    <a:gd name="T31" fmla="*/ 5 h 5"/>
                    <a:gd name="T32" fmla="*/ 0 w 1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"/>
                    <a:gd name="T53" fmla="*/ 19 w 1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4" name="Freeform 2051">
                  <a:extLst>
                    <a:ext uri="{FF2B5EF4-FFF2-40B4-BE49-F238E27FC236}">
                      <a16:creationId xmlns:a16="http://schemas.microsoft.com/office/drawing/2014/main" id="{C484ABED-7B4A-4B49-BA21-61D1A259B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2461"/>
                  <a:ext cx="24" cy="68"/>
                </a:xfrm>
                <a:custGeom>
                  <a:avLst/>
                  <a:gdLst>
                    <a:gd name="T0" fmla="*/ 5 w 24"/>
                    <a:gd name="T1" fmla="*/ 68 h 68"/>
                    <a:gd name="T2" fmla="*/ 0 w 24"/>
                    <a:gd name="T3" fmla="*/ 0 h 68"/>
                    <a:gd name="T4" fmla="*/ 15 w 24"/>
                    <a:gd name="T5" fmla="*/ 0 h 68"/>
                    <a:gd name="T6" fmla="*/ 24 w 24"/>
                    <a:gd name="T7" fmla="*/ 6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68"/>
                    <a:gd name="T14" fmla="*/ 24 w 24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68">
                      <a:moveTo>
                        <a:pt x="5" y="68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4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5" name="Freeform 2052">
                  <a:extLst>
                    <a:ext uri="{FF2B5EF4-FFF2-40B4-BE49-F238E27FC236}">
                      <a16:creationId xmlns:a16="http://schemas.microsoft.com/office/drawing/2014/main" id="{7D593941-1BF0-4C7C-8CFA-EE590B9EB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2505"/>
                  <a:ext cx="304" cy="1004"/>
                </a:xfrm>
                <a:custGeom>
                  <a:avLst/>
                  <a:gdLst>
                    <a:gd name="T0" fmla="*/ 256 w 304"/>
                    <a:gd name="T1" fmla="*/ 106 h 1004"/>
                    <a:gd name="T2" fmla="*/ 261 w 304"/>
                    <a:gd name="T3" fmla="*/ 174 h 1004"/>
                    <a:gd name="T4" fmla="*/ 271 w 304"/>
                    <a:gd name="T5" fmla="*/ 236 h 1004"/>
                    <a:gd name="T6" fmla="*/ 285 w 304"/>
                    <a:gd name="T7" fmla="*/ 285 h 1004"/>
                    <a:gd name="T8" fmla="*/ 290 w 304"/>
                    <a:gd name="T9" fmla="*/ 328 h 1004"/>
                    <a:gd name="T10" fmla="*/ 290 w 304"/>
                    <a:gd name="T11" fmla="*/ 371 h 1004"/>
                    <a:gd name="T12" fmla="*/ 300 w 304"/>
                    <a:gd name="T13" fmla="*/ 425 h 1004"/>
                    <a:gd name="T14" fmla="*/ 300 w 304"/>
                    <a:gd name="T15" fmla="*/ 492 h 1004"/>
                    <a:gd name="T16" fmla="*/ 295 w 304"/>
                    <a:gd name="T17" fmla="*/ 565 h 1004"/>
                    <a:gd name="T18" fmla="*/ 300 w 304"/>
                    <a:gd name="T19" fmla="*/ 632 h 1004"/>
                    <a:gd name="T20" fmla="*/ 295 w 304"/>
                    <a:gd name="T21" fmla="*/ 700 h 1004"/>
                    <a:gd name="T22" fmla="*/ 290 w 304"/>
                    <a:gd name="T23" fmla="*/ 763 h 1004"/>
                    <a:gd name="T24" fmla="*/ 285 w 304"/>
                    <a:gd name="T25" fmla="*/ 830 h 1004"/>
                    <a:gd name="T26" fmla="*/ 271 w 304"/>
                    <a:gd name="T27" fmla="*/ 878 h 1004"/>
                    <a:gd name="T28" fmla="*/ 266 w 304"/>
                    <a:gd name="T29" fmla="*/ 922 h 1004"/>
                    <a:gd name="T30" fmla="*/ 261 w 304"/>
                    <a:gd name="T31" fmla="*/ 970 h 1004"/>
                    <a:gd name="T32" fmla="*/ 256 w 304"/>
                    <a:gd name="T33" fmla="*/ 985 h 1004"/>
                    <a:gd name="T34" fmla="*/ 256 w 304"/>
                    <a:gd name="T35" fmla="*/ 989 h 1004"/>
                    <a:gd name="T36" fmla="*/ 256 w 304"/>
                    <a:gd name="T37" fmla="*/ 999 h 1004"/>
                    <a:gd name="T38" fmla="*/ 242 w 304"/>
                    <a:gd name="T39" fmla="*/ 999 h 1004"/>
                    <a:gd name="T40" fmla="*/ 217 w 304"/>
                    <a:gd name="T41" fmla="*/ 989 h 1004"/>
                    <a:gd name="T42" fmla="*/ 193 w 304"/>
                    <a:gd name="T43" fmla="*/ 980 h 1004"/>
                    <a:gd name="T44" fmla="*/ 169 w 304"/>
                    <a:gd name="T45" fmla="*/ 970 h 1004"/>
                    <a:gd name="T46" fmla="*/ 135 w 304"/>
                    <a:gd name="T47" fmla="*/ 960 h 1004"/>
                    <a:gd name="T48" fmla="*/ 97 w 304"/>
                    <a:gd name="T49" fmla="*/ 956 h 1004"/>
                    <a:gd name="T50" fmla="*/ 68 w 304"/>
                    <a:gd name="T51" fmla="*/ 951 h 1004"/>
                    <a:gd name="T52" fmla="*/ 44 w 304"/>
                    <a:gd name="T53" fmla="*/ 956 h 1004"/>
                    <a:gd name="T54" fmla="*/ 24 w 304"/>
                    <a:gd name="T55" fmla="*/ 960 h 1004"/>
                    <a:gd name="T56" fmla="*/ 0 w 304"/>
                    <a:gd name="T57" fmla="*/ 951 h 1004"/>
                    <a:gd name="T58" fmla="*/ 5 w 304"/>
                    <a:gd name="T59" fmla="*/ 941 h 1004"/>
                    <a:gd name="T60" fmla="*/ 5 w 304"/>
                    <a:gd name="T61" fmla="*/ 936 h 1004"/>
                    <a:gd name="T62" fmla="*/ 0 w 304"/>
                    <a:gd name="T63" fmla="*/ 931 h 1004"/>
                    <a:gd name="T64" fmla="*/ 15 w 304"/>
                    <a:gd name="T65" fmla="*/ 917 h 1004"/>
                    <a:gd name="T66" fmla="*/ 39 w 304"/>
                    <a:gd name="T67" fmla="*/ 907 h 1004"/>
                    <a:gd name="T68" fmla="*/ 53 w 304"/>
                    <a:gd name="T69" fmla="*/ 893 h 1004"/>
                    <a:gd name="T70" fmla="*/ 53 w 304"/>
                    <a:gd name="T71" fmla="*/ 878 h 1004"/>
                    <a:gd name="T72" fmla="*/ 44 w 304"/>
                    <a:gd name="T73" fmla="*/ 878 h 1004"/>
                    <a:gd name="T74" fmla="*/ 44 w 304"/>
                    <a:gd name="T75" fmla="*/ 874 h 1004"/>
                    <a:gd name="T76" fmla="*/ 53 w 304"/>
                    <a:gd name="T77" fmla="*/ 864 h 1004"/>
                    <a:gd name="T78" fmla="*/ 68 w 304"/>
                    <a:gd name="T79" fmla="*/ 840 h 1004"/>
                    <a:gd name="T80" fmla="*/ 77 w 304"/>
                    <a:gd name="T81" fmla="*/ 816 h 1004"/>
                    <a:gd name="T82" fmla="*/ 92 w 304"/>
                    <a:gd name="T83" fmla="*/ 767 h 1004"/>
                    <a:gd name="T84" fmla="*/ 121 w 304"/>
                    <a:gd name="T85" fmla="*/ 608 h 1004"/>
                    <a:gd name="T86" fmla="*/ 126 w 304"/>
                    <a:gd name="T87" fmla="*/ 444 h 1004"/>
                    <a:gd name="T88" fmla="*/ 126 w 304"/>
                    <a:gd name="T89" fmla="*/ 280 h 1004"/>
                    <a:gd name="T90" fmla="*/ 126 w 304"/>
                    <a:gd name="T91" fmla="*/ 265 h 1004"/>
                    <a:gd name="T92" fmla="*/ 126 w 304"/>
                    <a:gd name="T93" fmla="*/ 251 h 1004"/>
                    <a:gd name="T94" fmla="*/ 121 w 304"/>
                    <a:gd name="T95" fmla="*/ 236 h 1004"/>
                    <a:gd name="T96" fmla="*/ 111 w 304"/>
                    <a:gd name="T97" fmla="*/ 217 h 1004"/>
                    <a:gd name="T98" fmla="*/ 97 w 304"/>
                    <a:gd name="T99" fmla="*/ 202 h 1004"/>
                    <a:gd name="T100" fmla="*/ 87 w 304"/>
                    <a:gd name="T101" fmla="*/ 183 h 1004"/>
                    <a:gd name="T102" fmla="*/ 73 w 304"/>
                    <a:gd name="T103" fmla="*/ 87 h 1004"/>
                    <a:gd name="T104" fmla="*/ 73 w 304"/>
                    <a:gd name="T105" fmla="*/ 0 h 1004"/>
                    <a:gd name="T106" fmla="*/ 242 w 304"/>
                    <a:gd name="T107" fmla="*/ 48 h 100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04"/>
                    <a:gd name="T163" fmla="*/ 0 h 1004"/>
                    <a:gd name="T164" fmla="*/ 304 w 304"/>
                    <a:gd name="T165" fmla="*/ 1004 h 100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04" h="1004">
                      <a:moveTo>
                        <a:pt x="251" y="53"/>
                      </a:moveTo>
                      <a:lnTo>
                        <a:pt x="251" y="67"/>
                      </a:lnTo>
                      <a:lnTo>
                        <a:pt x="256" y="82"/>
                      </a:lnTo>
                      <a:lnTo>
                        <a:pt x="256" y="91"/>
                      </a:lnTo>
                      <a:lnTo>
                        <a:pt x="256" y="106"/>
                      </a:lnTo>
                      <a:lnTo>
                        <a:pt x="261" y="120"/>
                      </a:lnTo>
                      <a:lnTo>
                        <a:pt x="261" y="130"/>
                      </a:lnTo>
                      <a:lnTo>
                        <a:pt x="261" y="145"/>
                      </a:lnTo>
                      <a:lnTo>
                        <a:pt x="261" y="159"/>
                      </a:lnTo>
                      <a:lnTo>
                        <a:pt x="261" y="174"/>
                      </a:lnTo>
                      <a:lnTo>
                        <a:pt x="266" y="183"/>
                      </a:lnTo>
                      <a:lnTo>
                        <a:pt x="266" y="198"/>
                      </a:lnTo>
                      <a:lnTo>
                        <a:pt x="266" y="212"/>
                      </a:lnTo>
                      <a:lnTo>
                        <a:pt x="266" y="222"/>
                      </a:lnTo>
                      <a:lnTo>
                        <a:pt x="271" y="236"/>
                      </a:lnTo>
                      <a:lnTo>
                        <a:pt x="271" y="251"/>
                      </a:lnTo>
                      <a:lnTo>
                        <a:pt x="275" y="260"/>
                      </a:lnTo>
                      <a:lnTo>
                        <a:pt x="275" y="270"/>
                      </a:lnTo>
                      <a:lnTo>
                        <a:pt x="280" y="280"/>
                      </a:lnTo>
                      <a:lnTo>
                        <a:pt x="285" y="285"/>
                      </a:lnTo>
                      <a:lnTo>
                        <a:pt x="285" y="294"/>
                      </a:lnTo>
                      <a:lnTo>
                        <a:pt x="290" y="304"/>
                      </a:lnTo>
                      <a:lnTo>
                        <a:pt x="290" y="314"/>
                      </a:lnTo>
                      <a:lnTo>
                        <a:pt x="290" y="318"/>
                      </a:lnTo>
                      <a:lnTo>
                        <a:pt x="290" y="328"/>
                      </a:lnTo>
                      <a:lnTo>
                        <a:pt x="290" y="338"/>
                      </a:lnTo>
                      <a:lnTo>
                        <a:pt x="290" y="347"/>
                      </a:lnTo>
                      <a:lnTo>
                        <a:pt x="290" y="357"/>
                      </a:lnTo>
                      <a:lnTo>
                        <a:pt x="290" y="367"/>
                      </a:lnTo>
                      <a:lnTo>
                        <a:pt x="290" y="371"/>
                      </a:lnTo>
                      <a:lnTo>
                        <a:pt x="295" y="381"/>
                      </a:lnTo>
                      <a:lnTo>
                        <a:pt x="295" y="391"/>
                      </a:lnTo>
                      <a:lnTo>
                        <a:pt x="295" y="400"/>
                      </a:lnTo>
                      <a:lnTo>
                        <a:pt x="300" y="410"/>
                      </a:lnTo>
                      <a:lnTo>
                        <a:pt x="300" y="425"/>
                      </a:lnTo>
                      <a:lnTo>
                        <a:pt x="300" y="439"/>
                      </a:lnTo>
                      <a:lnTo>
                        <a:pt x="300" y="454"/>
                      </a:lnTo>
                      <a:lnTo>
                        <a:pt x="300" y="468"/>
                      </a:lnTo>
                      <a:lnTo>
                        <a:pt x="300" y="478"/>
                      </a:lnTo>
                      <a:lnTo>
                        <a:pt x="300" y="492"/>
                      </a:lnTo>
                      <a:lnTo>
                        <a:pt x="300" y="507"/>
                      </a:lnTo>
                      <a:lnTo>
                        <a:pt x="295" y="521"/>
                      </a:lnTo>
                      <a:lnTo>
                        <a:pt x="295" y="536"/>
                      </a:lnTo>
                      <a:lnTo>
                        <a:pt x="295" y="550"/>
                      </a:lnTo>
                      <a:lnTo>
                        <a:pt x="295" y="565"/>
                      </a:lnTo>
                      <a:lnTo>
                        <a:pt x="300" y="579"/>
                      </a:lnTo>
                      <a:lnTo>
                        <a:pt x="300" y="589"/>
                      </a:lnTo>
                      <a:lnTo>
                        <a:pt x="300" y="603"/>
                      </a:lnTo>
                      <a:lnTo>
                        <a:pt x="304" y="618"/>
                      </a:lnTo>
                      <a:lnTo>
                        <a:pt x="300" y="632"/>
                      </a:lnTo>
                      <a:lnTo>
                        <a:pt x="300" y="647"/>
                      </a:lnTo>
                      <a:lnTo>
                        <a:pt x="300" y="656"/>
                      </a:lnTo>
                      <a:lnTo>
                        <a:pt x="295" y="671"/>
                      </a:lnTo>
                      <a:lnTo>
                        <a:pt x="295" y="685"/>
                      </a:lnTo>
                      <a:lnTo>
                        <a:pt x="295" y="700"/>
                      </a:lnTo>
                      <a:lnTo>
                        <a:pt x="295" y="709"/>
                      </a:lnTo>
                      <a:lnTo>
                        <a:pt x="295" y="724"/>
                      </a:lnTo>
                      <a:lnTo>
                        <a:pt x="290" y="738"/>
                      </a:lnTo>
                      <a:lnTo>
                        <a:pt x="290" y="748"/>
                      </a:lnTo>
                      <a:lnTo>
                        <a:pt x="290" y="763"/>
                      </a:lnTo>
                      <a:lnTo>
                        <a:pt x="290" y="777"/>
                      </a:lnTo>
                      <a:lnTo>
                        <a:pt x="290" y="791"/>
                      </a:lnTo>
                      <a:lnTo>
                        <a:pt x="285" y="806"/>
                      </a:lnTo>
                      <a:lnTo>
                        <a:pt x="285" y="816"/>
                      </a:lnTo>
                      <a:lnTo>
                        <a:pt x="285" y="830"/>
                      </a:lnTo>
                      <a:lnTo>
                        <a:pt x="280" y="840"/>
                      </a:lnTo>
                      <a:lnTo>
                        <a:pt x="280" y="849"/>
                      </a:lnTo>
                      <a:lnTo>
                        <a:pt x="275" y="859"/>
                      </a:lnTo>
                      <a:lnTo>
                        <a:pt x="275" y="869"/>
                      </a:lnTo>
                      <a:lnTo>
                        <a:pt x="271" y="878"/>
                      </a:lnTo>
                      <a:lnTo>
                        <a:pt x="271" y="883"/>
                      </a:lnTo>
                      <a:lnTo>
                        <a:pt x="271" y="893"/>
                      </a:lnTo>
                      <a:lnTo>
                        <a:pt x="271" y="903"/>
                      </a:lnTo>
                      <a:lnTo>
                        <a:pt x="266" y="912"/>
                      </a:lnTo>
                      <a:lnTo>
                        <a:pt x="266" y="922"/>
                      </a:lnTo>
                      <a:lnTo>
                        <a:pt x="266" y="931"/>
                      </a:lnTo>
                      <a:lnTo>
                        <a:pt x="266" y="941"/>
                      </a:lnTo>
                      <a:lnTo>
                        <a:pt x="266" y="951"/>
                      </a:lnTo>
                      <a:lnTo>
                        <a:pt x="261" y="960"/>
                      </a:lnTo>
                      <a:lnTo>
                        <a:pt x="261" y="970"/>
                      </a:lnTo>
                      <a:lnTo>
                        <a:pt x="261" y="980"/>
                      </a:lnTo>
                      <a:lnTo>
                        <a:pt x="256" y="980"/>
                      </a:lnTo>
                      <a:lnTo>
                        <a:pt x="256" y="985"/>
                      </a:lnTo>
                      <a:lnTo>
                        <a:pt x="256" y="989"/>
                      </a:lnTo>
                      <a:lnTo>
                        <a:pt x="256" y="994"/>
                      </a:lnTo>
                      <a:lnTo>
                        <a:pt x="256" y="999"/>
                      </a:lnTo>
                      <a:lnTo>
                        <a:pt x="256" y="1004"/>
                      </a:lnTo>
                      <a:lnTo>
                        <a:pt x="251" y="1004"/>
                      </a:lnTo>
                      <a:lnTo>
                        <a:pt x="246" y="999"/>
                      </a:lnTo>
                      <a:lnTo>
                        <a:pt x="242" y="999"/>
                      </a:lnTo>
                      <a:lnTo>
                        <a:pt x="237" y="999"/>
                      </a:lnTo>
                      <a:lnTo>
                        <a:pt x="232" y="994"/>
                      </a:lnTo>
                      <a:lnTo>
                        <a:pt x="227" y="994"/>
                      </a:lnTo>
                      <a:lnTo>
                        <a:pt x="222" y="994"/>
                      </a:lnTo>
                      <a:lnTo>
                        <a:pt x="217" y="989"/>
                      </a:lnTo>
                      <a:lnTo>
                        <a:pt x="213" y="989"/>
                      </a:lnTo>
                      <a:lnTo>
                        <a:pt x="208" y="989"/>
                      </a:lnTo>
                      <a:lnTo>
                        <a:pt x="203" y="985"/>
                      </a:lnTo>
                      <a:lnTo>
                        <a:pt x="198" y="985"/>
                      </a:lnTo>
                      <a:lnTo>
                        <a:pt x="193" y="980"/>
                      </a:lnTo>
                      <a:lnTo>
                        <a:pt x="189" y="980"/>
                      </a:lnTo>
                      <a:lnTo>
                        <a:pt x="184" y="975"/>
                      </a:lnTo>
                      <a:lnTo>
                        <a:pt x="174" y="970"/>
                      </a:lnTo>
                      <a:lnTo>
                        <a:pt x="169" y="970"/>
                      </a:lnTo>
                      <a:lnTo>
                        <a:pt x="160" y="965"/>
                      </a:lnTo>
                      <a:lnTo>
                        <a:pt x="155" y="965"/>
                      </a:lnTo>
                      <a:lnTo>
                        <a:pt x="150" y="965"/>
                      </a:lnTo>
                      <a:lnTo>
                        <a:pt x="140" y="960"/>
                      </a:lnTo>
                      <a:lnTo>
                        <a:pt x="135" y="960"/>
                      </a:lnTo>
                      <a:lnTo>
                        <a:pt x="126" y="960"/>
                      </a:lnTo>
                      <a:lnTo>
                        <a:pt x="121" y="956"/>
                      </a:lnTo>
                      <a:lnTo>
                        <a:pt x="111" y="956"/>
                      </a:lnTo>
                      <a:lnTo>
                        <a:pt x="106" y="956"/>
                      </a:lnTo>
                      <a:lnTo>
                        <a:pt x="97" y="956"/>
                      </a:lnTo>
                      <a:lnTo>
                        <a:pt x="92" y="956"/>
                      </a:lnTo>
                      <a:lnTo>
                        <a:pt x="82" y="951"/>
                      </a:lnTo>
                      <a:lnTo>
                        <a:pt x="77" y="951"/>
                      </a:lnTo>
                      <a:lnTo>
                        <a:pt x="73" y="951"/>
                      </a:lnTo>
                      <a:lnTo>
                        <a:pt x="68" y="951"/>
                      </a:lnTo>
                      <a:lnTo>
                        <a:pt x="63" y="951"/>
                      </a:lnTo>
                      <a:lnTo>
                        <a:pt x="58" y="951"/>
                      </a:lnTo>
                      <a:lnTo>
                        <a:pt x="53" y="956"/>
                      </a:lnTo>
                      <a:lnTo>
                        <a:pt x="48" y="956"/>
                      </a:lnTo>
                      <a:lnTo>
                        <a:pt x="44" y="956"/>
                      </a:lnTo>
                      <a:lnTo>
                        <a:pt x="39" y="956"/>
                      </a:lnTo>
                      <a:lnTo>
                        <a:pt x="34" y="960"/>
                      </a:lnTo>
                      <a:lnTo>
                        <a:pt x="29" y="960"/>
                      </a:lnTo>
                      <a:lnTo>
                        <a:pt x="24" y="960"/>
                      </a:lnTo>
                      <a:lnTo>
                        <a:pt x="20" y="960"/>
                      </a:lnTo>
                      <a:lnTo>
                        <a:pt x="15" y="956"/>
                      </a:lnTo>
                      <a:lnTo>
                        <a:pt x="10" y="956"/>
                      </a:lnTo>
                      <a:lnTo>
                        <a:pt x="5" y="951"/>
                      </a:lnTo>
                      <a:lnTo>
                        <a:pt x="0" y="951"/>
                      </a:lnTo>
                      <a:lnTo>
                        <a:pt x="0" y="946"/>
                      </a:lnTo>
                      <a:lnTo>
                        <a:pt x="5" y="941"/>
                      </a:lnTo>
                      <a:lnTo>
                        <a:pt x="5" y="936"/>
                      </a:lnTo>
                      <a:lnTo>
                        <a:pt x="5" y="931"/>
                      </a:lnTo>
                      <a:lnTo>
                        <a:pt x="0" y="931"/>
                      </a:lnTo>
                      <a:lnTo>
                        <a:pt x="0" y="927"/>
                      </a:lnTo>
                      <a:lnTo>
                        <a:pt x="5" y="922"/>
                      </a:lnTo>
                      <a:lnTo>
                        <a:pt x="10" y="917"/>
                      </a:lnTo>
                      <a:lnTo>
                        <a:pt x="15" y="917"/>
                      </a:lnTo>
                      <a:lnTo>
                        <a:pt x="20" y="912"/>
                      </a:lnTo>
                      <a:lnTo>
                        <a:pt x="24" y="912"/>
                      </a:lnTo>
                      <a:lnTo>
                        <a:pt x="29" y="912"/>
                      </a:lnTo>
                      <a:lnTo>
                        <a:pt x="34" y="907"/>
                      </a:lnTo>
                      <a:lnTo>
                        <a:pt x="39" y="907"/>
                      </a:lnTo>
                      <a:lnTo>
                        <a:pt x="44" y="907"/>
                      </a:lnTo>
                      <a:lnTo>
                        <a:pt x="48" y="903"/>
                      </a:lnTo>
                      <a:lnTo>
                        <a:pt x="53" y="903"/>
                      </a:lnTo>
                      <a:lnTo>
                        <a:pt x="53" y="898"/>
                      </a:lnTo>
                      <a:lnTo>
                        <a:pt x="53" y="893"/>
                      </a:lnTo>
                      <a:lnTo>
                        <a:pt x="53" y="888"/>
                      </a:lnTo>
                      <a:lnTo>
                        <a:pt x="53" y="883"/>
                      </a:lnTo>
                      <a:lnTo>
                        <a:pt x="53" y="878"/>
                      </a:lnTo>
                      <a:lnTo>
                        <a:pt x="48" y="878"/>
                      </a:lnTo>
                      <a:lnTo>
                        <a:pt x="44" y="878"/>
                      </a:lnTo>
                      <a:lnTo>
                        <a:pt x="44" y="874"/>
                      </a:lnTo>
                      <a:lnTo>
                        <a:pt x="44" y="869"/>
                      </a:lnTo>
                      <a:lnTo>
                        <a:pt x="48" y="864"/>
                      </a:lnTo>
                      <a:lnTo>
                        <a:pt x="53" y="864"/>
                      </a:lnTo>
                      <a:lnTo>
                        <a:pt x="58" y="859"/>
                      </a:lnTo>
                      <a:lnTo>
                        <a:pt x="58" y="854"/>
                      </a:lnTo>
                      <a:lnTo>
                        <a:pt x="63" y="849"/>
                      </a:lnTo>
                      <a:lnTo>
                        <a:pt x="68" y="845"/>
                      </a:lnTo>
                      <a:lnTo>
                        <a:pt x="68" y="840"/>
                      </a:lnTo>
                      <a:lnTo>
                        <a:pt x="73" y="835"/>
                      </a:lnTo>
                      <a:lnTo>
                        <a:pt x="73" y="830"/>
                      </a:lnTo>
                      <a:lnTo>
                        <a:pt x="73" y="825"/>
                      </a:lnTo>
                      <a:lnTo>
                        <a:pt x="77" y="820"/>
                      </a:lnTo>
                      <a:lnTo>
                        <a:pt x="77" y="816"/>
                      </a:lnTo>
                      <a:lnTo>
                        <a:pt x="77" y="811"/>
                      </a:lnTo>
                      <a:lnTo>
                        <a:pt x="82" y="806"/>
                      </a:lnTo>
                      <a:lnTo>
                        <a:pt x="82" y="801"/>
                      </a:lnTo>
                      <a:lnTo>
                        <a:pt x="87" y="796"/>
                      </a:lnTo>
                      <a:lnTo>
                        <a:pt x="92" y="767"/>
                      </a:lnTo>
                      <a:lnTo>
                        <a:pt x="102" y="734"/>
                      </a:lnTo>
                      <a:lnTo>
                        <a:pt x="106" y="700"/>
                      </a:lnTo>
                      <a:lnTo>
                        <a:pt x="111" y="671"/>
                      </a:lnTo>
                      <a:lnTo>
                        <a:pt x="116" y="637"/>
                      </a:lnTo>
                      <a:lnTo>
                        <a:pt x="121" y="608"/>
                      </a:lnTo>
                      <a:lnTo>
                        <a:pt x="121" y="574"/>
                      </a:lnTo>
                      <a:lnTo>
                        <a:pt x="121" y="540"/>
                      </a:lnTo>
                      <a:lnTo>
                        <a:pt x="126" y="511"/>
                      </a:lnTo>
                      <a:lnTo>
                        <a:pt x="126" y="478"/>
                      </a:lnTo>
                      <a:lnTo>
                        <a:pt x="126" y="444"/>
                      </a:lnTo>
                      <a:lnTo>
                        <a:pt x="126" y="410"/>
                      </a:lnTo>
                      <a:lnTo>
                        <a:pt x="126" y="376"/>
                      </a:lnTo>
                      <a:lnTo>
                        <a:pt x="126" y="347"/>
                      </a:lnTo>
                      <a:lnTo>
                        <a:pt x="126" y="314"/>
                      </a:lnTo>
                      <a:lnTo>
                        <a:pt x="126" y="280"/>
                      </a:lnTo>
                      <a:lnTo>
                        <a:pt x="126" y="275"/>
                      </a:lnTo>
                      <a:lnTo>
                        <a:pt x="126" y="270"/>
                      </a:lnTo>
                      <a:lnTo>
                        <a:pt x="126" y="265"/>
                      </a:lnTo>
                      <a:lnTo>
                        <a:pt x="126" y="260"/>
                      </a:lnTo>
                      <a:lnTo>
                        <a:pt x="126" y="256"/>
                      </a:lnTo>
                      <a:lnTo>
                        <a:pt x="126" y="251"/>
                      </a:lnTo>
                      <a:lnTo>
                        <a:pt x="126" y="246"/>
                      </a:lnTo>
                      <a:lnTo>
                        <a:pt x="126" y="241"/>
                      </a:lnTo>
                      <a:lnTo>
                        <a:pt x="121" y="236"/>
                      </a:lnTo>
                      <a:lnTo>
                        <a:pt x="121" y="231"/>
                      </a:lnTo>
                      <a:lnTo>
                        <a:pt x="121" y="227"/>
                      </a:lnTo>
                      <a:lnTo>
                        <a:pt x="116" y="227"/>
                      </a:lnTo>
                      <a:lnTo>
                        <a:pt x="116" y="222"/>
                      </a:lnTo>
                      <a:lnTo>
                        <a:pt x="111" y="217"/>
                      </a:lnTo>
                      <a:lnTo>
                        <a:pt x="111" y="212"/>
                      </a:lnTo>
                      <a:lnTo>
                        <a:pt x="106" y="212"/>
                      </a:lnTo>
                      <a:lnTo>
                        <a:pt x="106" y="207"/>
                      </a:lnTo>
                      <a:lnTo>
                        <a:pt x="102" y="202"/>
                      </a:lnTo>
                      <a:lnTo>
                        <a:pt x="97" y="202"/>
                      </a:lnTo>
                      <a:lnTo>
                        <a:pt x="97" y="198"/>
                      </a:lnTo>
                      <a:lnTo>
                        <a:pt x="92" y="193"/>
                      </a:lnTo>
                      <a:lnTo>
                        <a:pt x="87" y="188"/>
                      </a:lnTo>
                      <a:lnTo>
                        <a:pt x="87" y="183"/>
                      </a:lnTo>
                      <a:lnTo>
                        <a:pt x="87" y="178"/>
                      </a:lnTo>
                      <a:lnTo>
                        <a:pt x="82" y="174"/>
                      </a:lnTo>
                      <a:lnTo>
                        <a:pt x="77" y="145"/>
                      </a:lnTo>
                      <a:lnTo>
                        <a:pt x="77" y="116"/>
                      </a:lnTo>
                      <a:lnTo>
                        <a:pt x="73" y="87"/>
                      </a:lnTo>
                      <a:lnTo>
                        <a:pt x="68" y="58"/>
                      </a:lnTo>
                      <a:lnTo>
                        <a:pt x="68" y="29"/>
                      </a:lnTo>
                      <a:lnTo>
                        <a:pt x="68" y="19"/>
                      </a:lnTo>
                      <a:lnTo>
                        <a:pt x="73" y="0"/>
                      </a:lnTo>
                      <a:lnTo>
                        <a:pt x="106" y="5"/>
                      </a:lnTo>
                      <a:lnTo>
                        <a:pt x="140" y="14"/>
                      </a:lnTo>
                      <a:lnTo>
                        <a:pt x="174" y="24"/>
                      </a:lnTo>
                      <a:lnTo>
                        <a:pt x="208" y="34"/>
                      </a:lnTo>
                      <a:lnTo>
                        <a:pt x="242" y="48"/>
                      </a:lnTo>
                      <a:lnTo>
                        <a:pt x="251" y="53"/>
                      </a:lnTo>
                      <a:close/>
                    </a:path>
                  </a:pathLst>
                </a:custGeom>
                <a:solidFill>
                  <a:srgbClr val="FFFF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6" name="Freeform 2053">
                  <a:extLst>
                    <a:ext uri="{FF2B5EF4-FFF2-40B4-BE49-F238E27FC236}">
                      <a16:creationId xmlns:a16="http://schemas.microsoft.com/office/drawing/2014/main" id="{7AB04356-A90D-45AC-BD5A-2DA4EC88F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2558"/>
                  <a:ext cx="24" cy="207"/>
                </a:xfrm>
                <a:custGeom>
                  <a:avLst/>
                  <a:gdLst>
                    <a:gd name="T0" fmla="*/ 0 w 24"/>
                    <a:gd name="T1" fmla="*/ 0 h 207"/>
                    <a:gd name="T2" fmla="*/ 0 w 24"/>
                    <a:gd name="T3" fmla="*/ 14 h 207"/>
                    <a:gd name="T4" fmla="*/ 5 w 24"/>
                    <a:gd name="T5" fmla="*/ 29 h 207"/>
                    <a:gd name="T6" fmla="*/ 5 w 24"/>
                    <a:gd name="T7" fmla="*/ 38 h 207"/>
                    <a:gd name="T8" fmla="*/ 5 w 24"/>
                    <a:gd name="T9" fmla="*/ 53 h 207"/>
                    <a:gd name="T10" fmla="*/ 10 w 24"/>
                    <a:gd name="T11" fmla="*/ 67 h 207"/>
                    <a:gd name="T12" fmla="*/ 10 w 24"/>
                    <a:gd name="T13" fmla="*/ 77 h 207"/>
                    <a:gd name="T14" fmla="*/ 10 w 24"/>
                    <a:gd name="T15" fmla="*/ 92 h 207"/>
                    <a:gd name="T16" fmla="*/ 10 w 24"/>
                    <a:gd name="T17" fmla="*/ 106 h 207"/>
                    <a:gd name="T18" fmla="*/ 10 w 24"/>
                    <a:gd name="T19" fmla="*/ 121 h 207"/>
                    <a:gd name="T20" fmla="*/ 15 w 24"/>
                    <a:gd name="T21" fmla="*/ 130 h 207"/>
                    <a:gd name="T22" fmla="*/ 15 w 24"/>
                    <a:gd name="T23" fmla="*/ 145 h 207"/>
                    <a:gd name="T24" fmla="*/ 15 w 24"/>
                    <a:gd name="T25" fmla="*/ 159 h 207"/>
                    <a:gd name="T26" fmla="*/ 15 w 24"/>
                    <a:gd name="T27" fmla="*/ 169 h 207"/>
                    <a:gd name="T28" fmla="*/ 20 w 24"/>
                    <a:gd name="T29" fmla="*/ 183 h 207"/>
                    <a:gd name="T30" fmla="*/ 20 w 24"/>
                    <a:gd name="T31" fmla="*/ 198 h 207"/>
                    <a:gd name="T32" fmla="*/ 24 w 24"/>
                    <a:gd name="T33" fmla="*/ 207 h 2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07"/>
                    <a:gd name="T53" fmla="*/ 24 w 24"/>
                    <a:gd name="T54" fmla="*/ 207 h 20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0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29"/>
                      </a:lnTo>
                      <a:lnTo>
                        <a:pt x="5" y="38"/>
                      </a:lnTo>
                      <a:lnTo>
                        <a:pt x="5" y="53"/>
                      </a:lnTo>
                      <a:lnTo>
                        <a:pt x="10" y="67"/>
                      </a:lnTo>
                      <a:lnTo>
                        <a:pt x="10" y="77"/>
                      </a:lnTo>
                      <a:lnTo>
                        <a:pt x="10" y="92"/>
                      </a:lnTo>
                      <a:lnTo>
                        <a:pt x="10" y="106"/>
                      </a:lnTo>
                      <a:lnTo>
                        <a:pt x="10" y="121"/>
                      </a:lnTo>
                      <a:lnTo>
                        <a:pt x="15" y="130"/>
                      </a:lnTo>
                      <a:lnTo>
                        <a:pt x="15" y="145"/>
                      </a:lnTo>
                      <a:lnTo>
                        <a:pt x="15" y="159"/>
                      </a:lnTo>
                      <a:lnTo>
                        <a:pt x="15" y="169"/>
                      </a:lnTo>
                      <a:lnTo>
                        <a:pt x="20" y="183"/>
                      </a:lnTo>
                      <a:lnTo>
                        <a:pt x="20" y="198"/>
                      </a:lnTo>
                      <a:lnTo>
                        <a:pt x="24" y="20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7" name="Freeform 2054">
                  <a:extLst>
                    <a:ext uri="{FF2B5EF4-FFF2-40B4-BE49-F238E27FC236}">
                      <a16:creationId xmlns:a16="http://schemas.microsoft.com/office/drawing/2014/main" id="{4B8B8FCF-4FD9-4996-8F40-80ED93BA2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2765"/>
                  <a:ext cx="20" cy="140"/>
                </a:xfrm>
                <a:custGeom>
                  <a:avLst/>
                  <a:gdLst>
                    <a:gd name="T0" fmla="*/ 0 w 20"/>
                    <a:gd name="T1" fmla="*/ 0 h 140"/>
                    <a:gd name="T2" fmla="*/ 0 w 20"/>
                    <a:gd name="T3" fmla="*/ 10 h 140"/>
                    <a:gd name="T4" fmla="*/ 5 w 20"/>
                    <a:gd name="T5" fmla="*/ 20 h 140"/>
                    <a:gd name="T6" fmla="*/ 10 w 20"/>
                    <a:gd name="T7" fmla="*/ 25 h 140"/>
                    <a:gd name="T8" fmla="*/ 10 w 20"/>
                    <a:gd name="T9" fmla="*/ 34 h 140"/>
                    <a:gd name="T10" fmla="*/ 15 w 20"/>
                    <a:gd name="T11" fmla="*/ 44 h 140"/>
                    <a:gd name="T12" fmla="*/ 15 w 20"/>
                    <a:gd name="T13" fmla="*/ 54 h 140"/>
                    <a:gd name="T14" fmla="*/ 15 w 20"/>
                    <a:gd name="T15" fmla="*/ 58 h 140"/>
                    <a:gd name="T16" fmla="*/ 15 w 20"/>
                    <a:gd name="T17" fmla="*/ 68 h 140"/>
                    <a:gd name="T18" fmla="*/ 15 w 20"/>
                    <a:gd name="T19" fmla="*/ 78 h 140"/>
                    <a:gd name="T20" fmla="*/ 15 w 20"/>
                    <a:gd name="T21" fmla="*/ 87 h 140"/>
                    <a:gd name="T22" fmla="*/ 15 w 20"/>
                    <a:gd name="T23" fmla="*/ 97 h 140"/>
                    <a:gd name="T24" fmla="*/ 15 w 20"/>
                    <a:gd name="T25" fmla="*/ 107 h 140"/>
                    <a:gd name="T26" fmla="*/ 15 w 20"/>
                    <a:gd name="T27" fmla="*/ 111 h 140"/>
                    <a:gd name="T28" fmla="*/ 20 w 20"/>
                    <a:gd name="T29" fmla="*/ 121 h 140"/>
                    <a:gd name="T30" fmla="*/ 20 w 20"/>
                    <a:gd name="T31" fmla="*/ 131 h 140"/>
                    <a:gd name="T32" fmla="*/ 20 w 20"/>
                    <a:gd name="T33" fmla="*/ 14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40"/>
                    <a:gd name="T53" fmla="*/ 20 w 20"/>
                    <a:gd name="T54" fmla="*/ 140 h 1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4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5" y="20"/>
                      </a:lnTo>
                      <a:lnTo>
                        <a:pt x="10" y="25"/>
                      </a:lnTo>
                      <a:lnTo>
                        <a:pt x="10" y="34"/>
                      </a:lnTo>
                      <a:lnTo>
                        <a:pt x="15" y="44"/>
                      </a:lnTo>
                      <a:lnTo>
                        <a:pt x="15" y="54"/>
                      </a:lnTo>
                      <a:lnTo>
                        <a:pt x="15" y="58"/>
                      </a:lnTo>
                      <a:lnTo>
                        <a:pt x="15" y="68"/>
                      </a:lnTo>
                      <a:lnTo>
                        <a:pt x="15" y="78"/>
                      </a:lnTo>
                      <a:lnTo>
                        <a:pt x="15" y="87"/>
                      </a:lnTo>
                      <a:lnTo>
                        <a:pt x="15" y="97"/>
                      </a:lnTo>
                      <a:lnTo>
                        <a:pt x="15" y="107"/>
                      </a:lnTo>
                      <a:lnTo>
                        <a:pt x="15" y="111"/>
                      </a:lnTo>
                      <a:lnTo>
                        <a:pt x="20" y="121"/>
                      </a:lnTo>
                      <a:lnTo>
                        <a:pt x="20" y="131"/>
                      </a:lnTo>
                      <a:lnTo>
                        <a:pt x="20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8" name="Freeform 2055">
                  <a:extLst>
                    <a:ext uri="{FF2B5EF4-FFF2-40B4-BE49-F238E27FC236}">
                      <a16:creationId xmlns:a16="http://schemas.microsoft.com/office/drawing/2014/main" id="{D39291EA-9BA6-4AEA-B1B4-91BBED8E8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2905"/>
                  <a:ext cx="9" cy="218"/>
                </a:xfrm>
                <a:custGeom>
                  <a:avLst/>
                  <a:gdLst>
                    <a:gd name="T0" fmla="*/ 0 w 9"/>
                    <a:gd name="T1" fmla="*/ 0 h 218"/>
                    <a:gd name="T2" fmla="*/ 5 w 9"/>
                    <a:gd name="T3" fmla="*/ 10 h 218"/>
                    <a:gd name="T4" fmla="*/ 5 w 9"/>
                    <a:gd name="T5" fmla="*/ 25 h 218"/>
                    <a:gd name="T6" fmla="*/ 5 w 9"/>
                    <a:gd name="T7" fmla="*/ 39 h 218"/>
                    <a:gd name="T8" fmla="*/ 5 w 9"/>
                    <a:gd name="T9" fmla="*/ 54 h 218"/>
                    <a:gd name="T10" fmla="*/ 5 w 9"/>
                    <a:gd name="T11" fmla="*/ 68 h 218"/>
                    <a:gd name="T12" fmla="*/ 5 w 9"/>
                    <a:gd name="T13" fmla="*/ 78 h 218"/>
                    <a:gd name="T14" fmla="*/ 5 w 9"/>
                    <a:gd name="T15" fmla="*/ 92 h 218"/>
                    <a:gd name="T16" fmla="*/ 5 w 9"/>
                    <a:gd name="T17" fmla="*/ 107 h 218"/>
                    <a:gd name="T18" fmla="*/ 0 w 9"/>
                    <a:gd name="T19" fmla="*/ 121 h 218"/>
                    <a:gd name="T20" fmla="*/ 0 w 9"/>
                    <a:gd name="T21" fmla="*/ 136 h 218"/>
                    <a:gd name="T22" fmla="*/ 0 w 9"/>
                    <a:gd name="T23" fmla="*/ 150 h 218"/>
                    <a:gd name="T24" fmla="*/ 0 w 9"/>
                    <a:gd name="T25" fmla="*/ 165 h 218"/>
                    <a:gd name="T26" fmla="*/ 5 w 9"/>
                    <a:gd name="T27" fmla="*/ 179 h 218"/>
                    <a:gd name="T28" fmla="*/ 5 w 9"/>
                    <a:gd name="T29" fmla="*/ 189 h 218"/>
                    <a:gd name="T30" fmla="*/ 5 w 9"/>
                    <a:gd name="T31" fmla="*/ 203 h 218"/>
                    <a:gd name="T32" fmla="*/ 9 w 9"/>
                    <a:gd name="T33" fmla="*/ 218 h 2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18"/>
                    <a:gd name="T53" fmla="*/ 9 w 9"/>
                    <a:gd name="T54" fmla="*/ 218 h 2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18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5" y="25"/>
                      </a:lnTo>
                      <a:lnTo>
                        <a:pt x="5" y="39"/>
                      </a:lnTo>
                      <a:lnTo>
                        <a:pt x="5" y="54"/>
                      </a:lnTo>
                      <a:lnTo>
                        <a:pt x="5" y="68"/>
                      </a:lnTo>
                      <a:lnTo>
                        <a:pt x="5" y="78"/>
                      </a:lnTo>
                      <a:lnTo>
                        <a:pt x="5" y="92"/>
                      </a:lnTo>
                      <a:lnTo>
                        <a:pt x="5" y="107"/>
                      </a:lnTo>
                      <a:lnTo>
                        <a:pt x="0" y="121"/>
                      </a:lnTo>
                      <a:lnTo>
                        <a:pt x="0" y="136"/>
                      </a:lnTo>
                      <a:lnTo>
                        <a:pt x="0" y="150"/>
                      </a:lnTo>
                      <a:lnTo>
                        <a:pt x="0" y="165"/>
                      </a:lnTo>
                      <a:lnTo>
                        <a:pt x="5" y="179"/>
                      </a:lnTo>
                      <a:lnTo>
                        <a:pt x="5" y="189"/>
                      </a:lnTo>
                      <a:lnTo>
                        <a:pt x="5" y="203"/>
                      </a:lnTo>
                      <a:lnTo>
                        <a:pt x="9" y="2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9" name="Freeform 2056">
                  <a:extLst>
                    <a:ext uri="{FF2B5EF4-FFF2-40B4-BE49-F238E27FC236}">
                      <a16:creationId xmlns:a16="http://schemas.microsoft.com/office/drawing/2014/main" id="{720954E6-2F89-48B4-969B-2256601AB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3123"/>
                  <a:ext cx="19" cy="212"/>
                </a:xfrm>
                <a:custGeom>
                  <a:avLst/>
                  <a:gdLst>
                    <a:gd name="T0" fmla="*/ 19 w 19"/>
                    <a:gd name="T1" fmla="*/ 0 h 212"/>
                    <a:gd name="T2" fmla="*/ 15 w 19"/>
                    <a:gd name="T3" fmla="*/ 14 h 212"/>
                    <a:gd name="T4" fmla="*/ 15 w 19"/>
                    <a:gd name="T5" fmla="*/ 29 h 212"/>
                    <a:gd name="T6" fmla="*/ 15 w 19"/>
                    <a:gd name="T7" fmla="*/ 38 h 212"/>
                    <a:gd name="T8" fmla="*/ 10 w 19"/>
                    <a:gd name="T9" fmla="*/ 53 h 212"/>
                    <a:gd name="T10" fmla="*/ 10 w 19"/>
                    <a:gd name="T11" fmla="*/ 67 h 212"/>
                    <a:gd name="T12" fmla="*/ 10 w 19"/>
                    <a:gd name="T13" fmla="*/ 82 h 212"/>
                    <a:gd name="T14" fmla="*/ 10 w 19"/>
                    <a:gd name="T15" fmla="*/ 91 h 212"/>
                    <a:gd name="T16" fmla="*/ 10 w 19"/>
                    <a:gd name="T17" fmla="*/ 106 h 212"/>
                    <a:gd name="T18" fmla="*/ 5 w 19"/>
                    <a:gd name="T19" fmla="*/ 120 h 212"/>
                    <a:gd name="T20" fmla="*/ 5 w 19"/>
                    <a:gd name="T21" fmla="*/ 130 h 212"/>
                    <a:gd name="T22" fmla="*/ 5 w 19"/>
                    <a:gd name="T23" fmla="*/ 145 h 212"/>
                    <a:gd name="T24" fmla="*/ 5 w 19"/>
                    <a:gd name="T25" fmla="*/ 159 h 212"/>
                    <a:gd name="T26" fmla="*/ 5 w 19"/>
                    <a:gd name="T27" fmla="*/ 173 h 212"/>
                    <a:gd name="T28" fmla="*/ 0 w 19"/>
                    <a:gd name="T29" fmla="*/ 188 h 212"/>
                    <a:gd name="T30" fmla="*/ 0 w 19"/>
                    <a:gd name="T31" fmla="*/ 198 h 212"/>
                    <a:gd name="T32" fmla="*/ 0 w 19"/>
                    <a:gd name="T33" fmla="*/ 212 h 2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12"/>
                    <a:gd name="T53" fmla="*/ 19 w 19"/>
                    <a:gd name="T54" fmla="*/ 212 h 2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12">
                      <a:moveTo>
                        <a:pt x="19" y="0"/>
                      </a:moveTo>
                      <a:lnTo>
                        <a:pt x="15" y="14"/>
                      </a:lnTo>
                      <a:lnTo>
                        <a:pt x="15" y="29"/>
                      </a:lnTo>
                      <a:lnTo>
                        <a:pt x="15" y="38"/>
                      </a:lnTo>
                      <a:lnTo>
                        <a:pt x="10" y="53"/>
                      </a:lnTo>
                      <a:lnTo>
                        <a:pt x="10" y="67"/>
                      </a:lnTo>
                      <a:lnTo>
                        <a:pt x="10" y="82"/>
                      </a:lnTo>
                      <a:lnTo>
                        <a:pt x="10" y="91"/>
                      </a:lnTo>
                      <a:lnTo>
                        <a:pt x="10" y="106"/>
                      </a:lnTo>
                      <a:lnTo>
                        <a:pt x="5" y="120"/>
                      </a:lnTo>
                      <a:lnTo>
                        <a:pt x="5" y="130"/>
                      </a:lnTo>
                      <a:lnTo>
                        <a:pt x="5" y="145"/>
                      </a:lnTo>
                      <a:lnTo>
                        <a:pt x="5" y="159"/>
                      </a:lnTo>
                      <a:lnTo>
                        <a:pt x="5" y="173"/>
                      </a:lnTo>
                      <a:lnTo>
                        <a:pt x="0" y="188"/>
                      </a:lnTo>
                      <a:lnTo>
                        <a:pt x="0" y="198"/>
                      </a:lnTo>
                      <a:lnTo>
                        <a:pt x="0" y="2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0" name="Freeform 2057">
                  <a:extLst>
                    <a:ext uri="{FF2B5EF4-FFF2-40B4-BE49-F238E27FC236}">
                      <a16:creationId xmlns:a16="http://schemas.microsoft.com/office/drawing/2014/main" id="{37B3A612-1B05-4ADF-BBDE-E75E87037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3335"/>
                  <a:ext cx="24" cy="150"/>
                </a:xfrm>
                <a:custGeom>
                  <a:avLst/>
                  <a:gdLst>
                    <a:gd name="T0" fmla="*/ 24 w 24"/>
                    <a:gd name="T1" fmla="*/ 0 h 150"/>
                    <a:gd name="T2" fmla="*/ 19 w 24"/>
                    <a:gd name="T3" fmla="*/ 10 h 150"/>
                    <a:gd name="T4" fmla="*/ 19 w 24"/>
                    <a:gd name="T5" fmla="*/ 19 h 150"/>
                    <a:gd name="T6" fmla="*/ 14 w 24"/>
                    <a:gd name="T7" fmla="*/ 29 h 150"/>
                    <a:gd name="T8" fmla="*/ 14 w 24"/>
                    <a:gd name="T9" fmla="*/ 39 h 150"/>
                    <a:gd name="T10" fmla="*/ 10 w 24"/>
                    <a:gd name="T11" fmla="*/ 48 h 150"/>
                    <a:gd name="T12" fmla="*/ 10 w 24"/>
                    <a:gd name="T13" fmla="*/ 53 h 150"/>
                    <a:gd name="T14" fmla="*/ 10 w 24"/>
                    <a:gd name="T15" fmla="*/ 63 h 150"/>
                    <a:gd name="T16" fmla="*/ 10 w 24"/>
                    <a:gd name="T17" fmla="*/ 73 h 150"/>
                    <a:gd name="T18" fmla="*/ 5 w 24"/>
                    <a:gd name="T19" fmla="*/ 82 h 150"/>
                    <a:gd name="T20" fmla="*/ 5 w 24"/>
                    <a:gd name="T21" fmla="*/ 92 h 150"/>
                    <a:gd name="T22" fmla="*/ 5 w 24"/>
                    <a:gd name="T23" fmla="*/ 101 h 150"/>
                    <a:gd name="T24" fmla="*/ 5 w 24"/>
                    <a:gd name="T25" fmla="*/ 111 h 150"/>
                    <a:gd name="T26" fmla="*/ 5 w 24"/>
                    <a:gd name="T27" fmla="*/ 121 h 150"/>
                    <a:gd name="T28" fmla="*/ 0 w 24"/>
                    <a:gd name="T29" fmla="*/ 130 h 150"/>
                    <a:gd name="T30" fmla="*/ 0 w 24"/>
                    <a:gd name="T31" fmla="*/ 140 h 150"/>
                    <a:gd name="T32" fmla="*/ 0 w 24"/>
                    <a:gd name="T33" fmla="*/ 150 h 1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50"/>
                    <a:gd name="T53" fmla="*/ 24 w 24"/>
                    <a:gd name="T54" fmla="*/ 150 h 1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50">
                      <a:moveTo>
                        <a:pt x="24" y="0"/>
                      </a:moveTo>
                      <a:lnTo>
                        <a:pt x="19" y="10"/>
                      </a:lnTo>
                      <a:lnTo>
                        <a:pt x="19" y="19"/>
                      </a:lnTo>
                      <a:lnTo>
                        <a:pt x="14" y="29"/>
                      </a:lnTo>
                      <a:lnTo>
                        <a:pt x="14" y="39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63"/>
                      </a:lnTo>
                      <a:lnTo>
                        <a:pt x="10" y="73"/>
                      </a:lnTo>
                      <a:lnTo>
                        <a:pt x="5" y="82"/>
                      </a:lnTo>
                      <a:lnTo>
                        <a:pt x="5" y="92"/>
                      </a:lnTo>
                      <a:lnTo>
                        <a:pt x="5" y="101"/>
                      </a:lnTo>
                      <a:lnTo>
                        <a:pt x="5" y="111"/>
                      </a:lnTo>
                      <a:lnTo>
                        <a:pt x="5" y="121"/>
                      </a:lnTo>
                      <a:lnTo>
                        <a:pt x="0" y="130"/>
                      </a:lnTo>
                      <a:lnTo>
                        <a:pt x="0" y="140"/>
                      </a:lnTo>
                      <a:lnTo>
                        <a:pt x="0" y="1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1" name="Freeform 2058">
                  <a:extLst>
                    <a:ext uri="{FF2B5EF4-FFF2-40B4-BE49-F238E27FC236}">
                      <a16:creationId xmlns:a16="http://schemas.microsoft.com/office/drawing/2014/main" id="{4D5820AD-E310-49BC-ADC4-D77901279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4" y="3485"/>
                  <a:ext cx="5" cy="24"/>
                </a:xfrm>
                <a:custGeom>
                  <a:avLst/>
                  <a:gdLst>
                    <a:gd name="T0" fmla="*/ 5 w 5"/>
                    <a:gd name="T1" fmla="*/ 0 h 24"/>
                    <a:gd name="T2" fmla="*/ 5 w 5"/>
                    <a:gd name="T3" fmla="*/ 0 h 24"/>
                    <a:gd name="T4" fmla="*/ 0 w 5"/>
                    <a:gd name="T5" fmla="*/ 0 h 24"/>
                    <a:gd name="T6" fmla="*/ 0 w 5"/>
                    <a:gd name="T7" fmla="*/ 5 h 24"/>
                    <a:gd name="T8" fmla="*/ 0 w 5"/>
                    <a:gd name="T9" fmla="*/ 5 h 24"/>
                    <a:gd name="T10" fmla="*/ 0 w 5"/>
                    <a:gd name="T11" fmla="*/ 5 h 24"/>
                    <a:gd name="T12" fmla="*/ 0 w 5"/>
                    <a:gd name="T13" fmla="*/ 5 h 24"/>
                    <a:gd name="T14" fmla="*/ 0 w 5"/>
                    <a:gd name="T15" fmla="*/ 9 h 24"/>
                    <a:gd name="T16" fmla="*/ 0 w 5"/>
                    <a:gd name="T17" fmla="*/ 9 h 24"/>
                    <a:gd name="T18" fmla="*/ 0 w 5"/>
                    <a:gd name="T19" fmla="*/ 9 h 24"/>
                    <a:gd name="T20" fmla="*/ 0 w 5"/>
                    <a:gd name="T21" fmla="*/ 14 h 24"/>
                    <a:gd name="T22" fmla="*/ 0 w 5"/>
                    <a:gd name="T23" fmla="*/ 14 h 24"/>
                    <a:gd name="T24" fmla="*/ 0 w 5"/>
                    <a:gd name="T25" fmla="*/ 14 h 24"/>
                    <a:gd name="T26" fmla="*/ 0 w 5"/>
                    <a:gd name="T27" fmla="*/ 19 h 24"/>
                    <a:gd name="T28" fmla="*/ 0 w 5"/>
                    <a:gd name="T29" fmla="*/ 19 h 24"/>
                    <a:gd name="T30" fmla="*/ 0 w 5"/>
                    <a:gd name="T31" fmla="*/ 24 h 24"/>
                    <a:gd name="T32" fmla="*/ 0 w 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2" name="Freeform 2059">
                  <a:extLst>
                    <a:ext uri="{FF2B5EF4-FFF2-40B4-BE49-F238E27FC236}">
                      <a16:creationId xmlns:a16="http://schemas.microsoft.com/office/drawing/2014/main" id="{A64B06FF-4D57-4522-A96E-FEB95EA2C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3480"/>
                  <a:ext cx="72" cy="29"/>
                </a:xfrm>
                <a:custGeom>
                  <a:avLst/>
                  <a:gdLst>
                    <a:gd name="T0" fmla="*/ 72 w 72"/>
                    <a:gd name="T1" fmla="*/ 29 h 29"/>
                    <a:gd name="T2" fmla="*/ 67 w 72"/>
                    <a:gd name="T3" fmla="*/ 29 h 29"/>
                    <a:gd name="T4" fmla="*/ 62 w 72"/>
                    <a:gd name="T5" fmla="*/ 24 h 29"/>
                    <a:gd name="T6" fmla="*/ 58 w 72"/>
                    <a:gd name="T7" fmla="*/ 24 h 29"/>
                    <a:gd name="T8" fmla="*/ 53 w 72"/>
                    <a:gd name="T9" fmla="*/ 24 h 29"/>
                    <a:gd name="T10" fmla="*/ 48 w 72"/>
                    <a:gd name="T11" fmla="*/ 19 h 29"/>
                    <a:gd name="T12" fmla="*/ 43 w 72"/>
                    <a:gd name="T13" fmla="*/ 19 h 29"/>
                    <a:gd name="T14" fmla="*/ 38 w 72"/>
                    <a:gd name="T15" fmla="*/ 19 h 29"/>
                    <a:gd name="T16" fmla="*/ 33 w 72"/>
                    <a:gd name="T17" fmla="*/ 14 h 29"/>
                    <a:gd name="T18" fmla="*/ 29 w 72"/>
                    <a:gd name="T19" fmla="*/ 14 h 29"/>
                    <a:gd name="T20" fmla="*/ 24 w 72"/>
                    <a:gd name="T21" fmla="*/ 14 h 29"/>
                    <a:gd name="T22" fmla="*/ 19 w 72"/>
                    <a:gd name="T23" fmla="*/ 10 h 29"/>
                    <a:gd name="T24" fmla="*/ 14 w 72"/>
                    <a:gd name="T25" fmla="*/ 10 h 29"/>
                    <a:gd name="T26" fmla="*/ 9 w 72"/>
                    <a:gd name="T27" fmla="*/ 5 h 29"/>
                    <a:gd name="T28" fmla="*/ 5 w 72"/>
                    <a:gd name="T29" fmla="*/ 5 h 29"/>
                    <a:gd name="T30" fmla="*/ 0 w 72"/>
                    <a:gd name="T31" fmla="*/ 0 h 29"/>
                    <a:gd name="T32" fmla="*/ 0 w 72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29"/>
                    <a:gd name="T53" fmla="*/ 72 w 72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29">
                      <a:moveTo>
                        <a:pt x="72" y="29"/>
                      </a:moveTo>
                      <a:lnTo>
                        <a:pt x="67" y="29"/>
                      </a:lnTo>
                      <a:lnTo>
                        <a:pt x="62" y="24"/>
                      </a:lnTo>
                      <a:lnTo>
                        <a:pt x="58" y="24"/>
                      </a:lnTo>
                      <a:lnTo>
                        <a:pt x="53" y="24"/>
                      </a:lnTo>
                      <a:lnTo>
                        <a:pt x="48" y="19"/>
                      </a:lnTo>
                      <a:lnTo>
                        <a:pt x="43" y="19"/>
                      </a:lnTo>
                      <a:lnTo>
                        <a:pt x="38" y="19"/>
                      </a:lnTo>
                      <a:lnTo>
                        <a:pt x="33" y="14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3" name="Freeform 2060">
                  <a:extLst>
                    <a:ext uri="{FF2B5EF4-FFF2-40B4-BE49-F238E27FC236}">
                      <a16:creationId xmlns:a16="http://schemas.microsoft.com/office/drawing/2014/main" id="{8DEA5631-1ACE-4469-822A-B98002B87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3456"/>
                  <a:ext cx="111" cy="24"/>
                </a:xfrm>
                <a:custGeom>
                  <a:avLst/>
                  <a:gdLst>
                    <a:gd name="T0" fmla="*/ 111 w 111"/>
                    <a:gd name="T1" fmla="*/ 24 h 24"/>
                    <a:gd name="T2" fmla="*/ 101 w 111"/>
                    <a:gd name="T3" fmla="*/ 19 h 24"/>
                    <a:gd name="T4" fmla="*/ 96 w 111"/>
                    <a:gd name="T5" fmla="*/ 19 h 24"/>
                    <a:gd name="T6" fmla="*/ 87 w 111"/>
                    <a:gd name="T7" fmla="*/ 14 h 24"/>
                    <a:gd name="T8" fmla="*/ 82 w 111"/>
                    <a:gd name="T9" fmla="*/ 14 h 24"/>
                    <a:gd name="T10" fmla="*/ 77 w 111"/>
                    <a:gd name="T11" fmla="*/ 14 h 24"/>
                    <a:gd name="T12" fmla="*/ 67 w 111"/>
                    <a:gd name="T13" fmla="*/ 9 h 24"/>
                    <a:gd name="T14" fmla="*/ 62 w 111"/>
                    <a:gd name="T15" fmla="*/ 9 h 24"/>
                    <a:gd name="T16" fmla="*/ 53 w 111"/>
                    <a:gd name="T17" fmla="*/ 9 h 24"/>
                    <a:gd name="T18" fmla="*/ 48 w 111"/>
                    <a:gd name="T19" fmla="*/ 5 h 24"/>
                    <a:gd name="T20" fmla="*/ 38 w 111"/>
                    <a:gd name="T21" fmla="*/ 5 h 24"/>
                    <a:gd name="T22" fmla="*/ 33 w 111"/>
                    <a:gd name="T23" fmla="*/ 5 h 24"/>
                    <a:gd name="T24" fmla="*/ 24 w 111"/>
                    <a:gd name="T25" fmla="*/ 5 h 24"/>
                    <a:gd name="T26" fmla="*/ 19 w 111"/>
                    <a:gd name="T27" fmla="*/ 5 h 24"/>
                    <a:gd name="T28" fmla="*/ 9 w 111"/>
                    <a:gd name="T29" fmla="*/ 0 h 24"/>
                    <a:gd name="T30" fmla="*/ 4 w 111"/>
                    <a:gd name="T31" fmla="*/ 0 h 24"/>
                    <a:gd name="T32" fmla="*/ 0 w 111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24"/>
                    <a:gd name="T53" fmla="*/ 111 w 111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24">
                      <a:moveTo>
                        <a:pt x="111" y="24"/>
                      </a:moveTo>
                      <a:lnTo>
                        <a:pt x="101" y="19"/>
                      </a:lnTo>
                      <a:lnTo>
                        <a:pt x="96" y="19"/>
                      </a:lnTo>
                      <a:lnTo>
                        <a:pt x="87" y="14"/>
                      </a:lnTo>
                      <a:lnTo>
                        <a:pt x="82" y="14"/>
                      </a:lnTo>
                      <a:lnTo>
                        <a:pt x="77" y="14"/>
                      </a:lnTo>
                      <a:lnTo>
                        <a:pt x="67" y="9"/>
                      </a:lnTo>
                      <a:lnTo>
                        <a:pt x="62" y="9"/>
                      </a:lnTo>
                      <a:lnTo>
                        <a:pt x="53" y="9"/>
                      </a:lnTo>
                      <a:lnTo>
                        <a:pt x="48" y="5"/>
                      </a:lnTo>
                      <a:lnTo>
                        <a:pt x="38" y="5"/>
                      </a:lnTo>
                      <a:lnTo>
                        <a:pt x="33" y="5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4" name="Freeform 2061">
                  <a:extLst>
                    <a:ext uri="{FF2B5EF4-FFF2-40B4-BE49-F238E27FC236}">
                      <a16:creationId xmlns:a16="http://schemas.microsoft.com/office/drawing/2014/main" id="{B89AA64F-6FD5-485F-BBB0-7C81CAFA6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3456"/>
                  <a:ext cx="73" cy="9"/>
                </a:xfrm>
                <a:custGeom>
                  <a:avLst/>
                  <a:gdLst>
                    <a:gd name="T0" fmla="*/ 73 w 73"/>
                    <a:gd name="T1" fmla="*/ 0 h 9"/>
                    <a:gd name="T2" fmla="*/ 68 w 73"/>
                    <a:gd name="T3" fmla="*/ 0 h 9"/>
                    <a:gd name="T4" fmla="*/ 63 w 73"/>
                    <a:gd name="T5" fmla="*/ 0 h 9"/>
                    <a:gd name="T6" fmla="*/ 58 w 73"/>
                    <a:gd name="T7" fmla="*/ 0 h 9"/>
                    <a:gd name="T8" fmla="*/ 53 w 73"/>
                    <a:gd name="T9" fmla="*/ 5 h 9"/>
                    <a:gd name="T10" fmla="*/ 48 w 73"/>
                    <a:gd name="T11" fmla="*/ 5 h 9"/>
                    <a:gd name="T12" fmla="*/ 44 w 73"/>
                    <a:gd name="T13" fmla="*/ 5 h 9"/>
                    <a:gd name="T14" fmla="*/ 39 w 73"/>
                    <a:gd name="T15" fmla="*/ 5 h 9"/>
                    <a:gd name="T16" fmla="*/ 34 w 73"/>
                    <a:gd name="T17" fmla="*/ 9 h 9"/>
                    <a:gd name="T18" fmla="*/ 29 w 73"/>
                    <a:gd name="T19" fmla="*/ 9 h 9"/>
                    <a:gd name="T20" fmla="*/ 24 w 73"/>
                    <a:gd name="T21" fmla="*/ 9 h 9"/>
                    <a:gd name="T22" fmla="*/ 24 w 73"/>
                    <a:gd name="T23" fmla="*/ 9 h 9"/>
                    <a:gd name="T24" fmla="*/ 20 w 73"/>
                    <a:gd name="T25" fmla="*/ 9 h 9"/>
                    <a:gd name="T26" fmla="*/ 15 w 73"/>
                    <a:gd name="T27" fmla="*/ 5 h 9"/>
                    <a:gd name="T28" fmla="*/ 10 w 73"/>
                    <a:gd name="T29" fmla="*/ 5 h 9"/>
                    <a:gd name="T30" fmla="*/ 5 w 73"/>
                    <a:gd name="T31" fmla="*/ 0 h 9"/>
                    <a:gd name="T32" fmla="*/ 0 w 73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9"/>
                    <a:gd name="T53" fmla="*/ 73 w 73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9">
                      <a:moveTo>
                        <a:pt x="73" y="0"/>
                      </a:moveTo>
                      <a:lnTo>
                        <a:pt x="68" y="0"/>
                      </a:ln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53" y="5"/>
                      </a:lnTo>
                      <a:lnTo>
                        <a:pt x="48" y="5"/>
                      </a:lnTo>
                      <a:lnTo>
                        <a:pt x="44" y="5"/>
                      </a:lnTo>
                      <a:lnTo>
                        <a:pt x="39" y="5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20" y="9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5" name="Freeform 2062">
                  <a:extLst>
                    <a:ext uri="{FF2B5EF4-FFF2-40B4-BE49-F238E27FC236}">
                      <a16:creationId xmlns:a16="http://schemas.microsoft.com/office/drawing/2014/main" id="{2064A263-CB3E-44E4-A780-49F18F761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3432"/>
                  <a:ext cx="5" cy="24"/>
                </a:xfrm>
                <a:custGeom>
                  <a:avLst/>
                  <a:gdLst>
                    <a:gd name="T0" fmla="*/ 0 w 5"/>
                    <a:gd name="T1" fmla="*/ 24 h 24"/>
                    <a:gd name="T2" fmla="*/ 0 w 5"/>
                    <a:gd name="T3" fmla="*/ 19 h 24"/>
                    <a:gd name="T4" fmla="*/ 0 w 5"/>
                    <a:gd name="T5" fmla="*/ 19 h 24"/>
                    <a:gd name="T6" fmla="*/ 0 w 5"/>
                    <a:gd name="T7" fmla="*/ 19 h 24"/>
                    <a:gd name="T8" fmla="*/ 0 w 5"/>
                    <a:gd name="T9" fmla="*/ 19 h 24"/>
                    <a:gd name="T10" fmla="*/ 5 w 5"/>
                    <a:gd name="T11" fmla="*/ 14 h 24"/>
                    <a:gd name="T12" fmla="*/ 5 w 5"/>
                    <a:gd name="T13" fmla="*/ 14 h 24"/>
                    <a:gd name="T14" fmla="*/ 5 w 5"/>
                    <a:gd name="T15" fmla="*/ 14 h 24"/>
                    <a:gd name="T16" fmla="*/ 5 w 5"/>
                    <a:gd name="T17" fmla="*/ 9 h 24"/>
                    <a:gd name="T18" fmla="*/ 5 w 5"/>
                    <a:gd name="T19" fmla="*/ 9 h 24"/>
                    <a:gd name="T20" fmla="*/ 5 w 5"/>
                    <a:gd name="T21" fmla="*/ 9 h 24"/>
                    <a:gd name="T22" fmla="*/ 5 w 5"/>
                    <a:gd name="T23" fmla="*/ 9 h 24"/>
                    <a:gd name="T24" fmla="*/ 5 w 5"/>
                    <a:gd name="T25" fmla="*/ 4 h 24"/>
                    <a:gd name="T26" fmla="*/ 5 w 5"/>
                    <a:gd name="T27" fmla="*/ 4 h 24"/>
                    <a:gd name="T28" fmla="*/ 5 w 5"/>
                    <a:gd name="T29" fmla="*/ 4 h 24"/>
                    <a:gd name="T30" fmla="*/ 0 w 5"/>
                    <a:gd name="T31" fmla="*/ 4 h 24"/>
                    <a:gd name="T32" fmla="*/ 0 w 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0" y="24"/>
                      </a:moveTo>
                      <a:lnTo>
                        <a:pt x="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6" name="Freeform 2063">
                  <a:extLst>
                    <a:ext uri="{FF2B5EF4-FFF2-40B4-BE49-F238E27FC236}">
                      <a16:creationId xmlns:a16="http://schemas.microsoft.com/office/drawing/2014/main" id="{169EB9A7-5260-4639-A291-53F767E61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3388"/>
                  <a:ext cx="53" cy="44"/>
                </a:xfrm>
                <a:custGeom>
                  <a:avLst/>
                  <a:gdLst>
                    <a:gd name="T0" fmla="*/ 0 w 53"/>
                    <a:gd name="T1" fmla="*/ 44 h 44"/>
                    <a:gd name="T2" fmla="*/ 5 w 53"/>
                    <a:gd name="T3" fmla="*/ 39 h 44"/>
                    <a:gd name="T4" fmla="*/ 5 w 53"/>
                    <a:gd name="T5" fmla="*/ 39 h 44"/>
                    <a:gd name="T6" fmla="*/ 10 w 53"/>
                    <a:gd name="T7" fmla="*/ 34 h 44"/>
                    <a:gd name="T8" fmla="*/ 15 w 53"/>
                    <a:gd name="T9" fmla="*/ 34 h 44"/>
                    <a:gd name="T10" fmla="*/ 20 w 53"/>
                    <a:gd name="T11" fmla="*/ 29 h 44"/>
                    <a:gd name="T12" fmla="*/ 24 w 53"/>
                    <a:gd name="T13" fmla="*/ 29 h 44"/>
                    <a:gd name="T14" fmla="*/ 29 w 53"/>
                    <a:gd name="T15" fmla="*/ 29 h 44"/>
                    <a:gd name="T16" fmla="*/ 34 w 53"/>
                    <a:gd name="T17" fmla="*/ 24 h 44"/>
                    <a:gd name="T18" fmla="*/ 39 w 53"/>
                    <a:gd name="T19" fmla="*/ 24 h 44"/>
                    <a:gd name="T20" fmla="*/ 44 w 53"/>
                    <a:gd name="T21" fmla="*/ 24 h 44"/>
                    <a:gd name="T22" fmla="*/ 48 w 53"/>
                    <a:gd name="T23" fmla="*/ 20 h 44"/>
                    <a:gd name="T24" fmla="*/ 53 w 53"/>
                    <a:gd name="T25" fmla="*/ 20 h 44"/>
                    <a:gd name="T26" fmla="*/ 53 w 53"/>
                    <a:gd name="T27" fmla="*/ 15 h 44"/>
                    <a:gd name="T28" fmla="*/ 53 w 53"/>
                    <a:gd name="T29" fmla="*/ 10 h 44"/>
                    <a:gd name="T30" fmla="*/ 53 w 53"/>
                    <a:gd name="T31" fmla="*/ 5 h 44"/>
                    <a:gd name="T32" fmla="*/ 53 w 53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44"/>
                    <a:gd name="T53" fmla="*/ 53 w 53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44">
                      <a:moveTo>
                        <a:pt x="0" y="44"/>
                      </a:moveTo>
                      <a:lnTo>
                        <a:pt x="5" y="39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29"/>
                      </a:lnTo>
                      <a:lnTo>
                        <a:pt x="24" y="29"/>
                      </a:lnTo>
                      <a:lnTo>
                        <a:pt x="29" y="29"/>
                      </a:lnTo>
                      <a:lnTo>
                        <a:pt x="34" y="24"/>
                      </a:lnTo>
                      <a:lnTo>
                        <a:pt x="39" y="24"/>
                      </a:lnTo>
                      <a:lnTo>
                        <a:pt x="44" y="24"/>
                      </a:lnTo>
                      <a:lnTo>
                        <a:pt x="48" y="20"/>
                      </a:lnTo>
                      <a:lnTo>
                        <a:pt x="53" y="20"/>
                      </a:lnTo>
                      <a:lnTo>
                        <a:pt x="53" y="15"/>
                      </a:lnTo>
                      <a:lnTo>
                        <a:pt x="53" y="10"/>
                      </a:lnTo>
                      <a:lnTo>
                        <a:pt x="53" y="5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7" name="Freeform 2064">
                  <a:extLst>
                    <a:ext uri="{FF2B5EF4-FFF2-40B4-BE49-F238E27FC236}">
                      <a16:creationId xmlns:a16="http://schemas.microsoft.com/office/drawing/2014/main" id="{B049A5B5-BFEB-4B75-A043-74865DD49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3374"/>
                  <a:ext cx="9" cy="14"/>
                </a:xfrm>
                <a:custGeom>
                  <a:avLst/>
                  <a:gdLst>
                    <a:gd name="T0" fmla="*/ 9 w 9"/>
                    <a:gd name="T1" fmla="*/ 14 h 14"/>
                    <a:gd name="T2" fmla="*/ 9 w 9"/>
                    <a:gd name="T3" fmla="*/ 14 h 14"/>
                    <a:gd name="T4" fmla="*/ 9 w 9"/>
                    <a:gd name="T5" fmla="*/ 9 h 14"/>
                    <a:gd name="T6" fmla="*/ 9 w 9"/>
                    <a:gd name="T7" fmla="*/ 9 h 14"/>
                    <a:gd name="T8" fmla="*/ 4 w 9"/>
                    <a:gd name="T9" fmla="*/ 9 h 14"/>
                    <a:gd name="T10" fmla="*/ 4 w 9"/>
                    <a:gd name="T11" fmla="*/ 9 h 14"/>
                    <a:gd name="T12" fmla="*/ 4 w 9"/>
                    <a:gd name="T13" fmla="*/ 9 h 14"/>
                    <a:gd name="T14" fmla="*/ 4 w 9"/>
                    <a:gd name="T15" fmla="*/ 9 h 14"/>
                    <a:gd name="T16" fmla="*/ 0 w 9"/>
                    <a:gd name="T17" fmla="*/ 9 h 14"/>
                    <a:gd name="T18" fmla="*/ 0 w 9"/>
                    <a:gd name="T19" fmla="*/ 5 h 14"/>
                    <a:gd name="T20" fmla="*/ 0 w 9"/>
                    <a:gd name="T21" fmla="*/ 5 h 14"/>
                    <a:gd name="T22" fmla="*/ 0 w 9"/>
                    <a:gd name="T23" fmla="*/ 5 h 14"/>
                    <a:gd name="T24" fmla="*/ 0 w 9"/>
                    <a:gd name="T25" fmla="*/ 5 h 14"/>
                    <a:gd name="T26" fmla="*/ 0 w 9"/>
                    <a:gd name="T27" fmla="*/ 5 h 14"/>
                    <a:gd name="T28" fmla="*/ 0 w 9"/>
                    <a:gd name="T29" fmla="*/ 0 h 14"/>
                    <a:gd name="T30" fmla="*/ 0 w 9"/>
                    <a:gd name="T31" fmla="*/ 0 h 14"/>
                    <a:gd name="T32" fmla="*/ 0 w 9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4"/>
                    <a:gd name="T53" fmla="*/ 9 w 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4">
                      <a:moveTo>
                        <a:pt x="9" y="14"/>
                      </a:move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8" name="Freeform 2065">
                  <a:extLst>
                    <a:ext uri="{FF2B5EF4-FFF2-40B4-BE49-F238E27FC236}">
                      <a16:creationId xmlns:a16="http://schemas.microsoft.com/office/drawing/2014/main" id="{AFCB0FA1-2FC1-494E-91F1-423024C1B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3301"/>
                  <a:ext cx="43" cy="73"/>
                </a:xfrm>
                <a:custGeom>
                  <a:avLst/>
                  <a:gdLst>
                    <a:gd name="T0" fmla="*/ 0 w 43"/>
                    <a:gd name="T1" fmla="*/ 73 h 73"/>
                    <a:gd name="T2" fmla="*/ 4 w 43"/>
                    <a:gd name="T3" fmla="*/ 68 h 73"/>
                    <a:gd name="T4" fmla="*/ 9 w 43"/>
                    <a:gd name="T5" fmla="*/ 68 h 73"/>
                    <a:gd name="T6" fmla="*/ 14 w 43"/>
                    <a:gd name="T7" fmla="*/ 63 h 73"/>
                    <a:gd name="T8" fmla="*/ 14 w 43"/>
                    <a:gd name="T9" fmla="*/ 58 h 73"/>
                    <a:gd name="T10" fmla="*/ 19 w 43"/>
                    <a:gd name="T11" fmla="*/ 53 h 73"/>
                    <a:gd name="T12" fmla="*/ 24 w 43"/>
                    <a:gd name="T13" fmla="*/ 49 h 73"/>
                    <a:gd name="T14" fmla="*/ 24 w 43"/>
                    <a:gd name="T15" fmla="*/ 44 h 73"/>
                    <a:gd name="T16" fmla="*/ 29 w 43"/>
                    <a:gd name="T17" fmla="*/ 39 h 73"/>
                    <a:gd name="T18" fmla="*/ 29 w 43"/>
                    <a:gd name="T19" fmla="*/ 34 h 73"/>
                    <a:gd name="T20" fmla="*/ 29 w 43"/>
                    <a:gd name="T21" fmla="*/ 29 h 73"/>
                    <a:gd name="T22" fmla="*/ 33 w 43"/>
                    <a:gd name="T23" fmla="*/ 24 h 73"/>
                    <a:gd name="T24" fmla="*/ 33 w 43"/>
                    <a:gd name="T25" fmla="*/ 20 h 73"/>
                    <a:gd name="T26" fmla="*/ 33 w 43"/>
                    <a:gd name="T27" fmla="*/ 15 h 73"/>
                    <a:gd name="T28" fmla="*/ 38 w 43"/>
                    <a:gd name="T29" fmla="*/ 10 h 73"/>
                    <a:gd name="T30" fmla="*/ 38 w 43"/>
                    <a:gd name="T31" fmla="*/ 5 h 73"/>
                    <a:gd name="T32" fmla="*/ 43 w 43"/>
                    <a:gd name="T33" fmla="*/ 0 h 7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73"/>
                    <a:gd name="T53" fmla="*/ 43 w 43"/>
                    <a:gd name="T54" fmla="*/ 73 h 7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73">
                      <a:moveTo>
                        <a:pt x="0" y="73"/>
                      </a:moveTo>
                      <a:lnTo>
                        <a:pt x="4" y="68"/>
                      </a:lnTo>
                      <a:lnTo>
                        <a:pt x="9" y="68"/>
                      </a:lnTo>
                      <a:lnTo>
                        <a:pt x="14" y="63"/>
                      </a:lnTo>
                      <a:lnTo>
                        <a:pt x="14" y="58"/>
                      </a:lnTo>
                      <a:lnTo>
                        <a:pt x="19" y="53"/>
                      </a:lnTo>
                      <a:lnTo>
                        <a:pt x="24" y="49"/>
                      </a:lnTo>
                      <a:lnTo>
                        <a:pt x="24" y="44"/>
                      </a:lnTo>
                      <a:lnTo>
                        <a:pt x="29" y="39"/>
                      </a:lnTo>
                      <a:lnTo>
                        <a:pt x="29" y="34"/>
                      </a:lnTo>
                      <a:lnTo>
                        <a:pt x="29" y="29"/>
                      </a:lnTo>
                      <a:lnTo>
                        <a:pt x="33" y="24"/>
                      </a:lnTo>
                      <a:lnTo>
                        <a:pt x="33" y="20"/>
                      </a:lnTo>
                      <a:lnTo>
                        <a:pt x="33" y="15"/>
                      </a:lnTo>
                      <a:lnTo>
                        <a:pt x="38" y="10"/>
                      </a:lnTo>
                      <a:lnTo>
                        <a:pt x="38" y="5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9" name="Freeform 2066">
                  <a:extLst>
                    <a:ext uri="{FF2B5EF4-FFF2-40B4-BE49-F238E27FC236}">
                      <a16:creationId xmlns:a16="http://schemas.microsoft.com/office/drawing/2014/main" id="{653A2D07-738F-4E5D-B278-FAD1FF1B2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2785"/>
                  <a:ext cx="39" cy="516"/>
                </a:xfrm>
                <a:custGeom>
                  <a:avLst/>
                  <a:gdLst>
                    <a:gd name="T0" fmla="*/ 0 w 39"/>
                    <a:gd name="T1" fmla="*/ 516 h 516"/>
                    <a:gd name="T2" fmla="*/ 5 w 39"/>
                    <a:gd name="T3" fmla="*/ 487 h 516"/>
                    <a:gd name="T4" fmla="*/ 15 w 39"/>
                    <a:gd name="T5" fmla="*/ 454 h 516"/>
                    <a:gd name="T6" fmla="*/ 19 w 39"/>
                    <a:gd name="T7" fmla="*/ 420 h 516"/>
                    <a:gd name="T8" fmla="*/ 24 w 39"/>
                    <a:gd name="T9" fmla="*/ 391 h 516"/>
                    <a:gd name="T10" fmla="*/ 29 w 39"/>
                    <a:gd name="T11" fmla="*/ 357 h 516"/>
                    <a:gd name="T12" fmla="*/ 34 w 39"/>
                    <a:gd name="T13" fmla="*/ 328 h 516"/>
                    <a:gd name="T14" fmla="*/ 34 w 39"/>
                    <a:gd name="T15" fmla="*/ 294 h 516"/>
                    <a:gd name="T16" fmla="*/ 34 w 39"/>
                    <a:gd name="T17" fmla="*/ 260 h 516"/>
                    <a:gd name="T18" fmla="*/ 39 w 39"/>
                    <a:gd name="T19" fmla="*/ 231 h 516"/>
                    <a:gd name="T20" fmla="*/ 39 w 39"/>
                    <a:gd name="T21" fmla="*/ 198 h 516"/>
                    <a:gd name="T22" fmla="*/ 39 w 39"/>
                    <a:gd name="T23" fmla="*/ 164 h 516"/>
                    <a:gd name="T24" fmla="*/ 39 w 39"/>
                    <a:gd name="T25" fmla="*/ 130 h 516"/>
                    <a:gd name="T26" fmla="*/ 39 w 39"/>
                    <a:gd name="T27" fmla="*/ 96 h 516"/>
                    <a:gd name="T28" fmla="*/ 39 w 39"/>
                    <a:gd name="T29" fmla="*/ 67 h 516"/>
                    <a:gd name="T30" fmla="*/ 39 w 39"/>
                    <a:gd name="T31" fmla="*/ 34 h 516"/>
                    <a:gd name="T32" fmla="*/ 39 w 39"/>
                    <a:gd name="T33" fmla="*/ 0 h 5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16"/>
                    <a:gd name="T53" fmla="*/ 39 w 39"/>
                    <a:gd name="T54" fmla="*/ 516 h 5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16">
                      <a:moveTo>
                        <a:pt x="0" y="516"/>
                      </a:moveTo>
                      <a:lnTo>
                        <a:pt x="5" y="487"/>
                      </a:lnTo>
                      <a:lnTo>
                        <a:pt x="15" y="454"/>
                      </a:lnTo>
                      <a:lnTo>
                        <a:pt x="19" y="420"/>
                      </a:lnTo>
                      <a:lnTo>
                        <a:pt x="24" y="391"/>
                      </a:lnTo>
                      <a:lnTo>
                        <a:pt x="29" y="357"/>
                      </a:lnTo>
                      <a:lnTo>
                        <a:pt x="34" y="328"/>
                      </a:lnTo>
                      <a:lnTo>
                        <a:pt x="34" y="294"/>
                      </a:lnTo>
                      <a:lnTo>
                        <a:pt x="34" y="260"/>
                      </a:lnTo>
                      <a:lnTo>
                        <a:pt x="39" y="231"/>
                      </a:lnTo>
                      <a:lnTo>
                        <a:pt x="39" y="198"/>
                      </a:lnTo>
                      <a:lnTo>
                        <a:pt x="39" y="164"/>
                      </a:lnTo>
                      <a:lnTo>
                        <a:pt x="39" y="130"/>
                      </a:lnTo>
                      <a:lnTo>
                        <a:pt x="39" y="96"/>
                      </a:lnTo>
                      <a:lnTo>
                        <a:pt x="39" y="67"/>
                      </a:lnTo>
                      <a:lnTo>
                        <a:pt x="39" y="34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0" name="Freeform 2067">
                  <a:extLst>
                    <a:ext uri="{FF2B5EF4-FFF2-40B4-BE49-F238E27FC236}">
                      <a16:creationId xmlns:a16="http://schemas.microsoft.com/office/drawing/2014/main" id="{5F97E234-BE76-40D5-90F5-AD36AED32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2736"/>
                  <a:ext cx="5" cy="49"/>
                </a:xfrm>
                <a:custGeom>
                  <a:avLst/>
                  <a:gdLst>
                    <a:gd name="T0" fmla="*/ 5 w 5"/>
                    <a:gd name="T1" fmla="*/ 49 h 49"/>
                    <a:gd name="T2" fmla="*/ 5 w 5"/>
                    <a:gd name="T3" fmla="*/ 44 h 49"/>
                    <a:gd name="T4" fmla="*/ 5 w 5"/>
                    <a:gd name="T5" fmla="*/ 44 h 49"/>
                    <a:gd name="T6" fmla="*/ 5 w 5"/>
                    <a:gd name="T7" fmla="*/ 39 h 49"/>
                    <a:gd name="T8" fmla="*/ 5 w 5"/>
                    <a:gd name="T9" fmla="*/ 34 h 49"/>
                    <a:gd name="T10" fmla="*/ 5 w 5"/>
                    <a:gd name="T11" fmla="*/ 34 h 49"/>
                    <a:gd name="T12" fmla="*/ 5 w 5"/>
                    <a:gd name="T13" fmla="*/ 29 h 49"/>
                    <a:gd name="T14" fmla="*/ 5 w 5"/>
                    <a:gd name="T15" fmla="*/ 29 h 49"/>
                    <a:gd name="T16" fmla="*/ 5 w 5"/>
                    <a:gd name="T17" fmla="*/ 25 h 49"/>
                    <a:gd name="T18" fmla="*/ 5 w 5"/>
                    <a:gd name="T19" fmla="*/ 20 h 49"/>
                    <a:gd name="T20" fmla="*/ 5 w 5"/>
                    <a:gd name="T21" fmla="*/ 20 h 49"/>
                    <a:gd name="T22" fmla="*/ 5 w 5"/>
                    <a:gd name="T23" fmla="*/ 15 h 49"/>
                    <a:gd name="T24" fmla="*/ 5 w 5"/>
                    <a:gd name="T25" fmla="*/ 10 h 49"/>
                    <a:gd name="T26" fmla="*/ 5 w 5"/>
                    <a:gd name="T27" fmla="*/ 10 h 49"/>
                    <a:gd name="T28" fmla="*/ 0 w 5"/>
                    <a:gd name="T29" fmla="*/ 5 h 49"/>
                    <a:gd name="T30" fmla="*/ 0 w 5"/>
                    <a:gd name="T31" fmla="*/ 5 h 49"/>
                    <a:gd name="T32" fmla="*/ 0 w 5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9"/>
                    <a:gd name="T53" fmla="*/ 5 w 5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9">
                      <a:moveTo>
                        <a:pt x="5" y="49"/>
                      </a:move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1" name="Freeform 2068">
                  <a:extLst>
                    <a:ext uri="{FF2B5EF4-FFF2-40B4-BE49-F238E27FC236}">
                      <a16:creationId xmlns:a16="http://schemas.microsoft.com/office/drawing/2014/main" id="{29BDFF52-5A42-4B86-86A1-9A9EB806C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2679"/>
                  <a:ext cx="39" cy="57"/>
                </a:xfrm>
                <a:custGeom>
                  <a:avLst/>
                  <a:gdLst>
                    <a:gd name="T0" fmla="*/ 39 w 39"/>
                    <a:gd name="T1" fmla="*/ 57 h 57"/>
                    <a:gd name="T2" fmla="*/ 39 w 39"/>
                    <a:gd name="T3" fmla="*/ 53 h 57"/>
                    <a:gd name="T4" fmla="*/ 34 w 39"/>
                    <a:gd name="T5" fmla="*/ 53 h 57"/>
                    <a:gd name="T6" fmla="*/ 34 w 39"/>
                    <a:gd name="T7" fmla="*/ 48 h 57"/>
                    <a:gd name="T8" fmla="*/ 29 w 39"/>
                    <a:gd name="T9" fmla="*/ 43 h 57"/>
                    <a:gd name="T10" fmla="*/ 29 w 39"/>
                    <a:gd name="T11" fmla="*/ 38 h 57"/>
                    <a:gd name="T12" fmla="*/ 24 w 39"/>
                    <a:gd name="T13" fmla="*/ 38 h 57"/>
                    <a:gd name="T14" fmla="*/ 24 w 39"/>
                    <a:gd name="T15" fmla="*/ 33 h 57"/>
                    <a:gd name="T16" fmla="*/ 20 w 39"/>
                    <a:gd name="T17" fmla="*/ 28 h 57"/>
                    <a:gd name="T18" fmla="*/ 15 w 39"/>
                    <a:gd name="T19" fmla="*/ 28 h 57"/>
                    <a:gd name="T20" fmla="*/ 15 w 39"/>
                    <a:gd name="T21" fmla="*/ 24 h 57"/>
                    <a:gd name="T22" fmla="*/ 10 w 39"/>
                    <a:gd name="T23" fmla="*/ 19 h 57"/>
                    <a:gd name="T24" fmla="*/ 10 w 39"/>
                    <a:gd name="T25" fmla="*/ 19 h 57"/>
                    <a:gd name="T26" fmla="*/ 5 w 39"/>
                    <a:gd name="T27" fmla="*/ 14 h 57"/>
                    <a:gd name="T28" fmla="*/ 5 w 39"/>
                    <a:gd name="T29" fmla="*/ 9 h 57"/>
                    <a:gd name="T30" fmla="*/ 5 w 39"/>
                    <a:gd name="T31" fmla="*/ 4 h 57"/>
                    <a:gd name="T32" fmla="*/ 0 w 39"/>
                    <a:gd name="T33" fmla="*/ 0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7"/>
                    <a:gd name="T53" fmla="*/ 39 w 39"/>
                    <a:gd name="T54" fmla="*/ 57 h 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7">
                      <a:moveTo>
                        <a:pt x="39" y="57"/>
                      </a:moveTo>
                      <a:lnTo>
                        <a:pt x="39" y="53"/>
                      </a:lnTo>
                      <a:lnTo>
                        <a:pt x="34" y="53"/>
                      </a:lnTo>
                      <a:lnTo>
                        <a:pt x="34" y="48"/>
                      </a:lnTo>
                      <a:lnTo>
                        <a:pt x="29" y="43"/>
                      </a:lnTo>
                      <a:lnTo>
                        <a:pt x="29" y="38"/>
                      </a:lnTo>
                      <a:lnTo>
                        <a:pt x="24" y="38"/>
                      </a:lnTo>
                      <a:lnTo>
                        <a:pt x="24" y="33"/>
                      </a:lnTo>
                      <a:lnTo>
                        <a:pt x="20" y="28"/>
                      </a:lnTo>
                      <a:lnTo>
                        <a:pt x="15" y="28"/>
                      </a:lnTo>
                      <a:lnTo>
                        <a:pt x="15" y="24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2" name="Freeform 2069">
                  <a:extLst>
                    <a:ext uri="{FF2B5EF4-FFF2-40B4-BE49-F238E27FC236}">
                      <a16:creationId xmlns:a16="http://schemas.microsoft.com/office/drawing/2014/main" id="{DBB90896-5D98-42CA-9470-C8D9CBEB42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6" y="2524"/>
                  <a:ext cx="14" cy="155"/>
                </a:xfrm>
                <a:custGeom>
                  <a:avLst/>
                  <a:gdLst>
                    <a:gd name="T0" fmla="*/ 14 w 14"/>
                    <a:gd name="T1" fmla="*/ 155 h 155"/>
                    <a:gd name="T2" fmla="*/ 14 w 14"/>
                    <a:gd name="T3" fmla="*/ 145 h 155"/>
                    <a:gd name="T4" fmla="*/ 14 w 14"/>
                    <a:gd name="T5" fmla="*/ 135 h 155"/>
                    <a:gd name="T6" fmla="*/ 9 w 14"/>
                    <a:gd name="T7" fmla="*/ 126 h 155"/>
                    <a:gd name="T8" fmla="*/ 9 w 14"/>
                    <a:gd name="T9" fmla="*/ 116 h 155"/>
                    <a:gd name="T10" fmla="*/ 9 w 14"/>
                    <a:gd name="T11" fmla="*/ 106 h 155"/>
                    <a:gd name="T12" fmla="*/ 9 w 14"/>
                    <a:gd name="T13" fmla="*/ 97 h 155"/>
                    <a:gd name="T14" fmla="*/ 5 w 14"/>
                    <a:gd name="T15" fmla="*/ 87 h 155"/>
                    <a:gd name="T16" fmla="*/ 5 w 14"/>
                    <a:gd name="T17" fmla="*/ 77 h 155"/>
                    <a:gd name="T18" fmla="*/ 5 w 14"/>
                    <a:gd name="T19" fmla="*/ 68 h 155"/>
                    <a:gd name="T20" fmla="*/ 5 w 14"/>
                    <a:gd name="T21" fmla="*/ 58 h 155"/>
                    <a:gd name="T22" fmla="*/ 5 w 14"/>
                    <a:gd name="T23" fmla="*/ 48 h 155"/>
                    <a:gd name="T24" fmla="*/ 0 w 14"/>
                    <a:gd name="T25" fmla="*/ 39 h 155"/>
                    <a:gd name="T26" fmla="*/ 0 w 14"/>
                    <a:gd name="T27" fmla="*/ 29 h 155"/>
                    <a:gd name="T28" fmla="*/ 0 w 14"/>
                    <a:gd name="T29" fmla="*/ 19 h 155"/>
                    <a:gd name="T30" fmla="*/ 0 w 14"/>
                    <a:gd name="T31" fmla="*/ 10 h 155"/>
                    <a:gd name="T32" fmla="*/ 0 w 14"/>
                    <a:gd name="T33" fmla="*/ 0 h 1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55"/>
                    <a:gd name="T53" fmla="*/ 14 w 14"/>
                    <a:gd name="T54" fmla="*/ 155 h 1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55">
                      <a:moveTo>
                        <a:pt x="14" y="155"/>
                      </a:moveTo>
                      <a:lnTo>
                        <a:pt x="14" y="145"/>
                      </a:lnTo>
                      <a:lnTo>
                        <a:pt x="14" y="135"/>
                      </a:lnTo>
                      <a:lnTo>
                        <a:pt x="9" y="126"/>
                      </a:lnTo>
                      <a:lnTo>
                        <a:pt x="9" y="116"/>
                      </a:lnTo>
                      <a:lnTo>
                        <a:pt x="9" y="106"/>
                      </a:lnTo>
                      <a:lnTo>
                        <a:pt x="9" y="97"/>
                      </a:lnTo>
                      <a:lnTo>
                        <a:pt x="5" y="87"/>
                      </a:lnTo>
                      <a:lnTo>
                        <a:pt x="5" y="77"/>
                      </a:lnTo>
                      <a:lnTo>
                        <a:pt x="5" y="68"/>
                      </a:lnTo>
                      <a:lnTo>
                        <a:pt x="5" y="58"/>
                      </a:lnTo>
                      <a:lnTo>
                        <a:pt x="5" y="48"/>
                      </a:lnTo>
                      <a:lnTo>
                        <a:pt x="0" y="39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3" name="Line 2070">
                  <a:extLst>
                    <a:ext uri="{FF2B5EF4-FFF2-40B4-BE49-F238E27FC236}">
                      <a16:creationId xmlns:a16="http://schemas.microsoft.com/office/drawing/2014/main" id="{B02B433B-A020-4232-88BE-D066E6616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96" y="2505"/>
                  <a:ext cx="5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4" name="Freeform 2071">
                  <a:extLst>
                    <a:ext uri="{FF2B5EF4-FFF2-40B4-BE49-F238E27FC236}">
                      <a16:creationId xmlns:a16="http://schemas.microsoft.com/office/drawing/2014/main" id="{48FE5B3C-5595-4BC4-AFB0-2B6B19852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2505"/>
                  <a:ext cx="178" cy="53"/>
                </a:xfrm>
                <a:custGeom>
                  <a:avLst/>
                  <a:gdLst>
                    <a:gd name="T0" fmla="*/ 0 w 178"/>
                    <a:gd name="T1" fmla="*/ 0 h 53"/>
                    <a:gd name="T2" fmla="*/ 9 w 178"/>
                    <a:gd name="T3" fmla="*/ 5 h 53"/>
                    <a:gd name="T4" fmla="*/ 19 w 178"/>
                    <a:gd name="T5" fmla="*/ 5 h 53"/>
                    <a:gd name="T6" fmla="*/ 33 w 178"/>
                    <a:gd name="T7" fmla="*/ 5 h 53"/>
                    <a:gd name="T8" fmla="*/ 43 w 178"/>
                    <a:gd name="T9" fmla="*/ 9 h 53"/>
                    <a:gd name="T10" fmla="*/ 58 w 178"/>
                    <a:gd name="T11" fmla="*/ 9 h 53"/>
                    <a:gd name="T12" fmla="*/ 67 w 178"/>
                    <a:gd name="T13" fmla="*/ 14 h 53"/>
                    <a:gd name="T14" fmla="*/ 82 w 178"/>
                    <a:gd name="T15" fmla="*/ 19 h 53"/>
                    <a:gd name="T16" fmla="*/ 91 w 178"/>
                    <a:gd name="T17" fmla="*/ 19 h 53"/>
                    <a:gd name="T18" fmla="*/ 101 w 178"/>
                    <a:gd name="T19" fmla="*/ 24 h 53"/>
                    <a:gd name="T20" fmla="*/ 116 w 178"/>
                    <a:gd name="T21" fmla="*/ 29 h 53"/>
                    <a:gd name="T22" fmla="*/ 125 w 178"/>
                    <a:gd name="T23" fmla="*/ 34 h 53"/>
                    <a:gd name="T24" fmla="*/ 135 w 178"/>
                    <a:gd name="T25" fmla="*/ 34 h 53"/>
                    <a:gd name="T26" fmla="*/ 144 w 178"/>
                    <a:gd name="T27" fmla="*/ 38 h 53"/>
                    <a:gd name="T28" fmla="*/ 159 w 178"/>
                    <a:gd name="T29" fmla="*/ 43 h 53"/>
                    <a:gd name="T30" fmla="*/ 169 w 178"/>
                    <a:gd name="T31" fmla="*/ 48 h 53"/>
                    <a:gd name="T32" fmla="*/ 178 w 178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53"/>
                    <a:gd name="T53" fmla="*/ 178 w 178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53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5"/>
                      </a:lnTo>
                      <a:lnTo>
                        <a:pt x="33" y="5"/>
                      </a:lnTo>
                      <a:lnTo>
                        <a:pt x="43" y="9"/>
                      </a:lnTo>
                      <a:lnTo>
                        <a:pt x="58" y="9"/>
                      </a:lnTo>
                      <a:lnTo>
                        <a:pt x="67" y="14"/>
                      </a:lnTo>
                      <a:lnTo>
                        <a:pt x="82" y="19"/>
                      </a:lnTo>
                      <a:lnTo>
                        <a:pt x="91" y="19"/>
                      </a:lnTo>
                      <a:lnTo>
                        <a:pt x="101" y="24"/>
                      </a:lnTo>
                      <a:lnTo>
                        <a:pt x="116" y="29"/>
                      </a:lnTo>
                      <a:lnTo>
                        <a:pt x="125" y="34"/>
                      </a:lnTo>
                      <a:lnTo>
                        <a:pt x="135" y="34"/>
                      </a:lnTo>
                      <a:lnTo>
                        <a:pt x="144" y="38"/>
                      </a:lnTo>
                      <a:lnTo>
                        <a:pt x="159" y="43"/>
                      </a:lnTo>
                      <a:lnTo>
                        <a:pt x="169" y="48"/>
                      </a:lnTo>
                      <a:lnTo>
                        <a:pt x="178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5" name="Freeform 2072">
                  <a:extLst>
                    <a:ext uri="{FF2B5EF4-FFF2-40B4-BE49-F238E27FC236}">
                      <a16:creationId xmlns:a16="http://schemas.microsoft.com/office/drawing/2014/main" id="{1ED4AF4F-C106-4E84-884D-69D88B6C1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2514"/>
                  <a:ext cx="338" cy="362"/>
                </a:xfrm>
                <a:custGeom>
                  <a:avLst/>
                  <a:gdLst>
                    <a:gd name="T0" fmla="*/ 338 w 338"/>
                    <a:gd name="T1" fmla="*/ 34 h 362"/>
                    <a:gd name="T2" fmla="*/ 338 w 338"/>
                    <a:gd name="T3" fmla="*/ 44 h 362"/>
                    <a:gd name="T4" fmla="*/ 338 w 338"/>
                    <a:gd name="T5" fmla="*/ 53 h 362"/>
                    <a:gd name="T6" fmla="*/ 333 w 338"/>
                    <a:gd name="T7" fmla="*/ 63 h 362"/>
                    <a:gd name="T8" fmla="*/ 333 w 338"/>
                    <a:gd name="T9" fmla="*/ 68 h 362"/>
                    <a:gd name="T10" fmla="*/ 319 w 338"/>
                    <a:gd name="T11" fmla="*/ 78 h 362"/>
                    <a:gd name="T12" fmla="*/ 294 w 338"/>
                    <a:gd name="T13" fmla="*/ 87 h 362"/>
                    <a:gd name="T14" fmla="*/ 270 w 338"/>
                    <a:gd name="T15" fmla="*/ 97 h 362"/>
                    <a:gd name="T16" fmla="*/ 246 w 338"/>
                    <a:gd name="T17" fmla="*/ 111 h 362"/>
                    <a:gd name="T18" fmla="*/ 222 w 338"/>
                    <a:gd name="T19" fmla="*/ 126 h 362"/>
                    <a:gd name="T20" fmla="*/ 203 w 338"/>
                    <a:gd name="T21" fmla="*/ 150 h 362"/>
                    <a:gd name="T22" fmla="*/ 183 w 338"/>
                    <a:gd name="T23" fmla="*/ 184 h 362"/>
                    <a:gd name="T24" fmla="*/ 159 w 338"/>
                    <a:gd name="T25" fmla="*/ 218 h 362"/>
                    <a:gd name="T26" fmla="*/ 135 w 338"/>
                    <a:gd name="T27" fmla="*/ 251 h 362"/>
                    <a:gd name="T28" fmla="*/ 111 w 338"/>
                    <a:gd name="T29" fmla="*/ 285 h 362"/>
                    <a:gd name="T30" fmla="*/ 87 w 338"/>
                    <a:gd name="T31" fmla="*/ 319 h 362"/>
                    <a:gd name="T32" fmla="*/ 72 w 338"/>
                    <a:gd name="T33" fmla="*/ 333 h 362"/>
                    <a:gd name="T34" fmla="*/ 63 w 338"/>
                    <a:gd name="T35" fmla="*/ 343 h 362"/>
                    <a:gd name="T36" fmla="*/ 48 w 338"/>
                    <a:gd name="T37" fmla="*/ 353 h 362"/>
                    <a:gd name="T38" fmla="*/ 39 w 338"/>
                    <a:gd name="T39" fmla="*/ 362 h 362"/>
                    <a:gd name="T40" fmla="*/ 24 w 338"/>
                    <a:gd name="T41" fmla="*/ 362 h 362"/>
                    <a:gd name="T42" fmla="*/ 10 w 338"/>
                    <a:gd name="T43" fmla="*/ 362 h 362"/>
                    <a:gd name="T44" fmla="*/ 10 w 338"/>
                    <a:gd name="T45" fmla="*/ 353 h 362"/>
                    <a:gd name="T46" fmla="*/ 5 w 338"/>
                    <a:gd name="T47" fmla="*/ 343 h 362"/>
                    <a:gd name="T48" fmla="*/ 5 w 338"/>
                    <a:gd name="T49" fmla="*/ 338 h 362"/>
                    <a:gd name="T50" fmla="*/ 0 w 338"/>
                    <a:gd name="T51" fmla="*/ 329 h 362"/>
                    <a:gd name="T52" fmla="*/ 0 w 338"/>
                    <a:gd name="T53" fmla="*/ 319 h 362"/>
                    <a:gd name="T54" fmla="*/ 39 w 338"/>
                    <a:gd name="T55" fmla="*/ 295 h 362"/>
                    <a:gd name="T56" fmla="*/ 63 w 338"/>
                    <a:gd name="T57" fmla="*/ 266 h 362"/>
                    <a:gd name="T58" fmla="*/ 82 w 338"/>
                    <a:gd name="T59" fmla="*/ 232 h 362"/>
                    <a:gd name="T60" fmla="*/ 101 w 338"/>
                    <a:gd name="T61" fmla="*/ 198 h 362"/>
                    <a:gd name="T62" fmla="*/ 125 w 338"/>
                    <a:gd name="T63" fmla="*/ 165 h 362"/>
                    <a:gd name="T64" fmla="*/ 150 w 338"/>
                    <a:gd name="T65" fmla="*/ 131 h 362"/>
                    <a:gd name="T66" fmla="*/ 183 w 338"/>
                    <a:gd name="T67" fmla="*/ 92 h 362"/>
                    <a:gd name="T68" fmla="*/ 217 w 338"/>
                    <a:gd name="T69" fmla="*/ 58 h 362"/>
                    <a:gd name="T70" fmla="*/ 251 w 338"/>
                    <a:gd name="T71" fmla="*/ 29 h 362"/>
                    <a:gd name="T72" fmla="*/ 290 w 338"/>
                    <a:gd name="T73" fmla="*/ 10 h 362"/>
                    <a:gd name="T74" fmla="*/ 323 w 338"/>
                    <a:gd name="T75" fmla="*/ 0 h 362"/>
                    <a:gd name="T76" fmla="*/ 328 w 338"/>
                    <a:gd name="T77" fmla="*/ 5 h 362"/>
                    <a:gd name="T78" fmla="*/ 333 w 338"/>
                    <a:gd name="T79" fmla="*/ 10 h 362"/>
                    <a:gd name="T80" fmla="*/ 333 w 338"/>
                    <a:gd name="T81" fmla="*/ 15 h 362"/>
                    <a:gd name="T82" fmla="*/ 338 w 338"/>
                    <a:gd name="T83" fmla="*/ 20 h 362"/>
                    <a:gd name="T84" fmla="*/ 338 w 338"/>
                    <a:gd name="T85" fmla="*/ 29 h 3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8"/>
                    <a:gd name="T130" fmla="*/ 0 h 362"/>
                    <a:gd name="T131" fmla="*/ 338 w 338"/>
                    <a:gd name="T132" fmla="*/ 362 h 36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8" h="362">
                      <a:moveTo>
                        <a:pt x="338" y="29"/>
                      </a:moveTo>
                      <a:lnTo>
                        <a:pt x="338" y="29"/>
                      </a:lnTo>
                      <a:lnTo>
                        <a:pt x="338" y="34"/>
                      </a:lnTo>
                      <a:lnTo>
                        <a:pt x="338" y="39"/>
                      </a:lnTo>
                      <a:lnTo>
                        <a:pt x="338" y="44"/>
                      </a:lnTo>
                      <a:lnTo>
                        <a:pt x="338" y="49"/>
                      </a:lnTo>
                      <a:lnTo>
                        <a:pt x="338" y="53"/>
                      </a:lnTo>
                      <a:lnTo>
                        <a:pt x="338" y="58"/>
                      </a:lnTo>
                      <a:lnTo>
                        <a:pt x="333" y="63"/>
                      </a:lnTo>
                      <a:lnTo>
                        <a:pt x="333" y="68"/>
                      </a:lnTo>
                      <a:lnTo>
                        <a:pt x="328" y="73"/>
                      </a:lnTo>
                      <a:lnTo>
                        <a:pt x="319" y="78"/>
                      </a:lnTo>
                      <a:lnTo>
                        <a:pt x="309" y="82"/>
                      </a:lnTo>
                      <a:lnTo>
                        <a:pt x="304" y="82"/>
                      </a:lnTo>
                      <a:lnTo>
                        <a:pt x="294" y="87"/>
                      </a:lnTo>
                      <a:lnTo>
                        <a:pt x="285" y="92"/>
                      </a:lnTo>
                      <a:lnTo>
                        <a:pt x="275" y="92"/>
                      </a:lnTo>
                      <a:lnTo>
                        <a:pt x="270" y="97"/>
                      </a:lnTo>
                      <a:lnTo>
                        <a:pt x="261" y="102"/>
                      </a:lnTo>
                      <a:lnTo>
                        <a:pt x="251" y="107"/>
                      </a:lnTo>
                      <a:lnTo>
                        <a:pt x="246" y="111"/>
                      </a:lnTo>
                      <a:lnTo>
                        <a:pt x="236" y="116"/>
                      </a:lnTo>
                      <a:lnTo>
                        <a:pt x="227" y="121"/>
                      </a:lnTo>
                      <a:lnTo>
                        <a:pt x="222" y="126"/>
                      </a:lnTo>
                      <a:lnTo>
                        <a:pt x="217" y="136"/>
                      </a:lnTo>
                      <a:lnTo>
                        <a:pt x="208" y="140"/>
                      </a:lnTo>
                      <a:lnTo>
                        <a:pt x="203" y="150"/>
                      </a:lnTo>
                      <a:lnTo>
                        <a:pt x="198" y="165"/>
                      </a:lnTo>
                      <a:lnTo>
                        <a:pt x="188" y="174"/>
                      </a:lnTo>
                      <a:lnTo>
                        <a:pt x="183" y="184"/>
                      </a:lnTo>
                      <a:lnTo>
                        <a:pt x="174" y="193"/>
                      </a:lnTo>
                      <a:lnTo>
                        <a:pt x="164" y="208"/>
                      </a:lnTo>
                      <a:lnTo>
                        <a:pt x="159" y="218"/>
                      </a:lnTo>
                      <a:lnTo>
                        <a:pt x="150" y="227"/>
                      </a:lnTo>
                      <a:lnTo>
                        <a:pt x="145" y="242"/>
                      </a:lnTo>
                      <a:lnTo>
                        <a:pt x="135" y="251"/>
                      </a:lnTo>
                      <a:lnTo>
                        <a:pt x="125" y="261"/>
                      </a:lnTo>
                      <a:lnTo>
                        <a:pt x="121" y="276"/>
                      </a:lnTo>
                      <a:lnTo>
                        <a:pt x="111" y="285"/>
                      </a:lnTo>
                      <a:lnTo>
                        <a:pt x="106" y="295"/>
                      </a:lnTo>
                      <a:lnTo>
                        <a:pt x="96" y="305"/>
                      </a:lnTo>
                      <a:lnTo>
                        <a:pt x="87" y="319"/>
                      </a:lnTo>
                      <a:lnTo>
                        <a:pt x="82" y="329"/>
                      </a:lnTo>
                      <a:lnTo>
                        <a:pt x="77" y="333"/>
                      </a:lnTo>
                      <a:lnTo>
                        <a:pt x="72" y="333"/>
                      </a:lnTo>
                      <a:lnTo>
                        <a:pt x="68" y="338"/>
                      </a:lnTo>
                      <a:lnTo>
                        <a:pt x="68" y="343"/>
                      </a:lnTo>
                      <a:lnTo>
                        <a:pt x="63" y="343"/>
                      </a:lnTo>
                      <a:lnTo>
                        <a:pt x="58" y="348"/>
                      </a:lnTo>
                      <a:lnTo>
                        <a:pt x="53" y="353"/>
                      </a:lnTo>
                      <a:lnTo>
                        <a:pt x="48" y="353"/>
                      </a:lnTo>
                      <a:lnTo>
                        <a:pt x="43" y="358"/>
                      </a:lnTo>
                      <a:lnTo>
                        <a:pt x="39" y="362"/>
                      </a:lnTo>
                      <a:lnTo>
                        <a:pt x="34" y="362"/>
                      </a:lnTo>
                      <a:lnTo>
                        <a:pt x="29" y="362"/>
                      </a:lnTo>
                      <a:lnTo>
                        <a:pt x="24" y="362"/>
                      </a:lnTo>
                      <a:lnTo>
                        <a:pt x="19" y="362"/>
                      </a:lnTo>
                      <a:lnTo>
                        <a:pt x="14" y="362"/>
                      </a:lnTo>
                      <a:lnTo>
                        <a:pt x="10" y="362"/>
                      </a:lnTo>
                      <a:lnTo>
                        <a:pt x="10" y="358"/>
                      </a:lnTo>
                      <a:lnTo>
                        <a:pt x="10" y="353"/>
                      </a:lnTo>
                      <a:lnTo>
                        <a:pt x="5" y="353"/>
                      </a:lnTo>
                      <a:lnTo>
                        <a:pt x="5" y="348"/>
                      </a:lnTo>
                      <a:lnTo>
                        <a:pt x="5" y="343"/>
                      </a:lnTo>
                      <a:lnTo>
                        <a:pt x="5" y="338"/>
                      </a:lnTo>
                      <a:lnTo>
                        <a:pt x="5" y="333"/>
                      </a:lnTo>
                      <a:lnTo>
                        <a:pt x="0" y="329"/>
                      </a:lnTo>
                      <a:lnTo>
                        <a:pt x="0" y="324"/>
                      </a:lnTo>
                      <a:lnTo>
                        <a:pt x="0" y="319"/>
                      </a:lnTo>
                      <a:lnTo>
                        <a:pt x="14" y="309"/>
                      </a:lnTo>
                      <a:lnTo>
                        <a:pt x="24" y="305"/>
                      </a:lnTo>
                      <a:lnTo>
                        <a:pt x="39" y="295"/>
                      </a:lnTo>
                      <a:lnTo>
                        <a:pt x="43" y="285"/>
                      </a:lnTo>
                      <a:lnTo>
                        <a:pt x="53" y="276"/>
                      </a:lnTo>
                      <a:lnTo>
                        <a:pt x="63" y="266"/>
                      </a:lnTo>
                      <a:lnTo>
                        <a:pt x="68" y="256"/>
                      </a:lnTo>
                      <a:lnTo>
                        <a:pt x="77" y="247"/>
                      </a:lnTo>
                      <a:lnTo>
                        <a:pt x="82" y="232"/>
                      </a:lnTo>
                      <a:lnTo>
                        <a:pt x="87" y="222"/>
                      </a:lnTo>
                      <a:lnTo>
                        <a:pt x="96" y="208"/>
                      </a:lnTo>
                      <a:lnTo>
                        <a:pt x="101" y="198"/>
                      </a:lnTo>
                      <a:lnTo>
                        <a:pt x="111" y="189"/>
                      </a:lnTo>
                      <a:lnTo>
                        <a:pt x="116" y="174"/>
                      </a:lnTo>
                      <a:lnTo>
                        <a:pt x="125" y="165"/>
                      </a:lnTo>
                      <a:lnTo>
                        <a:pt x="130" y="155"/>
                      </a:lnTo>
                      <a:lnTo>
                        <a:pt x="140" y="140"/>
                      </a:lnTo>
                      <a:lnTo>
                        <a:pt x="150" y="131"/>
                      </a:lnTo>
                      <a:lnTo>
                        <a:pt x="159" y="116"/>
                      </a:lnTo>
                      <a:lnTo>
                        <a:pt x="174" y="107"/>
                      </a:lnTo>
                      <a:lnTo>
                        <a:pt x="183" y="92"/>
                      </a:lnTo>
                      <a:lnTo>
                        <a:pt x="193" y="82"/>
                      </a:lnTo>
                      <a:lnTo>
                        <a:pt x="203" y="73"/>
                      </a:lnTo>
                      <a:lnTo>
                        <a:pt x="217" y="58"/>
                      </a:lnTo>
                      <a:lnTo>
                        <a:pt x="227" y="49"/>
                      </a:lnTo>
                      <a:lnTo>
                        <a:pt x="241" y="39"/>
                      </a:lnTo>
                      <a:lnTo>
                        <a:pt x="251" y="29"/>
                      </a:lnTo>
                      <a:lnTo>
                        <a:pt x="265" y="25"/>
                      </a:lnTo>
                      <a:lnTo>
                        <a:pt x="275" y="15"/>
                      </a:lnTo>
                      <a:lnTo>
                        <a:pt x="290" y="10"/>
                      </a:lnTo>
                      <a:lnTo>
                        <a:pt x="304" y="5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8" y="5"/>
                      </a:lnTo>
                      <a:lnTo>
                        <a:pt x="328" y="10"/>
                      </a:lnTo>
                      <a:lnTo>
                        <a:pt x="333" y="10"/>
                      </a:lnTo>
                      <a:lnTo>
                        <a:pt x="333" y="15"/>
                      </a:lnTo>
                      <a:lnTo>
                        <a:pt x="333" y="20"/>
                      </a:lnTo>
                      <a:lnTo>
                        <a:pt x="338" y="20"/>
                      </a:lnTo>
                      <a:lnTo>
                        <a:pt x="338" y="25"/>
                      </a:lnTo>
                      <a:lnTo>
                        <a:pt x="338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6" name="Freeform 2073">
                  <a:extLst>
                    <a:ext uri="{FF2B5EF4-FFF2-40B4-BE49-F238E27FC236}">
                      <a16:creationId xmlns:a16="http://schemas.microsoft.com/office/drawing/2014/main" id="{081862D7-6CB2-469E-9620-EA3DFF79E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3" y="2543"/>
                  <a:ext cx="10" cy="44"/>
                </a:xfrm>
                <a:custGeom>
                  <a:avLst/>
                  <a:gdLst>
                    <a:gd name="T0" fmla="*/ 10 w 10"/>
                    <a:gd name="T1" fmla="*/ 0 h 44"/>
                    <a:gd name="T2" fmla="*/ 10 w 10"/>
                    <a:gd name="T3" fmla="*/ 0 h 44"/>
                    <a:gd name="T4" fmla="*/ 10 w 10"/>
                    <a:gd name="T5" fmla="*/ 5 h 44"/>
                    <a:gd name="T6" fmla="*/ 10 w 10"/>
                    <a:gd name="T7" fmla="*/ 10 h 44"/>
                    <a:gd name="T8" fmla="*/ 10 w 10"/>
                    <a:gd name="T9" fmla="*/ 10 h 44"/>
                    <a:gd name="T10" fmla="*/ 10 w 10"/>
                    <a:gd name="T11" fmla="*/ 15 h 44"/>
                    <a:gd name="T12" fmla="*/ 10 w 10"/>
                    <a:gd name="T13" fmla="*/ 15 h 44"/>
                    <a:gd name="T14" fmla="*/ 10 w 10"/>
                    <a:gd name="T15" fmla="*/ 20 h 44"/>
                    <a:gd name="T16" fmla="*/ 10 w 10"/>
                    <a:gd name="T17" fmla="*/ 24 h 44"/>
                    <a:gd name="T18" fmla="*/ 10 w 10"/>
                    <a:gd name="T19" fmla="*/ 24 h 44"/>
                    <a:gd name="T20" fmla="*/ 10 w 10"/>
                    <a:gd name="T21" fmla="*/ 29 h 44"/>
                    <a:gd name="T22" fmla="*/ 5 w 10"/>
                    <a:gd name="T23" fmla="*/ 34 h 44"/>
                    <a:gd name="T24" fmla="*/ 5 w 10"/>
                    <a:gd name="T25" fmla="*/ 34 h 44"/>
                    <a:gd name="T26" fmla="*/ 5 w 10"/>
                    <a:gd name="T27" fmla="*/ 39 h 44"/>
                    <a:gd name="T28" fmla="*/ 5 w 10"/>
                    <a:gd name="T29" fmla="*/ 39 h 44"/>
                    <a:gd name="T30" fmla="*/ 0 w 10"/>
                    <a:gd name="T31" fmla="*/ 44 h 44"/>
                    <a:gd name="T32" fmla="*/ 0 w 10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44"/>
                    <a:gd name="T53" fmla="*/ 10 w 10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4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7" name="Freeform 2074">
                  <a:extLst>
                    <a:ext uri="{FF2B5EF4-FFF2-40B4-BE49-F238E27FC236}">
                      <a16:creationId xmlns:a16="http://schemas.microsoft.com/office/drawing/2014/main" id="{007C0EF7-838E-4966-902D-C38F56597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8" y="2587"/>
                  <a:ext cx="125" cy="77"/>
                </a:xfrm>
                <a:custGeom>
                  <a:avLst/>
                  <a:gdLst>
                    <a:gd name="T0" fmla="*/ 125 w 125"/>
                    <a:gd name="T1" fmla="*/ 0 h 77"/>
                    <a:gd name="T2" fmla="*/ 116 w 125"/>
                    <a:gd name="T3" fmla="*/ 5 h 77"/>
                    <a:gd name="T4" fmla="*/ 106 w 125"/>
                    <a:gd name="T5" fmla="*/ 9 h 77"/>
                    <a:gd name="T6" fmla="*/ 101 w 125"/>
                    <a:gd name="T7" fmla="*/ 9 h 77"/>
                    <a:gd name="T8" fmla="*/ 91 w 125"/>
                    <a:gd name="T9" fmla="*/ 14 h 77"/>
                    <a:gd name="T10" fmla="*/ 82 w 125"/>
                    <a:gd name="T11" fmla="*/ 19 h 77"/>
                    <a:gd name="T12" fmla="*/ 72 w 125"/>
                    <a:gd name="T13" fmla="*/ 19 h 77"/>
                    <a:gd name="T14" fmla="*/ 67 w 125"/>
                    <a:gd name="T15" fmla="*/ 24 h 77"/>
                    <a:gd name="T16" fmla="*/ 58 w 125"/>
                    <a:gd name="T17" fmla="*/ 29 h 77"/>
                    <a:gd name="T18" fmla="*/ 48 w 125"/>
                    <a:gd name="T19" fmla="*/ 34 h 77"/>
                    <a:gd name="T20" fmla="*/ 43 w 125"/>
                    <a:gd name="T21" fmla="*/ 38 h 77"/>
                    <a:gd name="T22" fmla="*/ 33 w 125"/>
                    <a:gd name="T23" fmla="*/ 43 h 77"/>
                    <a:gd name="T24" fmla="*/ 24 w 125"/>
                    <a:gd name="T25" fmla="*/ 48 h 77"/>
                    <a:gd name="T26" fmla="*/ 19 w 125"/>
                    <a:gd name="T27" fmla="*/ 53 h 77"/>
                    <a:gd name="T28" fmla="*/ 14 w 125"/>
                    <a:gd name="T29" fmla="*/ 63 h 77"/>
                    <a:gd name="T30" fmla="*/ 5 w 125"/>
                    <a:gd name="T31" fmla="*/ 67 h 77"/>
                    <a:gd name="T32" fmla="*/ 0 w 125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5"/>
                    <a:gd name="T52" fmla="*/ 0 h 77"/>
                    <a:gd name="T53" fmla="*/ 125 w 125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5" h="77">
                      <a:moveTo>
                        <a:pt x="125" y="0"/>
                      </a:moveTo>
                      <a:lnTo>
                        <a:pt x="116" y="5"/>
                      </a:lnTo>
                      <a:lnTo>
                        <a:pt x="106" y="9"/>
                      </a:lnTo>
                      <a:lnTo>
                        <a:pt x="101" y="9"/>
                      </a:lnTo>
                      <a:lnTo>
                        <a:pt x="91" y="14"/>
                      </a:lnTo>
                      <a:lnTo>
                        <a:pt x="82" y="19"/>
                      </a:lnTo>
                      <a:lnTo>
                        <a:pt x="72" y="19"/>
                      </a:lnTo>
                      <a:lnTo>
                        <a:pt x="67" y="24"/>
                      </a:lnTo>
                      <a:lnTo>
                        <a:pt x="58" y="29"/>
                      </a:lnTo>
                      <a:lnTo>
                        <a:pt x="48" y="34"/>
                      </a:lnTo>
                      <a:lnTo>
                        <a:pt x="43" y="38"/>
                      </a:lnTo>
                      <a:lnTo>
                        <a:pt x="33" y="43"/>
                      </a:lnTo>
                      <a:lnTo>
                        <a:pt x="24" y="48"/>
                      </a:lnTo>
                      <a:lnTo>
                        <a:pt x="19" y="53"/>
                      </a:lnTo>
                      <a:lnTo>
                        <a:pt x="14" y="63"/>
                      </a:lnTo>
                      <a:lnTo>
                        <a:pt x="5" y="67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8" name="Freeform 2075">
                  <a:extLst>
                    <a:ext uri="{FF2B5EF4-FFF2-40B4-BE49-F238E27FC236}">
                      <a16:creationId xmlns:a16="http://schemas.microsoft.com/office/drawing/2014/main" id="{20996CB7-029A-43AE-AD72-3254BC02D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664"/>
                  <a:ext cx="121" cy="179"/>
                </a:xfrm>
                <a:custGeom>
                  <a:avLst/>
                  <a:gdLst>
                    <a:gd name="T0" fmla="*/ 121 w 121"/>
                    <a:gd name="T1" fmla="*/ 0 h 179"/>
                    <a:gd name="T2" fmla="*/ 116 w 121"/>
                    <a:gd name="T3" fmla="*/ 15 h 179"/>
                    <a:gd name="T4" fmla="*/ 106 w 121"/>
                    <a:gd name="T5" fmla="*/ 24 h 179"/>
                    <a:gd name="T6" fmla="*/ 101 w 121"/>
                    <a:gd name="T7" fmla="*/ 34 h 179"/>
                    <a:gd name="T8" fmla="*/ 92 w 121"/>
                    <a:gd name="T9" fmla="*/ 43 h 179"/>
                    <a:gd name="T10" fmla="*/ 82 w 121"/>
                    <a:gd name="T11" fmla="*/ 58 h 179"/>
                    <a:gd name="T12" fmla="*/ 77 w 121"/>
                    <a:gd name="T13" fmla="*/ 68 h 179"/>
                    <a:gd name="T14" fmla="*/ 68 w 121"/>
                    <a:gd name="T15" fmla="*/ 77 h 179"/>
                    <a:gd name="T16" fmla="*/ 63 w 121"/>
                    <a:gd name="T17" fmla="*/ 92 h 179"/>
                    <a:gd name="T18" fmla="*/ 53 w 121"/>
                    <a:gd name="T19" fmla="*/ 101 h 179"/>
                    <a:gd name="T20" fmla="*/ 43 w 121"/>
                    <a:gd name="T21" fmla="*/ 111 h 179"/>
                    <a:gd name="T22" fmla="*/ 39 w 121"/>
                    <a:gd name="T23" fmla="*/ 126 h 179"/>
                    <a:gd name="T24" fmla="*/ 29 w 121"/>
                    <a:gd name="T25" fmla="*/ 135 h 179"/>
                    <a:gd name="T26" fmla="*/ 24 w 121"/>
                    <a:gd name="T27" fmla="*/ 145 h 179"/>
                    <a:gd name="T28" fmla="*/ 14 w 121"/>
                    <a:gd name="T29" fmla="*/ 155 h 179"/>
                    <a:gd name="T30" fmla="*/ 5 w 121"/>
                    <a:gd name="T31" fmla="*/ 169 h 179"/>
                    <a:gd name="T32" fmla="*/ 0 w 121"/>
                    <a:gd name="T33" fmla="*/ 179 h 1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179"/>
                    <a:gd name="T53" fmla="*/ 121 w 121"/>
                    <a:gd name="T54" fmla="*/ 179 h 1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179">
                      <a:moveTo>
                        <a:pt x="121" y="0"/>
                      </a:moveTo>
                      <a:lnTo>
                        <a:pt x="116" y="15"/>
                      </a:lnTo>
                      <a:lnTo>
                        <a:pt x="106" y="24"/>
                      </a:lnTo>
                      <a:lnTo>
                        <a:pt x="101" y="34"/>
                      </a:lnTo>
                      <a:lnTo>
                        <a:pt x="92" y="43"/>
                      </a:lnTo>
                      <a:lnTo>
                        <a:pt x="82" y="58"/>
                      </a:lnTo>
                      <a:lnTo>
                        <a:pt x="77" y="68"/>
                      </a:lnTo>
                      <a:lnTo>
                        <a:pt x="68" y="77"/>
                      </a:lnTo>
                      <a:lnTo>
                        <a:pt x="63" y="92"/>
                      </a:lnTo>
                      <a:lnTo>
                        <a:pt x="53" y="101"/>
                      </a:lnTo>
                      <a:lnTo>
                        <a:pt x="43" y="111"/>
                      </a:lnTo>
                      <a:lnTo>
                        <a:pt x="39" y="126"/>
                      </a:lnTo>
                      <a:lnTo>
                        <a:pt x="29" y="135"/>
                      </a:lnTo>
                      <a:lnTo>
                        <a:pt x="24" y="145"/>
                      </a:lnTo>
                      <a:lnTo>
                        <a:pt x="14" y="155"/>
                      </a:lnTo>
                      <a:lnTo>
                        <a:pt x="5" y="169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9" name="Freeform 2076">
                  <a:extLst>
                    <a:ext uri="{FF2B5EF4-FFF2-40B4-BE49-F238E27FC236}">
                      <a16:creationId xmlns:a16="http://schemas.microsoft.com/office/drawing/2014/main" id="{686C9305-3616-4E3B-BE32-FFB27B0B1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9" y="2843"/>
                  <a:ext cx="68" cy="33"/>
                </a:xfrm>
                <a:custGeom>
                  <a:avLst/>
                  <a:gdLst>
                    <a:gd name="T0" fmla="*/ 68 w 68"/>
                    <a:gd name="T1" fmla="*/ 0 h 33"/>
                    <a:gd name="T2" fmla="*/ 63 w 68"/>
                    <a:gd name="T3" fmla="*/ 4 h 33"/>
                    <a:gd name="T4" fmla="*/ 58 w 68"/>
                    <a:gd name="T5" fmla="*/ 4 h 33"/>
                    <a:gd name="T6" fmla="*/ 54 w 68"/>
                    <a:gd name="T7" fmla="*/ 9 h 33"/>
                    <a:gd name="T8" fmla="*/ 54 w 68"/>
                    <a:gd name="T9" fmla="*/ 14 h 33"/>
                    <a:gd name="T10" fmla="*/ 49 w 68"/>
                    <a:gd name="T11" fmla="*/ 14 h 33"/>
                    <a:gd name="T12" fmla="*/ 44 w 68"/>
                    <a:gd name="T13" fmla="*/ 19 h 33"/>
                    <a:gd name="T14" fmla="*/ 39 w 68"/>
                    <a:gd name="T15" fmla="*/ 24 h 33"/>
                    <a:gd name="T16" fmla="*/ 34 w 68"/>
                    <a:gd name="T17" fmla="*/ 24 h 33"/>
                    <a:gd name="T18" fmla="*/ 29 w 68"/>
                    <a:gd name="T19" fmla="*/ 29 h 33"/>
                    <a:gd name="T20" fmla="*/ 29 w 68"/>
                    <a:gd name="T21" fmla="*/ 29 h 33"/>
                    <a:gd name="T22" fmla="*/ 25 w 68"/>
                    <a:gd name="T23" fmla="*/ 33 h 33"/>
                    <a:gd name="T24" fmla="*/ 20 w 68"/>
                    <a:gd name="T25" fmla="*/ 33 h 33"/>
                    <a:gd name="T26" fmla="*/ 15 w 68"/>
                    <a:gd name="T27" fmla="*/ 33 h 33"/>
                    <a:gd name="T28" fmla="*/ 10 w 68"/>
                    <a:gd name="T29" fmla="*/ 33 h 33"/>
                    <a:gd name="T30" fmla="*/ 5 w 68"/>
                    <a:gd name="T31" fmla="*/ 33 h 33"/>
                    <a:gd name="T32" fmla="*/ 0 w 68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33"/>
                    <a:gd name="T53" fmla="*/ 68 w 68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33">
                      <a:moveTo>
                        <a:pt x="68" y="0"/>
                      </a:moveTo>
                      <a:lnTo>
                        <a:pt x="63" y="4"/>
                      </a:lnTo>
                      <a:lnTo>
                        <a:pt x="58" y="4"/>
                      </a:lnTo>
                      <a:lnTo>
                        <a:pt x="54" y="9"/>
                      </a:lnTo>
                      <a:lnTo>
                        <a:pt x="54" y="14"/>
                      </a:lnTo>
                      <a:lnTo>
                        <a:pt x="49" y="14"/>
                      </a:lnTo>
                      <a:lnTo>
                        <a:pt x="44" y="19"/>
                      </a:lnTo>
                      <a:lnTo>
                        <a:pt x="39" y="24"/>
                      </a:lnTo>
                      <a:lnTo>
                        <a:pt x="34" y="24"/>
                      </a:lnTo>
                      <a:lnTo>
                        <a:pt x="29" y="29"/>
                      </a:lnTo>
                      <a:lnTo>
                        <a:pt x="25" y="33"/>
                      </a:lnTo>
                      <a:lnTo>
                        <a:pt x="20" y="33"/>
                      </a:lnTo>
                      <a:lnTo>
                        <a:pt x="15" y="33"/>
                      </a:lnTo>
                      <a:lnTo>
                        <a:pt x="10" y="33"/>
                      </a:lnTo>
                      <a:lnTo>
                        <a:pt x="5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0" name="Freeform 2077">
                  <a:extLst>
                    <a:ext uri="{FF2B5EF4-FFF2-40B4-BE49-F238E27FC236}">
                      <a16:creationId xmlns:a16="http://schemas.microsoft.com/office/drawing/2014/main" id="{E423197C-03B3-4AB5-A2D4-B3EB90A38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2833"/>
                  <a:ext cx="14" cy="43"/>
                </a:xfrm>
                <a:custGeom>
                  <a:avLst/>
                  <a:gdLst>
                    <a:gd name="T0" fmla="*/ 14 w 14"/>
                    <a:gd name="T1" fmla="*/ 43 h 43"/>
                    <a:gd name="T2" fmla="*/ 10 w 14"/>
                    <a:gd name="T3" fmla="*/ 43 h 43"/>
                    <a:gd name="T4" fmla="*/ 10 w 14"/>
                    <a:gd name="T5" fmla="*/ 39 h 43"/>
                    <a:gd name="T6" fmla="*/ 10 w 14"/>
                    <a:gd name="T7" fmla="*/ 39 h 43"/>
                    <a:gd name="T8" fmla="*/ 10 w 14"/>
                    <a:gd name="T9" fmla="*/ 34 h 43"/>
                    <a:gd name="T10" fmla="*/ 5 w 14"/>
                    <a:gd name="T11" fmla="*/ 34 h 43"/>
                    <a:gd name="T12" fmla="*/ 5 w 14"/>
                    <a:gd name="T13" fmla="*/ 29 h 43"/>
                    <a:gd name="T14" fmla="*/ 5 w 14"/>
                    <a:gd name="T15" fmla="*/ 24 h 43"/>
                    <a:gd name="T16" fmla="*/ 5 w 14"/>
                    <a:gd name="T17" fmla="*/ 24 h 43"/>
                    <a:gd name="T18" fmla="*/ 5 w 14"/>
                    <a:gd name="T19" fmla="*/ 19 h 43"/>
                    <a:gd name="T20" fmla="*/ 5 w 14"/>
                    <a:gd name="T21" fmla="*/ 19 h 43"/>
                    <a:gd name="T22" fmla="*/ 5 w 14"/>
                    <a:gd name="T23" fmla="*/ 14 h 43"/>
                    <a:gd name="T24" fmla="*/ 0 w 14"/>
                    <a:gd name="T25" fmla="*/ 10 h 43"/>
                    <a:gd name="T26" fmla="*/ 0 w 14"/>
                    <a:gd name="T27" fmla="*/ 10 h 43"/>
                    <a:gd name="T28" fmla="*/ 0 w 14"/>
                    <a:gd name="T29" fmla="*/ 5 h 43"/>
                    <a:gd name="T30" fmla="*/ 0 w 14"/>
                    <a:gd name="T31" fmla="*/ 0 h 43"/>
                    <a:gd name="T32" fmla="*/ 0 w 14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43"/>
                    <a:gd name="T53" fmla="*/ 14 w 1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43">
                      <a:moveTo>
                        <a:pt x="14" y="43"/>
                      </a:moveTo>
                      <a:lnTo>
                        <a:pt x="10" y="43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1" name="Freeform 2078">
                  <a:extLst>
                    <a:ext uri="{FF2B5EF4-FFF2-40B4-BE49-F238E27FC236}">
                      <a16:creationId xmlns:a16="http://schemas.microsoft.com/office/drawing/2014/main" id="{843F216A-4684-4F6F-B913-58B701CC0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2669"/>
                  <a:ext cx="130" cy="164"/>
                </a:xfrm>
                <a:custGeom>
                  <a:avLst/>
                  <a:gdLst>
                    <a:gd name="T0" fmla="*/ 0 w 130"/>
                    <a:gd name="T1" fmla="*/ 164 h 164"/>
                    <a:gd name="T2" fmla="*/ 14 w 130"/>
                    <a:gd name="T3" fmla="*/ 154 h 164"/>
                    <a:gd name="T4" fmla="*/ 24 w 130"/>
                    <a:gd name="T5" fmla="*/ 150 h 164"/>
                    <a:gd name="T6" fmla="*/ 39 w 130"/>
                    <a:gd name="T7" fmla="*/ 140 h 164"/>
                    <a:gd name="T8" fmla="*/ 43 w 130"/>
                    <a:gd name="T9" fmla="*/ 130 h 164"/>
                    <a:gd name="T10" fmla="*/ 53 w 130"/>
                    <a:gd name="T11" fmla="*/ 121 h 164"/>
                    <a:gd name="T12" fmla="*/ 63 w 130"/>
                    <a:gd name="T13" fmla="*/ 111 h 164"/>
                    <a:gd name="T14" fmla="*/ 68 w 130"/>
                    <a:gd name="T15" fmla="*/ 101 h 164"/>
                    <a:gd name="T16" fmla="*/ 77 w 130"/>
                    <a:gd name="T17" fmla="*/ 92 h 164"/>
                    <a:gd name="T18" fmla="*/ 82 w 130"/>
                    <a:gd name="T19" fmla="*/ 77 h 164"/>
                    <a:gd name="T20" fmla="*/ 87 w 130"/>
                    <a:gd name="T21" fmla="*/ 67 h 164"/>
                    <a:gd name="T22" fmla="*/ 96 w 130"/>
                    <a:gd name="T23" fmla="*/ 53 h 164"/>
                    <a:gd name="T24" fmla="*/ 101 w 130"/>
                    <a:gd name="T25" fmla="*/ 43 h 164"/>
                    <a:gd name="T26" fmla="*/ 111 w 130"/>
                    <a:gd name="T27" fmla="*/ 34 h 164"/>
                    <a:gd name="T28" fmla="*/ 116 w 130"/>
                    <a:gd name="T29" fmla="*/ 19 h 164"/>
                    <a:gd name="T30" fmla="*/ 125 w 130"/>
                    <a:gd name="T31" fmla="*/ 10 h 164"/>
                    <a:gd name="T32" fmla="*/ 130 w 130"/>
                    <a:gd name="T33" fmla="*/ 0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164"/>
                    <a:gd name="T53" fmla="*/ 130 w 130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164">
                      <a:moveTo>
                        <a:pt x="0" y="164"/>
                      </a:moveTo>
                      <a:lnTo>
                        <a:pt x="14" y="154"/>
                      </a:lnTo>
                      <a:lnTo>
                        <a:pt x="24" y="150"/>
                      </a:lnTo>
                      <a:lnTo>
                        <a:pt x="39" y="140"/>
                      </a:lnTo>
                      <a:lnTo>
                        <a:pt x="43" y="130"/>
                      </a:lnTo>
                      <a:lnTo>
                        <a:pt x="53" y="121"/>
                      </a:lnTo>
                      <a:lnTo>
                        <a:pt x="63" y="111"/>
                      </a:lnTo>
                      <a:lnTo>
                        <a:pt x="68" y="101"/>
                      </a:lnTo>
                      <a:lnTo>
                        <a:pt x="77" y="92"/>
                      </a:lnTo>
                      <a:lnTo>
                        <a:pt x="82" y="77"/>
                      </a:lnTo>
                      <a:lnTo>
                        <a:pt x="87" y="67"/>
                      </a:lnTo>
                      <a:lnTo>
                        <a:pt x="96" y="53"/>
                      </a:lnTo>
                      <a:lnTo>
                        <a:pt x="101" y="43"/>
                      </a:lnTo>
                      <a:lnTo>
                        <a:pt x="111" y="34"/>
                      </a:lnTo>
                      <a:lnTo>
                        <a:pt x="116" y="19"/>
                      </a:lnTo>
                      <a:lnTo>
                        <a:pt x="125" y="10"/>
                      </a:lnTo>
                      <a:lnTo>
                        <a:pt x="13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2" name="Freeform 2079">
                  <a:extLst>
                    <a:ext uri="{FF2B5EF4-FFF2-40B4-BE49-F238E27FC236}">
                      <a16:creationId xmlns:a16="http://schemas.microsoft.com/office/drawing/2014/main" id="{4C43B23F-5F5A-411F-A283-69127D277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" y="2514"/>
                  <a:ext cx="189" cy="155"/>
                </a:xfrm>
                <a:custGeom>
                  <a:avLst/>
                  <a:gdLst>
                    <a:gd name="T0" fmla="*/ 0 w 189"/>
                    <a:gd name="T1" fmla="*/ 155 h 155"/>
                    <a:gd name="T2" fmla="*/ 10 w 189"/>
                    <a:gd name="T3" fmla="*/ 140 h 155"/>
                    <a:gd name="T4" fmla="*/ 20 w 189"/>
                    <a:gd name="T5" fmla="*/ 131 h 155"/>
                    <a:gd name="T6" fmla="*/ 29 w 189"/>
                    <a:gd name="T7" fmla="*/ 116 h 155"/>
                    <a:gd name="T8" fmla="*/ 44 w 189"/>
                    <a:gd name="T9" fmla="*/ 107 h 155"/>
                    <a:gd name="T10" fmla="*/ 53 w 189"/>
                    <a:gd name="T11" fmla="*/ 92 h 155"/>
                    <a:gd name="T12" fmla="*/ 63 w 189"/>
                    <a:gd name="T13" fmla="*/ 82 h 155"/>
                    <a:gd name="T14" fmla="*/ 73 w 189"/>
                    <a:gd name="T15" fmla="*/ 73 h 155"/>
                    <a:gd name="T16" fmla="*/ 87 w 189"/>
                    <a:gd name="T17" fmla="*/ 58 h 155"/>
                    <a:gd name="T18" fmla="*/ 97 w 189"/>
                    <a:gd name="T19" fmla="*/ 49 h 155"/>
                    <a:gd name="T20" fmla="*/ 111 w 189"/>
                    <a:gd name="T21" fmla="*/ 39 h 155"/>
                    <a:gd name="T22" fmla="*/ 121 w 189"/>
                    <a:gd name="T23" fmla="*/ 29 h 155"/>
                    <a:gd name="T24" fmla="*/ 135 w 189"/>
                    <a:gd name="T25" fmla="*/ 25 h 155"/>
                    <a:gd name="T26" fmla="*/ 145 w 189"/>
                    <a:gd name="T27" fmla="*/ 15 h 155"/>
                    <a:gd name="T28" fmla="*/ 160 w 189"/>
                    <a:gd name="T29" fmla="*/ 10 h 155"/>
                    <a:gd name="T30" fmla="*/ 174 w 189"/>
                    <a:gd name="T31" fmla="*/ 5 h 155"/>
                    <a:gd name="T32" fmla="*/ 189 w 189"/>
                    <a:gd name="T33" fmla="*/ 0 h 1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9"/>
                    <a:gd name="T52" fmla="*/ 0 h 155"/>
                    <a:gd name="T53" fmla="*/ 189 w 189"/>
                    <a:gd name="T54" fmla="*/ 155 h 1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9" h="155">
                      <a:moveTo>
                        <a:pt x="0" y="155"/>
                      </a:moveTo>
                      <a:lnTo>
                        <a:pt x="10" y="140"/>
                      </a:lnTo>
                      <a:lnTo>
                        <a:pt x="20" y="131"/>
                      </a:lnTo>
                      <a:lnTo>
                        <a:pt x="29" y="116"/>
                      </a:lnTo>
                      <a:lnTo>
                        <a:pt x="44" y="107"/>
                      </a:lnTo>
                      <a:lnTo>
                        <a:pt x="53" y="92"/>
                      </a:lnTo>
                      <a:lnTo>
                        <a:pt x="63" y="82"/>
                      </a:lnTo>
                      <a:lnTo>
                        <a:pt x="73" y="73"/>
                      </a:lnTo>
                      <a:lnTo>
                        <a:pt x="87" y="58"/>
                      </a:lnTo>
                      <a:lnTo>
                        <a:pt x="97" y="49"/>
                      </a:lnTo>
                      <a:lnTo>
                        <a:pt x="111" y="39"/>
                      </a:lnTo>
                      <a:lnTo>
                        <a:pt x="121" y="29"/>
                      </a:lnTo>
                      <a:lnTo>
                        <a:pt x="135" y="25"/>
                      </a:lnTo>
                      <a:lnTo>
                        <a:pt x="145" y="15"/>
                      </a:lnTo>
                      <a:lnTo>
                        <a:pt x="160" y="10"/>
                      </a:lnTo>
                      <a:lnTo>
                        <a:pt x="174" y="5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3" name="Freeform 2080">
                  <a:extLst>
                    <a:ext uri="{FF2B5EF4-FFF2-40B4-BE49-F238E27FC236}">
                      <a16:creationId xmlns:a16="http://schemas.microsoft.com/office/drawing/2014/main" id="{7D27FCBA-919F-4A02-B428-49179FF35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514"/>
                  <a:ext cx="19" cy="29"/>
                </a:xfrm>
                <a:custGeom>
                  <a:avLst/>
                  <a:gdLst>
                    <a:gd name="T0" fmla="*/ 0 w 19"/>
                    <a:gd name="T1" fmla="*/ 0 h 29"/>
                    <a:gd name="T2" fmla="*/ 4 w 19"/>
                    <a:gd name="T3" fmla="*/ 0 h 29"/>
                    <a:gd name="T4" fmla="*/ 4 w 19"/>
                    <a:gd name="T5" fmla="*/ 0 h 29"/>
                    <a:gd name="T6" fmla="*/ 9 w 19"/>
                    <a:gd name="T7" fmla="*/ 5 h 29"/>
                    <a:gd name="T8" fmla="*/ 9 w 19"/>
                    <a:gd name="T9" fmla="*/ 5 h 29"/>
                    <a:gd name="T10" fmla="*/ 9 w 19"/>
                    <a:gd name="T11" fmla="*/ 5 h 29"/>
                    <a:gd name="T12" fmla="*/ 9 w 19"/>
                    <a:gd name="T13" fmla="*/ 10 h 29"/>
                    <a:gd name="T14" fmla="*/ 14 w 19"/>
                    <a:gd name="T15" fmla="*/ 10 h 29"/>
                    <a:gd name="T16" fmla="*/ 14 w 19"/>
                    <a:gd name="T17" fmla="*/ 10 h 29"/>
                    <a:gd name="T18" fmla="*/ 14 w 19"/>
                    <a:gd name="T19" fmla="*/ 15 h 29"/>
                    <a:gd name="T20" fmla="*/ 14 w 19"/>
                    <a:gd name="T21" fmla="*/ 15 h 29"/>
                    <a:gd name="T22" fmla="*/ 14 w 19"/>
                    <a:gd name="T23" fmla="*/ 20 h 29"/>
                    <a:gd name="T24" fmla="*/ 19 w 19"/>
                    <a:gd name="T25" fmla="*/ 20 h 29"/>
                    <a:gd name="T26" fmla="*/ 19 w 19"/>
                    <a:gd name="T27" fmla="*/ 20 h 29"/>
                    <a:gd name="T28" fmla="*/ 19 w 19"/>
                    <a:gd name="T29" fmla="*/ 25 h 29"/>
                    <a:gd name="T30" fmla="*/ 19 w 19"/>
                    <a:gd name="T31" fmla="*/ 25 h 29"/>
                    <a:gd name="T32" fmla="*/ 19 w 1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9"/>
                    <a:gd name="T53" fmla="*/ 19 w 1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19" y="20"/>
                      </a:lnTo>
                      <a:lnTo>
                        <a:pt x="19" y="25"/>
                      </a:lnTo>
                      <a:lnTo>
                        <a:pt x="19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4" name="Freeform 2081">
                  <a:extLst>
                    <a:ext uri="{FF2B5EF4-FFF2-40B4-BE49-F238E27FC236}">
                      <a16:creationId xmlns:a16="http://schemas.microsoft.com/office/drawing/2014/main" id="{ECE8F7BA-C508-4AC1-89F8-C312F4654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3" y="2539"/>
                  <a:ext cx="29" cy="86"/>
                </a:xfrm>
                <a:custGeom>
                  <a:avLst/>
                  <a:gdLst>
                    <a:gd name="T0" fmla="*/ 19 w 29"/>
                    <a:gd name="T1" fmla="*/ 86 h 86"/>
                    <a:gd name="T2" fmla="*/ 19 w 29"/>
                    <a:gd name="T3" fmla="*/ 86 h 86"/>
                    <a:gd name="T4" fmla="*/ 14 w 29"/>
                    <a:gd name="T5" fmla="*/ 82 h 86"/>
                    <a:gd name="T6" fmla="*/ 14 w 29"/>
                    <a:gd name="T7" fmla="*/ 77 h 86"/>
                    <a:gd name="T8" fmla="*/ 10 w 29"/>
                    <a:gd name="T9" fmla="*/ 72 h 86"/>
                    <a:gd name="T10" fmla="*/ 10 w 29"/>
                    <a:gd name="T11" fmla="*/ 67 h 86"/>
                    <a:gd name="T12" fmla="*/ 5 w 29"/>
                    <a:gd name="T13" fmla="*/ 57 h 86"/>
                    <a:gd name="T14" fmla="*/ 5 w 29"/>
                    <a:gd name="T15" fmla="*/ 53 h 86"/>
                    <a:gd name="T16" fmla="*/ 5 w 29"/>
                    <a:gd name="T17" fmla="*/ 48 h 86"/>
                    <a:gd name="T18" fmla="*/ 5 w 29"/>
                    <a:gd name="T19" fmla="*/ 43 h 86"/>
                    <a:gd name="T20" fmla="*/ 0 w 29"/>
                    <a:gd name="T21" fmla="*/ 33 h 86"/>
                    <a:gd name="T22" fmla="*/ 0 w 29"/>
                    <a:gd name="T23" fmla="*/ 28 h 86"/>
                    <a:gd name="T24" fmla="*/ 0 w 29"/>
                    <a:gd name="T25" fmla="*/ 24 h 86"/>
                    <a:gd name="T26" fmla="*/ 5 w 29"/>
                    <a:gd name="T27" fmla="*/ 14 h 86"/>
                    <a:gd name="T28" fmla="*/ 5 w 29"/>
                    <a:gd name="T29" fmla="*/ 9 h 86"/>
                    <a:gd name="T30" fmla="*/ 5 w 29"/>
                    <a:gd name="T31" fmla="*/ 4 h 86"/>
                    <a:gd name="T32" fmla="*/ 10 w 29"/>
                    <a:gd name="T33" fmla="*/ 0 h 86"/>
                    <a:gd name="T34" fmla="*/ 29 w 29"/>
                    <a:gd name="T35" fmla="*/ 9 h 86"/>
                    <a:gd name="T36" fmla="*/ 19 w 29"/>
                    <a:gd name="T37" fmla="*/ 86 h 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"/>
                    <a:gd name="T58" fmla="*/ 0 h 86"/>
                    <a:gd name="T59" fmla="*/ 29 w 29"/>
                    <a:gd name="T60" fmla="*/ 86 h 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" h="86">
                      <a:moveTo>
                        <a:pt x="19" y="86"/>
                      </a:moveTo>
                      <a:lnTo>
                        <a:pt x="19" y="86"/>
                      </a:lnTo>
                      <a:lnTo>
                        <a:pt x="14" y="82"/>
                      </a:lnTo>
                      <a:lnTo>
                        <a:pt x="14" y="77"/>
                      </a:lnTo>
                      <a:lnTo>
                        <a:pt x="10" y="72"/>
                      </a:lnTo>
                      <a:lnTo>
                        <a:pt x="10" y="67"/>
                      </a:lnTo>
                      <a:lnTo>
                        <a:pt x="5" y="57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10" y="0"/>
                      </a:lnTo>
                      <a:lnTo>
                        <a:pt x="29" y="9"/>
                      </a:lnTo>
                      <a:lnTo>
                        <a:pt x="19" y="86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5" name="Freeform 2082">
                  <a:extLst>
                    <a:ext uri="{FF2B5EF4-FFF2-40B4-BE49-F238E27FC236}">
                      <a16:creationId xmlns:a16="http://schemas.microsoft.com/office/drawing/2014/main" id="{FDCF3B10-28C1-4437-96F8-12ED1CBDC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3" y="2539"/>
                  <a:ext cx="19" cy="86"/>
                </a:xfrm>
                <a:custGeom>
                  <a:avLst/>
                  <a:gdLst>
                    <a:gd name="T0" fmla="*/ 19 w 19"/>
                    <a:gd name="T1" fmla="*/ 86 h 86"/>
                    <a:gd name="T2" fmla="*/ 19 w 19"/>
                    <a:gd name="T3" fmla="*/ 86 h 86"/>
                    <a:gd name="T4" fmla="*/ 14 w 19"/>
                    <a:gd name="T5" fmla="*/ 82 h 86"/>
                    <a:gd name="T6" fmla="*/ 14 w 19"/>
                    <a:gd name="T7" fmla="*/ 77 h 86"/>
                    <a:gd name="T8" fmla="*/ 10 w 19"/>
                    <a:gd name="T9" fmla="*/ 72 h 86"/>
                    <a:gd name="T10" fmla="*/ 10 w 19"/>
                    <a:gd name="T11" fmla="*/ 67 h 86"/>
                    <a:gd name="T12" fmla="*/ 5 w 19"/>
                    <a:gd name="T13" fmla="*/ 57 h 86"/>
                    <a:gd name="T14" fmla="*/ 5 w 19"/>
                    <a:gd name="T15" fmla="*/ 53 h 86"/>
                    <a:gd name="T16" fmla="*/ 5 w 19"/>
                    <a:gd name="T17" fmla="*/ 48 h 86"/>
                    <a:gd name="T18" fmla="*/ 5 w 19"/>
                    <a:gd name="T19" fmla="*/ 43 h 86"/>
                    <a:gd name="T20" fmla="*/ 0 w 19"/>
                    <a:gd name="T21" fmla="*/ 33 h 86"/>
                    <a:gd name="T22" fmla="*/ 0 w 19"/>
                    <a:gd name="T23" fmla="*/ 28 h 86"/>
                    <a:gd name="T24" fmla="*/ 0 w 19"/>
                    <a:gd name="T25" fmla="*/ 24 h 86"/>
                    <a:gd name="T26" fmla="*/ 5 w 19"/>
                    <a:gd name="T27" fmla="*/ 14 h 86"/>
                    <a:gd name="T28" fmla="*/ 5 w 19"/>
                    <a:gd name="T29" fmla="*/ 9 h 86"/>
                    <a:gd name="T30" fmla="*/ 5 w 19"/>
                    <a:gd name="T31" fmla="*/ 4 h 86"/>
                    <a:gd name="T32" fmla="*/ 10 w 19"/>
                    <a:gd name="T33" fmla="*/ 0 h 8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86"/>
                    <a:gd name="T53" fmla="*/ 19 w 19"/>
                    <a:gd name="T54" fmla="*/ 86 h 8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86">
                      <a:moveTo>
                        <a:pt x="19" y="86"/>
                      </a:moveTo>
                      <a:lnTo>
                        <a:pt x="19" y="86"/>
                      </a:lnTo>
                      <a:lnTo>
                        <a:pt x="14" y="82"/>
                      </a:lnTo>
                      <a:lnTo>
                        <a:pt x="14" y="77"/>
                      </a:lnTo>
                      <a:lnTo>
                        <a:pt x="10" y="72"/>
                      </a:lnTo>
                      <a:lnTo>
                        <a:pt x="10" y="67"/>
                      </a:lnTo>
                      <a:lnTo>
                        <a:pt x="5" y="57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6" name="Freeform 2083">
                  <a:extLst>
                    <a:ext uri="{FF2B5EF4-FFF2-40B4-BE49-F238E27FC236}">
                      <a16:creationId xmlns:a16="http://schemas.microsoft.com/office/drawing/2014/main" id="{81F62F8E-A538-4E64-B4E4-84B5A53DF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3" y="2539"/>
                  <a:ext cx="19" cy="86"/>
                </a:xfrm>
                <a:custGeom>
                  <a:avLst/>
                  <a:gdLst>
                    <a:gd name="T0" fmla="*/ 0 w 19"/>
                    <a:gd name="T1" fmla="*/ 0 h 86"/>
                    <a:gd name="T2" fmla="*/ 19 w 19"/>
                    <a:gd name="T3" fmla="*/ 9 h 86"/>
                    <a:gd name="T4" fmla="*/ 9 w 19"/>
                    <a:gd name="T5" fmla="*/ 86 h 86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86"/>
                    <a:gd name="T11" fmla="*/ 19 w 19"/>
                    <a:gd name="T12" fmla="*/ 86 h 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8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9" y="8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7" name="Freeform 2084">
                  <a:extLst>
                    <a:ext uri="{FF2B5EF4-FFF2-40B4-BE49-F238E27FC236}">
                      <a16:creationId xmlns:a16="http://schemas.microsoft.com/office/drawing/2014/main" id="{30E3B056-79D5-42CB-AC8A-DB0B39258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4" y="2548"/>
                  <a:ext cx="372" cy="1033"/>
                </a:xfrm>
                <a:custGeom>
                  <a:avLst/>
                  <a:gdLst>
                    <a:gd name="T0" fmla="*/ 92 w 372"/>
                    <a:gd name="T1" fmla="*/ 39 h 1033"/>
                    <a:gd name="T2" fmla="*/ 82 w 372"/>
                    <a:gd name="T3" fmla="*/ 73 h 1033"/>
                    <a:gd name="T4" fmla="*/ 73 w 372"/>
                    <a:gd name="T5" fmla="*/ 106 h 1033"/>
                    <a:gd name="T6" fmla="*/ 77 w 372"/>
                    <a:gd name="T7" fmla="*/ 126 h 1033"/>
                    <a:gd name="T8" fmla="*/ 87 w 372"/>
                    <a:gd name="T9" fmla="*/ 135 h 1033"/>
                    <a:gd name="T10" fmla="*/ 97 w 372"/>
                    <a:gd name="T11" fmla="*/ 140 h 1033"/>
                    <a:gd name="T12" fmla="*/ 121 w 372"/>
                    <a:gd name="T13" fmla="*/ 145 h 1033"/>
                    <a:gd name="T14" fmla="*/ 169 w 372"/>
                    <a:gd name="T15" fmla="*/ 145 h 1033"/>
                    <a:gd name="T16" fmla="*/ 213 w 372"/>
                    <a:gd name="T17" fmla="*/ 140 h 1033"/>
                    <a:gd name="T18" fmla="*/ 251 w 372"/>
                    <a:gd name="T19" fmla="*/ 140 h 1033"/>
                    <a:gd name="T20" fmla="*/ 261 w 372"/>
                    <a:gd name="T21" fmla="*/ 135 h 1033"/>
                    <a:gd name="T22" fmla="*/ 266 w 372"/>
                    <a:gd name="T23" fmla="*/ 135 h 1033"/>
                    <a:gd name="T24" fmla="*/ 270 w 372"/>
                    <a:gd name="T25" fmla="*/ 135 h 1033"/>
                    <a:gd name="T26" fmla="*/ 270 w 372"/>
                    <a:gd name="T27" fmla="*/ 164 h 1033"/>
                    <a:gd name="T28" fmla="*/ 275 w 372"/>
                    <a:gd name="T29" fmla="*/ 188 h 1033"/>
                    <a:gd name="T30" fmla="*/ 275 w 372"/>
                    <a:gd name="T31" fmla="*/ 222 h 1033"/>
                    <a:gd name="T32" fmla="*/ 275 w 372"/>
                    <a:gd name="T33" fmla="*/ 237 h 1033"/>
                    <a:gd name="T34" fmla="*/ 270 w 372"/>
                    <a:gd name="T35" fmla="*/ 256 h 1033"/>
                    <a:gd name="T36" fmla="*/ 266 w 372"/>
                    <a:gd name="T37" fmla="*/ 271 h 1033"/>
                    <a:gd name="T38" fmla="*/ 266 w 372"/>
                    <a:gd name="T39" fmla="*/ 348 h 1033"/>
                    <a:gd name="T40" fmla="*/ 275 w 372"/>
                    <a:gd name="T41" fmla="*/ 464 h 1033"/>
                    <a:gd name="T42" fmla="*/ 285 w 372"/>
                    <a:gd name="T43" fmla="*/ 580 h 1033"/>
                    <a:gd name="T44" fmla="*/ 295 w 372"/>
                    <a:gd name="T45" fmla="*/ 681 h 1033"/>
                    <a:gd name="T46" fmla="*/ 309 w 372"/>
                    <a:gd name="T47" fmla="*/ 753 h 1033"/>
                    <a:gd name="T48" fmla="*/ 324 w 372"/>
                    <a:gd name="T49" fmla="*/ 831 h 1033"/>
                    <a:gd name="T50" fmla="*/ 338 w 372"/>
                    <a:gd name="T51" fmla="*/ 893 h 1033"/>
                    <a:gd name="T52" fmla="*/ 333 w 372"/>
                    <a:gd name="T53" fmla="*/ 908 h 1033"/>
                    <a:gd name="T54" fmla="*/ 333 w 372"/>
                    <a:gd name="T55" fmla="*/ 927 h 1033"/>
                    <a:gd name="T56" fmla="*/ 338 w 372"/>
                    <a:gd name="T57" fmla="*/ 937 h 1033"/>
                    <a:gd name="T58" fmla="*/ 348 w 372"/>
                    <a:gd name="T59" fmla="*/ 942 h 1033"/>
                    <a:gd name="T60" fmla="*/ 357 w 372"/>
                    <a:gd name="T61" fmla="*/ 946 h 1033"/>
                    <a:gd name="T62" fmla="*/ 367 w 372"/>
                    <a:gd name="T63" fmla="*/ 951 h 1033"/>
                    <a:gd name="T64" fmla="*/ 367 w 372"/>
                    <a:gd name="T65" fmla="*/ 971 h 1033"/>
                    <a:gd name="T66" fmla="*/ 362 w 372"/>
                    <a:gd name="T67" fmla="*/ 985 h 1033"/>
                    <a:gd name="T68" fmla="*/ 353 w 372"/>
                    <a:gd name="T69" fmla="*/ 995 h 1033"/>
                    <a:gd name="T70" fmla="*/ 324 w 372"/>
                    <a:gd name="T71" fmla="*/ 1004 h 1033"/>
                    <a:gd name="T72" fmla="*/ 280 w 372"/>
                    <a:gd name="T73" fmla="*/ 1004 h 1033"/>
                    <a:gd name="T74" fmla="*/ 242 w 372"/>
                    <a:gd name="T75" fmla="*/ 1000 h 1033"/>
                    <a:gd name="T76" fmla="*/ 198 w 372"/>
                    <a:gd name="T77" fmla="*/ 1000 h 1033"/>
                    <a:gd name="T78" fmla="*/ 150 w 372"/>
                    <a:gd name="T79" fmla="*/ 995 h 1033"/>
                    <a:gd name="T80" fmla="*/ 106 w 372"/>
                    <a:gd name="T81" fmla="*/ 1000 h 1033"/>
                    <a:gd name="T82" fmla="*/ 68 w 372"/>
                    <a:gd name="T83" fmla="*/ 1019 h 1033"/>
                    <a:gd name="T84" fmla="*/ 53 w 372"/>
                    <a:gd name="T85" fmla="*/ 1028 h 1033"/>
                    <a:gd name="T86" fmla="*/ 39 w 372"/>
                    <a:gd name="T87" fmla="*/ 1033 h 1033"/>
                    <a:gd name="T88" fmla="*/ 24 w 372"/>
                    <a:gd name="T89" fmla="*/ 1028 h 1033"/>
                    <a:gd name="T90" fmla="*/ 15 w 372"/>
                    <a:gd name="T91" fmla="*/ 1024 h 1033"/>
                    <a:gd name="T92" fmla="*/ 5 w 372"/>
                    <a:gd name="T93" fmla="*/ 1014 h 1033"/>
                    <a:gd name="T94" fmla="*/ 0 w 372"/>
                    <a:gd name="T95" fmla="*/ 1004 h 1033"/>
                    <a:gd name="T96" fmla="*/ 0 w 372"/>
                    <a:gd name="T97" fmla="*/ 995 h 1033"/>
                    <a:gd name="T98" fmla="*/ 15 w 372"/>
                    <a:gd name="T99" fmla="*/ 980 h 1033"/>
                    <a:gd name="T100" fmla="*/ 19 w 372"/>
                    <a:gd name="T101" fmla="*/ 966 h 1033"/>
                    <a:gd name="T102" fmla="*/ 44 w 372"/>
                    <a:gd name="T103" fmla="*/ 739 h 1033"/>
                    <a:gd name="T104" fmla="*/ 58 w 372"/>
                    <a:gd name="T105" fmla="*/ 454 h 1033"/>
                    <a:gd name="T106" fmla="*/ 58 w 372"/>
                    <a:gd name="T107" fmla="*/ 266 h 1033"/>
                    <a:gd name="T108" fmla="*/ 29 w 372"/>
                    <a:gd name="T109" fmla="*/ 208 h 1033"/>
                    <a:gd name="T110" fmla="*/ 19 w 372"/>
                    <a:gd name="T111" fmla="*/ 102 h 1033"/>
                    <a:gd name="T112" fmla="*/ 15 w 372"/>
                    <a:gd name="T113" fmla="*/ 24 h 1033"/>
                    <a:gd name="T114" fmla="*/ 58 w 372"/>
                    <a:gd name="T115" fmla="*/ 5 h 103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2"/>
                    <a:gd name="T175" fmla="*/ 0 h 1033"/>
                    <a:gd name="T176" fmla="*/ 372 w 372"/>
                    <a:gd name="T177" fmla="*/ 1033 h 103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2" h="1033">
                      <a:moveTo>
                        <a:pt x="92" y="5"/>
                      </a:moveTo>
                      <a:lnTo>
                        <a:pt x="92" y="15"/>
                      </a:lnTo>
                      <a:lnTo>
                        <a:pt x="92" y="24"/>
                      </a:lnTo>
                      <a:lnTo>
                        <a:pt x="92" y="29"/>
                      </a:lnTo>
                      <a:lnTo>
                        <a:pt x="92" y="39"/>
                      </a:lnTo>
                      <a:lnTo>
                        <a:pt x="87" y="44"/>
                      </a:lnTo>
                      <a:lnTo>
                        <a:pt x="87" y="48"/>
                      </a:lnTo>
                      <a:lnTo>
                        <a:pt x="87" y="58"/>
                      </a:lnTo>
                      <a:lnTo>
                        <a:pt x="82" y="63"/>
                      </a:lnTo>
                      <a:lnTo>
                        <a:pt x="82" y="73"/>
                      </a:lnTo>
                      <a:lnTo>
                        <a:pt x="77" y="77"/>
                      </a:lnTo>
                      <a:lnTo>
                        <a:pt x="77" y="87"/>
                      </a:lnTo>
                      <a:lnTo>
                        <a:pt x="77" y="92"/>
                      </a:lnTo>
                      <a:lnTo>
                        <a:pt x="73" y="97"/>
                      </a:lnTo>
                      <a:lnTo>
                        <a:pt x="73" y="106"/>
                      </a:lnTo>
                      <a:lnTo>
                        <a:pt x="73" y="111"/>
                      </a:lnTo>
                      <a:lnTo>
                        <a:pt x="73" y="121"/>
                      </a:lnTo>
                      <a:lnTo>
                        <a:pt x="77" y="126"/>
                      </a:lnTo>
                      <a:lnTo>
                        <a:pt x="82" y="131"/>
                      </a:lnTo>
                      <a:lnTo>
                        <a:pt x="82" y="135"/>
                      </a:lnTo>
                      <a:lnTo>
                        <a:pt x="87" y="135"/>
                      </a:lnTo>
                      <a:lnTo>
                        <a:pt x="87" y="140"/>
                      </a:lnTo>
                      <a:lnTo>
                        <a:pt x="92" y="140"/>
                      </a:lnTo>
                      <a:lnTo>
                        <a:pt x="97" y="140"/>
                      </a:lnTo>
                      <a:lnTo>
                        <a:pt x="97" y="145"/>
                      </a:lnTo>
                      <a:lnTo>
                        <a:pt x="101" y="145"/>
                      </a:lnTo>
                      <a:lnTo>
                        <a:pt x="111" y="145"/>
                      </a:lnTo>
                      <a:lnTo>
                        <a:pt x="121" y="145"/>
                      </a:lnTo>
                      <a:lnTo>
                        <a:pt x="130" y="145"/>
                      </a:lnTo>
                      <a:lnTo>
                        <a:pt x="140" y="145"/>
                      </a:lnTo>
                      <a:lnTo>
                        <a:pt x="150" y="145"/>
                      </a:lnTo>
                      <a:lnTo>
                        <a:pt x="159" y="145"/>
                      </a:lnTo>
                      <a:lnTo>
                        <a:pt x="169" y="145"/>
                      </a:lnTo>
                      <a:lnTo>
                        <a:pt x="179" y="140"/>
                      </a:lnTo>
                      <a:lnTo>
                        <a:pt x="184" y="140"/>
                      </a:lnTo>
                      <a:lnTo>
                        <a:pt x="193" y="140"/>
                      </a:lnTo>
                      <a:lnTo>
                        <a:pt x="203" y="140"/>
                      </a:lnTo>
                      <a:lnTo>
                        <a:pt x="213" y="140"/>
                      </a:lnTo>
                      <a:lnTo>
                        <a:pt x="222" y="140"/>
                      </a:lnTo>
                      <a:lnTo>
                        <a:pt x="232" y="140"/>
                      </a:lnTo>
                      <a:lnTo>
                        <a:pt x="242" y="140"/>
                      </a:lnTo>
                      <a:lnTo>
                        <a:pt x="251" y="140"/>
                      </a:lnTo>
                      <a:lnTo>
                        <a:pt x="256" y="140"/>
                      </a:lnTo>
                      <a:lnTo>
                        <a:pt x="261" y="135"/>
                      </a:lnTo>
                      <a:lnTo>
                        <a:pt x="266" y="135"/>
                      </a:lnTo>
                      <a:lnTo>
                        <a:pt x="270" y="135"/>
                      </a:lnTo>
                      <a:lnTo>
                        <a:pt x="270" y="140"/>
                      </a:lnTo>
                      <a:lnTo>
                        <a:pt x="270" y="145"/>
                      </a:lnTo>
                      <a:lnTo>
                        <a:pt x="270" y="150"/>
                      </a:lnTo>
                      <a:lnTo>
                        <a:pt x="270" y="155"/>
                      </a:lnTo>
                      <a:lnTo>
                        <a:pt x="270" y="164"/>
                      </a:lnTo>
                      <a:lnTo>
                        <a:pt x="275" y="169"/>
                      </a:lnTo>
                      <a:lnTo>
                        <a:pt x="275" y="174"/>
                      </a:lnTo>
                      <a:lnTo>
                        <a:pt x="275" y="179"/>
                      </a:lnTo>
                      <a:lnTo>
                        <a:pt x="275" y="184"/>
                      </a:lnTo>
                      <a:lnTo>
                        <a:pt x="275" y="188"/>
                      </a:lnTo>
                      <a:lnTo>
                        <a:pt x="275" y="198"/>
                      </a:lnTo>
                      <a:lnTo>
                        <a:pt x="275" y="203"/>
                      </a:lnTo>
                      <a:lnTo>
                        <a:pt x="275" y="208"/>
                      </a:lnTo>
                      <a:lnTo>
                        <a:pt x="275" y="213"/>
                      </a:lnTo>
                      <a:lnTo>
                        <a:pt x="275" y="222"/>
                      </a:lnTo>
                      <a:lnTo>
                        <a:pt x="275" y="227"/>
                      </a:lnTo>
                      <a:lnTo>
                        <a:pt x="275" y="232"/>
                      </a:lnTo>
                      <a:lnTo>
                        <a:pt x="275" y="237"/>
                      </a:lnTo>
                      <a:lnTo>
                        <a:pt x="270" y="242"/>
                      </a:lnTo>
                      <a:lnTo>
                        <a:pt x="270" y="246"/>
                      </a:lnTo>
                      <a:lnTo>
                        <a:pt x="270" y="251"/>
                      </a:lnTo>
                      <a:lnTo>
                        <a:pt x="270" y="256"/>
                      </a:lnTo>
                      <a:lnTo>
                        <a:pt x="266" y="256"/>
                      </a:lnTo>
                      <a:lnTo>
                        <a:pt x="266" y="261"/>
                      </a:lnTo>
                      <a:lnTo>
                        <a:pt x="266" y="266"/>
                      </a:lnTo>
                      <a:lnTo>
                        <a:pt x="266" y="271"/>
                      </a:lnTo>
                      <a:lnTo>
                        <a:pt x="261" y="271"/>
                      </a:lnTo>
                      <a:lnTo>
                        <a:pt x="261" y="275"/>
                      </a:lnTo>
                      <a:lnTo>
                        <a:pt x="261" y="299"/>
                      </a:lnTo>
                      <a:lnTo>
                        <a:pt x="261" y="324"/>
                      </a:lnTo>
                      <a:lnTo>
                        <a:pt x="266" y="348"/>
                      </a:lnTo>
                      <a:lnTo>
                        <a:pt x="266" y="367"/>
                      </a:lnTo>
                      <a:lnTo>
                        <a:pt x="266" y="391"/>
                      </a:lnTo>
                      <a:lnTo>
                        <a:pt x="270" y="415"/>
                      </a:lnTo>
                      <a:lnTo>
                        <a:pt x="270" y="440"/>
                      </a:lnTo>
                      <a:lnTo>
                        <a:pt x="275" y="464"/>
                      </a:lnTo>
                      <a:lnTo>
                        <a:pt x="275" y="488"/>
                      </a:lnTo>
                      <a:lnTo>
                        <a:pt x="280" y="512"/>
                      </a:lnTo>
                      <a:lnTo>
                        <a:pt x="280" y="536"/>
                      </a:lnTo>
                      <a:lnTo>
                        <a:pt x="285" y="555"/>
                      </a:lnTo>
                      <a:lnTo>
                        <a:pt x="285" y="580"/>
                      </a:lnTo>
                      <a:lnTo>
                        <a:pt x="290" y="604"/>
                      </a:lnTo>
                      <a:lnTo>
                        <a:pt x="290" y="623"/>
                      </a:lnTo>
                      <a:lnTo>
                        <a:pt x="290" y="647"/>
                      </a:lnTo>
                      <a:lnTo>
                        <a:pt x="295" y="662"/>
                      </a:lnTo>
                      <a:lnTo>
                        <a:pt x="295" y="681"/>
                      </a:lnTo>
                      <a:lnTo>
                        <a:pt x="299" y="695"/>
                      </a:lnTo>
                      <a:lnTo>
                        <a:pt x="299" y="710"/>
                      </a:lnTo>
                      <a:lnTo>
                        <a:pt x="304" y="724"/>
                      </a:lnTo>
                      <a:lnTo>
                        <a:pt x="304" y="739"/>
                      </a:lnTo>
                      <a:lnTo>
                        <a:pt x="309" y="753"/>
                      </a:lnTo>
                      <a:lnTo>
                        <a:pt x="309" y="768"/>
                      </a:lnTo>
                      <a:lnTo>
                        <a:pt x="314" y="787"/>
                      </a:lnTo>
                      <a:lnTo>
                        <a:pt x="314" y="802"/>
                      </a:lnTo>
                      <a:lnTo>
                        <a:pt x="319" y="816"/>
                      </a:lnTo>
                      <a:lnTo>
                        <a:pt x="324" y="831"/>
                      </a:lnTo>
                      <a:lnTo>
                        <a:pt x="324" y="845"/>
                      </a:lnTo>
                      <a:lnTo>
                        <a:pt x="328" y="860"/>
                      </a:lnTo>
                      <a:lnTo>
                        <a:pt x="333" y="874"/>
                      </a:lnTo>
                      <a:lnTo>
                        <a:pt x="333" y="888"/>
                      </a:lnTo>
                      <a:lnTo>
                        <a:pt x="338" y="893"/>
                      </a:lnTo>
                      <a:lnTo>
                        <a:pt x="338" y="898"/>
                      </a:lnTo>
                      <a:lnTo>
                        <a:pt x="338" y="903"/>
                      </a:lnTo>
                      <a:lnTo>
                        <a:pt x="333" y="908"/>
                      </a:lnTo>
                      <a:lnTo>
                        <a:pt x="333" y="913"/>
                      </a:lnTo>
                      <a:lnTo>
                        <a:pt x="333" y="917"/>
                      </a:lnTo>
                      <a:lnTo>
                        <a:pt x="333" y="922"/>
                      </a:lnTo>
                      <a:lnTo>
                        <a:pt x="333" y="927"/>
                      </a:lnTo>
                      <a:lnTo>
                        <a:pt x="333" y="932"/>
                      </a:lnTo>
                      <a:lnTo>
                        <a:pt x="338" y="937"/>
                      </a:lnTo>
                      <a:lnTo>
                        <a:pt x="338" y="942"/>
                      </a:lnTo>
                      <a:lnTo>
                        <a:pt x="343" y="942"/>
                      </a:lnTo>
                      <a:lnTo>
                        <a:pt x="348" y="942"/>
                      </a:lnTo>
                      <a:lnTo>
                        <a:pt x="353" y="942"/>
                      </a:lnTo>
                      <a:lnTo>
                        <a:pt x="353" y="946"/>
                      </a:lnTo>
                      <a:lnTo>
                        <a:pt x="357" y="946"/>
                      </a:lnTo>
                      <a:lnTo>
                        <a:pt x="362" y="946"/>
                      </a:lnTo>
                      <a:lnTo>
                        <a:pt x="362" y="951"/>
                      </a:lnTo>
                      <a:lnTo>
                        <a:pt x="367" y="951"/>
                      </a:lnTo>
                      <a:lnTo>
                        <a:pt x="367" y="956"/>
                      </a:lnTo>
                      <a:lnTo>
                        <a:pt x="367" y="961"/>
                      </a:lnTo>
                      <a:lnTo>
                        <a:pt x="372" y="966"/>
                      </a:lnTo>
                      <a:lnTo>
                        <a:pt x="367" y="971"/>
                      </a:lnTo>
                      <a:lnTo>
                        <a:pt x="367" y="975"/>
                      </a:lnTo>
                      <a:lnTo>
                        <a:pt x="367" y="980"/>
                      </a:lnTo>
                      <a:lnTo>
                        <a:pt x="362" y="985"/>
                      </a:lnTo>
                      <a:lnTo>
                        <a:pt x="362" y="990"/>
                      </a:lnTo>
                      <a:lnTo>
                        <a:pt x="357" y="990"/>
                      </a:lnTo>
                      <a:lnTo>
                        <a:pt x="357" y="995"/>
                      </a:lnTo>
                      <a:lnTo>
                        <a:pt x="353" y="995"/>
                      </a:lnTo>
                      <a:lnTo>
                        <a:pt x="348" y="995"/>
                      </a:lnTo>
                      <a:lnTo>
                        <a:pt x="348" y="1000"/>
                      </a:lnTo>
                      <a:lnTo>
                        <a:pt x="338" y="1000"/>
                      </a:lnTo>
                      <a:lnTo>
                        <a:pt x="333" y="1004"/>
                      </a:lnTo>
                      <a:lnTo>
                        <a:pt x="324" y="1004"/>
                      </a:lnTo>
                      <a:lnTo>
                        <a:pt x="314" y="1004"/>
                      </a:lnTo>
                      <a:lnTo>
                        <a:pt x="309" y="1004"/>
                      </a:lnTo>
                      <a:lnTo>
                        <a:pt x="299" y="1004"/>
                      </a:lnTo>
                      <a:lnTo>
                        <a:pt x="290" y="1009"/>
                      </a:lnTo>
                      <a:lnTo>
                        <a:pt x="280" y="1004"/>
                      </a:lnTo>
                      <a:lnTo>
                        <a:pt x="275" y="1004"/>
                      </a:lnTo>
                      <a:lnTo>
                        <a:pt x="266" y="1004"/>
                      </a:lnTo>
                      <a:lnTo>
                        <a:pt x="256" y="1004"/>
                      </a:lnTo>
                      <a:lnTo>
                        <a:pt x="246" y="1004"/>
                      </a:lnTo>
                      <a:lnTo>
                        <a:pt x="242" y="1000"/>
                      </a:lnTo>
                      <a:lnTo>
                        <a:pt x="232" y="1000"/>
                      </a:lnTo>
                      <a:lnTo>
                        <a:pt x="222" y="1000"/>
                      </a:lnTo>
                      <a:lnTo>
                        <a:pt x="217" y="1000"/>
                      </a:lnTo>
                      <a:lnTo>
                        <a:pt x="208" y="1000"/>
                      </a:lnTo>
                      <a:lnTo>
                        <a:pt x="198" y="1000"/>
                      </a:lnTo>
                      <a:lnTo>
                        <a:pt x="188" y="1000"/>
                      </a:lnTo>
                      <a:lnTo>
                        <a:pt x="179" y="1000"/>
                      </a:lnTo>
                      <a:lnTo>
                        <a:pt x="169" y="1000"/>
                      </a:lnTo>
                      <a:lnTo>
                        <a:pt x="159" y="1000"/>
                      </a:lnTo>
                      <a:lnTo>
                        <a:pt x="150" y="995"/>
                      </a:lnTo>
                      <a:lnTo>
                        <a:pt x="140" y="995"/>
                      </a:lnTo>
                      <a:lnTo>
                        <a:pt x="135" y="995"/>
                      </a:lnTo>
                      <a:lnTo>
                        <a:pt x="126" y="995"/>
                      </a:lnTo>
                      <a:lnTo>
                        <a:pt x="116" y="1000"/>
                      </a:lnTo>
                      <a:lnTo>
                        <a:pt x="106" y="1000"/>
                      </a:lnTo>
                      <a:lnTo>
                        <a:pt x="97" y="1004"/>
                      </a:lnTo>
                      <a:lnTo>
                        <a:pt x="87" y="1009"/>
                      </a:lnTo>
                      <a:lnTo>
                        <a:pt x="82" y="1014"/>
                      </a:lnTo>
                      <a:lnTo>
                        <a:pt x="73" y="1019"/>
                      </a:lnTo>
                      <a:lnTo>
                        <a:pt x="68" y="1019"/>
                      </a:lnTo>
                      <a:lnTo>
                        <a:pt x="68" y="1024"/>
                      </a:lnTo>
                      <a:lnTo>
                        <a:pt x="63" y="1024"/>
                      </a:lnTo>
                      <a:lnTo>
                        <a:pt x="58" y="1028"/>
                      </a:lnTo>
                      <a:lnTo>
                        <a:pt x="53" y="1028"/>
                      </a:lnTo>
                      <a:lnTo>
                        <a:pt x="48" y="1028"/>
                      </a:lnTo>
                      <a:lnTo>
                        <a:pt x="44" y="1028"/>
                      </a:lnTo>
                      <a:lnTo>
                        <a:pt x="44" y="1033"/>
                      </a:lnTo>
                      <a:lnTo>
                        <a:pt x="39" y="1033"/>
                      </a:lnTo>
                      <a:lnTo>
                        <a:pt x="34" y="1033"/>
                      </a:lnTo>
                      <a:lnTo>
                        <a:pt x="29" y="1033"/>
                      </a:lnTo>
                      <a:lnTo>
                        <a:pt x="24" y="1033"/>
                      </a:lnTo>
                      <a:lnTo>
                        <a:pt x="24" y="1028"/>
                      </a:lnTo>
                      <a:lnTo>
                        <a:pt x="19" y="1028"/>
                      </a:lnTo>
                      <a:lnTo>
                        <a:pt x="15" y="1028"/>
                      </a:lnTo>
                      <a:lnTo>
                        <a:pt x="15" y="1024"/>
                      </a:lnTo>
                      <a:lnTo>
                        <a:pt x="10" y="1024"/>
                      </a:lnTo>
                      <a:lnTo>
                        <a:pt x="10" y="1019"/>
                      </a:lnTo>
                      <a:lnTo>
                        <a:pt x="5" y="1019"/>
                      </a:lnTo>
                      <a:lnTo>
                        <a:pt x="5" y="1014"/>
                      </a:lnTo>
                      <a:lnTo>
                        <a:pt x="0" y="1014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0" y="1000"/>
                      </a:lnTo>
                      <a:lnTo>
                        <a:pt x="0" y="995"/>
                      </a:lnTo>
                      <a:lnTo>
                        <a:pt x="5" y="990"/>
                      </a:lnTo>
                      <a:lnTo>
                        <a:pt x="10" y="985"/>
                      </a:lnTo>
                      <a:lnTo>
                        <a:pt x="15" y="980"/>
                      </a:lnTo>
                      <a:lnTo>
                        <a:pt x="15" y="975"/>
                      </a:lnTo>
                      <a:lnTo>
                        <a:pt x="19" y="975"/>
                      </a:lnTo>
                      <a:lnTo>
                        <a:pt x="19" y="971"/>
                      </a:lnTo>
                      <a:lnTo>
                        <a:pt x="19" y="966"/>
                      </a:lnTo>
                      <a:lnTo>
                        <a:pt x="19" y="961"/>
                      </a:lnTo>
                      <a:lnTo>
                        <a:pt x="29" y="888"/>
                      </a:lnTo>
                      <a:lnTo>
                        <a:pt x="39" y="811"/>
                      </a:lnTo>
                      <a:lnTo>
                        <a:pt x="44" y="739"/>
                      </a:lnTo>
                      <a:lnTo>
                        <a:pt x="48" y="662"/>
                      </a:lnTo>
                      <a:lnTo>
                        <a:pt x="53" y="584"/>
                      </a:lnTo>
                      <a:lnTo>
                        <a:pt x="58" y="560"/>
                      </a:lnTo>
                      <a:lnTo>
                        <a:pt x="58" y="507"/>
                      </a:lnTo>
                      <a:lnTo>
                        <a:pt x="58" y="454"/>
                      </a:lnTo>
                      <a:lnTo>
                        <a:pt x="63" y="401"/>
                      </a:lnTo>
                      <a:lnTo>
                        <a:pt x="63" y="348"/>
                      </a:lnTo>
                      <a:lnTo>
                        <a:pt x="58" y="295"/>
                      </a:lnTo>
                      <a:lnTo>
                        <a:pt x="58" y="280"/>
                      </a:lnTo>
                      <a:lnTo>
                        <a:pt x="58" y="266"/>
                      </a:lnTo>
                      <a:lnTo>
                        <a:pt x="58" y="251"/>
                      </a:lnTo>
                      <a:lnTo>
                        <a:pt x="48" y="237"/>
                      </a:lnTo>
                      <a:lnTo>
                        <a:pt x="39" y="227"/>
                      </a:lnTo>
                      <a:lnTo>
                        <a:pt x="34" y="213"/>
                      </a:lnTo>
                      <a:lnTo>
                        <a:pt x="29" y="208"/>
                      </a:lnTo>
                      <a:lnTo>
                        <a:pt x="29" y="184"/>
                      </a:lnTo>
                      <a:lnTo>
                        <a:pt x="29" y="164"/>
                      </a:lnTo>
                      <a:lnTo>
                        <a:pt x="24" y="140"/>
                      </a:lnTo>
                      <a:lnTo>
                        <a:pt x="19" y="121"/>
                      </a:lnTo>
                      <a:lnTo>
                        <a:pt x="19" y="102"/>
                      </a:lnTo>
                      <a:lnTo>
                        <a:pt x="19" y="92"/>
                      </a:lnTo>
                      <a:lnTo>
                        <a:pt x="19" y="77"/>
                      </a:lnTo>
                      <a:lnTo>
                        <a:pt x="15" y="58"/>
                      </a:lnTo>
                      <a:lnTo>
                        <a:pt x="15" y="44"/>
                      </a:lnTo>
                      <a:lnTo>
                        <a:pt x="15" y="24"/>
                      </a:lnTo>
                      <a:lnTo>
                        <a:pt x="15" y="10"/>
                      </a:lnTo>
                      <a:lnTo>
                        <a:pt x="19" y="5"/>
                      </a:lnTo>
                      <a:lnTo>
                        <a:pt x="29" y="0"/>
                      </a:lnTo>
                      <a:lnTo>
                        <a:pt x="44" y="0"/>
                      </a:lnTo>
                      <a:lnTo>
                        <a:pt x="58" y="5"/>
                      </a:lnTo>
                      <a:lnTo>
                        <a:pt x="73" y="5"/>
                      </a:lnTo>
                      <a:lnTo>
                        <a:pt x="87" y="5"/>
                      </a:lnTo>
                      <a:lnTo>
                        <a:pt x="92" y="5"/>
                      </a:lnTo>
                      <a:close/>
                    </a:path>
                  </a:pathLst>
                </a:custGeom>
                <a:solidFill>
                  <a:srgbClr val="FFFF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8" name="Freeform 2085">
                  <a:extLst>
                    <a:ext uri="{FF2B5EF4-FFF2-40B4-BE49-F238E27FC236}">
                      <a16:creationId xmlns:a16="http://schemas.microsoft.com/office/drawing/2014/main" id="{93231773-2202-4B8F-B4DD-8321B6434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553"/>
                  <a:ext cx="19" cy="116"/>
                </a:xfrm>
                <a:custGeom>
                  <a:avLst/>
                  <a:gdLst>
                    <a:gd name="T0" fmla="*/ 19 w 19"/>
                    <a:gd name="T1" fmla="*/ 0 h 116"/>
                    <a:gd name="T2" fmla="*/ 19 w 19"/>
                    <a:gd name="T3" fmla="*/ 10 h 116"/>
                    <a:gd name="T4" fmla="*/ 19 w 19"/>
                    <a:gd name="T5" fmla="*/ 19 h 116"/>
                    <a:gd name="T6" fmla="*/ 19 w 19"/>
                    <a:gd name="T7" fmla="*/ 24 h 116"/>
                    <a:gd name="T8" fmla="*/ 19 w 19"/>
                    <a:gd name="T9" fmla="*/ 34 h 116"/>
                    <a:gd name="T10" fmla="*/ 14 w 19"/>
                    <a:gd name="T11" fmla="*/ 39 h 116"/>
                    <a:gd name="T12" fmla="*/ 14 w 19"/>
                    <a:gd name="T13" fmla="*/ 43 h 116"/>
                    <a:gd name="T14" fmla="*/ 14 w 19"/>
                    <a:gd name="T15" fmla="*/ 53 h 116"/>
                    <a:gd name="T16" fmla="*/ 9 w 19"/>
                    <a:gd name="T17" fmla="*/ 58 h 116"/>
                    <a:gd name="T18" fmla="*/ 9 w 19"/>
                    <a:gd name="T19" fmla="*/ 68 h 116"/>
                    <a:gd name="T20" fmla="*/ 4 w 19"/>
                    <a:gd name="T21" fmla="*/ 72 h 116"/>
                    <a:gd name="T22" fmla="*/ 4 w 19"/>
                    <a:gd name="T23" fmla="*/ 82 h 116"/>
                    <a:gd name="T24" fmla="*/ 4 w 19"/>
                    <a:gd name="T25" fmla="*/ 87 h 116"/>
                    <a:gd name="T26" fmla="*/ 0 w 19"/>
                    <a:gd name="T27" fmla="*/ 92 h 116"/>
                    <a:gd name="T28" fmla="*/ 0 w 19"/>
                    <a:gd name="T29" fmla="*/ 101 h 116"/>
                    <a:gd name="T30" fmla="*/ 0 w 19"/>
                    <a:gd name="T31" fmla="*/ 106 h 116"/>
                    <a:gd name="T32" fmla="*/ 0 w 19"/>
                    <a:gd name="T33" fmla="*/ 116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16"/>
                    <a:gd name="T53" fmla="*/ 19 w 19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16">
                      <a:moveTo>
                        <a:pt x="19" y="0"/>
                      </a:moveTo>
                      <a:lnTo>
                        <a:pt x="19" y="10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9" y="34"/>
                      </a:lnTo>
                      <a:lnTo>
                        <a:pt x="14" y="39"/>
                      </a:lnTo>
                      <a:lnTo>
                        <a:pt x="14" y="43"/>
                      </a:lnTo>
                      <a:lnTo>
                        <a:pt x="14" y="53"/>
                      </a:lnTo>
                      <a:lnTo>
                        <a:pt x="9" y="58"/>
                      </a:lnTo>
                      <a:lnTo>
                        <a:pt x="9" y="68"/>
                      </a:lnTo>
                      <a:lnTo>
                        <a:pt x="4" y="72"/>
                      </a:lnTo>
                      <a:lnTo>
                        <a:pt x="4" y="82"/>
                      </a:lnTo>
                      <a:lnTo>
                        <a:pt x="4" y="87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0" y="106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9" name="Freeform 2086">
                  <a:extLst>
                    <a:ext uri="{FF2B5EF4-FFF2-40B4-BE49-F238E27FC236}">
                      <a16:creationId xmlns:a16="http://schemas.microsoft.com/office/drawing/2014/main" id="{4E2831BE-614A-490A-8E6A-81EF87C64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669"/>
                  <a:ext cx="28" cy="24"/>
                </a:xfrm>
                <a:custGeom>
                  <a:avLst/>
                  <a:gdLst>
                    <a:gd name="T0" fmla="*/ 0 w 28"/>
                    <a:gd name="T1" fmla="*/ 0 h 24"/>
                    <a:gd name="T2" fmla="*/ 0 w 28"/>
                    <a:gd name="T3" fmla="*/ 0 h 24"/>
                    <a:gd name="T4" fmla="*/ 4 w 28"/>
                    <a:gd name="T5" fmla="*/ 5 h 24"/>
                    <a:gd name="T6" fmla="*/ 4 w 28"/>
                    <a:gd name="T7" fmla="*/ 5 h 24"/>
                    <a:gd name="T8" fmla="*/ 4 w 28"/>
                    <a:gd name="T9" fmla="*/ 5 h 24"/>
                    <a:gd name="T10" fmla="*/ 9 w 28"/>
                    <a:gd name="T11" fmla="*/ 10 h 24"/>
                    <a:gd name="T12" fmla="*/ 9 w 28"/>
                    <a:gd name="T13" fmla="*/ 10 h 24"/>
                    <a:gd name="T14" fmla="*/ 9 w 28"/>
                    <a:gd name="T15" fmla="*/ 14 h 24"/>
                    <a:gd name="T16" fmla="*/ 14 w 28"/>
                    <a:gd name="T17" fmla="*/ 14 h 24"/>
                    <a:gd name="T18" fmla="*/ 14 w 28"/>
                    <a:gd name="T19" fmla="*/ 14 h 24"/>
                    <a:gd name="T20" fmla="*/ 14 w 28"/>
                    <a:gd name="T21" fmla="*/ 19 h 24"/>
                    <a:gd name="T22" fmla="*/ 19 w 28"/>
                    <a:gd name="T23" fmla="*/ 19 h 24"/>
                    <a:gd name="T24" fmla="*/ 19 w 28"/>
                    <a:gd name="T25" fmla="*/ 19 h 24"/>
                    <a:gd name="T26" fmla="*/ 24 w 28"/>
                    <a:gd name="T27" fmla="*/ 19 h 24"/>
                    <a:gd name="T28" fmla="*/ 24 w 28"/>
                    <a:gd name="T29" fmla="*/ 24 h 24"/>
                    <a:gd name="T30" fmla="*/ 28 w 28"/>
                    <a:gd name="T31" fmla="*/ 24 h 24"/>
                    <a:gd name="T32" fmla="*/ 28 w 28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24"/>
                    <a:gd name="T53" fmla="*/ 28 w 28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9" y="19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28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0" name="Freeform 2087">
                  <a:extLst>
                    <a:ext uri="{FF2B5EF4-FFF2-40B4-BE49-F238E27FC236}">
                      <a16:creationId xmlns:a16="http://schemas.microsoft.com/office/drawing/2014/main" id="{4C703E0D-0603-45FD-9FB9-5F7DEB8AD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5" y="2688"/>
                  <a:ext cx="150" cy="5"/>
                </a:xfrm>
                <a:custGeom>
                  <a:avLst/>
                  <a:gdLst>
                    <a:gd name="T0" fmla="*/ 0 w 150"/>
                    <a:gd name="T1" fmla="*/ 5 h 5"/>
                    <a:gd name="T2" fmla="*/ 10 w 150"/>
                    <a:gd name="T3" fmla="*/ 5 h 5"/>
                    <a:gd name="T4" fmla="*/ 20 w 150"/>
                    <a:gd name="T5" fmla="*/ 5 h 5"/>
                    <a:gd name="T6" fmla="*/ 29 w 150"/>
                    <a:gd name="T7" fmla="*/ 5 h 5"/>
                    <a:gd name="T8" fmla="*/ 39 w 150"/>
                    <a:gd name="T9" fmla="*/ 5 h 5"/>
                    <a:gd name="T10" fmla="*/ 49 w 150"/>
                    <a:gd name="T11" fmla="*/ 5 h 5"/>
                    <a:gd name="T12" fmla="*/ 58 w 150"/>
                    <a:gd name="T13" fmla="*/ 5 h 5"/>
                    <a:gd name="T14" fmla="*/ 68 w 150"/>
                    <a:gd name="T15" fmla="*/ 5 h 5"/>
                    <a:gd name="T16" fmla="*/ 78 w 150"/>
                    <a:gd name="T17" fmla="*/ 0 h 5"/>
                    <a:gd name="T18" fmla="*/ 83 w 150"/>
                    <a:gd name="T19" fmla="*/ 0 h 5"/>
                    <a:gd name="T20" fmla="*/ 92 w 150"/>
                    <a:gd name="T21" fmla="*/ 0 h 5"/>
                    <a:gd name="T22" fmla="*/ 102 w 150"/>
                    <a:gd name="T23" fmla="*/ 0 h 5"/>
                    <a:gd name="T24" fmla="*/ 112 w 150"/>
                    <a:gd name="T25" fmla="*/ 0 h 5"/>
                    <a:gd name="T26" fmla="*/ 121 w 150"/>
                    <a:gd name="T27" fmla="*/ 0 h 5"/>
                    <a:gd name="T28" fmla="*/ 131 w 150"/>
                    <a:gd name="T29" fmla="*/ 0 h 5"/>
                    <a:gd name="T30" fmla="*/ 141 w 150"/>
                    <a:gd name="T31" fmla="*/ 0 h 5"/>
                    <a:gd name="T32" fmla="*/ 150 w 150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0"/>
                    <a:gd name="T52" fmla="*/ 0 h 5"/>
                    <a:gd name="T53" fmla="*/ 150 w 15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0" h="5">
                      <a:moveTo>
                        <a:pt x="0" y="5"/>
                      </a:moveTo>
                      <a:lnTo>
                        <a:pt x="10" y="5"/>
                      </a:lnTo>
                      <a:lnTo>
                        <a:pt x="20" y="5"/>
                      </a:lnTo>
                      <a:lnTo>
                        <a:pt x="29" y="5"/>
                      </a:lnTo>
                      <a:lnTo>
                        <a:pt x="39" y="5"/>
                      </a:lnTo>
                      <a:lnTo>
                        <a:pt x="49" y="5"/>
                      </a:lnTo>
                      <a:lnTo>
                        <a:pt x="58" y="5"/>
                      </a:lnTo>
                      <a:lnTo>
                        <a:pt x="68" y="5"/>
                      </a:lnTo>
                      <a:lnTo>
                        <a:pt x="78" y="0"/>
                      </a:lnTo>
                      <a:lnTo>
                        <a:pt x="83" y="0"/>
                      </a:lnTo>
                      <a:lnTo>
                        <a:pt x="92" y="0"/>
                      </a:lnTo>
                      <a:lnTo>
                        <a:pt x="102" y="0"/>
                      </a:lnTo>
                      <a:lnTo>
                        <a:pt x="112" y="0"/>
                      </a:lnTo>
                      <a:lnTo>
                        <a:pt x="121" y="0"/>
                      </a:lnTo>
                      <a:lnTo>
                        <a:pt x="131" y="0"/>
                      </a:lnTo>
                      <a:lnTo>
                        <a:pt x="141" y="0"/>
                      </a:lnTo>
                      <a:lnTo>
                        <a:pt x="1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1" name="Freeform 2088">
                  <a:extLst>
                    <a:ext uri="{FF2B5EF4-FFF2-40B4-BE49-F238E27FC236}">
                      <a16:creationId xmlns:a16="http://schemas.microsoft.com/office/drawing/2014/main" id="{0D5EE470-0879-49AC-A8C7-B12665256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5" y="2683"/>
                  <a:ext cx="19" cy="5"/>
                </a:xfrm>
                <a:custGeom>
                  <a:avLst/>
                  <a:gdLst>
                    <a:gd name="T0" fmla="*/ 0 w 19"/>
                    <a:gd name="T1" fmla="*/ 5 h 5"/>
                    <a:gd name="T2" fmla="*/ 0 w 19"/>
                    <a:gd name="T3" fmla="*/ 5 h 5"/>
                    <a:gd name="T4" fmla="*/ 5 w 19"/>
                    <a:gd name="T5" fmla="*/ 5 h 5"/>
                    <a:gd name="T6" fmla="*/ 5 w 19"/>
                    <a:gd name="T7" fmla="*/ 5 h 5"/>
                    <a:gd name="T8" fmla="*/ 5 w 19"/>
                    <a:gd name="T9" fmla="*/ 5 h 5"/>
                    <a:gd name="T10" fmla="*/ 5 w 19"/>
                    <a:gd name="T11" fmla="*/ 5 h 5"/>
                    <a:gd name="T12" fmla="*/ 10 w 19"/>
                    <a:gd name="T13" fmla="*/ 0 h 5"/>
                    <a:gd name="T14" fmla="*/ 10 w 19"/>
                    <a:gd name="T15" fmla="*/ 0 h 5"/>
                    <a:gd name="T16" fmla="*/ 10 w 19"/>
                    <a:gd name="T17" fmla="*/ 0 h 5"/>
                    <a:gd name="T18" fmla="*/ 15 w 19"/>
                    <a:gd name="T19" fmla="*/ 0 h 5"/>
                    <a:gd name="T20" fmla="*/ 15 w 19"/>
                    <a:gd name="T21" fmla="*/ 0 h 5"/>
                    <a:gd name="T22" fmla="*/ 15 w 19"/>
                    <a:gd name="T23" fmla="*/ 0 h 5"/>
                    <a:gd name="T24" fmla="*/ 15 w 19"/>
                    <a:gd name="T25" fmla="*/ 0 h 5"/>
                    <a:gd name="T26" fmla="*/ 19 w 19"/>
                    <a:gd name="T27" fmla="*/ 0 h 5"/>
                    <a:gd name="T28" fmla="*/ 19 w 19"/>
                    <a:gd name="T29" fmla="*/ 0 h 5"/>
                    <a:gd name="T30" fmla="*/ 19 w 19"/>
                    <a:gd name="T31" fmla="*/ 0 h 5"/>
                    <a:gd name="T32" fmla="*/ 19 w 1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"/>
                    <a:gd name="T53" fmla="*/ 19 w 1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2" name="Freeform 2089">
                  <a:extLst>
                    <a:ext uri="{FF2B5EF4-FFF2-40B4-BE49-F238E27FC236}">
                      <a16:creationId xmlns:a16="http://schemas.microsoft.com/office/drawing/2014/main" id="{8196351C-B955-4138-8157-240213966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683"/>
                  <a:ext cx="5" cy="92"/>
                </a:xfrm>
                <a:custGeom>
                  <a:avLst/>
                  <a:gdLst>
                    <a:gd name="T0" fmla="*/ 0 w 5"/>
                    <a:gd name="T1" fmla="*/ 0 h 92"/>
                    <a:gd name="T2" fmla="*/ 0 w 5"/>
                    <a:gd name="T3" fmla="*/ 5 h 92"/>
                    <a:gd name="T4" fmla="*/ 0 w 5"/>
                    <a:gd name="T5" fmla="*/ 10 h 92"/>
                    <a:gd name="T6" fmla="*/ 0 w 5"/>
                    <a:gd name="T7" fmla="*/ 15 h 92"/>
                    <a:gd name="T8" fmla="*/ 0 w 5"/>
                    <a:gd name="T9" fmla="*/ 20 h 92"/>
                    <a:gd name="T10" fmla="*/ 0 w 5"/>
                    <a:gd name="T11" fmla="*/ 29 h 92"/>
                    <a:gd name="T12" fmla="*/ 5 w 5"/>
                    <a:gd name="T13" fmla="*/ 34 h 92"/>
                    <a:gd name="T14" fmla="*/ 5 w 5"/>
                    <a:gd name="T15" fmla="*/ 39 h 92"/>
                    <a:gd name="T16" fmla="*/ 5 w 5"/>
                    <a:gd name="T17" fmla="*/ 44 h 92"/>
                    <a:gd name="T18" fmla="*/ 5 w 5"/>
                    <a:gd name="T19" fmla="*/ 49 h 92"/>
                    <a:gd name="T20" fmla="*/ 5 w 5"/>
                    <a:gd name="T21" fmla="*/ 53 h 92"/>
                    <a:gd name="T22" fmla="*/ 5 w 5"/>
                    <a:gd name="T23" fmla="*/ 63 h 92"/>
                    <a:gd name="T24" fmla="*/ 5 w 5"/>
                    <a:gd name="T25" fmla="*/ 68 h 92"/>
                    <a:gd name="T26" fmla="*/ 5 w 5"/>
                    <a:gd name="T27" fmla="*/ 73 h 92"/>
                    <a:gd name="T28" fmla="*/ 5 w 5"/>
                    <a:gd name="T29" fmla="*/ 78 h 92"/>
                    <a:gd name="T30" fmla="*/ 5 w 5"/>
                    <a:gd name="T31" fmla="*/ 87 h 92"/>
                    <a:gd name="T32" fmla="*/ 5 w 5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92"/>
                    <a:gd name="T53" fmla="*/ 5 w 5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9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5" y="49"/>
                      </a:lnTo>
                      <a:lnTo>
                        <a:pt x="5" y="53"/>
                      </a:lnTo>
                      <a:lnTo>
                        <a:pt x="5" y="63"/>
                      </a:lnTo>
                      <a:lnTo>
                        <a:pt x="5" y="68"/>
                      </a:lnTo>
                      <a:lnTo>
                        <a:pt x="5" y="73"/>
                      </a:lnTo>
                      <a:lnTo>
                        <a:pt x="5" y="78"/>
                      </a:lnTo>
                      <a:lnTo>
                        <a:pt x="5" y="87"/>
                      </a:lnTo>
                      <a:lnTo>
                        <a:pt x="5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3" name="Freeform 2090">
                  <a:extLst>
                    <a:ext uri="{FF2B5EF4-FFF2-40B4-BE49-F238E27FC236}">
                      <a16:creationId xmlns:a16="http://schemas.microsoft.com/office/drawing/2014/main" id="{460F3F99-B52B-4B92-9A29-1A222858E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5" y="2775"/>
                  <a:ext cx="14" cy="48"/>
                </a:xfrm>
                <a:custGeom>
                  <a:avLst/>
                  <a:gdLst>
                    <a:gd name="T0" fmla="*/ 14 w 14"/>
                    <a:gd name="T1" fmla="*/ 0 h 48"/>
                    <a:gd name="T2" fmla="*/ 14 w 14"/>
                    <a:gd name="T3" fmla="*/ 0 h 48"/>
                    <a:gd name="T4" fmla="*/ 14 w 14"/>
                    <a:gd name="T5" fmla="*/ 5 h 48"/>
                    <a:gd name="T6" fmla="*/ 14 w 14"/>
                    <a:gd name="T7" fmla="*/ 10 h 48"/>
                    <a:gd name="T8" fmla="*/ 14 w 14"/>
                    <a:gd name="T9" fmla="*/ 10 h 48"/>
                    <a:gd name="T10" fmla="*/ 9 w 14"/>
                    <a:gd name="T11" fmla="*/ 15 h 48"/>
                    <a:gd name="T12" fmla="*/ 9 w 14"/>
                    <a:gd name="T13" fmla="*/ 19 h 48"/>
                    <a:gd name="T14" fmla="*/ 9 w 14"/>
                    <a:gd name="T15" fmla="*/ 19 h 48"/>
                    <a:gd name="T16" fmla="*/ 9 w 14"/>
                    <a:gd name="T17" fmla="*/ 24 h 48"/>
                    <a:gd name="T18" fmla="*/ 9 w 14"/>
                    <a:gd name="T19" fmla="*/ 29 h 48"/>
                    <a:gd name="T20" fmla="*/ 5 w 14"/>
                    <a:gd name="T21" fmla="*/ 29 h 48"/>
                    <a:gd name="T22" fmla="*/ 5 w 14"/>
                    <a:gd name="T23" fmla="*/ 34 h 48"/>
                    <a:gd name="T24" fmla="*/ 5 w 14"/>
                    <a:gd name="T25" fmla="*/ 34 h 48"/>
                    <a:gd name="T26" fmla="*/ 5 w 14"/>
                    <a:gd name="T27" fmla="*/ 39 h 48"/>
                    <a:gd name="T28" fmla="*/ 5 w 14"/>
                    <a:gd name="T29" fmla="*/ 44 h 48"/>
                    <a:gd name="T30" fmla="*/ 0 w 14"/>
                    <a:gd name="T31" fmla="*/ 44 h 48"/>
                    <a:gd name="T32" fmla="*/ 0 w 14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48"/>
                    <a:gd name="T53" fmla="*/ 14 w 14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4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9" y="15"/>
                      </a:lnTo>
                      <a:lnTo>
                        <a:pt x="9" y="19"/>
                      </a:lnTo>
                      <a:lnTo>
                        <a:pt x="9" y="24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5" y="39"/>
                      </a:lnTo>
                      <a:lnTo>
                        <a:pt x="5" y="44"/>
                      </a:lnTo>
                      <a:lnTo>
                        <a:pt x="0" y="44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4" name="Freeform 2091">
                  <a:extLst>
                    <a:ext uri="{FF2B5EF4-FFF2-40B4-BE49-F238E27FC236}">
                      <a16:creationId xmlns:a16="http://schemas.microsoft.com/office/drawing/2014/main" id="{39299716-158E-45D6-A5FE-D4AA0D469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5" y="2823"/>
                  <a:ext cx="29" cy="372"/>
                </a:xfrm>
                <a:custGeom>
                  <a:avLst/>
                  <a:gdLst>
                    <a:gd name="T0" fmla="*/ 0 w 29"/>
                    <a:gd name="T1" fmla="*/ 0 h 372"/>
                    <a:gd name="T2" fmla="*/ 0 w 29"/>
                    <a:gd name="T3" fmla="*/ 24 h 372"/>
                    <a:gd name="T4" fmla="*/ 0 w 29"/>
                    <a:gd name="T5" fmla="*/ 49 h 372"/>
                    <a:gd name="T6" fmla="*/ 5 w 29"/>
                    <a:gd name="T7" fmla="*/ 73 h 372"/>
                    <a:gd name="T8" fmla="*/ 5 w 29"/>
                    <a:gd name="T9" fmla="*/ 92 h 372"/>
                    <a:gd name="T10" fmla="*/ 5 w 29"/>
                    <a:gd name="T11" fmla="*/ 116 h 372"/>
                    <a:gd name="T12" fmla="*/ 9 w 29"/>
                    <a:gd name="T13" fmla="*/ 140 h 372"/>
                    <a:gd name="T14" fmla="*/ 9 w 29"/>
                    <a:gd name="T15" fmla="*/ 165 h 372"/>
                    <a:gd name="T16" fmla="*/ 14 w 29"/>
                    <a:gd name="T17" fmla="*/ 189 h 372"/>
                    <a:gd name="T18" fmla="*/ 14 w 29"/>
                    <a:gd name="T19" fmla="*/ 213 h 372"/>
                    <a:gd name="T20" fmla="*/ 19 w 29"/>
                    <a:gd name="T21" fmla="*/ 237 h 372"/>
                    <a:gd name="T22" fmla="*/ 19 w 29"/>
                    <a:gd name="T23" fmla="*/ 261 h 372"/>
                    <a:gd name="T24" fmla="*/ 24 w 29"/>
                    <a:gd name="T25" fmla="*/ 280 h 372"/>
                    <a:gd name="T26" fmla="*/ 24 w 29"/>
                    <a:gd name="T27" fmla="*/ 305 h 372"/>
                    <a:gd name="T28" fmla="*/ 29 w 29"/>
                    <a:gd name="T29" fmla="*/ 329 h 372"/>
                    <a:gd name="T30" fmla="*/ 29 w 29"/>
                    <a:gd name="T31" fmla="*/ 348 h 372"/>
                    <a:gd name="T32" fmla="*/ 29 w 29"/>
                    <a:gd name="T33" fmla="*/ 372 h 3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72"/>
                    <a:gd name="T53" fmla="*/ 29 w 29"/>
                    <a:gd name="T54" fmla="*/ 372 h 3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72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49"/>
                      </a:lnTo>
                      <a:lnTo>
                        <a:pt x="5" y="73"/>
                      </a:lnTo>
                      <a:lnTo>
                        <a:pt x="5" y="92"/>
                      </a:lnTo>
                      <a:lnTo>
                        <a:pt x="5" y="116"/>
                      </a:lnTo>
                      <a:lnTo>
                        <a:pt x="9" y="140"/>
                      </a:lnTo>
                      <a:lnTo>
                        <a:pt x="9" y="165"/>
                      </a:lnTo>
                      <a:lnTo>
                        <a:pt x="14" y="189"/>
                      </a:lnTo>
                      <a:lnTo>
                        <a:pt x="14" y="213"/>
                      </a:lnTo>
                      <a:lnTo>
                        <a:pt x="19" y="237"/>
                      </a:lnTo>
                      <a:lnTo>
                        <a:pt x="19" y="261"/>
                      </a:lnTo>
                      <a:lnTo>
                        <a:pt x="24" y="280"/>
                      </a:lnTo>
                      <a:lnTo>
                        <a:pt x="24" y="305"/>
                      </a:lnTo>
                      <a:lnTo>
                        <a:pt x="29" y="329"/>
                      </a:lnTo>
                      <a:lnTo>
                        <a:pt x="29" y="348"/>
                      </a:lnTo>
                      <a:lnTo>
                        <a:pt x="29" y="3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5" name="Freeform 2092">
                  <a:extLst>
                    <a:ext uri="{FF2B5EF4-FFF2-40B4-BE49-F238E27FC236}">
                      <a16:creationId xmlns:a16="http://schemas.microsoft.com/office/drawing/2014/main" id="{1941ACDD-302A-4163-A981-99CB1708C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3195"/>
                  <a:ext cx="43" cy="241"/>
                </a:xfrm>
                <a:custGeom>
                  <a:avLst/>
                  <a:gdLst>
                    <a:gd name="T0" fmla="*/ 0 w 43"/>
                    <a:gd name="T1" fmla="*/ 0 h 241"/>
                    <a:gd name="T2" fmla="*/ 5 w 43"/>
                    <a:gd name="T3" fmla="*/ 15 h 241"/>
                    <a:gd name="T4" fmla="*/ 5 w 43"/>
                    <a:gd name="T5" fmla="*/ 34 h 241"/>
                    <a:gd name="T6" fmla="*/ 9 w 43"/>
                    <a:gd name="T7" fmla="*/ 48 h 241"/>
                    <a:gd name="T8" fmla="*/ 9 w 43"/>
                    <a:gd name="T9" fmla="*/ 63 h 241"/>
                    <a:gd name="T10" fmla="*/ 14 w 43"/>
                    <a:gd name="T11" fmla="*/ 77 h 241"/>
                    <a:gd name="T12" fmla="*/ 14 w 43"/>
                    <a:gd name="T13" fmla="*/ 92 h 241"/>
                    <a:gd name="T14" fmla="*/ 19 w 43"/>
                    <a:gd name="T15" fmla="*/ 106 h 241"/>
                    <a:gd name="T16" fmla="*/ 19 w 43"/>
                    <a:gd name="T17" fmla="*/ 121 h 241"/>
                    <a:gd name="T18" fmla="*/ 24 w 43"/>
                    <a:gd name="T19" fmla="*/ 140 h 241"/>
                    <a:gd name="T20" fmla="*/ 24 w 43"/>
                    <a:gd name="T21" fmla="*/ 155 h 241"/>
                    <a:gd name="T22" fmla="*/ 29 w 43"/>
                    <a:gd name="T23" fmla="*/ 169 h 241"/>
                    <a:gd name="T24" fmla="*/ 34 w 43"/>
                    <a:gd name="T25" fmla="*/ 184 h 241"/>
                    <a:gd name="T26" fmla="*/ 34 w 43"/>
                    <a:gd name="T27" fmla="*/ 198 h 241"/>
                    <a:gd name="T28" fmla="*/ 38 w 43"/>
                    <a:gd name="T29" fmla="*/ 213 h 241"/>
                    <a:gd name="T30" fmla="*/ 43 w 43"/>
                    <a:gd name="T31" fmla="*/ 227 h 241"/>
                    <a:gd name="T32" fmla="*/ 43 w 43"/>
                    <a:gd name="T33" fmla="*/ 241 h 2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241"/>
                    <a:gd name="T53" fmla="*/ 43 w 43"/>
                    <a:gd name="T54" fmla="*/ 241 h 24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241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5" y="34"/>
                      </a:lnTo>
                      <a:lnTo>
                        <a:pt x="9" y="48"/>
                      </a:lnTo>
                      <a:lnTo>
                        <a:pt x="9" y="63"/>
                      </a:lnTo>
                      <a:lnTo>
                        <a:pt x="14" y="77"/>
                      </a:lnTo>
                      <a:lnTo>
                        <a:pt x="14" y="92"/>
                      </a:lnTo>
                      <a:lnTo>
                        <a:pt x="19" y="106"/>
                      </a:lnTo>
                      <a:lnTo>
                        <a:pt x="19" y="121"/>
                      </a:lnTo>
                      <a:lnTo>
                        <a:pt x="24" y="140"/>
                      </a:lnTo>
                      <a:lnTo>
                        <a:pt x="24" y="155"/>
                      </a:lnTo>
                      <a:lnTo>
                        <a:pt x="29" y="169"/>
                      </a:lnTo>
                      <a:lnTo>
                        <a:pt x="34" y="184"/>
                      </a:lnTo>
                      <a:lnTo>
                        <a:pt x="34" y="198"/>
                      </a:lnTo>
                      <a:lnTo>
                        <a:pt x="38" y="213"/>
                      </a:lnTo>
                      <a:lnTo>
                        <a:pt x="43" y="227"/>
                      </a:lnTo>
                      <a:lnTo>
                        <a:pt x="43" y="2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6" name="Freeform 2093">
                  <a:extLst>
                    <a:ext uri="{FF2B5EF4-FFF2-40B4-BE49-F238E27FC236}">
                      <a16:creationId xmlns:a16="http://schemas.microsoft.com/office/drawing/2014/main" id="{600B88E5-0597-40FB-9D80-519B20D64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3436"/>
                  <a:ext cx="5" cy="49"/>
                </a:xfrm>
                <a:custGeom>
                  <a:avLst/>
                  <a:gdLst>
                    <a:gd name="T0" fmla="*/ 0 w 5"/>
                    <a:gd name="T1" fmla="*/ 0 h 49"/>
                    <a:gd name="T2" fmla="*/ 5 w 5"/>
                    <a:gd name="T3" fmla="*/ 5 h 49"/>
                    <a:gd name="T4" fmla="*/ 5 w 5"/>
                    <a:gd name="T5" fmla="*/ 10 h 49"/>
                    <a:gd name="T6" fmla="*/ 5 w 5"/>
                    <a:gd name="T7" fmla="*/ 10 h 49"/>
                    <a:gd name="T8" fmla="*/ 5 w 5"/>
                    <a:gd name="T9" fmla="*/ 15 h 49"/>
                    <a:gd name="T10" fmla="*/ 0 w 5"/>
                    <a:gd name="T11" fmla="*/ 20 h 49"/>
                    <a:gd name="T12" fmla="*/ 0 w 5"/>
                    <a:gd name="T13" fmla="*/ 20 h 49"/>
                    <a:gd name="T14" fmla="*/ 0 w 5"/>
                    <a:gd name="T15" fmla="*/ 25 h 49"/>
                    <a:gd name="T16" fmla="*/ 0 w 5"/>
                    <a:gd name="T17" fmla="*/ 29 h 49"/>
                    <a:gd name="T18" fmla="*/ 0 w 5"/>
                    <a:gd name="T19" fmla="*/ 34 h 49"/>
                    <a:gd name="T20" fmla="*/ 0 w 5"/>
                    <a:gd name="T21" fmla="*/ 34 h 49"/>
                    <a:gd name="T22" fmla="*/ 0 w 5"/>
                    <a:gd name="T23" fmla="*/ 39 h 49"/>
                    <a:gd name="T24" fmla="*/ 0 w 5"/>
                    <a:gd name="T25" fmla="*/ 39 h 49"/>
                    <a:gd name="T26" fmla="*/ 0 w 5"/>
                    <a:gd name="T27" fmla="*/ 44 h 49"/>
                    <a:gd name="T28" fmla="*/ 0 w 5"/>
                    <a:gd name="T29" fmla="*/ 44 h 49"/>
                    <a:gd name="T30" fmla="*/ 5 w 5"/>
                    <a:gd name="T31" fmla="*/ 49 h 49"/>
                    <a:gd name="T32" fmla="*/ 5 w 5"/>
                    <a:gd name="T33" fmla="*/ 49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9"/>
                    <a:gd name="T53" fmla="*/ 5 w 5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9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5" y="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7" name="Freeform 2094">
                  <a:extLst>
                    <a:ext uri="{FF2B5EF4-FFF2-40B4-BE49-F238E27FC236}">
                      <a16:creationId xmlns:a16="http://schemas.microsoft.com/office/drawing/2014/main" id="{E0E5E3B7-B986-4AB7-B9F4-CB67216CC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3485"/>
                  <a:ext cx="29" cy="19"/>
                </a:xfrm>
                <a:custGeom>
                  <a:avLst/>
                  <a:gdLst>
                    <a:gd name="T0" fmla="*/ 0 w 29"/>
                    <a:gd name="T1" fmla="*/ 0 h 19"/>
                    <a:gd name="T2" fmla="*/ 0 w 29"/>
                    <a:gd name="T3" fmla="*/ 5 h 19"/>
                    <a:gd name="T4" fmla="*/ 5 w 29"/>
                    <a:gd name="T5" fmla="*/ 5 h 19"/>
                    <a:gd name="T6" fmla="*/ 5 w 29"/>
                    <a:gd name="T7" fmla="*/ 5 h 19"/>
                    <a:gd name="T8" fmla="*/ 10 w 29"/>
                    <a:gd name="T9" fmla="*/ 5 h 19"/>
                    <a:gd name="T10" fmla="*/ 10 w 29"/>
                    <a:gd name="T11" fmla="*/ 5 h 19"/>
                    <a:gd name="T12" fmla="*/ 15 w 29"/>
                    <a:gd name="T13" fmla="*/ 5 h 19"/>
                    <a:gd name="T14" fmla="*/ 15 w 29"/>
                    <a:gd name="T15" fmla="*/ 9 h 19"/>
                    <a:gd name="T16" fmla="*/ 15 w 29"/>
                    <a:gd name="T17" fmla="*/ 9 h 19"/>
                    <a:gd name="T18" fmla="*/ 19 w 29"/>
                    <a:gd name="T19" fmla="*/ 9 h 19"/>
                    <a:gd name="T20" fmla="*/ 19 w 29"/>
                    <a:gd name="T21" fmla="*/ 9 h 19"/>
                    <a:gd name="T22" fmla="*/ 24 w 29"/>
                    <a:gd name="T23" fmla="*/ 9 h 19"/>
                    <a:gd name="T24" fmla="*/ 24 w 29"/>
                    <a:gd name="T25" fmla="*/ 9 h 19"/>
                    <a:gd name="T26" fmla="*/ 24 w 29"/>
                    <a:gd name="T27" fmla="*/ 14 h 19"/>
                    <a:gd name="T28" fmla="*/ 29 w 29"/>
                    <a:gd name="T29" fmla="*/ 14 h 19"/>
                    <a:gd name="T30" fmla="*/ 29 w 29"/>
                    <a:gd name="T31" fmla="*/ 14 h 19"/>
                    <a:gd name="T32" fmla="*/ 29 w 29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9"/>
                    <a:gd name="T53" fmla="*/ 29 w 29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9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4" y="14"/>
                      </a:lnTo>
                      <a:lnTo>
                        <a:pt x="29" y="14"/>
                      </a:lnTo>
                      <a:lnTo>
                        <a:pt x="29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8" name="Freeform 2095">
                  <a:extLst>
                    <a:ext uri="{FF2B5EF4-FFF2-40B4-BE49-F238E27FC236}">
                      <a16:creationId xmlns:a16="http://schemas.microsoft.com/office/drawing/2014/main" id="{50F7B5B2-722A-434C-8E13-E7FE3AF9A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3504"/>
                  <a:ext cx="24" cy="44"/>
                </a:xfrm>
                <a:custGeom>
                  <a:avLst/>
                  <a:gdLst>
                    <a:gd name="T0" fmla="*/ 19 w 24"/>
                    <a:gd name="T1" fmla="*/ 0 h 44"/>
                    <a:gd name="T2" fmla="*/ 19 w 24"/>
                    <a:gd name="T3" fmla="*/ 0 h 44"/>
                    <a:gd name="T4" fmla="*/ 19 w 24"/>
                    <a:gd name="T5" fmla="*/ 5 h 44"/>
                    <a:gd name="T6" fmla="*/ 24 w 24"/>
                    <a:gd name="T7" fmla="*/ 10 h 44"/>
                    <a:gd name="T8" fmla="*/ 19 w 24"/>
                    <a:gd name="T9" fmla="*/ 15 h 44"/>
                    <a:gd name="T10" fmla="*/ 19 w 24"/>
                    <a:gd name="T11" fmla="*/ 15 h 44"/>
                    <a:gd name="T12" fmla="*/ 19 w 24"/>
                    <a:gd name="T13" fmla="*/ 19 h 44"/>
                    <a:gd name="T14" fmla="*/ 19 w 24"/>
                    <a:gd name="T15" fmla="*/ 19 h 44"/>
                    <a:gd name="T16" fmla="*/ 19 w 24"/>
                    <a:gd name="T17" fmla="*/ 24 h 44"/>
                    <a:gd name="T18" fmla="*/ 14 w 24"/>
                    <a:gd name="T19" fmla="*/ 29 h 44"/>
                    <a:gd name="T20" fmla="*/ 14 w 24"/>
                    <a:gd name="T21" fmla="*/ 29 h 44"/>
                    <a:gd name="T22" fmla="*/ 14 w 24"/>
                    <a:gd name="T23" fmla="*/ 34 h 44"/>
                    <a:gd name="T24" fmla="*/ 9 w 24"/>
                    <a:gd name="T25" fmla="*/ 34 h 44"/>
                    <a:gd name="T26" fmla="*/ 9 w 24"/>
                    <a:gd name="T27" fmla="*/ 39 h 44"/>
                    <a:gd name="T28" fmla="*/ 5 w 24"/>
                    <a:gd name="T29" fmla="*/ 39 h 44"/>
                    <a:gd name="T30" fmla="*/ 0 w 24"/>
                    <a:gd name="T31" fmla="*/ 39 h 44"/>
                    <a:gd name="T32" fmla="*/ 0 w 24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4"/>
                    <a:gd name="T53" fmla="*/ 24 w 24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4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24" y="10"/>
                      </a:lnTo>
                      <a:lnTo>
                        <a:pt x="19" y="15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9" y="34"/>
                      </a:lnTo>
                      <a:lnTo>
                        <a:pt x="9" y="39"/>
                      </a:lnTo>
                      <a:lnTo>
                        <a:pt x="5" y="39"/>
                      </a:lnTo>
                      <a:lnTo>
                        <a:pt x="0" y="39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9" name="Freeform 2096">
                  <a:extLst>
                    <a:ext uri="{FF2B5EF4-FFF2-40B4-BE49-F238E27FC236}">
                      <a16:creationId xmlns:a16="http://schemas.microsoft.com/office/drawing/2014/main" id="{343D5BC2-856E-4451-96B2-A921286F0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1" y="3548"/>
                  <a:ext cx="131" cy="9"/>
                </a:xfrm>
                <a:custGeom>
                  <a:avLst/>
                  <a:gdLst>
                    <a:gd name="T0" fmla="*/ 131 w 131"/>
                    <a:gd name="T1" fmla="*/ 0 h 9"/>
                    <a:gd name="T2" fmla="*/ 121 w 131"/>
                    <a:gd name="T3" fmla="*/ 0 h 9"/>
                    <a:gd name="T4" fmla="*/ 116 w 131"/>
                    <a:gd name="T5" fmla="*/ 4 h 9"/>
                    <a:gd name="T6" fmla="*/ 107 w 131"/>
                    <a:gd name="T7" fmla="*/ 4 h 9"/>
                    <a:gd name="T8" fmla="*/ 97 w 131"/>
                    <a:gd name="T9" fmla="*/ 4 h 9"/>
                    <a:gd name="T10" fmla="*/ 92 w 131"/>
                    <a:gd name="T11" fmla="*/ 4 h 9"/>
                    <a:gd name="T12" fmla="*/ 82 w 131"/>
                    <a:gd name="T13" fmla="*/ 4 h 9"/>
                    <a:gd name="T14" fmla="*/ 73 w 131"/>
                    <a:gd name="T15" fmla="*/ 9 h 9"/>
                    <a:gd name="T16" fmla="*/ 63 w 131"/>
                    <a:gd name="T17" fmla="*/ 4 h 9"/>
                    <a:gd name="T18" fmla="*/ 58 w 131"/>
                    <a:gd name="T19" fmla="*/ 4 h 9"/>
                    <a:gd name="T20" fmla="*/ 49 w 131"/>
                    <a:gd name="T21" fmla="*/ 4 h 9"/>
                    <a:gd name="T22" fmla="*/ 39 w 131"/>
                    <a:gd name="T23" fmla="*/ 4 h 9"/>
                    <a:gd name="T24" fmla="*/ 29 w 131"/>
                    <a:gd name="T25" fmla="*/ 4 h 9"/>
                    <a:gd name="T26" fmla="*/ 25 w 131"/>
                    <a:gd name="T27" fmla="*/ 0 h 9"/>
                    <a:gd name="T28" fmla="*/ 15 w 131"/>
                    <a:gd name="T29" fmla="*/ 0 h 9"/>
                    <a:gd name="T30" fmla="*/ 5 w 131"/>
                    <a:gd name="T31" fmla="*/ 0 h 9"/>
                    <a:gd name="T32" fmla="*/ 0 w 131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"/>
                    <a:gd name="T52" fmla="*/ 0 h 9"/>
                    <a:gd name="T53" fmla="*/ 131 w 131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" h="9">
                      <a:moveTo>
                        <a:pt x="131" y="0"/>
                      </a:moveTo>
                      <a:lnTo>
                        <a:pt x="121" y="0"/>
                      </a:lnTo>
                      <a:lnTo>
                        <a:pt x="116" y="4"/>
                      </a:lnTo>
                      <a:lnTo>
                        <a:pt x="107" y="4"/>
                      </a:lnTo>
                      <a:lnTo>
                        <a:pt x="97" y="4"/>
                      </a:lnTo>
                      <a:lnTo>
                        <a:pt x="92" y="4"/>
                      </a:lnTo>
                      <a:lnTo>
                        <a:pt x="82" y="4"/>
                      </a:lnTo>
                      <a:lnTo>
                        <a:pt x="73" y="9"/>
                      </a:lnTo>
                      <a:lnTo>
                        <a:pt x="63" y="4"/>
                      </a:lnTo>
                      <a:lnTo>
                        <a:pt x="58" y="4"/>
                      </a:lnTo>
                      <a:lnTo>
                        <a:pt x="49" y="4"/>
                      </a:lnTo>
                      <a:lnTo>
                        <a:pt x="39" y="4"/>
                      </a:lnTo>
                      <a:lnTo>
                        <a:pt x="29" y="4"/>
                      </a:ln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0" name="Freeform 2097">
                  <a:extLst>
                    <a:ext uri="{FF2B5EF4-FFF2-40B4-BE49-F238E27FC236}">
                      <a16:creationId xmlns:a16="http://schemas.microsoft.com/office/drawing/2014/main" id="{56921289-4389-4EC6-BD7D-72409EE27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3543"/>
                  <a:ext cx="144" cy="24"/>
                </a:xfrm>
                <a:custGeom>
                  <a:avLst/>
                  <a:gdLst>
                    <a:gd name="T0" fmla="*/ 144 w 144"/>
                    <a:gd name="T1" fmla="*/ 5 h 24"/>
                    <a:gd name="T2" fmla="*/ 135 w 144"/>
                    <a:gd name="T3" fmla="*/ 5 h 24"/>
                    <a:gd name="T4" fmla="*/ 125 w 144"/>
                    <a:gd name="T5" fmla="*/ 5 h 24"/>
                    <a:gd name="T6" fmla="*/ 115 w 144"/>
                    <a:gd name="T7" fmla="*/ 5 h 24"/>
                    <a:gd name="T8" fmla="*/ 106 w 144"/>
                    <a:gd name="T9" fmla="*/ 5 h 24"/>
                    <a:gd name="T10" fmla="*/ 96 w 144"/>
                    <a:gd name="T11" fmla="*/ 5 h 24"/>
                    <a:gd name="T12" fmla="*/ 86 w 144"/>
                    <a:gd name="T13" fmla="*/ 5 h 24"/>
                    <a:gd name="T14" fmla="*/ 77 w 144"/>
                    <a:gd name="T15" fmla="*/ 0 h 24"/>
                    <a:gd name="T16" fmla="*/ 67 w 144"/>
                    <a:gd name="T17" fmla="*/ 0 h 24"/>
                    <a:gd name="T18" fmla="*/ 62 w 144"/>
                    <a:gd name="T19" fmla="*/ 0 h 24"/>
                    <a:gd name="T20" fmla="*/ 53 w 144"/>
                    <a:gd name="T21" fmla="*/ 0 h 24"/>
                    <a:gd name="T22" fmla="*/ 43 w 144"/>
                    <a:gd name="T23" fmla="*/ 5 h 24"/>
                    <a:gd name="T24" fmla="*/ 33 w 144"/>
                    <a:gd name="T25" fmla="*/ 5 h 24"/>
                    <a:gd name="T26" fmla="*/ 24 w 144"/>
                    <a:gd name="T27" fmla="*/ 9 h 24"/>
                    <a:gd name="T28" fmla="*/ 14 w 144"/>
                    <a:gd name="T29" fmla="*/ 14 h 24"/>
                    <a:gd name="T30" fmla="*/ 9 w 144"/>
                    <a:gd name="T31" fmla="*/ 19 h 24"/>
                    <a:gd name="T32" fmla="*/ 0 w 14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24"/>
                    <a:gd name="T53" fmla="*/ 144 w 14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24">
                      <a:moveTo>
                        <a:pt x="144" y="5"/>
                      </a:moveTo>
                      <a:lnTo>
                        <a:pt x="135" y="5"/>
                      </a:lnTo>
                      <a:lnTo>
                        <a:pt x="125" y="5"/>
                      </a:lnTo>
                      <a:lnTo>
                        <a:pt x="115" y="5"/>
                      </a:lnTo>
                      <a:lnTo>
                        <a:pt x="106" y="5"/>
                      </a:lnTo>
                      <a:lnTo>
                        <a:pt x="96" y="5"/>
                      </a:lnTo>
                      <a:lnTo>
                        <a:pt x="86" y="5"/>
                      </a:lnTo>
                      <a:lnTo>
                        <a:pt x="77" y="0"/>
                      </a:lnTo>
                      <a:lnTo>
                        <a:pt x="67" y="0"/>
                      </a:lnTo>
                      <a:lnTo>
                        <a:pt x="62" y="0"/>
                      </a:lnTo>
                      <a:lnTo>
                        <a:pt x="53" y="0"/>
                      </a:lnTo>
                      <a:lnTo>
                        <a:pt x="43" y="5"/>
                      </a:lnTo>
                      <a:lnTo>
                        <a:pt x="33" y="5"/>
                      </a:lnTo>
                      <a:lnTo>
                        <a:pt x="24" y="9"/>
                      </a:lnTo>
                      <a:lnTo>
                        <a:pt x="14" y="14"/>
                      </a:lnTo>
                      <a:lnTo>
                        <a:pt x="9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1" name="Freeform 2098">
                  <a:extLst>
                    <a:ext uri="{FF2B5EF4-FFF2-40B4-BE49-F238E27FC236}">
                      <a16:creationId xmlns:a16="http://schemas.microsoft.com/office/drawing/2014/main" id="{F72D38AD-01EA-48C9-9FED-42E616FEB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8" y="3567"/>
                  <a:ext cx="49" cy="14"/>
                </a:xfrm>
                <a:custGeom>
                  <a:avLst/>
                  <a:gdLst>
                    <a:gd name="T0" fmla="*/ 49 w 49"/>
                    <a:gd name="T1" fmla="*/ 0 h 14"/>
                    <a:gd name="T2" fmla="*/ 44 w 49"/>
                    <a:gd name="T3" fmla="*/ 0 h 14"/>
                    <a:gd name="T4" fmla="*/ 44 w 49"/>
                    <a:gd name="T5" fmla="*/ 5 h 14"/>
                    <a:gd name="T6" fmla="*/ 39 w 49"/>
                    <a:gd name="T7" fmla="*/ 5 h 14"/>
                    <a:gd name="T8" fmla="*/ 39 w 49"/>
                    <a:gd name="T9" fmla="*/ 5 h 14"/>
                    <a:gd name="T10" fmla="*/ 34 w 49"/>
                    <a:gd name="T11" fmla="*/ 9 h 14"/>
                    <a:gd name="T12" fmla="*/ 29 w 49"/>
                    <a:gd name="T13" fmla="*/ 9 h 14"/>
                    <a:gd name="T14" fmla="*/ 29 w 49"/>
                    <a:gd name="T15" fmla="*/ 9 h 14"/>
                    <a:gd name="T16" fmla="*/ 24 w 49"/>
                    <a:gd name="T17" fmla="*/ 9 h 14"/>
                    <a:gd name="T18" fmla="*/ 20 w 49"/>
                    <a:gd name="T19" fmla="*/ 9 h 14"/>
                    <a:gd name="T20" fmla="*/ 20 w 49"/>
                    <a:gd name="T21" fmla="*/ 14 h 14"/>
                    <a:gd name="T22" fmla="*/ 15 w 49"/>
                    <a:gd name="T23" fmla="*/ 14 h 14"/>
                    <a:gd name="T24" fmla="*/ 10 w 49"/>
                    <a:gd name="T25" fmla="*/ 14 h 14"/>
                    <a:gd name="T26" fmla="*/ 10 w 49"/>
                    <a:gd name="T27" fmla="*/ 14 h 14"/>
                    <a:gd name="T28" fmla="*/ 5 w 49"/>
                    <a:gd name="T29" fmla="*/ 14 h 14"/>
                    <a:gd name="T30" fmla="*/ 0 w 49"/>
                    <a:gd name="T31" fmla="*/ 14 h 14"/>
                    <a:gd name="T32" fmla="*/ 0 w 49"/>
                    <a:gd name="T33" fmla="*/ 9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14"/>
                    <a:gd name="T53" fmla="*/ 49 w 4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14">
                      <a:moveTo>
                        <a:pt x="49" y="0"/>
                      </a:moveTo>
                      <a:lnTo>
                        <a:pt x="44" y="0"/>
                      </a:lnTo>
                      <a:lnTo>
                        <a:pt x="44" y="5"/>
                      </a:lnTo>
                      <a:lnTo>
                        <a:pt x="39" y="5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20" y="9"/>
                      </a:lnTo>
                      <a:lnTo>
                        <a:pt x="20" y="14"/>
                      </a:lnTo>
                      <a:lnTo>
                        <a:pt x="15" y="14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2" name="Freeform 2099">
                  <a:extLst>
                    <a:ext uri="{FF2B5EF4-FFF2-40B4-BE49-F238E27FC236}">
                      <a16:creationId xmlns:a16="http://schemas.microsoft.com/office/drawing/2014/main" id="{0FA171A8-B0A9-4A0F-B1DC-116455839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4" y="3552"/>
                  <a:ext cx="24" cy="24"/>
                </a:xfrm>
                <a:custGeom>
                  <a:avLst/>
                  <a:gdLst>
                    <a:gd name="T0" fmla="*/ 24 w 24"/>
                    <a:gd name="T1" fmla="*/ 24 h 24"/>
                    <a:gd name="T2" fmla="*/ 19 w 24"/>
                    <a:gd name="T3" fmla="*/ 24 h 24"/>
                    <a:gd name="T4" fmla="*/ 19 w 24"/>
                    <a:gd name="T5" fmla="*/ 24 h 24"/>
                    <a:gd name="T6" fmla="*/ 15 w 24"/>
                    <a:gd name="T7" fmla="*/ 24 h 24"/>
                    <a:gd name="T8" fmla="*/ 15 w 24"/>
                    <a:gd name="T9" fmla="*/ 20 h 24"/>
                    <a:gd name="T10" fmla="*/ 15 w 24"/>
                    <a:gd name="T11" fmla="*/ 20 h 24"/>
                    <a:gd name="T12" fmla="*/ 10 w 24"/>
                    <a:gd name="T13" fmla="*/ 20 h 24"/>
                    <a:gd name="T14" fmla="*/ 10 w 24"/>
                    <a:gd name="T15" fmla="*/ 15 h 24"/>
                    <a:gd name="T16" fmla="*/ 10 w 24"/>
                    <a:gd name="T17" fmla="*/ 15 h 24"/>
                    <a:gd name="T18" fmla="*/ 5 w 24"/>
                    <a:gd name="T19" fmla="*/ 15 h 24"/>
                    <a:gd name="T20" fmla="*/ 5 w 24"/>
                    <a:gd name="T21" fmla="*/ 10 h 24"/>
                    <a:gd name="T22" fmla="*/ 5 w 24"/>
                    <a:gd name="T23" fmla="*/ 10 h 24"/>
                    <a:gd name="T24" fmla="*/ 0 w 24"/>
                    <a:gd name="T25" fmla="*/ 10 h 24"/>
                    <a:gd name="T26" fmla="*/ 0 w 24"/>
                    <a:gd name="T27" fmla="*/ 5 h 24"/>
                    <a:gd name="T28" fmla="*/ 0 w 24"/>
                    <a:gd name="T29" fmla="*/ 5 h 24"/>
                    <a:gd name="T30" fmla="*/ 0 w 24"/>
                    <a:gd name="T31" fmla="*/ 0 h 24"/>
                    <a:gd name="T32" fmla="*/ 0 w 24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24" y="24"/>
                      </a:moveTo>
                      <a:lnTo>
                        <a:pt x="19" y="24"/>
                      </a:lnTo>
                      <a:lnTo>
                        <a:pt x="15" y="24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3" name="Freeform 2100">
                  <a:extLst>
                    <a:ext uri="{FF2B5EF4-FFF2-40B4-BE49-F238E27FC236}">
                      <a16:creationId xmlns:a16="http://schemas.microsoft.com/office/drawing/2014/main" id="{9AE05151-D75D-4657-8A08-075814DE0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4" y="3509"/>
                  <a:ext cx="19" cy="43"/>
                </a:xfrm>
                <a:custGeom>
                  <a:avLst/>
                  <a:gdLst>
                    <a:gd name="T0" fmla="*/ 0 w 19"/>
                    <a:gd name="T1" fmla="*/ 43 h 43"/>
                    <a:gd name="T2" fmla="*/ 0 w 19"/>
                    <a:gd name="T3" fmla="*/ 39 h 43"/>
                    <a:gd name="T4" fmla="*/ 0 w 19"/>
                    <a:gd name="T5" fmla="*/ 39 h 43"/>
                    <a:gd name="T6" fmla="*/ 0 w 19"/>
                    <a:gd name="T7" fmla="*/ 34 h 43"/>
                    <a:gd name="T8" fmla="*/ 0 w 19"/>
                    <a:gd name="T9" fmla="*/ 34 h 43"/>
                    <a:gd name="T10" fmla="*/ 5 w 19"/>
                    <a:gd name="T11" fmla="*/ 29 h 43"/>
                    <a:gd name="T12" fmla="*/ 5 w 19"/>
                    <a:gd name="T13" fmla="*/ 29 h 43"/>
                    <a:gd name="T14" fmla="*/ 10 w 19"/>
                    <a:gd name="T15" fmla="*/ 24 h 43"/>
                    <a:gd name="T16" fmla="*/ 10 w 19"/>
                    <a:gd name="T17" fmla="*/ 24 h 43"/>
                    <a:gd name="T18" fmla="*/ 15 w 19"/>
                    <a:gd name="T19" fmla="*/ 19 h 43"/>
                    <a:gd name="T20" fmla="*/ 15 w 19"/>
                    <a:gd name="T21" fmla="*/ 14 h 43"/>
                    <a:gd name="T22" fmla="*/ 19 w 19"/>
                    <a:gd name="T23" fmla="*/ 14 h 43"/>
                    <a:gd name="T24" fmla="*/ 19 w 19"/>
                    <a:gd name="T25" fmla="*/ 10 h 43"/>
                    <a:gd name="T26" fmla="*/ 19 w 19"/>
                    <a:gd name="T27" fmla="*/ 10 h 43"/>
                    <a:gd name="T28" fmla="*/ 19 w 19"/>
                    <a:gd name="T29" fmla="*/ 5 h 43"/>
                    <a:gd name="T30" fmla="*/ 19 w 19"/>
                    <a:gd name="T31" fmla="*/ 0 h 43"/>
                    <a:gd name="T32" fmla="*/ 19 w 19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3"/>
                    <a:gd name="T53" fmla="*/ 19 w 19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3">
                      <a:moveTo>
                        <a:pt x="0" y="43"/>
                      </a:move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5" y="29"/>
                      </a:lnTo>
                      <a:lnTo>
                        <a:pt x="10" y="24"/>
                      </a:lnTo>
                      <a:lnTo>
                        <a:pt x="15" y="19"/>
                      </a:lnTo>
                      <a:lnTo>
                        <a:pt x="15" y="14"/>
                      </a:lnTo>
                      <a:lnTo>
                        <a:pt x="19" y="14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4" name="Freeform 2101">
                  <a:extLst>
                    <a:ext uri="{FF2B5EF4-FFF2-40B4-BE49-F238E27FC236}">
                      <a16:creationId xmlns:a16="http://schemas.microsoft.com/office/drawing/2014/main" id="{C1848310-F681-4825-BA8C-9F5FE53A1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3108"/>
                  <a:ext cx="39" cy="401"/>
                </a:xfrm>
                <a:custGeom>
                  <a:avLst/>
                  <a:gdLst>
                    <a:gd name="T0" fmla="*/ 0 w 39"/>
                    <a:gd name="T1" fmla="*/ 401 h 401"/>
                    <a:gd name="T2" fmla="*/ 5 w 39"/>
                    <a:gd name="T3" fmla="*/ 377 h 401"/>
                    <a:gd name="T4" fmla="*/ 10 w 39"/>
                    <a:gd name="T5" fmla="*/ 353 h 401"/>
                    <a:gd name="T6" fmla="*/ 10 w 39"/>
                    <a:gd name="T7" fmla="*/ 328 h 401"/>
                    <a:gd name="T8" fmla="*/ 15 w 39"/>
                    <a:gd name="T9" fmla="*/ 300 h 401"/>
                    <a:gd name="T10" fmla="*/ 20 w 39"/>
                    <a:gd name="T11" fmla="*/ 275 h 401"/>
                    <a:gd name="T12" fmla="*/ 20 w 39"/>
                    <a:gd name="T13" fmla="*/ 251 h 401"/>
                    <a:gd name="T14" fmla="*/ 20 w 39"/>
                    <a:gd name="T15" fmla="*/ 227 h 401"/>
                    <a:gd name="T16" fmla="*/ 25 w 39"/>
                    <a:gd name="T17" fmla="*/ 203 h 401"/>
                    <a:gd name="T18" fmla="*/ 25 w 39"/>
                    <a:gd name="T19" fmla="*/ 179 h 401"/>
                    <a:gd name="T20" fmla="*/ 25 w 39"/>
                    <a:gd name="T21" fmla="*/ 150 h 401"/>
                    <a:gd name="T22" fmla="*/ 29 w 39"/>
                    <a:gd name="T23" fmla="*/ 126 h 401"/>
                    <a:gd name="T24" fmla="*/ 29 w 39"/>
                    <a:gd name="T25" fmla="*/ 102 h 401"/>
                    <a:gd name="T26" fmla="*/ 29 w 39"/>
                    <a:gd name="T27" fmla="*/ 77 h 401"/>
                    <a:gd name="T28" fmla="*/ 34 w 39"/>
                    <a:gd name="T29" fmla="*/ 48 h 401"/>
                    <a:gd name="T30" fmla="*/ 34 w 39"/>
                    <a:gd name="T31" fmla="*/ 24 h 401"/>
                    <a:gd name="T32" fmla="*/ 39 w 39"/>
                    <a:gd name="T33" fmla="*/ 0 h 4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401"/>
                    <a:gd name="T53" fmla="*/ 39 w 39"/>
                    <a:gd name="T54" fmla="*/ 401 h 4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401">
                      <a:moveTo>
                        <a:pt x="0" y="401"/>
                      </a:moveTo>
                      <a:lnTo>
                        <a:pt x="5" y="377"/>
                      </a:lnTo>
                      <a:lnTo>
                        <a:pt x="10" y="353"/>
                      </a:lnTo>
                      <a:lnTo>
                        <a:pt x="10" y="328"/>
                      </a:lnTo>
                      <a:lnTo>
                        <a:pt x="15" y="300"/>
                      </a:lnTo>
                      <a:lnTo>
                        <a:pt x="20" y="275"/>
                      </a:lnTo>
                      <a:lnTo>
                        <a:pt x="20" y="251"/>
                      </a:lnTo>
                      <a:lnTo>
                        <a:pt x="20" y="227"/>
                      </a:lnTo>
                      <a:lnTo>
                        <a:pt x="25" y="203"/>
                      </a:lnTo>
                      <a:lnTo>
                        <a:pt x="25" y="179"/>
                      </a:lnTo>
                      <a:lnTo>
                        <a:pt x="25" y="150"/>
                      </a:lnTo>
                      <a:lnTo>
                        <a:pt x="29" y="126"/>
                      </a:lnTo>
                      <a:lnTo>
                        <a:pt x="29" y="102"/>
                      </a:lnTo>
                      <a:lnTo>
                        <a:pt x="29" y="77"/>
                      </a:lnTo>
                      <a:lnTo>
                        <a:pt x="34" y="48"/>
                      </a:lnTo>
                      <a:lnTo>
                        <a:pt x="34" y="24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5" name="Freeform 2102">
                  <a:extLst>
                    <a:ext uri="{FF2B5EF4-FFF2-40B4-BE49-F238E27FC236}">
                      <a16:creationId xmlns:a16="http://schemas.microsoft.com/office/drawing/2014/main" id="{4A8ED9A6-0734-4EF7-9DDC-39D3FB98E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2828"/>
                  <a:ext cx="5" cy="280"/>
                </a:xfrm>
                <a:custGeom>
                  <a:avLst/>
                  <a:gdLst>
                    <a:gd name="T0" fmla="*/ 0 w 5"/>
                    <a:gd name="T1" fmla="*/ 280 h 280"/>
                    <a:gd name="T2" fmla="*/ 0 w 5"/>
                    <a:gd name="T3" fmla="*/ 261 h 280"/>
                    <a:gd name="T4" fmla="*/ 0 w 5"/>
                    <a:gd name="T5" fmla="*/ 246 h 280"/>
                    <a:gd name="T6" fmla="*/ 0 w 5"/>
                    <a:gd name="T7" fmla="*/ 227 h 280"/>
                    <a:gd name="T8" fmla="*/ 0 w 5"/>
                    <a:gd name="T9" fmla="*/ 208 h 280"/>
                    <a:gd name="T10" fmla="*/ 0 w 5"/>
                    <a:gd name="T11" fmla="*/ 193 h 280"/>
                    <a:gd name="T12" fmla="*/ 0 w 5"/>
                    <a:gd name="T13" fmla="*/ 174 h 280"/>
                    <a:gd name="T14" fmla="*/ 0 w 5"/>
                    <a:gd name="T15" fmla="*/ 155 h 280"/>
                    <a:gd name="T16" fmla="*/ 5 w 5"/>
                    <a:gd name="T17" fmla="*/ 140 h 280"/>
                    <a:gd name="T18" fmla="*/ 5 w 5"/>
                    <a:gd name="T19" fmla="*/ 121 h 280"/>
                    <a:gd name="T20" fmla="*/ 5 w 5"/>
                    <a:gd name="T21" fmla="*/ 106 h 280"/>
                    <a:gd name="T22" fmla="*/ 5 w 5"/>
                    <a:gd name="T23" fmla="*/ 87 h 280"/>
                    <a:gd name="T24" fmla="*/ 5 w 5"/>
                    <a:gd name="T25" fmla="*/ 68 h 280"/>
                    <a:gd name="T26" fmla="*/ 0 w 5"/>
                    <a:gd name="T27" fmla="*/ 53 h 280"/>
                    <a:gd name="T28" fmla="*/ 0 w 5"/>
                    <a:gd name="T29" fmla="*/ 34 h 280"/>
                    <a:gd name="T30" fmla="*/ 0 w 5"/>
                    <a:gd name="T31" fmla="*/ 15 h 280"/>
                    <a:gd name="T32" fmla="*/ 0 w 5"/>
                    <a:gd name="T33" fmla="*/ 0 h 2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80"/>
                    <a:gd name="T53" fmla="*/ 5 w 5"/>
                    <a:gd name="T54" fmla="*/ 280 h 28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80">
                      <a:moveTo>
                        <a:pt x="0" y="280"/>
                      </a:moveTo>
                      <a:lnTo>
                        <a:pt x="0" y="261"/>
                      </a:lnTo>
                      <a:lnTo>
                        <a:pt x="0" y="246"/>
                      </a:lnTo>
                      <a:lnTo>
                        <a:pt x="0" y="227"/>
                      </a:lnTo>
                      <a:lnTo>
                        <a:pt x="0" y="208"/>
                      </a:lnTo>
                      <a:lnTo>
                        <a:pt x="0" y="193"/>
                      </a:lnTo>
                      <a:lnTo>
                        <a:pt x="0" y="174"/>
                      </a:lnTo>
                      <a:lnTo>
                        <a:pt x="0" y="155"/>
                      </a:lnTo>
                      <a:lnTo>
                        <a:pt x="5" y="140"/>
                      </a:lnTo>
                      <a:lnTo>
                        <a:pt x="5" y="121"/>
                      </a:lnTo>
                      <a:lnTo>
                        <a:pt x="5" y="106"/>
                      </a:lnTo>
                      <a:lnTo>
                        <a:pt x="5" y="87"/>
                      </a:lnTo>
                      <a:lnTo>
                        <a:pt x="5" y="68"/>
                      </a:lnTo>
                      <a:lnTo>
                        <a:pt x="0" y="53"/>
                      </a:lnTo>
                      <a:lnTo>
                        <a:pt x="0" y="34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6" name="Freeform 2103">
                  <a:extLst>
                    <a:ext uri="{FF2B5EF4-FFF2-40B4-BE49-F238E27FC236}">
                      <a16:creationId xmlns:a16="http://schemas.microsoft.com/office/drawing/2014/main" id="{B1DE5DEF-6363-408F-9EA6-19A2F6D3B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2756"/>
                  <a:ext cx="29" cy="72"/>
                </a:xfrm>
                <a:custGeom>
                  <a:avLst/>
                  <a:gdLst>
                    <a:gd name="T0" fmla="*/ 29 w 29"/>
                    <a:gd name="T1" fmla="*/ 72 h 72"/>
                    <a:gd name="T2" fmla="*/ 29 w 29"/>
                    <a:gd name="T3" fmla="*/ 67 h 72"/>
                    <a:gd name="T4" fmla="*/ 29 w 29"/>
                    <a:gd name="T5" fmla="*/ 63 h 72"/>
                    <a:gd name="T6" fmla="*/ 29 w 29"/>
                    <a:gd name="T7" fmla="*/ 58 h 72"/>
                    <a:gd name="T8" fmla="*/ 29 w 29"/>
                    <a:gd name="T9" fmla="*/ 53 h 72"/>
                    <a:gd name="T10" fmla="*/ 29 w 29"/>
                    <a:gd name="T11" fmla="*/ 48 h 72"/>
                    <a:gd name="T12" fmla="*/ 29 w 29"/>
                    <a:gd name="T13" fmla="*/ 43 h 72"/>
                    <a:gd name="T14" fmla="*/ 24 w 29"/>
                    <a:gd name="T15" fmla="*/ 38 h 72"/>
                    <a:gd name="T16" fmla="*/ 24 w 29"/>
                    <a:gd name="T17" fmla="*/ 34 h 72"/>
                    <a:gd name="T18" fmla="*/ 19 w 29"/>
                    <a:gd name="T19" fmla="*/ 29 h 72"/>
                    <a:gd name="T20" fmla="*/ 19 w 29"/>
                    <a:gd name="T21" fmla="*/ 24 h 72"/>
                    <a:gd name="T22" fmla="*/ 15 w 29"/>
                    <a:gd name="T23" fmla="*/ 19 h 72"/>
                    <a:gd name="T24" fmla="*/ 10 w 29"/>
                    <a:gd name="T25" fmla="*/ 19 h 72"/>
                    <a:gd name="T26" fmla="*/ 10 w 29"/>
                    <a:gd name="T27" fmla="*/ 14 h 72"/>
                    <a:gd name="T28" fmla="*/ 5 w 29"/>
                    <a:gd name="T29" fmla="*/ 9 h 72"/>
                    <a:gd name="T30" fmla="*/ 5 w 29"/>
                    <a:gd name="T31" fmla="*/ 5 h 72"/>
                    <a:gd name="T32" fmla="*/ 0 w 29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72"/>
                    <a:gd name="T53" fmla="*/ 29 w 29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72">
                      <a:moveTo>
                        <a:pt x="29" y="72"/>
                      </a:moveTo>
                      <a:lnTo>
                        <a:pt x="29" y="67"/>
                      </a:lnTo>
                      <a:lnTo>
                        <a:pt x="29" y="63"/>
                      </a:lnTo>
                      <a:lnTo>
                        <a:pt x="29" y="58"/>
                      </a:lnTo>
                      <a:lnTo>
                        <a:pt x="29" y="53"/>
                      </a:lnTo>
                      <a:lnTo>
                        <a:pt x="29" y="48"/>
                      </a:lnTo>
                      <a:lnTo>
                        <a:pt x="29" y="43"/>
                      </a:lnTo>
                      <a:lnTo>
                        <a:pt x="24" y="38"/>
                      </a:lnTo>
                      <a:lnTo>
                        <a:pt x="24" y="34"/>
                      </a:lnTo>
                      <a:lnTo>
                        <a:pt x="19" y="29"/>
                      </a:lnTo>
                      <a:lnTo>
                        <a:pt x="19" y="24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7" name="Freeform 2104">
                  <a:extLst>
                    <a:ext uri="{FF2B5EF4-FFF2-40B4-BE49-F238E27FC236}">
                      <a16:creationId xmlns:a16="http://schemas.microsoft.com/office/drawing/2014/main" id="{2335E5BA-4D67-48D8-8DE2-6837BB99A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2640"/>
                  <a:ext cx="10" cy="116"/>
                </a:xfrm>
                <a:custGeom>
                  <a:avLst/>
                  <a:gdLst>
                    <a:gd name="T0" fmla="*/ 10 w 10"/>
                    <a:gd name="T1" fmla="*/ 116 h 116"/>
                    <a:gd name="T2" fmla="*/ 10 w 10"/>
                    <a:gd name="T3" fmla="*/ 106 h 116"/>
                    <a:gd name="T4" fmla="*/ 10 w 10"/>
                    <a:gd name="T5" fmla="*/ 101 h 116"/>
                    <a:gd name="T6" fmla="*/ 10 w 10"/>
                    <a:gd name="T7" fmla="*/ 92 h 116"/>
                    <a:gd name="T8" fmla="*/ 10 w 10"/>
                    <a:gd name="T9" fmla="*/ 87 h 116"/>
                    <a:gd name="T10" fmla="*/ 10 w 10"/>
                    <a:gd name="T11" fmla="*/ 77 h 116"/>
                    <a:gd name="T12" fmla="*/ 10 w 10"/>
                    <a:gd name="T13" fmla="*/ 72 h 116"/>
                    <a:gd name="T14" fmla="*/ 10 w 10"/>
                    <a:gd name="T15" fmla="*/ 63 h 116"/>
                    <a:gd name="T16" fmla="*/ 5 w 10"/>
                    <a:gd name="T17" fmla="*/ 58 h 116"/>
                    <a:gd name="T18" fmla="*/ 5 w 10"/>
                    <a:gd name="T19" fmla="*/ 48 h 116"/>
                    <a:gd name="T20" fmla="*/ 5 w 10"/>
                    <a:gd name="T21" fmla="*/ 43 h 116"/>
                    <a:gd name="T22" fmla="*/ 0 w 10"/>
                    <a:gd name="T23" fmla="*/ 39 h 116"/>
                    <a:gd name="T24" fmla="*/ 0 w 10"/>
                    <a:gd name="T25" fmla="*/ 29 h 116"/>
                    <a:gd name="T26" fmla="*/ 0 w 10"/>
                    <a:gd name="T27" fmla="*/ 24 h 116"/>
                    <a:gd name="T28" fmla="*/ 0 w 10"/>
                    <a:gd name="T29" fmla="*/ 14 h 116"/>
                    <a:gd name="T30" fmla="*/ 0 w 10"/>
                    <a:gd name="T31" fmla="*/ 10 h 116"/>
                    <a:gd name="T32" fmla="*/ 0 w 10"/>
                    <a:gd name="T33" fmla="*/ 0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16"/>
                    <a:gd name="T53" fmla="*/ 10 w 10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16">
                      <a:moveTo>
                        <a:pt x="10" y="116"/>
                      </a:moveTo>
                      <a:lnTo>
                        <a:pt x="10" y="106"/>
                      </a:lnTo>
                      <a:lnTo>
                        <a:pt x="10" y="101"/>
                      </a:lnTo>
                      <a:lnTo>
                        <a:pt x="10" y="92"/>
                      </a:lnTo>
                      <a:lnTo>
                        <a:pt x="10" y="87"/>
                      </a:lnTo>
                      <a:lnTo>
                        <a:pt x="10" y="77"/>
                      </a:lnTo>
                      <a:lnTo>
                        <a:pt x="10" y="72"/>
                      </a:lnTo>
                      <a:lnTo>
                        <a:pt x="10" y="63"/>
                      </a:lnTo>
                      <a:lnTo>
                        <a:pt x="5" y="58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0" y="39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8" name="Freeform 2105">
                  <a:extLst>
                    <a:ext uri="{FF2B5EF4-FFF2-40B4-BE49-F238E27FC236}">
                      <a16:creationId xmlns:a16="http://schemas.microsoft.com/office/drawing/2014/main" id="{514D533E-E05A-4D98-A9FD-6B6CFD544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9" y="2553"/>
                  <a:ext cx="4" cy="87"/>
                </a:xfrm>
                <a:custGeom>
                  <a:avLst/>
                  <a:gdLst>
                    <a:gd name="T0" fmla="*/ 4 w 4"/>
                    <a:gd name="T1" fmla="*/ 87 h 87"/>
                    <a:gd name="T2" fmla="*/ 4 w 4"/>
                    <a:gd name="T3" fmla="*/ 82 h 87"/>
                    <a:gd name="T4" fmla="*/ 4 w 4"/>
                    <a:gd name="T5" fmla="*/ 77 h 87"/>
                    <a:gd name="T6" fmla="*/ 4 w 4"/>
                    <a:gd name="T7" fmla="*/ 72 h 87"/>
                    <a:gd name="T8" fmla="*/ 4 w 4"/>
                    <a:gd name="T9" fmla="*/ 68 h 87"/>
                    <a:gd name="T10" fmla="*/ 4 w 4"/>
                    <a:gd name="T11" fmla="*/ 58 h 87"/>
                    <a:gd name="T12" fmla="*/ 0 w 4"/>
                    <a:gd name="T13" fmla="*/ 53 h 87"/>
                    <a:gd name="T14" fmla="*/ 0 w 4"/>
                    <a:gd name="T15" fmla="*/ 48 h 87"/>
                    <a:gd name="T16" fmla="*/ 0 w 4"/>
                    <a:gd name="T17" fmla="*/ 43 h 87"/>
                    <a:gd name="T18" fmla="*/ 0 w 4"/>
                    <a:gd name="T19" fmla="*/ 39 h 87"/>
                    <a:gd name="T20" fmla="*/ 0 w 4"/>
                    <a:gd name="T21" fmla="*/ 29 h 87"/>
                    <a:gd name="T22" fmla="*/ 0 w 4"/>
                    <a:gd name="T23" fmla="*/ 24 h 87"/>
                    <a:gd name="T24" fmla="*/ 0 w 4"/>
                    <a:gd name="T25" fmla="*/ 19 h 87"/>
                    <a:gd name="T26" fmla="*/ 0 w 4"/>
                    <a:gd name="T27" fmla="*/ 14 h 87"/>
                    <a:gd name="T28" fmla="*/ 0 w 4"/>
                    <a:gd name="T29" fmla="*/ 10 h 87"/>
                    <a:gd name="T30" fmla="*/ 0 w 4"/>
                    <a:gd name="T31" fmla="*/ 5 h 87"/>
                    <a:gd name="T32" fmla="*/ 4 w 4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87"/>
                    <a:gd name="T53" fmla="*/ 4 w 4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87">
                      <a:moveTo>
                        <a:pt x="4" y="87"/>
                      </a:moveTo>
                      <a:lnTo>
                        <a:pt x="4" y="82"/>
                      </a:lnTo>
                      <a:lnTo>
                        <a:pt x="4" y="77"/>
                      </a:lnTo>
                      <a:lnTo>
                        <a:pt x="4" y="72"/>
                      </a:lnTo>
                      <a:lnTo>
                        <a:pt x="4" y="68"/>
                      </a:lnTo>
                      <a:lnTo>
                        <a:pt x="4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9" name="Freeform 2106">
                  <a:extLst>
                    <a:ext uri="{FF2B5EF4-FFF2-40B4-BE49-F238E27FC236}">
                      <a16:creationId xmlns:a16="http://schemas.microsoft.com/office/drawing/2014/main" id="{9A064961-F67D-4658-8EBE-4ADA515CC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2548"/>
                  <a:ext cx="73" cy="5"/>
                </a:xfrm>
                <a:custGeom>
                  <a:avLst/>
                  <a:gdLst>
                    <a:gd name="T0" fmla="*/ 0 w 73"/>
                    <a:gd name="T1" fmla="*/ 5 h 5"/>
                    <a:gd name="T2" fmla="*/ 5 w 73"/>
                    <a:gd name="T3" fmla="*/ 0 h 5"/>
                    <a:gd name="T4" fmla="*/ 10 w 73"/>
                    <a:gd name="T5" fmla="*/ 0 h 5"/>
                    <a:gd name="T6" fmla="*/ 10 w 73"/>
                    <a:gd name="T7" fmla="*/ 0 h 5"/>
                    <a:gd name="T8" fmla="*/ 15 w 73"/>
                    <a:gd name="T9" fmla="*/ 0 h 5"/>
                    <a:gd name="T10" fmla="*/ 20 w 73"/>
                    <a:gd name="T11" fmla="*/ 0 h 5"/>
                    <a:gd name="T12" fmla="*/ 25 w 73"/>
                    <a:gd name="T13" fmla="*/ 0 h 5"/>
                    <a:gd name="T14" fmla="*/ 29 w 73"/>
                    <a:gd name="T15" fmla="*/ 0 h 5"/>
                    <a:gd name="T16" fmla="*/ 34 w 73"/>
                    <a:gd name="T17" fmla="*/ 5 h 5"/>
                    <a:gd name="T18" fmla="*/ 39 w 73"/>
                    <a:gd name="T19" fmla="*/ 5 h 5"/>
                    <a:gd name="T20" fmla="*/ 44 w 73"/>
                    <a:gd name="T21" fmla="*/ 5 h 5"/>
                    <a:gd name="T22" fmla="*/ 49 w 73"/>
                    <a:gd name="T23" fmla="*/ 5 h 5"/>
                    <a:gd name="T24" fmla="*/ 54 w 73"/>
                    <a:gd name="T25" fmla="*/ 5 h 5"/>
                    <a:gd name="T26" fmla="*/ 58 w 73"/>
                    <a:gd name="T27" fmla="*/ 5 h 5"/>
                    <a:gd name="T28" fmla="*/ 63 w 73"/>
                    <a:gd name="T29" fmla="*/ 5 h 5"/>
                    <a:gd name="T30" fmla="*/ 68 w 73"/>
                    <a:gd name="T31" fmla="*/ 5 h 5"/>
                    <a:gd name="T32" fmla="*/ 73 w 73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5"/>
                    <a:gd name="T53" fmla="*/ 73 w 73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4" y="5"/>
                      </a:lnTo>
                      <a:lnTo>
                        <a:pt x="49" y="5"/>
                      </a:lnTo>
                      <a:lnTo>
                        <a:pt x="54" y="5"/>
                      </a:lnTo>
                      <a:lnTo>
                        <a:pt x="58" y="5"/>
                      </a:lnTo>
                      <a:lnTo>
                        <a:pt x="63" y="5"/>
                      </a:lnTo>
                      <a:lnTo>
                        <a:pt x="68" y="5"/>
                      </a:lnTo>
                      <a:lnTo>
                        <a:pt x="73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0" name="Freeform 2107">
                  <a:extLst>
                    <a:ext uri="{FF2B5EF4-FFF2-40B4-BE49-F238E27FC236}">
                      <a16:creationId xmlns:a16="http://schemas.microsoft.com/office/drawing/2014/main" id="{ECEF3CA4-E2A7-4196-8E06-2648D639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2553"/>
                  <a:ext cx="19" cy="106"/>
                </a:xfrm>
                <a:custGeom>
                  <a:avLst/>
                  <a:gdLst>
                    <a:gd name="T0" fmla="*/ 14 w 19"/>
                    <a:gd name="T1" fmla="*/ 58 h 106"/>
                    <a:gd name="T2" fmla="*/ 14 w 19"/>
                    <a:gd name="T3" fmla="*/ 106 h 106"/>
                    <a:gd name="T4" fmla="*/ 14 w 19"/>
                    <a:gd name="T5" fmla="*/ 106 h 106"/>
                    <a:gd name="T6" fmla="*/ 10 w 19"/>
                    <a:gd name="T7" fmla="*/ 97 h 106"/>
                    <a:gd name="T8" fmla="*/ 10 w 19"/>
                    <a:gd name="T9" fmla="*/ 92 h 106"/>
                    <a:gd name="T10" fmla="*/ 5 w 19"/>
                    <a:gd name="T11" fmla="*/ 87 h 106"/>
                    <a:gd name="T12" fmla="*/ 5 w 19"/>
                    <a:gd name="T13" fmla="*/ 82 h 106"/>
                    <a:gd name="T14" fmla="*/ 5 w 19"/>
                    <a:gd name="T15" fmla="*/ 72 h 106"/>
                    <a:gd name="T16" fmla="*/ 0 w 19"/>
                    <a:gd name="T17" fmla="*/ 68 h 106"/>
                    <a:gd name="T18" fmla="*/ 0 w 19"/>
                    <a:gd name="T19" fmla="*/ 63 h 106"/>
                    <a:gd name="T20" fmla="*/ 0 w 19"/>
                    <a:gd name="T21" fmla="*/ 53 h 106"/>
                    <a:gd name="T22" fmla="*/ 0 w 19"/>
                    <a:gd name="T23" fmla="*/ 48 h 106"/>
                    <a:gd name="T24" fmla="*/ 0 w 19"/>
                    <a:gd name="T25" fmla="*/ 39 h 106"/>
                    <a:gd name="T26" fmla="*/ 0 w 19"/>
                    <a:gd name="T27" fmla="*/ 34 h 106"/>
                    <a:gd name="T28" fmla="*/ 5 w 19"/>
                    <a:gd name="T29" fmla="*/ 29 h 106"/>
                    <a:gd name="T30" fmla="*/ 5 w 19"/>
                    <a:gd name="T31" fmla="*/ 19 h 106"/>
                    <a:gd name="T32" fmla="*/ 5 w 19"/>
                    <a:gd name="T33" fmla="*/ 14 h 106"/>
                    <a:gd name="T34" fmla="*/ 5 w 19"/>
                    <a:gd name="T35" fmla="*/ 5 h 106"/>
                    <a:gd name="T36" fmla="*/ 10 w 19"/>
                    <a:gd name="T37" fmla="*/ 0 h 106"/>
                    <a:gd name="T38" fmla="*/ 10 w 19"/>
                    <a:gd name="T39" fmla="*/ 0 h 106"/>
                    <a:gd name="T40" fmla="*/ 14 w 19"/>
                    <a:gd name="T41" fmla="*/ 5 h 106"/>
                    <a:gd name="T42" fmla="*/ 14 w 19"/>
                    <a:gd name="T43" fmla="*/ 10 h 106"/>
                    <a:gd name="T44" fmla="*/ 19 w 19"/>
                    <a:gd name="T45" fmla="*/ 10 h 106"/>
                    <a:gd name="T46" fmla="*/ 19 w 19"/>
                    <a:gd name="T47" fmla="*/ 14 h 106"/>
                    <a:gd name="T48" fmla="*/ 19 w 19"/>
                    <a:gd name="T49" fmla="*/ 19 h 106"/>
                    <a:gd name="T50" fmla="*/ 19 w 19"/>
                    <a:gd name="T51" fmla="*/ 24 h 106"/>
                    <a:gd name="T52" fmla="*/ 19 w 19"/>
                    <a:gd name="T53" fmla="*/ 24 h 106"/>
                    <a:gd name="T54" fmla="*/ 19 w 19"/>
                    <a:gd name="T55" fmla="*/ 29 h 106"/>
                    <a:gd name="T56" fmla="*/ 19 w 19"/>
                    <a:gd name="T57" fmla="*/ 34 h 106"/>
                    <a:gd name="T58" fmla="*/ 19 w 19"/>
                    <a:gd name="T59" fmla="*/ 39 h 106"/>
                    <a:gd name="T60" fmla="*/ 14 w 19"/>
                    <a:gd name="T61" fmla="*/ 43 h 106"/>
                    <a:gd name="T62" fmla="*/ 14 w 19"/>
                    <a:gd name="T63" fmla="*/ 48 h 106"/>
                    <a:gd name="T64" fmla="*/ 14 w 19"/>
                    <a:gd name="T65" fmla="*/ 53 h 106"/>
                    <a:gd name="T66" fmla="*/ 14 w 19"/>
                    <a:gd name="T67" fmla="*/ 53 h 106"/>
                    <a:gd name="T68" fmla="*/ 14 w 19"/>
                    <a:gd name="T69" fmla="*/ 58 h 106"/>
                    <a:gd name="T70" fmla="*/ 14 w 19"/>
                    <a:gd name="T71" fmla="*/ 58 h 10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"/>
                    <a:gd name="T109" fmla="*/ 0 h 106"/>
                    <a:gd name="T110" fmla="*/ 19 w 19"/>
                    <a:gd name="T111" fmla="*/ 106 h 10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" h="106">
                      <a:moveTo>
                        <a:pt x="14" y="58"/>
                      </a:moveTo>
                      <a:lnTo>
                        <a:pt x="14" y="106"/>
                      </a:lnTo>
                      <a:lnTo>
                        <a:pt x="10" y="97"/>
                      </a:lnTo>
                      <a:lnTo>
                        <a:pt x="10" y="92"/>
                      </a:ln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5" y="72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9" y="10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9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14" y="43"/>
                      </a:lnTo>
                      <a:lnTo>
                        <a:pt x="14" y="48"/>
                      </a:lnTo>
                      <a:lnTo>
                        <a:pt x="14" y="53"/>
                      </a:lnTo>
                      <a:lnTo>
                        <a:pt x="14" y="58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1" name="Line 2108">
                  <a:extLst>
                    <a:ext uri="{FF2B5EF4-FFF2-40B4-BE49-F238E27FC236}">
                      <a16:creationId xmlns:a16="http://schemas.microsoft.com/office/drawing/2014/main" id="{DB05A6DC-6C95-4E96-83C6-5635221DA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611"/>
                  <a:ext cx="1" cy="4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2" name="Freeform 2109">
                  <a:extLst>
                    <a:ext uri="{FF2B5EF4-FFF2-40B4-BE49-F238E27FC236}">
                      <a16:creationId xmlns:a16="http://schemas.microsoft.com/office/drawing/2014/main" id="{96F4CD2D-352D-4C69-862D-C43AC15E7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2553"/>
                  <a:ext cx="14" cy="106"/>
                </a:xfrm>
                <a:custGeom>
                  <a:avLst/>
                  <a:gdLst>
                    <a:gd name="T0" fmla="*/ 14 w 14"/>
                    <a:gd name="T1" fmla="*/ 106 h 106"/>
                    <a:gd name="T2" fmla="*/ 10 w 14"/>
                    <a:gd name="T3" fmla="*/ 97 h 106"/>
                    <a:gd name="T4" fmla="*/ 10 w 14"/>
                    <a:gd name="T5" fmla="*/ 92 h 106"/>
                    <a:gd name="T6" fmla="*/ 5 w 14"/>
                    <a:gd name="T7" fmla="*/ 87 h 106"/>
                    <a:gd name="T8" fmla="*/ 5 w 14"/>
                    <a:gd name="T9" fmla="*/ 82 h 106"/>
                    <a:gd name="T10" fmla="*/ 5 w 14"/>
                    <a:gd name="T11" fmla="*/ 72 h 106"/>
                    <a:gd name="T12" fmla="*/ 0 w 14"/>
                    <a:gd name="T13" fmla="*/ 68 h 106"/>
                    <a:gd name="T14" fmla="*/ 0 w 14"/>
                    <a:gd name="T15" fmla="*/ 63 h 106"/>
                    <a:gd name="T16" fmla="*/ 0 w 14"/>
                    <a:gd name="T17" fmla="*/ 53 h 106"/>
                    <a:gd name="T18" fmla="*/ 0 w 14"/>
                    <a:gd name="T19" fmla="*/ 48 h 106"/>
                    <a:gd name="T20" fmla="*/ 0 w 14"/>
                    <a:gd name="T21" fmla="*/ 39 h 106"/>
                    <a:gd name="T22" fmla="*/ 0 w 14"/>
                    <a:gd name="T23" fmla="*/ 34 h 106"/>
                    <a:gd name="T24" fmla="*/ 5 w 14"/>
                    <a:gd name="T25" fmla="*/ 29 h 106"/>
                    <a:gd name="T26" fmla="*/ 5 w 14"/>
                    <a:gd name="T27" fmla="*/ 19 h 106"/>
                    <a:gd name="T28" fmla="*/ 5 w 14"/>
                    <a:gd name="T29" fmla="*/ 14 h 106"/>
                    <a:gd name="T30" fmla="*/ 5 w 14"/>
                    <a:gd name="T31" fmla="*/ 5 h 106"/>
                    <a:gd name="T32" fmla="*/ 10 w 14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6"/>
                    <a:gd name="T53" fmla="*/ 14 w 14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6">
                      <a:moveTo>
                        <a:pt x="14" y="106"/>
                      </a:moveTo>
                      <a:lnTo>
                        <a:pt x="10" y="97"/>
                      </a:lnTo>
                      <a:lnTo>
                        <a:pt x="10" y="92"/>
                      </a:lnTo>
                      <a:lnTo>
                        <a:pt x="5" y="87"/>
                      </a:lnTo>
                      <a:lnTo>
                        <a:pt x="5" y="82"/>
                      </a:lnTo>
                      <a:lnTo>
                        <a:pt x="5" y="72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3" name="Freeform 2110">
                  <a:extLst>
                    <a:ext uri="{FF2B5EF4-FFF2-40B4-BE49-F238E27FC236}">
                      <a16:creationId xmlns:a16="http://schemas.microsoft.com/office/drawing/2014/main" id="{6B610416-C624-435D-9CCA-77207B8ED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" y="2553"/>
                  <a:ext cx="9" cy="58"/>
                </a:xfrm>
                <a:custGeom>
                  <a:avLst/>
                  <a:gdLst>
                    <a:gd name="T0" fmla="*/ 0 w 9"/>
                    <a:gd name="T1" fmla="*/ 0 h 58"/>
                    <a:gd name="T2" fmla="*/ 0 w 9"/>
                    <a:gd name="T3" fmla="*/ 0 h 58"/>
                    <a:gd name="T4" fmla="*/ 4 w 9"/>
                    <a:gd name="T5" fmla="*/ 5 h 58"/>
                    <a:gd name="T6" fmla="*/ 4 w 9"/>
                    <a:gd name="T7" fmla="*/ 10 h 58"/>
                    <a:gd name="T8" fmla="*/ 9 w 9"/>
                    <a:gd name="T9" fmla="*/ 10 h 58"/>
                    <a:gd name="T10" fmla="*/ 9 w 9"/>
                    <a:gd name="T11" fmla="*/ 14 h 58"/>
                    <a:gd name="T12" fmla="*/ 9 w 9"/>
                    <a:gd name="T13" fmla="*/ 19 h 58"/>
                    <a:gd name="T14" fmla="*/ 9 w 9"/>
                    <a:gd name="T15" fmla="*/ 24 h 58"/>
                    <a:gd name="T16" fmla="*/ 9 w 9"/>
                    <a:gd name="T17" fmla="*/ 24 h 58"/>
                    <a:gd name="T18" fmla="*/ 9 w 9"/>
                    <a:gd name="T19" fmla="*/ 29 h 58"/>
                    <a:gd name="T20" fmla="*/ 9 w 9"/>
                    <a:gd name="T21" fmla="*/ 34 h 58"/>
                    <a:gd name="T22" fmla="*/ 9 w 9"/>
                    <a:gd name="T23" fmla="*/ 39 h 58"/>
                    <a:gd name="T24" fmla="*/ 4 w 9"/>
                    <a:gd name="T25" fmla="*/ 43 h 58"/>
                    <a:gd name="T26" fmla="*/ 4 w 9"/>
                    <a:gd name="T27" fmla="*/ 48 h 58"/>
                    <a:gd name="T28" fmla="*/ 4 w 9"/>
                    <a:gd name="T29" fmla="*/ 53 h 58"/>
                    <a:gd name="T30" fmla="*/ 4 w 9"/>
                    <a:gd name="T31" fmla="*/ 53 h 58"/>
                    <a:gd name="T32" fmla="*/ 4 w 9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8"/>
                    <a:gd name="T53" fmla="*/ 9 w 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4"/>
                      </a:lnTo>
                      <a:lnTo>
                        <a:pt x="9" y="29"/>
                      </a:lnTo>
                      <a:lnTo>
                        <a:pt x="9" y="34"/>
                      </a:lnTo>
                      <a:lnTo>
                        <a:pt x="9" y="39"/>
                      </a:lnTo>
                      <a:lnTo>
                        <a:pt x="4" y="43"/>
                      </a:lnTo>
                      <a:lnTo>
                        <a:pt x="4" y="48"/>
                      </a:lnTo>
                      <a:lnTo>
                        <a:pt x="4" y="53"/>
                      </a:lnTo>
                      <a:lnTo>
                        <a:pt x="4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4" name="Freeform 2111">
                  <a:extLst>
                    <a:ext uri="{FF2B5EF4-FFF2-40B4-BE49-F238E27FC236}">
                      <a16:creationId xmlns:a16="http://schemas.microsoft.com/office/drawing/2014/main" id="{D8901086-93DD-4CD3-B09A-234443DE6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563"/>
                  <a:ext cx="218" cy="347"/>
                </a:xfrm>
                <a:custGeom>
                  <a:avLst/>
                  <a:gdLst>
                    <a:gd name="T0" fmla="*/ 213 w 218"/>
                    <a:gd name="T1" fmla="*/ 29 h 347"/>
                    <a:gd name="T2" fmla="*/ 198 w 218"/>
                    <a:gd name="T3" fmla="*/ 48 h 347"/>
                    <a:gd name="T4" fmla="*/ 184 w 218"/>
                    <a:gd name="T5" fmla="*/ 67 h 347"/>
                    <a:gd name="T6" fmla="*/ 174 w 218"/>
                    <a:gd name="T7" fmla="*/ 87 h 347"/>
                    <a:gd name="T8" fmla="*/ 160 w 218"/>
                    <a:gd name="T9" fmla="*/ 111 h 347"/>
                    <a:gd name="T10" fmla="*/ 145 w 218"/>
                    <a:gd name="T11" fmla="*/ 130 h 347"/>
                    <a:gd name="T12" fmla="*/ 136 w 218"/>
                    <a:gd name="T13" fmla="*/ 149 h 347"/>
                    <a:gd name="T14" fmla="*/ 126 w 218"/>
                    <a:gd name="T15" fmla="*/ 173 h 347"/>
                    <a:gd name="T16" fmla="*/ 116 w 218"/>
                    <a:gd name="T17" fmla="*/ 193 h 347"/>
                    <a:gd name="T18" fmla="*/ 111 w 218"/>
                    <a:gd name="T19" fmla="*/ 212 h 347"/>
                    <a:gd name="T20" fmla="*/ 102 w 218"/>
                    <a:gd name="T21" fmla="*/ 236 h 347"/>
                    <a:gd name="T22" fmla="*/ 92 w 218"/>
                    <a:gd name="T23" fmla="*/ 256 h 347"/>
                    <a:gd name="T24" fmla="*/ 87 w 218"/>
                    <a:gd name="T25" fmla="*/ 275 h 347"/>
                    <a:gd name="T26" fmla="*/ 78 w 218"/>
                    <a:gd name="T27" fmla="*/ 294 h 347"/>
                    <a:gd name="T28" fmla="*/ 68 w 218"/>
                    <a:gd name="T29" fmla="*/ 313 h 347"/>
                    <a:gd name="T30" fmla="*/ 58 w 218"/>
                    <a:gd name="T31" fmla="*/ 338 h 347"/>
                    <a:gd name="T32" fmla="*/ 54 w 218"/>
                    <a:gd name="T33" fmla="*/ 342 h 347"/>
                    <a:gd name="T34" fmla="*/ 44 w 218"/>
                    <a:gd name="T35" fmla="*/ 342 h 347"/>
                    <a:gd name="T36" fmla="*/ 39 w 218"/>
                    <a:gd name="T37" fmla="*/ 342 h 347"/>
                    <a:gd name="T38" fmla="*/ 29 w 218"/>
                    <a:gd name="T39" fmla="*/ 342 h 347"/>
                    <a:gd name="T40" fmla="*/ 25 w 218"/>
                    <a:gd name="T41" fmla="*/ 342 h 347"/>
                    <a:gd name="T42" fmla="*/ 15 w 218"/>
                    <a:gd name="T43" fmla="*/ 342 h 347"/>
                    <a:gd name="T44" fmla="*/ 10 w 218"/>
                    <a:gd name="T45" fmla="*/ 342 h 347"/>
                    <a:gd name="T46" fmla="*/ 0 w 218"/>
                    <a:gd name="T47" fmla="*/ 342 h 347"/>
                    <a:gd name="T48" fmla="*/ 0 w 218"/>
                    <a:gd name="T49" fmla="*/ 323 h 347"/>
                    <a:gd name="T50" fmla="*/ 5 w 218"/>
                    <a:gd name="T51" fmla="*/ 294 h 347"/>
                    <a:gd name="T52" fmla="*/ 10 w 218"/>
                    <a:gd name="T53" fmla="*/ 260 h 347"/>
                    <a:gd name="T54" fmla="*/ 20 w 218"/>
                    <a:gd name="T55" fmla="*/ 231 h 347"/>
                    <a:gd name="T56" fmla="*/ 34 w 218"/>
                    <a:gd name="T57" fmla="*/ 202 h 347"/>
                    <a:gd name="T58" fmla="*/ 49 w 218"/>
                    <a:gd name="T59" fmla="*/ 178 h 347"/>
                    <a:gd name="T60" fmla="*/ 63 w 218"/>
                    <a:gd name="T61" fmla="*/ 149 h 347"/>
                    <a:gd name="T62" fmla="*/ 78 w 218"/>
                    <a:gd name="T63" fmla="*/ 120 h 347"/>
                    <a:gd name="T64" fmla="*/ 92 w 218"/>
                    <a:gd name="T65" fmla="*/ 101 h 347"/>
                    <a:gd name="T66" fmla="*/ 102 w 218"/>
                    <a:gd name="T67" fmla="*/ 91 h 347"/>
                    <a:gd name="T68" fmla="*/ 107 w 218"/>
                    <a:gd name="T69" fmla="*/ 77 h 347"/>
                    <a:gd name="T70" fmla="*/ 116 w 218"/>
                    <a:gd name="T71" fmla="*/ 62 h 347"/>
                    <a:gd name="T72" fmla="*/ 126 w 218"/>
                    <a:gd name="T73" fmla="*/ 48 h 347"/>
                    <a:gd name="T74" fmla="*/ 131 w 218"/>
                    <a:gd name="T75" fmla="*/ 38 h 347"/>
                    <a:gd name="T76" fmla="*/ 140 w 218"/>
                    <a:gd name="T77" fmla="*/ 24 h 347"/>
                    <a:gd name="T78" fmla="*/ 150 w 218"/>
                    <a:gd name="T79" fmla="*/ 9 h 347"/>
                    <a:gd name="T80" fmla="*/ 160 w 218"/>
                    <a:gd name="T81" fmla="*/ 4 h 347"/>
                    <a:gd name="T82" fmla="*/ 169 w 218"/>
                    <a:gd name="T83" fmla="*/ 0 h 347"/>
                    <a:gd name="T84" fmla="*/ 174 w 218"/>
                    <a:gd name="T85" fmla="*/ 0 h 347"/>
                    <a:gd name="T86" fmla="*/ 184 w 218"/>
                    <a:gd name="T87" fmla="*/ 4 h 347"/>
                    <a:gd name="T88" fmla="*/ 194 w 218"/>
                    <a:gd name="T89" fmla="*/ 9 h 347"/>
                    <a:gd name="T90" fmla="*/ 198 w 218"/>
                    <a:gd name="T91" fmla="*/ 9 h 347"/>
                    <a:gd name="T92" fmla="*/ 208 w 218"/>
                    <a:gd name="T93" fmla="*/ 14 h 347"/>
                    <a:gd name="T94" fmla="*/ 213 w 218"/>
                    <a:gd name="T95" fmla="*/ 19 h 34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18"/>
                    <a:gd name="T145" fmla="*/ 0 h 347"/>
                    <a:gd name="T146" fmla="*/ 218 w 218"/>
                    <a:gd name="T147" fmla="*/ 347 h 34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18" h="347">
                      <a:moveTo>
                        <a:pt x="218" y="19"/>
                      </a:moveTo>
                      <a:lnTo>
                        <a:pt x="213" y="29"/>
                      </a:lnTo>
                      <a:lnTo>
                        <a:pt x="208" y="38"/>
                      </a:lnTo>
                      <a:lnTo>
                        <a:pt x="198" y="48"/>
                      </a:lnTo>
                      <a:lnTo>
                        <a:pt x="194" y="58"/>
                      </a:lnTo>
                      <a:lnTo>
                        <a:pt x="184" y="67"/>
                      </a:lnTo>
                      <a:lnTo>
                        <a:pt x="179" y="77"/>
                      </a:lnTo>
                      <a:lnTo>
                        <a:pt x="174" y="87"/>
                      </a:lnTo>
                      <a:lnTo>
                        <a:pt x="165" y="96"/>
                      </a:lnTo>
                      <a:lnTo>
                        <a:pt x="160" y="111"/>
                      </a:lnTo>
                      <a:lnTo>
                        <a:pt x="150" y="120"/>
                      </a:lnTo>
                      <a:lnTo>
                        <a:pt x="145" y="130"/>
                      </a:lnTo>
                      <a:lnTo>
                        <a:pt x="140" y="140"/>
                      </a:lnTo>
                      <a:lnTo>
                        <a:pt x="136" y="149"/>
                      </a:lnTo>
                      <a:lnTo>
                        <a:pt x="131" y="164"/>
                      </a:lnTo>
                      <a:lnTo>
                        <a:pt x="126" y="173"/>
                      </a:lnTo>
                      <a:lnTo>
                        <a:pt x="121" y="183"/>
                      </a:lnTo>
                      <a:lnTo>
                        <a:pt x="116" y="193"/>
                      </a:lnTo>
                      <a:lnTo>
                        <a:pt x="116" y="202"/>
                      </a:lnTo>
                      <a:lnTo>
                        <a:pt x="111" y="212"/>
                      </a:lnTo>
                      <a:lnTo>
                        <a:pt x="107" y="227"/>
                      </a:lnTo>
                      <a:lnTo>
                        <a:pt x="102" y="236"/>
                      </a:lnTo>
                      <a:lnTo>
                        <a:pt x="97" y="246"/>
                      </a:lnTo>
                      <a:lnTo>
                        <a:pt x="92" y="256"/>
                      </a:lnTo>
                      <a:lnTo>
                        <a:pt x="87" y="265"/>
                      </a:lnTo>
                      <a:lnTo>
                        <a:pt x="87" y="275"/>
                      </a:lnTo>
                      <a:lnTo>
                        <a:pt x="82" y="284"/>
                      </a:lnTo>
                      <a:lnTo>
                        <a:pt x="78" y="294"/>
                      </a:lnTo>
                      <a:lnTo>
                        <a:pt x="73" y="304"/>
                      </a:lnTo>
                      <a:lnTo>
                        <a:pt x="68" y="313"/>
                      </a:lnTo>
                      <a:lnTo>
                        <a:pt x="63" y="323"/>
                      </a:lnTo>
                      <a:lnTo>
                        <a:pt x="58" y="338"/>
                      </a:lnTo>
                      <a:lnTo>
                        <a:pt x="58" y="347"/>
                      </a:lnTo>
                      <a:lnTo>
                        <a:pt x="54" y="342"/>
                      </a:lnTo>
                      <a:lnTo>
                        <a:pt x="49" y="342"/>
                      </a:lnTo>
                      <a:lnTo>
                        <a:pt x="44" y="342"/>
                      </a:lnTo>
                      <a:lnTo>
                        <a:pt x="39" y="342"/>
                      </a:lnTo>
                      <a:lnTo>
                        <a:pt x="34" y="342"/>
                      </a:lnTo>
                      <a:lnTo>
                        <a:pt x="29" y="342"/>
                      </a:lnTo>
                      <a:lnTo>
                        <a:pt x="25" y="342"/>
                      </a:lnTo>
                      <a:lnTo>
                        <a:pt x="20" y="342"/>
                      </a:lnTo>
                      <a:lnTo>
                        <a:pt x="15" y="342"/>
                      </a:lnTo>
                      <a:lnTo>
                        <a:pt x="10" y="342"/>
                      </a:lnTo>
                      <a:lnTo>
                        <a:pt x="5" y="342"/>
                      </a:lnTo>
                      <a:lnTo>
                        <a:pt x="0" y="342"/>
                      </a:lnTo>
                      <a:lnTo>
                        <a:pt x="0" y="338"/>
                      </a:lnTo>
                      <a:lnTo>
                        <a:pt x="0" y="323"/>
                      </a:lnTo>
                      <a:lnTo>
                        <a:pt x="0" y="309"/>
                      </a:lnTo>
                      <a:lnTo>
                        <a:pt x="5" y="294"/>
                      </a:lnTo>
                      <a:lnTo>
                        <a:pt x="10" y="280"/>
                      </a:lnTo>
                      <a:lnTo>
                        <a:pt x="10" y="260"/>
                      </a:lnTo>
                      <a:lnTo>
                        <a:pt x="15" y="246"/>
                      </a:lnTo>
                      <a:lnTo>
                        <a:pt x="20" y="231"/>
                      </a:lnTo>
                      <a:lnTo>
                        <a:pt x="29" y="217"/>
                      </a:lnTo>
                      <a:lnTo>
                        <a:pt x="34" y="202"/>
                      </a:lnTo>
                      <a:lnTo>
                        <a:pt x="39" y="193"/>
                      </a:lnTo>
                      <a:lnTo>
                        <a:pt x="49" y="178"/>
                      </a:lnTo>
                      <a:lnTo>
                        <a:pt x="54" y="164"/>
                      </a:lnTo>
                      <a:lnTo>
                        <a:pt x="63" y="149"/>
                      </a:lnTo>
                      <a:lnTo>
                        <a:pt x="73" y="135"/>
                      </a:lnTo>
                      <a:lnTo>
                        <a:pt x="78" y="120"/>
                      </a:lnTo>
                      <a:lnTo>
                        <a:pt x="87" y="111"/>
                      </a:lnTo>
                      <a:lnTo>
                        <a:pt x="92" y="101"/>
                      </a:lnTo>
                      <a:lnTo>
                        <a:pt x="97" y="96"/>
                      </a:lnTo>
                      <a:lnTo>
                        <a:pt x="102" y="91"/>
                      </a:lnTo>
                      <a:lnTo>
                        <a:pt x="107" y="82"/>
                      </a:lnTo>
                      <a:lnTo>
                        <a:pt x="107" y="77"/>
                      </a:lnTo>
                      <a:lnTo>
                        <a:pt x="111" y="72"/>
                      </a:lnTo>
                      <a:lnTo>
                        <a:pt x="116" y="62"/>
                      </a:lnTo>
                      <a:lnTo>
                        <a:pt x="121" y="58"/>
                      </a:lnTo>
                      <a:lnTo>
                        <a:pt x="126" y="48"/>
                      </a:lnTo>
                      <a:lnTo>
                        <a:pt x="126" y="43"/>
                      </a:lnTo>
                      <a:lnTo>
                        <a:pt x="131" y="38"/>
                      </a:lnTo>
                      <a:lnTo>
                        <a:pt x="136" y="29"/>
                      </a:lnTo>
                      <a:lnTo>
                        <a:pt x="140" y="24"/>
                      </a:lnTo>
                      <a:lnTo>
                        <a:pt x="145" y="19"/>
                      </a:lnTo>
                      <a:lnTo>
                        <a:pt x="150" y="9"/>
                      </a:lnTo>
                      <a:lnTo>
                        <a:pt x="155" y="4"/>
                      </a:lnTo>
                      <a:lnTo>
                        <a:pt x="160" y="4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9" y="4"/>
                      </a:lnTo>
                      <a:lnTo>
                        <a:pt x="184" y="4"/>
                      </a:lnTo>
                      <a:lnTo>
                        <a:pt x="189" y="4"/>
                      </a:lnTo>
                      <a:lnTo>
                        <a:pt x="194" y="9"/>
                      </a:lnTo>
                      <a:lnTo>
                        <a:pt x="198" y="9"/>
                      </a:lnTo>
                      <a:lnTo>
                        <a:pt x="203" y="14"/>
                      </a:lnTo>
                      <a:lnTo>
                        <a:pt x="208" y="14"/>
                      </a:lnTo>
                      <a:lnTo>
                        <a:pt x="213" y="14"/>
                      </a:lnTo>
                      <a:lnTo>
                        <a:pt x="213" y="19"/>
                      </a:lnTo>
                      <a:lnTo>
                        <a:pt x="218" y="19"/>
                      </a:lnTo>
                      <a:close/>
                    </a:path>
                  </a:pathLst>
                </a:custGeom>
                <a:solidFill>
                  <a:srgbClr val="D97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5" name="Freeform 2112">
                  <a:extLst>
                    <a:ext uri="{FF2B5EF4-FFF2-40B4-BE49-F238E27FC236}">
                      <a16:creationId xmlns:a16="http://schemas.microsoft.com/office/drawing/2014/main" id="{F6461679-7490-413B-88B1-9E80529B7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3" y="2582"/>
                  <a:ext cx="97" cy="164"/>
                </a:xfrm>
                <a:custGeom>
                  <a:avLst/>
                  <a:gdLst>
                    <a:gd name="T0" fmla="*/ 97 w 97"/>
                    <a:gd name="T1" fmla="*/ 0 h 164"/>
                    <a:gd name="T2" fmla="*/ 92 w 97"/>
                    <a:gd name="T3" fmla="*/ 10 h 164"/>
                    <a:gd name="T4" fmla="*/ 87 w 97"/>
                    <a:gd name="T5" fmla="*/ 19 h 164"/>
                    <a:gd name="T6" fmla="*/ 77 w 97"/>
                    <a:gd name="T7" fmla="*/ 29 h 164"/>
                    <a:gd name="T8" fmla="*/ 73 w 97"/>
                    <a:gd name="T9" fmla="*/ 39 h 164"/>
                    <a:gd name="T10" fmla="*/ 63 w 97"/>
                    <a:gd name="T11" fmla="*/ 48 h 164"/>
                    <a:gd name="T12" fmla="*/ 58 w 97"/>
                    <a:gd name="T13" fmla="*/ 58 h 164"/>
                    <a:gd name="T14" fmla="*/ 53 w 97"/>
                    <a:gd name="T15" fmla="*/ 68 h 164"/>
                    <a:gd name="T16" fmla="*/ 44 w 97"/>
                    <a:gd name="T17" fmla="*/ 77 h 164"/>
                    <a:gd name="T18" fmla="*/ 39 w 97"/>
                    <a:gd name="T19" fmla="*/ 92 h 164"/>
                    <a:gd name="T20" fmla="*/ 29 w 97"/>
                    <a:gd name="T21" fmla="*/ 101 h 164"/>
                    <a:gd name="T22" fmla="*/ 24 w 97"/>
                    <a:gd name="T23" fmla="*/ 111 h 164"/>
                    <a:gd name="T24" fmla="*/ 19 w 97"/>
                    <a:gd name="T25" fmla="*/ 121 h 164"/>
                    <a:gd name="T26" fmla="*/ 15 w 97"/>
                    <a:gd name="T27" fmla="*/ 130 h 164"/>
                    <a:gd name="T28" fmla="*/ 10 w 97"/>
                    <a:gd name="T29" fmla="*/ 145 h 164"/>
                    <a:gd name="T30" fmla="*/ 5 w 97"/>
                    <a:gd name="T31" fmla="*/ 154 h 164"/>
                    <a:gd name="T32" fmla="*/ 0 w 97"/>
                    <a:gd name="T33" fmla="*/ 164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7"/>
                    <a:gd name="T52" fmla="*/ 0 h 164"/>
                    <a:gd name="T53" fmla="*/ 97 w 97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7" h="164">
                      <a:moveTo>
                        <a:pt x="97" y="0"/>
                      </a:moveTo>
                      <a:lnTo>
                        <a:pt x="92" y="10"/>
                      </a:lnTo>
                      <a:lnTo>
                        <a:pt x="87" y="19"/>
                      </a:lnTo>
                      <a:lnTo>
                        <a:pt x="77" y="29"/>
                      </a:lnTo>
                      <a:lnTo>
                        <a:pt x="73" y="39"/>
                      </a:lnTo>
                      <a:lnTo>
                        <a:pt x="63" y="48"/>
                      </a:lnTo>
                      <a:lnTo>
                        <a:pt x="58" y="58"/>
                      </a:lnTo>
                      <a:lnTo>
                        <a:pt x="53" y="68"/>
                      </a:lnTo>
                      <a:lnTo>
                        <a:pt x="44" y="77"/>
                      </a:lnTo>
                      <a:lnTo>
                        <a:pt x="39" y="92"/>
                      </a:lnTo>
                      <a:lnTo>
                        <a:pt x="29" y="101"/>
                      </a:lnTo>
                      <a:lnTo>
                        <a:pt x="24" y="111"/>
                      </a:lnTo>
                      <a:lnTo>
                        <a:pt x="19" y="121"/>
                      </a:lnTo>
                      <a:lnTo>
                        <a:pt x="15" y="130"/>
                      </a:lnTo>
                      <a:lnTo>
                        <a:pt x="10" y="145"/>
                      </a:lnTo>
                      <a:lnTo>
                        <a:pt x="5" y="154"/>
                      </a:lnTo>
                      <a:lnTo>
                        <a:pt x="0" y="1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6" name="Freeform 2113">
                  <a:extLst>
                    <a:ext uri="{FF2B5EF4-FFF2-40B4-BE49-F238E27FC236}">
                      <a16:creationId xmlns:a16="http://schemas.microsoft.com/office/drawing/2014/main" id="{F4F3726E-EEF5-4BD6-8F43-CB64F3CAC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0" y="2746"/>
                  <a:ext cx="63" cy="164"/>
                </a:xfrm>
                <a:custGeom>
                  <a:avLst/>
                  <a:gdLst>
                    <a:gd name="T0" fmla="*/ 63 w 63"/>
                    <a:gd name="T1" fmla="*/ 0 h 164"/>
                    <a:gd name="T2" fmla="*/ 58 w 63"/>
                    <a:gd name="T3" fmla="*/ 10 h 164"/>
                    <a:gd name="T4" fmla="*/ 58 w 63"/>
                    <a:gd name="T5" fmla="*/ 19 h 164"/>
                    <a:gd name="T6" fmla="*/ 53 w 63"/>
                    <a:gd name="T7" fmla="*/ 29 h 164"/>
                    <a:gd name="T8" fmla="*/ 49 w 63"/>
                    <a:gd name="T9" fmla="*/ 44 h 164"/>
                    <a:gd name="T10" fmla="*/ 44 w 63"/>
                    <a:gd name="T11" fmla="*/ 53 h 164"/>
                    <a:gd name="T12" fmla="*/ 39 w 63"/>
                    <a:gd name="T13" fmla="*/ 63 h 164"/>
                    <a:gd name="T14" fmla="*/ 34 w 63"/>
                    <a:gd name="T15" fmla="*/ 73 h 164"/>
                    <a:gd name="T16" fmla="*/ 29 w 63"/>
                    <a:gd name="T17" fmla="*/ 82 h 164"/>
                    <a:gd name="T18" fmla="*/ 29 w 63"/>
                    <a:gd name="T19" fmla="*/ 92 h 164"/>
                    <a:gd name="T20" fmla="*/ 24 w 63"/>
                    <a:gd name="T21" fmla="*/ 101 h 164"/>
                    <a:gd name="T22" fmla="*/ 20 w 63"/>
                    <a:gd name="T23" fmla="*/ 111 h 164"/>
                    <a:gd name="T24" fmla="*/ 15 w 63"/>
                    <a:gd name="T25" fmla="*/ 121 h 164"/>
                    <a:gd name="T26" fmla="*/ 10 w 63"/>
                    <a:gd name="T27" fmla="*/ 130 h 164"/>
                    <a:gd name="T28" fmla="*/ 5 w 63"/>
                    <a:gd name="T29" fmla="*/ 140 h 164"/>
                    <a:gd name="T30" fmla="*/ 0 w 63"/>
                    <a:gd name="T31" fmla="*/ 155 h 164"/>
                    <a:gd name="T32" fmla="*/ 0 w 63"/>
                    <a:gd name="T33" fmla="*/ 164 h 1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64"/>
                    <a:gd name="T53" fmla="*/ 63 w 63"/>
                    <a:gd name="T54" fmla="*/ 164 h 1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64">
                      <a:moveTo>
                        <a:pt x="63" y="0"/>
                      </a:moveTo>
                      <a:lnTo>
                        <a:pt x="58" y="10"/>
                      </a:lnTo>
                      <a:lnTo>
                        <a:pt x="58" y="19"/>
                      </a:lnTo>
                      <a:lnTo>
                        <a:pt x="53" y="29"/>
                      </a:lnTo>
                      <a:lnTo>
                        <a:pt x="49" y="44"/>
                      </a:lnTo>
                      <a:lnTo>
                        <a:pt x="44" y="53"/>
                      </a:lnTo>
                      <a:lnTo>
                        <a:pt x="39" y="63"/>
                      </a:lnTo>
                      <a:lnTo>
                        <a:pt x="34" y="73"/>
                      </a:lnTo>
                      <a:lnTo>
                        <a:pt x="29" y="82"/>
                      </a:lnTo>
                      <a:lnTo>
                        <a:pt x="29" y="92"/>
                      </a:lnTo>
                      <a:lnTo>
                        <a:pt x="24" y="101"/>
                      </a:lnTo>
                      <a:lnTo>
                        <a:pt x="20" y="111"/>
                      </a:lnTo>
                      <a:lnTo>
                        <a:pt x="15" y="121"/>
                      </a:lnTo>
                      <a:lnTo>
                        <a:pt x="10" y="130"/>
                      </a:lnTo>
                      <a:lnTo>
                        <a:pt x="5" y="140"/>
                      </a:lnTo>
                      <a:lnTo>
                        <a:pt x="0" y="155"/>
                      </a:lnTo>
                      <a:lnTo>
                        <a:pt x="0" y="1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7" name="Freeform 2114">
                  <a:extLst>
                    <a:ext uri="{FF2B5EF4-FFF2-40B4-BE49-F238E27FC236}">
                      <a16:creationId xmlns:a16="http://schemas.microsoft.com/office/drawing/2014/main" id="{7D18F636-9F77-4745-94C8-14CD70BA7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901"/>
                  <a:ext cx="58" cy="9"/>
                </a:xfrm>
                <a:custGeom>
                  <a:avLst/>
                  <a:gdLst>
                    <a:gd name="T0" fmla="*/ 58 w 58"/>
                    <a:gd name="T1" fmla="*/ 9 h 9"/>
                    <a:gd name="T2" fmla="*/ 54 w 58"/>
                    <a:gd name="T3" fmla="*/ 4 h 9"/>
                    <a:gd name="T4" fmla="*/ 49 w 58"/>
                    <a:gd name="T5" fmla="*/ 4 h 9"/>
                    <a:gd name="T6" fmla="*/ 44 w 58"/>
                    <a:gd name="T7" fmla="*/ 4 h 9"/>
                    <a:gd name="T8" fmla="*/ 44 w 58"/>
                    <a:gd name="T9" fmla="*/ 4 h 9"/>
                    <a:gd name="T10" fmla="*/ 39 w 58"/>
                    <a:gd name="T11" fmla="*/ 4 h 9"/>
                    <a:gd name="T12" fmla="*/ 34 w 58"/>
                    <a:gd name="T13" fmla="*/ 4 h 9"/>
                    <a:gd name="T14" fmla="*/ 29 w 58"/>
                    <a:gd name="T15" fmla="*/ 4 h 9"/>
                    <a:gd name="T16" fmla="*/ 25 w 58"/>
                    <a:gd name="T17" fmla="*/ 4 h 9"/>
                    <a:gd name="T18" fmla="*/ 25 w 58"/>
                    <a:gd name="T19" fmla="*/ 4 h 9"/>
                    <a:gd name="T20" fmla="*/ 20 w 58"/>
                    <a:gd name="T21" fmla="*/ 4 h 9"/>
                    <a:gd name="T22" fmla="*/ 15 w 58"/>
                    <a:gd name="T23" fmla="*/ 4 h 9"/>
                    <a:gd name="T24" fmla="*/ 10 w 58"/>
                    <a:gd name="T25" fmla="*/ 4 h 9"/>
                    <a:gd name="T26" fmla="*/ 10 w 58"/>
                    <a:gd name="T27" fmla="*/ 4 h 9"/>
                    <a:gd name="T28" fmla="*/ 5 w 58"/>
                    <a:gd name="T29" fmla="*/ 4 h 9"/>
                    <a:gd name="T30" fmla="*/ 0 w 58"/>
                    <a:gd name="T31" fmla="*/ 4 h 9"/>
                    <a:gd name="T32" fmla="*/ 0 w 58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9"/>
                    <a:gd name="T53" fmla="*/ 58 w 58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9">
                      <a:moveTo>
                        <a:pt x="58" y="9"/>
                      </a:moveTo>
                      <a:lnTo>
                        <a:pt x="54" y="4"/>
                      </a:lnTo>
                      <a:lnTo>
                        <a:pt x="49" y="4"/>
                      </a:lnTo>
                      <a:lnTo>
                        <a:pt x="44" y="4"/>
                      </a:lnTo>
                      <a:lnTo>
                        <a:pt x="39" y="4"/>
                      </a:lnTo>
                      <a:lnTo>
                        <a:pt x="34" y="4"/>
                      </a:lnTo>
                      <a:lnTo>
                        <a:pt x="29" y="4"/>
                      </a:lnTo>
                      <a:lnTo>
                        <a:pt x="25" y="4"/>
                      </a:lnTo>
                      <a:lnTo>
                        <a:pt x="20" y="4"/>
                      </a:lnTo>
                      <a:lnTo>
                        <a:pt x="15" y="4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8" name="Freeform 2115">
                  <a:extLst>
                    <a:ext uri="{FF2B5EF4-FFF2-40B4-BE49-F238E27FC236}">
                      <a16:creationId xmlns:a16="http://schemas.microsoft.com/office/drawing/2014/main" id="{3C78D676-4E24-41F0-AB32-EBFF2DC5C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674"/>
                  <a:ext cx="87" cy="227"/>
                </a:xfrm>
                <a:custGeom>
                  <a:avLst/>
                  <a:gdLst>
                    <a:gd name="T0" fmla="*/ 0 w 87"/>
                    <a:gd name="T1" fmla="*/ 227 h 227"/>
                    <a:gd name="T2" fmla="*/ 0 w 87"/>
                    <a:gd name="T3" fmla="*/ 212 h 227"/>
                    <a:gd name="T4" fmla="*/ 0 w 87"/>
                    <a:gd name="T5" fmla="*/ 198 h 227"/>
                    <a:gd name="T6" fmla="*/ 5 w 87"/>
                    <a:gd name="T7" fmla="*/ 183 h 227"/>
                    <a:gd name="T8" fmla="*/ 10 w 87"/>
                    <a:gd name="T9" fmla="*/ 169 h 227"/>
                    <a:gd name="T10" fmla="*/ 10 w 87"/>
                    <a:gd name="T11" fmla="*/ 149 h 227"/>
                    <a:gd name="T12" fmla="*/ 15 w 87"/>
                    <a:gd name="T13" fmla="*/ 135 h 227"/>
                    <a:gd name="T14" fmla="*/ 20 w 87"/>
                    <a:gd name="T15" fmla="*/ 120 h 227"/>
                    <a:gd name="T16" fmla="*/ 29 w 87"/>
                    <a:gd name="T17" fmla="*/ 106 h 227"/>
                    <a:gd name="T18" fmla="*/ 34 w 87"/>
                    <a:gd name="T19" fmla="*/ 91 h 227"/>
                    <a:gd name="T20" fmla="*/ 39 w 87"/>
                    <a:gd name="T21" fmla="*/ 82 h 227"/>
                    <a:gd name="T22" fmla="*/ 49 w 87"/>
                    <a:gd name="T23" fmla="*/ 67 h 227"/>
                    <a:gd name="T24" fmla="*/ 54 w 87"/>
                    <a:gd name="T25" fmla="*/ 53 h 227"/>
                    <a:gd name="T26" fmla="*/ 63 w 87"/>
                    <a:gd name="T27" fmla="*/ 38 h 227"/>
                    <a:gd name="T28" fmla="*/ 73 w 87"/>
                    <a:gd name="T29" fmla="*/ 24 h 227"/>
                    <a:gd name="T30" fmla="*/ 78 w 87"/>
                    <a:gd name="T31" fmla="*/ 9 h 227"/>
                    <a:gd name="T32" fmla="*/ 87 w 87"/>
                    <a:gd name="T33" fmla="*/ 0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227"/>
                    <a:gd name="T53" fmla="*/ 87 w 87"/>
                    <a:gd name="T54" fmla="*/ 227 h 2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227">
                      <a:moveTo>
                        <a:pt x="0" y="227"/>
                      </a:moveTo>
                      <a:lnTo>
                        <a:pt x="0" y="212"/>
                      </a:lnTo>
                      <a:lnTo>
                        <a:pt x="0" y="198"/>
                      </a:lnTo>
                      <a:lnTo>
                        <a:pt x="5" y="183"/>
                      </a:lnTo>
                      <a:lnTo>
                        <a:pt x="10" y="169"/>
                      </a:lnTo>
                      <a:lnTo>
                        <a:pt x="10" y="149"/>
                      </a:lnTo>
                      <a:lnTo>
                        <a:pt x="15" y="135"/>
                      </a:lnTo>
                      <a:lnTo>
                        <a:pt x="20" y="120"/>
                      </a:lnTo>
                      <a:lnTo>
                        <a:pt x="29" y="106"/>
                      </a:lnTo>
                      <a:lnTo>
                        <a:pt x="34" y="91"/>
                      </a:lnTo>
                      <a:lnTo>
                        <a:pt x="39" y="82"/>
                      </a:lnTo>
                      <a:lnTo>
                        <a:pt x="49" y="67"/>
                      </a:lnTo>
                      <a:lnTo>
                        <a:pt x="54" y="53"/>
                      </a:lnTo>
                      <a:lnTo>
                        <a:pt x="63" y="38"/>
                      </a:lnTo>
                      <a:lnTo>
                        <a:pt x="73" y="24"/>
                      </a:lnTo>
                      <a:lnTo>
                        <a:pt x="78" y="9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9" name="Freeform 2116">
                  <a:extLst>
                    <a:ext uri="{FF2B5EF4-FFF2-40B4-BE49-F238E27FC236}">
                      <a16:creationId xmlns:a16="http://schemas.microsoft.com/office/drawing/2014/main" id="{D3BFD91B-626A-475C-A658-D77857076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2567"/>
                  <a:ext cx="68" cy="107"/>
                </a:xfrm>
                <a:custGeom>
                  <a:avLst/>
                  <a:gdLst>
                    <a:gd name="T0" fmla="*/ 0 w 68"/>
                    <a:gd name="T1" fmla="*/ 107 h 107"/>
                    <a:gd name="T2" fmla="*/ 5 w 68"/>
                    <a:gd name="T3" fmla="*/ 97 h 107"/>
                    <a:gd name="T4" fmla="*/ 10 w 68"/>
                    <a:gd name="T5" fmla="*/ 92 h 107"/>
                    <a:gd name="T6" fmla="*/ 15 w 68"/>
                    <a:gd name="T7" fmla="*/ 87 h 107"/>
                    <a:gd name="T8" fmla="*/ 20 w 68"/>
                    <a:gd name="T9" fmla="*/ 78 h 107"/>
                    <a:gd name="T10" fmla="*/ 20 w 68"/>
                    <a:gd name="T11" fmla="*/ 73 h 107"/>
                    <a:gd name="T12" fmla="*/ 24 w 68"/>
                    <a:gd name="T13" fmla="*/ 68 h 107"/>
                    <a:gd name="T14" fmla="*/ 29 w 68"/>
                    <a:gd name="T15" fmla="*/ 58 h 107"/>
                    <a:gd name="T16" fmla="*/ 34 w 68"/>
                    <a:gd name="T17" fmla="*/ 54 h 107"/>
                    <a:gd name="T18" fmla="*/ 39 w 68"/>
                    <a:gd name="T19" fmla="*/ 44 h 107"/>
                    <a:gd name="T20" fmla="*/ 39 w 68"/>
                    <a:gd name="T21" fmla="*/ 39 h 107"/>
                    <a:gd name="T22" fmla="*/ 44 w 68"/>
                    <a:gd name="T23" fmla="*/ 34 h 107"/>
                    <a:gd name="T24" fmla="*/ 49 w 68"/>
                    <a:gd name="T25" fmla="*/ 25 h 107"/>
                    <a:gd name="T26" fmla="*/ 53 w 68"/>
                    <a:gd name="T27" fmla="*/ 20 h 107"/>
                    <a:gd name="T28" fmla="*/ 58 w 68"/>
                    <a:gd name="T29" fmla="*/ 15 h 107"/>
                    <a:gd name="T30" fmla="*/ 63 w 68"/>
                    <a:gd name="T31" fmla="*/ 5 h 107"/>
                    <a:gd name="T32" fmla="*/ 68 w 68"/>
                    <a:gd name="T33" fmla="*/ 0 h 1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107"/>
                    <a:gd name="T53" fmla="*/ 68 w 68"/>
                    <a:gd name="T54" fmla="*/ 107 h 10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107">
                      <a:moveTo>
                        <a:pt x="0" y="107"/>
                      </a:moveTo>
                      <a:lnTo>
                        <a:pt x="5" y="97"/>
                      </a:lnTo>
                      <a:lnTo>
                        <a:pt x="10" y="92"/>
                      </a:lnTo>
                      <a:lnTo>
                        <a:pt x="15" y="87"/>
                      </a:lnTo>
                      <a:lnTo>
                        <a:pt x="20" y="78"/>
                      </a:lnTo>
                      <a:lnTo>
                        <a:pt x="20" y="73"/>
                      </a:lnTo>
                      <a:lnTo>
                        <a:pt x="24" y="68"/>
                      </a:lnTo>
                      <a:lnTo>
                        <a:pt x="29" y="58"/>
                      </a:lnTo>
                      <a:lnTo>
                        <a:pt x="34" y="54"/>
                      </a:lnTo>
                      <a:lnTo>
                        <a:pt x="39" y="44"/>
                      </a:lnTo>
                      <a:lnTo>
                        <a:pt x="39" y="39"/>
                      </a:lnTo>
                      <a:lnTo>
                        <a:pt x="44" y="34"/>
                      </a:lnTo>
                      <a:lnTo>
                        <a:pt x="49" y="25"/>
                      </a:lnTo>
                      <a:lnTo>
                        <a:pt x="53" y="20"/>
                      </a:lnTo>
                      <a:lnTo>
                        <a:pt x="58" y="15"/>
                      </a:lnTo>
                      <a:lnTo>
                        <a:pt x="63" y="5"/>
                      </a:lnTo>
                      <a:lnTo>
                        <a:pt x="6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0" name="Freeform 2117">
                  <a:extLst>
                    <a:ext uri="{FF2B5EF4-FFF2-40B4-BE49-F238E27FC236}">
                      <a16:creationId xmlns:a16="http://schemas.microsoft.com/office/drawing/2014/main" id="{B510B4CE-B4AF-4079-A4A9-F90236C6B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63"/>
                  <a:ext cx="63" cy="19"/>
                </a:xfrm>
                <a:custGeom>
                  <a:avLst/>
                  <a:gdLst>
                    <a:gd name="T0" fmla="*/ 0 w 63"/>
                    <a:gd name="T1" fmla="*/ 4 h 19"/>
                    <a:gd name="T2" fmla="*/ 5 w 63"/>
                    <a:gd name="T3" fmla="*/ 4 h 19"/>
                    <a:gd name="T4" fmla="*/ 10 w 63"/>
                    <a:gd name="T5" fmla="*/ 0 h 19"/>
                    <a:gd name="T6" fmla="*/ 14 w 63"/>
                    <a:gd name="T7" fmla="*/ 0 h 19"/>
                    <a:gd name="T8" fmla="*/ 19 w 63"/>
                    <a:gd name="T9" fmla="*/ 0 h 19"/>
                    <a:gd name="T10" fmla="*/ 19 w 63"/>
                    <a:gd name="T11" fmla="*/ 0 h 19"/>
                    <a:gd name="T12" fmla="*/ 24 w 63"/>
                    <a:gd name="T13" fmla="*/ 4 h 19"/>
                    <a:gd name="T14" fmla="*/ 29 w 63"/>
                    <a:gd name="T15" fmla="*/ 4 h 19"/>
                    <a:gd name="T16" fmla="*/ 34 w 63"/>
                    <a:gd name="T17" fmla="*/ 4 h 19"/>
                    <a:gd name="T18" fmla="*/ 39 w 63"/>
                    <a:gd name="T19" fmla="*/ 9 h 19"/>
                    <a:gd name="T20" fmla="*/ 39 w 63"/>
                    <a:gd name="T21" fmla="*/ 9 h 19"/>
                    <a:gd name="T22" fmla="*/ 43 w 63"/>
                    <a:gd name="T23" fmla="*/ 9 h 19"/>
                    <a:gd name="T24" fmla="*/ 48 w 63"/>
                    <a:gd name="T25" fmla="*/ 14 h 19"/>
                    <a:gd name="T26" fmla="*/ 53 w 63"/>
                    <a:gd name="T27" fmla="*/ 14 h 19"/>
                    <a:gd name="T28" fmla="*/ 58 w 63"/>
                    <a:gd name="T29" fmla="*/ 14 h 19"/>
                    <a:gd name="T30" fmla="*/ 58 w 63"/>
                    <a:gd name="T31" fmla="*/ 19 h 19"/>
                    <a:gd name="T32" fmla="*/ 63 w 63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9"/>
                    <a:gd name="T53" fmla="*/ 63 w 6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9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4"/>
                      </a:lnTo>
                      <a:lnTo>
                        <a:pt x="29" y="4"/>
                      </a:lnTo>
                      <a:lnTo>
                        <a:pt x="34" y="4"/>
                      </a:lnTo>
                      <a:lnTo>
                        <a:pt x="39" y="9"/>
                      </a:lnTo>
                      <a:lnTo>
                        <a:pt x="43" y="9"/>
                      </a:lnTo>
                      <a:lnTo>
                        <a:pt x="48" y="14"/>
                      </a:lnTo>
                      <a:lnTo>
                        <a:pt x="53" y="14"/>
                      </a:lnTo>
                      <a:lnTo>
                        <a:pt x="58" y="14"/>
                      </a:lnTo>
                      <a:lnTo>
                        <a:pt x="58" y="19"/>
                      </a:lnTo>
                      <a:lnTo>
                        <a:pt x="63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1" name="Freeform 2118">
                  <a:extLst>
                    <a:ext uri="{FF2B5EF4-FFF2-40B4-BE49-F238E27FC236}">
                      <a16:creationId xmlns:a16="http://schemas.microsoft.com/office/drawing/2014/main" id="{CC90002C-AE42-4CC5-869F-4E3BD0109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2567"/>
                  <a:ext cx="34" cy="116"/>
                </a:xfrm>
                <a:custGeom>
                  <a:avLst/>
                  <a:gdLst>
                    <a:gd name="T0" fmla="*/ 34 w 34"/>
                    <a:gd name="T1" fmla="*/ 10 h 116"/>
                    <a:gd name="T2" fmla="*/ 34 w 34"/>
                    <a:gd name="T3" fmla="*/ 15 h 116"/>
                    <a:gd name="T4" fmla="*/ 34 w 34"/>
                    <a:gd name="T5" fmla="*/ 20 h 116"/>
                    <a:gd name="T6" fmla="*/ 34 w 34"/>
                    <a:gd name="T7" fmla="*/ 29 h 116"/>
                    <a:gd name="T8" fmla="*/ 34 w 34"/>
                    <a:gd name="T9" fmla="*/ 34 h 116"/>
                    <a:gd name="T10" fmla="*/ 34 w 34"/>
                    <a:gd name="T11" fmla="*/ 39 h 116"/>
                    <a:gd name="T12" fmla="*/ 34 w 34"/>
                    <a:gd name="T13" fmla="*/ 44 h 116"/>
                    <a:gd name="T14" fmla="*/ 29 w 34"/>
                    <a:gd name="T15" fmla="*/ 54 h 116"/>
                    <a:gd name="T16" fmla="*/ 29 w 34"/>
                    <a:gd name="T17" fmla="*/ 58 h 116"/>
                    <a:gd name="T18" fmla="*/ 29 w 34"/>
                    <a:gd name="T19" fmla="*/ 63 h 116"/>
                    <a:gd name="T20" fmla="*/ 29 w 34"/>
                    <a:gd name="T21" fmla="*/ 73 h 116"/>
                    <a:gd name="T22" fmla="*/ 29 w 34"/>
                    <a:gd name="T23" fmla="*/ 78 h 116"/>
                    <a:gd name="T24" fmla="*/ 29 w 34"/>
                    <a:gd name="T25" fmla="*/ 87 h 116"/>
                    <a:gd name="T26" fmla="*/ 29 w 34"/>
                    <a:gd name="T27" fmla="*/ 92 h 116"/>
                    <a:gd name="T28" fmla="*/ 29 w 34"/>
                    <a:gd name="T29" fmla="*/ 97 h 116"/>
                    <a:gd name="T30" fmla="*/ 24 w 34"/>
                    <a:gd name="T31" fmla="*/ 107 h 116"/>
                    <a:gd name="T32" fmla="*/ 24 w 34"/>
                    <a:gd name="T33" fmla="*/ 112 h 116"/>
                    <a:gd name="T34" fmla="*/ 24 w 34"/>
                    <a:gd name="T35" fmla="*/ 112 h 116"/>
                    <a:gd name="T36" fmla="*/ 24 w 34"/>
                    <a:gd name="T37" fmla="*/ 116 h 116"/>
                    <a:gd name="T38" fmla="*/ 24 w 34"/>
                    <a:gd name="T39" fmla="*/ 116 h 116"/>
                    <a:gd name="T40" fmla="*/ 24 w 34"/>
                    <a:gd name="T41" fmla="*/ 116 h 116"/>
                    <a:gd name="T42" fmla="*/ 19 w 34"/>
                    <a:gd name="T43" fmla="*/ 116 h 116"/>
                    <a:gd name="T44" fmla="*/ 19 w 34"/>
                    <a:gd name="T45" fmla="*/ 116 h 116"/>
                    <a:gd name="T46" fmla="*/ 19 w 34"/>
                    <a:gd name="T47" fmla="*/ 116 h 116"/>
                    <a:gd name="T48" fmla="*/ 19 w 34"/>
                    <a:gd name="T49" fmla="*/ 116 h 116"/>
                    <a:gd name="T50" fmla="*/ 15 w 34"/>
                    <a:gd name="T51" fmla="*/ 116 h 116"/>
                    <a:gd name="T52" fmla="*/ 15 w 34"/>
                    <a:gd name="T53" fmla="*/ 116 h 116"/>
                    <a:gd name="T54" fmla="*/ 15 w 34"/>
                    <a:gd name="T55" fmla="*/ 116 h 116"/>
                    <a:gd name="T56" fmla="*/ 10 w 34"/>
                    <a:gd name="T57" fmla="*/ 116 h 116"/>
                    <a:gd name="T58" fmla="*/ 10 w 34"/>
                    <a:gd name="T59" fmla="*/ 116 h 116"/>
                    <a:gd name="T60" fmla="*/ 10 w 34"/>
                    <a:gd name="T61" fmla="*/ 116 h 116"/>
                    <a:gd name="T62" fmla="*/ 10 w 34"/>
                    <a:gd name="T63" fmla="*/ 116 h 116"/>
                    <a:gd name="T64" fmla="*/ 5 w 34"/>
                    <a:gd name="T65" fmla="*/ 116 h 116"/>
                    <a:gd name="T66" fmla="*/ 5 w 34"/>
                    <a:gd name="T67" fmla="*/ 112 h 116"/>
                    <a:gd name="T68" fmla="*/ 5 w 34"/>
                    <a:gd name="T69" fmla="*/ 112 h 116"/>
                    <a:gd name="T70" fmla="*/ 5 w 34"/>
                    <a:gd name="T71" fmla="*/ 107 h 116"/>
                    <a:gd name="T72" fmla="*/ 0 w 34"/>
                    <a:gd name="T73" fmla="*/ 107 h 116"/>
                    <a:gd name="T74" fmla="*/ 0 w 34"/>
                    <a:gd name="T75" fmla="*/ 102 h 116"/>
                    <a:gd name="T76" fmla="*/ 0 w 34"/>
                    <a:gd name="T77" fmla="*/ 102 h 116"/>
                    <a:gd name="T78" fmla="*/ 0 w 34"/>
                    <a:gd name="T79" fmla="*/ 97 h 116"/>
                    <a:gd name="T80" fmla="*/ 0 w 34"/>
                    <a:gd name="T81" fmla="*/ 97 h 116"/>
                    <a:gd name="T82" fmla="*/ 0 w 34"/>
                    <a:gd name="T83" fmla="*/ 92 h 116"/>
                    <a:gd name="T84" fmla="*/ 0 w 34"/>
                    <a:gd name="T85" fmla="*/ 87 h 116"/>
                    <a:gd name="T86" fmla="*/ 0 w 34"/>
                    <a:gd name="T87" fmla="*/ 87 h 116"/>
                    <a:gd name="T88" fmla="*/ 0 w 34"/>
                    <a:gd name="T89" fmla="*/ 83 h 116"/>
                    <a:gd name="T90" fmla="*/ 0 w 34"/>
                    <a:gd name="T91" fmla="*/ 83 h 116"/>
                    <a:gd name="T92" fmla="*/ 0 w 34"/>
                    <a:gd name="T93" fmla="*/ 78 h 116"/>
                    <a:gd name="T94" fmla="*/ 0 w 34"/>
                    <a:gd name="T95" fmla="*/ 73 h 116"/>
                    <a:gd name="T96" fmla="*/ 0 w 34"/>
                    <a:gd name="T97" fmla="*/ 73 h 116"/>
                    <a:gd name="T98" fmla="*/ 0 w 34"/>
                    <a:gd name="T99" fmla="*/ 73 h 116"/>
                    <a:gd name="T100" fmla="*/ 5 w 34"/>
                    <a:gd name="T101" fmla="*/ 0 h 116"/>
                    <a:gd name="T102" fmla="*/ 34 w 34"/>
                    <a:gd name="T103" fmla="*/ 10 h 116"/>
                    <a:gd name="T104" fmla="*/ 34 w 34"/>
                    <a:gd name="T105" fmla="*/ 10 h 1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4"/>
                    <a:gd name="T160" fmla="*/ 0 h 116"/>
                    <a:gd name="T161" fmla="*/ 34 w 34"/>
                    <a:gd name="T162" fmla="*/ 116 h 1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4" h="116">
                      <a:moveTo>
                        <a:pt x="34" y="10"/>
                      </a:moveTo>
                      <a:lnTo>
                        <a:pt x="34" y="15"/>
                      </a:lnTo>
                      <a:lnTo>
                        <a:pt x="34" y="20"/>
                      </a:lnTo>
                      <a:lnTo>
                        <a:pt x="34" y="29"/>
                      </a:lnTo>
                      <a:lnTo>
                        <a:pt x="34" y="34"/>
                      </a:lnTo>
                      <a:lnTo>
                        <a:pt x="34" y="39"/>
                      </a:lnTo>
                      <a:lnTo>
                        <a:pt x="34" y="44"/>
                      </a:lnTo>
                      <a:lnTo>
                        <a:pt x="29" y="54"/>
                      </a:lnTo>
                      <a:lnTo>
                        <a:pt x="29" y="58"/>
                      </a:lnTo>
                      <a:lnTo>
                        <a:pt x="29" y="63"/>
                      </a:lnTo>
                      <a:lnTo>
                        <a:pt x="29" y="73"/>
                      </a:lnTo>
                      <a:lnTo>
                        <a:pt x="29" y="78"/>
                      </a:lnTo>
                      <a:lnTo>
                        <a:pt x="29" y="87"/>
                      </a:lnTo>
                      <a:lnTo>
                        <a:pt x="29" y="92"/>
                      </a:lnTo>
                      <a:lnTo>
                        <a:pt x="29" y="97"/>
                      </a:lnTo>
                      <a:lnTo>
                        <a:pt x="24" y="107"/>
                      </a:lnTo>
                      <a:lnTo>
                        <a:pt x="24" y="112"/>
                      </a:lnTo>
                      <a:lnTo>
                        <a:pt x="24" y="116"/>
                      </a:lnTo>
                      <a:lnTo>
                        <a:pt x="19" y="116"/>
                      </a:lnTo>
                      <a:lnTo>
                        <a:pt x="15" y="116"/>
                      </a:lnTo>
                      <a:lnTo>
                        <a:pt x="10" y="116"/>
                      </a:lnTo>
                      <a:lnTo>
                        <a:pt x="5" y="116"/>
                      </a:lnTo>
                      <a:lnTo>
                        <a:pt x="5" y="112"/>
                      </a:lnTo>
                      <a:lnTo>
                        <a:pt x="5" y="107"/>
                      </a:lnTo>
                      <a:lnTo>
                        <a:pt x="0" y="107"/>
                      </a:lnTo>
                      <a:lnTo>
                        <a:pt x="0" y="102"/>
                      </a:lnTo>
                      <a:lnTo>
                        <a:pt x="0" y="97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73"/>
                      </a:lnTo>
                      <a:lnTo>
                        <a:pt x="5" y="0"/>
                      </a:lnTo>
                      <a:lnTo>
                        <a:pt x="34" y="10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2" name="Freeform 2119">
                  <a:extLst>
                    <a:ext uri="{FF2B5EF4-FFF2-40B4-BE49-F238E27FC236}">
                      <a16:creationId xmlns:a16="http://schemas.microsoft.com/office/drawing/2014/main" id="{DEC1E5DC-C8A2-42E6-A719-080A0D0CC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" y="2577"/>
                  <a:ext cx="10" cy="102"/>
                </a:xfrm>
                <a:custGeom>
                  <a:avLst/>
                  <a:gdLst>
                    <a:gd name="T0" fmla="*/ 10 w 10"/>
                    <a:gd name="T1" fmla="*/ 0 h 102"/>
                    <a:gd name="T2" fmla="*/ 10 w 10"/>
                    <a:gd name="T3" fmla="*/ 5 h 102"/>
                    <a:gd name="T4" fmla="*/ 10 w 10"/>
                    <a:gd name="T5" fmla="*/ 10 h 102"/>
                    <a:gd name="T6" fmla="*/ 10 w 10"/>
                    <a:gd name="T7" fmla="*/ 19 h 102"/>
                    <a:gd name="T8" fmla="*/ 10 w 10"/>
                    <a:gd name="T9" fmla="*/ 24 h 102"/>
                    <a:gd name="T10" fmla="*/ 10 w 10"/>
                    <a:gd name="T11" fmla="*/ 29 h 102"/>
                    <a:gd name="T12" fmla="*/ 10 w 10"/>
                    <a:gd name="T13" fmla="*/ 34 h 102"/>
                    <a:gd name="T14" fmla="*/ 5 w 10"/>
                    <a:gd name="T15" fmla="*/ 44 h 102"/>
                    <a:gd name="T16" fmla="*/ 5 w 10"/>
                    <a:gd name="T17" fmla="*/ 48 h 102"/>
                    <a:gd name="T18" fmla="*/ 5 w 10"/>
                    <a:gd name="T19" fmla="*/ 53 h 102"/>
                    <a:gd name="T20" fmla="*/ 5 w 10"/>
                    <a:gd name="T21" fmla="*/ 63 h 102"/>
                    <a:gd name="T22" fmla="*/ 5 w 10"/>
                    <a:gd name="T23" fmla="*/ 68 h 102"/>
                    <a:gd name="T24" fmla="*/ 5 w 10"/>
                    <a:gd name="T25" fmla="*/ 77 h 102"/>
                    <a:gd name="T26" fmla="*/ 5 w 10"/>
                    <a:gd name="T27" fmla="*/ 82 h 102"/>
                    <a:gd name="T28" fmla="*/ 5 w 10"/>
                    <a:gd name="T29" fmla="*/ 87 h 102"/>
                    <a:gd name="T30" fmla="*/ 0 w 10"/>
                    <a:gd name="T31" fmla="*/ 97 h 102"/>
                    <a:gd name="T32" fmla="*/ 0 w 10"/>
                    <a:gd name="T33" fmla="*/ 102 h 1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02"/>
                    <a:gd name="T53" fmla="*/ 10 w 10"/>
                    <a:gd name="T54" fmla="*/ 102 h 1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02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5" y="44"/>
                      </a:lnTo>
                      <a:lnTo>
                        <a:pt x="5" y="48"/>
                      </a:lnTo>
                      <a:lnTo>
                        <a:pt x="5" y="53"/>
                      </a:lnTo>
                      <a:lnTo>
                        <a:pt x="5" y="63"/>
                      </a:lnTo>
                      <a:lnTo>
                        <a:pt x="5" y="68"/>
                      </a:lnTo>
                      <a:lnTo>
                        <a:pt x="5" y="77"/>
                      </a:lnTo>
                      <a:lnTo>
                        <a:pt x="5" y="82"/>
                      </a:lnTo>
                      <a:lnTo>
                        <a:pt x="5" y="87"/>
                      </a:lnTo>
                      <a:lnTo>
                        <a:pt x="0" y="97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3" name="Freeform 2120">
                  <a:extLst>
                    <a:ext uri="{FF2B5EF4-FFF2-40B4-BE49-F238E27FC236}">
                      <a16:creationId xmlns:a16="http://schemas.microsoft.com/office/drawing/2014/main" id="{5FFB45AD-505C-41B6-A2D3-1FB649E2F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" y="2679"/>
                  <a:ext cx="19" cy="4"/>
                </a:xfrm>
                <a:custGeom>
                  <a:avLst/>
                  <a:gdLst>
                    <a:gd name="T0" fmla="*/ 19 w 19"/>
                    <a:gd name="T1" fmla="*/ 0 h 4"/>
                    <a:gd name="T2" fmla="*/ 19 w 19"/>
                    <a:gd name="T3" fmla="*/ 0 h 4"/>
                    <a:gd name="T4" fmla="*/ 19 w 19"/>
                    <a:gd name="T5" fmla="*/ 4 h 4"/>
                    <a:gd name="T6" fmla="*/ 19 w 19"/>
                    <a:gd name="T7" fmla="*/ 4 h 4"/>
                    <a:gd name="T8" fmla="*/ 19 w 19"/>
                    <a:gd name="T9" fmla="*/ 4 h 4"/>
                    <a:gd name="T10" fmla="*/ 14 w 19"/>
                    <a:gd name="T11" fmla="*/ 4 h 4"/>
                    <a:gd name="T12" fmla="*/ 14 w 19"/>
                    <a:gd name="T13" fmla="*/ 4 h 4"/>
                    <a:gd name="T14" fmla="*/ 14 w 19"/>
                    <a:gd name="T15" fmla="*/ 4 h 4"/>
                    <a:gd name="T16" fmla="*/ 14 w 19"/>
                    <a:gd name="T17" fmla="*/ 4 h 4"/>
                    <a:gd name="T18" fmla="*/ 10 w 19"/>
                    <a:gd name="T19" fmla="*/ 4 h 4"/>
                    <a:gd name="T20" fmla="*/ 10 w 19"/>
                    <a:gd name="T21" fmla="*/ 4 h 4"/>
                    <a:gd name="T22" fmla="*/ 10 w 19"/>
                    <a:gd name="T23" fmla="*/ 4 h 4"/>
                    <a:gd name="T24" fmla="*/ 5 w 19"/>
                    <a:gd name="T25" fmla="*/ 4 h 4"/>
                    <a:gd name="T26" fmla="*/ 5 w 19"/>
                    <a:gd name="T27" fmla="*/ 4 h 4"/>
                    <a:gd name="T28" fmla="*/ 5 w 19"/>
                    <a:gd name="T29" fmla="*/ 4 h 4"/>
                    <a:gd name="T30" fmla="*/ 5 w 19"/>
                    <a:gd name="T31" fmla="*/ 4 h 4"/>
                    <a:gd name="T32" fmla="*/ 0 w 19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"/>
                    <a:gd name="T53" fmla="*/ 19 w 19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4" name="Freeform 2121">
                  <a:extLst>
                    <a:ext uri="{FF2B5EF4-FFF2-40B4-BE49-F238E27FC236}">
                      <a16:creationId xmlns:a16="http://schemas.microsoft.com/office/drawing/2014/main" id="{0991F932-AFA5-472E-A830-E0DBF91C2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2640"/>
                  <a:ext cx="5" cy="43"/>
                </a:xfrm>
                <a:custGeom>
                  <a:avLst/>
                  <a:gdLst>
                    <a:gd name="T0" fmla="*/ 5 w 5"/>
                    <a:gd name="T1" fmla="*/ 43 h 43"/>
                    <a:gd name="T2" fmla="*/ 5 w 5"/>
                    <a:gd name="T3" fmla="*/ 39 h 43"/>
                    <a:gd name="T4" fmla="*/ 5 w 5"/>
                    <a:gd name="T5" fmla="*/ 39 h 43"/>
                    <a:gd name="T6" fmla="*/ 5 w 5"/>
                    <a:gd name="T7" fmla="*/ 34 h 43"/>
                    <a:gd name="T8" fmla="*/ 0 w 5"/>
                    <a:gd name="T9" fmla="*/ 34 h 43"/>
                    <a:gd name="T10" fmla="*/ 0 w 5"/>
                    <a:gd name="T11" fmla="*/ 29 h 43"/>
                    <a:gd name="T12" fmla="*/ 0 w 5"/>
                    <a:gd name="T13" fmla="*/ 29 h 43"/>
                    <a:gd name="T14" fmla="*/ 0 w 5"/>
                    <a:gd name="T15" fmla="*/ 24 h 43"/>
                    <a:gd name="T16" fmla="*/ 0 w 5"/>
                    <a:gd name="T17" fmla="*/ 24 h 43"/>
                    <a:gd name="T18" fmla="*/ 0 w 5"/>
                    <a:gd name="T19" fmla="*/ 19 h 43"/>
                    <a:gd name="T20" fmla="*/ 0 w 5"/>
                    <a:gd name="T21" fmla="*/ 14 h 43"/>
                    <a:gd name="T22" fmla="*/ 0 w 5"/>
                    <a:gd name="T23" fmla="*/ 14 h 43"/>
                    <a:gd name="T24" fmla="*/ 0 w 5"/>
                    <a:gd name="T25" fmla="*/ 10 h 43"/>
                    <a:gd name="T26" fmla="*/ 0 w 5"/>
                    <a:gd name="T27" fmla="*/ 10 h 43"/>
                    <a:gd name="T28" fmla="*/ 0 w 5"/>
                    <a:gd name="T29" fmla="*/ 5 h 43"/>
                    <a:gd name="T30" fmla="*/ 0 w 5"/>
                    <a:gd name="T31" fmla="*/ 0 h 43"/>
                    <a:gd name="T32" fmla="*/ 0 w 5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43"/>
                    <a:gd name="T53" fmla="*/ 5 w 5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43">
                      <a:moveTo>
                        <a:pt x="5" y="43"/>
                      </a:move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5" name="Freeform 2122">
                  <a:extLst>
                    <a:ext uri="{FF2B5EF4-FFF2-40B4-BE49-F238E27FC236}">
                      <a16:creationId xmlns:a16="http://schemas.microsoft.com/office/drawing/2014/main" id="{68636C79-BD6C-4367-B4C5-D21C546C2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2567"/>
                  <a:ext cx="34" cy="73"/>
                </a:xfrm>
                <a:custGeom>
                  <a:avLst/>
                  <a:gdLst>
                    <a:gd name="T0" fmla="*/ 0 w 34"/>
                    <a:gd name="T1" fmla="*/ 73 h 73"/>
                    <a:gd name="T2" fmla="*/ 5 w 34"/>
                    <a:gd name="T3" fmla="*/ 0 h 73"/>
                    <a:gd name="T4" fmla="*/ 34 w 34"/>
                    <a:gd name="T5" fmla="*/ 10 h 73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73"/>
                    <a:gd name="T11" fmla="*/ 34 w 34"/>
                    <a:gd name="T12" fmla="*/ 73 h 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73">
                      <a:moveTo>
                        <a:pt x="0" y="73"/>
                      </a:moveTo>
                      <a:lnTo>
                        <a:pt x="5" y="0"/>
                      </a:lnTo>
                      <a:lnTo>
                        <a:pt x="3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6" name="Freeform 2123">
                  <a:extLst>
                    <a:ext uri="{FF2B5EF4-FFF2-40B4-BE49-F238E27FC236}">
                      <a16:creationId xmlns:a16="http://schemas.microsoft.com/office/drawing/2014/main" id="{808BB9F4-8D6F-4759-BA42-25AE92C9C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4" y="2577"/>
                  <a:ext cx="10" cy="29"/>
                </a:xfrm>
                <a:custGeom>
                  <a:avLst/>
                  <a:gdLst>
                    <a:gd name="T0" fmla="*/ 10 w 10"/>
                    <a:gd name="T1" fmla="*/ 0 h 29"/>
                    <a:gd name="T2" fmla="*/ 5 w 10"/>
                    <a:gd name="T3" fmla="*/ 29 h 29"/>
                    <a:gd name="T4" fmla="*/ 5 w 10"/>
                    <a:gd name="T5" fmla="*/ 29 h 29"/>
                    <a:gd name="T6" fmla="*/ 5 w 10"/>
                    <a:gd name="T7" fmla="*/ 29 h 29"/>
                    <a:gd name="T8" fmla="*/ 5 w 10"/>
                    <a:gd name="T9" fmla="*/ 29 h 29"/>
                    <a:gd name="T10" fmla="*/ 5 w 10"/>
                    <a:gd name="T11" fmla="*/ 24 h 29"/>
                    <a:gd name="T12" fmla="*/ 5 w 10"/>
                    <a:gd name="T13" fmla="*/ 24 h 29"/>
                    <a:gd name="T14" fmla="*/ 5 w 10"/>
                    <a:gd name="T15" fmla="*/ 19 h 29"/>
                    <a:gd name="T16" fmla="*/ 5 w 10"/>
                    <a:gd name="T17" fmla="*/ 19 h 29"/>
                    <a:gd name="T18" fmla="*/ 0 w 10"/>
                    <a:gd name="T19" fmla="*/ 19 h 29"/>
                    <a:gd name="T20" fmla="*/ 0 w 10"/>
                    <a:gd name="T21" fmla="*/ 15 h 29"/>
                    <a:gd name="T22" fmla="*/ 0 w 10"/>
                    <a:gd name="T23" fmla="*/ 15 h 29"/>
                    <a:gd name="T24" fmla="*/ 0 w 10"/>
                    <a:gd name="T25" fmla="*/ 10 h 29"/>
                    <a:gd name="T26" fmla="*/ 0 w 10"/>
                    <a:gd name="T27" fmla="*/ 10 h 29"/>
                    <a:gd name="T28" fmla="*/ 0 w 10"/>
                    <a:gd name="T29" fmla="*/ 5 h 29"/>
                    <a:gd name="T30" fmla="*/ 0 w 10"/>
                    <a:gd name="T31" fmla="*/ 5 h 29"/>
                    <a:gd name="T32" fmla="*/ 0 w 10"/>
                    <a:gd name="T33" fmla="*/ 5 h 29"/>
                    <a:gd name="T34" fmla="*/ 0 w 10"/>
                    <a:gd name="T35" fmla="*/ 0 h 29"/>
                    <a:gd name="T36" fmla="*/ 0 w 10"/>
                    <a:gd name="T37" fmla="*/ 0 h 29"/>
                    <a:gd name="T38" fmla="*/ 0 w 10"/>
                    <a:gd name="T39" fmla="*/ 0 h 29"/>
                    <a:gd name="T40" fmla="*/ 0 w 10"/>
                    <a:gd name="T41" fmla="*/ 0 h 29"/>
                    <a:gd name="T42" fmla="*/ 0 w 10"/>
                    <a:gd name="T43" fmla="*/ 0 h 29"/>
                    <a:gd name="T44" fmla="*/ 5 w 10"/>
                    <a:gd name="T45" fmla="*/ 0 h 29"/>
                    <a:gd name="T46" fmla="*/ 5 w 10"/>
                    <a:gd name="T47" fmla="*/ 0 h 29"/>
                    <a:gd name="T48" fmla="*/ 5 w 10"/>
                    <a:gd name="T49" fmla="*/ 0 h 29"/>
                    <a:gd name="T50" fmla="*/ 5 w 10"/>
                    <a:gd name="T51" fmla="*/ 0 h 29"/>
                    <a:gd name="T52" fmla="*/ 5 w 10"/>
                    <a:gd name="T53" fmla="*/ 0 h 29"/>
                    <a:gd name="T54" fmla="*/ 5 w 10"/>
                    <a:gd name="T55" fmla="*/ 0 h 29"/>
                    <a:gd name="T56" fmla="*/ 5 w 10"/>
                    <a:gd name="T57" fmla="*/ 0 h 29"/>
                    <a:gd name="T58" fmla="*/ 5 w 10"/>
                    <a:gd name="T59" fmla="*/ 0 h 29"/>
                    <a:gd name="T60" fmla="*/ 5 w 10"/>
                    <a:gd name="T61" fmla="*/ 0 h 29"/>
                    <a:gd name="T62" fmla="*/ 5 w 10"/>
                    <a:gd name="T63" fmla="*/ 0 h 29"/>
                    <a:gd name="T64" fmla="*/ 10 w 10"/>
                    <a:gd name="T65" fmla="*/ 0 h 29"/>
                    <a:gd name="T66" fmla="*/ 10 w 10"/>
                    <a:gd name="T67" fmla="*/ 0 h 29"/>
                    <a:gd name="T68" fmla="*/ 10 w 10"/>
                    <a:gd name="T69" fmla="*/ 0 h 29"/>
                    <a:gd name="T70" fmla="*/ 10 w 10"/>
                    <a:gd name="T71" fmla="*/ 0 h 2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"/>
                    <a:gd name="T109" fmla="*/ 0 h 29"/>
                    <a:gd name="T110" fmla="*/ 10 w 10"/>
                    <a:gd name="T111" fmla="*/ 29 h 2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" h="29">
                      <a:moveTo>
                        <a:pt x="10" y="0"/>
                      </a:move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7" name="Line 2124">
                  <a:extLst>
                    <a:ext uri="{FF2B5EF4-FFF2-40B4-BE49-F238E27FC236}">
                      <a16:creationId xmlns:a16="http://schemas.microsoft.com/office/drawing/2014/main" id="{D305E270-59DF-4779-B9CE-9D1CDE99A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19" y="2577"/>
                  <a:ext cx="5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8" name="Freeform 2125">
                  <a:extLst>
                    <a:ext uri="{FF2B5EF4-FFF2-40B4-BE49-F238E27FC236}">
                      <a16:creationId xmlns:a16="http://schemas.microsoft.com/office/drawing/2014/main" id="{8B4DBC6B-F06D-41D1-A437-C9027343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4" y="2577"/>
                  <a:ext cx="5" cy="29"/>
                </a:xfrm>
                <a:custGeom>
                  <a:avLst/>
                  <a:gdLst>
                    <a:gd name="T0" fmla="*/ 5 w 5"/>
                    <a:gd name="T1" fmla="*/ 29 h 29"/>
                    <a:gd name="T2" fmla="*/ 5 w 5"/>
                    <a:gd name="T3" fmla="*/ 29 h 29"/>
                    <a:gd name="T4" fmla="*/ 5 w 5"/>
                    <a:gd name="T5" fmla="*/ 29 h 29"/>
                    <a:gd name="T6" fmla="*/ 5 w 5"/>
                    <a:gd name="T7" fmla="*/ 24 h 29"/>
                    <a:gd name="T8" fmla="*/ 5 w 5"/>
                    <a:gd name="T9" fmla="*/ 24 h 29"/>
                    <a:gd name="T10" fmla="*/ 5 w 5"/>
                    <a:gd name="T11" fmla="*/ 19 h 29"/>
                    <a:gd name="T12" fmla="*/ 5 w 5"/>
                    <a:gd name="T13" fmla="*/ 19 h 29"/>
                    <a:gd name="T14" fmla="*/ 0 w 5"/>
                    <a:gd name="T15" fmla="*/ 19 h 29"/>
                    <a:gd name="T16" fmla="*/ 0 w 5"/>
                    <a:gd name="T17" fmla="*/ 15 h 29"/>
                    <a:gd name="T18" fmla="*/ 0 w 5"/>
                    <a:gd name="T19" fmla="*/ 15 h 29"/>
                    <a:gd name="T20" fmla="*/ 0 w 5"/>
                    <a:gd name="T21" fmla="*/ 10 h 29"/>
                    <a:gd name="T22" fmla="*/ 0 w 5"/>
                    <a:gd name="T23" fmla="*/ 10 h 29"/>
                    <a:gd name="T24" fmla="*/ 0 w 5"/>
                    <a:gd name="T25" fmla="*/ 5 h 29"/>
                    <a:gd name="T26" fmla="*/ 0 w 5"/>
                    <a:gd name="T27" fmla="*/ 5 h 29"/>
                    <a:gd name="T28" fmla="*/ 0 w 5"/>
                    <a:gd name="T29" fmla="*/ 5 h 29"/>
                    <a:gd name="T30" fmla="*/ 0 w 5"/>
                    <a:gd name="T31" fmla="*/ 0 h 29"/>
                    <a:gd name="T32" fmla="*/ 0 w 5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9"/>
                    <a:gd name="T53" fmla="*/ 5 w 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9" name="Freeform 2126">
                  <a:extLst>
                    <a:ext uri="{FF2B5EF4-FFF2-40B4-BE49-F238E27FC236}">
                      <a16:creationId xmlns:a16="http://schemas.microsoft.com/office/drawing/2014/main" id="{0DF4639E-66BA-4189-B91A-8AF0002FE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4" y="257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0 w 10"/>
                    <a:gd name="T5" fmla="*/ 0 h 1"/>
                    <a:gd name="T6" fmla="*/ 0 w 10"/>
                    <a:gd name="T7" fmla="*/ 0 h 1"/>
                    <a:gd name="T8" fmla="*/ 5 w 10"/>
                    <a:gd name="T9" fmla="*/ 0 h 1"/>
                    <a:gd name="T10" fmla="*/ 5 w 10"/>
                    <a:gd name="T11" fmla="*/ 0 h 1"/>
                    <a:gd name="T12" fmla="*/ 5 w 10"/>
                    <a:gd name="T13" fmla="*/ 0 h 1"/>
                    <a:gd name="T14" fmla="*/ 5 w 10"/>
                    <a:gd name="T15" fmla="*/ 0 h 1"/>
                    <a:gd name="T16" fmla="*/ 5 w 10"/>
                    <a:gd name="T17" fmla="*/ 0 h 1"/>
                    <a:gd name="T18" fmla="*/ 5 w 10"/>
                    <a:gd name="T19" fmla="*/ 0 h 1"/>
                    <a:gd name="T20" fmla="*/ 5 w 10"/>
                    <a:gd name="T21" fmla="*/ 0 h 1"/>
                    <a:gd name="T22" fmla="*/ 5 w 10"/>
                    <a:gd name="T23" fmla="*/ 0 h 1"/>
                    <a:gd name="T24" fmla="*/ 5 w 10"/>
                    <a:gd name="T25" fmla="*/ 0 h 1"/>
                    <a:gd name="T26" fmla="*/ 5 w 10"/>
                    <a:gd name="T27" fmla="*/ 0 h 1"/>
                    <a:gd name="T28" fmla="*/ 10 w 10"/>
                    <a:gd name="T29" fmla="*/ 0 h 1"/>
                    <a:gd name="T30" fmla="*/ 10 w 10"/>
                    <a:gd name="T31" fmla="*/ 0 h 1"/>
                    <a:gd name="T32" fmla="*/ 10 w 10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"/>
                    <a:gd name="T53" fmla="*/ 10 w 10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0" name="Freeform 2127">
                  <a:extLst>
                    <a:ext uri="{FF2B5EF4-FFF2-40B4-BE49-F238E27FC236}">
                      <a16:creationId xmlns:a16="http://schemas.microsoft.com/office/drawing/2014/main" id="{CC08BED2-19DF-4576-9030-96342C7FD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" y="2587"/>
                  <a:ext cx="236" cy="328"/>
                </a:xfrm>
                <a:custGeom>
                  <a:avLst/>
                  <a:gdLst>
                    <a:gd name="T0" fmla="*/ 222 w 236"/>
                    <a:gd name="T1" fmla="*/ 19 h 328"/>
                    <a:gd name="T2" fmla="*/ 198 w 236"/>
                    <a:gd name="T3" fmla="*/ 63 h 328"/>
                    <a:gd name="T4" fmla="*/ 174 w 236"/>
                    <a:gd name="T5" fmla="*/ 101 h 328"/>
                    <a:gd name="T6" fmla="*/ 150 w 236"/>
                    <a:gd name="T7" fmla="*/ 140 h 328"/>
                    <a:gd name="T8" fmla="*/ 130 w 236"/>
                    <a:gd name="T9" fmla="*/ 178 h 328"/>
                    <a:gd name="T10" fmla="*/ 111 w 236"/>
                    <a:gd name="T11" fmla="*/ 217 h 328"/>
                    <a:gd name="T12" fmla="*/ 96 w 236"/>
                    <a:gd name="T13" fmla="*/ 260 h 328"/>
                    <a:gd name="T14" fmla="*/ 82 w 236"/>
                    <a:gd name="T15" fmla="*/ 304 h 328"/>
                    <a:gd name="T16" fmla="*/ 72 w 236"/>
                    <a:gd name="T17" fmla="*/ 328 h 328"/>
                    <a:gd name="T18" fmla="*/ 63 w 236"/>
                    <a:gd name="T19" fmla="*/ 328 h 328"/>
                    <a:gd name="T20" fmla="*/ 53 w 236"/>
                    <a:gd name="T21" fmla="*/ 328 h 328"/>
                    <a:gd name="T22" fmla="*/ 43 w 236"/>
                    <a:gd name="T23" fmla="*/ 328 h 328"/>
                    <a:gd name="T24" fmla="*/ 38 w 236"/>
                    <a:gd name="T25" fmla="*/ 328 h 328"/>
                    <a:gd name="T26" fmla="*/ 29 w 236"/>
                    <a:gd name="T27" fmla="*/ 328 h 328"/>
                    <a:gd name="T28" fmla="*/ 19 w 236"/>
                    <a:gd name="T29" fmla="*/ 328 h 328"/>
                    <a:gd name="T30" fmla="*/ 5 w 236"/>
                    <a:gd name="T31" fmla="*/ 328 h 328"/>
                    <a:gd name="T32" fmla="*/ 9 w 236"/>
                    <a:gd name="T33" fmla="*/ 304 h 328"/>
                    <a:gd name="T34" fmla="*/ 19 w 236"/>
                    <a:gd name="T35" fmla="*/ 260 h 328"/>
                    <a:gd name="T36" fmla="*/ 34 w 236"/>
                    <a:gd name="T37" fmla="*/ 217 h 328"/>
                    <a:gd name="T38" fmla="*/ 53 w 236"/>
                    <a:gd name="T39" fmla="*/ 178 h 328"/>
                    <a:gd name="T40" fmla="*/ 72 w 236"/>
                    <a:gd name="T41" fmla="*/ 135 h 328"/>
                    <a:gd name="T42" fmla="*/ 92 w 236"/>
                    <a:gd name="T43" fmla="*/ 96 h 328"/>
                    <a:gd name="T44" fmla="*/ 116 w 236"/>
                    <a:gd name="T45" fmla="*/ 58 h 328"/>
                    <a:gd name="T46" fmla="*/ 145 w 236"/>
                    <a:gd name="T47" fmla="*/ 19 h 328"/>
                    <a:gd name="T48" fmla="*/ 164 w 236"/>
                    <a:gd name="T49" fmla="*/ 0 h 328"/>
                    <a:gd name="T50" fmla="*/ 174 w 236"/>
                    <a:gd name="T51" fmla="*/ 5 h 328"/>
                    <a:gd name="T52" fmla="*/ 183 w 236"/>
                    <a:gd name="T53" fmla="*/ 5 h 328"/>
                    <a:gd name="T54" fmla="*/ 193 w 236"/>
                    <a:gd name="T55" fmla="*/ 5 h 328"/>
                    <a:gd name="T56" fmla="*/ 203 w 236"/>
                    <a:gd name="T57" fmla="*/ 5 h 328"/>
                    <a:gd name="T58" fmla="*/ 212 w 236"/>
                    <a:gd name="T59" fmla="*/ 5 h 328"/>
                    <a:gd name="T60" fmla="*/ 222 w 236"/>
                    <a:gd name="T61" fmla="*/ 5 h 328"/>
                    <a:gd name="T62" fmla="*/ 232 w 236"/>
                    <a:gd name="T63" fmla="*/ 5 h 3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6"/>
                    <a:gd name="T97" fmla="*/ 0 h 328"/>
                    <a:gd name="T98" fmla="*/ 236 w 236"/>
                    <a:gd name="T99" fmla="*/ 328 h 3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6" h="328">
                      <a:moveTo>
                        <a:pt x="236" y="0"/>
                      </a:moveTo>
                      <a:lnTo>
                        <a:pt x="222" y="19"/>
                      </a:lnTo>
                      <a:lnTo>
                        <a:pt x="212" y="38"/>
                      </a:lnTo>
                      <a:lnTo>
                        <a:pt x="198" y="63"/>
                      </a:lnTo>
                      <a:lnTo>
                        <a:pt x="188" y="82"/>
                      </a:lnTo>
                      <a:lnTo>
                        <a:pt x="174" y="101"/>
                      </a:lnTo>
                      <a:lnTo>
                        <a:pt x="164" y="120"/>
                      </a:lnTo>
                      <a:lnTo>
                        <a:pt x="150" y="140"/>
                      </a:lnTo>
                      <a:lnTo>
                        <a:pt x="140" y="159"/>
                      </a:lnTo>
                      <a:lnTo>
                        <a:pt x="130" y="178"/>
                      </a:lnTo>
                      <a:lnTo>
                        <a:pt x="121" y="198"/>
                      </a:lnTo>
                      <a:lnTo>
                        <a:pt x="111" y="217"/>
                      </a:lnTo>
                      <a:lnTo>
                        <a:pt x="101" y="241"/>
                      </a:lnTo>
                      <a:lnTo>
                        <a:pt x="96" y="260"/>
                      </a:lnTo>
                      <a:lnTo>
                        <a:pt x="87" y="285"/>
                      </a:lnTo>
                      <a:lnTo>
                        <a:pt x="82" y="304"/>
                      </a:lnTo>
                      <a:lnTo>
                        <a:pt x="82" y="328"/>
                      </a:lnTo>
                      <a:lnTo>
                        <a:pt x="72" y="328"/>
                      </a:lnTo>
                      <a:lnTo>
                        <a:pt x="67" y="328"/>
                      </a:lnTo>
                      <a:lnTo>
                        <a:pt x="63" y="328"/>
                      </a:lnTo>
                      <a:lnTo>
                        <a:pt x="58" y="328"/>
                      </a:lnTo>
                      <a:lnTo>
                        <a:pt x="53" y="328"/>
                      </a:lnTo>
                      <a:lnTo>
                        <a:pt x="48" y="328"/>
                      </a:lnTo>
                      <a:lnTo>
                        <a:pt x="43" y="328"/>
                      </a:lnTo>
                      <a:lnTo>
                        <a:pt x="38" y="328"/>
                      </a:lnTo>
                      <a:lnTo>
                        <a:pt x="34" y="328"/>
                      </a:lnTo>
                      <a:lnTo>
                        <a:pt x="29" y="328"/>
                      </a:lnTo>
                      <a:lnTo>
                        <a:pt x="24" y="328"/>
                      </a:lnTo>
                      <a:lnTo>
                        <a:pt x="19" y="328"/>
                      </a:lnTo>
                      <a:lnTo>
                        <a:pt x="14" y="328"/>
                      </a:lnTo>
                      <a:lnTo>
                        <a:pt x="5" y="328"/>
                      </a:lnTo>
                      <a:lnTo>
                        <a:pt x="0" y="328"/>
                      </a:lnTo>
                      <a:lnTo>
                        <a:pt x="9" y="304"/>
                      </a:lnTo>
                      <a:lnTo>
                        <a:pt x="14" y="285"/>
                      </a:lnTo>
                      <a:lnTo>
                        <a:pt x="19" y="260"/>
                      </a:lnTo>
                      <a:lnTo>
                        <a:pt x="29" y="241"/>
                      </a:lnTo>
                      <a:lnTo>
                        <a:pt x="34" y="217"/>
                      </a:lnTo>
                      <a:lnTo>
                        <a:pt x="43" y="198"/>
                      </a:lnTo>
                      <a:lnTo>
                        <a:pt x="53" y="178"/>
                      </a:lnTo>
                      <a:lnTo>
                        <a:pt x="63" y="154"/>
                      </a:lnTo>
                      <a:lnTo>
                        <a:pt x="72" y="135"/>
                      </a:lnTo>
                      <a:lnTo>
                        <a:pt x="82" y="116"/>
                      </a:lnTo>
                      <a:lnTo>
                        <a:pt x="92" y="96"/>
                      </a:lnTo>
                      <a:lnTo>
                        <a:pt x="106" y="77"/>
                      </a:lnTo>
                      <a:lnTo>
                        <a:pt x="116" y="58"/>
                      </a:lnTo>
                      <a:lnTo>
                        <a:pt x="130" y="38"/>
                      </a:lnTo>
                      <a:lnTo>
                        <a:pt x="145" y="19"/>
                      </a:lnTo>
                      <a:lnTo>
                        <a:pt x="159" y="0"/>
                      </a:lnTo>
                      <a:lnTo>
                        <a:pt x="164" y="0"/>
                      </a:lnTo>
                      <a:lnTo>
                        <a:pt x="169" y="0"/>
                      </a:lnTo>
                      <a:lnTo>
                        <a:pt x="174" y="5"/>
                      </a:lnTo>
                      <a:lnTo>
                        <a:pt x="178" y="5"/>
                      </a:lnTo>
                      <a:lnTo>
                        <a:pt x="183" y="5"/>
                      </a:lnTo>
                      <a:lnTo>
                        <a:pt x="188" y="5"/>
                      </a:lnTo>
                      <a:lnTo>
                        <a:pt x="193" y="5"/>
                      </a:lnTo>
                      <a:lnTo>
                        <a:pt x="198" y="5"/>
                      </a:lnTo>
                      <a:lnTo>
                        <a:pt x="203" y="5"/>
                      </a:lnTo>
                      <a:lnTo>
                        <a:pt x="207" y="5"/>
                      </a:lnTo>
                      <a:lnTo>
                        <a:pt x="212" y="5"/>
                      </a:lnTo>
                      <a:lnTo>
                        <a:pt x="217" y="5"/>
                      </a:lnTo>
                      <a:lnTo>
                        <a:pt x="222" y="5"/>
                      </a:lnTo>
                      <a:lnTo>
                        <a:pt x="227" y="5"/>
                      </a:lnTo>
                      <a:lnTo>
                        <a:pt x="232" y="5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FC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1" name="Freeform 2128">
                  <a:extLst>
                    <a:ext uri="{FF2B5EF4-FFF2-40B4-BE49-F238E27FC236}">
                      <a16:creationId xmlns:a16="http://schemas.microsoft.com/office/drawing/2014/main" id="{9B5A5EDE-4A6D-4472-A212-125C8CFCA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87"/>
                  <a:ext cx="154" cy="328"/>
                </a:xfrm>
                <a:custGeom>
                  <a:avLst/>
                  <a:gdLst>
                    <a:gd name="T0" fmla="*/ 154 w 154"/>
                    <a:gd name="T1" fmla="*/ 0 h 328"/>
                    <a:gd name="T2" fmla="*/ 140 w 154"/>
                    <a:gd name="T3" fmla="*/ 19 h 328"/>
                    <a:gd name="T4" fmla="*/ 130 w 154"/>
                    <a:gd name="T5" fmla="*/ 38 h 328"/>
                    <a:gd name="T6" fmla="*/ 116 w 154"/>
                    <a:gd name="T7" fmla="*/ 63 h 328"/>
                    <a:gd name="T8" fmla="*/ 106 w 154"/>
                    <a:gd name="T9" fmla="*/ 82 h 328"/>
                    <a:gd name="T10" fmla="*/ 92 w 154"/>
                    <a:gd name="T11" fmla="*/ 101 h 328"/>
                    <a:gd name="T12" fmla="*/ 82 w 154"/>
                    <a:gd name="T13" fmla="*/ 120 h 328"/>
                    <a:gd name="T14" fmla="*/ 68 w 154"/>
                    <a:gd name="T15" fmla="*/ 140 h 328"/>
                    <a:gd name="T16" fmla="*/ 58 w 154"/>
                    <a:gd name="T17" fmla="*/ 159 h 328"/>
                    <a:gd name="T18" fmla="*/ 48 w 154"/>
                    <a:gd name="T19" fmla="*/ 178 h 328"/>
                    <a:gd name="T20" fmla="*/ 39 w 154"/>
                    <a:gd name="T21" fmla="*/ 198 h 328"/>
                    <a:gd name="T22" fmla="*/ 29 w 154"/>
                    <a:gd name="T23" fmla="*/ 217 h 328"/>
                    <a:gd name="T24" fmla="*/ 19 w 154"/>
                    <a:gd name="T25" fmla="*/ 241 h 328"/>
                    <a:gd name="T26" fmla="*/ 14 w 154"/>
                    <a:gd name="T27" fmla="*/ 260 h 328"/>
                    <a:gd name="T28" fmla="*/ 5 w 154"/>
                    <a:gd name="T29" fmla="*/ 285 h 328"/>
                    <a:gd name="T30" fmla="*/ 0 w 154"/>
                    <a:gd name="T31" fmla="*/ 304 h 328"/>
                    <a:gd name="T32" fmla="*/ 0 w 154"/>
                    <a:gd name="T33" fmla="*/ 328 h 3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4"/>
                    <a:gd name="T52" fmla="*/ 0 h 328"/>
                    <a:gd name="T53" fmla="*/ 154 w 154"/>
                    <a:gd name="T54" fmla="*/ 328 h 3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4" h="328">
                      <a:moveTo>
                        <a:pt x="154" y="0"/>
                      </a:moveTo>
                      <a:lnTo>
                        <a:pt x="140" y="19"/>
                      </a:lnTo>
                      <a:lnTo>
                        <a:pt x="130" y="38"/>
                      </a:lnTo>
                      <a:lnTo>
                        <a:pt x="116" y="63"/>
                      </a:lnTo>
                      <a:lnTo>
                        <a:pt x="106" y="82"/>
                      </a:lnTo>
                      <a:lnTo>
                        <a:pt x="92" y="101"/>
                      </a:lnTo>
                      <a:lnTo>
                        <a:pt x="82" y="120"/>
                      </a:lnTo>
                      <a:lnTo>
                        <a:pt x="68" y="140"/>
                      </a:lnTo>
                      <a:lnTo>
                        <a:pt x="58" y="159"/>
                      </a:lnTo>
                      <a:lnTo>
                        <a:pt x="48" y="178"/>
                      </a:lnTo>
                      <a:lnTo>
                        <a:pt x="39" y="198"/>
                      </a:lnTo>
                      <a:lnTo>
                        <a:pt x="29" y="217"/>
                      </a:lnTo>
                      <a:lnTo>
                        <a:pt x="19" y="241"/>
                      </a:lnTo>
                      <a:lnTo>
                        <a:pt x="14" y="260"/>
                      </a:lnTo>
                      <a:lnTo>
                        <a:pt x="5" y="285"/>
                      </a:lnTo>
                      <a:lnTo>
                        <a:pt x="0" y="304"/>
                      </a:lnTo>
                      <a:lnTo>
                        <a:pt x="0" y="32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2" name="Freeform 2129">
                  <a:extLst>
                    <a:ext uri="{FF2B5EF4-FFF2-40B4-BE49-F238E27FC236}">
                      <a16:creationId xmlns:a16="http://schemas.microsoft.com/office/drawing/2014/main" id="{1B8174C9-51B0-4FD8-98E4-7242C8C72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" y="2915"/>
                  <a:ext cx="82" cy="1"/>
                </a:xfrm>
                <a:custGeom>
                  <a:avLst/>
                  <a:gdLst>
                    <a:gd name="T0" fmla="*/ 82 w 82"/>
                    <a:gd name="T1" fmla="*/ 0 h 1"/>
                    <a:gd name="T2" fmla="*/ 72 w 82"/>
                    <a:gd name="T3" fmla="*/ 0 h 1"/>
                    <a:gd name="T4" fmla="*/ 67 w 82"/>
                    <a:gd name="T5" fmla="*/ 0 h 1"/>
                    <a:gd name="T6" fmla="*/ 63 w 82"/>
                    <a:gd name="T7" fmla="*/ 0 h 1"/>
                    <a:gd name="T8" fmla="*/ 58 w 82"/>
                    <a:gd name="T9" fmla="*/ 0 h 1"/>
                    <a:gd name="T10" fmla="*/ 53 w 82"/>
                    <a:gd name="T11" fmla="*/ 0 h 1"/>
                    <a:gd name="T12" fmla="*/ 48 w 82"/>
                    <a:gd name="T13" fmla="*/ 0 h 1"/>
                    <a:gd name="T14" fmla="*/ 43 w 82"/>
                    <a:gd name="T15" fmla="*/ 0 h 1"/>
                    <a:gd name="T16" fmla="*/ 43 w 82"/>
                    <a:gd name="T17" fmla="*/ 0 h 1"/>
                    <a:gd name="T18" fmla="*/ 38 w 82"/>
                    <a:gd name="T19" fmla="*/ 0 h 1"/>
                    <a:gd name="T20" fmla="*/ 34 w 82"/>
                    <a:gd name="T21" fmla="*/ 0 h 1"/>
                    <a:gd name="T22" fmla="*/ 29 w 82"/>
                    <a:gd name="T23" fmla="*/ 0 h 1"/>
                    <a:gd name="T24" fmla="*/ 24 w 82"/>
                    <a:gd name="T25" fmla="*/ 0 h 1"/>
                    <a:gd name="T26" fmla="*/ 19 w 82"/>
                    <a:gd name="T27" fmla="*/ 0 h 1"/>
                    <a:gd name="T28" fmla="*/ 14 w 82"/>
                    <a:gd name="T29" fmla="*/ 0 h 1"/>
                    <a:gd name="T30" fmla="*/ 5 w 82"/>
                    <a:gd name="T31" fmla="*/ 0 h 1"/>
                    <a:gd name="T32" fmla="*/ 0 w 82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"/>
                    <a:gd name="T53" fmla="*/ 82 w 82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">
                      <a:moveTo>
                        <a:pt x="82" y="0"/>
                      </a:moveTo>
                      <a:lnTo>
                        <a:pt x="72" y="0"/>
                      </a:lnTo>
                      <a:lnTo>
                        <a:pt x="67" y="0"/>
                      </a:ln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3" y="0"/>
                      </a:ln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3" name="Freeform 2130">
                  <a:extLst>
                    <a:ext uri="{FF2B5EF4-FFF2-40B4-BE49-F238E27FC236}">
                      <a16:creationId xmlns:a16="http://schemas.microsoft.com/office/drawing/2014/main" id="{948F061A-2080-4183-9CB2-A6B4A20B6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" y="2587"/>
                  <a:ext cx="159" cy="328"/>
                </a:xfrm>
                <a:custGeom>
                  <a:avLst/>
                  <a:gdLst>
                    <a:gd name="T0" fmla="*/ 0 w 159"/>
                    <a:gd name="T1" fmla="*/ 328 h 328"/>
                    <a:gd name="T2" fmla="*/ 9 w 159"/>
                    <a:gd name="T3" fmla="*/ 304 h 328"/>
                    <a:gd name="T4" fmla="*/ 14 w 159"/>
                    <a:gd name="T5" fmla="*/ 285 h 328"/>
                    <a:gd name="T6" fmla="*/ 19 w 159"/>
                    <a:gd name="T7" fmla="*/ 260 h 328"/>
                    <a:gd name="T8" fmla="*/ 29 w 159"/>
                    <a:gd name="T9" fmla="*/ 241 h 328"/>
                    <a:gd name="T10" fmla="*/ 34 w 159"/>
                    <a:gd name="T11" fmla="*/ 217 h 328"/>
                    <a:gd name="T12" fmla="*/ 43 w 159"/>
                    <a:gd name="T13" fmla="*/ 198 h 328"/>
                    <a:gd name="T14" fmla="*/ 53 w 159"/>
                    <a:gd name="T15" fmla="*/ 178 h 328"/>
                    <a:gd name="T16" fmla="*/ 63 w 159"/>
                    <a:gd name="T17" fmla="*/ 154 h 328"/>
                    <a:gd name="T18" fmla="*/ 72 w 159"/>
                    <a:gd name="T19" fmla="*/ 135 h 328"/>
                    <a:gd name="T20" fmla="*/ 82 w 159"/>
                    <a:gd name="T21" fmla="*/ 116 h 328"/>
                    <a:gd name="T22" fmla="*/ 92 w 159"/>
                    <a:gd name="T23" fmla="*/ 96 h 328"/>
                    <a:gd name="T24" fmla="*/ 106 w 159"/>
                    <a:gd name="T25" fmla="*/ 77 h 328"/>
                    <a:gd name="T26" fmla="*/ 116 w 159"/>
                    <a:gd name="T27" fmla="*/ 58 h 328"/>
                    <a:gd name="T28" fmla="*/ 130 w 159"/>
                    <a:gd name="T29" fmla="*/ 38 h 328"/>
                    <a:gd name="T30" fmla="*/ 145 w 159"/>
                    <a:gd name="T31" fmla="*/ 19 h 328"/>
                    <a:gd name="T32" fmla="*/ 159 w 159"/>
                    <a:gd name="T33" fmla="*/ 0 h 3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9"/>
                    <a:gd name="T52" fmla="*/ 0 h 328"/>
                    <a:gd name="T53" fmla="*/ 159 w 159"/>
                    <a:gd name="T54" fmla="*/ 328 h 3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9" h="328">
                      <a:moveTo>
                        <a:pt x="0" y="328"/>
                      </a:moveTo>
                      <a:lnTo>
                        <a:pt x="9" y="304"/>
                      </a:lnTo>
                      <a:lnTo>
                        <a:pt x="14" y="285"/>
                      </a:lnTo>
                      <a:lnTo>
                        <a:pt x="19" y="260"/>
                      </a:lnTo>
                      <a:lnTo>
                        <a:pt x="29" y="241"/>
                      </a:lnTo>
                      <a:lnTo>
                        <a:pt x="34" y="217"/>
                      </a:lnTo>
                      <a:lnTo>
                        <a:pt x="43" y="198"/>
                      </a:lnTo>
                      <a:lnTo>
                        <a:pt x="53" y="178"/>
                      </a:lnTo>
                      <a:lnTo>
                        <a:pt x="63" y="154"/>
                      </a:lnTo>
                      <a:lnTo>
                        <a:pt x="72" y="135"/>
                      </a:lnTo>
                      <a:lnTo>
                        <a:pt x="82" y="116"/>
                      </a:lnTo>
                      <a:lnTo>
                        <a:pt x="92" y="96"/>
                      </a:lnTo>
                      <a:lnTo>
                        <a:pt x="106" y="77"/>
                      </a:lnTo>
                      <a:lnTo>
                        <a:pt x="116" y="58"/>
                      </a:lnTo>
                      <a:lnTo>
                        <a:pt x="130" y="38"/>
                      </a:lnTo>
                      <a:lnTo>
                        <a:pt x="145" y="19"/>
                      </a:lnTo>
                      <a:lnTo>
                        <a:pt x="15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4" name="Freeform 2131">
                  <a:extLst>
                    <a:ext uri="{FF2B5EF4-FFF2-40B4-BE49-F238E27FC236}">
                      <a16:creationId xmlns:a16="http://schemas.microsoft.com/office/drawing/2014/main" id="{6E492C66-AEBA-441F-BB11-CB0521BE8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2587"/>
                  <a:ext cx="77" cy="5"/>
                </a:xfrm>
                <a:custGeom>
                  <a:avLst/>
                  <a:gdLst>
                    <a:gd name="T0" fmla="*/ 0 w 77"/>
                    <a:gd name="T1" fmla="*/ 0 h 5"/>
                    <a:gd name="T2" fmla="*/ 5 w 77"/>
                    <a:gd name="T3" fmla="*/ 0 h 5"/>
                    <a:gd name="T4" fmla="*/ 10 w 77"/>
                    <a:gd name="T5" fmla="*/ 0 h 5"/>
                    <a:gd name="T6" fmla="*/ 15 w 77"/>
                    <a:gd name="T7" fmla="*/ 5 h 5"/>
                    <a:gd name="T8" fmla="*/ 19 w 77"/>
                    <a:gd name="T9" fmla="*/ 5 h 5"/>
                    <a:gd name="T10" fmla="*/ 24 w 77"/>
                    <a:gd name="T11" fmla="*/ 5 h 5"/>
                    <a:gd name="T12" fmla="*/ 29 w 77"/>
                    <a:gd name="T13" fmla="*/ 5 h 5"/>
                    <a:gd name="T14" fmla="*/ 34 w 77"/>
                    <a:gd name="T15" fmla="*/ 5 h 5"/>
                    <a:gd name="T16" fmla="*/ 39 w 77"/>
                    <a:gd name="T17" fmla="*/ 5 h 5"/>
                    <a:gd name="T18" fmla="*/ 44 w 77"/>
                    <a:gd name="T19" fmla="*/ 5 h 5"/>
                    <a:gd name="T20" fmla="*/ 48 w 77"/>
                    <a:gd name="T21" fmla="*/ 5 h 5"/>
                    <a:gd name="T22" fmla="*/ 53 w 77"/>
                    <a:gd name="T23" fmla="*/ 5 h 5"/>
                    <a:gd name="T24" fmla="*/ 58 w 77"/>
                    <a:gd name="T25" fmla="*/ 5 h 5"/>
                    <a:gd name="T26" fmla="*/ 63 w 77"/>
                    <a:gd name="T27" fmla="*/ 5 h 5"/>
                    <a:gd name="T28" fmla="*/ 68 w 77"/>
                    <a:gd name="T29" fmla="*/ 5 h 5"/>
                    <a:gd name="T30" fmla="*/ 73 w 77"/>
                    <a:gd name="T31" fmla="*/ 5 h 5"/>
                    <a:gd name="T32" fmla="*/ 77 w 77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5"/>
                    <a:gd name="T53" fmla="*/ 77 w 77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4" y="5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5"/>
                      </a:lnTo>
                      <a:lnTo>
                        <a:pt x="63" y="5"/>
                      </a:lnTo>
                      <a:lnTo>
                        <a:pt x="68" y="5"/>
                      </a:lnTo>
                      <a:lnTo>
                        <a:pt x="73" y="5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5" name="Freeform 2132">
                  <a:extLst>
                    <a:ext uri="{FF2B5EF4-FFF2-40B4-BE49-F238E27FC236}">
                      <a16:creationId xmlns:a16="http://schemas.microsoft.com/office/drawing/2014/main" id="{1AA7C1F4-77D8-424A-AC61-31845F95C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9" y="2640"/>
                  <a:ext cx="174" cy="521"/>
                </a:xfrm>
                <a:custGeom>
                  <a:avLst/>
                  <a:gdLst>
                    <a:gd name="T0" fmla="*/ 107 w 174"/>
                    <a:gd name="T1" fmla="*/ 58 h 521"/>
                    <a:gd name="T2" fmla="*/ 111 w 174"/>
                    <a:gd name="T3" fmla="*/ 101 h 521"/>
                    <a:gd name="T4" fmla="*/ 121 w 174"/>
                    <a:gd name="T5" fmla="*/ 145 h 521"/>
                    <a:gd name="T6" fmla="*/ 126 w 174"/>
                    <a:gd name="T7" fmla="*/ 193 h 521"/>
                    <a:gd name="T8" fmla="*/ 131 w 174"/>
                    <a:gd name="T9" fmla="*/ 236 h 521"/>
                    <a:gd name="T10" fmla="*/ 140 w 174"/>
                    <a:gd name="T11" fmla="*/ 280 h 521"/>
                    <a:gd name="T12" fmla="*/ 145 w 174"/>
                    <a:gd name="T13" fmla="*/ 328 h 521"/>
                    <a:gd name="T14" fmla="*/ 155 w 174"/>
                    <a:gd name="T15" fmla="*/ 372 h 521"/>
                    <a:gd name="T16" fmla="*/ 160 w 174"/>
                    <a:gd name="T17" fmla="*/ 401 h 521"/>
                    <a:gd name="T18" fmla="*/ 160 w 174"/>
                    <a:gd name="T19" fmla="*/ 415 h 521"/>
                    <a:gd name="T20" fmla="*/ 165 w 174"/>
                    <a:gd name="T21" fmla="*/ 434 h 521"/>
                    <a:gd name="T22" fmla="*/ 169 w 174"/>
                    <a:gd name="T23" fmla="*/ 449 h 521"/>
                    <a:gd name="T24" fmla="*/ 174 w 174"/>
                    <a:gd name="T25" fmla="*/ 463 h 521"/>
                    <a:gd name="T26" fmla="*/ 174 w 174"/>
                    <a:gd name="T27" fmla="*/ 478 h 521"/>
                    <a:gd name="T28" fmla="*/ 165 w 174"/>
                    <a:gd name="T29" fmla="*/ 492 h 521"/>
                    <a:gd name="T30" fmla="*/ 155 w 174"/>
                    <a:gd name="T31" fmla="*/ 507 h 521"/>
                    <a:gd name="T32" fmla="*/ 145 w 174"/>
                    <a:gd name="T33" fmla="*/ 512 h 521"/>
                    <a:gd name="T34" fmla="*/ 140 w 174"/>
                    <a:gd name="T35" fmla="*/ 512 h 521"/>
                    <a:gd name="T36" fmla="*/ 140 w 174"/>
                    <a:gd name="T37" fmla="*/ 512 h 521"/>
                    <a:gd name="T38" fmla="*/ 136 w 174"/>
                    <a:gd name="T39" fmla="*/ 512 h 521"/>
                    <a:gd name="T40" fmla="*/ 131 w 174"/>
                    <a:gd name="T41" fmla="*/ 516 h 521"/>
                    <a:gd name="T42" fmla="*/ 131 w 174"/>
                    <a:gd name="T43" fmla="*/ 516 h 521"/>
                    <a:gd name="T44" fmla="*/ 126 w 174"/>
                    <a:gd name="T45" fmla="*/ 516 h 521"/>
                    <a:gd name="T46" fmla="*/ 126 w 174"/>
                    <a:gd name="T47" fmla="*/ 516 h 521"/>
                    <a:gd name="T48" fmla="*/ 111 w 174"/>
                    <a:gd name="T49" fmla="*/ 497 h 521"/>
                    <a:gd name="T50" fmla="*/ 97 w 174"/>
                    <a:gd name="T51" fmla="*/ 454 h 521"/>
                    <a:gd name="T52" fmla="*/ 78 w 174"/>
                    <a:gd name="T53" fmla="*/ 405 h 521"/>
                    <a:gd name="T54" fmla="*/ 63 w 174"/>
                    <a:gd name="T55" fmla="*/ 357 h 521"/>
                    <a:gd name="T56" fmla="*/ 44 w 174"/>
                    <a:gd name="T57" fmla="*/ 314 h 521"/>
                    <a:gd name="T58" fmla="*/ 29 w 174"/>
                    <a:gd name="T59" fmla="*/ 265 h 521"/>
                    <a:gd name="T60" fmla="*/ 15 w 174"/>
                    <a:gd name="T61" fmla="*/ 217 h 521"/>
                    <a:gd name="T62" fmla="*/ 5 w 174"/>
                    <a:gd name="T63" fmla="*/ 169 h 521"/>
                    <a:gd name="T64" fmla="*/ 5 w 174"/>
                    <a:gd name="T65" fmla="*/ 140 h 521"/>
                    <a:gd name="T66" fmla="*/ 15 w 174"/>
                    <a:gd name="T67" fmla="*/ 125 h 521"/>
                    <a:gd name="T68" fmla="*/ 25 w 174"/>
                    <a:gd name="T69" fmla="*/ 111 h 521"/>
                    <a:gd name="T70" fmla="*/ 29 w 174"/>
                    <a:gd name="T71" fmla="*/ 92 h 521"/>
                    <a:gd name="T72" fmla="*/ 39 w 174"/>
                    <a:gd name="T73" fmla="*/ 77 h 521"/>
                    <a:gd name="T74" fmla="*/ 49 w 174"/>
                    <a:gd name="T75" fmla="*/ 63 h 521"/>
                    <a:gd name="T76" fmla="*/ 58 w 174"/>
                    <a:gd name="T77" fmla="*/ 48 h 521"/>
                    <a:gd name="T78" fmla="*/ 68 w 174"/>
                    <a:gd name="T79" fmla="*/ 34 h 521"/>
                    <a:gd name="T80" fmla="*/ 97 w 174"/>
                    <a:gd name="T81" fmla="*/ 0 h 521"/>
                    <a:gd name="T82" fmla="*/ 97 w 174"/>
                    <a:gd name="T83" fmla="*/ 0 h 521"/>
                    <a:gd name="T84" fmla="*/ 97 w 174"/>
                    <a:gd name="T85" fmla="*/ 5 h 521"/>
                    <a:gd name="T86" fmla="*/ 97 w 174"/>
                    <a:gd name="T87" fmla="*/ 10 h 521"/>
                    <a:gd name="T88" fmla="*/ 102 w 174"/>
                    <a:gd name="T89" fmla="*/ 14 h 521"/>
                    <a:gd name="T90" fmla="*/ 102 w 174"/>
                    <a:gd name="T91" fmla="*/ 19 h 521"/>
                    <a:gd name="T92" fmla="*/ 97 w 174"/>
                    <a:gd name="T93" fmla="*/ 24 h 521"/>
                    <a:gd name="T94" fmla="*/ 102 w 174"/>
                    <a:gd name="T95" fmla="*/ 29 h 521"/>
                    <a:gd name="T96" fmla="*/ 102 w 174"/>
                    <a:gd name="T97" fmla="*/ 34 h 52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74"/>
                    <a:gd name="T148" fmla="*/ 0 h 521"/>
                    <a:gd name="T149" fmla="*/ 174 w 174"/>
                    <a:gd name="T150" fmla="*/ 521 h 52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74" h="521">
                      <a:moveTo>
                        <a:pt x="102" y="34"/>
                      </a:moveTo>
                      <a:lnTo>
                        <a:pt x="107" y="58"/>
                      </a:lnTo>
                      <a:lnTo>
                        <a:pt x="111" y="77"/>
                      </a:lnTo>
                      <a:lnTo>
                        <a:pt x="111" y="101"/>
                      </a:lnTo>
                      <a:lnTo>
                        <a:pt x="116" y="125"/>
                      </a:lnTo>
                      <a:lnTo>
                        <a:pt x="121" y="145"/>
                      </a:lnTo>
                      <a:lnTo>
                        <a:pt x="121" y="169"/>
                      </a:lnTo>
                      <a:lnTo>
                        <a:pt x="126" y="193"/>
                      </a:lnTo>
                      <a:lnTo>
                        <a:pt x="131" y="212"/>
                      </a:lnTo>
                      <a:lnTo>
                        <a:pt x="131" y="236"/>
                      </a:lnTo>
                      <a:lnTo>
                        <a:pt x="136" y="261"/>
                      </a:lnTo>
                      <a:lnTo>
                        <a:pt x="140" y="280"/>
                      </a:lnTo>
                      <a:lnTo>
                        <a:pt x="145" y="304"/>
                      </a:lnTo>
                      <a:lnTo>
                        <a:pt x="145" y="328"/>
                      </a:lnTo>
                      <a:lnTo>
                        <a:pt x="150" y="348"/>
                      </a:lnTo>
                      <a:lnTo>
                        <a:pt x="155" y="372"/>
                      </a:lnTo>
                      <a:lnTo>
                        <a:pt x="160" y="396"/>
                      </a:lnTo>
                      <a:lnTo>
                        <a:pt x="160" y="401"/>
                      </a:lnTo>
                      <a:lnTo>
                        <a:pt x="160" y="410"/>
                      </a:lnTo>
                      <a:lnTo>
                        <a:pt x="160" y="415"/>
                      </a:lnTo>
                      <a:lnTo>
                        <a:pt x="165" y="425"/>
                      </a:lnTo>
                      <a:lnTo>
                        <a:pt x="165" y="434"/>
                      </a:lnTo>
                      <a:lnTo>
                        <a:pt x="169" y="439"/>
                      </a:lnTo>
                      <a:lnTo>
                        <a:pt x="169" y="449"/>
                      </a:lnTo>
                      <a:lnTo>
                        <a:pt x="169" y="459"/>
                      </a:lnTo>
                      <a:lnTo>
                        <a:pt x="174" y="463"/>
                      </a:lnTo>
                      <a:lnTo>
                        <a:pt x="174" y="473"/>
                      </a:lnTo>
                      <a:lnTo>
                        <a:pt x="174" y="478"/>
                      </a:lnTo>
                      <a:lnTo>
                        <a:pt x="169" y="488"/>
                      </a:lnTo>
                      <a:lnTo>
                        <a:pt x="165" y="492"/>
                      </a:lnTo>
                      <a:lnTo>
                        <a:pt x="160" y="502"/>
                      </a:lnTo>
                      <a:lnTo>
                        <a:pt x="155" y="507"/>
                      </a:lnTo>
                      <a:lnTo>
                        <a:pt x="145" y="512"/>
                      </a:lnTo>
                      <a:lnTo>
                        <a:pt x="140" y="512"/>
                      </a:lnTo>
                      <a:lnTo>
                        <a:pt x="136" y="512"/>
                      </a:lnTo>
                      <a:lnTo>
                        <a:pt x="131" y="516"/>
                      </a:lnTo>
                      <a:lnTo>
                        <a:pt x="126" y="516"/>
                      </a:lnTo>
                      <a:lnTo>
                        <a:pt x="121" y="521"/>
                      </a:lnTo>
                      <a:lnTo>
                        <a:pt x="111" y="497"/>
                      </a:lnTo>
                      <a:lnTo>
                        <a:pt x="107" y="473"/>
                      </a:lnTo>
                      <a:lnTo>
                        <a:pt x="97" y="454"/>
                      </a:lnTo>
                      <a:lnTo>
                        <a:pt x="87" y="430"/>
                      </a:lnTo>
                      <a:lnTo>
                        <a:pt x="78" y="405"/>
                      </a:lnTo>
                      <a:lnTo>
                        <a:pt x="68" y="381"/>
                      </a:lnTo>
                      <a:lnTo>
                        <a:pt x="63" y="357"/>
                      </a:lnTo>
                      <a:lnTo>
                        <a:pt x="54" y="338"/>
                      </a:lnTo>
                      <a:lnTo>
                        <a:pt x="44" y="314"/>
                      </a:lnTo>
                      <a:lnTo>
                        <a:pt x="39" y="290"/>
                      </a:lnTo>
                      <a:lnTo>
                        <a:pt x="29" y="265"/>
                      </a:lnTo>
                      <a:lnTo>
                        <a:pt x="25" y="241"/>
                      </a:lnTo>
                      <a:lnTo>
                        <a:pt x="15" y="217"/>
                      </a:lnTo>
                      <a:lnTo>
                        <a:pt x="10" y="193"/>
                      </a:lnTo>
                      <a:lnTo>
                        <a:pt x="5" y="169"/>
                      </a:lnTo>
                      <a:lnTo>
                        <a:pt x="0" y="145"/>
                      </a:lnTo>
                      <a:lnTo>
                        <a:pt x="5" y="140"/>
                      </a:lnTo>
                      <a:lnTo>
                        <a:pt x="10" y="130"/>
                      </a:lnTo>
                      <a:lnTo>
                        <a:pt x="15" y="125"/>
                      </a:lnTo>
                      <a:lnTo>
                        <a:pt x="20" y="116"/>
                      </a:lnTo>
                      <a:lnTo>
                        <a:pt x="25" y="111"/>
                      </a:lnTo>
                      <a:lnTo>
                        <a:pt x="29" y="101"/>
                      </a:lnTo>
                      <a:lnTo>
                        <a:pt x="29" y="92"/>
                      </a:lnTo>
                      <a:lnTo>
                        <a:pt x="34" y="87"/>
                      </a:lnTo>
                      <a:lnTo>
                        <a:pt x="39" y="77"/>
                      </a:lnTo>
                      <a:lnTo>
                        <a:pt x="44" y="72"/>
                      </a:lnTo>
                      <a:lnTo>
                        <a:pt x="49" y="63"/>
                      </a:lnTo>
                      <a:lnTo>
                        <a:pt x="54" y="58"/>
                      </a:lnTo>
                      <a:lnTo>
                        <a:pt x="58" y="48"/>
                      </a:lnTo>
                      <a:lnTo>
                        <a:pt x="63" y="43"/>
                      </a:lnTo>
                      <a:lnTo>
                        <a:pt x="68" y="34"/>
                      </a:lnTo>
                      <a:lnTo>
                        <a:pt x="73" y="29"/>
                      </a:lnTo>
                      <a:lnTo>
                        <a:pt x="97" y="0"/>
                      </a:lnTo>
                      <a:lnTo>
                        <a:pt x="97" y="5"/>
                      </a:lnTo>
                      <a:lnTo>
                        <a:pt x="97" y="10"/>
                      </a:lnTo>
                      <a:lnTo>
                        <a:pt x="102" y="10"/>
                      </a:lnTo>
                      <a:lnTo>
                        <a:pt x="102" y="14"/>
                      </a:lnTo>
                      <a:lnTo>
                        <a:pt x="102" y="19"/>
                      </a:lnTo>
                      <a:lnTo>
                        <a:pt x="97" y="24"/>
                      </a:lnTo>
                      <a:lnTo>
                        <a:pt x="102" y="24"/>
                      </a:lnTo>
                      <a:lnTo>
                        <a:pt x="102" y="29"/>
                      </a:lnTo>
                      <a:lnTo>
                        <a:pt x="102" y="34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6" name="Freeform 2133">
                  <a:extLst>
                    <a:ext uri="{FF2B5EF4-FFF2-40B4-BE49-F238E27FC236}">
                      <a16:creationId xmlns:a16="http://schemas.microsoft.com/office/drawing/2014/main" id="{B069CFD0-9B23-4F70-9156-7FDC7E63C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1" y="2674"/>
                  <a:ext cx="58" cy="362"/>
                </a:xfrm>
                <a:custGeom>
                  <a:avLst/>
                  <a:gdLst>
                    <a:gd name="T0" fmla="*/ 0 w 58"/>
                    <a:gd name="T1" fmla="*/ 0 h 362"/>
                    <a:gd name="T2" fmla="*/ 5 w 58"/>
                    <a:gd name="T3" fmla="*/ 24 h 362"/>
                    <a:gd name="T4" fmla="*/ 9 w 58"/>
                    <a:gd name="T5" fmla="*/ 43 h 362"/>
                    <a:gd name="T6" fmla="*/ 9 w 58"/>
                    <a:gd name="T7" fmla="*/ 67 h 362"/>
                    <a:gd name="T8" fmla="*/ 14 w 58"/>
                    <a:gd name="T9" fmla="*/ 91 h 362"/>
                    <a:gd name="T10" fmla="*/ 19 w 58"/>
                    <a:gd name="T11" fmla="*/ 111 h 362"/>
                    <a:gd name="T12" fmla="*/ 19 w 58"/>
                    <a:gd name="T13" fmla="*/ 135 h 362"/>
                    <a:gd name="T14" fmla="*/ 24 w 58"/>
                    <a:gd name="T15" fmla="*/ 159 h 362"/>
                    <a:gd name="T16" fmla="*/ 29 w 58"/>
                    <a:gd name="T17" fmla="*/ 178 h 362"/>
                    <a:gd name="T18" fmla="*/ 29 w 58"/>
                    <a:gd name="T19" fmla="*/ 202 h 362"/>
                    <a:gd name="T20" fmla="*/ 34 w 58"/>
                    <a:gd name="T21" fmla="*/ 227 h 362"/>
                    <a:gd name="T22" fmla="*/ 38 w 58"/>
                    <a:gd name="T23" fmla="*/ 246 h 362"/>
                    <a:gd name="T24" fmla="*/ 43 w 58"/>
                    <a:gd name="T25" fmla="*/ 270 h 362"/>
                    <a:gd name="T26" fmla="*/ 43 w 58"/>
                    <a:gd name="T27" fmla="*/ 294 h 362"/>
                    <a:gd name="T28" fmla="*/ 48 w 58"/>
                    <a:gd name="T29" fmla="*/ 314 h 362"/>
                    <a:gd name="T30" fmla="*/ 53 w 58"/>
                    <a:gd name="T31" fmla="*/ 338 h 362"/>
                    <a:gd name="T32" fmla="*/ 58 w 58"/>
                    <a:gd name="T33" fmla="*/ 362 h 3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362"/>
                    <a:gd name="T53" fmla="*/ 58 w 58"/>
                    <a:gd name="T54" fmla="*/ 362 h 3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362">
                      <a:moveTo>
                        <a:pt x="0" y="0"/>
                      </a:moveTo>
                      <a:lnTo>
                        <a:pt x="5" y="24"/>
                      </a:lnTo>
                      <a:lnTo>
                        <a:pt x="9" y="43"/>
                      </a:lnTo>
                      <a:lnTo>
                        <a:pt x="9" y="67"/>
                      </a:lnTo>
                      <a:lnTo>
                        <a:pt x="14" y="91"/>
                      </a:lnTo>
                      <a:lnTo>
                        <a:pt x="19" y="111"/>
                      </a:lnTo>
                      <a:lnTo>
                        <a:pt x="19" y="135"/>
                      </a:lnTo>
                      <a:lnTo>
                        <a:pt x="24" y="159"/>
                      </a:lnTo>
                      <a:lnTo>
                        <a:pt x="29" y="178"/>
                      </a:lnTo>
                      <a:lnTo>
                        <a:pt x="29" y="202"/>
                      </a:lnTo>
                      <a:lnTo>
                        <a:pt x="34" y="227"/>
                      </a:lnTo>
                      <a:lnTo>
                        <a:pt x="38" y="246"/>
                      </a:lnTo>
                      <a:lnTo>
                        <a:pt x="43" y="270"/>
                      </a:lnTo>
                      <a:lnTo>
                        <a:pt x="43" y="294"/>
                      </a:lnTo>
                      <a:lnTo>
                        <a:pt x="48" y="314"/>
                      </a:lnTo>
                      <a:lnTo>
                        <a:pt x="53" y="338"/>
                      </a:lnTo>
                      <a:lnTo>
                        <a:pt x="58" y="3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7" name="Freeform 2134">
                  <a:extLst>
                    <a:ext uri="{FF2B5EF4-FFF2-40B4-BE49-F238E27FC236}">
                      <a16:creationId xmlns:a16="http://schemas.microsoft.com/office/drawing/2014/main" id="{6B6017BB-4BB7-40E9-B5D4-45B571C78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4" y="3036"/>
                  <a:ext cx="29" cy="116"/>
                </a:xfrm>
                <a:custGeom>
                  <a:avLst/>
                  <a:gdLst>
                    <a:gd name="T0" fmla="*/ 15 w 29"/>
                    <a:gd name="T1" fmla="*/ 0 h 116"/>
                    <a:gd name="T2" fmla="*/ 15 w 29"/>
                    <a:gd name="T3" fmla="*/ 5 h 116"/>
                    <a:gd name="T4" fmla="*/ 15 w 29"/>
                    <a:gd name="T5" fmla="*/ 14 h 116"/>
                    <a:gd name="T6" fmla="*/ 15 w 29"/>
                    <a:gd name="T7" fmla="*/ 19 h 116"/>
                    <a:gd name="T8" fmla="*/ 20 w 29"/>
                    <a:gd name="T9" fmla="*/ 29 h 116"/>
                    <a:gd name="T10" fmla="*/ 20 w 29"/>
                    <a:gd name="T11" fmla="*/ 38 h 116"/>
                    <a:gd name="T12" fmla="*/ 24 w 29"/>
                    <a:gd name="T13" fmla="*/ 43 h 116"/>
                    <a:gd name="T14" fmla="*/ 24 w 29"/>
                    <a:gd name="T15" fmla="*/ 53 h 116"/>
                    <a:gd name="T16" fmla="*/ 24 w 29"/>
                    <a:gd name="T17" fmla="*/ 63 h 116"/>
                    <a:gd name="T18" fmla="*/ 29 w 29"/>
                    <a:gd name="T19" fmla="*/ 67 h 116"/>
                    <a:gd name="T20" fmla="*/ 29 w 29"/>
                    <a:gd name="T21" fmla="*/ 77 h 116"/>
                    <a:gd name="T22" fmla="*/ 29 w 29"/>
                    <a:gd name="T23" fmla="*/ 82 h 116"/>
                    <a:gd name="T24" fmla="*/ 24 w 29"/>
                    <a:gd name="T25" fmla="*/ 92 h 116"/>
                    <a:gd name="T26" fmla="*/ 20 w 29"/>
                    <a:gd name="T27" fmla="*/ 96 h 116"/>
                    <a:gd name="T28" fmla="*/ 15 w 29"/>
                    <a:gd name="T29" fmla="*/ 106 h 116"/>
                    <a:gd name="T30" fmla="*/ 10 w 29"/>
                    <a:gd name="T31" fmla="*/ 111 h 116"/>
                    <a:gd name="T32" fmla="*/ 0 w 29"/>
                    <a:gd name="T33" fmla="*/ 116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16"/>
                    <a:gd name="T53" fmla="*/ 29 w 29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16">
                      <a:moveTo>
                        <a:pt x="15" y="0"/>
                      </a:moveTo>
                      <a:lnTo>
                        <a:pt x="15" y="5"/>
                      </a:lnTo>
                      <a:lnTo>
                        <a:pt x="15" y="14"/>
                      </a:lnTo>
                      <a:lnTo>
                        <a:pt x="15" y="19"/>
                      </a:lnTo>
                      <a:lnTo>
                        <a:pt x="20" y="29"/>
                      </a:lnTo>
                      <a:lnTo>
                        <a:pt x="20" y="38"/>
                      </a:lnTo>
                      <a:lnTo>
                        <a:pt x="24" y="43"/>
                      </a:lnTo>
                      <a:lnTo>
                        <a:pt x="24" y="53"/>
                      </a:lnTo>
                      <a:lnTo>
                        <a:pt x="24" y="63"/>
                      </a:lnTo>
                      <a:lnTo>
                        <a:pt x="29" y="67"/>
                      </a:lnTo>
                      <a:lnTo>
                        <a:pt x="29" y="77"/>
                      </a:lnTo>
                      <a:lnTo>
                        <a:pt x="29" y="82"/>
                      </a:lnTo>
                      <a:lnTo>
                        <a:pt x="24" y="92"/>
                      </a:lnTo>
                      <a:lnTo>
                        <a:pt x="20" y="96"/>
                      </a:lnTo>
                      <a:lnTo>
                        <a:pt x="15" y="106"/>
                      </a:lnTo>
                      <a:lnTo>
                        <a:pt x="10" y="111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8" name="Freeform 2135">
                  <a:extLst>
                    <a:ext uri="{FF2B5EF4-FFF2-40B4-BE49-F238E27FC236}">
                      <a16:creationId xmlns:a16="http://schemas.microsoft.com/office/drawing/2014/main" id="{83E2203A-FC39-48F9-A743-BE627AD29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" y="3152"/>
                  <a:ext cx="24" cy="9"/>
                </a:xfrm>
                <a:custGeom>
                  <a:avLst/>
                  <a:gdLst>
                    <a:gd name="T0" fmla="*/ 24 w 24"/>
                    <a:gd name="T1" fmla="*/ 0 h 9"/>
                    <a:gd name="T2" fmla="*/ 24 w 24"/>
                    <a:gd name="T3" fmla="*/ 0 h 9"/>
                    <a:gd name="T4" fmla="*/ 24 w 24"/>
                    <a:gd name="T5" fmla="*/ 0 h 9"/>
                    <a:gd name="T6" fmla="*/ 19 w 24"/>
                    <a:gd name="T7" fmla="*/ 0 h 9"/>
                    <a:gd name="T8" fmla="*/ 19 w 24"/>
                    <a:gd name="T9" fmla="*/ 0 h 9"/>
                    <a:gd name="T10" fmla="*/ 19 w 24"/>
                    <a:gd name="T11" fmla="*/ 0 h 9"/>
                    <a:gd name="T12" fmla="*/ 15 w 24"/>
                    <a:gd name="T13" fmla="*/ 0 h 9"/>
                    <a:gd name="T14" fmla="*/ 15 w 24"/>
                    <a:gd name="T15" fmla="*/ 0 h 9"/>
                    <a:gd name="T16" fmla="*/ 15 w 24"/>
                    <a:gd name="T17" fmla="*/ 0 h 9"/>
                    <a:gd name="T18" fmla="*/ 10 w 24"/>
                    <a:gd name="T19" fmla="*/ 4 h 9"/>
                    <a:gd name="T20" fmla="*/ 10 w 24"/>
                    <a:gd name="T21" fmla="*/ 4 h 9"/>
                    <a:gd name="T22" fmla="*/ 10 w 24"/>
                    <a:gd name="T23" fmla="*/ 4 h 9"/>
                    <a:gd name="T24" fmla="*/ 5 w 24"/>
                    <a:gd name="T25" fmla="*/ 4 h 9"/>
                    <a:gd name="T26" fmla="*/ 5 w 24"/>
                    <a:gd name="T27" fmla="*/ 4 h 9"/>
                    <a:gd name="T28" fmla="*/ 5 w 24"/>
                    <a:gd name="T29" fmla="*/ 4 h 9"/>
                    <a:gd name="T30" fmla="*/ 5 w 24"/>
                    <a:gd name="T31" fmla="*/ 4 h 9"/>
                    <a:gd name="T32" fmla="*/ 0 w 24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"/>
                    <a:gd name="T53" fmla="*/ 24 w 2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9" name="Freeform 2136">
                  <a:extLst>
                    <a:ext uri="{FF2B5EF4-FFF2-40B4-BE49-F238E27FC236}">
                      <a16:creationId xmlns:a16="http://schemas.microsoft.com/office/drawing/2014/main" id="{E002772A-4B35-49F9-B167-910A68A3A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9" y="2785"/>
                  <a:ext cx="121" cy="376"/>
                </a:xfrm>
                <a:custGeom>
                  <a:avLst/>
                  <a:gdLst>
                    <a:gd name="T0" fmla="*/ 121 w 121"/>
                    <a:gd name="T1" fmla="*/ 376 h 376"/>
                    <a:gd name="T2" fmla="*/ 111 w 121"/>
                    <a:gd name="T3" fmla="*/ 352 h 376"/>
                    <a:gd name="T4" fmla="*/ 107 w 121"/>
                    <a:gd name="T5" fmla="*/ 328 h 376"/>
                    <a:gd name="T6" fmla="*/ 97 w 121"/>
                    <a:gd name="T7" fmla="*/ 309 h 376"/>
                    <a:gd name="T8" fmla="*/ 87 w 121"/>
                    <a:gd name="T9" fmla="*/ 285 h 376"/>
                    <a:gd name="T10" fmla="*/ 78 w 121"/>
                    <a:gd name="T11" fmla="*/ 260 h 376"/>
                    <a:gd name="T12" fmla="*/ 68 w 121"/>
                    <a:gd name="T13" fmla="*/ 236 h 376"/>
                    <a:gd name="T14" fmla="*/ 63 w 121"/>
                    <a:gd name="T15" fmla="*/ 212 h 376"/>
                    <a:gd name="T16" fmla="*/ 54 w 121"/>
                    <a:gd name="T17" fmla="*/ 193 h 376"/>
                    <a:gd name="T18" fmla="*/ 44 w 121"/>
                    <a:gd name="T19" fmla="*/ 169 h 376"/>
                    <a:gd name="T20" fmla="*/ 39 w 121"/>
                    <a:gd name="T21" fmla="*/ 145 h 376"/>
                    <a:gd name="T22" fmla="*/ 29 w 121"/>
                    <a:gd name="T23" fmla="*/ 120 h 376"/>
                    <a:gd name="T24" fmla="*/ 25 w 121"/>
                    <a:gd name="T25" fmla="*/ 96 h 376"/>
                    <a:gd name="T26" fmla="*/ 15 w 121"/>
                    <a:gd name="T27" fmla="*/ 72 h 376"/>
                    <a:gd name="T28" fmla="*/ 10 w 121"/>
                    <a:gd name="T29" fmla="*/ 48 h 376"/>
                    <a:gd name="T30" fmla="*/ 5 w 121"/>
                    <a:gd name="T31" fmla="*/ 24 h 376"/>
                    <a:gd name="T32" fmla="*/ 0 w 121"/>
                    <a:gd name="T33" fmla="*/ 0 h 3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376"/>
                    <a:gd name="T53" fmla="*/ 121 w 121"/>
                    <a:gd name="T54" fmla="*/ 376 h 3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376">
                      <a:moveTo>
                        <a:pt x="121" y="376"/>
                      </a:moveTo>
                      <a:lnTo>
                        <a:pt x="111" y="352"/>
                      </a:lnTo>
                      <a:lnTo>
                        <a:pt x="107" y="328"/>
                      </a:lnTo>
                      <a:lnTo>
                        <a:pt x="97" y="309"/>
                      </a:lnTo>
                      <a:lnTo>
                        <a:pt x="87" y="285"/>
                      </a:lnTo>
                      <a:lnTo>
                        <a:pt x="78" y="260"/>
                      </a:lnTo>
                      <a:lnTo>
                        <a:pt x="68" y="236"/>
                      </a:lnTo>
                      <a:lnTo>
                        <a:pt x="63" y="212"/>
                      </a:lnTo>
                      <a:lnTo>
                        <a:pt x="54" y="193"/>
                      </a:lnTo>
                      <a:lnTo>
                        <a:pt x="44" y="169"/>
                      </a:lnTo>
                      <a:lnTo>
                        <a:pt x="39" y="145"/>
                      </a:lnTo>
                      <a:lnTo>
                        <a:pt x="29" y="120"/>
                      </a:lnTo>
                      <a:lnTo>
                        <a:pt x="25" y="96"/>
                      </a:lnTo>
                      <a:lnTo>
                        <a:pt x="15" y="72"/>
                      </a:lnTo>
                      <a:lnTo>
                        <a:pt x="10" y="48"/>
                      </a:lnTo>
                      <a:lnTo>
                        <a:pt x="5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0" name="Freeform 2137">
                  <a:extLst>
                    <a:ext uri="{FF2B5EF4-FFF2-40B4-BE49-F238E27FC236}">
                      <a16:creationId xmlns:a16="http://schemas.microsoft.com/office/drawing/2014/main" id="{261FD434-ED23-48A7-AFA1-73808A4DE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9" y="2669"/>
                  <a:ext cx="73" cy="116"/>
                </a:xfrm>
                <a:custGeom>
                  <a:avLst/>
                  <a:gdLst>
                    <a:gd name="T0" fmla="*/ 0 w 73"/>
                    <a:gd name="T1" fmla="*/ 116 h 116"/>
                    <a:gd name="T2" fmla="*/ 5 w 73"/>
                    <a:gd name="T3" fmla="*/ 111 h 116"/>
                    <a:gd name="T4" fmla="*/ 10 w 73"/>
                    <a:gd name="T5" fmla="*/ 101 h 116"/>
                    <a:gd name="T6" fmla="*/ 15 w 73"/>
                    <a:gd name="T7" fmla="*/ 96 h 116"/>
                    <a:gd name="T8" fmla="*/ 20 w 73"/>
                    <a:gd name="T9" fmla="*/ 87 h 116"/>
                    <a:gd name="T10" fmla="*/ 25 w 73"/>
                    <a:gd name="T11" fmla="*/ 82 h 116"/>
                    <a:gd name="T12" fmla="*/ 29 w 73"/>
                    <a:gd name="T13" fmla="*/ 72 h 116"/>
                    <a:gd name="T14" fmla="*/ 29 w 73"/>
                    <a:gd name="T15" fmla="*/ 63 h 116"/>
                    <a:gd name="T16" fmla="*/ 34 w 73"/>
                    <a:gd name="T17" fmla="*/ 58 h 116"/>
                    <a:gd name="T18" fmla="*/ 39 w 73"/>
                    <a:gd name="T19" fmla="*/ 48 h 116"/>
                    <a:gd name="T20" fmla="*/ 44 w 73"/>
                    <a:gd name="T21" fmla="*/ 43 h 116"/>
                    <a:gd name="T22" fmla="*/ 49 w 73"/>
                    <a:gd name="T23" fmla="*/ 34 h 116"/>
                    <a:gd name="T24" fmla="*/ 54 w 73"/>
                    <a:gd name="T25" fmla="*/ 29 h 116"/>
                    <a:gd name="T26" fmla="*/ 58 w 73"/>
                    <a:gd name="T27" fmla="*/ 19 h 116"/>
                    <a:gd name="T28" fmla="*/ 63 w 73"/>
                    <a:gd name="T29" fmla="*/ 14 h 116"/>
                    <a:gd name="T30" fmla="*/ 68 w 73"/>
                    <a:gd name="T31" fmla="*/ 5 h 116"/>
                    <a:gd name="T32" fmla="*/ 73 w 73"/>
                    <a:gd name="T33" fmla="*/ 0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16"/>
                    <a:gd name="T53" fmla="*/ 73 w 73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16">
                      <a:moveTo>
                        <a:pt x="0" y="116"/>
                      </a:move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5" y="96"/>
                      </a:lnTo>
                      <a:lnTo>
                        <a:pt x="20" y="87"/>
                      </a:lnTo>
                      <a:lnTo>
                        <a:pt x="25" y="82"/>
                      </a:lnTo>
                      <a:lnTo>
                        <a:pt x="29" y="72"/>
                      </a:lnTo>
                      <a:lnTo>
                        <a:pt x="29" y="63"/>
                      </a:lnTo>
                      <a:lnTo>
                        <a:pt x="34" y="58"/>
                      </a:lnTo>
                      <a:lnTo>
                        <a:pt x="39" y="48"/>
                      </a:lnTo>
                      <a:lnTo>
                        <a:pt x="44" y="43"/>
                      </a:lnTo>
                      <a:lnTo>
                        <a:pt x="49" y="34"/>
                      </a:lnTo>
                      <a:lnTo>
                        <a:pt x="54" y="29"/>
                      </a:lnTo>
                      <a:lnTo>
                        <a:pt x="58" y="19"/>
                      </a:lnTo>
                      <a:lnTo>
                        <a:pt x="63" y="14"/>
                      </a:lnTo>
                      <a:lnTo>
                        <a:pt x="68" y="5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1" name="Line 2138">
                  <a:extLst>
                    <a:ext uri="{FF2B5EF4-FFF2-40B4-BE49-F238E27FC236}">
                      <a16:creationId xmlns:a16="http://schemas.microsoft.com/office/drawing/2014/main" id="{045DB077-F841-414D-A4C3-F4214FE3D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92" y="2640"/>
                  <a:ext cx="24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2" name="Freeform 2139">
                  <a:extLst>
                    <a:ext uri="{FF2B5EF4-FFF2-40B4-BE49-F238E27FC236}">
                      <a16:creationId xmlns:a16="http://schemas.microsoft.com/office/drawing/2014/main" id="{C88CE03A-536E-4160-8B97-43DE3D951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2640"/>
                  <a:ext cx="5" cy="34"/>
                </a:xfrm>
                <a:custGeom>
                  <a:avLst/>
                  <a:gdLst>
                    <a:gd name="T0" fmla="*/ 0 w 5"/>
                    <a:gd name="T1" fmla="*/ 0 h 34"/>
                    <a:gd name="T2" fmla="*/ 0 w 5"/>
                    <a:gd name="T3" fmla="*/ 0 h 34"/>
                    <a:gd name="T4" fmla="*/ 0 w 5"/>
                    <a:gd name="T5" fmla="*/ 0 h 34"/>
                    <a:gd name="T6" fmla="*/ 0 w 5"/>
                    <a:gd name="T7" fmla="*/ 5 h 34"/>
                    <a:gd name="T8" fmla="*/ 0 w 5"/>
                    <a:gd name="T9" fmla="*/ 5 h 34"/>
                    <a:gd name="T10" fmla="*/ 0 w 5"/>
                    <a:gd name="T11" fmla="*/ 10 h 34"/>
                    <a:gd name="T12" fmla="*/ 5 w 5"/>
                    <a:gd name="T13" fmla="*/ 10 h 34"/>
                    <a:gd name="T14" fmla="*/ 5 w 5"/>
                    <a:gd name="T15" fmla="*/ 14 h 34"/>
                    <a:gd name="T16" fmla="*/ 5 w 5"/>
                    <a:gd name="T17" fmla="*/ 14 h 34"/>
                    <a:gd name="T18" fmla="*/ 5 w 5"/>
                    <a:gd name="T19" fmla="*/ 19 h 34"/>
                    <a:gd name="T20" fmla="*/ 5 w 5"/>
                    <a:gd name="T21" fmla="*/ 19 h 34"/>
                    <a:gd name="T22" fmla="*/ 0 w 5"/>
                    <a:gd name="T23" fmla="*/ 24 h 34"/>
                    <a:gd name="T24" fmla="*/ 5 w 5"/>
                    <a:gd name="T25" fmla="*/ 24 h 34"/>
                    <a:gd name="T26" fmla="*/ 5 w 5"/>
                    <a:gd name="T27" fmla="*/ 29 h 34"/>
                    <a:gd name="T28" fmla="*/ 5 w 5"/>
                    <a:gd name="T29" fmla="*/ 29 h 34"/>
                    <a:gd name="T30" fmla="*/ 5 w 5"/>
                    <a:gd name="T31" fmla="*/ 34 h 34"/>
                    <a:gd name="T32" fmla="*/ 5 w 5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4"/>
                    <a:gd name="T53" fmla="*/ 5 w 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3" name="Freeform 2140">
                  <a:extLst>
                    <a:ext uri="{FF2B5EF4-FFF2-40B4-BE49-F238E27FC236}">
                      <a16:creationId xmlns:a16="http://schemas.microsoft.com/office/drawing/2014/main" id="{649E9C8E-E09C-4781-80AD-C0F6E07B5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2717"/>
                  <a:ext cx="29" cy="24"/>
                </a:xfrm>
                <a:custGeom>
                  <a:avLst/>
                  <a:gdLst>
                    <a:gd name="T0" fmla="*/ 29 w 29"/>
                    <a:gd name="T1" fmla="*/ 10 h 24"/>
                    <a:gd name="T2" fmla="*/ 29 w 29"/>
                    <a:gd name="T3" fmla="*/ 10 h 24"/>
                    <a:gd name="T4" fmla="*/ 29 w 29"/>
                    <a:gd name="T5" fmla="*/ 15 h 24"/>
                    <a:gd name="T6" fmla="*/ 29 w 29"/>
                    <a:gd name="T7" fmla="*/ 15 h 24"/>
                    <a:gd name="T8" fmla="*/ 29 w 29"/>
                    <a:gd name="T9" fmla="*/ 15 h 24"/>
                    <a:gd name="T10" fmla="*/ 24 w 29"/>
                    <a:gd name="T11" fmla="*/ 19 h 24"/>
                    <a:gd name="T12" fmla="*/ 24 w 29"/>
                    <a:gd name="T13" fmla="*/ 19 h 24"/>
                    <a:gd name="T14" fmla="*/ 24 w 29"/>
                    <a:gd name="T15" fmla="*/ 19 h 24"/>
                    <a:gd name="T16" fmla="*/ 24 w 29"/>
                    <a:gd name="T17" fmla="*/ 19 h 24"/>
                    <a:gd name="T18" fmla="*/ 20 w 29"/>
                    <a:gd name="T19" fmla="*/ 19 h 24"/>
                    <a:gd name="T20" fmla="*/ 20 w 29"/>
                    <a:gd name="T21" fmla="*/ 24 h 24"/>
                    <a:gd name="T22" fmla="*/ 20 w 29"/>
                    <a:gd name="T23" fmla="*/ 24 h 24"/>
                    <a:gd name="T24" fmla="*/ 20 w 29"/>
                    <a:gd name="T25" fmla="*/ 24 h 24"/>
                    <a:gd name="T26" fmla="*/ 15 w 29"/>
                    <a:gd name="T27" fmla="*/ 24 h 24"/>
                    <a:gd name="T28" fmla="*/ 15 w 29"/>
                    <a:gd name="T29" fmla="*/ 24 h 24"/>
                    <a:gd name="T30" fmla="*/ 15 w 29"/>
                    <a:gd name="T31" fmla="*/ 24 h 24"/>
                    <a:gd name="T32" fmla="*/ 10 w 29"/>
                    <a:gd name="T33" fmla="*/ 24 h 24"/>
                    <a:gd name="T34" fmla="*/ 10 w 29"/>
                    <a:gd name="T35" fmla="*/ 24 h 24"/>
                    <a:gd name="T36" fmla="*/ 10 w 29"/>
                    <a:gd name="T37" fmla="*/ 24 h 24"/>
                    <a:gd name="T38" fmla="*/ 5 w 29"/>
                    <a:gd name="T39" fmla="*/ 24 h 24"/>
                    <a:gd name="T40" fmla="*/ 5 w 29"/>
                    <a:gd name="T41" fmla="*/ 24 h 24"/>
                    <a:gd name="T42" fmla="*/ 5 w 29"/>
                    <a:gd name="T43" fmla="*/ 24 h 24"/>
                    <a:gd name="T44" fmla="*/ 5 w 29"/>
                    <a:gd name="T45" fmla="*/ 24 h 24"/>
                    <a:gd name="T46" fmla="*/ 5 w 29"/>
                    <a:gd name="T47" fmla="*/ 24 h 24"/>
                    <a:gd name="T48" fmla="*/ 0 w 29"/>
                    <a:gd name="T49" fmla="*/ 24 h 24"/>
                    <a:gd name="T50" fmla="*/ 0 w 29"/>
                    <a:gd name="T51" fmla="*/ 19 h 24"/>
                    <a:gd name="T52" fmla="*/ 0 w 29"/>
                    <a:gd name="T53" fmla="*/ 19 h 24"/>
                    <a:gd name="T54" fmla="*/ 0 w 29"/>
                    <a:gd name="T55" fmla="*/ 19 h 24"/>
                    <a:gd name="T56" fmla="*/ 0 w 29"/>
                    <a:gd name="T57" fmla="*/ 19 h 24"/>
                    <a:gd name="T58" fmla="*/ 0 w 29"/>
                    <a:gd name="T59" fmla="*/ 15 h 24"/>
                    <a:gd name="T60" fmla="*/ 0 w 29"/>
                    <a:gd name="T61" fmla="*/ 15 h 24"/>
                    <a:gd name="T62" fmla="*/ 0 w 29"/>
                    <a:gd name="T63" fmla="*/ 15 h 24"/>
                    <a:gd name="T64" fmla="*/ 0 w 29"/>
                    <a:gd name="T65" fmla="*/ 15 h 24"/>
                    <a:gd name="T66" fmla="*/ 0 w 29"/>
                    <a:gd name="T67" fmla="*/ 10 h 24"/>
                    <a:gd name="T68" fmla="*/ 0 w 29"/>
                    <a:gd name="T69" fmla="*/ 10 h 24"/>
                    <a:gd name="T70" fmla="*/ 5 w 29"/>
                    <a:gd name="T71" fmla="*/ 5 h 24"/>
                    <a:gd name="T72" fmla="*/ 5 w 29"/>
                    <a:gd name="T73" fmla="*/ 5 h 24"/>
                    <a:gd name="T74" fmla="*/ 5 w 29"/>
                    <a:gd name="T75" fmla="*/ 0 h 24"/>
                    <a:gd name="T76" fmla="*/ 10 w 29"/>
                    <a:gd name="T77" fmla="*/ 0 h 24"/>
                    <a:gd name="T78" fmla="*/ 15 w 29"/>
                    <a:gd name="T79" fmla="*/ 0 h 24"/>
                    <a:gd name="T80" fmla="*/ 15 w 29"/>
                    <a:gd name="T81" fmla="*/ 0 h 24"/>
                    <a:gd name="T82" fmla="*/ 20 w 29"/>
                    <a:gd name="T83" fmla="*/ 0 h 24"/>
                    <a:gd name="T84" fmla="*/ 20 w 29"/>
                    <a:gd name="T85" fmla="*/ 0 h 24"/>
                    <a:gd name="T86" fmla="*/ 24 w 29"/>
                    <a:gd name="T87" fmla="*/ 0 h 24"/>
                    <a:gd name="T88" fmla="*/ 24 w 29"/>
                    <a:gd name="T89" fmla="*/ 0 h 24"/>
                    <a:gd name="T90" fmla="*/ 24 w 29"/>
                    <a:gd name="T91" fmla="*/ 0 h 24"/>
                    <a:gd name="T92" fmla="*/ 29 w 29"/>
                    <a:gd name="T93" fmla="*/ 5 h 24"/>
                    <a:gd name="T94" fmla="*/ 29 w 29"/>
                    <a:gd name="T95" fmla="*/ 5 h 24"/>
                    <a:gd name="T96" fmla="*/ 29 w 29"/>
                    <a:gd name="T97" fmla="*/ 10 h 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24"/>
                    <a:gd name="T149" fmla="*/ 29 w 29"/>
                    <a:gd name="T150" fmla="*/ 24 h 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24">
                      <a:moveTo>
                        <a:pt x="29" y="10"/>
                      </a:moveTo>
                      <a:lnTo>
                        <a:pt x="29" y="10"/>
                      </a:lnTo>
                      <a:lnTo>
                        <a:pt x="29" y="15"/>
                      </a:lnTo>
                      <a:lnTo>
                        <a:pt x="24" y="19"/>
                      </a:lnTo>
                      <a:lnTo>
                        <a:pt x="20" y="19"/>
                      </a:lnTo>
                      <a:lnTo>
                        <a:pt x="20" y="24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4" name="Freeform 2141">
                  <a:extLst>
                    <a:ext uri="{FF2B5EF4-FFF2-40B4-BE49-F238E27FC236}">
                      <a16:creationId xmlns:a16="http://schemas.microsoft.com/office/drawing/2014/main" id="{FB4200A3-8F9D-4388-9950-8E80959EB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" y="2727"/>
                  <a:ext cx="19" cy="14"/>
                </a:xfrm>
                <a:custGeom>
                  <a:avLst/>
                  <a:gdLst>
                    <a:gd name="T0" fmla="*/ 19 w 19"/>
                    <a:gd name="T1" fmla="*/ 0 h 14"/>
                    <a:gd name="T2" fmla="*/ 19 w 19"/>
                    <a:gd name="T3" fmla="*/ 0 h 14"/>
                    <a:gd name="T4" fmla="*/ 19 w 19"/>
                    <a:gd name="T5" fmla="*/ 5 h 14"/>
                    <a:gd name="T6" fmla="*/ 19 w 19"/>
                    <a:gd name="T7" fmla="*/ 5 h 14"/>
                    <a:gd name="T8" fmla="*/ 19 w 19"/>
                    <a:gd name="T9" fmla="*/ 5 h 14"/>
                    <a:gd name="T10" fmla="*/ 14 w 19"/>
                    <a:gd name="T11" fmla="*/ 9 h 14"/>
                    <a:gd name="T12" fmla="*/ 14 w 19"/>
                    <a:gd name="T13" fmla="*/ 9 h 14"/>
                    <a:gd name="T14" fmla="*/ 14 w 19"/>
                    <a:gd name="T15" fmla="*/ 9 h 14"/>
                    <a:gd name="T16" fmla="*/ 14 w 19"/>
                    <a:gd name="T17" fmla="*/ 9 h 14"/>
                    <a:gd name="T18" fmla="*/ 10 w 19"/>
                    <a:gd name="T19" fmla="*/ 9 h 14"/>
                    <a:gd name="T20" fmla="*/ 10 w 19"/>
                    <a:gd name="T21" fmla="*/ 14 h 14"/>
                    <a:gd name="T22" fmla="*/ 10 w 19"/>
                    <a:gd name="T23" fmla="*/ 14 h 14"/>
                    <a:gd name="T24" fmla="*/ 10 w 19"/>
                    <a:gd name="T25" fmla="*/ 14 h 14"/>
                    <a:gd name="T26" fmla="*/ 5 w 19"/>
                    <a:gd name="T27" fmla="*/ 14 h 14"/>
                    <a:gd name="T28" fmla="*/ 5 w 19"/>
                    <a:gd name="T29" fmla="*/ 14 h 14"/>
                    <a:gd name="T30" fmla="*/ 5 w 19"/>
                    <a:gd name="T31" fmla="*/ 14 h 14"/>
                    <a:gd name="T32" fmla="*/ 0 w 1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4"/>
                    <a:gd name="T53" fmla="*/ 19 w 1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4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5" name="Freeform 2142">
                  <a:extLst>
                    <a:ext uri="{FF2B5EF4-FFF2-40B4-BE49-F238E27FC236}">
                      <a16:creationId xmlns:a16="http://schemas.microsoft.com/office/drawing/2014/main" id="{9E18B46E-F14C-44F2-BE0F-4027FC2E0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2732"/>
                  <a:ext cx="10" cy="9"/>
                </a:xfrm>
                <a:custGeom>
                  <a:avLst/>
                  <a:gdLst>
                    <a:gd name="T0" fmla="*/ 10 w 10"/>
                    <a:gd name="T1" fmla="*/ 9 h 9"/>
                    <a:gd name="T2" fmla="*/ 10 w 10"/>
                    <a:gd name="T3" fmla="*/ 9 h 9"/>
                    <a:gd name="T4" fmla="*/ 10 w 10"/>
                    <a:gd name="T5" fmla="*/ 9 h 9"/>
                    <a:gd name="T6" fmla="*/ 5 w 10"/>
                    <a:gd name="T7" fmla="*/ 9 h 9"/>
                    <a:gd name="T8" fmla="*/ 5 w 10"/>
                    <a:gd name="T9" fmla="*/ 9 h 9"/>
                    <a:gd name="T10" fmla="*/ 5 w 10"/>
                    <a:gd name="T11" fmla="*/ 9 h 9"/>
                    <a:gd name="T12" fmla="*/ 5 w 10"/>
                    <a:gd name="T13" fmla="*/ 9 h 9"/>
                    <a:gd name="T14" fmla="*/ 5 w 10"/>
                    <a:gd name="T15" fmla="*/ 9 h 9"/>
                    <a:gd name="T16" fmla="*/ 0 w 10"/>
                    <a:gd name="T17" fmla="*/ 9 h 9"/>
                    <a:gd name="T18" fmla="*/ 0 w 10"/>
                    <a:gd name="T19" fmla="*/ 4 h 9"/>
                    <a:gd name="T20" fmla="*/ 0 w 10"/>
                    <a:gd name="T21" fmla="*/ 4 h 9"/>
                    <a:gd name="T22" fmla="*/ 0 w 10"/>
                    <a:gd name="T23" fmla="*/ 4 h 9"/>
                    <a:gd name="T24" fmla="*/ 0 w 10"/>
                    <a:gd name="T25" fmla="*/ 4 h 9"/>
                    <a:gd name="T26" fmla="*/ 0 w 10"/>
                    <a:gd name="T27" fmla="*/ 0 h 9"/>
                    <a:gd name="T28" fmla="*/ 0 w 10"/>
                    <a:gd name="T29" fmla="*/ 0 h 9"/>
                    <a:gd name="T30" fmla="*/ 0 w 10"/>
                    <a:gd name="T31" fmla="*/ 0 h 9"/>
                    <a:gd name="T32" fmla="*/ 0 w 10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10" y="9"/>
                      </a:move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6" name="Freeform 2143">
                  <a:extLst>
                    <a:ext uri="{FF2B5EF4-FFF2-40B4-BE49-F238E27FC236}">
                      <a16:creationId xmlns:a16="http://schemas.microsoft.com/office/drawing/2014/main" id="{0A92EFF5-FC76-428A-9537-07A52A00C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2717"/>
                  <a:ext cx="29" cy="15"/>
                </a:xfrm>
                <a:custGeom>
                  <a:avLst/>
                  <a:gdLst>
                    <a:gd name="T0" fmla="*/ 0 w 29"/>
                    <a:gd name="T1" fmla="*/ 15 h 15"/>
                    <a:gd name="T2" fmla="*/ 0 w 29"/>
                    <a:gd name="T3" fmla="*/ 10 h 15"/>
                    <a:gd name="T4" fmla="*/ 0 w 29"/>
                    <a:gd name="T5" fmla="*/ 10 h 15"/>
                    <a:gd name="T6" fmla="*/ 5 w 29"/>
                    <a:gd name="T7" fmla="*/ 5 h 15"/>
                    <a:gd name="T8" fmla="*/ 5 w 29"/>
                    <a:gd name="T9" fmla="*/ 5 h 15"/>
                    <a:gd name="T10" fmla="*/ 5 w 29"/>
                    <a:gd name="T11" fmla="*/ 0 h 15"/>
                    <a:gd name="T12" fmla="*/ 10 w 29"/>
                    <a:gd name="T13" fmla="*/ 0 h 15"/>
                    <a:gd name="T14" fmla="*/ 15 w 29"/>
                    <a:gd name="T15" fmla="*/ 0 h 15"/>
                    <a:gd name="T16" fmla="*/ 15 w 29"/>
                    <a:gd name="T17" fmla="*/ 0 h 15"/>
                    <a:gd name="T18" fmla="*/ 20 w 29"/>
                    <a:gd name="T19" fmla="*/ 0 h 15"/>
                    <a:gd name="T20" fmla="*/ 20 w 29"/>
                    <a:gd name="T21" fmla="*/ 0 h 15"/>
                    <a:gd name="T22" fmla="*/ 24 w 29"/>
                    <a:gd name="T23" fmla="*/ 0 h 15"/>
                    <a:gd name="T24" fmla="*/ 24 w 29"/>
                    <a:gd name="T25" fmla="*/ 0 h 15"/>
                    <a:gd name="T26" fmla="*/ 24 w 29"/>
                    <a:gd name="T27" fmla="*/ 0 h 15"/>
                    <a:gd name="T28" fmla="*/ 29 w 29"/>
                    <a:gd name="T29" fmla="*/ 5 h 15"/>
                    <a:gd name="T30" fmla="*/ 29 w 29"/>
                    <a:gd name="T31" fmla="*/ 5 h 15"/>
                    <a:gd name="T32" fmla="*/ 29 w 29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5"/>
                    <a:gd name="T53" fmla="*/ 29 w 2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5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2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7" name="Freeform 2144">
                  <a:extLst>
                    <a:ext uri="{FF2B5EF4-FFF2-40B4-BE49-F238E27FC236}">
                      <a16:creationId xmlns:a16="http://schemas.microsoft.com/office/drawing/2014/main" id="{EC945634-522E-4B12-81DA-0C431F1FD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" y="2722"/>
                  <a:ext cx="19" cy="14"/>
                </a:xfrm>
                <a:custGeom>
                  <a:avLst/>
                  <a:gdLst>
                    <a:gd name="T0" fmla="*/ 19 w 19"/>
                    <a:gd name="T1" fmla="*/ 10 h 14"/>
                    <a:gd name="T2" fmla="*/ 19 w 19"/>
                    <a:gd name="T3" fmla="*/ 10 h 14"/>
                    <a:gd name="T4" fmla="*/ 15 w 19"/>
                    <a:gd name="T5" fmla="*/ 10 h 14"/>
                    <a:gd name="T6" fmla="*/ 15 w 19"/>
                    <a:gd name="T7" fmla="*/ 10 h 14"/>
                    <a:gd name="T8" fmla="*/ 15 w 19"/>
                    <a:gd name="T9" fmla="*/ 10 h 14"/>
                    <a:gd name="T10" fmla="*/ 15 w 19"/>
                    <a:gd name="T11" fmla="*/ 10 h 14"/>
                    <a:gd name="T12" fmla="*/ 15 w 19"/>
                    <a:gd name="T13" fmla="*/ 10 h 14"/>
                    <a:gd name="T14" fmla="*/ 15 w 19"/>
                    <a:gd name="T15" fmla="*/ 14 h 14"/>
                    <a:gd name="T16" fmla="*/ 10 w 19"/>
                    <a:gd name="T17" fmla="*/ 14 h 14"/>
                    <a:gd name="T18" fmla="*/ 10 w 19"/>
                    <a:gd name="T19" fmla="*/ 14 h 14"/>
                    <a:gd name="T20" fmla="*/ 10 w 19"/>
                    <a:gd name="T21" fmla="*/ 14 h 14"/>
                    <a:gd name="T22" fmla="*/ 10 w 19"/>
                    <a:gd name="T23" fmla="*/ 14 h 14"/>
                    <a:gd name="T24" fmla="*/ 5 w 19"/>
                    <a:gd name="T25" fmla="*/ 14 h 14"/>
                    <a:gd name="T26" fmla="*/ 5 w 19"/>
                    <a:gd name="T27" fmla="*/ 14 h 14"/>
                    <a:gd name="T28" fmla="*/ 5 w 19"/>
                    <a:gd name="T29" fmla="*/ 14 h 14"/>
                    <a:gd name="T30" fmla="*/ 5 w 19"/>
                    <a:gd name="T31" fmla="*/ 14 h 14"/>
                    <a:gd name="T32" fmla="*/ 0 w 19"/>
                    <a:gd name="T33" fmla="*/ 14 h 14"/>
                    <a:gd name="T34" fmla="*/ 0 w 19"/>
                    <a:gd name="T35" fmla="*/ 10 h 14"/>
                    <a:gd name="T36" fmla="*/ 0 w 19"/>
                    <a:gd name="T37" fmla="*/ 10 h 14"/>
                    <a:gd name="T38" fmla="*/ 0 w 19"/>
                    <a:gd name="T39" fmla="*/ 10 h 14"/>
                    <a:gd name="T40" fmla="*/ 0 w 19"/>
                    <a:gd name="T41" fmla="*/ 10 h 14"/>
                    <a:gd name="T42" fmla="*/ 0 w 19"/>
                    <a:gd name="T43" fmla="*/ 10 h 14"/>
                    <a:gd name="T44" fmla="*/ 0 w 19"/>
                    <a:gd name="T45" fmla="*/ 10 h 14"/>
                    <a:gd name="T46" fmla="*/ 5 w 19"/>
                    <a:gd name="T47" fmla="*/ 5 h 14"/>
                    <a:gd name="T48" fmla="*/ 5 w 19"/>
                    <a:gd name="T49" fmla="*/ 5 h 14"/>
                    <a:gd name="T50" fmla="*/ 5 w 19"/>
                    <a:gd name="T51" fmla="*/ 5 h 14"/>
                    <a:gd name="T52" fmla="*/ 5 w 19"/>
                    <a:gd name="T53" fmla="*/ 5 h 14"/>
                    <a:gd name="T54" fmla="*/ 5 w 19"/>
                    <a:gd name="T55" fmla="*/ 5 h 14"/>
                    <a:gd name="T56" fmla="*/ 5 w 19"/>
                    <a:gd name="T57" fmla="*/ 5 h 14"/>
                    <a:gd name="T58" fmla="*/ 5 w 19"/>
                    <a:gd name="T59" fmla="*/ 5 h 14"/>
                    <a:gd name="T60" fmla="*/ 5 w 19"/>
                    <a:gd name="T61" fmla="*/ 0 h 14"/>
                    <a:gd name="T62" fmla="*/ 5 w 19"/>
                    <a:gd name="T63" fmla="*/ 0 h 14"/>
                    <a:gd name="T64" fmla="*/ 10 w 19"/>
                    <a:gd name="T65" fmla="*/ 0 h 14"/>
                    <a:gd name="T66" fmla="*/ 10 w 19"/>
                    <a:gd name="T67" fmla="*/ 0 h 14"/>
                    <a:gd name="T68" fmla="*/ 10 w 19"/>
                    <a:gd name="T69" fmla="*/ 0 h 14"/>
                    <a:gd name="T70" fmla="*/ 10 w 19"/>
                    <a:gd name="T71" fmla="*/ 0 h 14"/>
                    <a:gd name="T72" fmla="*/ 10 w 19"/>
                    <a:gd name="T73" fmla="*/ 0 h 14"/>
                    <a:gd name="T74" fmla="*/ 10 w 19"/>
                    <a:gd name="T75" fmla="*/ 5 h 14"/>
                    <a:gd name="T76" fmla="*/ 10 w 19"/>
                    <a:gd name="T77" fmla="*/ 5 h 14"/>
                    <a:gd name="T78" fmla="*/ 10 w 19"/>
                    <a:gd name="T79" fmla="*/ 5 h 14"/>
                    <a:gd name="T80" fmla="*/ 15 w 19"/>
                    <a:gd name="T81" fmla="*/ 5 h 14"/>
                    <a:gd name="T82" fmla="*/ 15 w 19"/>
                    <a:gd name="T83" fmla="*/ 5 h 14"/>
                    <a:gd name="T84" fmla="*/ 15 w 19"/>
                    <a:gd name="T85" fmla="*/ 5 h 14"/>
                    <a:gd name="T86" fmla="*/ 15 w 19"/>
                    <a:gd name="T87" fmla="*/ 5 h 14"/>
                    <a:gd name="T88" fmla="*/ 15 w 19"/>
                    <a:gd name="T89" fmla="*/ 5 h 14"/>
                    <a:gd name="T90" fmla="*/ 15 w 19"/>
                    <a:gd name="T91" fmla="*/ 5 h 14"/>
                    <a:gd name="T92" fmla="*/ 15 w 19"/>
                    <a:gd name="T93" fmla="*/ 5 h 14"/>
                    <a:gd name="T94" fmla="*/ 19 w 19"/>
                    <a:gd name="T95" fmla="*/ 5 h 14"/>
                    <a:gd name="T96" fmla="*/ 19 w 19"/>
                    <a:gd name="T97" fmla="*/ 10 h 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"/>
                    <a:gd name="T148" fmla="*/ 0 h 14"/>
                    <a:gd name="T149" fmla="*/ 19 w 19"/>
                    <a:gd name="T150" fmla="*/ 14 h 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" h="14">
                      <a:moveTo>
                        <a:pt x="19" y="10"/>
                      </a:move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5" y="14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8" name="Freeform 2145">
                  <a:extLst>
                    <a:ext uri="{FF2B5EF4-FFF2-40B4-BE49-F238E27FC236}">
                      <a16:creationId xmlns:a16="http://schemas.microsoft.com/office/drawing/2014/main" id="{3ADF661D-C3DE-40F7-A352-94A48E693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" y="2732"/>
                  <a:ext cx="19" cy="4"/>
                </a:xfrm>
                <a:custGeom>
                  <a:avLst/>
                  <a:gdLst>
                    <a:gd name="T0" fmla="*/ 19 w 19"/>
                    <a:gd name="T1" fmla="*/ 0 h 4"/>
                    <a:gd name="T2" fmla="*/ 19 w 19"/>
                    <a:gd name="T3" fmla="*/ 0 h 4"/>
                    <a:gd name="T4" fmla="*/ 15 w 19"/>
                    <a:gd name="T5" fmla="*/ 0 h 4"/>
                    <a:gd name="T6" fmla="*/ 15 w 19"/>
                    <a:gd name="T7" fmla="*/ 0 h 4"/>
                    <a:gd name="T8" fmla="*/ 15 w 19"/>
                    <a:gd name="T9" fmla="*/ 0 h 4"/>
                    <a:gd name="T10" fmla="*/ 15 w 19"/>
                    <a:gd name="T11" fmla="*/ 0 h 4"/>
                    <a:gd name="T12" fmla="*/ 15 w 19"/>
                    <a:gd name="T13" fmla="*/ 0 h 4"/>
                    <a:gd name="T14" fmla="*/ 15 w 19"/>
                    <a:gd name="T15" fmla="*/ 4 h 4"/>
                    <a:gd name="T16" fmla="*/ 10 w 19"/>
                    <a:gd name="T17" fmla="*/ 4 h 4"/>
                    <a:gd name="T18" fmla="*/ 10 w 19"/>
                    <a:gd name="T19" fmla="*/ 4 h 4"/>
                    <a:gd name="T20" fmla="*/ 10 w 19"/>
                    <a:gd name="T21" fmla="*/ 4 h 4"/>
                    <a:gd name="T22" fmla="*/ 10 w 19"/>
                    <a:gd name="T23" fmla="*/ 4 h 4"/>
                    <a:gd name="T24" fmla="*/ 5 w 19"/>
                    <a:gd name="T25" fmla="*/ 4 h 4"/>
                    <a:gd name="T26" fmla="*/ 5 w 19"/>
                    <a:gd name="T27" fmla="*/ 4 h 4"/>
                    <a:gd name="T28" fmla="*/ 5 w 19"/>
                    <a:gd name="T29" fmla="*/ 4 h 4"/>
                    <a:gd name="T30" fmla="*/ 5 w 19"/>
                    <a:gd name="T31" fmla="*/ 4 h 4"/>
                    <a:gd name="T32" fmla="*/ 0 w 19"/>
                    <a:gd name="T33" fmla="*/ 4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"/>
                    <a:gd name="T53" fmla="*/ 19 w 19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" name="Freeform 2146">
                  <a:extLst>
                    <a:ext uri="{FF2B5EF4-FFF2-40B4-BE49-F238E27FC236}">
                      <a16:creationId xmlns:a16="http://schemas.microsoft.com/office/drawing/2014/main" id="{4D89055B-AB40-4BBE-A573-FE7B6B006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" y="2722"/>
                  <a:ext cx="10" cy="14"/>
                </a:xfrm>
                <a:custGeom>
                  <a:avLst/>
                  <a:gdLst>
                    <a:gd name="T0" fmla="*/ 0 w 10"/>
                    <a:gd name="T1" fmla="*/ 14 h 14"/>
                    <a:gd name="T2" fmla="*/ 0 w 10"/>
                    <a:gd name="T3" fmla="*/ 10 h 14"/>
                    <a:gd name="T4" fmla="*/ 0 w 10"/>
                    <a:gd name="T5" fmla="*/ 10 h 14"/>
                    <a:gd name="T6" fmla="*/ 0 w 10"/>
                    <a:gd name="T7" fmla="*/ 10 h 14"/>
                    <a:gd name="T8" fmla="*/ 0 w 10"/>
                    <a:gd name="T9" fmla="*/ 10 h 14"/>
                    <a:gd name="T10" fmla="*/ 0 w 10"/>
                    <a:gd name="T11" fmla="*/ 10 h 14"/>
                    <a:gd name="T12" fmla="*/ 0 w 10"/>
                    <a:gd name="T13" fmla="*/ 10 h 14"/>
                    <a:gd name="T14" fmla="*/ 5 w 10"/>
                    <a:gd name="T15" fmla="*/ 5 h 14"/>
                    <a:gd name="T16" fmla="*/ 5 w 10"/>
                    <a:gd name="T17" fmla="*/ 5 h 14"/>
                    <a:gd name="T18" fmla="*/ 5 w 10"/>
                    <a:gd name="T19" fmla="*/ 5 h 14"/>
                    <a:gd name="T20" fmla="*/ 5 w 10"/>
                    <a:gd name="T21" fmla="*/ 5 h 14"/>
                    <a:gd name="T22" fmla="*/ 5 w 10"/>
                    <a:gd name="T23" fmla="*/ 5 h 14"/>
                    <a:gd name="T24" fmla="*/ 5 w 10"/>
                    <a:gd name="T25" fmla="*/ 5 h 14"/>
                    <a:gd name="T26" fmla="*/ 5 w 10"/>
                    <a:gd name="T27" fmla="*/ 5 h 14"/>
                    <a:gd name="T28" fmla="*/ 5 w 10"/>
                    <a:gd name="T29" fmla="*/ 0 h 14"/>
                    <a:gd name="T30" fmla="*/ 5 w 10"/>
                    <a:gd name="T31" fmla="*/ 0 h 14"/>
                    <a:gd name="T32" fmla="*/ 10 w 10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"/>
                    <a:gd name="T53" fmla="*/ 10 w 1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">
                      <a:moveTo>
                        <a:pt x="0" y="14"/>
                      </a:move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" name="Freeform 2147">
                  <a:extLst>
                    <a:ext uri="{FF2B5EF4-FFF2-40B4-BE49-F238E27FC236}">
                      <a16:creationId xmlns:a16="http://schemas.microsoft.com/office/drawing/2014/main" id="{C48D14A3-05D3-4A23-B8D6-FE42CAA14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2722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0 w 9"/>
                    <a:gd name="T5" fmla="*/ 0 h 10"/>
                    <a:gd name="T6" fmla="*/ 0 w 9"/>
                    <a:gd name="T7" fmla="*/ 0 h 10"/>
                    <a:gd name="T8" fmla="*/ 0 w 9"/>
                    <a:gd name="T9" fmla="*/ 0 h 10"/>
                    <a:gd name="T10" fmla="*/ 0 w 9"/>
                    <a:gd name="T11" fmla="*/ 5 h 10"/>
                    <a:gd name="T12" fmla="*/ 0 w 9"/>
                    <a:gd name="T13" fmla="*/ 5 h 10"/>
                    <a:gd name="T14" fmla="*/ 0 w 9"/>
                    <a:gd name="T15" fmla="*/ 5 h 10"/>
                    <a:gd name="T16" fmla="*/ 5 w 9"/>
                    <a:gd name="T17" fmla="*/ 5 h 10"/>
                    <a:gd name="T18" fmla="*/ 5 w 9"/>
                    <a:gd name="T19" fmla="*/ 5 h 10"/>
                    <a:gd name="T20" fmla="*/ 5 w 9"/>
                    <a:gd name="T21" fmla="*/ 5 h 10"/>
                    <a:gd name="T22" fmla="*/ 5 w 9"/>
                    <a:gd name="T23" fmla="*/ 5 h 10"/>
                    <a:gd name="T24" fmla="*/ 5 w 9"/>
                    <a:gd name="T25" fmla="*/ 5 h 10"/>
                    <a:gd name="T26" fmla="*/ 5 w 9"/>
                    <a:gd name="T27" fmla="*/ 5 h 10"/>
                    <a:gd name="T28" fmla="*/ 5 w 9"/>
                    <a:gd name="T29" fmla="*/ 5 h 10"/>
                    <a:gd name="T30" fmla="*/ 9 w 9"/>
                    <a:gd name="T31" fmla="*/ 5 h 10"/>
                    <a:gd name="T32" fmla="*/ 9 w 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0"/>
                    <a:gd name="T53" fmla="*/ 9 w 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1" name="Freeform 2148">
                  <a:extLst>
                    <a:ext uri="{FF2B5EF4-FFF2-40B4-BE49-F238E27FC236}">
                      <a16:creationId xmlns:a16="http://schemas.microsoft.com/office/drawing/2014/main" id="{CA3E22C0-052F-403C-B822-DA110DAB4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727"/>
                  <a:ext cx="29" cy="19"/>
                </a:xfrm>
                <a:custGeom>
                  <a:avLst/>
                  <a:gdLst>
                    <a:gd name="T0" fmla="*/ 29 w 29"/>
                    <a:gd name="T1" fmla="*/ 9 h 19"/>
                    <a:gd name="T2" fmla="*/ 29 w 29"/>
                    <a:gd name="T3" fmla="*/ 9 h 19"/>
                    <a:gd name="T4" fmla="*/ 24 w 29"/>
                    <a:gd name="T5" fmla="*/ 9 h 19"/>
                    <a:gd name="T6" fmla="*/ 24 w 29"/>
                    <a:gd name="T7" fmla="*/ 14 h 19"/>
                    <a:gd name="T8" fmla="*/ 24 w 29"/>
                    <a:gd name="T9" fmla="*/ 14 h 19"/>
                    <a:gd name="T10" fmla="*/ 24 w 29"/>
                    <a:gd name="T11" fmla="*/ 14 h 19"/>
                    <a:gd name="T12" fmla="*/ 24 w 29"/>
                    <a:gd name="T13" fmla="*/ 14 h 19"/>
                    <a:gd name="T14" fmla="*/ 19 w 29"/>
                    <a:gd name="T15" fmla="*/ 19 h 19"/>
                    <a:gd name="T16" fmla="*/ 19 w 29"/>
                    <a:gd name="T17" fmla="*/ 19 h 19"/>
                    <a:gd name="T18" fmla="*/ 19 w 29"/>
                    <a:gd name="T19" fmla="*/ 19 h 19"/>
                    <a:gd name="T20" fmla="*/ 14 w 29"/>
                    <a:gd name="T21" fmla="*/ 19 h 19"/>
                    <a:gd name="T22" fmla="*/ 14 w 29"/>
                    <a:gd name="T23" fmla="*/ 19 h 19"/>
                    <a:gd name="T24" fmla="*/ 14 w 29"/>
                    <a:gd name="T25" fmla="*/ 19 h 19"/>
                    <a:gd name="T26" fmla="*/ 9 w 29"/>
                    <a:gd name="T27" fmla="*/ 19 h 19"/>
                    <a:gd name="T28" fmla="*/ 9 w 29"/>
                    <a:gd name="T29" fmla="*/ 19 h 19"/>
                    <a:gd name="T30" fmla="*/ 9 w 29"/>
                    <a:gd name="T31" fmla="*/ 19 h 19"/>
                    <a:gd name="T32" fmla="*/ 4 w 29"/>
                    <a:gd name="T33" fmla="*/ 19 h 19"/>
                    <a:gd name="T34" fmla="*/ 4 w 29"/>
                    <a:gd name="T35" fmla="*/ 19 h 19"/>
                    <a:gd name="T36" fmla="*/ 4 w 29"/>
                    <a:gd name="T37" fmla="*/ 19 h 19"/>
                    <a:gd name="T38" fmla="*/ 4 w 29"/>
                    <a:gd name="T39" fmla="*/ 19 h 19"/>
                    <a:gd name="T40" fmla="*/ 4 w 29"/>
                    <a:gd name="T41" fmla="*/ 19 h 19"/>
                    <a:gd name="T42" fmla="*/ 4 w 29"/>
                    <a:gd name="T43" fmla="*/ 14 h 19"/>
                    <a:gd name="T44" fmla="*/ 0 w 29"/>
                    <a:gd name="T45" fmla="*/ 14 h 19"/>
                    <a:gd name="T46" fmla="*/ 0 w 29"/>
                    <a:gd name="T47" fmla="*/ 14 h 19"/>
                    <a:gd name="T48" fmla="*/ 0 w 29"/>
                    <a:gd name="T49" fmla="*/ 14 h 19"/>
                    <a:gd name="T50" fmla="*/ 0 w 29"/>
                    <a:gd name="T51" fmla="*/ 14 h 19"/>
                    <a:gd name="T52" fmla="*/ 0 w 29"/>
                    <a:gd name="T53" fmla="*/ 9 h 19"/>
                    <a:gd name="T54" fmla="*/ 0 w 29"/>
                    <a:gd name="T55" fmla="*/ 9 h 19"/>
                    <a:gd name="T56" fmla="*/ 0 w 29"/>
                    <a:gd name="T57" fmla="*/ 9 h 19"/>
                    <a:gd name="T58" fmla="*/ 0 w 29"/>
                    <a:gd name="T59" fmla="*/ 9 h 19"/>
                    <a:gd name="T60" fmla="*/ 0 w 29"/>
                    <a:gd name="T61" fmla="*/ 5 h 19"/>
                    <a:gd name="T62" fmla="*/ 0 w 29"/>
                    <a:gd name="T63" fmla="*/ 5 h 19"/>
                    <a:gd name="T64" fmla="*/ 0 w 29"/>
                    <a:gd name="T65" fmla="*/ 5 h 19"/>
                    <a:gd name="T66" fmla="*/ 0 w 29"/>
                    <a:gd name="T67" fmla="*/ 5 h 19"/>
                    <a:gd name="T68" fmla="*/ 4 w 29"/>
                    <a:gd name="T69" fmla="*/ 0 h 19"/>
                    <a:gd name="T70" fmla="*/ 4 w 29"/>
                    <a:gd name="T71" fmla="*/ 0 h 19"/>
                    <a:gd name="T72" fmla="*/ 9 w 29"/>
                    <a:gd name="T73" fmla="*/ 0 h 19"/>
                    <a:gd name="T74" fmla="*/ 9 w 29"/>
                    <a:gd name="T75" fmla="*/ 0 h 19"/>
                    <a:gd name="T76" fmla="*/ 9 w 29"/>
                    <a:gd name="T77" fmla="*/ 0 h 19"/>
                    <a:gd name="T78" fmla="*/ 14 w 29"/>
                    <a:gd name="T79" fmla="*/ 0 h 19"/>
                    <a:gd name="T80" fmla="*/ 14 w 29"/>
                    <a:gd name="T81" fmla="*/ 0 h 19"/>
                    <a:gd name="T82" fmla="*/ 19 w 29"/>
                    <a:gd name="T83" fmla="*/ 0 h 19"/>
                    <a:gd name="T84" fmla="*/ 19 w 29"/>
                    <a:gd name="T85" fmla="*/ 0 h 19"/>
                    <a:gd name="T86" fmla="*/ 24 w 29"/>
                    <a:gd name="T87" fmla="*/ 0 h 19"/>
                    <a:gd name="T88" fmla="*/ 24 w 29"/>
                    <a:gd name="T89" fmla="*/ 0 h 19"/>
                    <a:gd name="T90" fmla="*/ 24 w 29"/>
                    <a:gd name="T91" fmla="*/ 5 h 19"/>
                    <a:gd name="T92" fmla="*/ 29 w 29"/>
                    <a:gd name="T93" fmla="*/ 5 h 19"/>
                    <a:gd name="T94" fmla="*/ 29 w 29"/>
                    <a:gd name="T95" fmla="*/ 5 h 19"/>
                    <a:gd name="T96" fmla="*/ 29 w 29"/>
                    <a:gd name="T97" fmla="*/ 9 h 1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19"/>
                    <a:gd name="T149" fmla="*/ 29 w 29"/>
                    <a:gd name="T150" fmla="*/ 19 h 1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19">
                      <a:moveTo>
                        <a:pt x="29" y="9"/>
                      </a:move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24" y="14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2" name="Freeform 2149">
                  <a:extLst>
                    <a:ext uri="{FF2B5EF4-FFF2-40B4-BE49-F238E27FC236}">
                      <a16:creationId xmlns:a16="http://schemas.microsoft.com/office/drawing/2014/main" id="{74A52773-A912-472E-BC0A-F9D3A1D92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7" y="2736"/>
                  <a:ext cx="25" cy="10"/>
                </a:xfrm>
                <a:custGeom>
                  <a:avLst/>
                  <a:gdLst>
                    <a:gd name="T0" fmla="*/ 25 w 25"/>
                    <a:gd name="T1" fmla="*/ 0 h 10"/>
                    <a:gd name="T2" fmla="*/ 25 w 25"/>
                    <a:gd name="T3" fmla="*/ 0 h 10"/>
                    <a:gd name="T4" fmla="*/ 20 w 25"/>
                    <a:gd name="T5" fmla="*/ 0 h 10"/>
                    <a:gd name="T6" fmla="*/ 20 w 25"/>
                    <a:gd name="T7" fmla="*/ 5 h 10"/>
                    <a:gd name="T8" fmla="*/ 20 w 25"/>
                    <a:gd name="T9" fmla="*/ 5 h 10"/>
                    <a:gd name="T10" fmla="*/ 20 w 25"/>
                    <a:gd name="T11" fmla="*/ 5 h 10"/>
                    <a:gd name="T12" fmla="*/ 20 w 25"/>
                    <a:gd name="T13" fmla="*/ 5 h 10"/>
                    <a:gd name="T14" fmla="*/ 15 w 25"/>
                    <a:gd name="T15" fmla="*/ 10 h 10"/>
                    <a:gd name="T16" fmla="*/ 15 w 25"/>
                    <a:gd name="T17" fmla="*/ 10 h 10"/>
                    <a:gd name="T18" fmla="*/ 15 w 25"/>
                    <a:gd name="T19" fmla="*/ 10 h 10"/>
                    <a:gd name="T20" fmla="*/ 10 w 25"/>
                    <a:gd name="T21" fmla="*/ 10 h 10"/>
                    <a:gd name="T22" fmla="*/ 10 w 25"/>
                    <a:gd name="T23" fmla="*/ 10 h 10"/>
                    <a:gd name="T24" fmla="*/ 10 w 25"/>
                    <a:gd name="T25" fmla="*/ 10 h 10"/>
                    <a:gd name="T26" fmla="*/ 5 w 25"/>
                    <a:gd name="T27" fmla="*/ 10 h 10"/>
                    <a:gd name="T28" fmla="*/ 5 w 25"/>
                    <a:gd name="T29" fmla="*/ 10 h 10"/>
                    <a:gd name="T30" fmla="*/ 5 w 25"/>
                    <a:gd name="T31" fmla="*/ 10 h 10"/>
                    <a:gd name="T32" fmla="*/ 0 w 2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0"/>
                    <a:gd name="T53" fmla="*/ 25 w 2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0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20" y="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3" name="Freeform 2150">
                  <a:extLst>
                    <a:ext uri="{FF2B5EF4-FFF2-40B4-BE49-F238E27FC236}">
                      <a16:creationId xmlns:a16="http://schemas.microsoft.com/office/drawing/2014/main" id="{51E5F6AD-70E6-452F-86D4-39238FDB8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732"/>
                  <a:ext cx="4" cy="14"/>
                </a:xfrm>
                <a:custGeom>
                  <a:avLst/>
                  <a:gdLst>
                    <a:gd name="T0" fmla="*/ 4 w 4"/>
                    <a:gd name="T1" fmla="*/ 14 h 14"/>
                    <a:gd name="T2" fmla="*/ 4 w 4"/>
                    <a:gd name="T3" fmla="*/ 14 h 14"/>
                    <a:gd name="T4" fmla="*/ 4 w 4"/>
                    <a:gd name="T5" fmla="*/ 14 h 14"/>
                    <a:gd name="T6" fmla="*/ 4 w 4"/>
                    <a:gd name="T7" fmla="*/ 14 h 14"/>
                    <a:gd name="T8" fmla="*/ 4 w 4"/>
                    <a:gd name="T9" fmla="*/ 14 h 14"/>
                    <a:gd name="T10" fmla="*/ 4 w 4"/>
                    <a:gd name="T11" fmla="*/ 9 h 14"/>
                    <a:gd name="T12" fmla="*/ 0 w 4"/>
                    <a:gd name="T13" fmla="*/ 9 h 14"/>
                    <a:gd name="T14" fmla="*/ 0 w 4"/>
                    <a:gd name="T15" fmla="*/ 9 h 14"/>
                    <a:gd name="T16" fmla="*/ 0 w 4"/>
                    <a:gd name="T17" fmla="*/ 9 h 14"/>
                    <a:gd name="T18" fmla="*/ 0 w 4"/>
                    <a:gd name="T19" fmla="*/ 9 h 14"/>
                    <a:gd name="T20" fmla="*/ 0 w 4"/>
                    <a:gd name="T21" fmla="*/ 4 h 14"/>
                    <a:gd name="T22" fmla="*/ 0 w 4"/>
                    <a:gd name="T23" fmla="*/ 4 h 14"/>
                    <a:gd name="T24" fmla="*/ 0 w 4"/>
                    <a:gd name="T25" fmla="*/ 4 h 14"/>
                    <a:gd name="T26" fmla="*/ 0 w 4"/>
                    <a:gd name="T27" fmla="*/ 4 h 14"/>
                    <a:gd name="T28" fmla="*/ 0 w 4"/>
                    <a:gd name="T29" fmla="*/ 0 h 14"/>
                    <a:gd name="T30" fmla="*/ 0 w 4"/>
                    <a:gd name="T31" fmla="*/ 0 h 14"/>
                    <a:gd name="T32" fmla="*/ 0 w 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4"/>
                    <a:gd name="T53" fmla="*/ 4 w 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4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4" name="Freeform 2151">
                  <a:extLst>
                    <a:ext uri="{FF2B5EF4-FFF2-40B4-BE49-F238E27FC236}">
                      <a16:creationId xmlns:a16="http://schemas.microsoft.com/office/drawing/2014/main" id="{3E3F9835-40B8-405A-9434-ADB81D646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727"/>
                  <a:ext cx="29" cy="9"/>
                </a:xfrm>
                <a:custGeom>
                  <a:avLst/>
                  <a:gdLst>
                    <a:gd name="T0" fmla="*/ 0 w 29"/>
                    <a:gd name="T1" fmla="*/ 5 h 9"/>
                    <a:gd name="T2" fmla="*/ 0 w 29"/>
                    <a:gd name="T3" fmla="*/ 5 h 9"/>
                    <a:gd name="T4" fmla="*/ 4 w 29"/>
                    <a:gd name="T5" fmla="*/ 0 h 9"/>
                    <a:gd name="T6" fmla="*/ 4 w 29"/>
                    <a:gd name="T7" fmla="*/ 0 h 9"/>
                    <a:gd name="T8" fmla="*/ 9 w 29"/>
                    <a:gd name="T9" fmla="*/ 0 h 9"/>
                    <a:gd name="T10" fmla="*/ 9 w 29"/>
                    <a:gd name="T11" fmla="*/ 0 h 9"/>
                    <a:gd name="T12" fmla="*/ 9 w 29"/>
                    <a:gd name="T13" fmla="*/ 0 h 9"/>
                    <a:gd name="T14" fmla="*/ 14 w 29"/>
                    <a:gd name="T15" fmla="*/ 0 h 9"/>
                    <a:gd name="T16" fmla="*/ 14 w 29"/>
                    <a:gd name="T17" fmla="*/ 0 h 9"/>
                    <a:gd name="T18" fmla="*/ 19 w 29"/>
                    <a:gd name="T19" fmla="*/ 0 h 9"/>
                    <a:gd name="T20" fmla="*/ 19 w 29"/>
                    <a:gd name="T21" fmla="*/ 0 h 9"/>
                    <a:gd name="T22" fmla="*/ 24 w 29"/>
                    <a:gd name="T23" fmla="*/ 0 h 9"/>
                    <a:gd name="T24" fmla="*/ 24 w 29"/>
                    <a:gd name="T25" fmla="*/ 0 h 9"/>
                    <a:gd name="T26" fmla="*/ 24 w 29"/>
                    <a:gd name="T27" fmla="*/ 5 h 9"/>
                    <a:gd name="T28" fmla="*/ 29 w 29"/>
                    <a:gd name="T29" fmla="*/ 5 h 9"/>
                    <a:gd name="T30" fmla="*/ 29 w 29"/>
                    <a:gd name="T31" fmla="*/ 5 h 9"/>
                    <a:gd name="T32" fmla="*/ 29 w 2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5" name="Freeform 2152">
                  <a:extLst>
                    <a:ext uri="{FF2B5EF4-FFF2-40B4-BE49-F238E27FC236}">
                      <a16:creationId xmlns:a16="http://schemas.microsoft.com/office/drawing/2014/main" id="{2332317A-4663-4DEA-BF72-77697FF25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732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10 w 10"/>
                    <a:gd name="T3" fmla="*/ 4 h 9"/>
                    <a:gd name="T4" fmla="*/ 10 w 10"/>
                    <a:gd name="T5" fmla="*/ 4 h 9"/>
                    <a:gd name="T6" fmla="*/ 10 w 10"/>
                    <a:gd name="T7" fmla="*/ 4 h 9"/>
                    <a:gd name="T8" fmla="*/ 10 w 10"/>
                    <a:gd name="T9" fmla="*/ 4 h 9"/>
                    <a:gd name="T10" fmla="*/ 10 w 10"/>
                    <a:gd name="T11" fmla="*/ 4 h 9"/>
                    <a:gd name="T12" fmla="*/ 10 w 10"/>
                    <a:gd name="T13" fmla="*/ 4 h 9"/>
                    <a:gd name="T14" fmla="*/ 10 w 10"/>
                    <a:gd name="T15" fmla="*/ 4 h 9"/>
                    <a:gd name="T16" fmla="*/ 5 w 10"/>
                    <a:gd name="T17" fmla="*/ 4 h 9"/>
                    <a:gd name="T18" fmla="*/ 5 w 10"/>
                    <a:gd name="T19" fmla="*/ 4 h 9"/>
                    <a:gd name="T20" fmla="*/ 5 w 10"/>
                    <a:gd name="T21" fmla="*/ 9 h 9"/>
                    <a:gd name="T22" fmla="*/ 5 w 10"/>
                    <a:gd name="T23" fmla="*/ 9 h 9"/>
                    <a:gd name="T24" fmla="*/ 5 w 10"/>
                    <a:gd name="T25" fmla="*/ 9 h 9"/>
                    <a:gd name="T26" fmla="*/ 0 w 10"/>
                    <a:gd name="T27" fmla="*/ 9 h 9"/>
                    <a:gd name="T28" fmla="*/ 0 w 10"/>
                    <a:gd name="T29" fmla="*/ 9 h 9"/>
                    <a:gd name="T30" fmla="*/ 0 w 10"/>
                    <a:gd name="T31" fmla="*/ 9 h 9"/>
                    <a:gd name="T32" fmla="*/ 0 w 10"/>
                    <a:gd name="T33" fmla="*/ 9 h 9"/>
                    <a:gd name="T34" fmla="*/ 0 w 10"/>
                    <a:gd name="T35" fmla="*/ 9 h 9"/>
                    <a:gd name="T36" fmla="*/ 0 w 10"/>
                    <a:gd name="T37" fmla="*/ 9 h 9"/>
                    <a:gd name="T38" fmla="*/ 0 w 10"/>
                    <a:gd name="T39" fmla="*/ 9 h 9"/>
                    <a:gd name="T40" fmla="*/ 0 w 10"/>
                    <a:gd name="T41" fmla="*/ 4 h 9"/>
                    <a:gd name="T42" fmla="*/ 0 w 10"/>
                    <a:gd name="T43" fmla="*/ 4 h 9"/>
                    <a:gd name="T44" fmla="*/ 0 w 10"/>
                    <a:gd name="T45" fmla="*/ 4 h 9"/>
                    <a:gd name="T46" fmla="*/ 0 w 10"/>
                    <a:gd name="T47" fmla="*/ 4 h 9"/>
                    <a:gd name="T48" fmla="*/ 0 w 10"/>
                    <a:gd name="T49" fmla="*/ 4 h 9"/>
                    <a:gd name="T50" fmla="*/ 0 w 10"/>
                    <a:gd name="T51" fmla="*/ 4 h 9"/>
                    <a:gd name="T52" fmla="*/ 0 w 10"/>
                    <a:gd name="T53" fmla="*/ 4 h 9"/>
                    <a:gd name="T54" fmla="*/ 0 w 10"/>
                    <a:gd name="T55" fmla="*/ 4 h 9"/>
                    <a:gd name="T56" fmla="*/ 0 w 10"/>
                    <a:gd name="T57" fmla="*/ 4 h 9"/>
                    <a:gd name="T58" fmla="*/ 0 w 10"/>
                    <a:gd name="T59" fmla="*/ 4 h 9"/>
                    <a:gd name="T60" fmla="*/ 0 w 10"/>
                    <a:gd name="T61" fmla="*/ 0 h 9"/>
                    <a:gd name="T62" fmla="*/ 0 w 10"/>
                    <a:gd name="T63" fmla="*/ 0 h 9"/>
                    <a:gd name="T64" fmla="*/ 0 w 10"/>
                    <a:gd name="T65" fmla="*/ 0 h 9"/>
                    <a:gd name="T66" fmla="*/ 0 w 10"/>
                    <a:gd name="T67" fmla="*/ 0 h 9"/>
                    <a:gd name="T68" fmla="*/ 0 w 10"/>
                    <a:gd name="T69" fmla="*/ 0 h 9"/>
                    <a:gd name="T70" fmla="*/ 0 w 10"/>
                    <a:gd name="T71" fmla="*/ 0 h 9"/>
                    <a:gd name="T72" fmla="*/ 0 w 10"/>
                    <a:gd name="T73" fmla="*/ 0 h 9"/>
                    <a:gd name="T74" fmla="*/ 0 w 10"/>
                    <a:gd name="T75" fmla="*/ 0 h 9"/>
                    <a:gd name="T76" fmla="*/ 5 w 10"/>
                    <a:gd name="T77" fmla="*/ 0 h 9"/>
                    <a:gd name="T78" fmla="*/ 5 w 10"/>
                    <a:gd name="T79" fmla="*/ 0 h 9"/>
                    <a:gd name="T80" fmla="*/ 5 w 10"/>
                    <a:gd name="T81" fmla="*/ 0 h 9"/>
                    <a:gd name="T82" fmla="*/ 5 w 10"/>
                    <a:gd name="T83" fmla="*/ 0 h 9"/>
                    <a:gd name="T84" fmla="*/ 5 w 10"/>
                    <a:gd name="T85" fmla="*/ 0 h 9"/>
                    <a:gd name="T86" fmla="*/ 5 w 10"/>
                    <a:gd name="T87" fmla="*/ 0 h 9"/>
                    <a:gd name="T88" fmla="*/ 5 w 10"/>
                    <a:gd name="T89" fmla="*/ 0 h 9"/>
                    <a:gd name="T90" fmla="*/ 10 w 10"/>
                    <a:gd name="T91" fmla="*/ 0 h 9"/>
                    <a:gd name="T92" fmla="*/ 10 w 10"/>
                    <a:gd name="T93" fmla="*/ 0 h 9"/>
                    <a:gd name="T94" fmla="*/ 10 w 10"/>
                    <a:gd name="T95" fmla="*/ 0 h 9"/>
                    <a:gd name="T96" fmla="*/ 10 w 10"/>
                    <a:gd name="T97" fmla="*/ 0 h 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"/>
                    <a:gd name="T148" fmla="*/ 0 h 9"/>
                    <a:gd name="T149" fmla="*/ 10 w 10"/>
                    <a:gd name="T150" fmla="*/ 9 h 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" h="9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6" name="Freeform 2153">
                  <a:extLst>
                    <a:ext uri="{FF2B5EF4-FFF2-40B4-BE49-F238E27FC236}">
                      <a16:creationId xmlns:a16="http://schemas.microsoft.com/office/drawing/2014/main" id="{A7A1FD55-3D2D-40AA-AFE4-D224ED7DE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732"/>
                  <a:ext cx="10" cy="9"/>
                </a:xfrm>
                <a:custGeom>
                  <a:avLst/>
                  <a:gdLst>
                    <a:gd name="T0" fmla="*/ 10 w 10"/>
                    <a:gd name="T1" fmla="*/ 0 h 9"/>
                    <a:gd name="T2" fmla="*/ 10 w 10"/>
                    <a:gd name="T3" fmla="*/ 4 h 9"/>
                    <a:gd name="T4" fmla="*/ 10 w 10"/>
                    <a:gd name="T5" fmla="*/ 4 h 9"/>
                    <a:gd name="T6" fmla="*/ 10 w 10"/>
                    <a:gd name="T7" fmla="*/ 4 h 9"/>
                    <a:gd name="T8" fmla="*/ 10 w 10"/>
                    <a:gd name="T9" fmla="*/ 4 h 9"/>
                    <a:gd name="T10" fmla="*/ 10 w 10"/>
                    <a:gd name="T11" fmla="*/ 4 h 9"/>
                    <a:gd name="T12" fmla="*/ 10 w 10"/>
                    <a:gd name="T13" fmla="*/ 4 h 9"/>
                    <a:gd name="T14" fmla="*/ 10 w 10"/>
                    <a:gd name="T15" fmla="*/ 4 h 9"/>
                    <a:gd name="T16" fmla="*/ 5 w 10"/>
                    <a:gd name="T17" fmla="*/ 4 h 9"/>
                    <a:gd name="T18" fmla="*/ 5 w 10"/>
                    <a:gd name="T19" fmla="*/ 4 h 9"/>
                    <a:gd name="T20" fmla="*/ 5 w 10"/>
                    <a:gd name="T21" fmla="*/ 9 h 9"/>
                    <a:gd name="T22" fmla="*/ 5 w 10"/>
                    <a:gd name="T23" fmla="*/ 9 h 9"/>
                    <a:gd name="T24" fmla="*/ 5 w 10"/>
                    <a:gd name="T25" fmla="*/ 9 h 9"/>
                    <a:gd name="T26" fmla="*/ 0 w 10"/>
                    <a:gd name="T27" fmla="*/ 9 h 9"/>
                    <a:gd name="T28" fmla="*/ 0 w 10"/>
                    <a:gd name="T29" fmla="*/ 9 h 9"/>
                    <a:gd name="T30" fmla="*/ 0 w 10"/>
                    <a:gd name="T31" fmla="*/ 9 h 9"/>
                    <a:gd name="T32" fmla="*/ 0 w 10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"/>
                    <a:gd name="T53" fmla="*/ 10 w 1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7" name="Freeform 2154">
                  <a:extLst>
                    <a:ext uri="{FF2B5EF4-FFF2-40B4-BE49-F238E27FC236}">
                      <a16:creationId xmlns:a16="http://schemas.microsoft.com/office/drawing/2014/main" id="{79E24899-6D87-416A-85E6-6CC07BD60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732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9 h 9"/>
                    <a:gd name="T4" fmla="*/ 0 w 1"/>
                    <a:gd name="T5" fmla="*/ 9 h 9"/>
                    <a:gd name="T6" fmla="*/ 0 w 1"/>
                    <a:gd name="T7" fmla="*/ 9 h 9"/>
                    <a:gd name="T8" fmla="*/ 0 w 1"/>
                    <a:gd name="T9" fmla="*/ 4 h 9"/>
                    <a:gd name="T10" fmla="*/ 0 w 1"/>
                    <a:gd name="T11" fmla="*/ 4 h 9"/>
                    <a:gd name="T12" fmla="*/ 0 w 1"/>
                    <a:gd name="T13" fmla="*/ 4 h 9"/>
                    <a:gd name="T14" fmla="*/ 0 w 1"/>
                    <a:gd name="T15" fmla="*/ 4 h 9"/>
                    <a:gd name="T16" fmla="*/ 0 w 1"/>
                    <a:gd name="T17" fmla="*/ 4 h 9"/>
                    <a:gd name="T18" fmla="*/ 0 w 1"/>
                    <a:gd name="T19" fmla="*/ 4 h 9"/>
                    <a:gd name="T20" fmla="*/ 0 w 1"/>
                    <a:gd name="T21" fmla="*/ 4 h 9"/>
                    <a:gd name="T22" fmla="*/ 0 w 1"/>
                    <a:gd name="T23" fmla="*/ 4 h 9"/>
                    <a:gd name="T24" fmla="*/ 0 w 1"/>
                    <a:gd name="T25" fmla="*/ 4 h 9"/>
                    <a:gd name="T26" fmla="*/ 0 w 1"/>
                    <a:gd name="T27" fmla="*/ 4 h 9"/>
                    <a:gd name="T28" fmla="*/ 0 w 1"/>
                    <a:gd name="T29" fmla="*/ 0 h 9"/>
                    <a:gd name="T30" fmla="*/ 0 w 1"/>
                    <a:gd name="T31" fmla="*/ 0 h 9"/>
                    <a:gd name="T32" fmla="*/ 0 w 1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9"/>
                    <a:gd name="T53" fmla="*/ 1 w 1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8" name="Freeform 2155">
                  <a:extLst>
                    <a:ext uri="{FF2B5EF4-FFF2-40B4-BE49-F238E27FC236}">
                      <a16:creationId xmlns:a16="http://schemas.microsoft.com/office/drawing/2014/main" id="{B69FC363-3D67-4C35-A5A6-A1ACF35B0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732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0 w 10"/>
                    <a:gd name="T5" fmla="*/ 0 h 1"/>
                    <a:gd name="T6" fmla="*/ 0 w 10"/>
                    <a:gd name="T7" fmla="*/ 0 h 1"/>
                    <a:gd name="T8" fmla="*/ 0 w 10"/>
                    <a:gd name="T9" fmla="*/ 0 h 1"/>
                    <a:gd name="T10" fmla="*/ 0 w 10"/>
                    <a:gd name="T11" fmla="*/ 0 h 1"/>
                    <a:gd name="T12" fmla="*/ 5 w 10"/>
                    <a:gd name="T13" fmla="*/ 0 h 1"/>
                    <a:gd name="T14" fmla="*/ 5 w 10"/>
                    <a:gd name="T15" fmla="*/ 0 h 1"/>
                    <a:gd name="T16" fmla="*/ 5 w 10"/>
                    <a:gd name="T17" fmla="*/ 0 h 1"/>
                    <a:gd name="T18" fmla="*/ 5 w 10"/>
                    <a:gd name="T19" fmla="*/ 0 h 1"/>
                    <a:gd name="T20" fmla="*/ 5 w 10"/>
                    <a:gd name="T21" fmla="*/ 0 h 1"/>
                    <a:gd name="T22" fmla="*/ 5 w 10"/>
                    <a:gd name="T23" fmla="*/ 0 h 1"/>
                    <a:gd name="T24" fmla="*/ 5 w 10"/>
                    <a:gd name="T25" fmla="*/ 0 h 1"/>
                    <a:gd name="T26" fmla="*/ 10 w 10"/>
                    <a:gd name="T27" fmla="*/ 0 h 1"/>
                    <a:gd name="T28" fmla="*/ 10 w 10"/>
                    <a:gd name="T29" fmla="*/ 0 h 1"/>
                    <a:gd name="T30" fmla="*/ 10 w 10"/>
                    <a:gd name="T31" fmla="*/ 0 h 1"/>
                    <a:gd name="T32" fmla="*/ 10 w 10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"/>
                    <a:gd name="T53" fmla="*/ 10 w 10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9" name="Freeform 2156">
                  <a:extLst>
                    <a:ext uri="{FF2B5EF4-FFF2-40B4-BE49-F238E27FC236}">
                      <a16:creationId xmlns:a16="http://schemas.microsoft.com/office/drawing/2014/main" id="{F658859D-86F2-4505-95CC-B177E4DDF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2732"/>
                  <a:ext cx="24" cy="24"/>
                </a:xfrm>
                <a:custGeom>
                  <a:avLst/>
                  <a:gdLst>
                    <a:gd name="T0" fmla="*/ 24 w 24"/>
                    <a:gd name="T1" fmla="*/ 4 h 24"/>
                    <a:gd name="T2" fmla="*/ 24 w 24"/>
                    <a:gd name="T3" fmla="*/ 9 h 24"/>
                    <a:gd name="T4" fmla="*/ 24 w 24"/>
                    <a:gd name="T5" fmla="*/ 9 h 24"/>
                    <a:gd name="T6" fmla="*/ 24 w 24"/>
                    <a:gd name="T7" fmla="*/ 9 h 24"/>
                    <a:gd name="T8" fmla="*/ 24 w 24"/>
                    <a:gd name="T9" fmla="*/ 9 h 24"/>
                    <a:gd name="T10" fmla="*/ 24 w 24"/>
                    <a:gd name="T11" fmla="*/ 14 h 24"/>
                    <a:gd name="T12" fmla="*/ 24 w 24"/>
                    <a:gd name="T13" fmla="*/ 14 h 24"/>
                    <a:gd name="T14" fmla="*/ 24 w 24"/>
                    <a:gd name="T15" fmla="*/ 14 h 24"/>
                    <a:gd name="T16" fmla="*/ 24 w 24"/>
                    <a:gd name="T17" fmla="*/ 14 h 24"/>
                    <a:gd name="T18" fmla="*/ 19 w 24"/>
                    <a:gd name="T19" fmla="*/ 14 h 24"/>
                    <a:gd name="T20" fmla="*/ 19 w 24"/>
                    <a:gd name="T21" fmla="*/ 19 h 24"/>
                    <a:gd name="T22" fmla="*/ 19 w 24"/>
                    <a:gd name="T23" fmla="*/ 19 h 24"/>
                    <a:gd name="T24" fmla="*/ 19 w 24"/>
                    <a:gd name="T25" fmla="*/ 19 h 24"/>
                    <a:gd name="T26" fmla="*/ 14 w 24"/>
                    <a:gd name="T27" fmla="*/ 19 h 24"/>
                    <a:gd name="T28" fmla="*/ 14 w 24"/>
                    <a:gd name="T29" fmla="*/ 19 h 24"/>
                    <a:gd name="T30" fmla="*/ 14 w 24"/>
                    <a:gd name="T31" fmla="*/ 19 h 24"/>
                    <a:gd name="T32" fmla="*/ 14 w 24"/>
                    <a:gd name="T33" fmla="*/ 24 h 24"/>
                    <a:gd name="T34" fmla="*/ 14 w 24"/>
                    <a:gd name="T35" fmla="*/ 24 h 24"/>
                    <a:gd name="T36" fmla="*/ 10 w 24"/>
                    <a:gd name="T37" fmla="*/ 19 h 24"/>
                    <a:gd name="T38" fmla="*/ 10 w 24"/>
                    <a:gd name="T39" fmla="*/ 19 h 24"/>
                    <a:gd name="T40" fmla="*/ 10 w 24"/>
                    <a:gd name="T41" fmla="*/ 19 h 24"/>
                    <a:gd name="T42" fmla="*/ 10 w 24"/>
                    <a:gd name="T43" fmla="*/ 19 h 24"/>
                    <a:gd name="T44" fmla="*/ 5 w 24"/>
                    <a:gd name="T45" fmla="*/ 19 h 24"/>
                    <a:gd name="T46" fmla="*/ 5 w 24"/>
                    <a:gd name="T47" fmla="*/ 19 h 24"/>
                    <a:gd name="T48" fmla="*/ 5 w 24"/>
                    <a:gd name="T49" fmla="*/ 19 h 24"/>
                    <a:gd name="T50" fmla="*/ 5 w 24"/>
                    <a:gd name="T51" fmla="*/ 19 h 24"/>
                    <a:gd name="T52" fmla="*/ 0 w 24"/>
                    <a:gd name="T53" fmla="*/ 19 h 24"/>
                    <a:gd name="T54" fmla="*/ 0 w 24"/>
                    <a:gd name="T55" fmla="*/ 14 h 24"/>
                    <a:gd name="T56" fmla="*/ 0 w 24"/>
                    <a:gd name="T57" fmla="*/ 14 h 24"/>
                    <a:gd name="T58" fmla="*/ 0 w 24"/>
                    <a:gd name="T59" fmla="*/ 14 h 24"/>
                    <a:gd name="T60" fmla="*/ 0 w 24"/>
                    <a:gd name="T61" fmla="*/ 14 h 24"/>
                    <a:gd name="T62" fmla="*/ 0 w 24"/>
                    <a:gd name="T63" fmla="*/ 9 h 24"/>
                    <a:gd name="T64" fmla="*/ 0 w 24"/>
                    <a:gd name="T65" fmla="*/ 9 h 24"/>
                    <a:gd name="T66" fmla="*/ 0 w 24"/>
                    <a:gd name="T67" fmla="*/ 9 h 24"/>
                    <a:gd name="T68" fmla="*/ 0 w 24"/>
                    <a:gd name="T69" fmla="*/ 4 h 24"/>
                    <a:gd name="T70" fmla="*/ 0 w 24"/>
                    <a:gd name="T71" fmla="*/ 4 h 24"/>
                    <a:gd name="T72" fmla="*/ 5 w 24"/>
                    <a:gd name="T73" fmla="*/ 0 h 24"/>
                    <a:gd name="T74" fmla="*/ 5 w 24"/>
                    <a:gd name="T75" fmla="*/ 0 h 24"/>
                    <a:gd name="T76" fmla="*/ 10 w 24"/>
                    <a:gd name="T77" fmla="*/ 0 h 24"/>
                    <a:gd name="T78" fmla="*/ 10 w 24"/>
                    <a:gd name="T79" fmla="*/ 0 h 24"/>
                    <a:gd name="T80" fmla="*/ 14 w 24"/>
                    <a:gd name="T81" fmla="*/ 0 h 24"/>
                    <a:gd name="T82" fmla="*/ 14 w 24"/>
                    <a:gd name="T83" fmla="*/ 0 h 24"/>
                    <a:gd name="T84" fmla="*/ 19 w 24"/>
                    <a:gd name="T85" fmla="*/ 0 h 24"/>
                    <a:gd name="T86" fmla="*/ 19 w 24"/>
                    <a:gd name="T87" fmla="*/ 0 h 24"/>
                    <a:gd name="T88" fmla="*/ 19 w 24"/>
                    <a:gd name="T89" fmla="*/ 0 h 24"/>
                    <a:gd name="T90" fmla="*/ 24 w 24"/>
                    <a:gd name="T91" fmla="*/ 0 h 24"/>
                    <a:gd name="T92" fmla="*/ 24 w 24"/>
                    <a:gd name="T93" fmla="*/ 0 h 24"/>
                    <a:gd name="T94" fmla="*/ 24 w 24"/>
                    <a:gd name="T95" fmla="*/ 4 h 24"/>
                    <a:gd name="T96" fmla="*/ 24 w 24"/>
                    <a:gd name="T97" fmla="*/ 4 h 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"/>
                    <a:gd name="T148" fmla="*/ 0 h 24"/>
                    <a:gd name="T149" fmla="*/ 24 w 24"/>
                    <a:gd name="T150" fmla="*/ 24 h 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" h="24">
                      <a:moveTo>
                        <a:pt x="24" y="4"/>
                      </a:moveTo>
                      <a:lnTo>
                        <a:pt x="24" y="9"/>
                      </a:lnTo>
                      <a:lnTo>
                        <a:pt x="24" y="14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14" y="24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" name="Freeform 2157">
                  <a:extLst>
                    <a:ext uri="{FF2B5EF4-FFF2-40B4-BE49-F238E27FC236}">
                      <a16:creationId xmlns:a16="http://schemas.microsoft.com/office/drawing/2014/main" id="{69FC8101-E76C-446A-A1F9-ABB97DC5D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4" y="2736"/>
                  <a:ext cx="10" cy="20"/>
                </a:xfrm>
                <a:custGeom>
                  <a:avLst/>
                  <a:gdLst>
                    <a:gd name="T0" fmla="*/ 10 w 10"/>
                    <a:gd name="T1" fmla="*/ 0 h 20"/>
                    <a:gd name="T2" fmla="*/ 10 w 10"/>
                    <a:gd name="T3" fmla="*/ 5 h 20"/>
                    <a:gd name="T4" fmla="*/ 10 w 10"/>
                    <a:gd name="T5" fmla="*/ 5 h 20"/>
                    <a:gd name="T6" fmla="*/ 10 w 10"/>
                    <a:gd name="T7" fmla="*/ 5 h 20"/>
                    <a:gd name="T8" fmla="*/ 10 w 10"/>
                    <a:gd name="T9" fmla="*/ 5 h 20"/>
                    <a:gd name="T10" fmla="*/ 10 w 10"/>
                    <a:gd name="T11" fmla="*/ 10 h 20"/>
                    <a:gd name="T12" fmla="*/ 10 w 10"/>
                    <a:gd name="T13" fmla="*/ 10 h 20"/>
                    <a:gd name="T14" fmla="*/ 10 w 10"/>
                    <a:gd name="T15" fmla="*/ 10 h 20"/>
                    <a:gd name="T16" fmla="*/ 10 w 10"/>
                    <a:gd name="T17" fmla="*/ 10 h 20"/>
                    <a:gd name="T18" fmla="*/ 5 w 10"/>
                    <a:gd name="T19" fmla="*/ 10 h 20"/>
                    <a:gd name="T20" fmla="*/ 5 w 10"/>
                    <a:gd name="T21" fmla="*/ 15 h 20"/>
                    <a:gd name="T22" fmla="*/ 5 w 10"/>
                    <a:gd name="T23" fmla="*/ 15 h 20"/>
                    <a:gd name="T24" fmla="*/ 5 w 10"/>
                    <a:gd name="T25" fmla="*/ 15 h 20"/>
                    <a:gd name="T26" fmla="*/ 0 w 10"/>
                    <a:gd name="T27" fmla="*/ 15 h 20"/>
                    <a:gd name="T28" fmla="*/ 0 w 10"/>
                    <a:gd name="T29" fmla="*/ 15 h 20"/>
                    <a:gd name="T30" fmla="*/ 0 w 10"/>
                    <a:gd name="T31" fmla="*/ 15 h 20"/>
                    <a:gd name="T32" fmla="*/ 0 w 10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0"/>
                    <a:gd name="T53" fmla="*/ 10 w 1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0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1" name="Freeform 2158">
                  <a:extLst>
                    <a:ext uri="{FF2B5EF4-FFF2-40B4-BE49-F238E27FC236}">
                      <a16:creationId xmlns:a16="http://schemas.microsoft.com/office/drawing/2014/main" id="{C07D1612-376C-4701-9FD8-96C01264F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2741"/>
                  <a:ext cx="14" cy="15"/>
                </a:xfrm>
                <a:custGeom>
                  <a:avLst/>
                  <a:gdLst>
                    <a:gd name="T0" fmla="*/ 14 w 14"/>
                    <a:gd name="T1" fmla="*/ 15 h 15"/>
                    <a:gd name="T2" fmla="*/ 14 w 14"/>
                    <a:gd name="T3" fmla="*/ 15 h 15"/>
                    <a:gd name="T4" fmla="*/ 10 w 14"/>
                    <a:gd name="T5" fmla="*/ 10 h 15"/>
                    <a:gd name="T6" fmla="*/ 10 w 14"/>
                    <a:gd name="T7" fmla="*/ 10 h 15"/>
                    <a:gd name="T8" fmla="*/ 10 w 14"/>
                    <a:gd name="T9" fmla="*/ 10 h 15"/>
                    <a:gd name="T10" fmla="*/ 10 w 14"/>
                    <a:gd name="T11" fmla="*/ 10 h 15"/>
                    <a:gd name="T12" fmla="*/ 5 w 14"/>
                    <a:gd name="T13" fmla="*/ 10 h 15"/>
                    <a:gd name="T14" fmla="*/ 5 w 14"/>
                    <a:gd name="T15" fmla="*/ 10 h 15"/>
                    <a:gd name="T16" fmla="*/ 5 w 14"/>
                    <a:gd name="T17" fmla="*/ 10 h 15"/>
                    <a:gd name="T18" fmla="*/ 5 w 14"/>
                    <a:gd name="T19" fmla="*/ 10 h 15"/>
                    <a:gd name="T20" fmla="*/ 0 w 14"/>
                    <a:gd name="T21" fmla="*/ 10 h 15"/>
                    <a:gd name="T22" fmla="*/ 0 w 14"/>
                    <a:gd name="T23" fmla="*/ 5 h 15"/>
                    <a:gd name="T24" fmla="*/ 0 w 14"/>
                    <a:gd name="T25" fmla="*/ 5 h 15"/>
                    <a:gd name="T26" fmla="*/ 0 w 14"/>
                    <a:gd name="T27" fmla="*/ 5 h 15"/>
                    <a:gd name="T28" fmla="*/ 0 w 14"/>
                    <a:gd name="T29" fmla="*/ 5 h 15"/>
                    <a:gd name="T30" fmla="*/ 0 w 14"/>
                    <a:gd name="T31" fmla="*/ 0 h 15"/>
                    <a:gd name="T32" fmla="*/ 0 w 14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5"/>
                    <a:gd name="T53" fmla="*/ 14 w 1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5">
                      <a:moveTo>
                        <a:pt x="14" y="15"/>
                      </a:moveTo>
                      <a:lnTo>
                        <a:pt x="14" y="1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2" name="Freeform 2159">
                  <a:extLst>
                    <a:ext uri="{FF2B5EF4-FFF2-40B4-BE49-F238E27FC236}">
                      <a16:creationId xmlns:a16="http://schemas.microsoft.com/office/drawing/2014/main" id="{DE586563-F094-4D83-80FD-153D1D10A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2732"/>
                  <a:ext cx="24" cy="9"/>
                </a:xfrm>
                <a:custGeom>
                  <a:avLst/>
                  <a:gdLst>
                    <a:gd name="T0" fmla="*/ 0 w 24"/>
                    <a:gd name="T1" fmla="*/ 9 h 9"/>
                    <a:gd name="T2" fmla="*/ 0 w 24"/>
                    <a:gd name="T3" fmla="*/ 9 h 9"/>
                    <a:gd name="T4" fmla="*/ 0 w 24"/>
                    <a:gd name="T5" fmla="*/ 4 h 9"/>
                    <a:gd name="T6" fmla="*/ 0 w 24"/>
                    <a:gd name="T7" fmla="*/ 4 h 9"/>
                    <a:gd name="T8" fmla="*/ 5 w 24"/>
                    <a:gd name="T9" fmla="*/ 0 h 9"/>
                    <a:gd name="T10" fmla="*/ 5 w 24"/>
                    <a:gd name="T11" fmla="*/ 0 h 9"/>
                    <a:gd name="T12" fmla="*/ 10 w 24"/>
                    <a:gd name="T13" fmla="*/ 0 h 9"/>
                    <a:gd name="T14" fmla="*/ 10 w 24"/>
                    <a:gd name="T15" fmla="*/ 0 h 9"/>
                    <a:gd name="T16" fmla="*/ 14 w 24"/>
                    <a:gd name="T17" fmla="*/ 0 h 9"/>
                    <a:gd name="T18" fmla="*/ 14 w 24"/>
                    <a:gd name="T19" fmla="*/ 0 h 9"/>
                    <a:gd name="T20" fmla="*/ 19 w 24"/>
                    <a:gd name="T21" fmla="*/ 0 h 9"/>
                    <a:gd name="T22" fmla="*/ 19 w 24"/>
                    <a:gd name="T23" fmla="*/ 0 h 9"/>
                    <a:gd name="T24" fmla="*/ 19 w 24"/>
                    <a:gd name="T25" fmla="*/ 0 h 9"/>
                    <a:gd name="T26" fmla="*/ 24 w 24"/>
                    <a:gd name="T27" fmla="*/ 0 h 9"/>
                    <a:gd name="T28" fmla="*/ 24 w 24"/>
                    <a:gd name="T29" fmla="*/ 0 h 9"/>
                    <a:gd name="T30" fmla="*/ 24 w 24"/>
                    <a:gd name="T31" fmla="*/ 4 h 9"/>
                    <a:gd name="T32" fmla="*/ 24 w 24"/>
                    <a:gd name="T33" fmla="*/ 4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"/>
                    <a:gd name="T53" fmla="*/ 24 w 2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3" name="Freeform 2160">
                  <a:extLst>
                    <a:ext uri="{FF2B5EF4-FFF2-40B4-BE49-F238E27FC236}">
                      <a16:creationId xmlns:a16="http://schemas.microsoft.com/office/drawing/2014/main" id="{DA2DAB1C-CD9E-434E-9408-5080A5FDF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736"/>
                  <a:ext cx="29" cy="25"/>
                </a:xfrm>
                <a:custGeom>
                  <a:avLst/>
                  <a:gdLst>
                    <a:gd name="T0" fmla="*/ 29 w 29"/>
                    <a:gd name="T1" fmla="*/ 10 h 25"/>
                    <a:gd name="T2" fmla="*/ 24 w 29"/>
                    <a:gd name="T3" fmla="*/ 15 h 25"/>
                    <a:gd name="T4" fmla="*/ 24 w 29"/>
                    <a:gd name="T5" fmla="*/ 15 h 25"/>
                    <a:gd name="T6" fmla="*/ 24 w 29"/>
                    <a:gd name="T7" fmla="*/ 20 h 25"/>
                    <a:gd name="T8" fmla="*/ 19 w 29"/>
                    <a:gd name="T9" fmla="*/ 20 h 25"/>
                    <a:gd name="T10" fmla="*/ 19 w 29"/>
                    <a:gd name="T11" fmla="*/ 20 h 25"/>
                    <a:gd name="T12" fmla="*/ 19 w 29"/>
                    <a:gd name="T13" fmla="*/ 20 h 25"/>
                    <a:gd name="T14" fmla="*/ 15 w 29"/>
                    <a:gd name="T15" fmla="*/ 20 h 25"/>
                    <a:gd name="T16" fmla="*/ 15 w 29"/>
                    <a:gd name="T17" fmla="*/ 25 h 25"/>
                    <a:gd name="T18" fmla="*/ 10 w 29"/>
                    <a:gd name="T19" fmla="*/ 25 h 25"/>
                    <a:gd name="T20" fmla="*/ 10 w 29"/>
                    <a:gd name="T21" fmla="*/ 25 h 25"/>
                    <a:gd name="T22" fmla="*/ 5 w 29"/>
                    <a:gd name="T23" fmla="*/ 25 h 25"/>
                    <a:gd name="T24" fmla="*/ 5 w 29"/>
                    <a:gd name="T25" fmla="*/ 20 h 25"/>
                    <a:gd name="T26" fmla="*/ 5 w 29"/>
                    <a:gd name="T27" fmla="*/ 20 h 25"/>
                    <a:gd name="T28" fmla="*/ 0 w 29"/>
                    <a:gd name="T29" fmla="*/ 20 h 25"/>
                    <a:gd name="T30" fmla="*/ 0 w 29"/>
                    <a:gd name="T31" fmla="*/ 15 h 25"/>
                    <a:gd name="T32" fmla="*/ 0 w 29"/>
                    <a:gd name="T33" fmla="*/ 15 h 25"/>
                    <a:gd name="T34" fmla="*/ 0 w 29"/>
                    <a:gd name="T35" fmla="*/ 10 h 25"/>
                    <a:gd name="T36" fmla="*/ 0 w 29"/>
                    <a:gd name="T37" fmla="*/ 10 h 25"/>
                    <a:gd name="T38" fmla="*/ 5 w 29"/>
                    <a:gd name="T39" fmla="*/ 5 h 25"/>
                    <a:gd name="T40" fmla="*/ 5 w 29"/>
                    <a:gd name="T41" fmla="*/ 5 h 25"/>
                    <a:gd name="T42" fmla="*/ 5 w 29"/>
                    <a:gd name="T43" fmla="*/ 0 h 25"/>
                    <a:gd name="T44" fmla="*/ 10 w 29"/>
                    <a:gd name="T45" fmla="*/ 0 h 25"/>
                    <a:gd name="T46" fmla="*/ 10 w 29"/>
                    <a:gd name="T47" fmla="*/ 0 h 25"/>
                    <a:gd name="T48" fmla="*/ 15 w 29"/>
                    <a:gd name="T49" fmla="*/ 0 h 25"/>
                    <a:gd name="T50" fmla="*/ 15 w 29"/>
                    <a:gd name="T51" fmla="*/ 0 h 25"/>
                    <a:gd name="T52" fmla="*/ 19 w 29"/>
                    <a:gd name="T53" fmla="*/ 0 h 25"/>
                    <a:gd name="T54" fmla="*/ 19 w 29"/>
                    <a:gd name="T55" fmla="*/ 0 h 25"/>
                    <a:gd name="T56" fmla="*/ 24 w 29"/>
                    <a:gd name="T57" fmla="*/ 0 h 25"/>
                    <a:gd name="T58" fmla="*/ 24 w 29"/>
                    <a:gd name="T59" fmla="*/ 5 h 25"/>
                    <a:gd name="T60" fmla="*/ 24 w 29"/>
                    <a:gd name="T61" fmla="*/ 5 h 25"/>
                    <a:gd name="T62" fmla="*/ 24 w 29"/>
                    <a:gd name="T63" fmla="*/ 10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"/>
                    <a:gd name="T97" fmla="*/ 0 h 25"/>
                    <a:gd name="T98" fmla="*/ 29 w 29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" h="25">
                      <a:moveTo>
                        <a:pt x="29" y="10"/>
                      </a:moveTo>
                      <a:lnTo>
                        <a:pt x="29" y="10"/>
                      </a:ln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5" y="20"/>
                      </a:lnTo>
                      <a:lnTo>
                        <a:pt x="15" y="25"/>
                      </a:lnTo>
                      <a:lnTo>
                        <a:pt x="10" y="25"/>
                      </a:lnTo>
                      <a:lnTo>
                        <a:pt x="5" y="25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4" name="Freeform 2161">
                  <a:extLst>
                    <a:ext uri="{FF2B5EF4-FFF2-40B4-BE49-F238E27FC236}">
                      <a16:creationId xmlns:a16="http://schemas.microsoft.com/office/drawing/2014/main" id="{13ACEEAA-59BC-41FC-BDA6-1C9752AFC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2746"/>
                  <a:ext cx="14" cy="15"/>
                </a:xfrm>
                <a:custGeom>
                  <a:avLst/>
                  <a:gdLst>
                    <a:gd name="T0" fmla="*/ 14 w 14"/>
                    <a:gd name="T1" fmla="*/ 0 h 15"/>
                    <a:gd name="T2" fmla="*/ 14 w 14"/>
                    <a:gd name="T3" fmla="*/ 0 h 15"/>
                    <a:gd name="T4" fmla="*/ 9 w 14"/>
                    <a:gd name="T5" fmla="*/ 5 h 15"/>
                    <a:gd name="T6" fmla="*/ 9 w 14"/>
                    <a:gd name="T7" fmla="*/ 5 h 15"/>
                    <a:gd name="T8" fmla="*/ 9 w 14"/>
                    <a:gd name="T9" fmla="*/ 5 h 15"/>
                    <a:gd name="T10" fmla="*/ 9 w 14"/>
                    <a:gd name="T11" fmla="*/ 5 h 15"/>
                    <a:gd name="T12" fmla="*/ 9 w 14"/>
                    <a:gd name="T13" fmla="*/ 5 h 15"/>
                    <a:gd name="T14" fmla="*/ 9 w 14"/>
                    <a:gd name="T15" fmla="*/ 10 h 15"/>
                    <a:gd name="T16" fmla="*/ 9 w 14"/>
                    <a:gd name="T17" fmla="*/ 10 h 15"/>
                    <a:gd name="T18" fmla="*/ 4 w 14"/>
                    <a:gd name="T19" fmla="*/ 10 h 15"/>
                    <a:gd name="T20" fmla="*/ 4 w 14"/>
                    <a:gd name="T21" fmla="*/ 10 h 15"/>
                    <a:gd name="T22" fmla="*/ 4 w 14"/>
                    <a:gd name="T23" fmla="*/ 10 h 15"/>
                    <a:gd name="T24" fmla="*/ 4 w 14"/>
                    <a:gd name="T25" fmla="*/ 10 h 15"/>
                    <a:gd name="T26" fmla="*/ 4 w 14"/>
                    <a:gd name="T27" fmla="*/ 10 h 15"/>
                    <a:gd name="T28" fmla="*/ 0 w 14"/>
                    <a:gd name="T29" fmla="*/ 10 h 15"/>
                    <a:gd name="T30" fmla="*/ 0 w 14"/>
                    <a:gd name="T31" fmla="*/ 10 h 15"/>
                    <a:gd name="T32" fmla="*/ 0 w 1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5"/>
                    <a:gd name="T53" fmla="*/ 14 w 1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5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5" name="Freeform 2162">
                  <a:extLst>
                    <a:ext uri="{FF2B5EF4-FFF2-40B4-BE49-F238E27FC236}">
                      <a16:creationId xmlns:a16="http://schemas.microsoft.com/office/drawing/2014/main" id="{828148E7-47F2-41BE-AE25-859CFF341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751"/>
                  <a:ext cx="15" cy="10"/>
                </a:xfrm>
                <a:custGeom>
                  <a:avLst/>
                  <a:gdLst>
                    <a:gd name="T0" fmla="*/ 15 w 15"/>
                    <a:gd name="T1" fmla="*/ 10 h 10"/>
                    <a:gd name="T2" fmla="*/ 15 w 15"/>
                    <a:gd name="T3" fmla="*/ 10 h 10"/>
                    <a:gd name="T4" fmla="*/ 10 w 15"/>
                    <a:gd name="T5" fmla="*/ 10 h 10"/>
                    <a:gd name="T6" fmla="*/ 10 w 15"/>
                    <a:gd name="T7" fmla="*/ 10 h 10"/>
                    <a:gd name="T8" fmla="*/ 10 w 15"/>
                    <a:gd name="T9" fmla="*/ 10 h 10"/>
                    <a:gd name="T10" fmla="*/ 10 w 15"/>
                    <a:gd name="T11" fmla="*/ 10 h 10"/>
                    <a:gd name="T12" fmla="*/ 5 w 15"/>
                    <a:gd name="T13" fmla="*/ 10 h 10"/>
                    <a:gd name="T14" fmla="*/ 5 w 15"/>
                    <a:gd name="T15" fmla="*/ 10 h 10"/>
                    <a:gd name="T16" fmla="*/ 5 w 15"/>
                    <a:gd name="T17" fmla="*/ 5 h 10"/>
                    <a:gd name="T18" fmla="*/ 5 w 15"/>
                    <a:gd name="T19" fmla="*/ 5 h 10"/>
                    <a:gd name="T20" fmla="*/ 5 w 15"/>
                    <a:gd name="T21" fmla="*/ 5 h 10"/>
                    <a:gd name="T22" fmla="*/ 5 w 15"/>
                    <a:gd name="T23" fmla="*/ 5 h 10"/>
                    <a:gd name="T24" fmla="*/ 0 w 15"/>
                    <a:gd name="T25" fmla="*/ 5 h 10"/>
                    <a:gd name="T26" fmla="*/ 0 w 15"/>
                    <a:gd name="T27" fmla="*/ 5 h 10"/>
                    <a:gd name="T28" fmla="*/ 0 w 15"/>
                    <a:gd name="T29" fmla="*/ 0 h 10"/>
                    <a:gd name="T30" fmla="*/ 0 w 15"/>
                    <a:gd name="T31" fmla="*/ 0 h 10"/>
                    <a:gd name="T32" fmla="*/ 0 w 1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0"/>
                    <a:gd name="T53" fmla="*/ 15 w 1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0">
                      <a:moveTo>
                        <a:pt x="15" y="10"/>
                      </a:move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6" name="Freeform 2163">
                  <a:extLst>
                    <a:ext uri="{FF2B5EF4-FFF2-40B4-BE49-F238E27FC236}">
                      <a16:creationId xmlns:a16="http://schemas.microsoft.com/office/drawing/2014/main" id="{4061D569-6B19-4180-B810-50E59E60A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736"/>
                  <a:ext cx="10" cy="15"/>
                </a:xfrm>
                <a:custGeom>
                  <a:avLst/>
                  <a:gdLst>
                    <a:gd name="T0" fmla="*/ 0 w 10"/>
                    <a:gd name="T1" fmla="*/ 15 h 15"/>
                    <a:gd name="T2" fmla="*/ 0 w 10"/>
                    <a:gd name="T3" fmla="*/ 15 h 15"/>
                    <a:gd name="T4" fmla="*/ 0 w 10"/>
                    <a:gd name="T5" fmla="*/ 10 h 15"/>
                    <a:gd name="T6" fmla="*/ 0 w 10"/>
                    <a:gd name="T7" fmla="*/ 10 h 15"/>
                    <a:gd name="T8" fmla="*/ 0 w 10"/>
                    <a:gd name="T9" fmla="*/ 10 h 15"/>
                    <a:gd name="T10" fmla="*/ 0 w 10"/>
                    <a:gd name="T11" fmla="*/ 10 h 15"/>
                    <a:gd name="T12" fmla="*/ 0 w 10"/>
                    <a:gd name="T13" fmla="*/ 5 h 15"/>
                    <a:gd name="T14" fmla="*/ 5 w 10"/>
                    <a:gd name="T15" fmla="*/ 5 h 15"/>
                    <a:gd name="T16" fmla="*/ 5 w 10"/>
                    <a:gd name="T17" fmla="*/ 5 h 15"/>
                    <a:gd name="T18" fmla="*/ 5 w 10"/>
                    <a:gd name="T19" fmla="*/ 5 h 15"/>
                    <a:gd name="T20" fmla="*/ 5 w 10"/>
                    <a:gd name="T21" fmla="*/ 5 h 15"/>
                    <a:gd name="T22" fmla="*/ 5 w 10"/>
                    <a:gd name="T23" fmla="*/ 0 h 15"/>
                    <a:gd name="T24" fmla="*/ 10 w 10"/>
                    <a:gd name="T25" fmla="*/ 0 h 15"/>
                    <a:gd name="T26" fmla="*/ 10 w 10"/>
                    <a:gd name="T27" fmla="*/ 0 h 15"/>
                    <a:gd name="T28" fmla="*/ 10 w 10"/>
                    <a:gd name="T29" fmla="*/ 0 h 15"/>
                    <a:gd name="T30" fmla="*/ 10 w 10"/>
                    <a:gd name="T31" fmla="*/ 0 h 15"/>
                    <a:gd name="T32" fmla="*/ 10 w 1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7" name="Freeform 2164">
                  <a:extLst>
                    <a:ext uri="{FF2B5EF4-FFF2-40B4-BE49-F238E27FC236}">
                      <a16:creationId xmlns:a16="http://schemas.microsoft.com/office/drawing/2014/main" id="{2D0D3ED2-0349-43F4-BD38-4C8E8A7AB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2736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5 w 19"/>
                    <a:gd name="T3" fmla="*/ 0 h 10"/>
                    <a:gd name="T4" fmla="*/ 5 w 19"/>
                    <a:gd name="T5" fmla="*/ 0 h 10"/>
                    <a:gd name="T6" fmla="*/ 5 w 19"/>
                    <a:gd name="T7" fmla="*/ 0 h 10"/>
                    <a:gd name="T8" fmla="*/ 5 w 19"/>
                    <a:gd name="T9" fmla="*/ 0 h 10"/>
                    <a:gd name="T10" fmla="*/ 9 w 19"/>
                    <a:gd name="T11" fmla="*/ 0 h 10"/>
                    <a:gd name="T12" fmla="*/ 9 w 19"/>
                    <a:gd name="T13" fmla="*/ 0 h 10"/>
                    <a:gd name="T14" fmla="*/ 9 w 19"/>
                    <a:gd name="T15" fmla="*/ 0 h 10"/>
                    <a:gd name="T16" fmla="*/ 9 w 19"/>
                    <a:gd name="T17" fmla="*/ 0 h 10"/>
                    <a:gd name="T18" fmla="*/ 14 w 19"/>
                    <a:gd name="T19" fmla="*/ 0 h 10"/>
                    <a:gd name="T20" fmla="*/ 14 w 19"/>
                    <a:gd name="T21" fmla="*/ 5 h 10"/>
                    <a:gd name="T22" fmla="*/ 14 w 19"/>
                    <a:gd name="T23" fmla="*/ 5 h 10"/>
                    <a:gd name="T24" fmla="*/ 14 w 19"/>
                    <a:gd name="T25" fmla="*/ 5 h 10"/>
                    <a:gd name="T26" fmla="*/ 14 w 19"/>
                    <a:gd name="T27" fmla="*/ 5 h 10"/>
                    <a:gd name="T28" fmla="*/ 14 w 19"/>
                    <a:gd name="T29" fmla="*/ 10 h 10"/>
                    <a:gd name="T30" fmla="*/ 14 w 19"/>
                    <a:gd name="T31" fmla="*/ 10 h 10"/>
                    <a:gd name="T32" fmla="*/ 19 w 1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8" name="Freeform 2165">
                  <a:extLst>
                    <a:ext uri="{FF2B5EF4-FFF2-40B4-BE49-F238E27FC236}">
                      <a16:creationId xmlns:a16="http://schemas.microsoft.com/office/drawing/2014/main" id="{B53DBFCA-A903-4E13-8072-848815C42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2736"/>
                  <a:ext cx="14" cy="10"/>
                </a:xfrm>
                <a:custGeom>
                  <a:avLst/>
                  <a:gdLst>
                    <a:gd name="T0" fmla="*/ 14 w 14"/>
                    <a:gd name="T1" fmla="*/ 0 h 10"/>
                    <a:gd name="T2" fmla="*/ 14 w 14"/>
                    <a:gd name="T3" fmla="*/ 5 h 10"/>
                    <a:gd name="T4" fmla="*/ 14 w 14"/>
                    <a:gd name="T5" fmla="*/ 5 h 10"/>
                    <a:gd name="T6" fmla="*/ 14 w 14"/>
                    <a:gd name="T7" fmla="*/ 5 h 10"/>
                    <a:gd name="T8" fmla="*/ 14 w 14"/>
                    <a:gd name="T9" fmla="*/ 5 h 10"/>
                    <a:gd name="T10" fmla="*/ 14 w 14"/>
                    <a:gd name="T11" fmla="*/ 5 h 10"/>
                    <a:gd name="T12" fmla="*/ 14 w 14"/>
                    <a:gd name="T13" fmla="*/ 5 h 10"/>
                    <a:gd name="T14" fmla="*/ 9 w 14"/>
                    <a:gd name="T15" fmla="*/ 5 h 10"/>
                    <a:gd name="T16" fmla="*/ 9 w 14"/>
                    <a:gd name="T17" fmla="*/ 5 h 10"/>
                    <a:gd name="T18" fmla="*/ 9 w 14"/>
                    <a:gd name="T19" fmla="*/ 10 h 10"/>
                    <a:gd name="T20" fmla="*/ 9 w 14"/>
                    <a:gd name="T21" fmla="*/ 10 h 10"/>
                    <a:gd name="T22" fmla="*/ 9 w 14"/>
                    <a:gd name="T23" fmla="*/ 10 h 10"/>
                    <a:gd name="T24" fmla="*/ 9 w 14"/>
                    <a:gd name="T25" fmla="*/ 10 h 10"/>
                    <a:gd name="T26" fmla="*/ 5 w 14"/>
                    <a:gd name="T27" fmla="*/ 10 h 10"/>
                    <a:gd name="T28" fmla="*/ 5 w 14"/>
                    <a:gd name="T29" fmla="*/ 10 h 10"/>
                    <a:gd name="T30" fmla="*/ 5 w 14"/>
                    <a:gd name="T31" fmla="*/ 10 h 10"/>
                    <a:gd name="T32" fmla="*/ 5 w 14"/>
                    <a:gd name="T33" fmla="*/ 10 h 10"/>
                    <a:gd name="T34" fmla="*/ 5 w 14"/>
                    <a:gd name="T35" fmla="*/ 10 h 10"/>
                    <a:gd name="T36" fmla="*/ 5 w 14"/>
                    <a:gd name="T37" fmla="*/ 10 h 10"/>
                    <a:gd name="T38" fmla="*/ 5 w 14"/>
                    <a:gd name="T39" fmla="*/ 10 h 10"/>
                    <a:gd name="T40" fmla="*/ 5 w 14"/>
                    <a:gd name="T41" fmla="*/ 10 h 10"/>
                    <a:gd name="T42" fmla="*/ 0 w 14"/>
                    <a:gd name="T43" fmla="*/ 10 h 10"/>
                    <a:gd name="T44" fmla="*/ 0 w 14"/>
                    <a:gd name="T45" fmla="*/ 5 h 10"/>
                    <a:gd name="T46" fmla="*/ 0 w 14"/>
                    <a:gd name="T47" fmla="*/ 5 h 10"/>
                    <a:gd name="T48" fmla="*/ 0 w 14"/>
                    <a:gd name="T49" fmla="*/ 5 h 10"/>
                    <a:gd name="T50" fmla="*/ 0 w 14"/>
                    <a:gd name="T51" fmla="*/ 5 h 10"/>
                    <a:gd name="T52" fmla="*/ 0 w 14"/>
                    <a:gd name="T53" fmla="*/ 5 h 10"/>
                    <a:gd name="T54" fmla="*/ 0 w 14"/>
                    <a:gd name="T55" fmla="*/ 5 h 10"/>
                    <a:gd name="T56" fmla="*/ 0 w 14"/>
                    <a:gd name="T57" fmla="*/ 5 h 10"/>
                    <a:gd name="T58" fmla="*/ 5 w 14"/>
                    <a:gd name="T59" fmla="*/ 5 h 10"/>
                    <a:gd name="T60" fmla="*/ 5 w 14"/>
                    <a:gd name="T61" fmla="*/ 0 h 10"/>
                    <a:gd name="T62" fmla="*/ 5 w 14"/>
                    <a:gd name="T63" fmla="*/ 0 h 10"/>
                    <a:gd name="T64" fmla="*/ 5 w 14"/>
                    <a:gd name="T65" fmla="*/ 0 h 10"/>
                    <a:gd name="T66" fmla="*/ 5 w 14"/>
                    <a:gd name="T67" fmla="*/ 0 h 10"/>
                    <a:gd name="T68" fmla="*/ 5 w 14"/>
                    <a:gd name="T69" fmla="*/ 0 h 10"/>
                    <a:gd name="T70" fmla="*/ 5 w 14"/>
                    <a:gd name="T71" fmla="*/ 0 h 10"/>
                    <a:gd name="T72" fmla="*/ 5 w 14"/>
                    <a:gd name="T73" fmla="*/ 0 h 10"/>
                    <a:gd name="T74" fmla="*/ 5 w 14"/>
                    <a:gd name="T75" fmla="*/ 0 h 10"/>
                    <a:gd name="T76" fmla="*/ 9 w 14"/>
                    <a:gd name="T77" fmla="*/ 0 h 10"/>
                    <a:gd name="T78" fmla="*/ 9 w 14"/>
                    <a:gd name="T79" fmla="*/ 0 h 10"/>
                    <a:gd name="T80" fmla="*/ 9 w 14"/>
                    <a:gd name="T81" fmla="*/ 0 h 10"/>
                    <a:gd name="T82" fmla="*/ 9 w 14"/>
                    <a:gd name="T83" fmla="*/ 0 h 10"/>
                    <a:gd name="T84" fmla="*/ 9 w 14"/>
                    <a:gd name="T85" fmla="*/ 0 h 10"/>
                    <a:gd name="T86" fmla="*/ 9 w 14"/>
                    <a:gd name="T87" fmla="*/ 0 h 10"/>
                    <a:gd name="T88" fmla="*/ 14 w 14"/>
                    <a:gd name="T89" fmla="*/ 0 h 10"/>
                    <a:gd name="T90" fmla="*/ 14 w 14"/>
                    <a:gd name="T91" fmla="*/ 0 h 10"/>
                    <a:gd name="T92" fmla="*/ 14 w 14"/>
                    <a:gd name="T93" fmla="*/ 0 h 10"/>
                    <a:gd name="T94" fmla="*/ 14 w 14"/>
                    <a:gd name="T95" fmla="*/ 0 h 10"/>
                    <a:gd name="T96" fmla="*/ 14 w 14"/>
                    <a:gd name="T97" fmla="*/ 0 h 1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4"/>
                    <a:gd name="T148" fmla="*/ 0 h 10"/>
                    <a:gd name="T149" fmla="*/ 14 w 14"/>
                    <a:gd name="T150" fmla="*/ 10 h 1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4" h="10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9" name="Freeform 2166">
                  <a:extLst>
                    <a:ext uri="{FF2B5EF4-FFF2-40B4-BE49-F238E27FC236}">
                      <a16:creationId xmlns:a16="http://schemas.microsoft.com/office/drawing/2014/main" id="{1CCE9F57-2BE1-45DE-8525-B6ACE805A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2736"/>
                  <a:ext cx="9" cy="10"/>
                </a:xfrm>
                <a:custGeom>
                  <a:avLst/>
                  <a:gdLst>
                    <a:gd name="T0" fmla="*/ 9 w 9"/>
                    <a:gd name="T1" fmla="*/ 0 h 10"/>
                    <a:gd name="T2" fmla="*/ 9 w 9"/>
                    <a:gd name="T3" fmla="*/ 5 h 10"/>
                    <a:gd name="T4" fmla="*/ 9 w 9"/>
                    <a:gd name="T5" fmla="*/ 5 h 10"/>
                    <a:gd name="T6" fmla="*/ 9 w 9"/>
                    <a:gd name="T7" fmla="*/ 5 h 10"/>
                    <a:gd name="T8" fmla="*/ 9 w 9"/>
                    <a:gd name="T9" fmla="*/ 5 h 10"/>
                    <a:gd name="T10" fmla="*/ 9 w 9"/>
                    <a:gd name="T11" fmla="*/ 5 h 10"/>
                    <a:gd name="T12" fmla="*/ 9 w 9"/>
                    <a:gd name="T13" fmla="*/ 5 h 10"/>
                    <a:gd name="T14" fmla="*/ 4 w 9"/>
                    <a:gd name="T15" fmla="*/ 5 h 10"/>
                    <a:gd name="T16" fmla="*/ 4 w 9"/>
                    <a:gd name="T17" fmla="*/ 5 h 10"/>
                    <a:gd name="T18" fmla="*/ 4 w 9"/>
                    <a:gd name="T19" fmla="*/ 10 h 10"/>
                    <a:gd name="T20" fmla="*/ 4 w 9"/>
                    <a:gd name="T21" fmla="*/ 10 h 10"/>
                    <a:gd name="T22" fmla="*/ 4 w 9"/>
                    <a:gd name="T23" fmla="*/ 10 h 10"/>
                    <a:gd name="T24" fmla="*/ 4 w 9"/>
                    <a:gd name="T25" fmla="*/ 10 h 10"/>
                    <a:gd name="T26" fmla="*/ 0 w 9"/>
                    <a:gd name="T27" fmla="*/ 10 h 10"/>
                    <a:gd name="T28" fmla="*/ 0 w 9"/>
                    <a:gd name="T29" fmla="*/ 10 h 10"/>
                    <a:gd name="T30" fmla="*/ 0 w 9"/>
                    <a:gd name="T31" fmla="*/ 10 h 10"/>
                    <a:gd name="T32" fmla="*/ 0 w 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0"/>
                    <a:gd name="T53" fmla="*/ 9 w 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0">
                      <a:moveTo>
                        <a:pt x="9" y="0"/>
                      </a:move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0" name="Freeform 2167">
                  <a:extLst>
                    <a:ext uri="{FF2B5EF4-FFF2-40B4-BE49-F238E27FC236}">
                      <a16:creationId xmlns:a16="http://schemas.microsoft.com/office/drawing/2014/main" id="{BF86AFBD-DA5F-498E-B4CD-E4E2430BC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2736"/>
                  <a:ext cx="5" cy="10"/>
                </a:xfrm>
                <a:custGeom>
                  <a:avLst/>
                  <a:gdLst>
                    <a:gd name="T0" fmla="*/ 5 w 5"/>
                    <a:gd name="T1" fmla="*/ 10 h 10"/>
                    <a:gd name="T2" fmla="*/ 5 w 5"/>
                    <a:gd name="T3" fmla="*/ 10 h 10"/>
                    <a:gd name="T4" fmla="*/ 5 w 5"/>
                    <a:gd name="T5" fmla="*/ 10 h 10"/>
                    <a:gd name="T6" fmla="*/ 5 w 5"/>
                    <a:gd name="T7" fmla="*/ 10 h 10"/>
                    <a:gd name="T8" fmla="*/ 5 w 5"/>
                    <a:gd name="T9" fmla="*/ 10 h 10"/>
                    <a:gd name="T10" fmla="*/ 0 w 5"/>
                    <a:gd name="T11" fmla="*/ 10 h 10"/>
                    <a:gd name="T12" fmla="*/ 0 w 5"/>
                    <a:gd name="T13" fmla="*/ 5 h 10"/>
                    <a:gd name="T14" fmla="*/ 0 w 5"/>
                    <a:gd name="T15" fmla="*/ 5 h 10"/>
                    <a:gd name="T16" fmla="*/ 0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0 w 5"/>
                    <a:gd name="T23" fmla="*/ 5 h 10"/>
                    <a:gd name="T24" fmla="*/ 0 w 5"/>
                    <a:gd name="T25" fmla="*/ 5 h 10"/>
                    <a:gd name="T26" fmla="*/ 5 w 5"/>
                    <a:gd name="T27" fmla="*/ 5 h 10"/>
                    <a:gd name="T28" fmla="*/ 5 w 5"/>
                    <a:gd name="T29" fmla="*/ 0 h 10"/>
                    <a:gd name="T30" fmla="*/ 5 w 5"/>
                    <a:gd name="T31" fmla="*/ 0 h 10"/>
                    <a:gd name="T32" fmla="*/ 5 w 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10"/>
                      </a:move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1" name="Freeform 2168">
                  <a:extLst>
                    <a:ext uri="{FF2B5EF4-FFF2-40B4-BE49-F238E27FC236}">
                      <a16:creationId xmlns:a16="http://schemas.microsoft.com/office/drawing/2014/main" id="{62B30C18-00F9-4F4B-83B6-7DB691447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2736"/>
                  <a:ext cx="9" cy="1"/>
                </a:xfrm>
                <a:custGeom>
                  <a:avLst/>
                  <a:gdLst>
                    <a:gd name="T0" fmla="*/ 0 w 9"/>
                    <a:gd name="T1" fmla="*/ 0 h 1"/>
                    <a:gd name="T2" fmla="*/ 0 w 9"/>
                    <a:gd name="T3" fmla="*/ 0 h 1"/>
                    <a:gd name="T4" fmla="*/ 0 w 9"/>
                    <a:gd name="T5" fmla="*/ 0 h 1"/>
                    <a:gd name="T6" fmla="*/ 0 w 9"/>
                    <a:gd name="T7" fmla="*/ 0 h 1"/>
                    <a:gd name="T8" fmla="*/ 0 w 9"/>
                    <a:gd name="T9" fmla="*/ 0 h 1"/>
                    <a:gd name="T10" fmla="*/ 0 w 9"/>
                    <a:gd name="T11" fmla="*/ 0 h 1"/>
                    <a:gd name="T12" fmla="*/ 4 w 9"/>
                    <a:gd name="T13" fmla="*/ 0 h 1"/>
                    <a:gd name="T14" fmla="*/ 4 w 9"/>
                    <a:gd name="T15" fmla="*/ 0 h 1"/>
                    <a:gd name="T16" fmla="*/ 4 w 9"/>
                    <a:gd name="T17" fmla="*/ 0 h 1"/>
                    <a:gd name="T18" fmla="*/ 4 w 9"/>
                    <a:gd name="T19" fmla="*/ 0 h 1"/>
                    <a:gd name="T20" fmla="*/ 4 w 9"/>
                    <a:gd name="T21" fmla="*/ 0 h 1"/>
                    <a:gd name="T22" fmla="*/ 4 w 9"/>
                    <a:gd name="T23" fmla="*/ 0 h 1"/>
                    <a:gd name="T24" fmla="*/ 9 w 9"/>
                    <a:gd name="T25" fmla="*/ 0 h 1"/>
                    <a:gd name="T26" fmla="*/ 9 w 9"/>
                    <a:gd name="T27" fmla="*/ 0 h 1"/>
                    <a:gd name="T28" fmla="*/ 9 w 9"/>
                    <a:gd name="T29" fmla="*/ 0 h 1"/>
                    <a:gd name="T30" fmla="*/ 9 w 9"/>
                    <a:gd name="T31" fmla="*/ 0 h 1"/>
                    <a:gd name="T32" fmla="*/ 9 w 9"/>
                    <a:gd name="T33" fmla="*/ 0 h 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"/>
                    <a:gd name="T53" fmla="*/ 9 w 9"/>
                    <a:gd name="T54" fmla="*/ 1 h 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2" name="Freeform 2169">
                  <a:extLst>
                    <a:ext uri="{FF2B5EF4-FFF2-40B4-BE49-F238E27FC236}">
                      <a16:creationId xmlns:a16="http://schemas.microsoft.com/office/drawing/2014/main" id="{BE710E2A-3346-4FE5-8910-DDDDFD988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2" y="2741"/>
                  <a:ext cx="14" cy="10"/>
                </a:xfrm>
                <a:custGeom>
                  <a:avLst/>
                  <a:gdLst>
                    <a:gd name="T0" fmla="*/ 14 w 14"/>
                    <a:gd name="T1" fmla="*/ 5 h 10"/>
                    <a:gd name="T2" fmla="*/ 14 w 14"/>
                    <a:gd name="T3" fmla="*/ 5 h 10"/>
                    <a:gd name="T4" fmla="*/ 14 w 14"/>
                    <a:gd name="T5" fmla="*/ 5 h 10"/>
                    <a:gd name="T6" fmla="*/ 14 w 14"/>
                    <a:gd name="T7" fmla="*/ 5 h 10"/>
                    <a:gd name="T8" fmla="*/ 14 w 14"/>
                    <a:gd name="T9" fmla="*/ 5 h 10"/>
                    <a:gd name="T10" fmla="*/ 14 w 14"/>
                    <a:gd name="T11" fmla="*/ 5 h 10"/>
                    <a:gd name="T12" fmla="*/ 14 w 14"/>
                    <a:gd name="T13" fmla="*/ 5 h 10"/>
                    <a:gd name="T14" fmla="*/ 14 w 14"/>
                    <a:gd name="T15" fmla="*/ 10 h 10"/>
                    <a:gd name="T16" fmla="*/ 14 w 14"/>
                    <a:gd name="T17" fmla="*/ 10 h 10"/>
                    <a:gd name="T18" fmla="*/ 14 w 14"/>
                    <a:gd name="T19" fmla="*/ 10 h 10"/>
                    <a:gd name="T20" fmla="*/ 14 w 14"/>
                    <a:gd name="T21" fmla="*/ 10 h 10"/>
                    <a:gd name="T22" fmla="*/ 10 w 14"/>
                    <a:gd name="T23" fmla="*/ 10 h 10"/>
                    <a:gd name="T24" fmla="*/ 10 w 14"/>
                    <a:gd name="T25" fmla="*/ 10 h 10"/>
                    <a:gd name="T26" fmla="*/ 10 w 14"/>
                    <a:gd name="T27" fmla="*/ 10 h 10"/>
                    <a:gd name="T28" fmla="*/ 10 w 14"/>
                    <a:gd name="T29" fmla="*/ 10 h 10"/>
                    <a:gd name="T30" fmla="*/ 10 w 14"/>
                    <a:gd name="T31" fmla="*/ 10 h 10"/>
                    <a:gd name="T32" fmla="*/ 10 w 14"/>
                    <a:gd name="T33" fmla="*/ 10 h 10"/>
                    <a:gd name="T34" fmla="*/ 10 w 14"/>
                    <a:gd name="T35" fmla="*/ 10 h 10"/>
                    <a:gd name="T36" fmla="*/ 5 w 14"/>
                    <a:gd name="T37" fmla="*/ 10 h 10"/>
                    <a:gd name="T38" fmla="*/ 5 w 14"/>
                    <a:gd name="T39" fmla="*/ 10 h 10"/>
                    <a:gd name="T40" fmla="*/ 5 w 14"/>
                    <a:gd name="T41" fmla="*/ 10 h 10"/>
                    <a:gd name="T42" fmla="*/ 0 w 14"/>
                    <a:gd name="T43" fmla="*/ 10 h 10"/>
                    <a:gd name="T44" fmla="*/ 0 w 14"/>
                    <a:gd name="T45" fmla="*/ 10 h 10"/>
                    <a:gd name="T46" fmla="*/ 0 w 14"/>
                    <a:gd name="T47" fmla="*/ 10 h 10"/>
                    <a:gd name="T48" fmla="*/ 0 w 14"/>
                    <a:gd name="T49" fmla="*/ 5 h 10"/>
                    <a:gd name="T50" fmla="*/ 0 w 14"/>
                    <a:gd name="T51" fmla="*/ 5 h 10"/>
                    <a:gd name="T52" fmla="*/ 0 w 14"/>
                    <a:gd name="T53" fmla="*/ 5 h 10"/>
                    <a:gd name="T54" fmla="*/ 0 w 14"/>
                    <a:gd name="T55" fmla="*/ 5 h 10"/>
                    <a:gd name="T56" fmla="*/ 0 w 14"/>
                    <a:gd name="T57" fmla="*/ 5 h 10"/>
                    <a:gd name="T58" fmla="*/ 5 w 14"/>
                    <a:gd name="T59" fmla="*/ 5 h 10"/>
                    <a:gd name="T60" fmla="*/ 5 w 14"/>
                    <a:gd name="T61" fmla="*/ 5 h 10"/>
                    <a:gd name="T62" fmla="*/ 5 w 14"/>
                    <a:gd name="T63" fmla="*/ 0 h 10"/>
                    <a:gd name="T64" fmla="*/ 5 w 14"/>
                    <a:gd name="T65" fmla="*/ 0 h 10"/>
                    <a:gd name="T66" fmla="*/ 5 w 14"/>
                    <a:gd name="T67" fmla="*/ 0 h 10"/>
                    <a:gd name="T68" fmla="*/ 5 w 14"/>
                    <a:gd name="T69" fmla="*/ 0 h 10"/>
                    <a:gd name="T70" fmla="*/ 5 w 14"/>
                    <a:gd name="T71" fmla="*/ 0 h 10"/>
                    <a:gd name="T72" fmla="*/ 5 w 14"/>
                    <a:gd name="T73" fmla="*/ 0 h 10"/>
                    <a:gd name="T74" fmla="*/ 10 w 14"/>
                    <a:gd name="T75" fmla="*/ 0 h 10"/>
                    <a:gd name="T76" fmla="*/ 10 w 14"/>
                    <a:gd name="T77" fmla="*/ 0 h 10"/>
                    <a:gd name="T78" fmla="*/ 10 w 14"/>
                    <a:gd name="T79" fmla="*/ 0 h 10"/>
                    <a:gd name="T80" fmla="*/ 10 w 14"/>
                    <a:gd name="T81" fmla="*/ 0 h 10"/>
                    <a:gd name="T82" fmla="*/ 10 w 14"/>
                    <a:gd name="T83" fmla="*/ 0 h 10"/>
                    <a:gd name="T84" fmla="*/ 10 w 14"/>
                    <a:gd name="T85" fmla="*/ 0 h 10"/>
                    <a:gd name="T86" fmla="*/ 10 w 14"/>
                    <a:gd name="T87" fmla="*/ 0 h 10"/>
                    <a:gd name="T88" fmla="*/ 10 w 14"/>
                    <a:gd name="T89" fmla="*/ 0 h 10"/>
                    <a:gd name="T90" fmla="*/ 10 w 14"/>
                    <a:gd name="T91" fmla="*/ 0 h 10"/>
                    <a:gd name="T92" fmla="*/ 10 w 14"/>
                    <a:gd name="T93" fmla="*/ 0 h 10"/>
                    <a:gd name="T94" fmla="*/ 10 w 14"/>
                    <a:gd name="T95" fmla="*/ 0 h 10"/>
                    <a:gd name="T96" fmla="*/ 14 w 14"/>
                    <a:gd name="T97" fmla="*/ 5 h 10"/>
                    <a:gd name="T98" fmla="*/ 14 w 14"/>
                    <a:gd name="T99" fmla="*/ 5 h 10"/>
                    <a:gd name="T100" fmla="*/ 14 w 14"/>
                    <a:gd name="T101" fmla="*/ 5 h 10"/>
                    <a:gd name="T102" fmla="*/ 14 w 14"/>
                    <a:gd name="T103" fmla="*/ 5 h 1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"/>
                    <a:gd name="T157" fmla="*/ 0 h 10"/>
                    <a:gd name="T158" fmla="*/ 14 w 14"/>
                    <a:gd name="T159" fmla="*/ 10 h 1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" h="1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3" name="Freeform 2170">
                  <a:extLst>
                    <a:ext uri="{FF2B5EF4-FFF2-40B4-BE49-F238E27FC236}">
                      <a16:creationId xmlns:a16="http://schemas.microsoft.com/office/drawing/2014/main" id="{FC2C01CB-47A5-40D3-A359-F669BB5E8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2746"/>
                  <a:ext cx="4" cy="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0 h 5"/>
                    <a:gd name="T4" fmla="*/ 4 w 4"/>
                    <a:gd name="T5" fmla="*/ 0 h 5"/>
                    <a:gd name="T6" fmla="*/ 4 w 4"/>
                    <a:gd name="T7" fmla="*/ 0 h 5"/>
                    <a:gd name="T8" fmla="*/ 4 w 4"/>
                    <a:gd name="T9" fmla="*/ 0 h 5"/>
                    <a:gd name="T10" fmla="*/ 4 w 4"/>
                    <a:gd name="T11" fmla="*/ 0 h 5"/>
                    <a:gd name="T12" fmla="*/ 4 w 4"/>
                    <a:gd name="T13" fmla="*/ 0 h 5"/>
                    <a:gd name="T14" fmla="*/ 4 w 4"/>
                    <a:gd name="T15" fmla="*/ 5 h 5"/>
                    <a:gd name="T16" fmla="*/ 4 w 4"/>
                    <a:gd name="T17" fmla="*/ 5 h 5"/>
                    <a:gd name="T18" fmla="*/ 4 w 4"/>
                    <a:gd name="T19" fmla="*/ 5 h 5"/>
                    <a:gd name="T20" fmla="*/ 4 w 4"/>
                    <a:gd name="T21" fmla="*/ 5 h 5"/>
                    <a:gd name="T22" fmla="*/ 0 w 4"/>
                    <a:gd name="T23" fmla="*/ 5 h 5"/>
                    <a:gd name="T24" fmla="*/ 0 w 4"/>
                    <a:gd name="T25" fmla="*/ 5 h 5"/>
                    <a:gd name="T26" fmla="*/ 0 w 4"/>
                    <a:gd name="T27" fmla="*/ 5 h 5"/>
                    <a:gd name="T28" fmla="*/ 0 w 4"/>
                    <a:gd name="T29" fmla="*/ 5 h 5"/>
                    <a:gd name="T30" fmla="*/ 0 w 4"/>
                    <a:gd name="T31" fmla="*/ 5 h 5"/>
                    <a:gd name="T32" fmla="*/ 0 w 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5"/>
                    <a:gd name="T53" fmla="*/ 4 w 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4" name="Line 2171">
                  <a:extLst>
                    <a:ext uri="{FF2B5EF4-FFF2-40B4-BE49-F238E27FC236}">
                      <a16:creationId xmlns:a16="http://schemas.microsoft.com/office/drawing/2014/main" id="{3C2F7223-3762-4D78-BB6A-623E71989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07" y="2751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5" name="Freeform 2172">
                  <a:extLst>
                    <a:ext uri="{FF2B5EF4-FFF2-40B4-BE49-F238E27FC236}">
                      <a16:creationId xmlns:a16="http://schemas.microsoft.com/office/drawing/2014/main" id="{2D6C2598-A348-45B3-848E-853A8BAC0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2" y="2741"/>
                  <a:ext cx="5" cy="10"/>
                </a:xfrm>
                <a:custGeom>
                  <a:avLst/>
                  <a:gdLst>
                    <a:gd name="T0" fmla="*/ 5 w 5"/>
                    <a:gd name="T1" fmla="*/ 10 h 10"/>
                    <a:gd name="T2" fmla="*/ 5 w 5"/>
                    <a:gd name="T3" fmla="*/ 10 h 10"/>
                    <a:gd name="T4" fmla="*/ 0 w 5"/>
                    <a:gd name="T5" fmla="*/ 10 h 10"/>
                    <a:gd name="T6" fmla="*/ 0 w 5"/>
                    <a:gd name="T7" fmla="*/ 10 h 10"/>
                    <a:gd name="T8" fmla="*/ 0 w 5"/>
                    <a:gd name="T9" fmla="*/ 10 h 10"/>
                    <a:gd name="T10" fmla="*/ 0 w 5"/>
                    <a:gd name="T11" fmla="*/ 5 h 10"/>
                    <a:gd name="T12" fmla="*/ 0 w 5"/>
                    <a:gd name="T13" fmla="*/ 5 h 10"/>
                    <a:gd name="T14" fmla="*/ 0 w 5"/>
                    <a:gd name="T15" fmla="*/ 5 h 10"/>
                    <a:gd name="T16" fmla="*/ 0 w 5"/>
                    <a:gd name="T17" fmla="*/ 5 h 10"/>
                    <a:gd name="T18" fmla="*/ 0 w 5"/>
                    <a:gd name="T19" fmla="*/ 5 h 10"/>
                    <a:gd name="T20" fmla="*/ 5 w 5"/>
                    <a:gd name="T21" fmla="*/ 5 h 10"/>
                    <a:gd name="T22" fmla="*/ 5 w 5"/>
                    <a:gd name="T23" fmla="*/ 5 h 10"/>
                    <a:gd name="T24" fmla="*/ 5 w 5"/>
                    <a:gd name="T25" fmla="*/ 0 h 10"/>
                    <a:gd name="T26" fmla="*/ 5 w 5"/>
                    <a:gd name="T27" fmla="*/ 0 h 10"/>
                    <a:gd name="T28" fmla="*/ 5 w 5"/>
                    <a:gd name="T29" fmla="*/ 0 h 10"/>
                    <a:gd name="T30" fmla="*/ 5 w 5"/>
                    <a:gd name="T31" fmla="*/ 0 h 10"/>
                    <a:gd name="T32" fmla="*/ 5 w 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10"/>
                      </a:move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6" name="Freeform 2173">
                  <a:extLst>
                    <a:ext uri="{FF2B5EF4-FFF2-40B4-BE49-F238E27FC236}">
                      <a16:creationId xmlns:a16="http://schemas.microsoft.com/office/drawing/2014/main" id="{0E844319-AA0D-42E7-A0FA-ECAACDF43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7" y="2741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0 w 9"/>
                    <a:gd name="T3" fmla="*/ 0 h 5"/>
                    <a:gd name="T4" fmla="*/ 5 w 9"/>
                    <a:gd name="T5" fmla="*/ 0 h 5"/>
                    <a:gd name="T6" fmla="*/ 5 w 9"/>
                    <a:gd name="T7" fmla="*/ 0 h 5"/>
                    <a:gd name="T8" fmla="*/ 5 w 9"/>
                    <a:gd name="T9" fmla="*/ 0 h 5"/>
                    <a:gd name="T10" fmla="*/ 5 w 9"/>
                    <a:gd name="T11" fmla="*/ 0 h 5"/>
                    <a:gd name="T12" fmla="*/ 5 w 9"/>
                    <a:gd name="T13" fmla="*/ 0 h 5"/>
                    <a:gd name="T14" fmla="*/ 5 w 9"/>
                    <a:gd name="T15" fmla="*/ 0 h 5"/>
                    <a:gd name="T16" fmla="*/ 5 w 9"/>
                    <a:gd name="T17" fmla="*/ 0 h 5"/>
                    <a:gd name="T18" fmla="*/ 5 w 9"/>
                    <a:gd name="T19" fmla="*/ 0 h 5"/>
                    <a:gd name="T20" fmla="*/ 5 w 9"/>
                    <a:gd name="T21" fmla="*/ 0 h 5"/>
                    <a:gd name="T22" fmla="*/ 5 w 9"/>
                    <a:gd name="T23" fmla="*/ 0 h 5"/>
                    <a:gd name="T24" fmla="*/ 5 w 9"/>
                    <a:gd name="T25" fmla="*/ 0 h 5"/>
                    <a:gd name="T26" fmla="*/ 9 w 9"/>
                    <a:gd name="T27" fmla="*/ 5 h 5"/>
                    <a:gd name="T28" fmla="*/ 9 w 9"/>
                    <a:gd name="T29" fmla="*/ 5 h 5"/>
                    <a:gd name="T30" fmla="*/ 9 w 9"/>
                    <a:gd name="T31" fmla="*/ 5 h 5"/>
                    <a:gd name="T32" fmla="*/ 9 w 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"/>
                    <a:gd name="T53" fmla="*/ 9 w 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7" name="Freeform 2174">
                  <a:extLst>
                    <a:ext uri="{FF2B5EF4-FFF2-40B4-BE49-F238E27FC236}">
                      <a16:creationId xmlns:a16="http://schemas.microsoft.com/office/drawing/2014/main" id="{15928468-6263-45BC-A426-CCF62CB12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2741"/>
                  <a:ext cx="48" cy="82"/>
                </a:xfrm>
                <a:custGeom>
                  <a:avLst/>
                  <a:gdLst>
                    <a:gd name="T0" fmla="*/ 5 w 48"/>
                    <a:gd name="T1" fmla="*/ 0 h 82"/>
                    <a:gd name="T2" fmla="*/ 5 w 48"/>
                    <a:gd name="T3" fmla="*/ 5 h 82"/>
                    <a:gd name="T4" fmla="*/ 10 w 48"/>
                    <a:gd name="T5" fmla="*/ 10 h 82"/>
                    <a:gd name="T6" fmla="*/ 15 w 48"/>
                    <a:gd name="T7" fmla="*/ 15 h 82"/>
                    <a:gd name="T8" fmla="*/ 19 w 48"/>
                    <a:gd name="T9" fmla="*/ 20 h 82"/>
                    <a:gd name="T10" fmla="*/ 24 w 48"/>
                    <a:gd name="T11" fmla="*/ 24 h 82"/>
                    <a:gd name="T12" fmla="*/ 29 w 48"/>
                    <a:gd name="T13" fmla="*/ 29 h 82"/>
                    <a:gd name="T14" fmla="*/ 34 w 48"/>
                    <a:gd name="T15" fmla="*/ 34 h 82"/>
                    <a:gd name="T16" fmla="*/ 39 w 48"/>
                    <a:gd name="T17" fmla="*/ 39 h 82"/>
                    <a:gd name="T18" fmla="*/ 44 w 48"/>
                    <a:gd name="T19" fmla="*/ 44 h 82"/>
                    <a:gd name="T20" fmla="*/ 44 w 48"/>
                    <a:gd name="T21" fmla="*/ 49 h 82"/>
                    <a:gd name="T22" fmla="*/ 48 w 48"/>
                    <a:gd name="T23" fmla="*/ 53 h 82"/>
                    <a:gd name="T24" fmla="*/ 48 w 48"/>
                    <a:gd name="T25" fmla="*/ 58 h 82"/>
                    <a:gd name="T26" fmla="*/ 48 w 48"/>
                    <a:gd name="T27" fmla="*/ 63 h 82"/>
                    <a:gd name="T28" fmla="*/ 48 w 48"/>
                    <a:gd name="T29" fmla="*/ 68 h 82"/>
                    <a:gd name="T30" fmla="*/ 44 w 48"/>
                    <a:gd name="T31" fmla="*/ 78 h 82"/>
                    <a:gd name="T32" fmla="*/ 39 w 48"/>
                    <a:gd name="T33" fmla="*/ 82 h 82"/>
                    <a:gd name="T34" fmla="*/ 39 w 48"/>
                    <a:gd name="T35" fmla="*/ 82 h 82"/>
                    <a:gd name="T36" fmla="*/ 39 w 48"/>
                    <a:gd name="T37" fmla="*/ 82 h 82"/>
                    <a:gd name="T38" fmla="*/ 39 w 48"/>
                    <a:gd name="T39" fmla="*/ 82 h 82"/>
                    <a:gd name="T40" fmla="*/ 39 w 48"/>
                    <a:gd name="T41" fmla="*/ 78 h 82"/>
                    <a:gd name="T42" fmla="*/ 34 w 48"/>
                    <a:gd name="T43" fmla="*/ 73 h 82"/>
                    <a:gd name="T44" fmla="*/ 34 w 48"/>
                    <a:gd name="T45" fmla="*/ 68 h 82"/>
                    <a:gd name="T46" fmla="*/ 29 w 48"/>
                    <a:gd name="T47" fmla="*/ 63 h 82"/>
                    <a:gd name="T48" fmla="*/ 29 w 48"/>
                    <a:gd name="T49" fmla="*/ 58 h 82"/>
                    <a:gd name="T50" fmla="*/ 24 w 48"/>
                    <a:gd name="T51" fmla="*/ 53 h 82"/>
                    <a:gd name="T52" fmla="*/ 19 w 48"/>
                    <a:gd name="T53" fmla="*/ 49 h 82"/>
                    <a:gd name="T54" fmla="*/ 19 w 48"/>
                    <a:gd name="T55" fmla="*/ 44 h 82"/>
                    <a:gd name="T56" fmla="*/ 15 w 48"/>
                    <a:gd name="T57" fmla="*/ 39 h 82"/>
                    <a:gd name="T58" fmla="*/ 10 w 48"/>
                    <a:gd name="T59" fmla="*/ 34 h 82"/>
                    <a:gd name="T60" fmla="*/ 10 w 48"/>
                    <a:gd name="T61" fmla="*/ 29 h 82"/>
                    <a:gd name="T62" fmla="*/ 5 w 48"/>
                    <a:gd name="T63" fmla="*/ 24 h 82"/>
                    <a:gd name="T64" fmla="*/ 5 w 48"/>
                    <a:gd name="T65" fmla="*/ 20 h 82"/>
                    <a:gd name="T66" fmla="*/ 0 w 48"/>
                    <a:gd name="T67" fmla="*/ 15 h 82"/>
                    <a:gd name="T68" fmla="*/ 0 w 48"/>
                    <a:gd name="T69" fmla="*/ 10 h 82"/>
                    <a:gd name="T70" fmla="*/ 0 w 48"/>
                    <a:gd name="T71" fmla="*/ 0 h 82"/>
                    <a:gd name="T72" fmla="*/ 0 w 48"/>
                    <a:gd name="T73" fmla="*/ 5 h 82"/>
                    <a:gd name="T74" fmla="*/ 5 w 48"/>
                    <a:gd name="T75" fmla="*/ 5 h 82"/>
                    <a:gd name="T76" fmla="*/ 5 w 48"/>
                    <a:gd name="T77" fmla="*/ 0 h 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8"/>
                    <a:gd name="T118" fmla="*/ 0 h 82"/>
                    <a:gd name="T119" fmla="*/ 48 w 48"/>
                    <a:gd name="T120" fmla="*/ 82 h 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8" h="82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5"/>
                      </a:lnTo>
                      <a:lnTo>
                        <a:pt x="19" y="20"/>
                      </a:lnTo>
                      <a:lnTo>
                        <a:pt x="24" y="24"/>
                      </a:lnTo>
                      <a:lnTo>
                        <a:pt x="29" y="29"/>
                      </a:lnTo>
                      <a:lnTo>
                        <a:pt x="34" y="34"/>
                      </a:lnTo>
                      <a:lnTo>
                        <a:pt x="39" y="39"/>
                      </a:lnTo>
                      <a:lnTo>
                        <a:pt x="44" y="44"/>
                      </a:lnTo>
                      <a:lnTo>
                        <a:pt x="44" y="49"/>
                      </a:lnTo>
                      <a:lnTo>
                        <a:pt x="48" y="53"/>
                      </a:lnTo>
                      <a:lnTo>
                        <a:pt x="48" y="58"/>
                      </a:lnTo>
                      <a:lnTo>
                        <a:pt x="48" y="63"/>
                      </a:lnTo>
                      <a:lnTo>
                        <a:pt x="48" y="68"/>
                      </a:lnTo>
                      <a:lnTo>
                        <a:pt x="44" y="78"/>
                      </a:lnTo>
                      <a:lnTo>
                        <a:pt x="39" y="82"/>
                      </a:lnTo>
                      <a:lnTo>
                        <a:pt x="39" y="78"/>
                      </a:lnTo>
                      <a:lnTo>
                        <a:pt x="34" y="73"/>
                      </a:lnTo>
                      <a:lnTo>
                        <a:pt x="34" y="68"/>
                      </a:lnTo>
                      <a:lnTo>
                        <a:pt x="29" y="63"/>
                      </a:lnTo>
                      <a:lnTo>
                        <a:pt x="29" y="58"/>
                      </a:lnTo>
                      <a:lnTo>
                        <a:pt x="24" y="53"/>
                      </a:lnTo>
                      <a:lnTo>
                        <a:pt x="19" y="49"/>
                      </a:lnTo>
                      <a:lnTo>
                        <a:pt x="19" y="44"/>
                      </a:lnTo>
                      <a:lnTo>
                        <a:pt x="15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8" name="Freeform 2175">
                  <a:extLst>
                    <a:ext uri="{FF2B5EF4-FFF2-40B4-BE49-F238E27FC236}">
                      <a16:creationId xmlns:a16="http://schemas.microsoft.com/office/drawing/2014/main" id="{012B5E28-7298-4C2B-8E1A-44509B95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2741"/>
                  <a:ext cx="43" cy="82"/>
                </a:xfrm>
                <a:custGeom>
                  <a:avLst/>
                  <a:gdLst>
                    <a:gd name="T0" fmla="*/ 0 w 43"/>
                    <a:gd name="T1" fmla="*/ 0 h 82"/>
                    <a:gd name="T2" fmla="*/ 0 w 43"/>
                    <a:gd name="T3" fmla="*/ 5 h 82"/>
                    <a:gd name="T4" fmla="*/ 5 w 43"/>
                    <a:gd name="T5" fmla="*/ 10 h 82"/>
                    <a:gd name="T6" fmla="*/ 10 w 43"/>
                    <a:gd name="T7" fmla="*/ 15 h 82"/>
                    <a:gd name="T8" fmla="*/ 14 w 43"/>
                    <a:gd name="T9" fmla="*/ 20 h 82"/>
                    <a:gd name="T10" fmla="*/ 19 w 43"/>
                    <a:gd name="T11" fmla="*/ 24 h 82"/>
                    <a:gd name="T12" fmla="*/ 24 w 43"/>
                    <a:gd name="T13" fmla="*/ 29 h 82"/>
                    <a:gd name="T14" fmla="*/ 29 w 43"/>
                    <a:gd name="T15" fmla="*/ 34 h 82"/>
                    <a:gd name="T16" fmla="*/ 34 w 43"/>
                    <a:gd name="T17" fmla="*/ 39 h 82"/>
                    <a:gd name="T18" fmla="*/ 39 w 43"/>
                    <a:gd name="T19" fmla="*/ 44 h 82"/>
                    <a:gd name="T20" fmla="*/ 39 w 43"/>
                    <a:gd name="T21" fmla="*/ 49 h 82"/>
                    <a:gd name="T22" fmla="*/ 43 w 43"/>
                    <a:gd name="T23" fmla="*/ 53 h 82"/>
                    <a:gd name="T24" fmla="*/ 43 w 43"/>
                    <a:gd name="T25" fmla="*/ 58 h 82"/>
                    <a:gd name="T26" fmla="*/ 43 w 43"/>
                    <a:gd name="T27" fmla="*/ 63 h 82"/>
                    <a:gd name="T28" fmla="*/ 43 w 43"/>
                    <a:gd name="T29" fmla="*/ 68 h 82"/>
                    <a:gd name="T30" fmla="*/ 39 w 43"/>
                    <a:gd name="T31" fmla="*/ 78 h 82"/>
                    <a:gd name="T32" fmla="*/ 34 w 43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82"/>
                    <a:gd name="T53" fmla="*/ 43 w 43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8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10" y="15"/>
                      </a:lnTo>
                      <a:lnTo>
                        <a:pt x="14" y="20"/>
                      </a:lnTo>
                      <a:lnTo>
                        <a:pt x="19" y="24"/>
                      </a:lnTo>
                      <a:lnTo>
                        <a:pt x="24" y="29"/>
                      </a:lnTo>
                      <a:lnTo>
                        <a:pt x="29" y="34"/>
                      </a:lnTo>
                      <a:lnTo>
                        <a:pt x="34" y="39"/>
                      </a:lnTo>
                      <a:lnTo>
                        <a:pt x="39" y="44"/>
                      </a:lnTo>
                      <a:lnTo>
                        <a:pt x="39" y="49"/>
                      </a:lnTo>
                      <a:lnTo>
                        <a:pt x="43" y="53"/>
                      </a:lnTo>
                      <a:lnTo>
                        <a:pt x="43" y="58"/>
                      </a:lnTo>
                      <a:lnTo>
                        <a:pt x="43" y="63"/>
                      </a:lnTo>
                      <a:lnTo>
                        <a:pt x="43" y="68"/>
                      </a:lnTo>
                      <a:lnTo>
                        <a:pt x="39" y="78"/>
                      </a:lnTo>
                      <a:lnTo>
                        <a:pt x="34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9" name="Line 2176">
                  <a:extLst>
                    <a:ext uri="{FF2B5EF4-FFF2-40B4-BE49-F238E27FC236}">
                      <a16:creationId xmlns:a16="http://schemas.microsoft.com/office/drawing/2014/main" id="{EBFA4C02-E09F-47BB-8F68-0760E3FD8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2" y="282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0" name="Freeform 2177">
                  <a:extLst>
                    <a:ext uri="{FF2B5EF4-FFF2-40B4-BE49-F238E27FC236}">
                      <a16:creationId xmlns:a16="http://schemas.microsoft.com/office/drawing/2014/main" id="{0D972351-9860-41EF-A6AF-F51E6E029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2741"/>
                  <a:ext cx="39" cy="82"/>
                </a:xfrm>
                <a:custGeom>
                  <a:avLst/>
                  <a:gdLst>
                    <a:gd name="T0" fmla="*/ 39 w 39"/>
                    <a:gd name="T1" fmla="*/ 82 h 82"/>
                    <a:gd name="T2" fmla="*/ 39 w 39"/>
                    <a:gd name="T3" fmla="*/ 78 h 82"/>
                    <a:gd name="T4" fmla="*/ 34 w 39"/>
                    <a:gd name="T5" fmla="*/ 73 h 82"/>
                    <a:gd name="T6" fmla="*/ 34 w 39"/>
                    <a:gd name="T7" fmla="*/ 68 h 82"/>
                    <a:gd name="T8" fmla="*/ 29 w 39"/>
                    <a:gd name="T9" fmla="*/ 63 h 82"/>
                    <a:gd name="T10" fmla="*/ 29 w 39"/>
                    <a:gd name="T11" fmla="*/ 58 h 82"/>
                    <a:gd name="T12" fmla="*/ 24 w 39"/>
                    <a:gd name="T13" fmla="*/ 53 h 82"/>
                    <a:gd name="T14" fmla="*/ 19 w 39"/>
                    <a:gd name="T15" fmla="*/ 49 h 82"/>
                    <a:gd name="T16" fmla="*/ 19 w 39"/>
                    <a:gd name="T17" fmla="*/ 44 h 82"/>
                    <a:gd name="T18" fmla="*/ 15 w 39"/>
                    <a:gd name="T19" fmla="*/ 39 h 82"/>
                    <a:gd name="T20" fmla="*/ 10 w 39"/>
                    <a:gd name="T21" fmla="*/ 34 h 82"/>
                    <a:gd name="T22" fmla="*/ 10 w 39"/>
                    <a:gd name="T23" fmla="*/ 29 h 82"/>
                    <a:gd name="T24" fmla="*/ 5 w 39"/>
                    <a:gd name="T25" fmla="*/ 24 h 82"/>
                    <a:gd name="T26" fmla="*/ 5 w 39"/>
                    <a:gd name="T27" fmla="*/ 20 h 82"/>
                    <a:gd name="T28" fmla="*/ 0 w 39"/>
                    <a:gd name="T29" fmla="*/ 15 h 82"/>
                    <a:gd name="T30" fmla="*/ 0 w 39"/>
                    <a:gd name="T31" fmla="*/ 10 h 82"/>
                    <a:gd name="T32" fmla="*/ 0 w 39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82"/>
                    <a:gd name="T53" fmla="*/ 39 w 39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82">
                      <a:moveTo>
                        <a:pt x="39" y="82"/>
                      </a:moveTo>
                      <a:lnTo>
                        <a:pt x="39" y="78"/>
                      </a:lnTo>
                      <a:lnTo>
                        <a:pt x="34" y="73"/>
                      </a:lnTo>
                      <a:lnTo>
                        <a:pt x="34" y="68"/>
                      </a:lnTo>
                      <a:lnTo>
                        <a:pt x="29" y="63"/>
                      </a:lnTo>
                      <a:lnTo>
                        <a:pt x="29" y="58"/>
                      </a:lnTo>
                      <a:lnTo>
                        <a:pt x="24" y="53"/>
                      </a:lnTo>
                      <a:lnTo>
                        <a:pt x="19" y="49"/>
                      </a:lnTo>
                      <a:lnTo>
                        <a:pt x="19" y="44"/>
                      </a:lnTo>
                      <a:lnTo>
                        <a:pt x="15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1" name="Line 2178">
                  <a:extLst>
                    <a:ext uri="{FF2B5EF4-FFF2-40B4-BE49-F238E27FC236}">
                      <a16:creationId xmlns:a16="http://schemas.microsoft.com/office/drawing/2014/main" id="{BF14BE66-86BC-4051-B3F7-72F2BDE01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3" y="2746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2" name="Freeform 2179">
                  <a:extLst>
                    <a:ext uri="{FF2B5EF4-FFF2-40B4-BE49-F238E27FC236}">
                      <a16:creationId xmlns:a16="http://schemas.microsoft.com/office/drawing/2014/main" id="{8EC9F93D-88E9-4911-B152-4188FE415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2756"/>
                  <a:ext cx="222" cy="695"/>
                </a:xfrm>
                <a:custGeom>
                  <a:avLst/>
                  <a:gdLst>
                    <a:gd name="T0" fmla="*/ 121 w 222"/>
                    <a:gd name="T1" fmla="*/ 91 h 695"/>
                    <a:gd name="T2" fmla="*/ 121 w 222"/>
                    <a:gd name="T3" fmla="*/ 140 h 695"/>
                    <a:gd name="T4" fmla="*/ 121 w 222"/>
                    <a:gd name="T5" fmla="*/ 193 h 695"/>
                    <a:gd name="T6" fmla="*/ 121 w 222"/>
                    <a:gd name="T7" fmla="*/ 251 h 695"/>
                    <a:gd name="T8" fmla="*/ 126 w 222"/>
                    <a:gd name="T9" fmla="*/ 299 h 695"/>
                    <a:gd name="T10" fmla="*/ 131 w 222"/>
                    <a:gd name="T11" fmla="*/ 357 h 695"/>
                    <a:gd name="T12" fmla="*/ 150 w 222"/>
                    <a:gd name="T13" fmla="*/ 415 h 695"/>
                    <a:gd name="T14" fmla="*/ 169 w 222"/>
                    <a:gd name="T15" fmla="*/ 473 h 695"/>
                    <a:gd name="T16" fmla="*/ 189 w 222"/>
                    <a:gd name="T17" fmla="*/ 536 h 695"/>
                    <a:gd name="T18" fmla="*/ 203 w 222"/>
                    <a:gd name="T19" fmla="*/ 594 h 695"/>
                    <a:gd name="T20" fmla="*/ 222 w 222"/>
                    <a:gd name="T21" fmla="*/ 652 h 695"/>
                    <a:gd name="T22" fmla="*/ 218 w 222"/>
                    <a:gd name="T23" fmla="*/ 690 h 695"/>
                    <a:gd name="T24" fmla="*/ 208 w 222"/>
                    <a:gd name="T25" fmla="*/ 695 h 695"/>
                    <a:gd name="T26" fmla="*/ 193 w 222"/>
                    <a:gd name="T27" fmla="*/ 695 h 695"/>
                    <a:gd name="T28" fmla="*/ 184 w 222"/>
                    <a:gd name="T29" fmla="*/ 695 h 695"/>
                    <a:gd name="T30" fmla="*/ 169 w 222"/>
                    <a:gd name="T31" fmla="*/ 695 h 695"/>
                    <a:gd name="T32" fmla="*/ 160 w 222"/>
                    <a:gd name="T33" fmla="*/ 690 h 695"/>
                    <a:gd name="T34" fmla="*/ 155 w 222"/>
                    <a:gd name="T35" fmla="*/ 680 h 695"/>
                    <a:gd name="T36" fmla="*/ 160 w 222"/>
                    <a:gd name="T37" fmla="*/ 676 h 695"/>
                    <a:gd name="T38" fmla="*/ 169 w 222"/>
                    <a:gd name="T39" fmla="*/ 666 h 695"/>
                    <a:gd name="T40" fmla="*/ 174 w 222"/>
                    <a:gd name="T41" fmla="*/ 652 h 695"/>
                    <a:gd name="T42" fmla="*/ 174 w 222"/>
                    <a:gd name="T43" fmla="*/ 642 h 695"/>
                    <a:gd name="T44" fmla="*/ 169 w 222"/>
                    <a:gd name="T45" fmla="*/ 618 h 695"/>
                    <a:gd name="T46" fmla="*/ 160 w 222"/>
                    <a:gd name="T47" fmla="*/ 565 h 695"/>
                    <a:gd name="T48" fmla="*/ 155 w 222"/>
                    <a:gd name="T49" fmla="*/ 516 h 695"/>
                    <a:gd name="T50" fmla="*/ 145 w 222"/>
                    <a:gd name="T51" fmla="*/ 468 h 695"/>
                    <a:gd name="T52" fmla="*/ 131 w 222"/>
                    <a:gd name="T53" fmla="*/ 415 h 695"/>
                    <a:gd name="T54" fmla="*/ 121 w 222"/>
                    <a:gd name="T55" fmla="*/ 367 h 695"/>
                    <a:gd name="T56" fmla="*/ 116 w 222"/>
                    <a:gd name="T57" fmla="*/ 352 h 695"/>
                    <a:gd name="T58" fmla="*/ 102 w 222"/>
                    <a:gd name="T59" fmla="*/ 338 h 695"/>
                    <a:gd name="T60" fmla="*/ 92 w 222"/>
                    <a:gd name="T61" fmla="*/ 323 h 695"/>
                    <a:gd name="T62" fmla="*/ 82 w 222"/>
                    <a:gd name="T63" fmla="*/ 309 h 695"/>
                    <a:gd name="T64" fmla="*/ 82 w 222"/>
                    <a:gd name="T65" fmla="*/ 289 h 695"/>
                    <a:gd name="T66" fmla="*/ 87 w 222"/>
                    <a:gd name="T67" fmla="*/ 251 h 695"/>
                    <a:gd name="T68" fmla="*/ 77 w 222"/>
                    <a:gd name="T69" fmla="*/ 207 h 695"/>
                    <a:gd name="T70" fmla="*/ 58 w 222"/>
                    <a:gd name="T71" fmla="*/ 164 h 695"/>
                    <a:gd name="T72" fmla="*/ 39 w 222"/>
                    <a:gd name="T73" fmla="*/ 125 h 695"/>
                    <a:gd name="T74" fmla="*/ 15 w 222"/>
                    <a:gd name="T75" fmla="*/ 87 h 695"/>
                    <a:gd name="T76" fmla="*/ 0 w 222"/>
                    <a:gd name="T77" fmla="*/ 58 h 695"/>
                    <a:gd name="T78" fmla="*/ 0 w 222"/>
                    <a:gd name="T79" fmla="*/ 43 h 695"/>
                    <a:gd name="T80" fmla="*/ 0 w 222"/>
                    <a:gd name="T81" fmla="*/ 34 h 695"/>
                    <a:gd name="T82" fmla="*/ 0 w 222"/>
                    <a:gd name="T83" fmla="*/ 24 h 695"/>
                    <a:gd name="T84" fmla="*/ 0 w 222"/>
                    <a:gd name="T85" fmla="*/ 9 h 695"/>
                    <a:gd name="T86" fmla="*/ 0 w 222"/>
                    <a:gd name="T87" fmla="*/ 0 h 695"/>
                    <a:gd name="T88" fmla="*/ 10 w 222"/>
                    <a:gd name="T89" fmla="*/ 5 h 695"/>
                    <a:gd name="T90" fmla="*/ 15 w 222"/>
                    <a:gd name="T91" fmla="*/ 9 h 695"/>
                    <a:gd name="T92" fmla="*/ 24 w 222"/>
                    <a:gd name="T93" fmla="*/ 14 h 695"/>
                    <a:gd name="T94" fmla="*/ 34 w 222"/>
                    <a:gd name="T95" fmla="*/ 14 h 695"/>
                    <a:gd name="T96" fmla="*/ 49 w 222"/>
                    <a:gd name="T97" fmla="*/ 14 h 695"/>
                    <a:gd name="T98" fmla="*/ 58 w 222"/>
                    <a:gd name="T99" fmla="*/ 5 h 695"/>
                    <a:gd name="T100" fmla="*/ 68 w 222"/>
                    <a:gd name="T101" fmla="*/ 0 h 695"/>
                    <a:gd name="T102" fmla="*/ 82 w 222"/>
                    <a:gd name="T103" fmla="*/ 0 h 695"/>
                    <a:gd name="T104" fmla="*/ 92 w 222"/>
                    <a:gd name="T105" fmla="*/ 5 h 695"/>
                    <a:gd name="T106" fmla="*/ 106 w 222"/>
                    <a:gd name="T107" fmla="*/ 14 h 695"/>
                    <a:gd name="T108" fmla="*/ 116 w 222"/>
                    <a:gd name="T109" fmla="*/ 14 h 6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2"/>
                    <a:gd name="T166" fmla="*/ 0 h 695"/>
                    <a:gd name="T167" fmla="*/ 222 w 222"/>
                    <a:gd name="T168" fmla="*/ 695 h 6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2" h="695">
                      <a:moveTo>
                        <a:pt x="121" y="58"/>
                      </a:moveTo>
                      <a:lnTo>
                        <a:pt x="121" y="72"/>
                      </a:lnTo>
                      <a:lnTo>
                        <a:pt x="121" y="91"/>
                      </a:lnTo>
                      <a:lnTo>
                        <a:pt x="121" y="106"/>
                      </a:lnTo>
                      <a:lnTo>
                        <a:pt x="121" y="125"/>
                      </a:lnTo>
                      <a:lnTo>
                        <a:pt x="121" y="140"/>
                      </a:lnTo>
                      <a:lnTo>
                        <a:pt x="121" y="159"/>
                      </a:lnTo>
                      <a:lnTo>
                        <a:pt x="121" y="178"/>
                      </a:lnTo>
                      <a:lnTo>
                        <a:pt x="121" y="193"/>
                      </a:lnTo>
                      <a:lnTo>
                        <a:pt x="121" y="212"/>
                      </a:lnTo>
                      <a:lnTo>
                        <a:pt x="121" y="232"/>
                      </a:lnTo>
                      <a:lnTo>
                        <a:pt x="121" y="251"/>
                      </a:lnTo>
                      <a:lnTo>
                        <a:pt x="121" y="265"/>
                      </a:lnTo>
                      <a:lnTo>
                        <a:pt x="121" y="285"/>
                      </a:lnTo>
                      <a:lnTo>
                        <a:pt x="126" y="299"/>
                      </a:lnTo>
                      <a:lnTo>
                        <a:pt x="126" y="318"/>
                      </a:lnTo>
                      <a:lnTo>
                        <a:pt x="126" y="338"/>
                      </a:lnTo>
                      <a:lnTo>
                        <a:pt x="131" y="357"/>
                      </a:lnTo>
                      <a:lnTo>
                        <a:pt x="140" y="376"/>
                      </a:lnTo>
                      <a:lnTo>
                        <a:pt x="145" y="396"/>
                      </a:lnTo>
                      <a:lnTo>
                        <a:pt x="150" y="415"/>
                      </a:lnTo>
                      <a:lnTo>
                        <a:pt x="155" y="434"/>
                      </a:lnTo>
                      <a:lnTo>
                        <a:pt x="164" y="454"/>
                      </a:lnTo>
                      <a:lnTo>
                        <a:pt x="169" y="473"/>
                      </a:lnTo>
                      <a:lnTo>
                        <a:pt x="174" y="492"/>
                      </a:lnTo>
                      <a:lnTo>
                        <a:pt x="184" y="516"/>
                      </a:lnTo>
                      <a:lnTo>
                        <a:pt x="189" y="536"/>
                      </a:lnTo>
                      <a:lnTo>
                        <a:pt x="193" y="555"/>
                      </a:lnTo>
                      <a:lnTo>
                        <a:pt x="198" y="574"/>
                      </a:lnTo>
                      <a:lnTo>
                        <a:pt x="203" y="594"/>
                      </a:lnTo>
                      <a:lnTo>
                        <a:pt x="213" y="613"/>
                      </a:lnTo>
                      <a:lnTo>
                        <a:pt x="218" y="632"/>
                      </a:lnTo>
                      <a:lnTo>
                        <a:pt x="222" y="652"/>
                      </a:lnTo>
                      <a:lnTo>
                        <a:pt x="222" y="656"/>
                      </a:lnTo>
                      <a:lnTo>
                        <a:pt x="218" y="690"/>
                      </a:lnTo>
                      <a:lnTo>
                        <a:pt x="213" y="690"/>
                      </a:lnTo>
                      <a:lnTo>
                        <a:pt x="208" y="695"/>
                      </a:lnTo>
                      <a:lnTo>
                        <a:pt x="203" y="695"/>
                      </a:lnTo>
                      <a:lnTo>
                        <a:pt x="198" y="695"/>
                      </a:lnTo>
                      <a:lnTo>
                        <a:pt x="193" y="695"/>
                      </a:lnTo>
                      <a:lnTo>
                        <a:pt x="189" y="695"/>
                      </a:lnTo>
                      <a:lnTo>
                        <a:pt x="184" y="695"/>
                      </a:lnTo>
                      <a:lnTo>
                        <a:pt x="179" y="695"/>
                      </a:lnTo>
                      <a:lnTo>
                        <a:pt x="174" y="695"/>
                      </a:lnTo>
                      <a:lnTo>
                        <a:pt x="169" y="695"/>
                      </a:lnTo>
                      <a:lnTo>
                        <a:pt x="164" y="695"/>
                      </a:lnTo>
                      <a:lnTo>
                        <a:pt x="160" y="690"/>
                      </a:lnTo>
                      <a:lnTo>
                        <a:pt x="155" y="690"/>
                      </a:lnTo>
                      <a:lnTo>
                        <a:pt x="155" y="685"/>
                      </a:lnTo>
                      <a:lnTo>
                        <a:pt x="155" y="680"/>
                      </a:lnTo>
                      <a:lnTo>
                        <a:pt x="160" y="680"/>
                      </a:lnTo>
                      <a:lnTo>
                        <a:pt x="160" y="676"/>
                      </a:lnTo>
                      <a:lnTo>
                        <a:pt x="164" y="671"/>
                      </a:lnTo>
                      <a:lnTo>
                        <a:pt x="164" y="666"/>
                      </a:lnTo>
                      <a:lnTo>
                        <a:pt x="169" y="666"/>
                      </a:lnTo>
                      <a:lnTo>
                        <a:pt x="169" y="661"/>
                      </a:lnTo>
                      <a:lnTo>
                        <a:pt x="174" y="656"/>
                      </a:lnTo>
                      <a:lnTo>
                        <a:pt x="174" y="652"/>
                      </a:lnTo>
                      <a:lnTo>
                        <a:pt x="174" y="647"/>
                      </a:lnTo>
                      <a:lnTo>
                        <a:pt x="174" y="642"/>
                      </a:lnTo>
                      <a:lnTo>
                        <a:pt x="174" y="637"/>
                      </a:lnTo>
                      <a:lnTo>
                        <a:pt x="174" y="632"/>
                      </a:lnTo>
                      <a:lnTo>
                        <a:pt x="169" y="618"/>
                      </a:lnTo>
                      <a:lnTo>
                        <a:pt x="169" y="598"/>
                      </a:lnTo>
                      <a:lnTo>
                        <a:pt x="164" y="584"/>
                      </a:lnTo>
                      <a:lnTo>
                        <a:pt x="160" y="565"/>
                      </a:lnTo>
                      <a:lnTo>
                        <a:pt x="160" y="550"/>
                      </a:lnTo>
                      <a:lnTo>
                        <a:pt x="155" y="531"/>
                      </a:lnTo>
                      <a:lnTo>
                        <a:pt x="155" y="516"/>
                      </a:lnTo>
                      <a:lnTo>
                        <a:pt x="150" y="502"/>
                      </a:lnTo>
                      <a:lnTo>
                        <a:pt x="145" y="483"/>
                      </a:lnTo>
                      <a:lnTo>
                        <a:pt x="145" y="468"/>
                      </a:lnTo>
                      <a:lnTo>
                        <a:pt x="140" y="449"/>
                      </a:lnTo>
                      <a:lnTo>
                        <a:pt x="135" y="434"/>
                      </a:lnTo>
                      <a:lnTo>
                        <a:pt x="131" y="415"/>
                      </a:lnTo>
                      <a:lnTo>
                        <a:pt x="131" y="400"/>
                      </a:lnTo>
                      <a:lnTo>
                        <a:pt x="126" y="386"/>
                      </a:lnTo>
                      <a:lnTo>
                        <a:pt x="121" y="367"/>
                      </a:lnTo>
                      <a:lnTo>
                        <a:pt x="121" y="362"/>
                      </a:lnTo>
                      <a:lnTo>
                        <a:pt x="116" y="357"/>
                      </a:lnTo>
                      <a:lnTo>
                        <a:pt x="116" y="352"/>
                      </a:lnTo>
                      <a:lnTo>
                        <a:pt x="111" y="347"/>
                      </a:lnTo>
                      <a:lnTo>
                        <a:pt x="106" y="343"/>
                      </a:lnTo>
                      <a:lnTo>
                        <a:pt x="102" y="338"/>
                      </a:lnTo>
                      <a:lnTo>
                        <a:pt x="102" y="333"/>
                      </a:lnTo>
                      <a:lnTo>
                        <a:pt x="97" y="328"/>
                      </a:lnTo>
                      <a:lnTo>
                        <a:pt x="92" y="323"/>
                      </a:lnTo>
                      <a:lnTo>
                        <a:pt x="87" y="318"/>
                      </a:lnTo>
                      <a:lnTo>
                        <a:pt x="87" y="314"/>
                      </a:lnTo>
                      <a:lnTo>
                        <a:pt x="82" y="309"/>
                      </a:lnTo>
                      <a:lnTo>
                        <a:pt x="82" y="304"/>
                      </a:lnTo>
                      <a:lnTo>
                        <a:pt x="82" y="299"/>
                      </a:lnTo>
                      <a:lnTo>
                        <a:pt x="82" y="289"/>
                      </a:lnTo>
                      <a:lnTo>
                        <a:pt x="87" y="285"/>
                      </a:lnTo>
                      <a:lnTo>
                        <a:pt x="87" y="265"/>
                      </a:lnTo>
                      <a:lnTo>
                        <a:pt x="87" y="251"/>
                      </a:lnTo>
                      <a:lnTo>
                        <a:pt x="82" y="236"/>
                      </a:lnTo>
                      <a:lnTo>
                        <a:pt x="82" y="222"/>
                      </a:lnTo>
                      <a:lnTo>
                        <a:pt x="77" y="207"/>
                      </a:lnTo>
                      <a:lnTo>
                        <a:pt x="73" y="193"/>
                      </a:lnTo>
                      <a:lnTo>
                        <a:pt x="63" y="178"/>
                      </a:lnTo>
                      <a:lnTo>
                        <a:pt x="58" y="164"/>
                      </a:lnTo>
                      <a:lnTo>
                        <a:pt x="53" y="154"/>
                      </a:lnTo>
                      <a:lnTo>
                        <a:pt x="44" y="140"/>
                      </a:lnTo>
                      <a:lnTo>
                        <a:pt x="39" y="125"/>
                      </a:lnTo>
                      <a:lnTo>
                        <a:pt x="29" y="111"/>
                      </a:lnTo>
                      <a:lnTo>
                        <a:pt x="20" y="101"/>
                      </a:lnTo>
                      <a:lnTo>
                        <a:pt x="15" y="87"/>
                      </a:lnTo>
                      <a:lnTo>
                        <a:pt x="5" y="72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9"/>
                      </a:lnTo>
                      <a:lnTo>
                        <a:pt x="20" y="9"/>
                      </a:lnTo>
                      <a:lnTo>
                        <a:pt x="24" y="14"/>
                      </a:lnTo>
                      <a:lnTo>
                        <a:pt x="29" y="14"/>
                      </a:lnTo>
                      <a:lnTo>
                        <a:pt x="34" y="14"/>
                      </a:lnTo>
                      <a:lnTo>
                        <a:pt x="39" y="14"/>
                      </a:lnTo>
                      <a:lnTo>
                        <a:pt x="44" y="14"/>
                      </a:lnTo>
                      <a:lnTo>
                        <a:pt x="49" y="14"/>
                      </a:lnTo>
                      <a:lnTo>
                        <a:pt x="53" y="9"/>
                      </a:lnTo>
                      <a:lnTo>
                        <a:pt x="58" y="5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87" y="5"/>
                      </a:lnTo>
                      <a:lnTo>
                        <a:pt x="92" y="5"/>
                      </a:lnTo>
                      <a:lnTo>
                        <a:pt x="97" y="9"/>
                      </a:lnTo>
                      <a:lnTo>
                        <a:pt x="102" y="9"/>
                      </a:lnTo>
                      <a:lnTo>
                        <a:pt x="106" y="14"/>
                      </a:lnTo>
                      <a:lnTo>
                        <a:pt x="111" y="14"/>
                      </a:lnTo>
                      <a:lnTo>
                        <a:pt x="116" y="14"/>
                      </a:lnTo>
                      <a:lnTo>
                        <a:pt x="121" y="58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3" name="Freeform 2180">
                  <a:extLst>
                    <a:ext uri="{FF2B5EF4-FFF2-40B4-BE49-F238E27FC236}">
                      <a16:creationId xmlns:a16="http://schemas.microsoft.com/office/drawing/2014/main" id="{7A78181C-E8C0-4B22-9FBD-560BFFF22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2814"/>
                  <a:ext cx="5" cy="280"/>
                </a:xfrm>
                <a:custGeom>
                  <a:avLst/>
                  <a:gdLst>
                    <a:gd name="T0" fmla="*/ 0 w 5"/>
                    <a:gd name="T1" fmla="*/ 0 h 280"/>
                    <a:gd name="T2" fmla="*/ 0 w 5"/>
                    <a:gd name="T3" fmla="*/ 14 h 280"/>
                    <a:gd name="T4" fmla="*/ 0 w 5"/>
                    <a:gd name="T5" fmla="*/ 33 h 280"/>
                    <a:gd name="T6" fmla="*/ 0 w 5"/>
                    <a:gd name="T7" fmla="*/ 48 h 280"/>
                    <a:gd name="T8" fmla="*/ 0 w 5"/>
                    <a:gd name="T9" fmla="*/ 67 h 280"/>
                    <a:gd name="T10" fmla="*/ 0 w 5"/>
                    <a:gd name="T11" fmla="*/ 82 h 280"/>
                    <a:gd name="T12" fmla="*/ 0 w 5"/>
                    <a:gd name="T13" fmla="*/ 101 h 280"/>
                    <a:gd name="T14" fmla="*/ 0 w 5"/>
                    <a:gd name="T15" fmla="*/ 120 h 280"/>
                    <a:gd name="T16" fmla="*/ 0 w 5"/>
                    <a:gd name="T17" fmla="*/ 135 h 280"/>
                    <a:gd name="T18" fmla="*/ 0 w 5"/>
                    <a:gd name="T19" fmla="*/ 154 h 280"/>
                    <a:gd name="T20" fmla="*/ 0 w 5"/>
                    <a:gd name="T21" fmla="*/ 174 h 280"/>
                    <a:gd name="T22" fmla="*/ 0 w 5"/>
                    <a:gd name="T23" fmla="*/ 193 h 280"/>
                    <a:gd name="T24" fmla="*/ 0 w 5"/>
                    <a:gd name="T25" fmla="*/ 207 h 280"/>
                    <a:gd name="T26" fmla="*/ 0 w 5"/>
                    <a:gd name="T27" fmla="*/ 227 h 280"/>
                    <a:gd name="T28" fmla="*/ 5 w 5"/>
                    <a:gd name="T29" fmla="*/ 241 h 280"/>
                    <a:gd name="T30" fmla="*/ 5 w 5"/>
                    <a:gd name="T31" fmla="*/ 260 h 280"/>
                    <a:gd name="T32" fmla="*/ 5 w 5"/>
                    <a:gd name="T33" fmla="*/ 280 h 2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80"/>
                    <a:gd name="T53" fmla="*/ 5 w 5"/>
                    <a:gd name="T54" fmla="*/ 280 h 28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8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3"/>
                      </a:lnTo>
                      <a:lnTo>
                        <a:pt x="0" y="48"/>
                      </a:lnTo>
                      <a:lnTo>
                        <a:pt x="0" y="67"/>
                      </a:lnTo>
                      <a:lnTo>
                        <a:pt x="0" y="82"/>
                      </a:lnTo>
                      <a:lnTo>
                        <a:pt x="0" y="101"/>
                      </a:lnTo>
                      <a:lnTo>
                        <a:pt x="0" y="120"/>
                      </a:lnTo>
                      <a:lnTo>
                        <a:pt x="0" y="135"/>
                      </a:lnTo>
                      <a:lnTo>
                        <a:pt x="0" y="154"/>
                      </a:lnTo>
                      <a:lnTo>
                        <a:pt x="0" y="174"/>
                      </a:lnTo>
                      <a:lnTo>
                        <a:pt x="0" y="193"/>
                      </a:lnTo>
                      <a:lnTo>
                        <a:pt x="0" y="207"/>
                      </a:lnTo>
                      <a:lnTo>
                        <a:pt x="0" y="227"/>
                      </a:lnTo>
                      <a:lnTo>
                        <a:pt x="5" y="241"/>
                      </a:lnTo>
                      <a:lnTo>
                        <a:pt x="5" y="260"/>
                      </a:lnTo>
                      <a:lnTo>
                        <a:pt x="5" y="2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4" name="Freeform 2181">
                  <a:extLst>
                    <a:ext uri="{FF2B5EF4-FFF2-40B4-BE49-F238E27FC236}">
                      <a16:creationId xmlns:a16="http://schemas.microsoft.com/office/drawing/2014/main" id="{EE6C7A7C-EA83-4788-B0B1-3942FF325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3094"/>
                  <a:ext cx="96" cy="314"/>
                </a:xfrm>
                <a:custGeom>
                  <a:avLst/>
                  <a:gdLst>
                    <a:gd name="T0" fmla="*/ 0 w 96"/>
                    <a:gd name="T1" fmla="*/ 0 h 314"/>
                    <a:gd name="T2" fmla="*/ 5 w 96"/>
                    <a:gd name="T3" fmla="*/ 19 h 314"/>
                    <a:gd name="T4" fmla="*/ 14 w 96"/>
                    <a:gd name="T5" fmla="*/ 38 h 314"/>
                    <a:gd name="T6" fmla="*/ 19 w 96"/>
                    <a:gd name="T7" fmla="*/ 58 h 314"/>
                    <a:gd name="T8" fmla="*/ 24 w 96"/>
                    <a:gd name="T9" fmla="*/ 77 h 314"/>
                    <a:gd name="T10" fmla="*/ 29 w 96"/>
                    <a:gd name="T11" fmla="*/ 96 h 314"/>
                    <a:gd name="T12" fmla="*/ 38 w 96"/>
                    <a:gd name="T13" fmla="*/ 116 h 314"/>
                    <a:gd name="T14" fmla="*/ 43 w 96"/>
                    <a:gd name="T15" fmla="*/ 135 h 314"/>
                    <a:gd name="T16" fmla="*/ 48 w 96"/>
                    <a:gd name="T17" fmla="*/ 154 h 314"/>
                    <a:gd name="T18" fmla="*/ 58 w 96"/>
                    <a:gd name="T19" fmla="*/ 178 h 314"/>
                    <a:gd name="T20" fmla="*/ 63 w 96"/>
                    <a:gd name="T21" fmla="*/ 198 h 314"/>
                    <a:gd name="T22" fmla="*/ 67 w 96"/>
                    <a:gd name="T23" fmla="*/ 217 h 314"/>
                    <a:gd name="T24" fmla="*/ 72 w 96"/>
                    <a:gd name="T25" fmla="*/ 236 h 314"/>
                    <a:gd name="T26" fmla="*/ 77 w 96"/>
                    <a:gd name="T27" fmla="*/ 256 h 314"/>
                    <a:gd name="T28" fmla="*/ 87 w 96"/>
                    <a:gd name="T29" fmla="*/ 275 h 314"/>
                    <a:gd name="T30" fmla="*/ 92 w 96"/>
                    <a:gd name="T31" fmla="*/ 294 h 314"/>
                    <a:gd name="T32" fmla="*/ 96 w 96"/>
                    <a:gd name="T33" fmla="*/ 314 h 3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314"/>
                    <a:gd name="T53" fmla="*/ 96 w 96"/>
                    <a:gd name="T54" fmla="*/ 314 h 3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314">
                      <a:moveTo>
                        <a:pt x="0" y="0"/>
                      </a:moveTo>
                      <a:lnTo>
                        <a:pt x="5" y="19"/>
                      </a:lnTo>
                      <a:lnTo>
                        <a:pt x="14" y="38"/>
                      </a:lnTo>
                      <a:lnTo>
                        <a:pt x="19" y="58"/>
                      </a:lnTo>
                      <a:lnTo>
                        <a:pt x="24" y="77"/>
                      </a:lnTo>
                      <a:lnTo>
                        <a:pt x="29" y="96"/>
                      </a:lnTo>
                      <a:lnTo>
                        <a:pt x="38" y="116"/>
                      </a:lnTo>
                      <a:lnTo>
                        <a:pt x="43" y="135"/>
                      </a:lnTo>
                      <a:lnTo>
                        <a:pt x="48" y="154"/>
                      </a:lnTo>
                      <a:lnTo>
                        <a:pt x="58" y="178"/>
                      </a:lnTo>
                      <a:lnTo>
                        <a:pt x="63" y="198"/>
                      </a:lnTo>
                      <a:lnTo>
                        <a:pt x="67" y="217"/>
                      </a:lnTo>
                      <a:lnTo>
                        <a:pt x="72" y="236"/>
                      </a:lnTo>
                      <a:lnTo>
                        <a:pt x="77" y="256"/>
                      </a:lnTo>
                      <a:lnTo>
                        <a:pt x="87" y="275"/>
                      </a:lnTo>
                      <a:lnTo>
                        <a:pt x="92" y="294"/>
                      </a:lnTo>
                      <a:lnTo>
                        <a:pt x="96" y="3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5" name="Line 2182">
                  <a:extLst>
                    <a:ext uri="{FF2B5EF4-FFF2-40B4-BE49-F238E27FC236}">
                      <a16:creationId xmlns:a16="http://schemas.microsoft.com/office/drawing/2014/main" id="{41D9AE24-2F5B-433C-AB27-5BC9ACCD09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4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6" name="Freeform 2183">
                  <a:extLst>
                    <a:ext uri="{FF2B5EF4-FFF2-40B4-BE49-F238E27FC236}">
                      <a16:creationId xmlns:a16="http://schemas.microsoft.com/office/drawing/2014/main" id="{97BD3FE7-8D3A-4287-B4DB-916593EA0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6" y="3446"/>
                  <a:ext cx="63" cy="5"/>
                </a:xfrm>
                <a:custGeom>
                  <a:avLst/>
                  <a:gdLst>
                    <a:gd name="T0" fmla="*/ 63 w 63"/>
                    <a:gd name="T1" fmla="*/ 0 h 5"/>
                    <a:gd name="T2" fmla="*/ 58 w 63"/>
                    <a:gd name="T3" fmla="*/ 0 h 5"/>
                    <a:gd name="T4" fmla="*/ 53 w 63"/>
                    <a:gd name="T5" fmla="*/ 5 h 5"/>
                    <a:gd name="T6" fmla="*/ 53 w 63"/>
                    <a:gd name="T7" fmla="*/ 5 h 5"/>
                    <a:gd name="T8" fmla="*/ 48 w 63"/>
                    <a:gd name="T9" fmla="*/ 5 h 5"/>
                    <a:gd name="T10" fmla="*/ 43 w 63"/>
                    <a:gd name="T11" fmla="*/ 5 h 5"/>
                    <a:gd name="T12" fmla="*/ 38 w 63"/>
                    <a:gd name="T13" fmla="*/ 5 h 5"/>
                    <a:gd name="T14" fmla="*/ 34 w 63"/>
                    <a:gd name="T15" fmla="*/ 5 h 5"/>
                    <a:gd name="T16" fmla="*/ 29 w 63"/>
                    <a:gd name="T17" fmla="*/ 5 h 5"/>
                    <a:gd name="T18" fmla="*/ 29 w 63"/>
                    <a:gd name="T19" fmla="*/ 5 h 5"/>
                    <a:gd name="T20" fmla="*/ 24 w 63"/>
                    <a:gd name="T21" fmla="*/ 5 h 5"/>
                    <a:gd name="T22" fmla="*/ 19 w 63"/>
                    <a:gd name="T23" fmla="*/ 5 h 5"/>
                    <a:gd name="T24" fmla="*/ 14 w 63"/>
                    <a:gd name="T25" fmla="*/ 5 h 5"/>
                    <a:gd name="T26" fmla="*/ 9 w 63"/>
                    <a:gd name="T27" fmla="*/ 5 h 5"/>
                    <a:gd name="T28" fmla="*/ 5 w 63"/>
                    <a:gd name="T29" fmla="*/ 0 h 5"/>
                    <a:gd name="T30" fmla="*/ 5 w 63"/>
                    <a:gd name="T31" fmla="*/ 0 h 5"/>
                    <a:gd name="T32" fmla="*/ 0 w 63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5"/>
                    <a:gd name="T53" fmla="*/ 63 w 63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5">
                      <a:moveTo>
                        <a:pt x="63" y="0"/>
                      </a:moveTo>
                      <a:lnTo>
                        <a:pt x="58" y="0"/>
                      </a:lnTo>
                      <a:lnTo>
                        <a:pt x="53" y="5"/>
                      </a:lnTo>
                      <a:lnTo>
                        <a:pt x="48" y="5"/>
                      </a:lnTo>
                      <a:lnTo>
                        <a:pt x="43" y="5"/>
                      </a:lnTo>
                      <a:lnTo>
                        <a:pt x="38" y="5"/>
                      </a:lnTo>
                      <a:lnTo>
                        <a:pt x="34" y="5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7" name="Freeform 2184">
                  <a:extLst>
                    <a:ext uri="{FF2B5EF4-FFF2-40B4-BE49-F238E27FC236}">
                      <a16:creationId xmlns:a16="http://schemas.microsoft.com/office/drawing/2014/main" id="{A731AD6D-1FC7-45F1-A5DA-F999B7527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6" y="3388"/>
                  <a:ext cx="19" cy="58"/>
                </a:xfrm>
                <a:custGeom>
                  <a:avLst/>
                  <a:gdLst>
                    <a:gd name="T0" fmla="*/ 0 w 19"/>
                    <a:gd name="T1" fmla="*/ 58 h 58"/>
                    <a:gd name="T2" fmla="*/ 0 w 19"/>
                    <a:gd name="T3" fmla="*/ 53 h 58"/>
                    <a:gd name="T4" fmla="*/ 0 w 19"/>
                    <a:gd name="T5" fmla="*/ 48 h 58"/>
                    <a:gd name="T6" fmla="*/ 5 w 19"/>
                    <a:gd name="T7" fmla="*/ 48 h 58"/>
                    <a:gd name="T8" fmla="*/ 5 w 19"/>
                    <a:gd name="T9" fmla="*/ 44 h 58"/>
                    <a:gd name="T10" fmla="*/ 5 w 19"/>
                    <a:gd name="T11" fmla="*/ 44 h 58"/>
                    <a:gd name="T12" fmla="*/ 9 w 19"/>
                    <a:gd name="T13" fmla="*/ 39 h 58"/>
                    <a:gd name="T14" fmla="*/ 9 w 19"/>
                    <a:gd name="T15" fmla="*/ 34 h 58"/>
                    <a:gd name="T16" fmla="*/ 14 w 19"/>
                    <a:gd name="T17" fmla="*/ 34 h 58"/>
                    <a:gd name="T18" fmla="*/ 14 w 19"/>
                    <a:gd name="T19" fmla="*/ 29 h 58"/>
                    <a:gd name="T20" fmla="*/ 19 w 19"/>
                    <a:gd name="T21" fmla="*/ 24 h 58"/>
                    <a:gd name="T22" fmla="*/ 19 w 19"/>
                    <a:gd name="T23" fmla="*/ 20 h 58"/>
                    <a:gd name="T24" fmla="*/ 19 w 19"/>
                    <a:gd name="T25" fmla="*/ 20 h 58"/>
                    <a:gd name="T26" fmla="*/ 19 w 19"/>
                    <a:gd name="T27" fmla="*/ 15 h 58"/>
                    <a:gd name="T28" fmla="*/ 19 w 19"/>
                    <a:gd name="T29" fmla="*/ 10 h 58"/>
                    <a:gd name="T30" fmla="*/ 19 w 19"/>
                    <a:gd name="T31" fmla="*/ 5 h 58"/>
                    <a:gd name="T32" fmla="*/ 19 w 19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58"/>
                    <a:gd name="T53" fmla="*/ 19 w 1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58">
                      <a:moveTo>
                        <a:pt x="0" y="58"/>
                      </a:move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5" y="48"/>
                      </a:lnTo>
                      <a:lnTo>
                        <a:pt x="5" y="44"/>
                      </a:lnTo>
                      <a:lnTo>
                        <a:pt x="9" y="39"/>
                      </a:lnTo>
                      <a:lnTo>
                        <a:pt x="9" y="34"/>
                      </a:lnTo>
                      <a:lnTo>
                        <a:pt x="14" y="34"/>
                      </a:lnTo>
                      <a:lnTo>
                        <a:pt x="14" y="29"/>
                      </a:lnTo>
                      <a:lnTo>
                        <a:pt x="19" y="24"/>
                      </a:lnTo>
                      <a:lnTo>
                        <a:pt x="19" y="20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8" name="Freeform 2185">
                  <a:extLst>
                    <a:ext uri="{FF2B5EF4-FFF2-40B4-BE49-F238E27FC236}">
                      <a16:creationId xmlns:a16="http://schemas.microsoft.com/office/drawing/2014/main" id="{94DF200F-E273-4092-8361-F3DA12BC5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3123"/>
                  <a:ext cx="53" cy="265"/>
                </a:xfrm>
                <a:custGeom>
                  <a:avLst/>
                  <a:gdLst>
                    <a:gd name="T0" fmla="*/ 53 w 53"/>
                    <a:gd name="T1" fmla="*/ 265 h 265"/>
                    <a:gd name="T2" fmla="*/ 48 w 53"/>
                    <a:gd name="T3" fmla="*/ 251 h 265"/>
                    <a:gd name="T4" fmla="*/ 48 w 53"/>
                    <a:gd name="T5" fmla="*/ 231 h 265"/>
                    <a:gd name="T6" fmla="*/ 43 w 53"/>
                    <a:gd name="T7" fmla="*/ 217 h 265"/>
                    <a:gd name="T8" fmla="*/ 39 w 53"/>
                    <a:gd name="T9" fmla="*/ 198 h 265"/>
                    <a:gd name="T10" fmla="*/ 39 w 53"/>
                    <a:gd name="T11" fmla="*/ 183 h 265"/>
                    <a:gd name="T12" fmla="*/ 34 w 53"/>
                    <a:gd name="T13" fmla="*/ 164 h 265"/>
                    <a:gd name="T14" fmla="*/ 34 w 53"/>
                    <a:gd name="T15" fmla="*/ 149 h 265"/>
                    <a:gd name="T16" fmla="*/ 29 w 53"/>
                    <a:gd name="T17" fmla="*/ 135 h 265"/>
                    <a:gd name="T18" fmla="*/ 24 w 53"/>
                    <a:gd name="T19" fmla="*/ 116 h 265"/>
                    <a:gd name="T20" fmla="*/ 24 w 53"/>
                    <a:gd name="T21" fmla="*/ 101 h 265"/>
                    <a:gd name="T22" fmla="*/ 19 w 53"/>
                    <a:gd name="T23" fmla="*/ 82 h 265"/>
                    <a:gd name="T24" fmla="*/ 14 w 53"/>
                    <a:gd name="T25" fmla="*/ 67 h 265"/>
                    <a:gd name="T26" fmla="*/ 10 w 53"/>
                    <a:gd name="T27" fmla="*/ 48 h 265"/>
                    <a:gd name="T28" fmla="*/ 10 w 53"/>
                    <a:gd name="T29" fmla="*/ 33 h 265"/>
                    <a:gd name="T30" fmla="*/ 5 w 53"/>
                    <a:gd name="T31" fmla="*/ 19 h 265"/>
                    <a:gd name="T32" fmla="*/ 0 w 53"/>
                    <a:gd name="T33" fmla="*/ 0 h 2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265"/>
                    <a:gd name="T53" fmla="*/ 53 w 53"/>
                    <a:gd name="T54" fmla="*/ 265 h 2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265">
                      <a:moveTo>
                        <a:pt x="53" y="265"/>
                      </a:moveTo>
                      <a:lnTo>
                        <a:pt x="48" y="251"/>
                      </a:lnTo>
                      <a:lnTo>
                        <a:pt x="48" y="231"/>
                      </a:lnTo>
                      <a:lnTo>
                        <a:pt x="43" y="217"/>
                      </a:lnTo>
                      <a:lnTo>
                        <a:pt x="39" y="198"/>
                      </a:lnTo>
                      <a:lnTo>
                        <a:pt x="39" y="183"/>
                      </a:lnTo>
                      <a:lnTo>
                        <a:pt x="34" y="164"/>
                      </a:lnTo>
                      <a:lnTo>
                        <a:pt x="34" y="149"/>
                      </a:lnTo>
                      <a:lnTo>
                        <a:pt x="29" y="135"/>
                      </a:lnTo>
                      <a:lnTo>
                        <a:pt x="24" y="116"/>
                      </a:lnTo>
                      <a:lnTo>
                        <a:pt x="24" y="101"/>
                      </a:lnTo>
                      <a:lnTo>
                        <a:pt x="19" y="82"/>
                      </a:lnTo>
                      <a:lnTo>
                        <a:pt x="14" y="67"/>
                      </a:lnTo>
                      <a:lnTo>
                        <a:pt x="10" y="48"/>
                      </a:lnTo>
                      <a:lnTo>
                        <a:pt x="10" y="33"/>
                      </a:lnTo>
                      <a:lnTo>
                        <a:pt x="5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9" name="Freeform 2186">
                  <a:extLst>
                    <a:ext uri="{FF2B5EF4-FFF2-40B4-BE49-F238E27FC236}">
                      <a16:creationId xmlns:a16="http://schemas.microsoft.com/office/drawing/2014/main" id="{3B25C1F2-D44D-4717-80C4-D9CB86EEE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3041"/>
                  <a:ext cx="39" cy="82"/>
                </a:xfrm>
                <a:custGeom>
                  <a:avLst/>
                  <a:gdLst>
                    <a:gd name="T0" fmla="*/ 39 w 39"/>
                    <a:gd name="T1" fmla="*/ 82 h 82"/>
                    <a:gd name="T2" fmla="*/ 39 w 39"/>
                    <a:gd name="T3" fmla="*/ 77 h 82"/>
                    <a:gd name="T4" fmla="*/ 34 w 39"/>
                    <a:gd name="T5" fmla="*/ 72 h 82"/>
                    <a:gd name="T6" fmla="*/ 34 w 39"/>
                    <a:gd name="T7" fmla="*/ 67 h 82"/>
                    <a:gd name="T8" fmla="*/ 29 w 39"/>
                    <a:gd name="T9" fmla="*/ 62 h 82"/>
                    <a:gd name="T10" fmla="*/ 24 w 39"/>
                    <a:gd name="T11" fmla="*/ 58 h 82"/>
                    <a:gd name="T12" fmla="*/ 20 w 39"/>
                    <a:gd name="T13" fmla="*/ 53 h 82"/>
                    <a:gd name="T14" fmla="*/ 20 w 39"/>
                    <a:gd name="T15" fmla="*/ 48 h 82"/>
                    <a:gd name="T16" fmla="*/ 15 w 39"/>
                    <a:gd name="T17" fmla="*/ 43 h 82"/>
                    <a:gd name="T18" fmla="*/ 10 w 39"/>
                    <a:gd name="T19" fmla="*/ 38 h 82"/>
                    <a:gd name="T20" fmla="*/ 5 w 39"/>
                    <a:gd name="T21" fmla="*/ 33 h 82"/>
                    <a:gd name="T22" fmla="*/ 5 w 39"/>
                    <a:gd name="T23" fmla="*/ 29 h 82"/>
                    <a:gd name="T24" fmla="*/ 0 w 39"/>
                    <a:gd name="T25" fmla="*/ 24 h 82"/>
                    <a:gd name="T26" fmla="*/ 0 w 39"/>
                    <a:gd name="T27" fmla="*/ 19 h 82"/>
                    <a:gd name="T28" fmla="*/ 0 w 39"/>
                    <a:gd name="T29" fmla="*/ 14 h 82"/>
                    <a:gd name="T30" fmla="*/ 0 w 39"/>
                    <a:gd name="T31" fmla="*/ 4 h 82"/>
                    <a:gd name="T32" fmla="*/ 5 w 39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82"/>
                    <a:gd name="T53" fmla="*/ 39 w 39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82">
                      <a:moveTo>
                        <a:pt x="39" y="82"/>
                      </a:moveTo>
                      <a:lnTo>
                        <a:pt x="39" y="77"/>
                      </a:lnTo>
                      <a:lnTo>
                        <a:pt x="34" y="72"/>
                      </a:lnTo>
                      <a:lnTo>
                        <a:pt x="34" y="67"/>
                      </a:lnTo>
                      <a:lnTo>
                        <a:pt x="29" y="62"/>
                      </a:lnTo>
                      <a:lnTo>
                        <a:pt x="24" y="58"/>
                      </a:lnTo>
                      <a:lnTo>
                        <a:pt x="20" y="53"/>
                      </a:lnTo>
                      <a:lnTo>
                        <a:pt x="20" y="48"/>
                      </a:lnTo>
                      <a:lnTo>
                        <a:pt x="15" y="43"/>
                      </a:lnTo>
                      <a:lnTo>
                        <a:pt x="10" y="38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" name="Freeform 2187">
                  <a:extLst>
                    <a:ext uri="{FF2B5EF4-FFF2-40B4-BE49-F238E27FC236}">
                      <a16:creationId xmlns:a16="http://schemas.microsoft.com/office/drawing/2014/main" id="{35A3CA87-3CBF-41DF-95A8-8D15C4700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2814"/>
                  <a:ext cx="87" cy="227"/>
                </a:xfrm>
                <a:custGeom>
                  <a:avLst/>
                  <a:gdLst>
                    <a:gd name="T0" fmla="*/ 87 w 87"/>
                    <a:gd name="T1" fmla="*/ 227 h 227"/>
                    <a:gd name="T2" fmla="*/ 87 w 87"/>
                    <a:gd name="T3" fmla="*/ 207 h 227"/>
                    <a:gd name="T4" fmla="*/ 87 w 87"/>
                    <a:gd name="T5" fmla="*/ 193 h 227"/>
                    <a:gd name="T6" fmla="*/ 82 w 87"/>
                    <a:gd name="T7" fmla="*/ 178 h 227"/>
                    <a:gd name="T8" fmla="*/ 82 w 87"/>
                    <a:gd name="T9" fmla="*/ 164 h 227"/>
                    <a:gd name="T10" fmla="*/ 77 w 87"/>
                    <a:gd name="T11" fmla="*/ 149 h 227"/>
                    <a:gd name="T12" fmla="*/ 73 w 87"/>
                    <a:gd name="T13" fmla="*/ 135 h 227"/>
                    <a:gd name="T14" fmla="*/ 63 w 87"/>
                    <a:gd name="T15" fmla="*/ 120 h 227"/>
                    <a:gd name="T16" fmla="*/ 58 w 87"/>
                    <a:gd name="T17" fmla="*/ 106 h 227"/>
                    <a:gd name="T18" fmla="*/ 53 w 87"/>
                    <a:gd name="T19" fmla="*/ 96 h 227"/>
                    <a:gd name="T20" fmla="*/ 44 w 87"/>
                    <a:gd name="T21" fmla="*/ 82 h 227"/>
                    <a:gd name="T22" fmla="*/ 39 w 87"/>
                    <a:gd name="T23" fmla="*/ 67 h 227"/>
                    <a:gd name="T24" fmla="*/ 29 w 87"/>
                    <a:gd name="T25" fmla="*/ 53 h 227"/>
                    <a:gd name="T26" fmla="*/ 20 w 87"/>
                    <a:gd name="T27" fmla="*/ 43 h 227"/>
                    <a:gd name="T28" fmla="*/ 15 w 87"/>
                    <a:gd name="T29" fmla="*/ 29 h 227"/>
                    <a:gd name="T30" fmla="*/ 5 w 87"/>
                    <a:gd name="T31" fmla="*/ 14 h 227"/>
                    <a:gd name="T32" fmla="*/ 0 w 87"/>
                    <a:gd name="T33" fmla="*/ 0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227"/>
                    <a:gd name="T53" fmla="*/ 87 w 87"/>
                    <a:gd name="T54" fmla="*/ 227 h 2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227">
                      <a:moveTo>
                        <a:pt x="87" y="227"/>
                      </a:moveTo>
                      <a:lnTo>
                        <a:pt x="87" y="207"/>
                      </a:lnTo>
                      <a:lnTo>
                        <a:pt x="87" y="193"/>
                      </a:lnTo>
                      <a:lnTo>
                        <a:pt x="82" y="178"/>
                      </a:lnTo>
                      <a:lnTo>
                        <a:pt x="82" y="164"/>
                      </a:lnTo>
                      <a:lnTo>
                        <a:pt x="77" y="149"/>
                      </a:lnTo>
                      <a:lnTo>
                        <a:pt x="73" y="135"/>
                      </a:lnTo>
                      <a:lnTo>
                        <a:pt x="63" y="120"/>
                      </a:lnTo>
                      <a:lnTo>
                        <a:pt x="58" y="106"/>
                      </a:lnTo>
                      <a:lnTo>
                        <a:pt x="53" y="96"/>
                      </a:lnTo>
                      <a:lnTo>
                        <a:pt x="44" y="82"/>
                      </a:lnTo>
                      <a:lnTo>
                        <a:pt x="39" y="67"/>
                      </a:lnTo>
                      <a:lnTo>
                        <a:pt x="29" y="53"/>
                      </a:lnTo>
                      <a:lnTo>
                        <a:pt x="20" y="43"/>
                      </a:lnTo>
                      <a:lnTo>
                        <a:pt x="15" y="29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1" name="Freeform 2188">
                  <a:extLst>
                    <a:ext uri="{FF2B5EF4-FFF2-40B4-BE49-F238E27FC236}">
                      <a16:creationId xmlns:a16="http://schemas.microsoft.com/office/drawing/2014/main" id="{2D822FCD-1AA9-423D-9063-EFF0E302F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2756"/>
                  <a:ext cx="1" cy="58"/>
                </a:xfrm>
                <a:custGeom>
                  <a:avLst/>
                  <a:gdLst>
                    <a:gd name="T0" fmla="*/ 0 w 1"/>
                    <a:gd name="T1" fmla="*/ 58 h 58"/>
                    <a:gd name="T2" fmla="*/ 0 w 1"/>
                    <a:gd name="T3" fmla="*/ 58 h 58"/>
                    <a:gd name="T4" fmla="*/ 0 w 1"/>
                    <a:gd name="T5" fmla="*/ 53 h 58"/>
                    <a:gd name="T6" fmla="*/ 0 w 1"/>
                    <a:gd name="T7" fmla="*/ 48 h 58"/>
                    <a:gd name="T8" fmla="*/ 0 w 1"/>
                    <a:gd name="T9" fmla="*/ 43 h 58"/>
                    <a:gd name="T10" fmla="*/ 0 w 1"/>
                    <a:gd name="T11" fmla="*/ 38 h 58"/>
                    <a:gd name="T12" fmla="*/ 0 w 1"/>
                    <a:gd name="T13" fmla="*/ 38 h 58"/>
                    <a:gd name="T14" fmla="*/ 0 w 1"/>
                    <a:gd name="T15" fmla="*/ 34 h 58"/>
                    <a:gd name="T16" fmla="*/ 0 w 1"/>
                    <a:gd name="T17" fmla="*/ 29 h 58"/>
                    <a:gd name="T18" fmla="*/ 0 w 1"/>
                    <a:gd name="T19" fmla="*/ 24 h 58"/>
                    <a:gd name="T20" fmla="*/ 0 w 1"/>
                    <a:gd name="T21" fmla="*/ 24 h 58"/>
                    <a:gd name="T22" fmla="*/ 0 w 1"/>
                    <a:gd name="T23" fmla="*/ 19 h 58"/>
                    <a:gd name="T24" fmla="*/ 0 w 1"/>
                    <a:gd name="T25" fmla="*/ 14 h 58"/>
                    <a:gd name="T26" fmla="*/ 0 w 1"/>
                    <a:gd name="T27" fmla="*/ 9 h 58"/>
                    <a:gd name="T28" fmla="*/ 0 w 1"/>
                    <a:gd name="T29" fmla="*/ 9 h 58"/>
                    <a:gd name="T30" fmla="*/ 0 w 1"/>
                    <a:gd name="T31" fmla="*/ 5 h 58"/>
                    <a:gd name="T32" fmla="*/ 0 w 1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58"/>
                    <a:gd name="T53" fmla="*/ 1 w 1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2" name="Freeform 2189">
                  <a:extLst>
                    <a:ext uri="{FF2B5EF4-FFF2-40B4-BE49-F238E27FC236}">
                      <a16:creationId xmlns:a16="http://schemas.microsoft.com/office/drawing/2014/main" id="{1949EC17-A05C-4D2F-8B8B-B202B855E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2756"/>
                  <a:ext cx="49" cy="14"/>
                </a:xfrm>
                <a:custGeom>
                  <a:avLst/>
                  <a:gdLst>
                    <a:gd name="T0" fmla="*/ 0 w 49"/>
                    <a:gd name="T1" fmla="*/ 0 h 14"/>
                    <a:gd name="T2" fmla="*/ 5 w 49"/>
                    <a:gd name="T3" fmla="*/ 0 h 14"/>
                    <a:gd name="T4" fmla="*/ 5 w 49"/>
                    <a:gd name="T5" fmla="*/ 5 h 14"/>
                    <a:gd name="T6" fmla="*/ 10 w 49"/>
                    <a:gd name="T7" fmla="*/ 5 h 14"/>
                    <a:gd name="T8" fmla="*/ 10 w 49"/>
                    <a:gd name="T9" fmla="*/ 5 h 14"/>
                    <a:gd name="T10" fmla="*/ 15 w 49"/>
                    <a:gd name="T11" fmla="*/ 9 h 14"/>
                    <a:gd name="T12" fmla="*/ 15 w 49"/>
                    <a:gd name="T13" fmla="*/ 9 h 14"/>
                    <a:gd name="T14" fmla="*/ 20 w 49"/>
                    <a:gd name="T15" fmla="*/ 9 h 14"/>
                    <a:gd name="T16" fmla="*/ 24 w 49"/>
                    <a:gd name="T17" fmla="*/ 14 h 14"/>
                    <a:gd name="T18" fmla="*/ 24 w 49"/>
                    <a:gd name="T19" fmla="*/ 14 h 14"/>
                    <a:gd name="T20" fmla="*/ 29 w 49"/>
                    <a:gd name="T21" fmla="*/ 14 h 14"/>
                    <a:gd name="T22" fmla="*/ 34 w 49"/>
                    <a:gd name="T23" fmla="*/ 14 h 14"/>
                    <a:gd name="T24" fmla="*/ 34 w 49"/>
                    <a:gd name="T25" fmla="*/ 14 h 14"/>
                    <a:gd name="T26" fmla="*/ 39 w 49"/>
                    <a:gd name="T27" fmla="*/ 14 h 14"/>
                    <a:gd name="T28" fmla="*/ 44 w 49"/>
                    <a:gd name="T29" fmla="*/ 14 h 14"/>
                    <a:gd name="T30" fmla="*/ 49 w 49"/>
                    <a:gd name="T31" fmla="*/ 14 h 14"/>
                    <a:gd name="T32" fmla="*/ 49 w 4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14"/>
                    <a:gd name="T53" fmla="*/ 49 w 4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9"/>
                      </a:lnTo>
                      <a:lnTo>
                        <a:pt x="20" y="9"/>
                      </a:lnTo>
                      <a:lnTo>
                        <a:pt x="24" y="14"/>
                      </a:lnTo>
                      <a:lnTo>
                        <a:pt x="29" y="14"/>
                      </a:lnTo>
                      <a:lnTo>
                        <a:pt x="34" y="14"/>
                      </a:lnTo>
                      <a:lnTo>
                        <a:pt x="39" y="14"/>
                      </a:lnTo>
                      <a:lnTo>
                        <a:pt x="44" y="14"/>
                      </a:lnTo>
                      <a:lnTo>
                        <a:pt x="4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3" name="Freeform 2190">
                  <a:extLst>
                    <a:ext uri="{FF2B5EF4-FFF2-40B4-BE49-F238E27FC236}">
                      <a16:creationId xmlns:a16="http://schemas.microsoft.com/office/drawing/2014/main" id="{7CE54C32-9D5F-4F5E-963C-D3CA4AA91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756"/>
                  <a:ext cx="67" cy="14"/>
                </a:xfrm>
                <a:custGeom>
                  <a:avLst/>
                  <a:gdLst>
                    <a:gd name="T0" fmla="*/ 0 w 67"/>
                    <a:gd name="T1" fmla="*/ 14 h 14"/>
                    <a:gd name="T2" fmla="*/ 4 w 67"/>
                    <a:gd name="T3" fmla="*/ 9 h 14"/>
                    <a:gd name="T4" fmla="*/ 9 w 67"/>
                    <a:gd name="T5" fmla="*/ 5 h 14"/>
                    <a:gd name="T6" fmla="*/ 14 w 67"/>
                    <a:gd name="T7" fmla="*/ 0 h 14"/>
                    <a:gd name="T8" fmla="*/ 14 w 67"/>
                    <a:gd name="T9" fmla="*/ 0 h 14"/>
                    <a:gd name="T10" fmla="*/ 19 w 67"/>
                    <a:gd name="T11" fmla="*/ 0 h 14"/>
                    <a:gd name="T12" fmla="*/ 24 w 67"/>
                    <a:gd name="T13" fmla="*/ 0 h 14"/>
                    <a:gd name="T14" fmla="*/ 28 w 67"/>
                    <a:gd name="T15" fmla="*/ 0 h 14"/>
                    <a:gd name="T16" fmla="*/ 33 w 67"/>
                    <a:gd name="T17" fmla="*/ 0 h 14"/>
                    <a:gd name="T18" fmla="*/ 38 w 67"/>
                    <a:gd name="T19" fmla="*/ 5 h 14"/>
                    <a:gd name="T20" fmla="*/ 43 w 67"/>
                    <a:gd name="T21" fmla="*/ 5 h 14"/>
                    <a:gd name="T22" fmla="*/ 43 w 67"/>
                    <a:gd name="T23" fmla="*/ 5 h 14"/>
                    <a:gd name="T24" fmla="*/ 48 w 67"/>
                    <a:gd name="T25" fmla="*/ 9 h 14"/>
                    <a:gd name="T26" fmla="*/ 53 w 67"/>
                    <a:gd name="T27" fmla="*/ 9 h 14"/>
                    <a:gd name="T28" fmla="*/ 57 w 67"/>
                    <a:gd name="T29" fmla="*/ 14 h 14"/>
                    <a:gd name="T30" fmla="*/ 62 w 67"/>
                    <a:gd name="T31" fmla="*/ 14 h 14"/>
                    <a:gd name="T32" fmla="*/ 67 w 67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14"/>
                    <a:gd name="T53" fmla="*/ 67 w 67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14">
                      <a:moveTo>
                        <a:pt x="0" y="14"/>
                      </a:moveTo>
                      <a:lnTo>
                        <a:pt x="4" y="9"/>
                      </a:lnTo>
                      <a:lnTo>
                        <a:pt x="9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53" y="9"/>
                      </a:lnTo>
                      <a:lnTo>
                        <a:pt x="57" y="14"/>
                      </a:lnTo>
                      <a:lnTo>
                        <a:pt x="62" y="14"/>
                      </a:lnTo>
                      <a:lnTo>
                        <a:pt x="67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4" name="Line 2191">
                  <a:extLst>
                    <a:ext uri="{FF2B5EF4-FFF2-40B4-BE49-F238E27FC236}">
                      <a16:creationId xmlns:a16="http://schemas.microsoft.com/office/drawing/2014/main" id="{CC55AF75-6FFA-4823-BE47-D91FC7AA8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7" y="2770"/>
                  <a:ext cx="5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5" name="Freeform 2192">
                  <a:extLst>
                    <a:ext uri="{FF2B5EF4-FFF2-40B4-BE49-F238E27FC236}">
                      <a16:creationId xmlns:a16="http://schemas.microsoft.com/office/drawing/2014/main" id="{9A958C89-2676-4189-960B-501F19E83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756"/>
                  <a:ext cx="203" cy="724"/>
                </a:xfrm>
                <a:custGeom>
                  <a:avLst/>
                  <a:gdLst>
                    <a:gd name="T0" fmla="*/ 83 w 203"/>
                    <a:gd name="T1" fmla="*/ 9 h 724"/>
                    <a:gd name="T2" fmla="*/ 97 w 203"/>
                    <a:gd name="T3" fmla="*/ 9 h 724"/>
                    <a:gd name="T4" fmla="*/ 116 w 203"/>
                    <a:gd name="T5" fmla="*/ 19 h 724"/>
                    <a:gd name="T6" fmla="*/ 131 w 203"/>
                    <a:gd name="T7" fmla="*/ 24 h 724"/>
                    <a:gd name="T8" fmla="*/ 150 w 203"/>
                    <a:gd name="T9" fmla="*/ 24 h 724"/>
                    <a:gd name="T10" fmla="*/ 160 w 203"/>
                    <a:gd name="T11" fmla="*/ 14 h 724"/>
                    <a:gd name="T12" fmla="*/ 194 w 203"/>
                    <a:gd name="T13" fmla="*/ 53 h 724"/>
                    <a:gd name="T14" fmla="*/ 184 w 203"/>
                    <a:gd name="T15" fmla="*/ 91 h 724"/>
                    <a:gd name="T16" fmla="*/ 174 w 203"/>
                    <a:gd name="T17" fmla="*/ 130 h 724"/>
                    <a:gd name="T18" fmla="*/ 165 w 203"/>
                    <a:gd name="T19" fmla="*/ 164 h 724"/>
                    <a:gd name="T20" fmla="*/ 155 w 203"/>
                    <a:gd name="T21" fmla="*/ 203 h 724"/>
                    <a:gd name="T22" fmla="*/ 150 w 203"/>
                    <a:gd name="T23" fmla="*/ 241 h 724"/>
                    <a:gd name="T24" fmla="*/ 140 w 203"/>
                    <a:gd name="T25" fmla="*/ 280 h 724"/>
                    <a:gd name="T26" fmla="*/ 145 w 203"/>
                    <a:gd name="T27" fmla="*/ 289 h 724"/>
                    <a:gd name="T28" fmla="*/ 150 w 203"/>
                    <a:gd name="T29" fmla="*/ 309 h 724"/>
                    <a:gd name="T30" fmla="*/ 145 w 203"/>
                    <a:gd name="T31" fmla="*/ 323 h 724"/>
                    <a:gd name="T32" fmla="*/ 145 w 203"/>
                    <a:gd name="T33" fmla="*/ 343 h 724"/>
                    <a:gd name="T34" fmla="*/ 140 w 203"/>
                    <a:gd name="T35" fmla="*/ 357 h 724"/>
                    <a:gd name="T36" fmla="*/ 140 w 203"/>
                    <a:gd name="T37" fmla="*/ 386 h 724"/>
                    <a:gd name="T38" fmla="*/ 150 w 203"/>
                    <a:gd name="T39" fmla="*/ 439 h 724"/>
                    <a:gd name="T40" fmla="*/ 160 w 203"/>
                    <a:gd name="T41" fmla="*/ 492 h 724"/>
                    <a:gd name="T42" fmla="*/ 165 w 203"/>
                    <a:gd name="T43" fmla="*/ 545 h 724"/>
                    <a:gd name="T44" fmla="*/ 169 w 203"/>
                    <a:gd name="T45" fmla="*/ 598 h 724"/>
                    <a:gd name="T46" fmla="*/ 174 w 203"/>
                    <a:gd name="T47" fmla="*/ 647 h 724"/>
                    <a:gd name="T48" fmla="*/ 179 w 203"/>
                    <a:gd name="T49" fmla="*/ 661 h 724"/>
                    <a:gd name="T50" fmla="*/ 184 w 203"/>
                    <a:gd name="T51" fmla="*/ 671 h 724"/>
                    <a:gd name="T52" fmla="*/ 189 w 203"/>
                    <a:gd name="T53" fmla="*/ 680 h 724"/>
                    <a:gd name="T54" fmla="*/ 194 w 203"/>
                    <a:gd name="T55" fmla="*/ 690 h 724"/>
                    <a:gd name="T56" fmla="*/ 198 w 203"/>
                    <a:gd name="T57" fmla="*/ 705 h 724"/>
                    <a:gd name="T58" fmla="*/ 189 w 203"/>
                    <a:gd name="T59" fmla="*/ 709 h 724"/>
                    <a:gd name="T60" fmla="*/ 169 w 203"/>
                    <a:gd name="T61" fmla="*/ 714 h 724"/>
                    <a:gd name="T62" fmla="*/ 150 w 203"/>
                    <a:gd name="T63" fmla="*/ 719 h 724"/>
                    <a:gd name="T64" fmla="*/ 126 w 203"/>
                    <a:gd name="T65" fmla="*/ 724 h 724"/>
                    <a:gd name="T66" fmla="*/ 107 w 203"/>
                    <a:gd name="T67" fmla="*/ 724 h 724"/>
                    <a:gd name="T68" fmla="*/ 92 w 203"/>
                    <a:gd name="T69" fmla="*/ 714 h 724"/>
                    <a:gd name="T70" fmla="*/ 92 w 203"/>
                    <a:gd name="T71" fmla="*/ 690 h 724"/>
                    <a:gd name="T72" fmla="*/ 97 w 203"/>
                    <a:gd name="T73" fmla="*/ 666 h 724"/>
                    <a:gd name="T74" fmla="*/ 97 w 203"/>
                    <a:gd name="T75" fmla="*/ 642 h 724"/>
                    <a:gd name="T76" fmla="*/ 92 w 203"/>
                    <a:gd name="T77" fmla="*/ 618 h 724"/>
                    <a:gd name="T78" fmla="*/ 87 w 203"/>
                    <a:gd name="T79" fmla="*/ 598 h 724"/>
                    <a:gd name="T80" fmla="*/ 68 w 203"/>
                    <a:gd name="T81" fmla="*/ 555 h 724"/>
                    <a:gd name="T82" fmla="*/ 58 w 203"/>
                    <a:gd name="T83" fmla="*/ 516 h 724"/>
                    <a:gd name="T84" fmla="*/ 44 w 203"/>
                    <a:gd name="T85" fmla="*/ 473 h 724"/>
                    <a:gd name="T86" fmla="*/ 34 w 203"/>
                    <a:gd name="T87" fmla="*/ 434 h 724"/>
                    <a:gd name="T88" fmla="*/ 20 w 203"/>
                    <a:gd name="T89" fmla="*/ 391 h 724"/>
                    <a:gd name="T90" fmla="*/ 10 w 203"/>
                    <a:gd name="T91" fmla="*/ 362 h 724"/>
                    <a:gd name="T92" fmla="*/ 5 w 203"/>
                    <a:gd name="T93" fmla="*/ 333 h 724"/>
                    <a:gd name="T94" fmla="*/ 0 w 203"/>
                    <a:gd name="T95" fmla="*/ 304 h 724"/>
                    <a:gd name="T96" fmla="*/ 0 w 203"/>
                    <a:gd name="T97" fmla="*/ 275 h 724"/>
                    <a:gd name="T98" fmla="*/ 0 w 203"/>
                    <a:gd name="T99" fmla="*/ 246 h 724"/>
                    <a:gd name="T100" fmla="*/ 0 w 203"/>
                    <a:gd name="T101" fmla="*/ 212 h 724"/>
                    <a:gd name="T102" fmla="*/ 0 w 203"/>
                    <a:gd name="T103" fmla="*/ 174 h 724"/>
                    <a:gd name="T104" fmla="*/ 0 w 203"/>
                    <a:gd name="T105" fmla="*/ 130 h 724"/>
                    <a:gd name="T106" fmla="*/ 0 w 203"/>
                    <a:gd name="T107" fmla="*/ 87 h 724"/>
                    <a:gd name="T108" fmla="*/ 5 w 203"/>
                    <a:gd name="T109" fmla="*/ 43 h 724"/>
                    <a:gd name="T110" fmla="*/ 10 w 203"/>
                    <a:gd name="T111" fmla="*/ 5 h 724"/>
                    <a:gd name="T112" fmla="*/ 20 w 203"/>
                    <a:gd name="T113" fmla="*/ 0 h 724"/>
                    <a:gd name="T114" fmla="*/ 29 w 203"/>
                    <a:gd name="T115" fmla="*/ 9 h 724"/>
                    <a:gd name="T116" fmla="*/ 44 w 203"/>
                    <a:gd name="T117" fmla="*/ 14 h 724"/>
                    <a:gd name="T118" fmla="*/ 54 w 203"/>
                    <a:gd name="T119" fmla="*/ 24 h 724"/>
                    <a:gd name="T120" fmla="*/ 63 w 203"/>
                    <a:gd name="T121" fmla="*/ 24 h 72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3"/>
                    <a:gd name="T184" fmla="*/ 0 h 724"/>
                    <a:gd name="T185" fmla="*/ 203 w 203"/>
                    <a:gd name="T186" fmla="*/ 724 h 72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3" h="724">
                      <a:moveTo>
                        <a:pt x="68" y="19"/>
                      </a:moveTo>
                      <a:lnTo>
                        <a:pt x="73" y="14"/>
                      </a:lnTo>
                      <a:lnTo>
                        <a:pt x="83" y="9"/>
                      </a:lnTo>
                      <a:lnTo>
                        <a:pt x="87" y="9"/>
                      </a:lnTo>
                      <a:lnTo>
                        <a:pt x="92" y="9"/>
                      </a:lnTo>
                      <a:lnTo>
                        <a:pt x="97" y="9"/>
                      </a:lnTo>
                      <a:lnTo>
                        <a:pt x="102" y="9"/>
                      </a:lnTo>
                      <a:lnTo>
                        <a:pt x="107" y="14"/>
                      </a:lnTo>
                      <a:lnTo>
                        <a:pt x="116" y="19"/>
                      </a:lnTo>
                      <a:lnTo>
                        <a:pt x="121" y="19"/>
                      </a:lnTo>
                      <a:lnTo>
                        <a:pt x="126" y="24"/>
                      </a:lnTo>
                      <a:lnTo>
                        <a:pt x="131" y="24"/>
                      </a:lnTo>
                      <a:lnTo>
                        <a:pt x="136" y="24"/>
                      </a:lnTo>
                      <a:lnTo>
                        <a:pt x="145" y="24"/>
                      </a:lnTo>
                      <a:lnTo>
                        <a:pt x="150" y="24"/>
                      </a:lnTo>
                      <a:lnTo>
                        <a:pt x="155" y="19"/>
                      </a:lnTo>
                      <a:lnTo>
                        <a:pt x="160" y="14"/>
                      </a:lnTo>
                      <a:lnTo>
                        <a:pt x="174" y="5"/>
                      </a:lnTo>
                      <a:lnTo>
                        <a:pt x="194" y="53"/>
                      </a:lnTo>
                      <a:lnTo>
                        <a:pt x="189" y="67"/>
                      </a:lnTo>
                      <a:lnTo>
                        <a:pt x="189" y="77"/>
                      </a:lnTo>
                      <a:lnTo>
                        <a:pt x="184" y="91"/>
                      </a:lnTo>
                      <a:lnTo>
                        <a:pt x="179" y="106"/>
                      </a:lnTo>
                      <a:lnTo>
                        <a:pt x="174" y="116"/>
                      </a:lnTo>
                      <a:lnTo>
                        <a:pt x="174" y="130"/>
                      </a:lnTo>
                      <a:lnTo>
                        <a:pt x="169" y="140"/>
                      </a:lnTo>
                      <a:lnTo>
                        <a:pt x="165" y="154"/>
                      </a:lnTo>
                      <a:lnTo>
                        <a:pt x="165" y="164"/>
                      </a:lnTo>
                      <a:lnTo>
                        <a:pt x="160" y="178"/>
                      </a:lnTo>
                      <a:lnTo>
                        <a:pt x="155" y="193"/>
                      </a:lnTo>
                      <a:lnTo>
                        <a:pt x="155" y="203"/>
                      </a:lnTo>
                      <a:lnTo>
                        <a:pt x="155" y="217"/>
                      </a:lnTo>
                      <a:lnTo>
                        <a:pt x="150" y="232"/>
                      </a:lnTo>
                      <a:lnTo>
                        <a:pt x="150" y="241"/>
                      </a:lnTo>
                      <a:lnTo>
                        <a:pt x="150" y="256"/>
                      </a:lnTo>
                      <a:lnTo>
                        <a:pt x="140" y="280"/>
                      </a:lnTo>
                      <a:lnTo>
                        <a:pt x="145" y="285"/>
                      </a:lnTo>
                      <a:lnTo>
                        <a:pt x="145" y="289"/>
                      </a:lnTo>
                      <a:lnTo>
                        <a:pt x="145" y="299"/>
                      </a:lnTo>
                      <a:lnTo>
                        <a:pt x="150" y="304"/>
                      </a:lnTo>
                      <a:lnTo>
                        <a:pt x="150" y="309"/>
                      </a:lnTo>
                      <a:lnTo>
                        <a:pt x="150" y="314"/>
                      </a:lnTo>
                      <a:lnTo>
                        <a:pt x="150" y="318"/>
                      </a:lnTo>
                      <a:lnTo>
                        <a:pt x="145" y="323"/>
                      </a:lnTo>
                      <a:lnTo>
                        <a:pt x="145" y="328"/>
                      </a:lnTo>
                      <a:lnTo>
                        <a:pt x="145" y="338"/>
                      </a:lnTo>
                      <a:lnTo>
                        <a:pt x="145" y="343"/>
                      </a:lnTo>
                      <a:lnTo>
                        <a:pt x="140" y="347"/>
                      </a:lnTo>
                      <a:lnTo>
                        <a:pt x="140" y="352"/>
                      </a:lnTo>
                      <a:lnTo>
                        <a:pt x="140" y="357"/>
                      </a:lnTo>
                      <a:lnTo>
                        <a:pt x="140" y="362"/>
                      </a:lnTo>
                      <a:lnTo>
                        <a:pt x="140" y="372"/>
                      </a:lnTo>
                      <a:lnTo>
                        <a:pt x="140" y="386"/>
                      </a:lnTo>
                      <a:lnTo>
                        <a:pt x="145" y="405"/>
                      </a:lnTo>
                      <a:lnTo>
                        <a:pt x="145" y="420"/>
                      </a:lnTo>
                      <a:lnTo>
                        <a:pt x="150" y="439"/>
                      </a:lnTo>
                      <a:lnTo>
                        <a:pt x="155" y="458"/>
                      </a:lnTo>
                      <a:lnTo>
                        <a:pt x="155" y="473"/>
                      </a:lnTo>
                      <a:lnTo>
                        <a:pt x="160" y="492"/>
                      </a:lnTo>
                      <a:lnTo>
                        <a:pt x="160" y="512"/>
                      </a:lnTo>
                      <a:lnTo>
                        <a:pt x="165" y="526"/>
                      </a:lnTo>
                      <a:lnTo>
                        <a:pt x="165" y="545"/>
                      </a:lnTo>
                      <a:lnTo>
                        <a:pt x="169" y="560"/>
                      </a:lnTo>
                      <a:lnTo>
                        <a:pt x="169" y="579"/>
                      </a:lnTo>
                      <a:lnTo>
                        <a:pt x="169" y="598"/>
                      </a:lnTo>
                      <a:lnTo>
                        <a:pt x="174" y="613"/>
                      </a:lnTo>
                      <a:lnTo>
                        <a:pt x="174" y="632"/>
                      </a:lnTo>
                      <a:lnTo>
                        <a:pt x="174" y="647"/>
                      </a:lnTo>
                      <a:lnTo>
                        <a:pt x="174" y="652"/>
                      </a:lnTo>
                      <a:lnTo>
                        <a:pt x="179" y="656"/>
                      </a:lnTo>
                      <a:lnTo>
                        <a:pt x="179" y="661"/>
                      </a:lnTo>
                      <a:lnTo>
                        <a:pt x="184" y="666"/>
                      </a:lnTo>
                      <a:lnTo>
                        <a:pt x="184" y="671"/>
                      </a:lnTo>
                      <a:lnTo>
                        <a:pt x="189" y="676"/>
                      </a:lnTo>
                      <a:lnTo>
                        <a:pt x="189" y="680"/>
                      </a:lnTo>
                      <a:lnTo>
                        <a:pt x="194" y="685"/>
                      </a:lnTo>
                      <a:lnTo>
                        <a:pt x="194" y="690"/>
                      </a:lnTo>
                      <a:lnTo>
                        <a:pt x="198" y="695"/>
                      </a:lnTo>
                      <a:lnTo>
                        <a:pt x="198" y="700"/>
                      </a:lnTo>
                      <a:lnTo>
                        <a:pt x="198" y="705"/>
                      </a:lnTo>
                      <a:lnTo>
                        <a:pt x="203" y="705"/>
                      </a:lnTo>
                      <a:lnTo>
                        <a:pt x="194" y="709"/>
                      </a:lnTo>
                      <a:lnTo>
                        <a:pt x="189" y="709"/>
                      </a:lnTo>
                      <a:lnTo>
                        <a:pt x="184" y="714"/>
                      </a:lnTo>
                      <a:lnTo>
                        <a:pt x="174" y="714"/>
                      </a:lnTo>
                      <a:lnTo>
                        <a:pt x="169" y="714"/>
                      </a:lnTo>
                      <a:lnTo>
                        <a:pt x="165" y="719"/>
                      </a:lnTo>
                      <a:lnTo>
                        <a:pt x="155" y="719"/>
                      </a:lnTo>
                      <a:lnTo>
                        <a:pt x="150" y="719"/>
                      </a:lnTo>
                      <a:lnTo>
                        <a:pt x="140" y="719"/>
                      </a:lnTo>
                      <a:lnTo>
                        <a:pt x="136" y="719"/>
                      </a:lnTo>
                      <a:lnTo>
                        <a:pt x="126" y="724"/>
                      </a:lnTo>
                      <a:lnTo>
                        <a:pt x="121" y="724"/>
                      </a:lnTo>
                      <a:lnTo>
                        <a:pt x="116" y="724"/>
                      </a:lnTo>
                      <a:lnTo>
                        <a:pt x="107" y="724"/>
                      </a:lnTo>
                      <a:lnTo>
                        <a:pt x="102" y="724"/>
                      </a:lnTo>
                      <a:lnTo>
                        <a:pt x="92" y="724"/>
                      </a:lnTo>
                      <a:lnTo>
                        <a:pt x="92" y="714"/>
                      </a:lnTo>
                      <a:lnTo>
                        <a:pt x="92" y="709"/>
                      </a:lnTo>
                      <a:lnTo>
                        <a:pt x="92" y="700"/>
                      </a:lnTo>
                      <a:lnTo>
                        <a:pt x="92" y="690"/>
                      </a:lnTo>
                      <a:lnTo>
                        <a:pt x="92" y="680"/>
                      </a:lnTo>
                      <a:lnTo>
                        <a:pt x="97" y="676"/>
                      </a:lnTo>
                      <a:lnTo>
                        <a:pt x="97" y="666"/>
                      </a:lnTo>
                      <a:lnTo>
                        <a:pt x="97" y="656"/>
                      </a:lnTo>
                      <a:lnTo>
                        <a:pt x="97" y="652"/>
                      </a:lnTo>
                      <a:lnTo>
                        <a:pt x="97" y="642"/>
                      </a:lnTo>
                      <a:lnTo>
                        <a:pt x="97" y="632"/>
                      </a:lnTo>
                      <a:lnTo>
                        <a:pt x="97" y="627"/>
                      </a:lnTo>
                      <a:lnTo>
                        <a:pt x="92" y="618"/>
                      </a:lnTo>
                      <a:lnTo>
                        <a:pt x="92" y="613"/>
                      </a:lnTo>
                      <a:lnTo>
                        <a:pt x="87" y="603"/>
                      </a:lnTo>
                      <a:lnTo>
                        <a:pt x="87" y="598"/>
                      </a:lnTo>
                      <a:lnTo>
                        <a:pt x="78" y="584"/>
                      </a:lnTo>
                      <a:lnTo>
                        <a:pt x="73" y="569"/>
                      </a:lnTo>
                      <a:lnTo>
                        <a:pt x="68" y="555"/>
                      </a:lnTo>
                      <a:lnTo>
                        <a:pt x="63" y="545"/>
                      </a:lnTo>
                      <a:lnTo>
                        <a:pt x="63" y="531"/>
                      </a:lnTo>
                      <a:lnTo>
                        <a:pt x="58" y="516"/>
                      </a:lnTo>
                      <a:lnTo>
                        <a:pt x="54" y="502"/>
                      </a:lnTo>
                      <a:lnTo>
                        <a:pt x="49" y="487"/>
                      </a:lnTo>
                      <a:lnTo>
                        <a:pt x="44" y="473"/>
                      </a:lnTo>
                      <a:lnTo>
                        <a:pt x="44" y="458"/>
                      </a:lnTo>
                      <a:lnTo>
                        <a:pt x="39" y="449"/>
                      </a:lnTo>
                      <a:lnTo>
                        <a:pt x="34" y="434"/>
                      </a:lnTo>
                      <a:lnTo>
                        <a:pt x="29" y="420"/>
                      </a:lnTo>
                      <a:lnTo>
                        <a:pt x="25" y="405"/>
                      </a:lnTo>
                      <a:lnTo>
                        <a:pt x="20" y="391"/>
                      </a:lnTo>
                      <a:lnTo>
                        <a:pt x="15" y="381"/>
                      </a:lnTo>
                      <a:lnTo>
                        <a:pt x="10" y="372"/>
                      </a:lnTo>
                      <a:lnTo>
                        <a:pt x="10" y="362"/>
                      </a:lnTo>
                      <a:lnTo>
                        <a:pt x="5" y="352"/>
                      </a:lnTo>
                      <a:lnTo>
                        <a:pt x="5" y="343"/>
                      </a:lnTo>
                      <a:lnTo>
                        <a:pt x="5" y="333"/>
                      </a:lnTo>
                      <a:lnTo>
                        <a:pt x="0" y="323"/>
                      </a:lnTo>
                      <a:lnTo>
                        <a:pt x="0" y="314"/>
                      </a:lnTo>
                      <a:lnTo>
                        <a:pt x="0" y="304"/>
                      </a:lnTo>
                      <a:lnTo>
                        <a:pt x="0" y="294"/>
                      </a:lnTo>
                      <a:lnTo>
                        <a:pt x="0" y="285"/>
                      </a:lnTo>
                      <a:lnTo>
                        <a:pt x="0" y="275"/>
                      </a:lnTo>
                      <a:lnTo>
                        <a:pt x="0" y="265"/>
                      </a:lnTo>
                      <a:lnTo>
                        <a:pt x="0" y="256"/>
                      </a:lnTo>
                      <a:lnTo>
                        <a:pt x="0" y="246"/>
                      </a:lnTo>
                      <a:lnTo>
                        <a:pt x="0" y="236"/>
                      </a:lnTo>
                      <a:lnTo>
                        <a:pt x="0" y="227"/>
                      </a:lnTo>
                      <a:lnTo>
                        <a:pt x="0" y="212"/>
                      </a:lnTo>
                      <a:lnTo>
                        <a:pt x="0" y="198"/>
                      </a:lnTo>
                      <a:lnTo>
                        <a:pt x="0" y="183"/>
                      </a:lnTo>
                      <a:lnTo>
                        <a:pt x="0" y="174"/>
                      </a:lnTo>
                      <a:lnTo>
                        <a:pt x="0" y="159"/>
                      </a:lnTo>
                      <a:lnTo>
                        <a:pt x="0" y="145"/>
                      </a:lnTo>
                      <a:lnTo>
                        <a:pt x="0" y="130"/>
                      </a:lnTo>
                      <a:lnTo>
                        <a:pt x="0" y="116"/>
                      </a:lnTo>
                      <a:lnTo>
                        <a:pt x="0" y="101"/>
                      </a:lnTo>
                      <a:lnTo>
                        <a:pt x="0" y="87"/>
                      </a:lnTo>
                      <a:lnTo>
                        <a:pt x="0" y="72"/>
                      </a:lnTo>
                      <a:lnTo>
                        <a:pt x="0" y="58"/>
                      </a:lnTo>
                      <a:lnTo>
                        <a:pt x="5" y="43"/>
                      </a:lnTo>
                      <a:lnTo>
                        <a:pt x="5" y="29"/>
                      </a:lnTo>
                      <a:lnTo>
                        <a:pt x="5" y="14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5"/>
                      </a:lnTo>
                      <a:lnTo>
                        <a:pt x="29" y="5"/>
                      </a:lnTo>
                      <a:lnTo>
                        <a:pt x="29" y="9"/>
                      </a:lnTo>
                      <a:lnTo>
                        <a:pt x="34" y="9"/>
                      </a:lnTo>
                      <a:lnTo>
                        <a:pt x="39" y="14"/>
                      </a:lnTo>
                      <a:lnTo>
                        <a:pt x="44" y="14"/>
                      </a:lnTo>
                      <a:lnTo>
                        <a:pt x="44" y="19"/>
                      </a:lnTo>
                      <a:lnTo>
                        <a:pt x="49" y="19"/>
                      </a:lnTo>
                      <a:lnTo>
                        <a:pt x="54" y="24"/>
                      </a:lnTo>
                      <a:lnTo>
                        <a:pt x="58" y="24"/>
                      </a:lnTo>
                      <a:lnTo>
                        <a:pt x="63" y="24"/>
                      </a:lnTo>
                      <a:lnTo>
                        <a:pt x="68" y="19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6" name="Freeform 2193">
                  <a:extLst>
                    <a:ext uri="{FF2B5EF4-FFF2-40B4-BE49-F238E27FC236}">
                      <a16:creationId xmlns:a16="http://schemas.microsoft.com/office/drawing/2014/main" id="{5EC545A3-1A67-45CE-9FF5-AD3A805ED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" y="2765"/>
                  <a:ext cx="92" cy="15"/>
                </a:xfrm>
                <a:custGeom>
                  <a:avLst/>
                  <a:gdLst>
                    <a:gd name="T0" fmla="*/ 0 w 92"/>
                    <a:gd name="T1" fmla="*/ 10 h 15"/>
                    <a:gd name="T2" fmla="*/ 5 w 92"/>
                    <a:gd name="T3" fmla="*/ 5 h 15"/>
                    <a:gd name="T4" fmla="*/ 15 w 92"/>
                    <a:gd name="T5" fmla="*/ 0 h 15"/>
                    <a:gd name="T6" fmla="*/ 19 w 92"/>
                    <a:gd name="T7" fmla="*/ 0 h 15"/>
                    <a:gd name="T8" fmla="*/ 24 w 92"/>
                    <a:gd name="T9" fmla="*/ 0 h 15"/>
                    <a:gd name="T10" fmla="*/ 29 w 92"/>
                    <a:gd name="T11" fmla="*/ 0 h 15"/>
                    <a:gd name="T12" fmla="*/ 34 w 92"/>
                    <a:gd name="T13" fmla="*/ 0 h 15"/>
                    <a:gd name="T14" fmla="*/ 39 w 92"/>
                    <a:gd name="T15" fmla="*/ 5 h 15"/>
                    <a:gd name="T16" fmla="*/ 48 w 92"/>
                    <a:gd name="T17" fmla="*/ 10 h 15"/>
                    <a:gd name="T18" fmla="*/ 53 w 92"/>
                    <a:gd name="T19" fmla="*/ 10 h 15"/>
                    <a:gd name="T20" fmla="*/ 58 w 92"/>
                    <a:gd name="T21" fmla="*/ 15 h 15"/>
                    <a:gd name="T22" fmla="*/ 63 w 92"/>
                    <a:gd name="T23" fmla="*/ 15 h 15"/>
                    <a:gd name="T24" fmla="*/ 68 w 92"/>
                    <a:gd name="T25" fmla="*/ 15 h 15"/>
                    <a:gd name="T26" fmla="*/ 77 w 92"/>
                    <a:gd name="T27" fmla="*/ 15 h 15"/>
                    <a:gd name="T28" fmla="*/ 82 w 92"/>
                    <a:gd name="T29" fmla="*/ 15 h 15"/>
                    <a:gd name="T30" fmla="*/ 87 w 92"/>
                    <a:gd name="T31" fmla="*/ 10 h 15"/>
                    <a:gd name="T32" fmla="*/ 92 w 92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15"/>
                    <a:gd name="T53" fmla="*/ 92 w 92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15">
                      <a:moveTo>
                        <a:pt x="0" y="10"/>
                      </a:moveTo>
                      <a:lnTo>
                        <a:pt x="5" y="5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5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8" y="15"/>
                      </a:lnTo>
                      <a:lnTo>
                        <a:pt x="63" y="15"/>
                      </a:lnTo>
                      <a:lnTo>
                        <a:pt x="68" y="15"/>
                      </a:lnTo>
                      <a:lnTo>
                        <a:pt x="77" y="15"/>
                      </a:lnTo>
                      <a:lnTo>
                        <a:pt x="82" y="15"/>
                      </a:lnTo>
                      <a:lnTo>
                        <a:pt x="87" y="10"/>
                      </a:lnTo>
                      <a:lnTo>
                        <a:pt x="9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7" name="Freeform 2194">
                  <a:extLst>
                    <a:ext uri="{FF2B5EF4-FFF2-40B4-BE49-F238E27FC236}">
                      <a16:creationId xmlns:a16="http://schemas.microsoft.com/office/drawing/2014/main" id="{8E05D8BE-A75A-4A97-B80C-9507320B9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2761"/>
                  <a:ext cx="34" cy="48"/>
                </a:xfrm>
                <a:custGeom>
                  <a:avLst/>
                  <a:gdLst>
                    <a:gd name="T0" fmla="*/ 0 w 34"/>
                    <a:gd name="T1" fmla="*/ 9 h 48"/>
                    <a:gd name="T2" fmla="*/ 14 w 34"/>
                    <a:gd name="T3" fmla="*/ 0 h 48"/>
                    <a:gd name="T4" fmla="*/ 34 w 34"/>
                    <a:gd name="T5" fmla="*/ 48 h 48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48"/>
                    <a:gd name="T11" fmla="*/ 34 w 34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48">
                      <a:moveTo>
                        <a:pt x="0" y="9"/>
                      </a:moveTo>
                      <a:lnTo>
                        <a:pt x="14" y="0"/>
                      </a:lnTo>
                      <a:lnTo>
                        <a:pt x="34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8" name="Freeform 2195">
                  <a:extLst>
                    <a:ext uri="{FF2B5EF4-FFF2-40B4-BE49-F238E27FC236}">
                      <a16:creationId xmlns:a16="http://schemas.microsoft.com/office/drawing/2014/main" id="{E46E3F8C-D2CF-4658-A2C0-559C8F234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6" y="2809"/>
                  <a:ext cx="44" cy="203"/>
                </a:xfrm>
                <a:custGeom>
                  <a:avLst/>
                  <a:gdLst>
                    <a:gd name="T0" fmla="*/ 44 w 44"/>
                    <a:gd name="T1" fmla="*/ 0 h 203"/>
                    <a:gd name="T2" fmla="*/ 39 w 44"/>
                    <a:gd name="T3" fmla="*/ 14 h 203"/>
                    <a:gd name="T4" fmla="*/ 39 w 44"/>
                    <a:gd name="T5" fmla="*/ 24 h 203"/>
                    <a:gd name="T6" fmla="*/ 34 w 44"/>
                    <a:gd name="T7" fmla="*/ 38 h 203"/>
                    <a:gd name="T8" fmla="*/ 29 w 44"/>
                    <a:gd name="T9" fmla="*/ 53 h 203"/>
                    <a:gd name="T10" fmla="*/ 24 w 44"/>
                    <a:gd name="T11" fmla="*/ 63 h 203"/>
                    <a:gd name="T12" fmla="*/ 24 w 44"/>
                    <a:gd name="T13" fmla="*/ 77 h 203"/>
                    <a:gd name="T14" fmla="*/ 19 w 44"/>
                    <a:gd name="T15" fmla="*/ 87 h 203"/>
                    <a:gd name="T16" fmla="*/ 15 w 44"/>
                    <a:gd name="T17" fmla="*/ 101 h 203"/>
                    <a:gd name="T18" fmla="*/ 15 w 44"/>
                    <a:gd name="T19" fmla="*/ 111 h 203"/>
                    <a:gd name="T20" fmla="*/ 10 w 44"/>
                    <a:gd name="T21" fmla="*/ 125 h 203"/>
                    <a:gd name="T22" fmla="*/ 5 w 44"/>
                    <a:gd name="T23" fmla="*/ 140 h 203"/>
                    <a:gd name="T24" fmla="*/ 5 w 44"/>
                    <a:gd name="T25" fmla="*/ 150 h 203"/>
                    <a:gd name="T26" fmla="*/ 5 w 44"/>
                    <a:gd name="T27" fmla="*/ 164 h 203"/>
                    <a:gd name="T28" fmla="*/ 0 w 44"/>
                    <a:gd name="T29" fmla="*/ 179 h 203"/>
                    <a:gd name="T30" fmla="*/ 0 w 44"/>
                    <a:gd name="T31" fmla="*/ 188 h 203"/>
                    <a:gd name="T32" fmla="*/ 0 w 44"/>
                    <a:gd name="T33" fmla="*/ 203 h 20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203"/>
                    <a:gd name="T53" fmla="*/ 44 w 44"/>
                    <a:gd name="T54" fmla="*/ 203 h 20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203">
                      <a:moveTo>
                        <a:pt x="44" y="0"/>
                      </a:moveTo>
                      <a:lnTo>
                        <a:pt x="39" y="14"/>
                      </a:lnTo>
                      <a:lnTo>
                        <a:pt x="39" y="24"/>
                      </a:lnTo>
                      <a:lnTo>
                        <a:pt x="34" y="38"/>
                      </a:lnTo>
                      <a:lnTo>
                        <a:pt x="29" y="53"/>
                      </a:lnTo>
                      <a:lnTo>
                        <a:pt x="24" y="63"/>
                      </a:lnTo>
                      <a:lnTo>
                        <a:pt x="24" y="77"/>
                      </a:lnTo>
                      <a:lnTo>
                        <a:pt x="19" y="87"/>
                      </a:lnTo>
                      <a:lnTo>
                        <a:pt x="15" y="101"/>
                      </a:lnTo>
                      <a:lnTo>
                        <a:pt x="15" y="111"/>
                      </a:lnTo>
                      <a:lnTo>
                        <a:pt x="10" y="125"/>
                      </a:lnTo>
                      <a:lnTo>
                        <a:pt x="5" y="140"/>
                      </a:lnTo>
                      <a:lnTo>
                        <a:pt x="5" y="150"/>
                      </a:lnTo>
                      <a:lnTo>
                        <a:pt x="5" y="164"/>
                      </a:lnTo>
                      <a:lnTo>
                        <a:pt x="0" y="179"/>
                      </a:lnTo>
                      <a:lnTo>
                        <a:pt x="0" y="188"/>
                      </a:lnTo>
                      <a:lnTo>
                        <a:pt x="0" y="20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9" name="Line 2196">
                  <a:extLst>
                    <a:ext uri="{FF2B5EF4-FFF2-40B4-BE49-F238E27FC236}">
                      <a16:creationId xmlns:a16="http://schemas.microsoft.com/office/drawing/2014/main" id="{AB1396DF-E5EB-4D14-9C70-C1A66777A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16" y="3012"/>
                  <a:ext cx="1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0" name="Freeform 2197">
                  <a:extLst>
                    <a:ext uri="{FF2B5EF4-FFF2-40B4-BE49-F238E27FC236}">
                      <a16:creationId xmlns:a16="http://schemas.microsoft.com/office/drawing/2014/main" id="{5CC4B771-D4F5-4142-BE59-190461641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3036"/>
                  <a:ext cx="10" cy="92"/>
                </a:xfrm>
                <a:custGeom>
                  <a:avLst/>
                  <a:gdLst>
                    <a:gd name="T0" fmla="*/ 0 w 10"/>
                    <a:gd name="T1" fmla="*/ 0 h 92"/>
                    <a:gd name="T2" fmla="*/ 5 w 10"/>
                    <a:gd name="T3" fmla="*/ 5 h 92"/>
                    <a:gd name="T4" fmla="*/ 5 w 10"/>
                    <a:gd name="T5" fmla="*/ 9 h 92"/>
                    <a:gd name="T6" fmla="*/ 5 w 10"/>
                    <a:gd name="T7" fmla="*/ 19 h 92"/>
                    <a:gd name="T8" fmla="*/ 10 w 10"/>
                    <a:gd name="T9" fmla="*/ 24 h 92"/>
                    <a:gd name="T10" fmla="*/ 10 w 10"/>
                    <a:gd name="T11" fmla="*/ 29 h 92"/>
                    <a:gd name="T12" fmla="*/ 10 w 10"/>
                    <a:gd name="T13" fmla="*/ 34 h 92"/>
                    <a:gd name="T14" fmla="*/ 10 w 10"/>
                    <a:gd name="T15" fmla="*/ 38 h 92"/>
                    <a:gd name="T16" fmla="*/ 5 w 10"/>
                    <a:gd name="T17" fmla="*/ 43 h 92"/>
                    <a:gd name="T18" fmla="*/ 5 w 10"/>
                    <a:gd name="T19" fmla="*/ 48 h 92"/>
                    <a:gd name="T20" fmla="*/ 5 w 10"/>
                    <a:gd name="T21" fmla="*/ 58 h 92"/>
                    <a:gd name="T22" fmla="*/ 5 w 10"/>
                    <a:gd name="T23" fmla="*/ 63 h 92"/>
                    <a:gd name="T24" fmla="*/ 0 w 10"/>
                    <a:gd name="T25" fmla="*/ 67 h 92"/>
                    <a:gd name="T26" fmla="*/ 0 w 10"/>
                    <a:gd name="T27" fmla="*/ 72 h 92"/>
                    <a:gd name="T28" fmla="*/ 0 w 10"/>
                    <a:gd name="T29" fmla="*/ 77 h 92"/>
                    <a:gd name="T30" fmla="*/ 0 w 10"/>
                    <a:gd name="T31" fmla="*/ 82 h 92"/>
                    <a:gd name="T32" fmla="*/ 0 w 10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92"/>
                    <a:gd name="T53" fmla="*/ 10 w 10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92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8"/>
                      </a:lnTo>
                      <a:lnTo>
                        <a:pt x="5" y="43"/>
                      </a:lnTo>
                      <a:lnTo>
                        <a:pt x="5" y="48"/>
                      </a:lnTo>
                      <a:lnTo>
                        <a:pt x="5" y="58"/>
                      </a:lnTo>
                      <a:lnTo>
                        <a:pt x="5" y="63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1" name="Freeform 2198">
                  <a:extLst>
                    <a:ext uri="{FF2B5EF4-FFF2-40B4-BE49-F238E27FC236}">
                      <a16:creationId xmlns:a16="http://schemas.microsoft.com/office/drawing/2014/main" id="{112DD18E-2859-40FE-95B1-9FEB27AC8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3128"/>
                  <a:ext cx="34" cy="275"/>
                </a:xfrm>
                <a:custGeom>
                  <a:avLst/>
                  <a:gdLst>
                    <a:gd name="T0" fmla="*/ 0 w 34"/>
                    <a:gd name="T1" fmla="*/ 0 h 275"/>
                    <a:gd name="T2" fmla="*/ 0 w 34"/>
                    <a:gd name="T3" fmla="*/ 14 h 275"/>
                    <a:gd name="T4" fmla="*/ 5 w 34"/>
                    <a:gd name="T5" fmla="*/ 33 h 275"/>
                    <a:gd name="T6" fmla="*/ 5 w 34"/>
                    <a:gd name="T7" fmla="*/ 48 h 275"/>
                    <a:gd name="T8" fmla="*/ 10 w 34"/>
                    <a:gd name="T9" fmla="*/ 67 h 275"/>
                    <a:gd name="T10" fmla="*/ 15 w 34"/>
                    <a:gd name="T11" fmla="*/ 86 h 275"/>
                    <a:gd name="T12" fmla="*/ 15 w 34"/>
                    <a:gd name="T13" fmla="*/ 101 h 275"/>
                    <a:gd name="T14" fmla="*/ 20 w 34"/>
                    <a:gd name="T15" fmla="*/ 120 h 275"/>
                    <a:gd name="T16" fmla="*/ 20 w 34"/>
                    <a:gd name="T17" fmla="*/ 140 h 275"/>
                    <a:gd name="T18" fmla="*/ 25 w 34"/>
                    <a:gd name="T19" fmla="*/ 154 h 275"/>
                    <a:gd name="T20" fmla="*/ 25 w 34"/>
                    <a:gd name="T21" fmla="*/ 173 h 275"/>
                    <a:gd name="T22" fmla="*/ 29 w 34"/>
                    <a:gd name="T23" fmla="*/ 188 h 275"/>
                    <a:gd name="T24" fmla="*/ 29 w 34"/>
                    <a:gd name="T25" fmla="*/ 207 h 275"/>
                    <a:gd name="T26" fmla="*/ 29 w 34"/>
                    <a:gd name="T27" fmla="*/ 226 h 275"/>
                    <a:gd name="T28" fmla="*/ 34 w 34"/>
                    <a:gd name="T29" fmla="*/ 241 h 275"/>
                    <a:gd name="T30" fmla="*/ 34 w 34"/>
                    <a:gd name="T31" fmla="*/ 260 h 275"/>
                    <a:gd name="T32" fmla="*/ 34 w 34"/>
                    <a:gd name="T33" fmla="*/ 275 h 2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75"/>
                    <a:gd name="T53" fmla="*/ 34 w 34"/>
                    <a:gd name="T54" fmla="*/ 275 h 2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75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33"/>
                      </a:lnTo>
                      <a:lnTo>
                        <a:pt x="5" y="48"/>
                      </a:lnTo>
                      <a:lnTo>
                        <a:pt x="10" y="67"/>
                      </a:lnTo>
                      <a:lnTo>
                        <a:pt x="15" y="86"/>
                      </a:lnTo>
                      <a:lnTo>
                        <a:pt x="15" y="101"/>
                      </a:lnTo>
                      <a:lnTo>
                        <a:pt x="20" y="120"/>
                      </a:lnTo>
                      <a:lnTo>
                        <a:pt x="20" y="140"/>
                      </a:lnTo>
                      <a:lnTo>
                        <a:pt x="25" y="154"/>
                      </a:lnTo>
                      <a:lnTo>
                        <a:pt x="25" y="173"/>
                      </a:lnTo>
                      <a:lnTo>
                        <a:pt x="29" y="188"/>
                      </a:lnTo>
                      <a:lnTo>
                        <a:pt x="29" y="207"/>
                      </a:lnTo>
                      <a:lnTo>
                        <a:pt x="29" y="226"/>
                      </a:lnTo>
                      <a:lnTo>
                        <a:pt x="34" y="241"/>
                      </a:lnTo>
                      <a:lnTo>
                        <a:pt x="34" y="260"/>
                      </a:lnTo>
                      <a:lnTo>
                        <a:pt x="34" y="27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2" name="Freeform 2199">
                  <a:extLst>
                    <a:ext uri="{FF2B5EF4-FFF2-40B4-BE49-F238E27FC236}">
                      <a16:creationId xmlns:a16="http://schemas.microsoft.com/office/drawing/2014/main" id="{76B71120-37A1-43CA-9AA6-B80271340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" y="3403"/>
                  <a:ext cx="29" cy="58"/>
                </a:xfrm>
                <a:custGeom>
                  <a:avLst/>
                  <a:gdLst>
                    <a:gd name="T0" fmla="*/ 0 w 29"/>
                    <a:gd name="T1" fmla="*/ 0 h 58"/>
                    <a:gd name="T2" fmla="*/ 0 w 29"/>
                    <a:gd name="T3" fmla="*/ 5 h 58"/>
                    <a:gd name="T4" fmla="*/ 5 w 29"/>
                    <a:gd name="T5" fmla="*/ 9 h 58"/>
                    <a:gd name="T6" fmla="*/ 5 w 29"/>
                    <a:gd name="T7" fmla="*/ 14 h 58"/>
                    <a:gd name="T8" fmla="*/ 5 w 29"/>
                    <a:gd name="T9" fmla="*/ 14 h 58"/>
                    <a:gd name="T10" fmla="*/ 10 w 29"/>
                    <a:gd name="T11" fmla="*/ 19 h 58"/>
                    <a:gd name="T12" fmla="*/ 10 w 29"/>
                    <a:gd name="T13" fmla="*/ 24 h 58"/>
                    <a:gd name="T14" fmla="*/ 15 w 29"/>
                    <a:gd name="T15" fmla="*/ 29 h 58"/>
                    <a:gd name="T16" fmla="*/ 15 w 29"/>
                    <a:gd name="T17" fmla="*/ 29 h 58"/>
                    <a:gd name="T18" fmla="*/ 15 w 29"/>
                    <a:gd name="T19" fmla="*/ 33 h 58"/>
                    <a:gd name="T20" fmla="*/ 20 w 29"/>
                    <a:gd name="T21" fmla="*/ 38 h 58"/>
                    <a:gd name="T22" fmla="*/ 20 w 29"/>
                    <a:gd name="T23" fmla="*/ 38 h 58"/>
                    <a:gd name="T24" fmla="*/ 20 w 29"/>
                    <a:gd name="T25" fmla="*/ 43 h 58"/>
                    <a:gd name="T26" fmla="*/ 24 w 29"/>
                    <a:gd name="T27" fmla="*/ 48 h 58"/>
                    <a:gd name="T28" fmla="*/ 24 w 29"/>
                    <a:gd name="T29" fmla="*/ 53 h 58"/>
                    <a:gd name="T30" fmla="*/ 24 w 29"/>
                    <a:gd name="T31" fmla="*/ 58 h 58"/>
                    <a:gd name="T32" fmla="*/ 29 w 29"/>
                    <a:gd name="T33" fmla="*/ 58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8"/>
                    <a:gd name="T53" fmla="*/ 29 w 2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5" y="29"/>
                      </a:lnTo>
                      <a:lnTo>
                        <a:pt x="15" y="33"/>
                      </a:lnTo>
                      <a:lnTo>
                        <a:pt x="20" y="38"/>
                      </a:lnTo>
                      <a:lnTo>
                        <a:pt x="20" y="43"/>
                      </a:lnTo>
                      <a:lnTo>
                        <a:pt x="24" y="48"/>
                      </a:lnTo>
                      <a:lnTo>
                        <a:pt x="24" y="53"/>
                      </a:lnTo>
                      <a:lnTo>
                        <a:pt x="24" y="58"/>
                      </a:lnTo>
                      <a:lnTo>
                        <a:pt x="29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3" name="Freeform 2200">
                  <a:extLst>
                    <a:ext uri="{FF2B5EF4-FFF2-40B4-BE49-F238E27FC236}">
                      <a16:creationId xmlns:a16="http://schemas.microsoft.com/office/drawing/2014/main" id="{F6E78673-ECE0-4F66-A094-33F096815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3461"/>
                  <a:ext cx="111" cy="19"/>
                </a:xfrm>
                <a:custGeom>
                  <a:avLst/>
                  <a:gdLst>
                    <a:gd name="T0" fmla="*/ 111 w 111"/>
                    <a:gd name="T1" fmla="*/ 0 h 19"/>
                    <a:gd name="T2" fmla="*/ 102 w 111"/>
                    <a:gd name="T3" fmla="*/ 4 h 19"/>
                    <a:gd name="T4" fmla="*/ 97 w 111"/>
                    <a:gd name="T5" fmla="*/ 4 h 19"/>
                    <a:gd name="T6" fmla="*/ 92 w 111"/>
                    <a:gd name="T7" fmla="*/ 9 h 19"/>
                    <a:gd name="T8" fmla="*/ 82 w 111"/>
                    <a:gd name="T9" fmla="*/ 9 h 19"/>
                    <a:gd name="T10" fmla="*/ 77 w 111"/>
                    <a:gd name="T11" fmla="*/ 9 h 19"/>
                    <a:gd name="T12" fmla="*/ 73 w 111"/>
                    <a:gd name="T13" fmla="*/ 14 h 19"/>
                    <a:gd name="T14" fmla="*/ 63 w 111"/>
                    <a:gd name="T15" fmla="*/ 14 h 19"/>
                    <a:gd name="T16" fmla="*/ 58 w 111"/>
                    <a:gd name="T17" fmla="*/ 14 h 19"/>
                    <a:gd name="T18" fmla="*/ 48 w 111"/>
                    <a:gd name="T19" fmla="*/ 14 h 19"/>
                    <a:gd name="T20" fmla="*/ 44 w 111"/>
                    <a:gd name="T21" fmla="*/ 14 h 19"/>
                    <a:gd name="T22" fmla="*/ 34 w 111"/>
                    <a:gd name="T23" fmla="*/ 19 h 19"/>
                    <a:gd name="T24" fmla="*/ 29 w 111"/>
                    <a:gd name="T25" fmla="*/ 19 h 19"/>
                    <a:gd name="T26" fmla="*/ 24 w 111"/>
                    <a:gd name="T27" fmla="*/ 19 h 19"/>
                    <a:gd name="T28" fmla="*/ 15 w 111"/>
                    <a:gd name="T29" fmla="*/ 19 h 19"/>
                    <a:gd name="T30" fmla="*/ 10 w 111"/>
                    <a:gd name="T31" fmla="*/ 19 h 19"/>
                    <a:gd name="T32" fmla="*/ 0 w 111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19"/>
                    <a:gd name="T53" fmla="*/ 111 w 1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19">
                      <a:moveTo>
                        <a:pt x="111" y="0"/>
                      </a:moveTo>
                      <a:lnTo>
                        <a:pt x="102" y="4"/>
                      </a:lnTo>
                      <a:lnTo>
                        <a:pt x="97" y="4"/>
                      </a:lnTo>
                      <a:lnTo>
                        <a:pt x="92" y="9"/>
                      </a:lnTo>
                      <a:lnTo>
                        <a:pt x="82" y="9"/>
                      </a:lnTo>
                      <a:lnTo>
                        <a:pt x="77" y="9"/>
                      </a:lnTo>
                      <a:lnTo>
                        <a:pt x="73" y="14"/>
                      </a:lnTo>
                      <a:lnTo>
                        <a:pt x="63" y="14"/>
                      </a:lnTo>
                      <a:lnTo>
                        <a:pt x="58" y="14"/>
                      </a:lnTo>
                      <a:lnTo>
                        <a:pt x="48" y="14"/>
                      </a:lnTo>
                      <a:lnTo>
                        <a:pt x="44" y="14"/>
                      </a:lnTo>
                      <a:lnTo>
                        <a:pt x="34" y="19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4" name="Freeform 2201">
                  <a:extLst>
                    <a:ext uri="{FF2B5EF4-FFF2-40B4-BE49-F238E27FC236}">
                      <a16:creationId xmlns:a16="http://schemas.microsoft.com/office/drawing/2014/main" id="{6ADA9AA5-8DBC-45A7-A1F6-41565E349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3354"/>
                  <a:ext cx="10" cy="126"/>
                </a:xfrm>
                <a:custGeom>
                  <a:avLst/>
                  <a:gdLst>
                    <a:gd name="T0" fmla="*/ 5 w 10"/>
                    <a:gd name="T1" fmla="*/ 126 h 126"/>
                    <a:gd name="T2" fmla="*/ 5 w 10"/>
                    <a:gd name="T3" fmla="*/ 116 h 126"/>
                    <a:gd name="T4" fmla="*/ 5 w 10"/>
                    <a:gd name="T5" fmla="*/ 111 h 126"/>
                    <a:gd name="T6" fmla="*/ 5 w 10"/>
                    <a:gd name="T7" fmla="*/ 102 h 126"/>
                    <a:gd name="T8" fmla="*/ 5 w 10"/>
                    <a:gd name="T9" fmla="*/ 92 h 126"/>
                    <a:gd name="T10" fmla="*/ 5 w 10"/>
                    <a:gd name="T11" fmla="*/ 82 h 126"/>
                    <a:gd name="T12" fmla="*/ 10 w 10"/>
                    <a:gd name="T13" fmla="*/ 78 h 126"/>
                    <a:gd name="T14" fmla="*/ 10 w 10"/>
                    <a:gd name="T15" fmla="*/ 68 h 126"/>
                    <a:gd name="T16" fmla="*/ 10 w 10"/>
                    <a:gd name="T17" fmla="*/ 58 h 126"/>
                    <a:gd name="T18" fmla="*/ 10 w 10"/>
                    <a:gd name="T19" fmla="*/ 54 h 126"/>
                    <a:gd name="T20" fmla="*/ 10 w 10"/>
                    <a:gd name="T21" fmla="*/ 44 h 126"/>
                    <a:gd name="T22" fmla="*/ 10 w 10"/>
                    <a:gd name="T23" fmla="*/ 34 h 126"/>
                    <a:gd name="T24" fmla="*/ 10 w 10"/>
                    <a:gd name="T25" fmla="*/ 29 h 126"/>
                    <a:gd name="T26" fmla="*/ 5 w 10"/>
                    <a:gd name="T27" fmla="*/ 20 h 126"/>
                    <a:gd name="T28" fmla="*/ 5 w 10"/>
                    <a:gd name="T29" fmla="*/ 15 h 126"/>
                    <a:gd name="T30" fmla="*/ 0 w 10"/>
                    <a:gd name="T31" fmla="*/ 5 h 126"/>
                    <a:gd name="T32" fmla="*/ 0 w 10"/>
                    <a:gd name="T33" fmla="*/ 0 h 1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26"/>
                    <a:gd name="T53" fmla="*/ 10 w 10"/>
                    <a:gd name="T54" fmla="*/ 126 h 1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26">
                      <a:moveTo>
                        <a:pt x="5" y="126"/>
                      </a:moveTo>
                      <a:lnTo>
                        <a:pt x="5" y="116"/>
                      </a:lnTo>
                      <a:lnTo>
                        <a:pt x="5" y="111"/>
                      </a:lnTo>
                      <a:lnTo>
                        <a:pt x="5" y="102"/>
                      </a:lnTo>
                      <a:lnTo>
                        <a:pt x="5" y="92"/>
                      </a:lnTo>
                      <a:lnTo>
                        <a:pt x="5" y="82"/>
                      </a:lnTo>
                      <a:lnTo>
                        <a:pt x="10" y="78"/>
                      </a:lnTo>
                      <a:lnTo>
                        <a:pt x="10" y="68"/>
                      </a:lnTo>
                      <a:lnTo>
                        <a:pt x="10" y="58"/>
                      </a:lnTo>
                      <a:lnTo>
                        <a:pt x="10" y="54"/>
                      </a:lnTo>
                      <a:lnTo>
                        <a:pt x="10" y="44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5" name="Freeform 2202">
                  <a:extLst>
                    <a:ext uri="{FF2B5EF4-FFF2-40B4-BE49-F238E27FC236}">
                      <a16:creationId xmlns:a16="http://schemas.microsoft.com/office/drawing/2014/main" id="{8A549024-EC3E-4108-BD71-4C35BF502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3137"/>
                  <a:ext cx="72" cy="217"/>
                </a:xfrm>
                <a:custGeom>
                  <a:avLst/>
                  <a:gdLst>
                    <a:gd name="T0" fmla="*/ 72 w 72"/>
                    <a:gd name="T1" fmla="*/ 217 h 217"/>
                    <a:gd name="T2" fmla="*/ 63 w 72"/>
                    <a:gd name="T3" fmla="*/ 203 h 217"/>
                    <a:gd name="T4" fmla="*/ 58 w 72"/>
                    <a:gd name="T5" fmla="*/ 188 h 217"/>
                    <a:gd name="T6" fmla="*/ 53 w 72"/>
                    <a:gd name="T7" fmla="*/ 174 h 217"/>
                    <a:gd name="T8" fmla="*/ 48 w 72"/>
                    <a:gd name="T9" fmla="*/ 164 h 217"/>
                    <a:gd name="T10" fmla="*/ 48 w 72"/>
                    <a:gd name="T11" fmla="*/ 150 h 217"/>
                    <a:gd name="T12" fmla="*/ 43 w 72"/>
                    <a:gd name="T13" fmla="*/ 135 h 217"/>
                    <a:gd name="T14" fmla="*/ 39 w 72"/>
                    <a:gd name="T15" fmla="*/ 121 h 217"/>
                    <a:gd name="T16" fmla="*/ 34 w 72"/>
                    <a:gd name="T17" fmla="*/ 106 h 217"/>
                    <a:gd name="T18" fmla="*/ 29 w 72"/>
                    <a:gd name="T19" fmla="*/ 92 h 217"/>
                    <a:gd name="T20" fmla="*/ 29 w 72"/>
                    <a:gd name="T21" fmla="*/ 77 h 217"/>
                    <a:gd name="T22" fmla="*/ 24 w 72"/>
                    <a:gd name="T23" fmla="*/ 68 h 217"/>
                    <a:gd name="T24" fmla="*/ 19 w 72"/>
                    <a:gd name="T25" fmla="*/ 53 h 217"/>
                    <a:gd name="T26" fmla="*/ 14 w 72"/>
                    <a:gd name="T27" fmla="*/ 39 h 217"/>
                    <a:gd name="T28" fmla="*/ 10 w 72"/>
                    <a:gd name="T29" fmla="*/ 24 h 217"/>
                    <a:gd name="T30" fmla="*/ 5 w 72"/>
                    <a:gd name="T31" fmla="*/ 10 h 217"/>
                    <a:gd name="T32" fmla="*/ 0 w 72"/>
                    <a:gd name="T33" fmla="*/ 0 h 2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217"/>
                    <a:gd name="T53" fmla="*/ 72 w 72"/>
                    <a:gd name="T54" fmla="*/ 217 h 2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217">
                      <a:moveTo>
                        <a:pt x="72" y="217"/>
                      </a:moveTo>
                      <a:lnTo>
                        <a:pt x="63" y="203"/>
                      </a:lnTo>
                      <a:lnTo>
                        <a:pt x="58" y="188"/>
                      </a:lnTo>
                      <a:lnTo>
                        <a:pt x="53" y="174"/>
                      </a:lnTo>
                      <a:lnTo>
                        <a:pt x="48" y="164"/>
                      </a:lnTo>
                      <a:lnTo>
                        <a:pt x="48" y="150"/>
                      </a:lnTo>
                      <a:lnTo>
                        <a:pt x="43" y="135"/>
                      </a:lnTo>
                      <a:lnTo>
                        <a:pt x="39" y="121"/>
                      </a:lnTo>
                      <a:lnTo>
                        <a:pt x="34" y="106"/>
                      </a:lnTo>
                      <a:lnTo>
                        <a:pt x="29" y="92"/>
                      </a:lnTo>
                      <a:lnTo>
                        <a:pt x="29" y="77"/>
                      </a:lnTo>
                      <a:lnTo>
                        <a:pt x="24" y="68"/>
                      </a:lnTo>
                      <a:lnTo>
                        <a:pt x="19" y="53"/>
                      </a:lnTo>
                      <a:lnTo>
                        <a:pt x="14" y="39"/>
                      </a:lnTo>
                      <a:lnTo>
                        <a:pt x="10" y="24"/>
                      </a:ln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6" name="Freeform 2203">
                  <a:extLst>
                    <a:ext uri="{FF2B5EF4-FFF2-40B4-BE49-F238E27FC236}">
                      <a16:creationId xmlns:a16="http://schemas.microsoft.com/office/drawing/2014/main" id="{FD318A9A-22B5-44CD-A015-5B3489B77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983"/>
                  <a:ext cx="15" cy="154"/>
                </a:xfrm>
                <a:custGeom>
                  <a:avLst/>
                  <a:gdLst>
                    <a:gd name="T0" fmla="*/ 15 w 15"/>
                    <a:gd name="T1" fmla="*/ 154 h 154"/>
                    <a:gd name="T2" fmla="*/ 10 w 15"/>
                    <a:gd name="T3" fmla="*/ 145 h 154"/>
                    <a:gd name="T4" fmla="*/ 10 w 15"/>
                    <a:gd name="T5" fmla="*/ 135 h 154"/>
                    <a:gd name="T6" fmla="*/ 5 w 15"/>
                    <a:gd name="T7" fmla="*/ 125 h 154"/>
                    <a:gd name="T8" fmla="*/ 5 w 15"/>
                    <a:gd name="T9" fmla="*/ 116 h 154"/>
                    <a:gd name="T10" fmla="*/ 5 w 15"/>
                    <a:gd name="T11" fmla="*/ 106 h 154"/>
                    <a:gd name="T12" fmla="*/ 0 w 15"/>
                    <a:gd name="T13" fmla="*/ 96 h 154"/>
                    <a:gd name="T14" fmla="*/ 0 w 15"/>
                    <a:gd name="T15" fmla="*/ 87 h 154"/>
                    <a:gd name="T16" fmla="*/ 0 w 15"/>
                    <a:gd name="T17" fmla="*/ 77 h 154"/>
                    <a:gd name="T18" fmla="*/ 0 w 15"/>
                    <a:gd name="T19" fmla="*/ 67 h 154"/>
                    <a:gd name="T20" fmla="*/ 0 w 15"/>
                    <a:gd name="T21" fmla="*/ 58 h 154"/>
                    <a:gd name="T22" fmla="*/ 0 w 15"/>
                    <a:gd name="T23" fmla="*/ 48 h 154"/>
                    <a:gd name="T24" fmla="*/ 0 w 15"/>
                    <a:gd name="T25" fmla="*/ 38 h 154"/>
                    <a:gd name="T26" fmla="*/ 0 w 15"/>
                    <a:gd name="T27" fmla="*/ 29 h 154"/>
                    <a:gd name="T28" fmla="*/ 0 w 15"/>
                    <a:gd name="T29" fmla="*/ 19 h 154"/>
                    <a:gd name="T30" fmla="*/ 0 w 15"/>
                    <a:gd name="T31" fmla="*/ 9 h 154"/>
                    <a:gd name="T32" fmla="*/ 0 w 15"/>
                    <a:gd name="T33" fmla="*/ 0 h 15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4"/>
                    <a:gd name="T53" fmla="*/ 15 w 15"/>
                    <a:gd name="T54" fmla="*/ 154 h 15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4">
                      <a:moveTo>
                        <a:pt x="15" y="154"/>
                      </a:moveTo>
                      <a:lnTo>
                        <a:pt x="10" y="145"/>
                      </a:lnTo>
                      <a:lnTo>
                        <a:pt x="10" y="135"/>
                      </a:lnTo>
                      <a:lnTo>
                        <a:pt x="5" y="125"/>
                      </a:lnTo>
                      <a:lnTo>
                        <a:pt x="5" y="116"/>
                      </a:lnTo>
                      <a:lnTo>
                        <a:pt x="5" y="106"/>
                      </a:lnTo>
                      <a:lnTo>
                        <a:pt x="0" y="96"/>
                      </a:lnTo>
                      <a:lnTo>
                        <a:pt x="0" y="87"/>
                      </a:lnTo>
                      <a:lnTo>
                        <a:pt x="0" y="77"/>
                      </a:lnTo>
                      <a:lnTo>
                        <a:pt x="0" y="67"/>
                      </a:lnTo>
                      <a:lnTo>
                        <a:pt x="0" y="58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7" name="Freeform 2204">
                  <a:extLst>
                    <a:ext uri="{FF2B5EF4-FFF2-40B4-BE49-F238E27FC236}">
                      <a16:creationId xmlns:a16="http://schemas.microsoft.com/office/drawing/2014/main" id="{4C515AA7-C738-4B45-B8BE-AE570588B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761"/>
                  <a:ext cx="10" cy="222"/>
                </a:xfrm>
                <a:custGeom>
                  <a:avLst/>
                  <a:gdLst>
                    <a:gd name="T0" fmla="*/ 0 w 10"/>
                    <a:gd name="T1" fmla="*/ 222 h 222"/>
                    <a:gd name="T2" fmla="*/ 0 w 10"/>
                    <a:gd name="T3" fmla="*/ 207 h 222"/>
                    <a:gd name="T4" fmla="*/ 0 w 10"/>
                    <a:gd name="T5" fmla="*/ 193 h 222"/>
                    <a:gd name="T6" fmla="*/ 0 w 10"/>
                    <a:gd name="T7" fmla="*/ 178 h 222"/>
                    <a:gd name="T8" fmla="*/ 0 w 10"/>
                    <a:gd name="T9" fmla="*/ 169 h 222"/>
                    <a:gd name="T10" fmla="*/ 0 w 10"/>
                    <a:gd name="T11" fmla="*/ 154 h 222"/>
                    <a:gd name="T12" fmla="*/ 0 w 10"/>
                    <a:gd name="T13" fmla="*/ 140 h 222"/>
                    <a:gd name="T14" fmla="*/ 0 w 10"/>
                    <a:gd name="T15" fmla="*/ 125 h 222"/>
                    <a:gd name="T16" fmla="*/ 0 w 10"/>
                    <a:gd name="T17" fmla="*/ 111 h 222"/>
                    <a:gd name="T18" fmla="*/ 0 w 10"/>
                    <a:gd name="T19" fmla="*/ 96 h 222"/>
                    <a:gd name="T20" fmla="*/ 0 w 10"/>
                    <a:gd name="T21" fmla="*/ 82 h 222"/>
                    <a:gd name="T22" fmla="*/ 0 w 10"/>
                    <a:gd name="T23" fmla="*/ 67 h 222"/>
                    <a:gd name="T24" fmla="*/ 0 w 10"/>
                    <a:gd name="T25" fmla="*/ 53 h 222"/>
                    <a:gd name="T26" fmla="*/ 5 w 10"/>
                    <a:gd name="T27" fmla="*/ 38 h 222"/>
                    <a:gd name="T28" fmla="*/ 5 w 10"/>
                    <a:gd name="T29" fmla="*/ 24 h 222"/>
                    <a:gd name="T30" fmla="*/ 5 w 10"/>
                    <a:gd name="T31" fmla="*/ 9 h 222"/>
                    <a:gd name="T32" fmla="*/ 10 w 10"/>
                    <a:gd name="T33" fmla="*/ 0 h 2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22"/>
                    <a:gd name="T53" fmla="*/ 10 w 10"/>
                    <a:gd name="T54" fmla="*/ 222 h 2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22">
                      <a:moveTo>
                        <a:pt x="0" y="222"/>
                      </a:moveTo>
                      <a:lnTo>
                        <a:pt x="0" y="207"/>
                      </a:lnTo>
                      <a:lnTo>
                        <a:pt x="0" y="193"/>
                      </a:lnTo>
                      <a:lnTo>
                        <a:pt x="0" y="178"/>
                      </a:lnTo>
                      <a:lnTo>
                        <a:pt x="0" y="169"/>
                      </a:lnTo>
                      <a:lnTo>
                        <a:pt x="0" y="154"/>
                      </a:lnTo>
                      <a:lnTo>
                        <a:pt x="0" y="140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0" y="96"/>
                      </a:lnTo>
                      <a:lnTo>
                        <a:pt x="0" y="82"/>
                      </a:lnTo>
                      <a:lnTo>
                        <a:pt x="0" y="67"/>
                      </a:lnTo>
                      <a:lnTo>
                        <a:pt x="0" y="53"/>
                      </a:lnTo>
                      <a:lnTo>
                        <a:pt x="5" y="38"/>
                      </a:lnTo>
                      <a:lnTo>
                        <a:pt x="5" y="24"/>
                      </a:lnTo>
                      <a:lnTo>
                        <a:pt x="5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8" name="Freeform 2205">
                  <a:extLst>
                    <a:ext uri="{FF2B5EF4-FFF2-40B4-BE49-F238E27FC236}">
                      <a16:creationId xmlns:a16="http://schemas.microsoft.com/office/drawing/2014/main" id="{EA55E6EB-1954-4483-8590-E5B143ED9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756"/>
                  <a:ext cx="58" cy="24"/>
                </a:xfrm>
                <a:custGeom>
                  <a:avLst/>
                  <a:gdLst>
                    <a:gd name="T0" fmla="*/ 0 w 58"/>
                    <a:gd name="T1" fmla="*/ 5 h 24"/>
                    <a:gd name="T2" fmla="*/ 5 w 58"/>
                    <a:gd name="T3" fmla="*/ 0 h 24"/>
                    <a:gd name="T4" fmla="*/ 5 w 58"/>
                    <a:gd name="T5" fmla="*/ 0 h 24"/>
                    <a:gd name="T6" fmla="*/ 10 w 58"/>
                    <a:gd name="T7" fmla="*/ 0 h 24"/>
                    <a:gd name="T8" fmla="*/ 15 w 58"/>
                    <a:gd name="T9" fmla="*/ 5 h 24"/>
                    <a:gd name="T10" fmla="*/ 19 w 58"/>
                    <a:gd name="T11" fmla="*/ 5 h 24"/>
                    <a:gd name="T12" fmla="*/ 19 w 58"/>
                    <a:gd name="T13" fmla="*/ 9 h 24"/>
                    <a:gd name="T14" fmla="*/ 24 w 58"/>
                    <a:gd name="T15" fmla="*/ 9 h 24"/>
                    <a:gd name="T16" fmla="*/ 29 w 58"/>
                    <a:gd name="T17" fmla="*/ 14 h 24"/>
                    <a:gd name="T18" fmla="*/ 34 w 58"/>
                    <a:gd name="T19" fmla="*/ 14 h 24"/>
                    <a:gd name="T20" fmla="*/ 34 w 58"/>
                    <a:gd name="T21" fmla="*/ 19 h 24"/>
                    <a:gd name="T22" fmla="*/ 39 w 58"/>
                    <a:gd name="T23" fmla="*/ 19 h 24"/>
                    <a:gd name="T24" fmla="*/ 44 w 58"/>
                    <a:gd name="T25" fmla="*/ 24 h 24"/>
                    <a:gd name="T26" fmla="*/ 48 w 58"/>
                    <a:gd name="T27" fmla="*/ 24 h 24"/>
                    <a:gd name="T28" fmla="*/ 53 w 58"/>
                    <a:gd name="T29" fmla="*/ 24 h 24"/>
                    <a:gd name="T30" fmla="*/ 53 w 58"/>
                    <a:gd name="T31" fmla="*/ 24 h 24"/>
                    <a:gd name="T32" fmla="*/ 58 w 58"/>
                    <a:gd name="T33" fmla="*/ 19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24"/>
                    <a:gd name="T53" fmla="*/ 58 w 58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24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9" y="14"/>
                      </a:lnTo>
                      <a:lnTo>
                        <a:pt x="34" y="14"/>
                      </a:lnTo>
                      <a:lnTo>
                        <a:pt x="34" y="19"/>
                      </a:lnTo>
                      <a:lnTo>
                        <a:pt x="39" y="19"/>
                      </a:lnTo>
                      <a:lnTo>
                        <a:pt x="44" y="24"/>
                      </a:lnTo>
                      <a:lnTo>
                        <a:pt x="48" y="24"/>
                      </a:lnTo>
                      <a:lnTo>
                        <a:pt x="53" y="24"/>
                      </a:lnTo>
                      <a:lnTo>
                        <a:pt x="58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9" name="Freeform 2206">
                  <a:extLst>
                    <a:ext uri="{FF2B5EF4-FFF2-40B4-BE49-F238E27FC236}">
                      <a16:creationId xmlns:a16="http://schemas.microsoft.com/office/drawing/2014/main" id="{54D65E76-9069-4E55-A023-9D68F8167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2828"/>
                  <a:ext cx="159" cy="502"/>
                </a:xfrm>
                <a:custGeom>
                  <a:avLst/>
                  <a:gdLst>
                    <a:gd name="T0" fmla="*/ 145 w 159"/>
                    <a:gd name="T1" fmla="*/ 497 h 502"/>
                    <a:gd name="T2" fmla="*/ 125 w 159"/>
                    <a:gd name="T3" fmla="*/ 483 h 502"/>
                    <a:gd name="T4" fmla="*/ 111 w 159"/>
                    <a:gd name="T5" fmla="*/ 473 h 502"/>
                    <a:gd name="T6" fmla="*/ 96 w 159"/>
                    <a:gd name="T7" fmla="*/ 464 h 502"/>
                    <a:gd name="T8" fmla="*/ 77 w 159"/>
                    <a:gd name="T9" fmla="*/ 454 h 502"/>
                    <a:gd name="T10" fmla="*/ 63 w 159"/>
                    <a:gd name="T11" fmla="*/ 449 h 502"/>
                    <a:gd name="T12" fmla="*/ 43 w 159"/>
                    <a:gd name="T13" fmla="*/ 440 h 502"/>
                    <a:gd name="T14" fmla="*/ 24 w 159"/>
                    <a:gd name="T15" fmla="*/ 435 h 502"/>
                    <a:gd name="T16" fmla="*/ 14 w 159"/>
                    <a:gd name="T17" fmla="*/ 425 h 502"/>
                    <a:gd name="T18" fmla="*/ 10 w 159"/>
                    <a:gd name="T19" fmla="*/ 401 h 502"/>
                    <a:gd name="T20" fmla="*/ 5 w 159"/>
                    <a:gd name="T21" fmla="*/ 382 h 502"/>
                    <a:gd name="T22" fmla="*/ 0 w 159"/>
                    <a:gd name="T23" fmla="*/ 357 h 502"/>
                    <a:gd name="T24" fmla="*/ 0 w 159"/>
                    <a:gd name="T25" fmla="*/ 338 h 502"/>
                    <a:gd name="T26" fmla="*/ 0 w 159"/>
                    <a:gd name="T27" fmla="*/ 314 h 502"/>
                    <a:gd name="T28" fmla="*/ 0 w 159"/>
                    <a:gd name="T29" fmla="*/ 295 h 502"/>
                    <a:gd name="T30" fmla="*/ 5 w 159"/>
                    <a:gd name="T31" fmla="*/ 271 h 502"/>
                    <a:gd name="T32" fmla="*/ 0 w 159"/>
                    <a:gd name="T33" fmla="*/ 213 h 502"/>
                    <a:gd name="T34" fmla="*/ 5 w 159"/>
                    <a:gd name="T35" fmla="*/ 213 h 502"/>
                    <a:gd name="T36" fmla="*/ 5 w 159"/>
                    <a:gd name="T37" fmla="*/ 203 h 502"/>
                    <a:gd name="T38" fmla="*/ 10 w 159"/>
                    <a:gd name="T39" fmla="*/ 188 h 502"/>
                    <a:gd name="T40" fmla="*/ 10 w 159"/>
                    <a:gd name="T41" fmla="*/ 179 h 502"/>
                    <a:gd name="T42" fmla="*/ 10 w 159"/>
                    <a:gd name="T43" fmla="*/ 169 h 502"/>
                    <a:gd name="T44" fmla="*/ 10 w 159"/>
                    <a:gd name="T45" fmla="*/ 160 h 502"/>
                    <a:gd name="T46" fmla="*/ 10 w 159"/>
                    <a:gd name="T47" fmla="*/ 150 h 502"/>
                    <a:gd name="T48" fmla="*/ 10 w 159"/>
                    <a:gd name="T49" fmla="*/ 140 h 502"/>
                    <a:gd name="T50" fmla="*/ 10 w 159"/>
                    <a:gd name="T51" fmla="*/ 135 h 502"/>
                    <a:gd name="T52" fmla="*/ 48 w 159"/>
                    <a:gd name="T53" fmla="*/ 0 h 502"/>
                    <a:gd name="T54" fmla="*/ 72 w 159"/>
                    <a:gd name="T55" fmla="*/ 58 h 502"/>
                    <a:gd name="T56" fmla="*/ 92 w 159"/>
                    <a:gd name="T57" fmla="*/ 116 h 502"/>
                    <a:gd name="T58" fmla="*/ 116 w 159"/>
                    <a:gd name="T59" fmla="*/ 179 h 502"/>
                    <a:gd name="T60" fmla="*/ 135 w 159"/>
                    <a:gd name="T61" fmla="*/ 242 h 502"/>
                    <a:gd name="T62" fmla="*/ 150 w 159"/>
                    <a:gd name="T63" fmla="*/ 304 h 502"/>
                    <a:gd name="T64" fmla="*/ 154 w 159"/>
                    <a:gd name="T65" fmla="*/ 367 h 502"/>
                    <a:gd name="T66" fmla="*/ 159 w 159"/>
                    <a:gd name="T67" fmla="*/ 435 h 502"/>
                    <a:gd name="T68" fmla="*/ 150 w 159"/>
                    <a:gd name="T69" fmla="*/ 502 h 5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9"/>
                    <a:gd name="T106" fmla="*/ 0 h 502"/>
                    <a:gd name="T107" fmla="*/ 159 w 159"/>
                    <a:gd name="T108" fmla="*/ 502 h 5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9" h="502">
                      <a:moveTo>
                        <a:pt x="150" y="502"/>
                      </a:moveTo>
                      <a:lnTo>
                        <a:pt x="145" y="497"/>
                      </a:lnTo>
                      <a:lnTo>
                        <a:pt x="135" y="488"/>
                      </a:lnTo>
                      <a:lnTo>
                        <a:pt x="125" y="483"/>
                      </a:lnTo>
                      <a:lnTo>
                        <a:pt x="121" y="478"/>
                      </a:lnTo>
                      <a:lnTo>
                        <a:pt x="111" y="473"/>
                      </a:lnTo>
                      <a:lnTo>
                        <a:pt x="101" y="468"/>
                      </a:lnTo>
                      <a:lnTo>
                        <a:pt x="96" y="464"/>
                      </a:lnTo>
                      <a:lnTo>
                        <a:pt x="87" y="459"/>
                      </a:lnTo>
                      <a:lnTo>
                        <a:pt x="77" y="454"/>
                      </a:lnTo>
                      <a:lnTo>
                        <a:pt x="68" y="449"/>
                      </a:lnTo>
                      <a:lnTo>
                        <a:pt x="63" y="449"/>
                      </a:lnTo>
                      <a:lnTo>
                        <a:pt x="53" y="444"/>
                      </a:lnTo>
                      <a:lnTo>
                        <a:pt x="43" y="440"/>
                      </a:lnTo>
                      <a:lnTo>
                        <a:pt x="34" y="440"/>
                      </a:lnTo>
                      <a:lnTo>
                        <a:pt x="24" y="435"/>
                      </a:lnTo>
                      <a:lnTo>
                        <a:pt x="14" y="435"/>
                      </a:lnTo>
                      <a:lnTo>
                        <a:pt x="14" y="425"/>
                      </a:lnTo>
                      <a:lnTo>
                        <a:pt x="10" y="411"/>
                      </a:lnTo>
                      <a:lnTo>
                        <a:pt x="10" y="401"/>
                      </a:lnTo>
                      <a:lnTo>
                        <a:pt x="5" y="391"/>
                      </a:lnTo>
                      <a:lnTo>
                        <a:pt x="5" y="382"/>
                      </a:lnTo>
                      <a:lnTo>
                        <a:pt x="5" y="372"/>
                      </a:lnTo>
                      <a:lnTo>
                        <a:pt x="0" y="357"/>
                      </a:lnTo>
                      <a:lnTo>
                        <a:pt x="0" y="348"/>
                      </a:lnTo>
                      <a:lnTo>
                        <a:pt x="0" y="338"/>
                      </a:lnTo>
                      <a:lnTo>
                        <a:pt x="0" y="328"/>
                      </a:lnTo>
                      <a:lnTo>
                        <a:pt x="0" y="314"/>
                      </a:lnTo>
                      <a:lnTo>
                        <a:pt x="0" y="304"/>
                      </a:lnTo>
                      <a:lnTo>
                        <a:pt x="0" y="295"/>
                      </a:lnTo>
                      <a:lnTo>
                        <a:pt x="0" y="280"/>
                      </a:lnTo>
                      <a:lnTo>
                        <a:pt x="5" y="271"/>
                      </a:lnTo>
                      <a:lnTo>
                        <a:pt x="5" y="261"/>
                      </a:lnTo>
                      <a:lnTo>
                        <a:pt x="0" y="213"/>
                      </a:lnTo>
                      <a:lnTo>
                        <a:pt x="5" y="213"/>
                      </a:lnTo>
                      <a:lnTo>
                        <a:pt x="5" y="208"/>
                      </a:lnTo>
                      <a:lnTo>
                        <a:pt x="5" y="203"/>
                      </a:lnTo>
                      <a:lnTo>
                        <a:pt x="10" y="198"/>
                      </a:lnTo>
                      <a:lnTo>
                        <a:pt x="10" y="188"/>
                      </a:lnTo>
                      <a:lnTo>
                        <a:pt x="10" y="184"/>
                      </a:lnTo>
                      <a:lnTo>
                        <a:pt x="10" y="179"/>
                      </a:lnTo>
                      <a:lnTo>
                        <a:pt x="10" y="174"/>
                      </a:lnTo>
                      <a:lnTo>
                        <a:pt x="10" y="169"/>
                      </a:lnTo>
                      <a:lnTo>
                        <a:pt x="10" y="164"/>
                      </a:lnTo>
                      <a:lnTo>
                        <a:pt x="10" y="160"/>
                      </a:lnTo>
                      <a:lnTo>
                        <a:pt x="10" y="155"/>
                      </a:lnTo>
                      <a:lnTo>
                        <a:pt x="10" y="150"/>
                      </a:lnTo>
                      <a:lnTo>
                        <a:pt x="10" y="145"/>
                      </a:lnTo>
                      <a:lnTo>
                        <a:pt x="10" y="140"/>
                      </a:lnTo>
                      <a:lnTo>
                        <a:pt x="10" y="135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8" y="29"/>
                      </a:lnTo>
                      <a:lnTo>
                        <a:pt x="72" y="58"/>
                      </a:lnTo>
                      <a:lnTo>
                        <a:pt x="82" y="87"/>
                      </a:lnTo>
                      <a:lnTo>
                        <a:pt x="92" y="116"/>
                      </a:lnTo>
                      <a:lnTo>
                        <a:pt x="106" y="150"/>
                      </a:lnTo>
                      <a:lnTo>
                        <a:pt x="116" y="179"/>
                      </a:lnTo>
                      <a:lnTo>
                        <a:pt x="125" y="208"/>
                      </a:lnTo>
                      <a:lnTo>
                        <a:pt x="135" y="242"/>
                      </a:lnTo>
                      <a:lnTo>
                        <a:pt x="140" y="271"/>
                      </a:lnTo>
                      <a:lnTo>
                        <a:pt x="150" y="304"/>
                      </a:lnTo>
                      <a:lnTo>
                        <a:pt x="154" y="338"/>
                      </a:lnTo>
                      <a:lnTo>
                        <a:pt x="154" y="367"/>
                      </a:lnTo>
                      <a:lnTo>
                        <a:pt x="159" y="401"/>
                      </a:lnTo>
                      <a:lnTo>
                        <a:pt x="159" y="435"/>
                      </a:lnTo>
                      <a:lnTo>
                        <a:pt x="154" y="468"/>
                      </a:lnTo>
                      <a:lnTo>
                        <a:pt x="150" y="502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0" name="Freeform 2207">
                  <a:extLst>
                    <a:ext uri="{FF2B5EF4-FFF2-40B4-BE49-F238E27FC236}">
                      <a16:creationId xmlns:a16="http://schemas.microsoft.com/office/drawing/2014/main" id="{CC039093-8212-4408-BB1F-5474AE625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" y="3263"/>
                  <a:ext cx="136" cy="67"/>
                </a:xfrm>
                <a:custGeom>
                  <a:avLst/>
                  <a:gdLst>
                    <a:gd name="T0" fmla="*/ 136 w 136"/>
                    <a:gd name="T1" fmla="*/ 67 h 67"/>
                    <a:gd name="T2" fmla="*/ 131 w 136"/>
                    <a:gd name="T3" fmla="*/ 62 h 67"/>
                    <a:gd name="T4" fmla="*/ 121 w 136"/>
                    <a:gd name="T5" fmla="*/ 53 h 67"/>
                    <a:gd name="T6" fmla="*/ 111 w 136"/>
                    <a:gd name="T7" fmla="*/ 48 h 67"/>
                    <a:gd name="T8" fmla="*/ 107 w 136"/>
                    <a:gd name="T9" fmla="*/ 43 h 67"/>
                    <a:gd name="T10" fmla="*/ 97 w 136"/>
                    <a:gd name="T11" fmla="*/ 38 h 67"/>
                    <a:gd name="T12" fmla="*/ 87 w 136"/>
                    <a:gd name="T13" fmla="*/ 33 h 67"/>
                    <a:gd name="T14" fmla="*/ 82 w 136"/>
                    <a:gd name="T15" fmla="*/ 29 h 67"/>
                    <a:gd name="T16" fmla="*/ 73 w 136"/>
                    <a:gd name="T17" fmla="*/ 24 h 67"/>
                    <a:gd name="T18" fmla="*/ 63 w 136"/>
                    <a:gd name="T19" fmla="*/ 19 h 67"/>
                    <a:gd name="T20" fmla="*/ 54 w 136"/>
                    <a:gd name="T21" fmla="*/ 14 h 67"/>
                    <a:gd name="T22" fmla="*/ 49 w 136"/>
                    <a:gd name="T23" fmla="*/ 14 h 67"/>
                    <a:gd name="T24" fmla="*/ 39 w 136"/>
                    <a:gd name="T25" fmla="*/ 9 h 67"/>
                    <a:gd name="T26" fmla="*/ 29 w 136"/>
                    <a:gd name="T27" fmla="*/ 5 h 67"/>
                    <a:gd name="T28" fmla="*/ 20 w 136"/>
                    <a:gd name="T29" fmla="*/ 5 h 67"/>
                    <a:gd name="T30" fmla="*/ 10 w 136"/>
                    <a:gd name="T31" fmla="*/ 0 h 67"/>
                    <a:gd name="T32" fmla="*/ 0 w 136"/>
                    <a:gd name="T33" fmla="*/ 0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"/>
                    <a:gd name="T52" fmla="*/ 0 h 67"/>
                    <a:gd name="T53" fmla="*/ 136 w 136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" h="67">
                      <a:moveTo>
                        <a:pt x="136" y="67"/>
                      </a:moveTo>
                      <a:lnTo>
                        <a:pt x="131" y="62"/>
                      </a:lnTo>
                      <a:lnTo>
                        <a:pt x="121" y="53"/>
                      </a:lnTo>
                      <a:lnTo>
                        <a:pt x="111" y="48"/>
                      </a:lnTo>
                      <a:lnTo>
                        <a:pt x="107" y="43"/>
                      </a:lnTo>
                      <a:lnTo>
                        <a:pt x="97" y="38"/>
                      </a:lnTo>
                      <a:lnTo>
                        <a:pt x="87" y="33"/>
                      </a:lnTo>
                      <a:lnTo>
                        <a:pt x="82" y="29"/>
                      </a:lnTo>
                      <a:lnTo>
                        <a:pt x="73" y="24"/>
                      </a:lnTo>
                      <a:lnTo>
                        <a:pt x="63" y="19"/>
                      </a:lnTo>
                      <a:lnTo>
                        <a:pt x="54" y="14"/>
                      </a:lnTo>
                      <a:lnTo>
                        <a:pt x="49" y="14"/>
                      </a:lnTo>
                      <a:lnTo>
                        <a:pt x="39" y="9"/>
                      </a:lnTo>
                      <a:lnTo>
                        <a:pt x="29" y="5"/>
                      </a:lnTo>
                      <a:lnTo>
                        <a:pt x="20" y="5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1" name="Freeform 2208">
                  <a:extLst>
                    <a:ext uri="{FF2B5EF4-FFF2-40B4-BE49-F238E27FC236}">
                      <a16:creationId xmlns:a16="http://schemas.microsoft.com/office/drawing/2014/main" id="{F23F972D-417F-4981-B48A-B8490F250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3089"/>
                  <a:ext cx="14" cy="174"/>
                </a:xfrm>
                <a:custGeom>
                  <a:avLst/>
                  <a:gdLst>
                    <a:gd name="T0" fmla="*/ 14 w 14"/>
                    <a:gd name="T1" fmla="*/ 174 h 174"/>
                    <a:gd name="T2" fmla="*/ 14 w 14"/>
                    <a:gd name="T3" fmla="*/ 164 h 174"/>
                    <a:gd name="T4" fmla="*/ 10 w 14"/>
                    <a:gd name="T5" fmla="*/ 150 h 174"/>
                    <a:gd name="T6" fmla="*/ 10 w 14"/>
                    <a:gd name="T7" fmla="*/ 140 h 174"/>
                    <a:gd name="T8" fmla="*/ 5 w 14"/>
                    <a:gd name="T9" fmla="*/ 130 h 174"/>
                    <a:gd name="T10" fmla="*/ 5 w 14"/>
                    <a:gd name="T11" fmla="*/ 121 h 174"/>
                    <a:gd name="T12" fmla="*/ 5 w 14"/>
                    <a:gd name="T13" fmla="*/ 111 h 174"/>
                    <a:gd name="T14" fmla="*/ 0 w 14"/>
                    <a:gd name="T15" fmla="*/ 96 h 174"/>
                    <a:gd name="T16" fmla="*/ 0 w 14"/>
                    <a:gd name="T17" fmla="*/ 87 h 174"/>
                    <a:gd name="T18" fmla="*/ 0 w 14"/>
                    <a:gd name="T19" fmla="*/ 77 h 174"/>
                    <a:gd name="T20" fmla="*/ 0 w 14"/>
                    <a:gd name="T21" fmla="*/ 67 h 174"/>
                    <a:gd name="T22" fmla="*/ 0 w 14"/>
                    <a:gd name="T23" fmla="*/ 53 h 174"/>
                    <a:gd name="T24" fmla="*/ 0 w 14"/>
                    <a:gd name="T25" fmla="*/ 43 h 174"/>
                    <a:gd name="T26" fmla="*/ 0 w 14"/>
                    <a:gd name="T27" fmla="*/ 34 h 174"/>
                    <a:gd name="T28" fmla="*/ 0 w 14"/>
                    <a:gd name="T29" fmla="*/ 19 h 174"/>
                    <a:gd name="T30" fmla="*/ 5 w 14"/>
                    <a:gd name="T31" fmla="*/ 10 h 174"/>
                    <a:gd name="T32" fmla="*/ 5 w 14"/>
                    <a:gd name="T33" fmla="*/ 0 h 1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74"/>
                    <a:gd name="T53" fmla="*/ 14 w 14"/>
                    <a:gd name="T54" fmla="*/ 174 h 1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74">
                      <a:moveTo>
                        <a:pt x="14" y="174"/>
                      </a:moveTo>
                      <a:lnTo>
                        <a:pt x="14" y="164"/>
                      </a:lnTo>
                      <a:lnTo>
                        <a:pt x="10" y="150"/>
                      </a:lnTo>
                      <a:lnTo>
                        <a:pt x="10" y="140"/>
                      </a:lnTo>
                      <a:lnTo>
                        <a:pt x="5" y="130"/>
                      </a:lnTo>
                      <a:lnTo>
                        <a:pt x="5" y="121"/>
                      </a:lnTo>
                      <a:lnTo>
                        <a:pt x="5" y="111"/>
                      </a:lnTo>
                      <a:lnTo>
                        <a:pt x="0" y="96"/>
                      </a:lnTo>
                      <a:lnTo>
                        <a:pt x="0" y="87"/>
                      </a:lnTo>
                      <a:lnTo>
                        <a:pt x="0" y="77"/>
                      </a:lnTo>
                      <a:lnTo>
                        <a:pt x="0" y="67"/>
                      </a:lnTo>
                      <a:lnTo>
                        <a:pt x="0" y="53"/>
                      </a:lnTo>
                      <a:lnTo>
                        <a:pt x="0" y="43"/>
                      </a:lnTo>
                      <a:lnTo>
                        <a:pt x="0" y="34"/>
                      </a:lnTo>
                      <a:lnTo>
                        <a:pt x="0" y="19"/>
                      </a:lnTo>
                      <a:lnTo>
                        <a:pt x="5" y="1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2" name="Line 2209">
                  <a:extLst>
                    <a:ext uri="{FF2B5EF4-FFF2-40B4-BE49-F238E27FC236}">
                      <a16:creationId xmlns:a16="http://schemas.microsoft.com/office/drawing/2014/main" id="{164BEB13-4ABA-40F1-9F23-F405BDA59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31" y="3041"/>
                  <a:ext cx="5" cy="4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3" name="Freeform 2210">
                  <a:extLst>
                    <a:ext uri="{FF2B5EF4-FFF2-40B4-BE49-F238E27FC236}">
                      <a16:creationId xmlns:a16="http://schemas.microsoft.com/office/drawing/2014/main" id="{A20A3D77-0E09-44B7-81D7-8047A37D0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2963"/>
                  <a:ext cx="10" cy="78"/>
                </a:xfrm>
                <a:custGeom>
                  <a:avLst/>
                  <a:gdLst>
                    <a:gd name="T0" fmla="*/ 0 w 10"/>
                    <a:gd name="T1" fmla="*/ 78 h 78"/>
                    <a:gd name="T2" fmla="*/ 5 w 10"/>
                    <a:gd name="T3" fmla="*/ 78 h 78"/>
                    <a:gd name="T4" fmla="*/ 5 w 10"/>
                    <a:gd name="T5" fmla="*/ 73 h 78"/>
                    <a:gd name="T6" fmla="*/ 5 w 10"/>
                    <a:gd name="T7" fmla="*/ 68 h 78"/>
                    <a:gd name="T8" fmla="*/ 10 w 10"/>
                    <a:gd name="T9" fmla="*/ 63 h 78"/>
                    <a:gd name="T10" fmla="*/ 10 w 10"/>
                    <a:gd name="T11" fmla="*/ 53 h 78"/>
                    <a:gd name="T12" fmla="*/ 10 w 10"/>
                    <a:gd name="T13" fmla="*/ 49 h 78"/>
                    <a:gd name="T14" fmla="*/ 10 w 10"/>
                    <a:gd name="T15" fmla="*/ 44 h 78"/>
                    <a:gd name="T16" fmla="*/ 10 w 10"/>
                    <a:gd name="T17" fmla="*/ 39 h 78"/>
                    <a:gd name="T18" fmla="*/ 10 w 10"/>
                    <a:gd name="T19" fmla="*/ 34 h 78"/>
                    <a:gd name="T20" fmla="*/ 10 w 10"/>
                    <a:gd name="T21" fmla="*/ 29 h 78"/>
                    <a:gd name="T22" fmla="*/ 10 w 10"/>
                    <a:gd name="T23" fmla="*/ 25 h 78"/>
                    <a:gd name="T24" fmla="*/ 10 w 10"/>
                    <a:gd name="T25" fmla="*/ 20 h 78"/>
                    <a:gd name="T26" fmla="*/ 10 w 10"/>
                    <a:gd name="T27" fmla="*/ 15 h 78"/>
                    <a:gd name="T28" fmla="*/ 10 w 10"/>
                    <a:gd name="T29" fmla="*/ 10 h 78"/>
                    <a:gd name="T30" fmla="*/ 10 w 10"/>
                    <a:gd name="T31" fmla="*/ 5 h 78"/>
                    <a:gd name="T32" fmla="*/ 10 w 10"/>
                    <a:gd name="T33" fmla="*/ 0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78"/>
                    <a:gd name="T53" fmla="*/ 10 w 10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78">
                      <a:moveTo>
                        <a:pt x="0" y="78"/>
                      </a:moveTo>
                      <a:lnTo>
                        <a:pt x="5" y="78"/>
                      </a:lnTo>
                      <a:lnTo>
                        <a:pt x="5" y="73"/>
                      </a:lnTo>
                      <a:lnTo>
                        <a:pt x="5" y="68"/>
                      </a:lnTo>
                      <a:lnTo>
                        <a:pt x="10" y="63"/>
                      </a:lnTo>
                      <a:lnTo>
                        <a:pt x="10" y="53"/>
                      </a:lnTo>
                      <a:lnTo>
                        <a:pt x="10" y="49"/>
                      </a:lnTo>
                      <a:lnTo>
                        <a:pt x="10" y="44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4" name="Line 2211">
                  <a:extLst>
                    <a:ext uri="{FF2B5EF4-FFF2-40B4-BE49-F238E27FC236}">
                      <a16:creationId xmlns:a16="http://schemas.microsoft.com/office/drawing/2014/main" id="{ACC888CD-1DE0-4FD5-BAF3-B8A377FA8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1" y="2828"/>
                  <a:ext cx="33" cy="1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5" name="Freeform 2212">
                  <a:extLst>
                    <a:ext uri="{FF2B5EF4-FFF2-40B4-BE49-F238E27FC236}">
                      <a16:creationId xmlns:a16="http://schemas.microsoft.com/office/drawing/2014/main" id="{32DEC907-0D55-4D55-B810-9387DF0310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2828"/>
                  <a:ext cx="111" cy="502"/>
                </a:xfrm>
                <a:custGeom>
                  <a:avLst/>
                  <a:gdLst>
                    <a:gd name="T0" fmla="*/ 0 w 111"/>
                    <a:gd name="T1" fmla="*/ 0 h 502"/>
                    <a:gd name="T2" fmla="*/ 10 w 111"/>
                    <a:gd name="T3" fmla="*/ 29 h 502"/>
                    <a:gd name="T4" fmla="*/ 24 w 111"/>
                    <a:gd name="T5" fmla="*/ 58 h 502"/>
                    <a:gd name="T6" fmla="*/ 34 w 111"/>
                    <a:gd name="T7" fmla="*/ 87 h 502"/>
                    <a:gd name="T8" fmla="*/ 44 w 111"/>
                    <a:gd name="T9" fmla="*/ 116 h 502"/>
                    <a:gd name="T10" fmla="*/ 58 w 111"/>
                    <a:gd name="T11" fmla="*/ 150 h 502"/>
                    <a:gd name="T12" fmla="*/ 68 w 111"/>
                    <a:gd name="T13" fmla="*/ 179 h 502"/>
                    <a:gd name="T14" fmla="*/ 77 w 111"/>
                    <a:gd name="T15" fmla="*/ 208 h 502"/>
                    <a:gd name="T16" fmla="*/ 87 w 111"/>
                    <a:gd name="T17" fmla="*/ 242 h 502"/>
                    <a:gd name="T18" fmla="*/ 92 w 111"/>
                    <a:gd name="T19" fmla="*/ 271 h 502"/>
                    <a:gd name="T20" fmla="*/ 102 w 111"/>
                    <a:gd name="T21" fmla="*/ 304 h 502"/>
                    <a:gd name="T22" fmla="*/ 106 w 111"/>
                    <a:gd name="T23" fmla="*/ 338 h 502"/>
                    <a:gd name="T24" fmla="*/ 106 w 111"/>
                    <a:gd name="T25" fmla="*/ 367 h 502"/>
                    <a:gd name="T26" fmla="*/ 111 w 111"/>
                    <a:gd name="T27" fmla="*/ 401 h 502"/>
                    <a:gd name="T28" fmla="*/ 111 w 111"/>
                    <a:gd name="T29" fmla="*/ 435 h 502"/>
                    <a:gd name="T30" fmla="*/ 106 w 111"/>
                    <a:gd name="T31" fmla="*/ 468 h 502"/>
                    <a:gd name="T32" fmla="*/ 102 w 111"/>
                    <a:gd name="T33" fmla="*/ 502 h 5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502"/>
                    <a:gd name="T53" fmla="*/ 111 w 111"/>
                    <a:gd name="T54" fmla="*/ 502 h 5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502">
                      <a:moveTo>
                        <a:pt x="0" y="0"/>
                      </a:moveTo>
                      <a:lnTo>
                        <a:pt x="10" y="29"/>
                      </a:lnTo>
                      <a:lnTo>
                        <a:pt x="24" y="58"/>
                      </a:lnTo>
                      <a:lnTo>
                        <a:pt x="34" y="87"/>
                      </a:lnTo>
                      <a:lnTo>
                        <a:pt x="44" y="116"/>
                      </a:lnTo>
                      <a:lnTo>
                        <a:pt x="58" y="150"/>
                      </a:lnTo>
                      <a:lnTo>
                        <a:pt x="68" y="179"/>
                      </a:lnTo>
                      <a:lnTo>
                        <a:pt x="77" y="208"/>
                      </a:lnTo>
                      <a:lnTo>
                        <a:pt x="87" y="242"/>
                      </a:lnTo>
                      <a:lnTo>
                        <a:pt x="92" y="271"/>
                      </a:lnTo>
                      <a:lnTo>
                        <a:pt x="102" y="304"/>
                      </a:lnTo>
                      <a:lnTo>
                        <a:pt x="106" y="338"/>
                      </a:lnTo>
                      <a:lnTo>
                        <a:pt x="106" y="367"/>
                      </a:lnTo>
                      <a:lnTo>
                        <a:pt x="111" y="401"/>
                      </a:lnTo>
                      <a:lnTo>
                        <a:pt x="111" y="435"/>
                      </a:lnTo>
                      <a:lnTo>
                        <a:pt x="106" y="468"/>
                      </a:lnTo>
                      <a:lnTo>
                        <a:pt x="102" y="5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6" name="Freeform 2213">
                  <a:extLst>
                    <a:ext uri="{FF2B5EF4-FFF2-40B4-BE49-F238E27FC236}">
                      <a16:creationId xmlns:a16="http://schemas.microsoft.com/office/drawing/2014/main" id="{2D673E94-5E9C-4459-837D-DE0D766A3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8" y="2833"/>
                  <a:ext cx="189" cy="396"/>
                </a:xfrm>
                <a:custGeom>
                  <a:avLst/>
                  <a:gdLst>
                    <a:gd name="T0" fmla="*/ 140 w 189"/>
                    <a:gd name="T1" fmla="*/ 203 h 396"/>
                    <a:gd name="T2" fmla="*/ 136 w 189"/>
                    <a:gd name="T3" fmla="*/ 217 h 396"/>
                    <a:gd name="T4" fmla="*/ 140 w 189"/>
                    <a:gd name="T5" fmla="*/ 227 h 396"/>
                    <a:gd name="T6" fmla="*/ 140 w 189"/>
                    <a:gd name="T7" fmla="*/ 237 h 396"/>
                    <a:gd name="T8" fmla="*/ 145 w 189"/>
                    <a:gd name="T9" fmla="*/ 246 h 396"/>
                    <a:gd name="T10" fmla="*/ 145 w 189"/>
                    <a:gd name="T11" fmla="*/ 256 h 396"/>
                    <a:gd name="T12" fmla="*/ 155 w 189"/>
                    <a:gd name="T13" fmla="*/ 266 h 396"/>
                    <a:gd name="T14" fmla="*/ 160 w 189"/>
                    <a:gd name="T15" fmla="*/ 275 h 396"/>
                    <a:gd name="T16" fmla="*/ 165 w 189"/>
                    <a:gd name="T17" fmla="*/ 285 h 396"/>
                    <a:gd name="T18" fmla="*/ 169 w 189"/>
                    <a:gd name="T19" fmla="*/ 299 h 396"/>
                    <a:gd name="T20" fmla="*/ 169 w 189"/>
                    <a:gd name="T21" fmla="*/ 314 h 396"/>
                    <a:gd name="T22" fmla="*/ 174 w 189"/>
                    <a:gd name="T23" fmla="*/ 328 h 396"/>
                    <a:gd name="T24" fmla="*/ 179 w 189"/>
                    <a:gd name="T25" fmla="*/ 343 h 396"/>
                    <a:gd name="T26" fmla="*/ 179 w 189"/>
                    <a:gd name="T27" fmla="*/ 357 h 396"/>
                    <a:gd name="T28" fmla="*/ 184 w 189"/>
                    <a:gd name="T29" fmla="*/ 372 h 396"/>
                    <a:gd name="T30" fmla="*/ 189 w 189"/>
                    <a:gd name="T31" fmla="*/ 386 h 396"/>
                    <a:gd name="T32" fmla="*/ 179 w 189"/>
                    <a:gd name="T33" fmla="*/ 386 h 396"/>
                    <a:gd name="T34" fmla="*/ 155 w 189"/>
                    <a:gd name="T35" fmla="*/ 377 h 396"/>
                    <a:gd name="T36" fmla="*/ 136 w 189"/>
                    <a:gd name="T37" fmla="*/ 372 h 396"/>
                    <a:gd name="T38" fmla="*/ 112 w 189"/>
                    <a:gd name="T39" fmla="*/ 372 h 396"/>
                    <a:gd name="T40" fmla="*/ 87 w 189"/>
                    <a:gd name="T41" fmla="*/ 372 h 396"/>
                    <a:gd name="T42" fmla="*/ 63 w 189"/>
                    <a:gd name="T43" fmla="*/ 372 h 396"/>
                    <a:gd name="T44" fmla="*/ 39 w 189"/>
                    <a:gd name="T45" fmla="*/ 381 h 396"/>
                    <a:gd name="T46" fmla="*/ 15 w 189"/>
                    <a:gd name="T47" fmla="*/ 386 h 396"/>
                    <a:gd name="T48" fmla="*/ 5 w 189"/>
                    <a:gd name="T49" fmla="*/ 391 h 396"/>
                    <a:gd name="T50" fmla="*/ 0 w 189"/>
                    <a:gd name="T51" fmla="*/ 381 h 396"/>
                    <a:gd name="T52" fmla="*/ 0 w 189"/>
                    <a:gd name="T53" fmla="*/ 367 h 396"/>
                    <a:gd name="T54" fmla="*/ 5 w 189"/>
                    <a:gd name="T55" fmla="*/ 357 h 396"/>
                    <a:gd name="T56" fmla="*/ 5 w 189"/>
                    <a:gd name="T57" fmla="*/ 348 h 396"/>
                    <a:gd name="T58" fmla="*/ 5 w 189"/>
                    <a:gd name="T59" fmla="*/ 338 h 396"/>
                    <a:gd name="T60" fmla="*/ 10 w 189"/>
                    <a:gd name="T61" fmla="*/ 323 h 396"/>
                    <a:gd name="T62" fmla="*/ 10 w 189"/>
                    <a:gd name="T63" fmla="*/ 314 h 396"/>
                    <a:gd name="T64" fmla="*/ 10 w 189"/>
                    <a:gd name="T65" fmla="*/ 290 h 396"/>
                    <a:gd name="T66" fmla="*/ 20 w 189"/>
                    <a:gd name="T67" fmla="*/ 251 h 396"/>
                    <a:gd name="T68" fmla="*/ 29 w 189"/>
                    <a:gd name="T69" fmla="*/ 212 h 396"/>
                    <a:gd name="T70" fmla="*/ 39 w 189"/>
                    <a:gd name="T71" fmla="*/ 179 h 396"/>
                    <a:gd name="T72" fmla="*/ 44 w 189"/>
                    <a:gd name="T73" fmla="*/ 140 h 396"/>
                    <a:gd name="T74" fmla="*/ 54 w 189"/>
                    <a:gd name="T75" fmla="*/ 101 h 396"/>
                    <a:gd name="T76" fmla="*/ 58 w 189"/>
                    <a:gd name="T77" fmla="*/ 63 h 396"/>
                    <a:gd name="T78" fmla="*/ 63 w 189"/>
                    <a:gd name="T79" fmla="*/ 19 h 396"/>
                    <a:gd name="T80" fmla="*/ 73 w 189"/>
                    <a:gd name="T81" fmla="*/ 10 h 396"/>
                    <a:gd name="T82" fmla="*/ 83 w 189"/>
                    <a:gd name="T83" fmla="*/ 34 h 396"/>
                    <a:gd name="T84" fmla="*/ 97 w 189"/>
                    <a:gd name="T85" fmla="*/ 58 h 396"/>
                    <a:gd name="T86" fmla="*/ 107 w 189"/>
                    <a:gd name="T87" fmla="*/ 82 h 396"/>
                    <a:gd name="T88" fmla="*/ 116 w 189"/>
                    <a:gd name="T89" fmla="*/ 106 h 396"/>
                    <a:gd name="T90" fmla="*/ 126 w 189"/>
                    <a:gd name="T91" fmla="*/ 135 h 396"/>
                    <a:gd name="T92" fmla="*/ 131 w 189"/>
                    <a:gd name="T93" fmla="*/ 159 h 396"/>
                    <a:gd name="T94" fmla="*/ 136 w 189"/>
                    <a:gd name="T95" fmla="*/ 188 h 39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9"/>
                    <a:gd name="T145" fmla="*/ 0 h 396"/>
                    <a:gd name="T146" fmla="*/ 189 w 189"/>
                    <a:gd name="T147" fmla="*/ 396 h 39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9" h="396">
                      <a:moveTo>
                        <a:pt x="140" y="198"/>
                      </a:moveTo>
                      <a:lnTo>
                        <a:pt x="140" y="203"/>
                      </a:lnTo>
                      <a:lnTo>
                        <a:pt x="136" y="212"/>
                      </a:lnTo>
                      <a:lnTo>
                        <a:pt x="136" y="217"/>
                      </a:lnTo>
                      <a:lnTo>
                        <a:pt x="136" y="222"/>
                      </a:lnTo>
                      <a:lnTo>
                        <a:pt x="140" y="227"/>
                      </a:lnTo>
                      <a:lnTo>
                        <a:pt x="140" y="232"/>
                      </a:lnTo>
                      <a:lnTo>
                        <a:pt x="140" y="237"/>
                      </a:lnTo>
                      <a:lnTo>
                        <a:pt x="140" y="241"/>
                      </a:lnTo>
                      <a:lnTo>
                        <a:pt x="145" y="246"/>
                      </a:lnTo>
                      <a:lnTo>
                        <a:pt x="145" y="251"/>
                      </a:lnTo>
                      <a:lnTo>
                        <a:pt x="145" y="256"/>
                      </a:lnTo>
                      <a:lnTo>
                        <a:pt x="150" y="261"/>
                      </a:lnTo>
                      <a:lnTo>
                        <a:pt x="155" y="266"/>
                      </a:lnTo>
                      <a:lnTo>
                        <a:pt x="155" y="270"/>
                      </a:lnTo>
                      <a:lnTo>
                        <a:pt x="160" y="275"/>
                      </a:lnTo>
                      <a:lnTo>
                        <a:pt x="165" y="280"/>
                      </a:lnTo>
                      <a:lnTo>
                        <a:pt x="165" y="285"/>
                      </a:lnTo>
                      <a:lnTo>
                        <a:pt x="165" y="295"/>
                      </a:lnTo>
                      <a:lnTo>
                        <a:pt x="169" y="299"/>
                      </a:lnTo>
                      <a:lnTo>
                        <a:pt x="169" y="309"/>
                      </a:lnTo>
                      <a:lnTo>
                        <a:pt x="169" y="314"/>
                      </a:lnTo>
                      <a:lnTo>
                        <a:pt x="169" y="323"/>
                      </a:lnTo>
                      <a:lnTo>
                        <a:pt x="174" y="328"/>
                      </a:lnTo>
                      <a:lnTo>
                        <a:pt x="174" y="338"/>
                      </a:lnTo>
                      <a:lnTo>
                        <a:pt x="179" y="343"/>
                      </a:lnTo>
                      <a:lnTo>
                        <a:pt x="179" y="348"/>
                      </a:lnTo>
                      <a:lnTo>
                        <a:pt x="179" y="357"/>
                      </a:lnTo>
                      <a:lnTo>
                        <a:pt x="184" y="362"/>
                      </a:lnTo>
                      <a:lnTo>
                        <a:pt x="184" y="372"/>
                      </a:lnTo>
                      <a:lnTo>
                        <a:pt x="189" y="377"/>
                      </a:lnTo>
                      <a:lnTo>
                        <a:pt x="189" y="386"/>
                      </a:lnTo>
                      <a:lnTo>
                        <a:pt x="189" y="391"/>
                      </a:lnTo>
                      <a:lnTo>
                        <a:pt x="179" y="386"/>
                      </a:lnTo>
                      <a:lnTo>
                        <a:pt x="169" y="381"/>
                      </a:lnTo>
                      <a:lnTo>
                        <a:pt x="155" y="377"/>
                      </a:lnTo>
                      <a:lnTo>
                        <a:pt x="145" y="377"/>
                      </a:lnTo>
                      <a:lnTo>
                        <a:pt x="136" y="372"/>
                      </a:lnTo>
                      <a:lnTo>
                        <a:pt x="121" y="372"/>
                      </a:lnTo>
                      <a:lnTo>
                        <a:pt x="112" y="372"/>
                      </a:lnTo>
                      <a:lnTo>
                        <a:pt x="97" y="372"/>
                      </a:lnTo>
                      <a:lnTo>
                        <a:pt x="87" y="372"/>
                      </a:lnTo>
                      <a:lnTo>
                        <a:pt x="73" y="372"/>
                      </a:lnTo>
                      <a:lnTo>
                        <a:pt x="63" y="372"/>
                      </a:lnTo>
                      <a:lnTo>
                        <a:pt x="49" y="377"/>
                      </a:lnTo>
                      <a:lnTo>
                        <a:pt x="39" y="381"/>
                      </a:lnTo>
                      <a:lnTo>
                        <a:pt x="25" y="381"/>
                      </a:lnTo>
                      <a:lnTo>
                        <a:pt x="15" y="386"/>
                      </a:lnTo>
                      <a:lnTo>
                        <a:pt x="5" y="396"/>
                      </a:lnTo>
                      <a:lnTo>
                        <a:pt x="5" y="391"/>
                      </a:lnTo>
                      <a:lnTo>
                        <a:pt x="5" y="386"/>
                      </a:lnTo>
                      <a:lnTo>
                        <a:pt x="0" y="381"/>
                      </a:lnTo>
                      <a:lnTo>
                        <a:pt x="0" y="377"/>
                      </a:lnTo>
                      <a:lnTo>
                        <a:pt x="0" y="367"/>
                      </a:lnTo>
                      <a:lnTo>
                        <a:pt x="0" y="362"/>
                      </a:lnTo>
                      <a:lnTo>
                        <a:pt x="5" y="357"/>
                      </a:lnTo>
                      <a:lnTo>
                        <a:pt x="5" y="352"/>
                      </a:lnTo>
                      <a:lnTo>
                        <a:pt x="5" y="348"/>
                      </a:lnTo>
                      <a:lnTo>
                        <a:pt x="5" y="343"/>
                      </a:lnTo>
                      <a:lnTo>
                        <a:pt x="5" y="338"/>
                      </a:lnTo>
                      <a:lnTo>
                        <a:pt x="5" y="333"/>
                      </a:lnTo>
                      <a:lnTo>
                        <a:pt x="10" y="323"/>
                      </a:lnTo>
                      <a:lnTo>
                        <a:pt x="10" y="319"/>
                      </a:lnTo>
                      <a:lnTo>
                        <a:pt x="10" y="314"/>
                      </a:lnTo>
                      <a:lnTo>
                        <a:pt x="10" y="309"/>
                      </a:lnTo>
                      <a:lnTo>
                        <a:pt x="10" y="290"/>
                      </a:lnTo>
                      <a:lnTo>
                        <a:pt x="15" y="270"/>
                      </a:lnTo>
                      <a:lnTo>
                        <a:pt x="20" y="251"/>
                      </a:lnTo>
                      <a:lnTo>
                        <a:pt x="25" y="232"/>
                      </a:lnTo>
                      <a:lnTo>
                        <a:pt x="29" y="212"/>
                      </a:lnTo>
                      <a:lnTo>
                        <a:pt x="34" y="193"/>
                      </a:lnTo>
                      <a:lnTo>
                        <a:pt x="39" y="179"/>
                      </a:lnTo>
                      <a:lnTo>
                        <a:pt x="39" y="159"/>
                      </a:lnTo>
                      <a:lnTo>
                        <a:pt x="44" y="140"/>
                      </a:lnTo>
                      <a:lnTo>
                        <a:pt x="49" y="121"/>
                      </a:lnTo>
                      <a:lnTo>
                        <a:pt x="54" y="101"/>
                      </a:lnTo>
                      <a:lnTo>
                        <a:pt x="58" y="82"/>
                      </a:lnTo>
                      <a:lnTo>
                        <a:pt x="58" y="63"/>
                      </a:lnTo>
                      <a:lnTo>
                        <a:pt x="63" y="39"/>
                      </a:lnTo>
                      <a:lnTo>
                        <a:pt x="63" y="19"/>
                      </a:lnTo>
                      <a:lnTo>
                        <a:pt x="63" y="0"/>
                      </a:lnTo>
                      <a:lnTo>
                        <a:pt x="73" y="10"/>
                      </a:lnTo>
                      <a:lnTo>
                        <a:pt x="78" y="24"/>
                      </a:lnTo>
                      <a:lnTo>
                        <a:pt x="83" y="34"/>
                      </a:lnTo>
                      <a:lnTo>
                        <a:pt x="92" y="43"/>
                      </a:lnTo>
                      <a:lnTo>
                        <a:pt x="97" y="58"/>
                      </a:lnTo>
                      <a:lnTo>
                        <a:pt x="102" y="72"/>
                      </a:lnTo>
                      <a:lnTo>
                        <a:pt x="107" y="82"/>
                      </a:lnTo>
                      <a:lnTo>
                        <a:pt x="112" y="97"/>
                      </a:lnTo>
                      <a:lnTo>
                        <a:pt x="116" y="106"/>
                      </a:lnTo>
                      <a:lnTo>
                        <a:pt x="121" y="121"/>
                      </a:lnTo>
                      <a:lnTo>
                        <a:pt x="126" y="135"/>
                      </a:lnTo>
                      <a:lnTo>
                        <a:pt x="126" y="145"/>
                      </a:lnTo>
                      <a:lnTo>
                        <a:pt x="131" y="159"/>
                      </a:lnTo>
                      <a:lnTo>
                        <a:pt x="136" y="174"/>
                      </a:lnTo>
                      <a:lnTo>
                        <a:pt x="136" y="188"/>
                      </a:lnTo>
                      <a:lnTo>
                        <a:pt x="140" y="198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7" name="Freeform 2214">
                  <a:extLst>
                    <a:ext uri="{FF2B5EF4-FFF2-40B4-BE49-F238E27FC236}">
                      <a16:creationId xmlns:a16="http://schemas.microsoft.com/office/drawing/2014/main" id="{049B2B0D-5DBD-41B3-907D-68C98CE6C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3031"/>
                  <a:ext cx="29" cy="82"/>
                </a:xfrm>
                <a:custGeom>
                  <a:avLst/>
                  <a:gdLst>
                    <a:gd name="T0" fmla="*/ 4 w 29"/>
                    <a:gd name="T1" fmla="*/ 0 h 82"/>
                    <a:gd name="T2" fmla="*/ 4 w 29"/>
                    <a:gd name="T3" fmla="*/ 5 h 82"/>
                    <a:gd name="T4" fmla="*/ 0 w 29"/>
                    <a:gd name="T5" fmla="*/ 14 h 82"/>
                    <a:gd name="T6" fmla="*/ 0 w 29"/>
                    <a:gd name="T7" fmla="*/ 19 h 82"/>
                    <a:gd name="T8" fmla="*/ 0 w 29"/>
                    <a:gd name="T9" fmla="*/ 24 h 82"/>
                    <a:gd name="T10" fmla="*/ 4 w 29"/>
                    <a:gd name="T11" fmla="*/ 29 h 82"/>
                    <a:gd name="T12" fmla="*/ 4 w 29"/>
                    <a:gd name="T13" fmla="*/ 34 h 82"/>
                    <a:gd name="T14" fmla="*/ 4 w 29"/>
                    <a:gd name="T15" fmla="*/ 39 h 82"/>
                    <a:gd name="T16" fmla="*/ 4 w 29"/>
                    <a:gd name="T17" fmla="*/ 43 h 82"/>
                    <a:gd name="T18" fmla="*/ 9 w 29"/>
                    <a:gd name="T19" fmla="*/ 48 h 82"/>
                    <a:gd name="T20" fmla="*/ 9 w 29"/>
                    <a:gd name="T21" fmla="*/ 53 h 82"/>
                    <a:gd name="T22" fmla="*/ 9 w 29"/>
                    <a:gd name="T23" fmla="*/ 58 h 82"/>
                    <a:gd name="T24" fmla="*/ 14 w 29"/>
                    <a:gd name="T25" fmla="*/ 63 h 82"/>
                    <a:gd name="T26" fmla="*/ 19 w 29"/>
                    <a:gd name="T27" fmla="*/ 68 h 82"/>
                    <a:gd name="T28" fmla="*/ 19 w 29"/>
                    <a:gd name="T29" fmla="*/ 72 h 82"/>
                    <a:gd name="T30" fmla="*/ 24 w 29"/>
                    <a:gd name="T31" fmla="*/ 77 h 82"/>
                    <a:gd name="T32" fmla="*/ 29 w 29"/>
                    <a:gd name="T33" fmla="*/ 82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82"/>
                    <a:gd name="T53" fmla="*/ 29 w 29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82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4" y="39"/>
                      </a:lnTo>
                      <a:lnTo>
                        <a:pt x="4" y="43"/>
                      </a:lnTo>
                      <a:lnTo>
                        <a:pt x="9" y="48"/>
                      </a:lnTo>
                      <a:lnTo>
                        <a:pt x="9" y="53"/>
                      </a:lnTo>
                      <a:lnTo>
                        <a:pt x="9" y="58"/>
                      </a:lnTo>
                      <a:lnTo>
                        <a:pt x="14" y="63"/>
                      </a:lnTo>
                      <a:lnTo>
                        <a:pt x="19" y="68"/>
                      </a:lnTo>
                      <a:lnTo>
                        <a:pt x="19" y="72"/>
                      </a:lnTo>
                      <a:lnTo>
                        <a:pt x="24" y="77"/>
                      </a:lnTo>
                      <a:lnTo>
                        <a:pt x="29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8" name="Freeform 2215">
                  <a:extLst>
                    <a:ext uri="{FF2B5EF4-FFF2-40B4-BE49-F238E27FC236}">
                      <a16:creationId xmlns:a16="http://schemas.microsoft.com/office/drawing/2014/main" id="{5A9921C2-D203-4024-BC37-4EDB63073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3113"/>
                  <a:ext cx="24" cy="111"/>
                </a:xfrm>
                <a:custGeom>
                  <a:avLst/>
                  <a:gdLst>
                    <a:gd name="T0" fmla="*/ 0 w 24"/>
                    <a:gd name="T1" fmla="*/ 0 h 111"/>
                    <a:gd name="T2" fmla="*/ 0 w 24"/>
                    <a:gd name="T3" fmla="*/ 5 h 111"/>
                    <a:gd name="T4" fmla="*/ 0 w 24"/>
                    <a:gd name="T5" fmla="*/ 15 h 111"/>
                    <a:gd name="T6" fmla="*/ 4 w 24"/>
                    <a:gd name="T7" fmla="*/ 19 h 111"/>
                    <a:gd name="T8" fmla="*/ 4 w 24"/>
                    <a:gd name="T9" fmla="*/ 29 h 111"/>
                    <a:gd name="T10" fmla="*/ 4 w 24"/>
                    <a:gd name="T11" fmla="*/ 34 h 111"/>
                    <a:gd name="T12" fmla="*/ 4 w 24"/>
                    <a:gd name="T13" fmla="*/ 43 h 111"/>
                    <a:gd name="T14" fmla="*/ 9 w 24"/>
                    <a:gd name="T15" fmla="*/ 48 h 111"/>
                    <a:gd name="T16" fmla="*/ 9 w 24"/>
                    <a:gd name="T17" fmla="*/ 58 h 111"/>
                    <a:gd name="T18" fmla="*/ 14 w 24"/>
                    <a:gd name="T19" fmla="*/ 63 h 111"/>
                    <a:gd name="T20" fmla="*/ 14 w 24"/>
                    <a:gd name="T21" fmla="*/ 68 h 111"/>
                    <a:gd name="T22" fmla="*/ 14 w 24"/>
                    <a:gd name="T23" fmla="*/ 77 h 111"/>
                    <a:gd name="T24" fmla="*/ 19 w 24"/>
                    <a:gd name="T25" fmla="*/ 82 h 111"/>
                    <a:gd name="T26" fmla="*/ 19 w 24"/>
                    <a:gd name="T27" fmla="*/ 92 h 111"/>
                    <a:gd name="T28" fmla="*/ 24 w 24"/>
                    <a:gd name="T29" fmla="*/ 97 h 111"/>
                    <a:gd name="T30" fmla="*/ 24 w 24"/>
                    <a:gd name="T31" fmla="*/ 106 h 111"/>
                    <a:gd name="T32" fmla="*/ 24 w 24"/>
                    <a:gd name="T33" fmla="*/ 111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11"/>
                    <a:gd name="T53" fmla="*/ 24 w 24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4" y="19"/>
                      </a:lnTo>
                      <a:lnTo>
                        <a:pt x="4" y="29"/>
                      </a:lnTo>
                      <a:lnTo>
                        <a:pt x="4" y="34"/>
                      </a:lnTo>
                      <a:lnTo>
                        <a:pt x="4" y="43"/>
                      </a:lnTo>
                      <a:lnTo>
                        <a:pt x="9" y="48"/>
                      </a:lnTo>
                      <a:lnTo>
                        <a:pt x="9" y="58"/>
                      </a:lnTo>
                      <a:lnTo>
                        <a:pt x="14" y="63"/>
                      </a:lnTo>
                      <a:lnTo>
                        <a:pt x="14" y="68"/>
                      </a:lnTo>
                      <a:lnTo>
                        <a:pt x="14" y="77"/>
                      </a:lnTo>
                      <a:lnTo>
                        <a:pt x="19" y="82"/>
                      </a:lnTo>
                      <a:lnTo>
                        <a:pt x="19" y="92"/>
                      </a:lnTo>
                      <a:lnTo>
                        <a:pt x="24" y="97"/>
                      </a:lnTo>
                      <a:lnTo>
                        <a:pt x="24" y="106"/>
                      </a:lnTo>
                      <a:lnTo>
                        <a:pt x="24" y="1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9" name="Freeform 2216">
                  <a:extLst>
                    <a:ext uri="{FF2B5EF4-FFF2-40B4-BE49-F238E27FC236}">
                      <a16:creationId xmlns:a16="http://schemas.microsoft.com/office/drawing/2014/main" id="{0C893BD0-6AAD-4FD5-8FB8-997060C71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3205"/>
                  <a:ext cx="184" cy="24"/>
                </a:xfrm>
                <a:custGeom>
                  <a:avLst/>
                  <a:gdLst>
                    <a:gd name="T0" fmla="*/ 184 w 184"/>
                    <a:gd name="T1" fmla="*/ 19 h 24"/>
                    <a:gd name="T2" fmla="*/ 174 w 184"/>
                    <a:gd name="T3" fmla="*/ 14 h 24"/>
                    <a:gd name="T4" fmla="*/ 164 w 184"/>
                    <a:gd name="T5" fmla="*/ 9 h 24"/>
                    <a:gd name="T6" fmla="*/ 150 w 184"/>
                    <a:gd name="T7" fmla="*/ 5 h 24"/>
                    <a:gd name="T8" fmla="*/ 140 w 184"/>
                    <a:gd name="T9" fmla="*/ 5 h 24"/>
                    <a:gd name="T10" fmla="*/ 131 w 184"/>
                    <a:gd name="T11" fmla="*/ 0 h 24"/>
                    <a:gd name="T12" fmla="*/ 116 w 184"/>
                    <a:gd name="T13" fmla="*/ 0 h 24"/>
                    <a:gd name="T14" fmla="*/ 107 w 184"/>
                    <a:gd name="T15" fmla="*/ 0 h 24"/>
                    <a:gd name="T16" fmla="*/ 92 w 184"/>
                    <a:gd name="T17" fmla="*/ 0 h 24"/>
                    <a:gd name="T18" fmla="*/ 82 w 184"/>
                    <a:gd name="T19" fmla="*/ 0 h 24"/>
                    <a:gd name="T20" fmla="*/ 68 w 184"/>
                    <a:gd name="T21" fmla="*/ 0 h 24"/>
                    <a:gd name="T22" fmla="*/ 58 w 184"/>
                    <a:gd name="T23" fmla="*/ 0 h 24"/>
                    <a:gd name="T24" fmla="*/ 44 w 184"/>
                    <a:gd name="T25" fmla="*/ 5 h 24"/>
                    <a:gd name="T26" fmla="*/ 34 w 184"/>
                    <a:gd name="T27" fmla="*/ 9 h 24"/>
                    <a:gd name="T28" fmla="*/ 20 w 184"/>
                    <a:gd name="T29" fmla="*/ 9 h 24"/>
                    <a:gd name="T30" fmla="*/ 10 w 184"/>
                    <a:gd name="T31" fmla="*/ 14 h 24"/>
                    <a:gd name="T32" fmla="*/ 0 w 18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4"/>
                    <a:gd name="T52" fmla="*/ 0 h 24"/>
                    <a:gd name="T53" fmla="*/ 184 w 18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4" h="24">
                      <a:moveTo>
                        <a:pt x="184" y="19"/>
                      </a:moveTo>
                      <a:lnTo>
                        <a:pt x="174" y="14"/>
                      </a:lnTo>
                      <a:lnTo>
                        <a:pt x="164" y="9"/>
                      </a:lnTo>
                      <a:lnTo>
                        <a:pt x="150" y="5"/>
                      </a:lnTo>
                      <a:lnTo>
                        <a:pt x="140" y="5"/>
                      </a:lnTo>
                      <a:lnTo>
                        <a:pt x="131" y="0"/>
                      </a:lnTo>
                      <a:lnTo>
                        <a:pt x="116" y="0"/>
                      </a:lnTo>
                      <a:lnTo>
                        <a:pt x="107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68" y="0"/>
                      </a:lnTo>
                      <a:lnTo>
                        <a:pt x="58" y="0"/>
                      </a:lnTo>
                      <a:lnTo>
                        <a:pt x="44" y="5"/>
                      </a:lnTo>
                      <a:lnTo>
                        <a:pt x="34" y="9"/>
                      </a:lnTo>
                      <a:lnTo>
                        <a:pt x="20" y="9"/>
                      </a:lnTo>
                      <a:lnTo>
                        <a:pt x="10" y="1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0" name="Freeform 2217">
                  <a:extLst>
                    <a:ext uri="{FF2B5EF4-FFF2-40B4-BE49-F238E27FC236}">
                      <a16:creationId xmlns:a16="http://schemas.microsoft.com/office/drawing/2014/main" id="{2ECEE67C-5F18-4926-B815-7DE5B7ABD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8" y="3142"/>
                  <a:ext cx="10" cy="87"/>
                </a:xfrm>
                <a:custGeom>
                  <a:avLst/>
                  <a:gdLst>
                    <a:gd name="T0" fmla="*/ 5 w 10"/>
                    <a:gd name="T1" fmla="*/ 87 h 87"/>
                    <a:gd name="T2" fmla="*/ 5 w 10"/>
                    <a:gd name="T3" fmla="*/ 82 h 87"/>
                    <a:gd name="T4" fmla="*/ 5 w 10"/>
                    <a:gd name="T5" fmla="*/ 77 h 87"/>
                    <a:gd name="T6" fmla="*/ 0 w 10"/>
                    <a:gd name="T7" fmla="*/ 72 h 87"/>
                    <a:gd name="T8" fmla="*/ 0 w 10"/>
                    <a:gd name="T9" fmla="*/ 68 h 87"/>
                    <a:gd name="T10" fmla="*/ 0 w 10"/>
                    <a:gd name="T11" fmla="*/ 58 h 87"/>
                    <a:gd name="T12" fmla="*/ 0 w 10"/>
                    <a:gd name="T13" fmla="*/ 53 h 87"/>
                    <a:gd name="T14" fmla="*/ 5 w 10"/>
                    <a:gd name="T15" fmla="*/ 48 h 87"/>
                    <a:gd name="T16" fmla="*/ 5 w 10"/>
                    <a:gd name="T17" fmla="*/ 43 h 87"/>
                    <a:gd name="T18" fmla="*/ 5 w 10"/>
                    <a:gd name="T19" fmla="*/ 39 h 87"/>
                    <a:gd name="T20" fmla="*/ 5 w 10"/>
                    <a:gd name="T21" fmla="*/ 34 h 87"/>
                    <a:gd name="T22" fmla="*/ 5 w 10"/>
                    <a:gd name="T23" fmla="*/ 29 h 87"/>
                    <a:gd name="T24" fmla="*/ 5 w 10"/>
                    <a:gd name="T25" fmla="*/ 24 h 87"/>
                    <a:gd name="T26" fmla="*/ 10 w 10"/>
                    <a:gd name="T27" fmla="*/ 14 h 87"/>
                    <a:gd name="T28" fmla="*/ 10 w 10"/>
                    <a:gd name="T29" fmla="*/ 10 h 87"/>
                    <a:gd name="T30" fmla="*/ 10 w 10"/>
                    <a:gd name="T31" fmla="*/ 5 h 87"/>
                    <a:gd name="T32" fmla="*/ 10 w 10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87"/>
                    <a:gd name="T53" fmla="*/ 10 w 10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87">
                      <a:moveTo>
                        <a:pt x="5" y="87"/>
                      </a:moveTo>
                      <a:lnTo>
                        <a:pt x="5" y="82"/>
                      </a:lnTo>
                      <a:lnTo>
                        <a:pt x="5" y="77"/>
                      </a:lnTo>
                      <a:lnTo>
                        <a:pt x="0" y="72"/>
                      </a:lnTo>
                      <a:lnTo>
                        <a:pt x="0" y="68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" name="Group 2218">
                <a:extLst>
                  <a:ext uri="{FF2B5EF4-FFF2-40B4-BE49-F238E27FC236}">
                    <a16:creationId xmlns:a16="http://schemas.microsoft.com/office/drawing/2014/main" id="{2B8F2DA8-6393-486C-8AC3-06D4699F4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8" y="2833"/>
                <a:ext cx="3293" cy="985"/>
                <a:chOff x="1388" y="2833"/>
                <a:chExt cx="3293" cy="985"/>
              </a:xfrm>
            </p:grpSpPr>
            <p:sp>
              <p:nvSpPr>
                <p:cNvPr id="71" name="Freeform 2219">
                  <a:extLst>
                    <a:ext uri="{FF2B5EF4-FFF2-40B4-BE49-F238E27FC236}">
                      <a16:creationId xmlns:a16="http://schemas.microsoft.com/office/drawing/2014/main" id="{B257CB94-00A5-4D11-A410-A7B971129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833"/>
                  <a:ext cx="53" cy="309"/>
                </a:xfrm>
                <a:custGeom>
                  <a:avLst/>
                  <a:gdLst>
                    <a:gd name="T0" fmla="*/ 0 w 53"/>
                    <a:gd name="T1" fmla="*/ 309 h 309"/>
                    <a:gd name="T2" fmla="*/ 0 w 53"/>
                    <a:gd name="T3" fmla="*/ 290 h 309"/>
                    <a:gd name="T4" fmla="*/ 5 w 53"/>
                    <a:gd name="T5" fmla="*/ 270 h 309"/>
                    <a:gd name="T6" fmla="*/ 10 w 53"/>
                    <a:gd name="T7" fmla="*/ 251 h 309"/>
                    <a:gd name="T8" fmla="*/ 15 w 53"/>
                    <a:gd name="T9" fmla="*/ 232 h 309"/>
                    <a:gd name="T10" fmla="*/ 19 w 53"/>
                    <a:gd name="T11" fmla="*/ 212 h 309"/>
                    <a:gd name="T12" fmla="*/ 24 w 53"/>
                    <a:gd name="T13" fmla="*/ 193 h 309"/>
                    <a:gd name="T14" fmla="*/ 29 w 53"/>
                    <a:gd name="T15" fmla="*/ 179 h 309"/>
                    <a:gd name="T16" fmla="*/ 29 w 53"/>
                    <a:gd name="T17" fmla="*/ 159 h 309"/>
                    <a:gd name="T18" fmla="*/ 34 w 53"/>
                    <a:gd name="T19" fmla="*/ 140 h 309"/>
                    <a:gd name="T20" fmla="*/ 39 w 53"/>
                    <a:gd name="T21" fmla="*/ 121 h 309"/>
                    <a:gd name="T22" fmla="*/ 44 w 53"/>
                    <a:gd name="T23" fmla="*/ 101 h 309"/>
                    <a:gd name="T24" fmla="*/ 48 w 53"/>
                    <a:gd name="T25" fmla="*/ 82 h 309"/>
                    <a:gd name="T26" fmla="*/ 48 w 53"/>
                    <a:gd name="T27" fmla="*/ 63 h 309"/>
                    <a:gd name="T28" fmla="*/ 53 w 53"/>
                    <a:gd name="T29" fmla="*/ 39 h 309"/>
                    <a:gd name="T30" fmla="*/ 53 w 53"/>
                    <a:gd name="T31" fmla="*/ 19 h 309"/>
                    <a:gd name="T32" fmla="*/ 53 w 53"/>
                    <a:gd name="T33" fmla="*/ 0 h 30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309"/>
                    <a:gd name="T53" fmla="*/ 53 w 53"/>
                    <a:gd name="T54" fmla="*/ 309 h 30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309">
                      <a:moveTo>
                        <a:pt x="0" y="309"/>
                      </a:moveTo>
                      <a:lnTo>
                        <a:pt x="0" y="290"/>
                      </a:lnTo>
                      <a:lnTo>
                        <a:pt x="5" y="270"/>
                      </a:lnTo>
                      <a:lnTo>
                        <a:pt x="10" y="251"/>
                      </a:lnTo>
                      <a:lnTo>
                        <a:pt x="15" y="232"/>
                      </a:lnTo>
                      <a:lnTo>
                        <a:pt x="19" y="212"/>
                      </a:lnTo>
                      <a:lnTo>
                        <a:pt x="24" y="193"/>
                      </a:lnTo>
                      <a:lnTo>
                        <a:pt x="29" y="179"/>
                      </a:lnTo>
                      <a:lnTo>
                        <a:pt x="29" y="159"/>
                      </a:lnTo>
                      <a:lnTo>
                        <a:pt x="34" y="140"/>
                      </a:lnTo>
                      <a:lnTo>
                        <a:pt x="39" y="121"/>
                      </a:lnTo>
                      <a:lnTo>
                        <a:pt x="44" y="101"/>
                      </a:lnTo>
                      <a:lnTo>
                        <a:pt x="48" y="82"/>
                      </a:lnTo>
                      <a:lnTo>
                        <a:pt x="48" y="63"/>
                      </a:lnTo>
                      <a:lnTo>
                        <a:pt x="53" y="39"/>
                      </a:lnTo>
                      <a:lnTo>
                        <a:pt x="53" y="19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Freeform 2220">
                  <a:extLst>
                    <a:ext uri="{FF2B5EF4-FFF2-40B4-BE49-F238E27FC236}">
                      <a16:creationId xmlns:a16="http://schemas.microsoft.com/office/drawing/2014/main" id="{959C1EED-16C9-40B4-BFB8-9D61CC071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2833"/>
                  <a:ext cx="77" cy="198"/>
                </a:xfrm>
                <a:custGeom>
                  <a:avLst/>
                  <a:gdLst>
                    <a:gd name="T0" fmla="*/ 0 w 77"/>
                    <a:gd name="T1" fmla="*/ 0 h 198"/>
                    <a:gd name="T2" fmla="*/ 10 w 77"/>
                    <a:gd name="T3" fmla="*/ 10 h 198"/>
                    <a:gd name="T4" fmla="*/ 15 w 77"/>
                    <a:gd name="T5" fmla="*/ 24 h 198"/>
                    <a:gd name="T6" fmla="*/ 20 w 77"/>
                    <a:gd name="T7" fmla="*/ 34 h 198"/>
                    <a:gd name="T8" fmla="*/ 29 w 77"/>
                    <a:gd name="T9" fmla="*/ 43 h 198"/>
                    <a:gd name="T10" fmla="*/ 34 w 77"/>
                    <a:gd name="T11" fmla="*/ 58 h 198"/>
                    <a:gd name="T12" fmla="*/ 39 w 77"/>
                    <a:gd name="T13" fmla="*/ 72 h 198"/>
                    <a:gd name="T14" fmla="*/ 44 w 77"/>
                    <a:gd name="T15" fmla="*/ 82 h 198"/>
                    <a:gd name="T16" fmla="*/ 49 w 77"/>
                    <a:gd name="T17" fmla="*/ 97 h 198"/>
                    <a:gd name="T18" fmla="*/ 53 w 77"/>
                    <a:gd name="T19" fmla="*/ 106 h 198"/>
                    <a:gd name="T20" fmla="*/ 58 w 77"/>
                    <a:gd name="T21" fmla="*/ 121 h 198"/>
                    <a:gd name="T22" fmla="*/ 63 w 77"/>
                    <a:gd name="T23" fmla="*/ 135 h 198"/>
                    <a:gd name="T24" fmla="*/ 63 w 77"/>
                    <a:gd name="T25" fmla="*/ 145 h 198"/>
                    <a:gd name="T26" fmla="*/ 68 w 77"/>
                    <a:gd name="T27" fmla="*/ 159 h 198"/>
                    <a:gd name="T28" fmla="*/ 73 w 77"/>
                    <a:gd name="T29" fmla="*/ 174 h 198"/>
                    <a:gd name="T30" fmla="*/ 73 w 77"/>
                    <a:gd name="T31" fmla="*/ 188 h 198"/>
                    <a:gd name="T32" fmla="*/ 77 w 77"/>
                    <a:gd name="T33" fmla="*/ 198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98"/>
                    <a:gd name="T53" fmla="*/ 77 w 77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98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5" y="24"/>
                      </a:lnTo>
                      <a:lnTo>
                        <a:pt x="20" y="34"/>
                      </a:lnTo>
                      <a:lnTo>
                        <a:pt x="29" y="43"/>
                      </a:lnTo>
                      <a:lnTo>
                        <a:pt x="34" y="58"/>
                      </a:lnTo>
                      <a:lnTo>
                        <a:pt x="39" y="72"/>
                      </a:lnTo>
                      <a:lnTo>
                        <a:pt x="44" y="82"/>
                      </a:lnTo>
                      <a:lnTo>
                        <a:pt x="49" y="97"/>
                      </a:lnTo>
                      <a:lnTo>
                        <a:pt x="53" y="106"/>
                      </a:lnTo>
                      <a:lnTo>
                        <a:pt x="58" y="121"/>
                      </a:lnTo>
                      <a:lnTo>
                        <a:pt x="63" y="135"/>
                      </a:lnTo>
                      <a:lnTo>
                        <a:pt x="63" y="145"/>
                      </a:lnTo>
                      <a:lnTo>
                        <a:pt x="68" y="159"/>
                      </a:lnTo>
                      <a:lnTo>
                        <a:pt x="73" y="174"/>
                      </a:lnTo>
                      <a:lnTo>
                        <a:pt x="73" y="188"/>
                      </a:lnTo>
                      <a:lnTo>
                        <a:pt x="77" y="1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Freeform 2221">
                  <a:extLst>
                    <a:ext uri="{FF2B5EF4-FFF2-40B4-BE49-F238E27FC236}">
                      <a16:creationId xmlns:a16="http://schemas.microsoft.com/office/drawing/2014/main" id="{A3FC755D-7361-4835-ACE5-2B8945069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2847"/>
                  <a:ext cx="97" cy="63"/>
                </a:xfrm>
                <a:custGeom>
                  <a:avLst/>
                  <a:gdLst>
                    <a:gd name="T0" fmla="*/ 68 w 97"/>
                    <a:gd name="T1" fmla="*/ 29 h 63"/>
                    <a:gd name="T2" fmla="*/ 73 w 97"/>
                    <a:gd name="T3" fmla="*/ 29 h 63"/>
                    <a:gd name="T4" fmla="*/ 77 w 97"/>
                    <a:gd name="T5" fmla="*/ 29 h 63"/>
                    <a:gd name="T6" fmla="*/ 77 w 97"/>
                    <a:gd name="T7" fmla="*/ 29 h 63"/>
                    <a:gd name="T8" fmla="*/ 82 w 97"/>
                    <a:gd name="T9" fmla="*/ 29 h 63"/>
                    <a:gd name="T10" fmla="*/ 87 w 97"/>
                    <a:gd name="T11" fmla="*/ 29 h 63"/>
                    <a:gd name="T12" fmla="*/ 92 w 97"/>
                    <a:gd name="T13" fmla="*/ 29 h 63"/>
                    <a:gd name="T14" fmla="*/ 97 w 97"/>
                    <a:gd name="T15" fmla="*/ 29 h 63"/>
                    <a:gd name="T16" fmla="*/ 97 w 97"/>
                    <a:gd name="T17" fmla="*/ 34 h 63"/>
                    <a:gd name="T18" fmla="*/ 92 w 97"/>
                    <a:gd name="T19" fmla="*/ 39 h 63"/>
                    <a:gd name="T20" fmla="*/ 87 w 97"/>
                    <a:gd name="T21" fmla="*/ 39 h 63"/>
                    <a:gd name="T22" fmla="*/ 82 w 97"/>
                    <a:gd name="T23" fmla="*/ 44 h 63"/>
                    <a:gd name="T24" fmla="*/ 77 w 97"/>
                    <a:gd name="T25" fmla="*/ 49 h 63"/>
                    <a:gd name="T26" fmla="*/ 73 w 97"/>
                    <a:gd name="T27" fmla="*/ 49 h 63"/>
                    <a:gd name="T28" fmla="*/ 68 w 97"/>
                    <a:gd name="T29" fmla="*/ 54 h 63"/>
                    <a:gd name="T30" fmla="*/ 63 w 97"/>
                    <a:gd name="T31" fmla="*/ 54 h 63"/>
                    <a:gd name="T32" fmla="*/ 63 w 97"/>
                    <a:gd name="T33" fmla="*/ 58 h 63"/>
                    <a:gd name="T34" fmla="*/ 58 w 97"/>
                    <a:gd name="T35" fmla="*/ 58 h 63"/>
                    <a:gd name="T36" fmla="*/ 58 w 97"/>
                    <a:gd name="T37" fmla="*/ 58 h 63"/>
                    <a:gd name="T38" fmla="*/ 53 w 97"/>
                    <a:gd name="T39" fmla="*/ 58 h 63"/>
                    <a:gd name="T40" fmla="*/ 53 w 97"/>
                    <a:gd name="T41" fmla="*/ 63 h 63"/>
                    <a:gd name="T42" fmla="*/ 48 w 97"/>
                    <a:gd name="T43" fmla="*/ 63 h 63"/>
                    <a:gd name="T44" fmla="*/ 48 w 97"/>
                    <a:gd name="T45" fmla="*/ 63 h 63"/>
                    <a:gd name="T46" fmla="*/ 44 w 97"/>
                    <a:gd name="T47" fmla="*/ 58 h 63"/>
                    <a:gd name="T48" fmla="*/ 39 w 97"/>
                    <a:gd name="T49" fmla="*/ 58 h 63"/>
                    <a:gd name="T50" fmla="*/ 34 w 97"/>
                    <a:gd name="T51" fmla="*/ 49 h 63"/>
                    <a:gd name="T52" fmla="*/ 29 w 97"/>
                    <a:gd name="T53" fmla="*/ 44 h 63"/>
                    <a:gd name="T54" fmla="*/ 24 w 97"/>
                    <a:gd name="T55" fmla="*/ 34 h 63"/>
                    <a:gd name="T56" fmla="*/ 15 w 97"/>
                    <a:gd name="T57" fmla="*/ 29 h 63"/>
                    <a:gd name="T58" fmla="*/ 10 w 97"/>
                    <a:gd name="T59" fmla="*/ 25 h 63"/>
                    <a:gd name="T60" fmla="*/ 5 w 97"/>
                    <a:gd name="T61" fmla="*/ 15 h 63"/>
                    <a:gd name="T62" fmla="*/ 0 w 97"/>
                    <a:gd name="T63" fmla="*/ 10 h 63"/>
                    <a:gd name="T64" fmla="*/ 0 w 97"/>
                    <a:gd name="T65" fmla="*/ 0 h 63"/>
                    <a:gd name="T66" fmla="*/ 5 w 97"/>
                    <a:gd name="T67" fmla="*/ 0 h 63"/>
                    <a:gd name="T68" fmla="*/ 10 w 97"/>
                    <a:gd name="T69" fmla="*/ 5 h 63"/>
                    <a:gd name="T70" fmla="*/ 19 w 97"/>
                    <a:gd name="T71" fmla="*/ 10 h 63"/>
                    <a:gd name="T72" fmla="*/ 29 w 97"/>
                    <a:gd name="T73" fmla="*/ 15 h 63"/>
                    <a:gd name="T74" fmla="*/ 34 w 97"/>
                    <a:gd name="T75" fmla="*/ 20 h 63"/>
                    <a:gd name="T76" fmla="*/ 44 w 97"/>
                    <a:gd name="T77" fmla="*/ 25 h 63"/>
                    <a:gd name="T78" fmla="*/ 53 w 97"/>
                    <a:gd name="T79" fmla="*/ 25 h 63"/>
                    <a:gd name="T80" fmla="*/ 58 w 97"/>
                    <a:gd name="T81" fmla="*/ 29 h 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7"/>
                    <a:gd name="T124" fmla="*/ 0 h 63"/>
                    <a:gd name="T125" fmla="*/ 97 w 97"/>
                    <a:gd name="T126" fmla="*/ 63 h 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7" h="63">
                      <a:moveTo>
                        <a:pt x="63" y="29"/>
                      </a:moveTo>
                      <a:lnTo>
                        <a:pt x="68" y="29"/>
                      </a:lnTo>
                      <a:lnTo>
                        <a:pt x="73" y="29"/>
                      </a:lnTo>
                      <a:lnTo>
                        <a:pt x="77" y="29"/>
                      </a:lnTo>
                      <a:lnTo>
                        <a:pt x="82" y="29"/>
                      </a:lnTo>
                      <a:lnTo>
                        <a:pt x="87" y="29"/>
                      </a:lnTo>
                      <a:lnTo>
                        <a:pt x="92" y="29"/>
                      </a:lnTo>
                      <a:lnTo>
                        <a:pt x="97" y="29"/>
                      </a:lnTo>
                      <a:lnTo>
                        <a:pt x="97" y="34"/>
                      </a:lnTo>
                      <a:lnTo>
                        <a:pt x="92" y="34"/>
                      </a:lnTo>
                      <a:lnTo>
                        <a:pt x="92" y="39"/>
                      </a:lnTo>
                      <a:lnTo>
                        <a:pt x="87" y="39"/>
                      </a:lnTo>
                      <a:lnTo>
                        <a:pt x="87" y="44"/>
                      </a:lnTo>
                      <a:lnTo>
                        <a:pt x="82" y="44"/>
                      </a:lnTo>
                      <a:lnTo>
                        <a:pt x="77" y="49"/>
                      </a:lnTo>
                      <a:lnTo>
                        <a:pt x="73" y="49"/>
                      </a:lnTo>
                      <a:lnTo>
                        <a:pt x="68" y="54"/>
                      </a:lnTo>
                      <a:lnTo>
                        <a:pt x="63" y="54"/>
                      </a:lnTo>
                      <a:lnTo>
                        <a:pt x="63" y="58"/>
                      </a:lnTo>
                      <a:lnTo>
                        <a:pt x="58" y="58"/>
                      </a:lnTo>
                      <a:lnTo>
                        <a:pt x="53" y="58"/>
                      </a:lnTo>
                      <a:lnTo>
                        <a:pt x="53" y="63"/>
                      </a:lnTo>
                      <a:lnTo>
                        <a:pt x="48" y="63"/>
                      </a:lnTo>
                      <a:lnTo>
                        <a:pt x="44" y="58"/>
                      </a:lnTo>
                      <a:lnTo>
                        <a:pt x="39" y="58"/>
                      </a:lnTo>
                      <a:lnTo>
                        <a:pt x="39" y="54"/>
                      </a:lnTo>
                      <a:lnTo>
                        <a:pt x="34" y="49"/>
                      </a:lnTo>
                      <a:lnTo>
                        <a:pt x="29" y="44"/>
                      </a:lnTo>
                      <a:lnTo>
                        <a:pt x="24" y="39"/>
                      </a:lnTo>
                      <a:lnTo>
                        <a:pt x="24" y="34"/>
                      </a:lnTo>
                      <a:lnTo>
                        <a:pt x="19" y="34"/>
                      </a:lnTo>
                      <a:lnTo>
                        <a:pt x="15" y="29"/>
                      </a:lnTo>
                      <a:lnTo>
                        <a:pt x="15" y="25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29" y="20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44" y="25"/>
                      </a:lnTo>
                      <a:lnTo>
                        <a:pt x="48" y="25"/>
                      </a:lnTo>
                      <a:lnTo>
                        <a:pt x="53" y="25"/>
                      </a:lnTo>
                      <a:lnTo>
                        <a:pt x="58" y="29"/>
                      </a:lnTo>
                      <a:lnTo>
                        <a:pt x="6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Freeform 2222">
                  <a:extLst>
                    <a:ext uri="{FF2B5EF4-FFF2-40B4-BE49-F238E27FC236}">
                      <a16:creationId xmlns:a16="http://schemas.microsoft.com/office/drawing/2014/main" id="{D6DBA9F8-F7E0-47B0-8159-E3F6C7CF3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2876"/>
                  <a:ext cx="34" cy="5"/>
                </a:xfrm>
                <a:custGeom>
                  <a:avLst/>
                  <a:gdLst>
                    <a:gd name="T0" fmla="*/ 0 w 34"/>
                    <a:gd name="T1" fmla="*/ 0 h 5"/>
                    <a:gd name="T2" fmla="*/ 5 w 34"/>
                    <a:gd name="T3" fmla="*/ 0 h 5"/>
                    <a:gd name="T4" fmla="*/ 5 w 34"/>
                    <a:gd name="T5" fmla="*/ 0 h 5"/>
                    <a:gd name="T6" fmla="*/ 10 w 34"/>
                    <a:gd name="T7" fmla="*/ 0 h 5"/>
                    <a:gd name="T8" fmla="*/ 10 w 34"/>
                    <a:gd name="T9" fmla="*/ 0 h 5"/>
                    <a:gd name="T10" fmla="*/ 14 w 34"/>
                    <a:gd name="T11" fmla="*/ 0 h 5"/>
                    <a:gd name="T12" fmla="*/ 14 w 34"/>
                    <a:gd name="T13" fmla="*/ 0 h 5"/>
                    <a:gd name="T14" fmla="*/ 14 w 34"/>
                    <a:gd name="T15" fmla="*/ 0 h 5"/>
                    <a:gd name="T16" fmla="*/ 19 w 34"/>
                    <a:gd name="T17" fmla="*/ 0 h 5"/>
                    <a:gd name="T18" fmla="*/ 19 w 34"/>
                    <a:gd name="T19" fmla="*/ 0 h 5"/>
                    <a:gd name="T20" fmla="*/ 24 w 34"/>
                    <a:gd name="T21" fmla="*/ 0 h 5"/>
                    <a:gd name="T22" fmla="*/ 24 w 34"/>
                    <a:gd name="T23" fmla="*/ 0 h 5"/>
                    <a:gd name="T24" fmla="*/ 24 w 34"/>
                    <a:gd name="T25" fmla="*/ 0 h 5"/>
                    <a:gd name="T26" fmla="*/ 29 w 34"/>
                    <a:gd name="T27" fmla="*/ 0 h 5"/>
                    <a:gd name="T28" fmla="*/ 29 w 34"/>
                    <a:gd name="T29" fmla="*/ 0 h 5"/>
                    <a:gd name="T30" fmla="*/ 34 w 34"/>
                    <a:gd name="T31" fmla="*/ 0 h 5"/>
                    <a:gd name="T32" fmla="*/ 34 w 3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"/>
                    <a:gd name="T53" fmla="*/ 34 w 3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Freeform 2223">
                  <a:extLst>
                    <a:ext uri="{FF2B5EF4-FFF2-40B4-BE49-F238E27FC236}">
                      <a16:creationId xmlns:a16="http://schemas.microsoft.com/office/drawing/2014/main" id="{CF30F519-1503-4C6A-9CFB-B0D057370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2881"/>
                  <a:ext cx="34" cy="20"/>
                </a:xfrm>
                <a:custGeom>
                  <a:avLst/>
                  <a:gdLst>
                    <a:gd name="T0" fmla="*/ 34 w 34"/>
                    <a:gd name="T1" fmla="*/ 0 h 20"/>
                    <a:gd name="T2" fmla="*/ 34 w 34"/>
                    <a:gd name="T3" fmla="*/ 0 h 20"/>
                    <a:gd name="T4" fmla="*/ 29 w 34"/>
                    <a:gd name="T5" fmla="*/ 0 h 20"/>
                    <a:gd name="T6" fmla="*/ 29 w 34"/>
                    <a:gd name="T7" fmla="*/ 5 h 20"/>
                    <a:gd name="T8" fmla="*/ 29 w 34"/>
                    <a:gd name="T9" fmla="*/ 5 h 20"/>
                    <a:gd name="T10" fmla="*/ 24 w 34"/>
                    <a:gd name="T11" fmla="*/ 5 h 20"/>
                    <a:gd name="T12" fmla="*/ 24 w 34"/>
                    <a:gd name="T13" fmla="*/ 10 h 20"/>
                    <a:gd name="T14" fmla="*/ 19 w 34"/>
                    <a:gd name="T15" fmla="*/ 10 h 20"/>
                    <a:gd name="T16" fmla="*/ 19 w 34"/>
                    <a:gd name="T17" fmla="*/ 10 h 20"/>
                    <a:gd name="T18" fmla="*/ 14 w 34"/>
                    <a:gd name="T19" fmla="*/ 15 h 20"/>
                    <a:gd name="T20" fmla="*/ 14 w 34"/>
                    <a:gd name="T21" fmla="*/ 15 h 20"/>
                    <a:gd name="T22" fmla="*/ 10 w 34"/>
                    <a:gd name="T23" fmla="*/ 15 h 20"/>
                    <a:gd name="T24" fmla="*/ 10 w 34"/>
                    <a:gd name="T25" fmla="*/ 15 h 20"/>
                    <a:gd name="T26" fmla="*/ 5 w 34"/>
                    <a:gd name="T27" fmla="*/ 20 h 20"/>
                    <a:gd name="T28" fmla="*/ 5 w 34"/>
                    <a:gd name="T29" fmla="*/ 20 h 20"/>
                    <a:gd name="T30" fmla="*/ 0 w 34"/>
                    <a:gd name="T31" fmla="*/ 20 h 20"/>
                    <a:gd name="T32" fmla="*/ 0 w 34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0"/>
                    <a:gd name="T53" fmla="*/ 34 w 34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0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15"/>
                      </a:lnTo>
                      <a:lnTo>
                        <a:pt x="10" y="15"/>
                      </a:lnTo>
                      <a:lnTo>
                        <a:pt x="5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Freeform 2224">
                  <a:extLst>
                    <a:ext uri="{FF2B5EF4-FFF2-40B4-BE49-F238E27FC236}">
                      <a16:creationId xmlns:a16="http://schemas.microsoft.com/office/drawing/2014/main" id="{7D889A84-E4FE-4FB5-8E30-5E6827A36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9" y="2901"/>
                  <a:ext cx="19" cy="9"/>
                </a:xfrm>
                <a:custGeom>
                  <a:avLst/>
                  <a:gdLst>
                    <a:gd name="T0" fmla="*/ 19 w 19"/>
                    <a:gd name="T1" fmla="*/ 0 h 9"/>
                    <a:gd name="T2" fmla="*/ 19 w 19"/>
                    <a:gd name="T3" fmla="*/ 4 h 9"/>
                    <a:gd name="T4" fmla="*/ 19 w 19"/>
                    <a:gd name="T5" fmla="*/ 4 h 9"/>
                    <a:gd name="T6" fmla="*/ 14 w 19"/>
                    <a:gd name="T7" fmla="*/ 4 h 9"/>
                    <a:gd name="T8" fmla="*/ 14 w 19"/>
                    <a:gd name="T9" fmla="*/ 4 h 9"/>
                    <a:gd name="T10" fmla="*/ 14 w 19"/>
                    <a:gd name="T11" fmla="*/ 4 h 9"/>
                    <a:gd name="T12" fmla="*/ 14 w 19"/>
                    <a:gd name="T13" fmla="*/ 4 h 9"/>
                    <a:gd name="T14" fmla="*/ 9 w 19"/>
                    <a:gd name="T15" fmla="*/ 4 h 9"/>
                    <a:gd name="T16" fmla="*/ 9 w 19"/>
                    <a:gd name="T17" fmla="*/ 9 h 9"/>
                    <a:gd name="T18" fmla="*/ 9 w 19"/>
                    <a:gd name="T19" fmla="*/ 9 h 9"/>
                    <a:gd name="T20" fmla="*/ 9 w 19"/>
                    <a:gd name="T21" fmla="*/ 9 h 9"/>
                    <a:gd name="T22" fmla="*/ 4 w 19"/>
                    <a:gd name="T23" fmla="*/ 9 h 9"/>
                    <a:gd name="T24" fmla="*/ 4 w 19"/>
                    <a:gd name="T25" fmla="*/ 9 h 9"/>
                    <a:gd name="T26" fmla="*/ 4 w 19"/>
                    <a:gd name="T27" fmla="*/ 9 h 9"/>
                    <a:gd name="T28" fmla="*/ 0 w 19"/>
                    <a:gd name="T29" fmla="*/ 4 h 9"/>
                    <a:gd name="T30" fmla="*/ 0 w 19"/>
                    <a:gd name="T31" fmla="*/ 4 h 9"/>
                    <a:gd name="T32" fmla="*/ 0 w 19"/>
                    <a:gd name="T33" fmla="*/ 4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19" y="0"/>
                      </a:moveTo>
                      <a:lnTo>
                        <a:pt x="19" y="4"/>
                      </a:lnTo>
                      <a:lnTo>
                        <a:pt x="14" y="4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4" y="9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Freeform 2225">
                  <a:extLst>
                    <a:ext uri="{FF2B5EF4-FFF2-40B4-BE49-F238E27FC236}">
                      <a16:creationId xmlns:a16="http://schemas.microsoft.com/office/drawing/2014/main" id="{EEFD3DC4-5B89-469B-97C0-80B98F5AA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2852"/>
                  <a:ext cx="44" cy="53"/>
                </a:xfrm>
                <a:custGeom>
                  <a:avLst/>
                  <a:gdLst>
                    <a:gd name="T0" fmla="*/ 44 w 44"/>
                    <a:gd name="T1" fmla="*/ 53 h 53"/>
                    <a:gd name="T2" fmla="*/ 39 w 44"/>
                    <a:gd name="T3" fmla="*/ 53 h 53"/>
                    <a:gd name="T4" fmla="*/ 39 w 44"/>
                    <a:gd name="T5" fmla="*/ 49 h 53"/>
                    <a:gd name="T6" fmla="*/ 34 w 44"/>
                    <a:gd name="T7" fmla="*/ 44 h 53"/>
                    <a:gd name="T8" fmla="*/ 29 w 44"/>
                    <a:gd name="T9" fmla="*/ 39 h 53"/>
                    <a:gd name="T10" fmla="*/ 29 w 44"/>
                    <a:gd name="T11" fmla="*/ 39 h 53"/>
                    <a:gd name="T12" fmla="*/ 24 w 44"/>
                    <a:gd name="T13" fmla="*/ 34 h 53"/>
                    <a:gd name="T14" fmla="*/ 24 w 44"/>
                    <a:gd name="T15" fmla="*/ 29 h 53"/>
                    <a:gd name="T16" fmla="*/ 19 w 44"/>
                    <a:gd name="T17" fmla="*/ 29 h 53"/>
                    <a:gd name="T18" fmla="*/ 15 w 44"/>
                    <a:gd name="T19" fmla="*/ 24 h 53"/>
                    <a:gd name="T20" fmla="*/ 15 w 44"/>
                    <a:gd name="T21" fmla="*/ 20 h 53"/>
                    <a:gd name="T22" fmla="*/ 10 w 44"/>
                    <a:gd name="T23" fmla="*/ 20 h 53"/>
                    <a:gd name="T24" fmla="*/ 10 w 44"/>
                    <a:gd name="T25" fmla="*/ 15 h 53"/>
                    <a:gd name="T26" fmla="*/ 5 w 44"/>
                    <a:gd name="T27" fmla="*/ 10 h 53"/>
                    <a:gd name="T28" fmla="*/ 5 w 44"/>
                    <a:gd name="T29" fmla="*/ 5 h 53"/>
                    <a:gd name="T30" fmla="*/ 0 w 44"/>
                    <a:gd name="T31" fmla="*/ 5 h 53"/>
                    <a:gd name="T32" fmla="*/ 0 w 44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53"/>
                    <a:gd name="T53" fmla="*/ 44 w 4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53">
                      <a:moveTo>
                        <a:pt x="44" y="53"/>
                      </a:moveTo>
                      <a:lnTo>
                        <a:pt x="39" y="53"/>
                      </a:lnTo>
                      <a:lnTo>
                        <a:pt x="39" y="49"/>
                      </a:lnTo>
                      <a:lnTo>
                        <a:pt x="34" y="44"/>
                      </a:lnTo>
                      <a:lnTo>
                        <a:pt x="29" y="39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5" y="24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Line 2226">
                  <a:extLst>
                    <a:ext uri="{FF2B5EF4-FFF2-40B4-BE49-F238E27FC236}">
                      <a16:creationId xmlns:a16="http://schemas.microsoft.com/office/drawing/2014/main" id="{FC95605F-2F04-4993-A24C-8A0DDEAB6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5" y="2847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Freeform 2227">
                  <a:extLst>
                    <a:ext uri="{FF2B5EF4-FFF2-40B4-BE49-F238E27FC236}">
                      <a16:creationId xmlns:a16="http://schemas.microsoft.com/office/drawing/2014/main" id="{7C831AE4-0E60-4E45-9A36-92A405816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2847"/>
                  <a:ext cx="63" cy="29"/>
                </a:xfrm>
                <a:custGeom>
                  <a:avLst/>
                  <a:gdLst>
                    <a:gd name="T0" fmla="*/ 0 w 63"/>
                    <a:gd name="T1" fmla="*/ 0 h 29"/>
                    <a:gd name="T2" fmla="*/ 5 w 63"/>
                    <a:gd name="T3" fmla="*/ 0 h 29"/>
                    <a:gd name="T4" fmla="*/ 10 w 63"/>
                    <a:gd name="T5" fmla="*/ 5 h 29"/>
                    <a:gd name="T6" fmla="*/ 10 w 63"/>
                    <a:gd name="T7" fmla="*/ 5 h 29"/>
                    <a:gd name="T8" fmla="*/ 15 w 63"/>
                    <a:gd name="T9" fmla="*/ 10 h 29"/>
                    <a:gd name="T10" fmla="*/ 19 w 63"/>
                    <a:gd name="T11" fmla="*/ 10 h 29"/>
                    <a:gd name="T12" fmla="*/ 24 w 63"/>
                    <a:gd name="T13" fmla="*/ 15 h 29"/>
                    <a:gd name="T14" fmla="*/ 29 w 63"/>
                    <a:gd name="T15" fmla="*/ 15 h 29"/>
                    <a:gd name="T16" fmla="*/ 29 w 63"/>
                    <a:gd name="T17" fmla="*/ 20 h 29"/>
                    <a:gd name="T18" fmla="*/ 34 w 63"/>
                    <a:gd name="T19" fmla="*/ 20 h 29"/>
                    <a:gd name="T20" fmla="*/ 39 w 63"/>
                    <a:gd name="T21" fmla="*/ 20 h 29"/>
                    <a:gd name="T22" fmla="*/ 44 w 63"/>
                    <a:gd name="T23" fmla="*/ 25 h 29"/>
                    <a:gd name="T24" fmla="*/ 48 w 63"/>
                    <a:gd name="T25" fmla="*/ 25 h 29"/>
                    <a:gd name="T26" fmla="*/ 53 w 63"/>
                    <a:gd name="T27" fmla="*/ 25 h 29"/>
                    <a:gd name="T28" fmla="*/ 58 w 63"/>
                    <a:gd name="T29" fmla="*/ 29 h 29"/>
                    <a:gd name="T30" fmla="*/ 58 w 63"/>
                    <a:gd name="T31" fmla="*/ 29 h 29"/>
                    <a:gd name="T32" fmla="*/ 63 w 63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29"/>
                    <a:gd name="T53" fmla="*/ 63 w 6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2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29" y="20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44" y="25"/>
                      </a:lnTo>
                      <a:lnTo>
                        <a:pt x="48" y="25"/>
                      </a:lnTo>
                      <a:lnTo>
                        <a:pt x="53" y="25"/>
                      </a:lnTo>
                      <a:lnTo>
                        <a:pt x="58" y="29"/>
                      </a:lnTo>
                      <a:lnTo>
                        <a:pt x="63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Freeform 2228">
                  <a:extLst>
                    <a:ext uri="{FF2B5EF4-FFF2-40B4-BE49-F238E27FC236}">
                      <a16:creationId xmlns:a16="http://schemas.microsoft.com/office/drawing/2014/main" id="{D204702A-F7FA-4A36-B081-94BB7FDB6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2915"/>
                  <a:ext cx="521" cy="150"/>
                </a:xfrm>
                <a:custGeom>
                  <a:avLst/>
                  <a:gdLst>
                    <a:gd name="T0" fmla="*/ 198 w 521"/>
                    <a:gd name="T1" fmla="*/ 24 h 150"/>
                    <a:gd name="T2" fmla="*/ 255 w 521"/>
                    <a:gd name="T3" fmla="*/ 48 h 150"/>
                    <a:gd name="T4" fmla="*/ 323 w 521"/>
                    <a:gd name="T5" fmla="*/ 63 h 150"/>
                    <a:gd name="T6" fmla="*/ 386 w 521"/>
                    <a:gd name="T7" fmla="*/ 73 h 150"/>
                    <a:gd name="T8" fmla="*/ 453 w 521"/>
                    <a:gd name="T9" fmla="*/ 77 h 150"/>
                    <a:gd name="T10" fmla="*/ 497 w 521"/>
                    <a:gd name="T11" fmla="*/ 73 h 150"/>
                    <a:gd name="T12" fmla="*/ 502 w 521"/>
                    <a:gd name="T13" fmla="*/ 68 h 150"/>
                    <a:gd name="T14" fmla="*/ 507 w 521"/>
                    <a:gd name="T15" fmla="*/ 68 h 150"/>
                    <a:gd name="T16" fmla="*/ 511 w 521"/>
                    <a:gd name="T17" fmla="*/ 63 h 150"/>
                    <a:gd name="T18" fmla="*/ 516 w 521"/>
                    <a:gd name="T19" fmla="*/ 63 h 150"/>
                    <a:gd name="T20" fmla="*/ 521 w 521"/>
                    <a:gd name="T21" fmla="*/ 63 h 150"/>
                    <a:gd name="T22" fmla="*/ 511 w 521"/>
                    <a:gd name="T23" fmla="*/ 87 h 150"/>
                    <a:gd name="T24" fmla="*/ 492 w 521"/>
                    <a:gd name="T25" fmla="*/ 111 h 150"/>
                    <a:gd name="T26" fmla="*/ 473 w 521"/>
                    <a:gd name="T27" fmla="*/ 126 h 150"/>
                    <a:gd name="T28" fmla="*/ 444 w 521"/>
                    <a:gd name="T29" fmla="*/ 135 h 150"/>
                    <a:gd name="T30" fmla="*/ 415 w 521"/>
                    <a:gd name="T31" fmla="*/ 145 h 150"/>
                    <a:gd name="T32" fmla="*/ 395 w 521"/>
                    <a:gd name="T33" fmla="*/ 145 h 150"/>
                    <a:gd name="T34" fmla="*/ 376 w 521"/>
                    <a:gd name="T35" fmla="*/ 145 h 150"/>
                    <a:gd name="T36" fmla="*/ 357 w 521"/>
                    <a:gd name="T37" fmla="*/ 140 h 150"/>
                    <a:gd name="T38" fmla="*/ 338 w 521"/>
                    <a:gd name="T39" fmla="*/ 135 h 150"/>
                    <a:gd name="T40" fmla="*/ 323 w 521"/>
                    <a:gd name="T41" fmla="*/ 130 h 150"/>
                    <a:gd name="T42" fmla="*/ 294 w 521"/>
                    <a:gd name="T43" fmla="*/ 121 h 150"/>
                    <a:gd name="T44" fmla="*/ 241 w 521"/>
                    <a:gd name="T45" fmla="*/ 106 h 150"/>
                    <a:gd name="T46" fmla="*/ 193 w 521"/>
                    <a:gd name="T47" fmla="*/ 92 h 150"/>
                    <a:gd name="T48" fmla="*/ 140 w 521"/>
                    <a:gd name="T49" fmla="*/ 77 h 150"/>
                    <a:gd name="T50" fmla="*/ 86 w 521"/>
                    <a:gd name="T51" fmla="*/ 68 h 150"/>
                    <a:gd name="T52" fmla="*/ 38 w 521"/>
                    <a:gd name="T53" fmla="*/ 53 h 150"/>
                    <a:gd name="T54" fmla="*/ 33 w 521"/>
                    <a:gd name="T55" fmla="*/ 53 h 150"/>
                    <a:gd name="T56" fmla="*/ 29 w 521"/>
                    <a:gd name="T57" fmla="*/ 58 h 150"/>
                    <a:gd name="T58" fmla="*/ 24 w 521"/>
                    <a:gd name="T59" fmla="*/ 58 h 150"/>
                    <a:gd name="T60" fmla="*/ 19 w 521"/>
                    <a:gd name="T61" fmla="*/ 58 h 150"/>
                    <a:gd name="T62" fmla="*/ 14 w 521"/>
                    <a:gd name="T63" fmla="*/ 58 h 150"/>
                    <a:gd name="T64" fmla="*/ 9 w 521"/>
                    <a:gd name="T65" fmla="*/ 53 h 150"/>
                    <a:gd name="T66" fmla="*/ 4 w 521"/>
                    <a:gd name="T67" fmla="*/ 44 h 150"/>
                    <a:gd name="T68" fmla="*/ 0 w 521"/>
                    <a:gd name="T69" fmla="*/ 34 h 150"/>
                    <a:gd name="T70" fmla="*/ 0 w 521"/>
                    <a:gd name="T71" fmla="*/ 24 h 150"/>
                    <a:gd name="T72" fmla="*/ 0 w 521"/>
                    <a:gd name="T73" fmla="*/ 10 h 150"/>
                    <a:gd name="T74" fmla="*/ 9 w 521"/>
                    <a:gd name="T75" fmla="*/ 0 h 150"/>
                    <a:gd name="T76" fmla="*/ 38 w 521"/>
                    <a:gd name="T77" fmla="*/ 0 h 150"/>
                    <a:gd name="T78" fmla="*/ 67 w 521"/>
                    <a:gd name="T79" fmla="*/ 5 h 150"/>
                    <a:gd name="T80" fmla="*/ 96 w 521"/>
                    <a:gd name="T81" fmla="*/ 10 h 150"/>
                    <a:gd name="T82" fmla="*/ 125 w 521"/>
                    <a:gd name="T83" fmla="*/ 15 h 150"/>
                    <a:gd name="T84" fmla="*/ 159 w 521"/>
                    <a:gd name="T85" fmla="*/ 10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21"/>
                    <a:gd name="T130" fmla="*/ 0 h 150"/>
                    <a:gd name="T131" fmla="*/ 521 w 521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21" h="150">
                      <a:moveTo>
                        <a:pt x="159" y="10"/>
                      </a:moveTo>
                      <a:lnTo>
                        <a:pt x="178" y="19"/>
                      </a:lnTo>
                      <a:lnTo>
                        <a:pt x="198" y="24"/>
                      </a:lnTo>
                      <a:lnTo>
                        <a:pt x="217" y="34"/>
                      </a:lnTo>
                      <a:lnTo>
                        <a:pt x="236" y="44"/>
                      </a:lnTo>
                      <a:lnTo>
                        <a:pt x="255" y="48"/>
                      </a:lnTo>
                      <a:lnTo>
                        <a:pt x="280" y="53"/>
                      </a:lnTo>
                      <a:lnTo>
                        <a:pt x="299" y="58"/>
                      </a:lnTo>
                      <a:lnTo>
                        <a:pt x="323" y="63"/>
                      </a:lnTo>
                      <a:lnTo>
                        <a:pt x="342" y="68"/>
                      </a:lnTo>
                      <a:lnTo>
                        <a:pt x="362" y="73"/>
                      </a:lnTo>
                      <a:lnTo>
                        <a:pt x="386" y="73"/>
                      </a:lnTo>
                      <a:lnTo>
                        <a:pt x="410" y="77"/>
                      </a:lnTo>
                      <a:lnTo>
                        <a:pt x="429" y="77"/>
                      </a:lnTo>
                      <a:lnTo>
                        <a:pt x="453" y="77"/>
                      </a:lnTo>
                      <a:lnTo>
                        <a:pt x="473" y="73"/>
                      </a:lnTo>
                      <a:lnTo>
                        <a:pt x="497" y="73"/>
                      </a:lnTo>
                      <a:lnTo>
                        <a:pt x="497" y="68"/>
                      </a:lnTo>
                      <a:lnTo>
                        <a:pt x="502" y="68"/>
                      </a:lnTo>
                      <a:lnTo>
                        <a:pt x="507" y="68"/>
                      </a:lnTo>
                      <a:lnTo>
                        <a:pt x="507" y="63"/>
                      </a:lnTo>
                      <a:lnTo>
                        <a:pt x="511" y="63"/>
                      </a:lnTo>
                      <a:lnTo>
                        <a:pt x="516" y="63"/>
                      </a:lnTo>
                      <a:lnTo>
                        <a:pt x="521" y="63"/>
                      </a:lnTo>
                      <a:lnTo>
                        <a:pt x="521" y="73"/>
                      </a:lnTo>
                      <a:lnTo>
                        <a:pt x="516" y="82"/>
                      </a:lnTo>
                      <a:lnTo>
                        <a:pt x="511" y="87"/>
                      </a:lnTo>
                      <a:lnTo>
                        <a:pt x="507" y="97"/>
                      </a:lnTo>
                      <a:lnTo>
                        <a:pt x="502" y="101"/>
                      </a:lnTo>
                      <a:lnTo>
                        <a:pt x="492" y="111"/>
                      </a:lnTo>
                      <a:lnTo>
                        <a:pt x="487" y="116"/>
                      </a:lnTo>
                      <a:lnTo>
                        <a:pt x="478" y="121"/>
                      </a:lnTo>
                      <a:lnTo>
                        <a:pt x="473" y="126"/>
                      </a:lnTo>
                      <a:lnTo>
                        <a:pt x="463" y="130"/>
                      </a:lnTo>
                      <a:lnTo>
                        <a:pt x="453" y="135"/>
                      </a:lnTo>
                      <a:lnTo>
                        <a:pt x="444" y="135"/>
                      </a:lnTo>
                      <a:lnTo>
                        <a:pt x="434" y="140"/>
                      </a:lnTo>
                      <a:lnTo>
                        <a:pt x="424" y="145"/>
                      </a:lnTo>
                      <a:lnTo>
                        <a:pt x="415" y="145"/>
                      </a:lnTo>
                      <a:lnTo>
                        <a:pt x="410" y="150"/>
                      </a:lnTo>
                      <a:lnTo>
                        <a:pt x="400" y="150"/>
                      </a:lnTo>
                      <a:lnTo>
                        <a:pt x="395" y="145"/>
                      </a:lnTo>
                      <a:lnTo>
                        <a:pt x="391" y="145"/>
                      </a:lnTo>
                      <a:lnTo>
                        <a:pt x="381" y="145"/>
                      </a:lnTo>
                      <a:lnTo>
                        <a:pt x="376" y="145"/>
                      </a:lnTo>
                      <a:lnTo>
                        <a:pt x="371" y="145"/>
                      </a:lnTo>
                      <a:lnTo>
                        <a:pt x="362" y="145"/>
                      </a:lnTo>
                      <a:lnTo>
                        <a:pt x="357" y="140"/>
                      </a:lnTo>
                      <a:lnTo>
                        <a:pt x="352" y="140"/>
                      </a:lnTo>
                      <a:lnTo>
                        <a:pt x="347" y="140"/>
                      </a:lnTo>
                      <a:lnTo>
                        <a:pt x="338" y="135"/>
                      </a:lnTo>
                      <a:lnTo>
                        <a:pt x="333" y="135"/>
                      </a:lnTo>
                      <a:lnTo>
                        <a:pt x="328" y="130"/>
                      </a:lnTo>
                      <a:lnTo>
                        <a:pt x="323" y="130"/>
                      </a:lnTo>
                      <a:lnTo>
                        <a:pt x="313" y="126"/>
                      </a:lnTo>
                      <a:lnTo>
                        <a:pt x="309" y="126"/>
                      </a:lnTo>
                      <a:lnTo>
                        <a:pt x="294" y="121"/>
                      </a:lnTo>
                      <a:lnTo>
                        <a:pt x="275" y="116"/>
                      </a:lnTo>
                      <a:lnTo>
                        <a:pt x="260" y="111"/>
                      </a:lnTo>
                      <a:lnTo>
                        <a:pt x="241" y="106"/>
                      </a:lnTo>
                      <a:lnTo>
                        <a:pt x="227" y="101"/>
                      </a:lnTo>
                      <a:lnTo>
                        <a:pt x="207" y="97"/>
                      </a:lnTo>
                      <a:lnTo>
                        <a:pt x="193" y="92"/>
                      </a:lnTo>
                      <a:lnTo>
                        <a:pt x="173" y="87"/>
                      </a:lnTo>
                      <a:lnTo>
                        <a:pt x="159" y="82"/>
                      </a:lnTo>
                      <a:lnTo>
                        <a:pt x="140" y="77"/>
                      </a:lnTo>
                      <a:lnTo>
                        <a:pt x="120" y="73"/>
                      </a:lnTo>
                      <a:lnTo>
                        <a:pt x="106" y="68"/>
                      </a:lnTo>
                      <a:lnTo>
                        <a:pt x="86" y="68"/>
                      </a:lnTo>
                      <a:lnTo>
                        <a:pt x="72" y="63"/>
                      </a:lnTo>
                      <a:lnTo>
                        <a:pt x="53" y="58"/>
                      </a:lnTo>
                      <a:lnTo>
                        <a:pt x="38" y="53"/>
                      </a:lnTo>
                      <a:lnTo>
                        <a:pt x="33" y="53"/>
                      </a:lnTo>
                      <a:lnTo>
                        <a:pt x="29" y="58"/>
                      </a:lnTo>
                      <a:lnTo>
                        <a:pt x="24" y="58"/>
                      </a:lnTo>
                      <a:lnTo>
                        <a:pt x="19" y="58"/>
                      </a:lnTo>
                      <a:lnTo>
                        <a:pt x="14" y="58"/>
                      </a:lnTo>
                      <a:lnTo>
                        <a:pt x="9" y="53"/>
                      </a:lnTo>
                      <a:lnTo>
                        <a:pt x="9" y="48"/>
                      </a:lnTo>
                      <a:lnTo>
                        <a:pt x="4" y="44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8" y="0"/>
                      </a:lnTo>
                      <a:lnTo>
                        <a:pt x="48" y="5"/>
                      </a:lnTo>
                      <a:lnTo>
                        <a:pt x="58" y="5"/>
                      </a:lnTo>
                      <a:lnTo>
                        <a:pt x="67" y="5"/>
                      </a:lnTo>
                      <a:lnTo>
                        <a:pt x="77" y="10"/>
                      </a:lnTo>
                      <a:lnTo>
                        <a:pt x="86" y="10"/>
                      </a:lnTo>
                      <a:lnTo>
                        <a:pt x="96" y="10"/>
                      </a:lnTo>
                      <a:lnTo>
                        <a:pt x="106" y="15"/>
                      </a:lnTo>
                      <a:lnTo>
                        <a:pt x="115" y="15"/>
                      </a:lnTo>
                      <a:lnTo>
                        <a:pt x="125" y="15"/>
                      </a:lnTo>
                      <a:lnTo>
                        <a:pt x="135" y="15"/>
                      </a:lnTo>
                      <a:lnTo>
                        <a:pt x="144" y="15"/>
                      </a:lnTo>
                      <a:lnTo>
                        <a:pt x="159" y="10"/>
                      </a:lnTo>
                      <a:close/>
                    </a:path>
                  </a:pathLst>
                </a:custGeom>
                <a:solidFill>
                  <a:srgbClr val="FFC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Freeform 2229">
                  <a:extLst>
                    <a:ext uri="{FF2B5EF4-FFF2-40B4-BE49-F238E27FC236}">
                      <a16:creationId xmlns:a16="http://schemas.microsoft.com/office/drawing/2014/main" id="{17FECD21-E195-426C-9F04-846D9AE38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925"/>
                  <a:ext cx="338" cy="67"/>
                </a:xfrm>
                <a:custGeom>
                  <a:avLst/>
                  <a:gdLst>
                    <a:gd name="T0" fmla="*/ 0 w 338"/>
                    <a:gd name="T1" fmla="*/ 0 h 67"/>
                    <a:gd name="T2" fmla="*/ 19 w 338"/>
                    <a:gd name="T3" fmla="*/ 9 h 67"/>
                    <a:gd name="T4" fmla="*/ 39 w 338"/>
                    <a:gd name="T5" fmla="*/ 14 h 67"/>
                    <a:gd name="T6" fmla="*/ 58 w 338"/>
                    <a:gd name="T7" fmla="*/ 24 h 67"/>
                    <a:gd name="T8" fmla="*/ 77 w 338"/>
                    <a:gd name="T9" fmla="*/ 34 h 67"/>
                    <a:gd name="T10" fmla="*/ 96 w 338"/>
                    <a:gd name="T11" fmla="*/ 38 h 67"/>
                    <a:gd name="T12" fmla="*/ 121 w 338"/>
                    <a:gd name="T13" fmla="*/ 43 h 67"/>
                    <a:gd name="T14" fmla="*/ 140 w 338"/>
                    <a:gd name="T15" fmla="*/ 48 h 67"/>
                    <a:gd name="T16" fmla="*/ 164 w 338"/>
                    <a:gd name="T17" fmla="*/ 53 h 67"/>
                    <a:gd name="T18" fmla="*/ 183 w 338"/>
                    <a:gd name="T19" fmla="*/ 58 h 67"/>
                    <a:gd name="T20" fmla="*/ 203 w 338"/>
                    <a:gd name="T21" fmla="*/ 63 h 67"/>
                    <a:gd name="T22" fmla="*/ 227 w 338"/>
                    <a:gd name="T23" fmla="*/ 63 h 67"/>
                    <a:gd name="T24" fmla="*/ 251 w 338"/>
                    <a:gd name="T25" fmla="*/ 67 h 67"/>
                    <a:gd name="T26" fmla="*/ 270 w 338"/>
                    <a:gd name="T27" fmla="*/ 67 h 67"/>
                    <a:gd name="T28" fmla="*/ 294 w 338"/>
                    <a:gd name="T29" fmla="*/ 67 h 67"/>
                    <a:gd name="T30" fmla="*/ 314 w 338"/>
                    <a:gd name="T31" fmla="*/ 63 h 67"/>
                    <a:gd name="T32" fmla="*/ 338 w 338"/>
                    <a:gd name="T33" fmla="*/ 63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8"/>
                    <a:gd name="T52" fmla="*/ 0 h 67"/>
                    <a:gd name="T53" fmla="*/ 338 w 338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8" h="67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39" y="14"/>
                      </a:lnTo>
                      <a:lnTo>
                        <a:pt x="58" y="24"/>
                      </a:lnTo>
                      <a:lnTo>
                        <a:pt x="77" y="34"/>
                      </a:lnTo>
                      <a:lnTo>
                        <a:pt x="96" y="38"/>
                      </a:lnTo>
                      <a:lnTo>
                        <a:pt x="121" y="43"/>
                      </a:lnTo>
                      <a:lnTo>
                        <a:pt x="140" y="48"/>
                      </a:lnTo>
                      <a:lnTo>
                        <a:pt x="164" y="53"/>
                      </a:lnTo>
                      <a:lnTo>
                        <a:pt x="183" y="58"/>
                      </a:lnTo>
                      <a:lnTo>
                        <a:pt x="203" y="63"/>
                      </a:lnTo>
                      <a:lnTo>
                        <a:pt x="227" y="63"/>
                      </a:lnTo>
                      <a:lnTo>
                        <a:pt x="251" y="67"/>
                      </a:lnTo>
                      <a:lnTo>
                        <a:pt x="270" y="67"/>
                      </a:lnTo>
                      <a:lnTo>
                        <a:pt x="294" y="67"/>
                      </a:lnTo>
                      <a:lnTo>
                        <a:pt x="314" y="63"/>
                      </a:lnTo>
                      <a:lnTo>
                        <a:pt x="338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Freeform 2230">
                  <a:extLst>
                    <a:ext uri="{FF2B5EF4-FFF2-40B4-BE49-F238E27FC236}">
                      <a16:creationId xmlns:a16="http://schemas.microsoft.com/office/drawing/2014/main" id="{F3D7715C-4E79-40D2-A62B-65ECA14E5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5" y="2978"/>
                  <a:ext cx="24" cy="10"/>
                </a:xfrm>
                <a:custGeom>
                  <a:avLst/>
                  <a:gdLst>
                    <a:gd name="T0" fmla="*/ 0 w 24"/>
                    <a:gd name="T1" fmla="*/ 10 h 10"/>
                    <a:gd name="T2" fmla="*/ 0 w 24"/>
                    <a:gd name="T3" fmla="*/ 10 h 10"/>
                    <a:gd name="T4" fmla="*/ 0 w 24"/>
                    <a:gd name="T5" fmla="*/ 5 h 10"/>
                    <a:gd name="T6" fmla="*/ 5 w 24"/>
                    <a:gd name="T7" fmla="*/ 5 h 10"/>
                    <a:gd name="T8" fmla="*/ 5 w 24"/>
                    <a:gd name="T9" fmla="*/ 5 h 10"/>
                    <a:gd name="T10" fmla="*/ 5 w 24"/>
                    <a:gd name="T11" fmla="*/ 5 h 10"/>
                    <a:gd name="T12" fmla="*/ 10 w 24"/>
                    <a:gd name="T13" fmla="*/ 5 h 10"/>
                    <a:gd name="T14" fmla="*/ 10 w 24"/>
                    <a:gd name="T15" fmla="*/ 5 h 10"/>
                    <a:gd name="T16" fmla="*/ 10 w 24"/>
                    <a:gd name="T17" fmla="*/ 0 h 10"/>
                    <a:gd name="T18" fmla="*/ 14 w 24"/>
                    <a:gd name="T19" fmla="*/ 0 h 10"/>
                    <a:gd name="T20" fmla="*/ 14 w 24"/>
                    <a:gd name="T21" fmla="*/ 0 h 10"/>
                    <a:gd name="T22" fmla="*/ 14 w 24"/>
                    <a:gd name="T23" fmla="*/ 0 h 10"/>
                    <a:gd name="T24" fmla="*/ 19 w 24"/>
                    <a:gd name="T25" fmla="*/ 0 h 10"/>
                    <a:gd name="T26" fmla="*/ 19 w 24"/>
                    <a:gd name="T27" fmla="*/ 0 h 10"/>
                    <a:gd name="T28" fmla="*/ 24 w 24"/>
                    <a:gd name="T29" fmla="*/ 0 h 10"/>
                    <a:gd name="T30" fmla="*/ 24 w 24"/>
                    <a:gd name="T31" fmla="*/ 0 h 10"/>
                    <a:gd name="T32" fmla="*/ 24 w 24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0"/>
                    <a:gd name="T53" fmla="*/ 24 w 2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Freeform 2231">
                  <a:extLst>
                    <a:ext uri="{FF2B5EF4-FFF2-40B4-BE49-F238E27FC236}">
                      <a16:creationId xmlns:a16="http://schemas.microsoft.com/office/drawing/2014/main" id="{46A2C4F9-7BB2-4C7F-8AF1-95499E431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2978"/>
                  <a:ext cx="111" cy="87"/>
                </a:xfrm>
                <a:custGeom>
                  <a:avLst/>
                  <a:gdLst>
                    <a:gd name="T0" fmla="*/ 111 w 111"/>
                    <a:gd name="T1" fmla="*/ 0 h 87"/>
                    <a:gd name="T2" fmla="*/ 111 w 111"/>
                    <a:gd name="T3" fmla="*/ 10 h 87"/>
                    <a:gd name="T4" fmla="*/ 106 w 111"/>
                    <a:gd name="T5" fmla="*/ 19 h 87"/>
                    <a:gd name="T6" fmla="*/ 101 w 111"/>
                    <a:gd name="T7" fmla="*/ 24 h 87"/>
                    <a:gd name="T8" fmla="*/ 97 w 111"/>
                    <a:gd name="T9" fmla="*/ 34 h 87"/>
                    <a:gd name="T10" fmla="*/ 92 w 111"/>
                    <a:gd name="T11" fmla="*/ 38 h 87"/>
                    <a:gd name="T12" fmla="*/ 82 w 111"/>
                    <a:gd name="T13" fmla="*/ 48 h 87"/>
                    <a:gd name="T14" fmla="*/ 77 w 111"/>
                    <a:gd name="T15" fmla="*/ 53 h 87"/>
                    <a:gd name="T16" fmla="*/ 68 w 111"/>
                    <a:gd name="T17" fmla="*/ 58 h 87"/>
                    <a:gd name="T18" fmla="*/ 63 w 111"/>
                    <a:gd name="T19" fmla="*/ 63 h 87"/>
                    <a:gd name="T20" fmla="*/ 53 w 111"/>
                    <a:gd name="T21" fmla="*/ 67 h 87"/>
                    <a:gd name="T22" fmla="*/ 43 w 111"/>
                    <a:gd name="T23" fmla="*/ 72 h 87"/>
                    <a:gd name="T24" fmla="*/ 34 w 111"/>
                    <a:gd name="T25" fmla="*/ 72 h 87"/>
                    <a:gd name="T26" fmla="*/ 24 w 111"/>
                    <a:gd name="T27" fmla="*/ 77 h 87"/>
                    <a:gd name="T28" fmla="*/ 14 w 111"/>
                    <a:gd name="T29" fmla="*/ 82 h 87"/>
                    <a:gd name="T30" fmla="*/ 5 w 111"/>
                    <a:gd name="T31" fmla="*/ 82 h 87"/>
                    <a:gd name="T32" fmla="*/ 0 w 111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87"/>
                    <a:gd name="T53" fmla="*/ 111 w 111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87">
                      <a:moveTo>
                        <a:pt x="111" y="0"/>
                      </a:moveTo>
                      <a:lnTo>
                        <a:pt x="111" y="10"/>
                      </a:lnTo>
                      <a:lnTo>
                        <a:pt x="106" y="19"/>
                      </a:lnTo>
                      <a:lnTo>
                        <a:pt x="101" y="24"/>
                      </a:lnTo>
                      <a:lnTo>
                        <a:pt x="97" y="34"/>
                      </a:lnTo>
                      <a:lnTo>
                        <a:pt x="92" y="38"/>
                      </a:lnTo>
                      <a:lnTo>
                        <a:pt x="82" y="48"/>
                      </a:lnTo>
                      <a:lnTo>
                        <a:pt x="77" y="53"/>
                      </a:lnTo>
                      <a:lnTo>
                        <a:pt x="68" y="58"/>
                      </a:lnTo>
                      <a:lnTo>
                        <a:pt x="63" y="63"/>
                      </a:lnTo>
                      <a:lnTo>
                        <a:pt x="53" y="67"/>
                      </a:lnTo>
                      <a:lnTo>
                        <a:pt x="43" y="72"/>
                      </a:lnTo>
                      <a:lnTo>
                        <a:pt x="34" y="72"/>
                      </a:lnTo>
                      <a:lnTo>
                        <a:pt x="24" y="77"/>
                      </a:lnTo>
                      <a:lnTo>
                        <a:pt x="14" y="82"/>
                      </a:lnTo>
                      <a:lnTo>
                        <a:pt x="5" y="8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Freeform 2232">
                  <a:extLst>
                    <a:ext uri="{FF2B5EF4-FFF2-40B4-BE49-F238E27FC236}">
                      <a16:creationId xmlns:a16="http://schemas.microsoft.com/office/drawing/2014/main" id="{C29EE564-E76C-4B21-9E20-647840705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3041"/>
                  <a:ext cx="101" cy="24"/>
                </a:xfrm>
                <a:custGeom>
                  <a:avLst/>
                  <a:gdLst>
                    <a:gd name="T0" fmla="*/ 101 w 101"/>
                    <a:gd name="T1" fmla="*/ 24 h 24"/>
                    <a:gd name="T2" fmla="*/ 91 w 101"/>
                    <a:gd name="T3" fmla="*/ 24 h 24"/>
                    <a:gd name="T4" fmla="*/ 86 w 101"/>
                    <a:gd name="T5" fmla="*/ 19 h 24"/>
                    <a:gd name="T6" fmla="*/ 82 w 101"/>
                    <a:gd name="T7" fmla="*/ 19 h 24"/>
                    <a:gd name="T8" fmla="*/ 72 w 101"/>
                    <a:gd name="T9" fmla="*/ 19 h 24"/>
                    <a:gd name="T10" fmla="*/ 67 w 101"/>
                    <a:gd name="T11" fmla="*/ 19 h 24"/>
                    <a:gd name="T12" fmla="*/ 62 w 101"/>
                    <a:gd name="T13" fmla="*/ 19 h 24"/>
                    <a:gd name="T14" fmla="*/ 53 w 101"/>
                    <a:gd name="T15" fmla="*/ 19 h 24"/>
                    <a:gd name="T16" fmla="*/ 48 w 101"/>
                    <a:gd name="T17" fmla="*/ 14 h 24"/>
                    <a:gd name="T18" fmla="*/ 43 w 101"/>
                    <a:gd name="T19" fmla="*/ 14 h 24"/>
                    <a:gd name="T20" fmla="*/ 38 w 101"/>
                    <a:gd name="T21" fmla="*/ 14 h 24"/>
                    <a:gd name="T22" fmla="*/ 29 w 101"/>
                    <a:gd name="T23" fmla="*/ 9 h 24"/>
                    <a:gd name="T24" fmla="*/ 24 w 101"/>
                    <a:gd name="T25" fmla="*/ 9 h 24"/>
                    <a:gd name="T26" fmla="*/ 19 w 101"/>
                    <a:gd name="T27" fmla="*/ 4 h 24"/>
                    <a:gd name="T28" fmla="*/ 14 w 101"/>
                    <a:gd name="T29" fmla="*/ 4 h 24"/>
                    <a:gd name="T30" fmla="*/ 4 w 101"/>
                    <a:gd name="T31" fmla="*/ 0 h 24"/>
                    <a:gd name="T32" fmla="*/ 0 w 101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24"/>
                    <a:gd name="T53" fmla="*/ 101 w 101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24">
                      <a:moveTo>
                        <a:pt x="101" y="24"/>
                      </a:moveTo>
                      <a:lnTo>
                        <a:pt x="91" y="24"/>
                      </a:lnTo>
                      <a:lnTo>
                        <a:pt x="86" y="19"/>
                      </a:lnTo>
                      <a:lnTo>
                        <a:pt x="82" y="19"/>
                      </a:lnTo>
                      <a:lnTo>
                        <a:pt x="72" y="19"/>
                      </a:lnTo>
                      <a:lnTo>
                        <a:pt x="67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48" y="14"/>
                      </a:lnTo>
                      <a:lnTo>
                        <a:pt x="43" y="14"/>
                      </a:lnTo>
                      <a:lnTo>
                        <a:pt x="38" y="14"/>
                      </a:lnTo>
                      <a:lnTo>
                        <a:pt x="29" y="9"/>
                      </a:lnTo>
                      <a:lnTo>
                        <a:pt x="24" y="9"/>
                      </a:lnTo>
                      <a:lnTo>
                        <a:pt x="19" y="4"/>
                      </a:ln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Freeform 2233">
                  <a:extLst>
                    <a:ext uri="{FF2B5EF4-FFF2-40B4-BE49-F238E27FC236}">
                      <a16:creationId xmlns:a16="http://schemas.microsoft.com/office/drawing/2014/main" id="{AE3A58AF-449D-4C72-A3F0-C51362509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6" y="2968"/>
                  <a:ext cx="271" cy="73"/>
                </a:xfrm>
                <a:custGeom>
                  <a:avLst/>
                  <a:gdLst>
                    <a:gd name="T0" fmla="*/ 271 w 271"/>
                    <a:gd name="T1" fmla="*/ 73 h 73"/>
                    <a:gd name="T2" fmla="*/ 256 w 271"/>
                    <a:gd name="T3" fmla="*/ 68 h 73"/>
                    <a:gd name="T4" fmla="*/ 237 w 271"/>
                    <a:gd name="T5" fmla="*/ 63 h 73"/>
                    <a:gd name="T6" fmla="*/ 222 w 271"/>
                    <a:gd name="T7" fmla="*/ 58 h 73"/>
                    <a:gd name="T8" fmla="*/ 203 w 271"/>
                    <a:gd name="T9" fmla="*/ 53 h 73"/>
                    <a:gd name="T10" fmla="*/ 189 w 271"/>
                    <a:gd name="T11" fmla="*/ 48 h 73"/>
                    <a:gd name="T12" fmla="*/ 169 w 271"/>
                    <a:gd name="T13" fmla="*/ 44 h 73"/>
                    <a:gd name="T14" fmla="*/ 155 w 271"/>
                    <a:gd name="T15" fmla="*/ 39 h 73"/>
                    <a:gd name="T16" fmla="*/ 135 w 271"/>
                    <a:gd name="T17" fmla="*/ 34 h 73"/>
                    <a:gd name="T18" fmla="*/ 121 w 271"/>
                    <a:gd name="T19" fmla="*/ 29 h 73"/>
                    <a:gd name="T20" fmla="*/ 102 w 271"/>
                    <a:gd name="T21" fmla="*/ 24 h 73"/>
                    <a:gd name="T22" fmla="*/ 82 w 271"/>
                    <a:gd name="T23" fmla="*/ 20 h 73"/>
                    <a:gd name="T24" fmla="*/ 68 w 271"/>
                    <a:gd name="T25" fmla="*/ 15 h 73"/>
                    <a:gd name="T26" fmla="*/ 48 w 271"/>
                    <a:gd name="T27" fmla="*/ 15 h 73"/>
                    <a:gd name="T28" fmla="*/ 34 w 271"/>
                    <a:gd name="T29" fmla="*/ 10 h 73"/>
                    <a:gd name="T30" fmla="*/ 15 w 271"/>
                    <a:gd name="T31" fmla="*/ 5 h 73"/>
                    <a:gd name="T32" fmla="*/ 0 w 271"/>
                    <a:gd name="T33" fmla="*/ 0 h 7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1"/>
                    <a:gd name="T52" fmla="*/ 0 h 73"/>
                    <a:gd name="T53" fmla="*/ 271 w 271"/>
                    <a:gd name="T54" fmla="*/ 73 h 7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1" h="73">
                      <a:moveTo>
                        <a:pt x="271" y="73"/>
                      </a:moveTo>
                      <a:lnTo>
                        <a:pt x="256" y="68"/>
                      </a:lnTo>
                      <a:lnTo>
                        <a:pt x="237" y="63"/>
                      </a:lnTo>
                      <a:lnTo>
                        <a:pt x="222" y="58"/>
                      </a:lnTo>
                      <a:lnTo>
                        <a:pt x="203" y="53"/>
                      </a:lnTo>
                      <a:lnTo>
                        <a:pt x="189" y="48"/>
                      </a:lnTo>
                      <a:lnTo>
                        <a:pt x="169" y="44"/>
                      </a:lnTo>
                      <a:lnTo>
                        <a:pt x="155" y="39"/>
                      </a:lnTo>
                      <a:lnTo>
                        <a:pt x="135" y="34"/>
                      </a:lnTo>
                      <a:lnTo>
                        <a:pt x="121" y="29"/>
                      </a:lnTo>
                      <a:lnTo>
                        <a:pt x="102" y="24"/>
                      </a:lnTo>
                      <a:lnTo>
                        <a:pt x="82" y="20"/>
                      </a:lnTo>
                      <a:lnTo>
                        <a:pt x="68" y="15"/>
                      </a:lnTo>
                      <a:lnTo>
                        <a:pt x="48" y="15"/>
                      </a:lnTo>
                      <a:lnTo>
                        <a:pt x="34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Freeform 2234">
                  <a:extLst>
                    <a:ext uri="{FF2B5EF4-FFF2-40B4-BE49-F238E27FC236}">
                      <a16:creationId xmlns:a16="http://schemas.microsoft.com/office/drawing/2014/main" id="{470078D9-9F3E-4F03-BBC1-49B76D825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2968"/>
                  <a:ext cx="24" cy="5"/>
                </a:xfrm>
                <a:custGeom>
                  <a:avLst/>
                  <a:gdLst>
                    <a:gd name="T0" fmla="*/ 24 w 24"/>
                    <a:gd name="T1" fmla="*/ 0 h 5"/>
                    <a:gd name="T2" fmla="*/ 19 w 24"/>
                    <a:gd name="T3" fmla="*/ 0 h 5"/>
                    <a:gd name="T4" fmla="*/ 19 w 24"/>
                    <a:gd name="T5" fmla="*/ 0 h 5"/>
                    <a:gd name="T6" fmla="*/ 19 w 24"/>
                    <a:gd name="T7" fmla="*/ 0 h 5"/>
                    <a:gd name="T8" fmla="*/ 15 w 24"/>
                    <a:gd name="T9" fmla="*/ 5 h 5"/>
                    <a:gd name="T10" fmla="*/ 15 w 24"/>
                    <a:gd name="T11" fmla="*/ 5 h 5"/>
                    <a:gd name="T12" fmla="*/ 15 w 24"/>
                    <a:gd name="T13" fmla="*/ 5 h 5"/>
                    <a:gd name="T14" fmla="*/ 10 w 24"/>
                    <a:gd name="T15" fmla="*/ 5 h 5"/>
                    <a:gd name="T16" fmla="*/ 10 w 24"/>
                    <a:gd name="T17" fmla="*/ 5 h 5"/>
                    <a:gd name="T18" fmla="*/ 10 w 24"/>
                    <a:gd name="T19" fmla="*/ 5 h 5"/>
                    <a:gd name="T20" fmla="*/ 10 w 24"/>
                    <a:gd name="T21" fmla="*/ 5 h 5"/>
                    <a:gd name="T22" fmla="*/ 5 w 24"/>
                    <a:gd name="T23" fmla="*/ 5 h 5"/>
                    <a:gd name="T24" fmla="*/ 5 w 24"/>
                    <a:gd name="T25" fmla="*/ 5 h 5"/>
                    <a:gd name="T26" fmla="*/ 5 w 24"/>
                    <a:gd name="T27" fmla="*/ 5 h 5"/>
                    <a:gd name="T28" fmla="*/ 0 w 24"/>
                    <a:gd name="T29" fmla="*/ 5 h 5"/>
                    <a:gd name="T30" fmla="*/ 0 w 24"/>
                    <a:gd name="T31" fmla="*/ 5 h 5"/>
                    <a:gd name="T32" fmla="*/ 0 w 2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24" y="0"/>
                      </a:moveTo>
                      <a:lnTo>
                        <a:pt x="19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Freeform 2235">
                  <a:extLst>
                    <a:ext uri="{FF2B5EF4-FFF2-40B4-BE49-F238E27FC236}">
                      <a16:creationId xmlns:a16="http://schemas.microsoft.com/office/drawing/2014/main" id="{28E8DD83-07E0-4BC8-A913-DFFD9C56C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2920"/>
                  <a:ext cx="14" cy="53"/>
                </a:xfrm>
                <a:custGeom>
                  <a:avLst/>
                  <a:gdLst>
                    <a:gd name="T0" fmla="*/ 14 w 14"/>
                    <a:gd name="T1" fmla="*/ 53 h 53"/>
                    <a:gd name="T2" fmla="*/ 9 w 14"/>
                    <a:gd name="T3" fmla="*/ 48 h 53"/>
                    <a:gd name="T4" fmla="*/ 9 w 14"/>
                    <a:gd name="T5" fmla="*/ 48 h 53"/>
                    <a:gd name="T6" fmla="*/ 9 w 14"/>
                    <a:gd name="T7" fmla="*/ 43 h 53"/>
                    <a:gd name="T8" fmla="*/ 4 w 14"/>
                    <a:gd name="T9" fmla="*/ 39 h 53"/>
                    <a:gd name="T10" fmla="*/ 4 w 14"/>
                    <a:gd name="T11" fmla="*/ 39 h 53"/>
                    <a:gd name="T12" fmla="*/ 4 w 14"/>
                    <a:gd name="T13" fmla="*/ 34 h 53"/>
                    <a:gd name="T14" fmla="*/ 4 w 14"/>
                    <a:gd name="T15" fmla="*/ 29 h 53"/>
                    <a:gd name="T16" fmla="*/ 0 w 14"/>
                    <a:gd name="T17" fmla="*/ 29 h 53"/>
                    <a:gd name="T18" fmla="*/ 0 w 14"/>
                    <a:gd name="T19" fmla="*/ 24 h 53"/>
                    <a:gd name="T20" fmla="*/ 0 w 14"/>
                    <a:gd name="T21" fmla="*/ 19 h 53"/>
                    <a:gd name="T22" fmla="*/ 0 w 14"/>
                    <a:gd name="T23" fmla="*/ 19 h 53"/>
                    <a:gd name="T24" fmla="*/ 0 w 14"/>
                    <a:gd name="T25" fmla="*/ 14 h 53"/>
                    <a:gd name="T26" fmla="*/ 0 w 14"/>
                    <a:gd name="T27" fmla="*/ 10 h 53"/>
                    <a:gd name="T28" fmla="*/ 0 w 14"/>
                    <a:gd name="T29" fmla="*/ 5 h 53"/>
                    <a:gd name="T30" fmla="*/ 0 w 14"/>
                    <a:gd name="T31" fmla="*/ 0 h 53"/>
                    <a:gd name="T32" fmla="*/ 0 w 14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3"/>
                    <a:gd name="T53" fmla="*/ 14 w 14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3">
                      <a:moveTo>
                        <a:pt x="14" y="53"/>
                      </a:moveTo>
                      <a:lnTo>
                        <a:pt x="9" y="48"/>
                      </a:lnTo>
                      <a:lnTo>
                        <a:pt x="9" y="43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Freeform 2236">
                  <a:extLst>
                    <a:ext uri="{FF2B5EF4-FFF2-40B4-BE49-F238E27FC236}">
                      <a16:creationId xmlns:a16="http://schemas.microsoft.com/office/drawing/2014/main" id="{924C8FE7-FC95-4DB5-8783-6FF7A59A2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2915"/>
                  <a:ext cx="159" cy="15"/>
                </a:xfrm>
                <a:custGeom>
                  <a:avLst/>
                  <a:gdLst>
                    <a:gd name="T0" fmla="*/ 0 w 159"/>
                    <a:gd name="T1" fmla="*/ 5 h 15"/>
                    <a:gd name="T2" fmla="*/ 9 w 159"/>
                    <a:gd name="T3" fmla="*/ 0 h 15"/>
                    <a:gd name="T4" fmla="*/ 19 w 159"/>
                    <a:gd name="T5" fmla="*/ 0 h 15"/>
                    <a:gd name="T6" fmla="*/ 29 w 159"/>
                    <a:gd name="T7" fmla="*/ 0 h 15"/>
                    <a:gd name="T8" fmla="*/ 38 w 159"/>
                    <a:gd name="T9" fmla="*/ 0 h 15"/>
                    <a:gd name="T10" fmla="*/ 48 w 159"/>
                    <a:gd name="T11" fmla="*/ 5 h 15"/>
                    <a:gd name="T12" fmla="*/ 58 w 159"/>
                    <a:gd name="T13" fmla="*/ 5 h 15"/>
                    <a:gd name="T14" fmla="*/ 67 w 159"/>
                    <a:gd name="T15" fmla="*/ 5 h 15"/>
                    <a:gd name="T16" fmla="*/ 77 w 159"/>
                    <a:gd name="T17" fmla="*/ 10 h 15"/>
                    <a:gd name="T18" fmla="*/ 86 w 159"/>
                    <a:gd name="T19" fmla="*/ 10 h 15"/>
                    <a:gd name="T20" fmla="*/ 96 w 159"/>
                    <a:gd name="T21" fmla="*/ 10 h 15"/>
                    <a:gd name="T22" fmla="*/ 106 w 159"/>
                    <a:gd name="T23" fmla="*/ 15 h 15"/>
                    <a:gd name="T24" fmla="*/ 115 w 159"/>
                    <a:gd name="T25" fmla="*/ 15 h 15"/>
                    <a:gd name="T26" fmla="*/ 125 w 159"/>
                    <a:gd name="T27" fmla="*/ 15 h 15"/>
                    <a:gd name="T28" fmla="*/ 135 w 159"/>
                    <a:gd name="T29" fmla="*/ 15 h 15"/>
                    <a:gd name="T30" fmla="*/ 144 w 159"/>
                    <a:gd name="T31" fmla="*/ 15 h 15"/>
                    <a:gd name="T32" fmla="*/ 159 w 159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9"/>
                    <a:gd name="T52" fmla="*/ 0 h 15"/>
                    <a:gd name="T53" fmla="*/ 159 w 15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9" h="15">
                      <a:moveTo>
                        <a:pt x="0" y="5"/>
                      </a:move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8" y="0"/>
                      </a:lnTo>
                      <a:lnTo>
                        <a:pt x="48" y="5"/>
                      </a:lnTo>
                      <a:lnTo>
                        <a:pt x="58" y="5"/>
                      </a:lnTo>
                      <a:lnTo>
                        <a:pt x="67" y="5"/>
                      </a:lnTo>
                      <a:lnTo>
                        <a:pt x="77" y="10"/>
                      </a:lnTo>
                      <a:lnTo>
                        <a:pt x="86" y="10"/>
                      </a:lnTo>
                      <a:lnTo>
                        <a:pt x="96" y="10"/>
                      </a:lnTo>
                      <a:lnTo>
                        <a:pt x="106" y="15"/>
                      </a:lnTo>
                      <a:lnTo>
                        <a:pt x="115" y="15"/>
                      </a:lnTo>
                      <a:lnTo>
                        <a:pt x="125" y="15"/>
                      </a:lnTo>
                      <a:lnTo>
                        <a:pt x="135" y="15"/>
                      </a:lnTo>
                      <a:lnTo>
                        <a:pt x="144" y="15"/>
                      </a:lnTo>
                      <a:lnTo>
                        <a:pt x="15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Freeform 2237">
                  <a:extLst>
                    <a:ext uri="{FF2B5EF4-FFF2-40B4-BE49-F238E27FC236}">
                      <a16:creationId xmlns:a16="http://schemas.microsoft.com/office/drawing/2014/main" id="{AD85CDC6-C021-46D2-A661-17E9DEBD1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5" y="3026"/>
                  <a:ext cx="208" cy="454"/>
                </a:xfrm>
                <a:custGeom>
                  <a:avLst/>
                  <a:gdLst>
                    <a:gd name="T0" fmla="*/ 208 w 208"/>
                    <a:gd name="T1" fmla="*/ 19 h 454"/>
                    <a:gd name="T2" fmla="*/ 203 w 208"/>
                    <a:gd name="T3" fmla="*/ 24 h 454"/>
                    <a:gd name="T4" fmla="*/ 203 w 208"/>
                    <a:gd name="T5" fmla="*/ 29 h 454"/>
                    <a:gd name="T6" fmla="*/ 198 w 208"/>
                    <a:gd name="T7" fmla="*/ 34 h 454"/>
                    <a:gd name="T8" fmla="*/ 193 w 208"/>
                    <a:gd name="T9" fmla="*/ 34 h 454"/>
                    <a:gd name="T10" fmla="*/ 188 w 208"/>
                    <a:gd name="T11" fmla="*/ 39 h 454"/>
                    <a:gd name="T12" fmla="*/ 184 w 208"/>
                    <a:gd name="T13" fmla="*/ 39 h 454"/>
                    <a:gd name="T14" fmla="*/ 179 w 208"/>
                    <a:gd name="T15" fmla="*/ 44 h 454"/>
                    <a:gd name="T16" fmla="*/ 179 w 208"/>
                    <a:gd name="T17" fmla="*/ 44 h 454"/>
                    <a:gd name="T18" fmla="*/ 174 w 208"/>
                    <a:gd name="T19" fmla="*/ 44 h 454"/>
                    <a:gd name="T20" fmla="*/ 174 w 208"/>
                    <a:gd name="T21" fmla="*/ 44 h 454"/>
                    <a:gd name="T22" fmla="*/ 169 w 208"/>
                    <a:gd name="T23" fmla="*/ 48 h 454"/>
                    <a:gd name="T24" fmla="*/ 164 w 208"/>
                    <a:gd name="T25" fmla="*/ 48 h 454"/>
                    <a:gd name="T26" fmla="*/ 164 w 208"/>
                    <a:gd name="T27" fmla="*/ 48 h 454"/>
                    <a:gd name="T28" fmla="*/ 164 w 208"/>
                    <a:gd name="T29" fmla="*/ 48 h 454"/>
                    <a:gd name="T30" fmla="*/ 160 w 208"/>
                    <a:gd name="T31" fmla="*/ 53 h 454"/>
                    <a:gd name="T32" fmla="*/ 164 w 208"/>
                    <a:gd name="T33" fmla="*/ 53 h 454"/>
                    <a:gd name="T34" fmla="*/ 164 w 208"/>
                    <a:gd name="T35" fmla="*/ 53 h 454"/>
                    <a:gd name="T36" fmla="*/ 169 w 208"/>
                    <a:gd name="T37" fmla="*/ 53 h 454"/>
                    <a:gd name="T38" fmla="*/ 169 w 208"/>
                    <a:gd name="T39" fmla="*/ 53 h 454"/>
                    <a:gd name="T40" fmla="*/ 169 w 208"/>
                    <a:gd name="T41" fmla="*/ 58 h 454"/>
                    <a:gd name="T42" fmla="*/ 169 w 208"/>
                    <a:gd name="T43" fmla="*/ 58 h 454"/>
                    <a:gd name="T44" fmla="*/ 174 w 208"/>
                    <a:gd name="T45" fmla="*/ 63 h 454"/>
                    <a:gd name="T46" fmla="*/ 174 w 208"/>
                    <a:gd name="T47" fmla="*/ 63 h 454"/>
                    <a:gd name="T48" fmla="*/ 164 w 208"/>
                    <a:gd name="T49" fmla="*/ 87 h 454"/>
                    <a:gd name="T50" fmla="*/ 150 w 208"/>
                    <a:gd name="T51" fmla="*/ 135 h 454"/>
                    <a:gd name="T52" fmla="*/ 135 w 208"/>
                    <a:gd name="T53" fmla="*/ 184 h 454"/>
                    <a:gd name="T54" fmla="*/ 121 w 208"/>
                    <a:gd name="T55" fmla="*/ 232 h 454"/>
                    <a:gd name="T56" fmla="*/ 106 w 208"/>
                    <a:gd name="T57" fmla="*/ 280 h 454"/>
                    <a:gd name="T58" fmla="*/ 92 w 208"/>
                    <a:gd name="T59" fmla="*/ 333 h 454"/>
                    <a:gd name="T60" fmla="*/ 77 w 208"/>
                    <a:gd name="T61" fmla="*/ 382 h 454"/>
                    <a:gd name="T62" fmla="*/ 68 w 208"/>
                    <a:gd name="T63" fmla="*/ 430 h 454"/>
                    <a:gd name="T64" fmla="*/ 63 w 208"/>
                    <a:gd name="T65" fmla="*/ 454 h 454"/>
                    <a:gd name="T66" fmla="*/ 0 w 208"/>
                    <a:gd name="T67" fmla="*/ 454 h 454"/>
                    <a:gd name="T68" fmla="*/ 0 w 208"/>
                    <a:gd name="T69" fmla="*/ 396 h 454"/>
                    <a:gd name="T70" fmla="*/ 5 w 208"/>
                    <a:gd name="T71" fmla="*/ 338 h 454"/>
                    <a:gd name="T72" fmla="*/ 10 w 208"/>
                    <a:gd name="T73" fmla="*/ 280 h 454"/>
                    <a:gd name="T74" fmla="*/ 19 w 208"/>
                    <a:gd name="T75" fmla="*/ 222 h 454"/>
                    <a:gd name="T76" fmla="*/ 29 w 208"/>
                    <a:gd name="T77" fmla="*/ 169 h 454"/>
                    <a:gd name="T78" fmla="*/ 39 w 208"/>
                    <a:gd name="T79" fmla="*/ 111 h 454"/>
                    <a:gd name="T80" fmla="*/ 58 w 208"/>
                    <a:gd name="T81" fmla="*/ 58 h 454"/>
                    <a:gd name="T82" fmla="*/ 73 w 208"/>
                    <a:gd name="T83" fmla="*/ 5 h 454"/>
                    <a:gd name="T84" fmla="*/ 82 w 208"/>
                    <a:gd name="T85" fmla="*/ 5 h 454"/>
                    <a:gd name="T86" fmla="*/ 87 w 208"/>
                    <a:gd name="T87" fmla="*/ 0 h 454"/>
                    <a:gd name="T88" fmla="*/ 97 w 208"/>
                    <a:gd name="T89" fmla="*/ 0 h 454"/>
                    <a:gd name="T90" fmla="*/ 102 w 208"/>
                    <a:gd name="T91" fmla="*/ 0 h 454"/>
                    <a:gd name="T92" fmla="*/ 111 w 208"/>
                    <a:gd name="T93" fmla="*/ 0 h 454"/>
                    <a:gd name="T94" fmla="*/ 116 w 208"/>
                    <a:gd name="T95" fmla="*/ 0 h 454"/>
                    <a:gd name="T96" fmla="*/ 126 w 208"/>
                    <a:gd name="T97" fmla="*/ 0 h 454"/>
                    <a:gd name="T98" fmla="*/ 131 w 208"/>
                    <a:gd name="T99" fmla="*/ 0 h 454"/>
                    <a:gd name="T100" fmla="*/ 140 w 208"/>
                    <a:gd name="T101" fmla="*/ 0 h 454"/>
                    <a:gd name="T102" fmla="*/ 150 w 208"/>
                    <a:gd name="T103" fmla="*/ 5 h 454"/>
                    <a:gd name="T104" fmla="*/ 160 w 208"/>
                    <a:gd name="T105" fmla="*/ 5 h 454"/>
                    <a:gd name="T106" fmla="*/ 169 w 208"/>
                    <a:gd name="T107" fmla="*/ 10 h 454"/>
                    <a:gd name="T108" fmla="*/ 179 w 208"/>
                    <a:gd name="T109" fmla="*/ 10 h 454"/>
                    <a:gd name="T110" fmla="*/ 188 w 208"/>
                    <a:gd name="T111" fmla="*/ 15 h 454"/>
                    <a:gd name="T112" fmla="*/ 193 w 208"/>
                    <a:gd name="T113" fmla="*/ 15 h 454"/>
                    <a:gd name="T114" fmla="*/ 208 w 208"/>
                    <a:gd name="T115" fmla="*/ 19 h 4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08"/>
                    <a:gd name="T175" fmla="*/ 0 h 454"/>
                    <a:gd name="T176" fmla="*/ 208 w 208"/>
                    <a:gd name="T177" fmla="*/ 454 h 4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08" h="454">
                      <a:moveTo>
                        <a:pt x="208" y="19"/>
                      </a:moveTo>
                      <a:lnTo>
                        <a:pt x="208" y="19"/>
                      </a:lnTo>
                      <a:lnTo>
                        <a:pt x="208" y="24"/>
                      </a:lnTo>
                      <a:lnTo>
                        <a:pt x="203" y="24"/>
                      </a:lnTo>
                      <a:lnTo>
                        <a:pt x="203" y="29"/>
                      </a:lnTo>
                      <a:lnTo>
                        <a:pt x="198" y="34"/>
                      </a:lnTo>
                      <a:lnTo>
                        <a:pt x="193" y="34"/>
                      </a:lnTo>
                      <a:lnTo>
                        <a:pt x="193" y="39"/>
                      </a:lnTo>
                      <a:lnTo>
                        <a:pt x="188" y="39"/>
                      </a:lnTo>
                      <a:lnTo>
                        <a:pt x="184" y="39"/>
                      </a:lnTo>
                      <a:lnTo>
                        <a:pt x="184" y="44"/>
                      </a:lnTo>
                      <a:lnTo>
                        <a:pt x="179" y="44"/>
                      </a:lnTo>
                      <a:lnTo>
                        <a:pt x="174" y="44"/>
                      </a:lnTo>
                      <a:lnTo>
                        <a:pt x="169" y="44"/>
                      </a:lnTo>
                      <a:lnTo>
                        <a:pt x="169" y="48"/>
                      </a:lnTo>
                      <a:lnTo>
                        <a:pt x="164" y="48"/>
                      </a:lnTo>
                      <a:lnTo>
                        <a:pt x="160" y="48"/>
                      </a:lnTo>
                      <a:lnTo>
                        <a:pt x="160" y="53"/>
                      </a:lnTo>
                      <a:lnTo>
                        <a:pt x="164" y="53"/>
                      </a:lnTo>
                      <a:lnTo>
                        <a:pt x="169" y="53"/>
                      </a:lnTo>
                      <a:lnTo>
                        <a:pt x="169" y="58"/>
                      </a:lnTo>
                      <a:lnTo>
                        <a:pt x="174" y="58"/>
                      </a:lnTo>
                      <a:lnTo>
                        <a:pt x="174" y="63"/>
                      </a:lnTo>
                      <a:lnTo>
                        <a:pt x="164" y="87"/>
                      </a:lnTo>
                      <a:lnTo>
                        <a:pt x="160" y="111"/>
                      </a:lnTo>
                      <a:lnTo>
                        <a:pt x="150" y="135"/>
                      </a:lnTo>
                      <a:lnTo>
                        <a:pt x="140" y="159"/>
                      </a:lnTo>
                      <a:lnTo>
                        <a:pt x="135" y="184"/>
                      </a:lnTo>
                      <a:lnTo>
                        <a:pt x="126" y="208"/>
                      </a:lnTo>
                      <a:lnTo>
                        <a:pt x="121" y="232"/>
                      </a:lnTo>
                      <a:lnTo>
                        <a:pt x="111" y="256"/>
                      </a:lnTo>
                      <a:lnTo>
                        <a:pt x="106" y="280"/>
                      </a:lnTo>
                      <a:lnTo>
                        <a:pt x="97" y="309"/>
                      </a:lnTo>
                      <a:lnTo>
                        <a:pt x="92" y="333"/>
                      </a:lnTo>
                      <a:lnTo>
                        <a:pt x="87" y="357"/>
                      </a:lnTo>
                      <a:lnTo>
                        <a:pt x="77" y="382"/>
                      </a:lnTo>
                      <a:lnTo>
                        <a:pt x="73" y="406"/>
                      </a:lnTo>
                      <a:lnTo>
                        <a:pt x="68" y="430"/>
                      </a:lnTo>
                      <a:lnTo>
                        <a:pt x="63" y="454"/>
                      </a:lnTo>
                      <a:lnTo>
                        <a:pt x="0" y="454"/>
                      </a:lnTo>
                      <a:lnTo>
                        <a:pt x="0" y="425"/>
                      </a:lnTo>
                      <a:lnTo>
                        <a:pt x="0" y="396"/>
                      </a:lnTo>
                      <a:lnTo>
                        <a:pt x="5" y="367"/>
                      </a:lnTo>
                      <a:lnTo>
                        <a:pt x="5" y="338"/>
                      </a:lnTo>
                      <a:lnTo>
                        <a:pt x="5" y="309"/>
                      </a:lnTo>
                      <a:lnTo>
                        <a:pt x="10" y="280"/>
                      </a:lnTo>
                      <a:lnTo>
                        <a:pt x="15" y="251"/>
                      </a:lnTo>
                      <a:lnTo>
                        <a:pt x="19" y="222"/>
                      </a:lnTo>
                      <a:lnTo>
                        <a:pt x="24" y="193"/>
                      </a:lnTo>
                      <a:lnTo>
                        <a:pt x="29" y="169"/>
                      </a:lnTo>
                      <a:lnTo>
                        <a:pt x="34" y="140"/>
                      </a:lnTo>
                      <a:lnTo>
                        <a:pt x="39" y="111"/>
                      </a:lnTo>
                      <a:lnTo>
                        <a:pt x="48" y="82"/>
                      </a:lnTo>
                      <a:lnTo>
                        <a:pt x="58" y="58"/>
                      </a:lnTo>
                      <a:lnTo>
                        <a:pt x="63" y="29"/>
                      </a:lnTo>
                      <a:lnTo>
                        <a:pt x="73" y="5"/>
                      </a:lnTo>
                      <a:lnTo>
                        <a:pt x="77" y="5"/>
                      </a:lnTo>
                      <a:lnTo>
                        <a:pt x="82" y="5"/>
                      </a:lnTo>
                      <a:lnTo>
                        <a:pt x="87" y="0"/>
                      </a:lnTo>
                      <a:lnTo>
                        <a:pt x="92" y="0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11" y="0"/>
                      </a:lnTo>
                      <a:lnTo>
                        <a:pt x="116" y="0"/>
                      </a:lnTo>
                      <a:lnTo>
                        <a:pt x="121" y="0"/>
                      </a:lnTo>
                      <a:lnTo>
                        <a:pt x="126" y="0"/>
                      </a:lnTo>
                      <a:lnTo>
                        <a:pt x="131" y="0"/>
                      </a:lnTo>
                      <a:lnTo>
                        <a:pt x="135" y="0"/>
                      </a:lnTo>
                      <a:lnTo>
                        <a:pt x="140" y="0"/>
                      </a:lnTo>
                      <a:lnTo>
                        <a:pt x="145" y="0"/>
                      </a:lnTo>
                      <a:lnTo>
                        <a:pt x="150" y="5"/>
                      </a:lnTo>
                      <a:lnTo>
                        <a:pt x="155" y="5"/>
                      </a:lnTo>
                      <a:lnTo>
                        <a:pt x="160" y="5"/>
                      </a:lnTo>
                      <a:lnTo>
                        <a:pt x="164" y="5"/>
                      </a:lnTo>
                      <a:lnTo>
                        <a:pt x="169" y="10"/>
                      </a:lnTo>
                      <a:lnTo>
                        <a:pt x="174" y="10"/>
                      </a:lnTo>
                      <a:lnTo>
                        <a:pt x="179" y="10"/>
                      </a:lnTo>
                      <a:lnTo>
                        <a:pt x="184" y="10"/>
                      </a:lnTo>
                      <a:lnTo>
                        <a:pt x="188" y="15"/>
                      </a:lnTo>
                      <a:lnTo>
                        <a:pt x="193" y="15"/>
                      </a:lnTo>
                      <a:lnTo>
                        <a:pt x="198" y="19"/>
                      </a:lnTo>
                      <a:lnTo>
                        <a:pt x="208" y="19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Freeform 2238">
                  <a:extLst>
                    <a:ext uri="{FF2B5EF4-FFF2-40B4-BE49-F238E27FC236}">
                      <a16:creationId xmlns:a16="http://schemas.microsoft.com/office/drawing/2014/main" id="{5702B908-8DDC-46E7-9399-576C45B36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3045"/>
                  <a:ext cx="29" cy="25"/>
                </a:xfrm>
                <a:custGeom>
                  <a:avLst/>
                  <a:gdLst>
                    <a:gd name="T0" fmla="*/ 29 w 29"/>
                    <a:gd name="T1" fmla="*/ 0 h 25"/>
                    <a:gd name="T2" fmla="*/ 29 w 29"/>
                    <a:gd name="T3" fmla="*/ 0 h 25"/>
                    <a:gd name="T4" fmla="*/ 29 w 29"/>
                    <a:gd name="T5" fmla="*/ 5 h 25"/>
                    <a:gd name="T6" fmla="*/ 24 w 29"/>
                    <a:gd name="T7" fmla="*/ 5 h 25"/>
                    <a:gd name="T8" fmla="*/ 24 w 29"/>
                    <a:gd name="T9" fmla="*/ 10 h 25"/>
                    <a:gd name="T10" fmla="*/ 24 w 29"/>
                    <a:gd name="T11" fmla="*/ 10 h 25"/>
                    <a:gd name="T12" fmla="*/ 24 w 29"/>
                    <a:gd name="T13" fmla="*/ 10 h 25"/>
                    <a:gd name="T14" fmla="*/ 19 w 29"/>
                    <a:gd name="T15" fmla="*/ 15 h 25"/>
                    <a:gd name="T16" fmla="*/ 19 w 29"/>
                    <a:gd name="T17" fmla="*/ 15 h 25"/>
                    <a:gd name="T18" fmla="*/ 14 w 29"/>
                    <a:gd name="T19" fmla="*/ 15 h 25"/>
                    <a:gd name="T20" fmla="*/ 14 w 29"/>
                    <a:gd name="T21" fmla="*/ 20 h 25"/>
                    <a:gd name="T22" fmla="*/ 9 w 29"/>
                    <a:gd name="T23" fmla="*/ 20 h 25"/>
                    <a:gd name="T24" fmla="*/ 9 w 29"/>
                    <a:gd name="T25" fmla="*/ 20 h 25"/>
                    <a:gd name="T26" fmla="*/ 5 w 29"/>
                    <a:gd name="T27" fmla="*/ 20 h 25"/>
                    <a:gd name="T28" fmla="*/ 5 w 29"/>
                    <a:gd name="T29" fmla="*/ 25 h 25"/>
                    <a:gd name="T30" fmla="*/ 0 w 29"/>
                    <a:gd name="T31" fmla="*/ 25 h 25"/>
                    <a:gd name="T32" fmla="*/ 0 w 29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5"/>
                    <a:gd name="T53" fmla="*/ 29 w 29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5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14" y="20"/>
                      </a:lnTo>
                      <a:lnTo>
                        <a:pt x="9" y="20"/>
                      </a:lnTo>
                      <a:lnTo>
                        <a:pt x="5" y="20"/>
                      </a:lnTo>
                      <a:lnTo>
                        <a:pt x="5" y="25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Freeform 2239">
                  <a:extLst>
                    <a:ext uri="{FF2B5EF4-FFF2-40B4-BE49-F238E27FC236}">
                      <a16:creationId xmlns:a16="http://schemas.microsoft.com/office/drawing/2014/main" id="{D129BA46-2954-438E-A5B7-98739CECB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5" y="3070"/>
                  <a:ext cx="19" cy="9"/>
                </a:xfrm>
                <a:custGeom>
                  <a:avLst/>
                  <a:gdLst>
                    <a:gd name="T0" fmla="*/ 19 w 19"/>
                    <a:gd name="T1" fmla="*/ 0 h 9"/>
                    <a:gd name="T2" fmla="*/ 19 w 19"/>
                    <a:gd name="T3" fmla="*/ 0 h 9"/>
                    <a:gd name="T4" fmla="*/ 14 w 19"/>
                    <a:gd name="T5" fmla="*/ 0 h 9"/>
                    <a:gd name="T6" fmla="*/ 14 w 19"/>
                    <a:gd name="T7" fmla="*/ 0 h 9"/>
                    <a:gd name="T8" fmla="*/ 14 w 19"/>
                    <a:gd name="T9" fmla="*/ 0 h 9"/>
                    <a:gd name="T10" fmla="*/ 14 w 19"/>
                    <a:gd name="T11" fmla="*/ 0 h 9"/>
                    <a:gd name="T12" fmla="*/ 9 w 19"/>
                    <a:gd name="T13" fmla="*/ 0 h 9"/>
                    <a:gd name="T14" fmla="*/ 9 w 19"/>
                    <a:gd name="T15" fmla="*/ 4 h 9"/>
                    <a:gd name="T16" fmla="*/ 9 w 19"/>
                    <a:gd name="T17" fmla="*/ 4 h 9"/>
                    <a:gd name="T18" fmla="*/ 4 w 19"/>
                    <a:gd name="T19" fmla="*/ 4 h 9"/>
                    <a:gd name="T20" fmla="*/ 4 w 19"/>
                    <a:gd name="T21" fmla="*/ 4 h 9"/>
                    <a:gd name="T22" fmla="*/ 4 w 19"/>
                    <a:gd name="T23" fmla="*/ 4 h 9"/>
                    <a:gd name="T24" fmla="*/ 4 w 19"/>
                    <a:gd name="T25" fmla="*/ 4 h 9"/>
                    <a:gd name="T26" fmla="*/ 4 w 19"/>
                    <a:gd name="T27" fmla="*/ 4 h 9"/>
                    <a:gd name="T28" fmla="*/ 0 w 19"/>
                    <a:gd name="T29" fmla="*/ 4 h 9"/>
                    <a:gd name="T30" fmla="*/ 0 w 19"/>
                    <a:gd name="T31" fmla="*/ 9 h 9"/>
                    <a:gd name="T32" fmla="*/ 0 w 1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Freeform 2240">
                  <a:extLst>
                    <a:ext uri="{FF2B5EF4-FFF2-40B4-BE49-F238E27FC236}">
                      <a16:creationId xmlns:a16="http://schemas.microsoft.com/office/drawing/2014/main" id="{D65ED85D-36E1-45A7-856C-DE87C6CDF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5" y="3079"/>
                  <a:ext cx="14" cy="10"/>
                </a:xfrm>
                <a:custGeom>
                  <a:avLst/>
                  <a:gdLst>
                    <a:gd name="T0" fmla="*/ 0 w 14"/>
                    <a:gd name="T1" fmla="*/ 0 h 10"/>
                    <a:gd name="T2" fmla="*/ 4 w 14"/>
                    <a:gd name="T3" fmla="*/ 0 h 10"/>
                    <a:gd name="T4" fmla="*/ 4 w 14"/>
                    <a:gd name="T5" fmla="*/ 0 h 10"/>
                    <a:gd name="T6" fmla="*/ 4 w 14"/>
                    <a:gd name="T7" fmla="*/ 0 h 10"/>
                    <a:gd name="T8" fmla="*/ 4 w 14"/>
                    <a:gd name="T9" fmla="*/ 0 h 10"/>
                    <a:gd name="T10" fmla="*/ 9 w 14"/>
                    <a:gd name="T11" fmla="*/ 0 h 10"/>
                    <a:gd name="T12" fmla="*/ 9 w 14"/>
                    <a:gd name="T13" fmla="*/ 0 h 10"/>
                    <a:gd name="T14" fmla="*/ 9 w 14"/>
                    <a:gd name="T15" fmla="*/ 0 h 10"/>
                    <a:gd name="T16" fmla="*/ 9 w 14"/>
                    <a:gd name="T17" fmla="*/ 5 h 10"/>
                    <a:gd name="T18" fmla="*/ 9 w 14"/>
                    <a:gd name="T19" fmla="*/ 5 h 10"/>
                    <a:gd name="T20" fmla="*/ 9 w 14"/>
                    <a:gd name="T21" fmla="*/ 5 h 10"/>
                    <a:gd name="T22" fmla="*/ 9 w 14"/>
                    <a:gd name="T23" fmla="*/ 5 h 10"/>
                    <a:gd name="T24" fmla="*/ 14 w 14"/>
                    <a:gd name="T25" fmla="*/ 5 h 10"/>
                    <a:gd name="T26" fmla="*/ 14 w 14"/>
                    <a:gd name="T27" fmla="*/ 10 h 10"/>
                    <a:gd name="T28" fmla="*/ 14 w 14"/>
                    <a:gd name="T29" fmla="*/ 10 h 10"/>
                    <a:gd name="T30" fmla="*/ 14 w 14"/>
                    <a:gd name="T31" fmla="*/ 10 h 10"/>
                    <a:gd name="T32" fmla="*/ 14 w 1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0"/>
                    <a:gd name="T53" fmla="*/ 14 w 1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Freeform 2241">
                  <a:extLst>
                    <a:ext uri="{FF2B5EF4-FFF2-40B4-BE49-F238E27FC236}">
                      <a16:creationId xmlns:a16="http://schemas.microsoft.com/office/drawing/2014/main" id="{27A47E5D-B9B3-4C0C-B441-59B402D72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8" y="3089"/>
                  <a:ext cx="111" cy="391"/>
                </a:xfrm>
                <a:custGeom>
                  <a:avLst/>
                  <a:gdLst>
                    <a:gd name="T0" fmla="*/ 111 w 111"/>
                    <a:gd name="T1" fmla="*/ 0 h 391"/>
                    <a:gd name="T2" fmla="*/ 101 w 111"/>
                    <a:gd name="T3" fmla="*/ 24 h 391"/>
                    <a:gd name="T4" fmla="*/ 97 w 111"/>
                    <a:gd name="T5" fmla="*/ 48 h 391"/>
                    <a:gd name="T6" fmla="*/ 87 w 111"/>
                    <a:gd name="T7" fmla="*/ 72 h 391"/>
                    <a:gd name="T8" fmla="*/ 77 w 111"/>
                    <a:gd name="T9" fmla="*/ 96 h 391"/>
                    <a:gd name="T10" fmla="*/ 72 w 111"/>
                    <a:gd name="T11" fmla="*/ 121 h 391"/>
                    <a:gd name="T12" fmla="*/ 63 w 111"/>
                    <a:gd name="T13" fmla="*/ 145 h 391"/>
                    <a:gd name="T14" fmla="*/ 58 w 111"/>
                    <a:gd name="T15" fmla="*/ 169 h 391"/>
                    <a:gd name="T16" fmla="*/ 48 w 111"/>
                    <a:gd name="T17" fmla="*/ 193 h 391"/>
                    <a:gd name="T18" fmla="*/ 43 w 111"/>
                    <a:gd name="T19" fmla="*/ 217 h 391"/>
                    <a:gd name="T20" fmla="*/ 34 w 111"/>
                    <a:gd name="T21" fmla="*/ 246 h 391"/>
                    <a:gd name="T22" fmla="*/ 29 w 111"/>
                    <a:gd name="T23" fmla="*/ 270 h 391"/>
                    <a:gd name="T24" fmla="*/ 24 w 111"/>
                    <a:gd name="T25" fmla="*/ 294 h 391"/>
                    <a:gd name="T26" fmla="*/ 14 w 111"/>
                    <a:gd name="T27" fmla="*/ 319 h 391"/>
                    <a:gd name="T28" fmla="*/ 10 w 111"/>
                    <a:gd name="T29" fmla="*/ 343 h 391"/>
                    <a:gd name="T30" fmla="*/ 5 w 111"/>
                    <a:gd name="T31" fmla="*/ 367 h 391"/>
                    <a:gd name="T32" fmla="*/ 0 w 111"/>
                    <a:gd name="T33" fmla="*/ 391 h 3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391"/>
                    <a:gd name="T53" fmla="*/ 111 w 111"/>
                    <a:gd name="T54" fmla="*/ 391 h 3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391">
                      <a:moveTo>
                        <a:pt x="111" y="0"/>
                      </a:moveTo>
                      <a:lnTo>
                        <a:pt x="101" y="24"/>
                      </a:lnTo>
                      <a:lnTo>
                        <a:pt x="97" y="48"/>
                      </a:lnTo>
                      <a:lnTo>
                        <a:pt x="87" y="72"/>
                      </a:lnTo>
                      <a:lnTo>
                        <a:pt x="77" y="96"/>
                      </a:lnTo>
                      <a:lnTo>
                        <a:pt x="72" y="121"/>
                      </a:lnTo>
                      <a:lnTo>
                        <a:pt x="63" y="145"/>
                      </a:lnTo>
                      <a:lnTo>
                        <a:pt x="58" y="169"/>
                      </a:lnTo>
                      <a:lnTo>
                        <a:pt x="48" y="193"/>
                      </a:lnTo>
                      <a:lnTo>
                        <a:pt x="43" y="217"/>
                      </a:lnTo>
                      <a:lnTo>
                        <a:pt x="34" y="246"/>
                      </a:lnTo>
                      <a:lnTo>
                        <a:pt x="29" y="270"/>
                      </a:lnTo>
                      <a:lnTo>
                        <a:pt x="24" y="294"/>
                      </a:lnTo>
                      <a:lnTo>
                        <a:pt x="14" y="319"/>
                      </a:lnTo>
                      <a:lnTo>
                        <a:pt x="10" y="343"/>
                      </a:lnTo>
                      <a:lnTo>
                        <a:pt x="5" y="367"/>
                      </a:lnTo>
                      <a:lnTo>
                        <a:pt x="0" y="3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Line 2242">
                  <a:extLst>
                    <a:ext uri="{FF2B5EF4-FFF2-40B4-BE49-F238E27FC236}">
                      <a16:creationId xmlns:a16="http://schemas.microsoft.com/office/drawing/2014/main" id="{929EB141-4F4E-4EF1-9ABD-0F720A03A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15" y="3480"/>
                  <a:ext cx="6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Freeform 2243">
                  <a:extLst>
                    <a:ext uri="{FF2B5EF4-FFF2-40B4-BE49-F238E27FC236}">
                      <a16:creationId xmlns:a16="http://schemas.microsoft.com/office/drawing/2014/main" id="{E10F0F9F-E885-4CAC-8990-971C5ACAB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5" y="3031"/>
                  <a:ext cx="73" cy="449"/>
                </a:xfrm>
                <a:custGeom>
                  <a:avLst/>
                  <a:gdLst>
                    <a:gd name="T0" fmla="*/ 0 w 73"/>
                    <a:gd name="T1" fmla="*/ 449 h 449"/>
                    <a:gd name="T2" fmla="*/ 0 w 73"/>
                    <a:gd name="T3" fmla="*/ 420 h 449"/>
                    <a:gd name="T4" fmla="*/ 0 w 73"/>
                    <a:gd name="T5" fmla="*/ 391 h 449"/>
                    <a:gd name="T6" fmla="*/ 5 w 73"/>
                    <a:gd name="T7" fmla="*/ 362 h 449"/>
                    <a:gd name="T8" fmla="*/ 5 w 73"/>
                    <a:gd name="T9" fmla="*/ 333 h 449"/>
                    <a:gd name="T10" fmla="*/ 5 w 73"/>
                    <a:gd name="T11" fmla="*/ 304 h 449"/>
                    <a:gd name="T12" fmla="*/ 10 w 73"/>
                    <a:gd name="T13" fmla="*/ 275 h 449"/>
                    <a:gd name="T14" fmla="*/ 15 w 73"/>
                    <a:gd name="T15" fmla="*/ 246 h 449"/>
                    <a:gd name="T16" fmla="*/ 19 w 73"/>
                    <a:gd name="T17" fmla="*/ 217 h 449"/>
                    <a:gd name="T18" fmla="*/ 24 w 73"/>
                    <a:gd name="T19" fmla="*/ 188 h 449"/>
                    <a:gd name="T20" fmla="*/ 29 w 73"/>
                    <a:gd name="T21" fmla="*/ 164 h 449"/>
                    <a:gd name="T22" fmla="*/ 34 w 73"/>
                    <a:gd name="T23" fmla="*/ 135 h 449"/>
                    <a:gd name="T24" fmla="*/ 39 w 73"/>
                    <a:gd name="T25" fmla="*/ 106 h 449"/>
                    <a:gd name="T26" fmla="*/ 48 w 73"/>
                    <a:gd name="T27" fmla="*/ 77 h 449"/>
                    <a:gd name="T28" fmla="*/ 58 w 73"/>
                    <a:gd name="T29" fmla="*/ 53 h 449"/>
                    <a:gd name="T30" fmla="*/ 63 w 73"/>
                    <a:gd name="T31" fmla="*/ 24 h 449"/>
                    <a:gd name="T32" fmla="*/ 73 w 73"/>
                    <a:gd name="T33" fmla="*/ 0 h 4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449"/>
                    <a:gd name="T53" fmla="*/ 73 w 73"/>
                    <a:gd name="T54" fmla="*/ 449 h 4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449">
                      <a:moveTo>
                        <a:pt x="0" y="449"/>
                      </a:moveTo>
                      <a:lnTo>
                        <a:pt x="0" y="420"/>
                      </a:lnTo>
                      <a:lnTo>
                        <a:pt x="0" y="391"/>
                      </a:lnTo>
                      <a:lnTo>
                        <a:pt x="5" y="362"/>
                      </a:lnTo>
                      <a:lnTo>
                        <a:pt x="5" y="333"/>
                      </a:lnTo>
                      <a:lnTo>
                        <a:pt x="5" y="304"/>
                      </a:lnTo>
                      <a:lnTo>
                        <a:pt x="10" y="275"/>
                      </a:lnTo>
                      <a:lnTo>
                        <a:pt x="15" y="246"/>
                      </a:lnTo>
                      <a:lnTo>
                        <a:pt x="19" y="217"/>
                      </a:lnTo>
                      <a:lnTo>
                        <a:pt x="24" y="188"/>
                      </a:lnTo>
                      <a:lnTo>
                        <a:pt x="29" y="164"/>
                      </a:lnTo>
                      <a:lnTo>
                        <a:pt x="34" y="135"/>
                      </a:lnTo>
                      <a:lnTo>
                        <a:pt x="39" y="106"/>
                      </a:lnTo>
                      <a:lnTo>
                        <a:pt x="48" y="77"/>
                      </a:lnTo>
                      <a:lnTo>
                        <a:pt x="58" y="53"/>
                      </a:lnTo>
                      <a:lnTo>
                        <a:pt x="63" y="24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Freeform 2244">
                  <a:extLst>
                    <a:ext uri="{FF2B5EF4-FFF2-40B4-BE49-F238E27FC236}">
                      <a16:creationId xmlns:a16="http://schemas.microsoft.com/office/drawing/2014/main" id="{DD4197C9-AF0F-4D68-B033-D1ED5C1E1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3026"/>
                  <a:ext cx="58" cy="5"/>
                </a:xfrm>
                <a:custGeom>
                  <a:avLst/>
                  <a:gdLst>
                    <a:gd name="T0" fmla="*/ 0 w 58"/>
                    <a:gd name="T1" fmla="*/ 5 h 5"/>
                    <a:gd name="T2" fmla="*/ 4 w 58"/>
                    <a:gd name="T3" fmla="*/ 5 h 5"/>
                    <a:gd name="T4" fmla="*/ 9 w 58"/>
                    <a:gd name="T5" fmla="*/ 5 h 5"/>
                    <a:gd name="T6" fmla="*/ 14 w 58"/>
                    <a:gd name="T7" fmla="*/ 0 h 5"/>
                    <a:gd name="T8" fmla="*/ 14 w 58"/>
                    <a:gd name="T9" fmla="*/ 0 h 5"/>
                    <a:gd name="T10" fmla="*/ 19 w 58"/>
                    <a:gd name="T11" fmla="*/ 0 h 5"/>
                    <a:gd name="T12" fmla="*/ 24 w 58"/>
                    <a:gd name="T13" fmla="*/ 0 h 5"/>
                    <a:gd name="T14" fmla="*/ 24 w 58"/>
                    <a:gd name="T15" fmla="*/ 0 h 5"/>
                    <a:gd name="T16" fmla="*/ 29 w 58"/>
                    <a:gd name="T17" fmla="*/ 0 h 5"/>
                    <a:gd name="T18" fmla="*/ 33 w 58"/>
                    <a:gd name="T19" fmla="*/ 0 h 5"/>
                    <a:gd name="T20" fmla="*/ 38 w 58"/>
                    <a:gd name="T21" fmla="*/ 0 h 5"/>
                    <a:gd name="T22" fmla="*/ 38 w 58"/>
                    <a:gd name="T23" fmla="*/ 0 h 5"/>
                    <a:gd name="T24" fmla="*/ 43 w 58"/>
                    <a:gd name="T25" fmla="*/ 0 h 5"/>
                    <a:gd name="T26" fmla="*/ 48 w 58"/>
                    <a:gd name="T27" fmla="*/ 0 h 5"/>
                    <a:gd name="T28" fmla="*/ 53 w 58"/>
                    <a:gd name="T29" fmla="*/ 0 h 5"/>
                    <a:gd name="T30" fmla="*/ 53 w 58"/>
                    <a:gd name="T31" fmla="*/ 0 h 5"/>
                    <a:gd name="T32" fmla="*/ 58 w 58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5"/>
                    <a:gd name="T53" fmla="*/ 58 w 58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5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Freeform 2245">
                  <a:extLst>
                    <a:ext uri="{FF2B5EF4-FFF2-40B4-BE49-F238E27FC236}">
                      <a16:creationId xmlns:a16="http://schemas.microsoft.com/office/drawing/2014/main" id="{AA091AEF-C87E-4A76-A30A-8F7128B0C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3026"/>
                  <a:ext cx="77" cy="19"/>
                </a:xfrm>
                <a:custGeom>
                  <a:avLst/>
                  <a:gdLst>
                    <a:gd name="T0" fmla="*/ 0 w 77"/>
                    <a:gd name="T1" fmla="*/ 0 h 19"/>
                    <a:gd name="T2" fmla="*/ 4 w 77"/>
                    <a:gd name="T3" fmla="*/ 0 h 19"/>
                    <a:gd name="T4" fmla="*/ 9 w 77"/>
                    <a:gd name="T5" fmla="*/ 0 h 19"/>
                    <a:gd name="T6" fmla="*/ 14 w 77"/>
                    <a:gd name="T7" fmla="*/ 0 h 19"/>
                    <a:gd name="T8" fmla="*/ 19 w 77"/>
                    <a:gd name="T9" fmla="*/ 5 h 19"/>
                    <a:gd name="T10" fmla="*/ 24 w 77"/>
                    <a:gd name="T11" fmla="*/ 5 h 19"/>
                    <a:gd name="T12" fmla="*/ 29 w 77"/>
                    <a:gd name="T13" fmla="*/ 5 h 19"/>
                    <a:gd name="T14" fmla="*/ 33 w 77"/>
                    <a:gd name="T15" fmla="*/ 5 h 19"/>
                    <a:gd name="T16" fmla="*/ 38 w 77"/>
                    <a:gd name="T17" fmla="*/ 10 h 19"/>
                    <a:gd name="T18" fmla="*/ 43 w 77"/>
                    <a:gd name="T19" fmla="*/ 10 h 19"/>
                    <a:gd name="T20" fmla="*/ 48 w 77"/>
                    <a:gd name="T21" fmla="*/ 10 h 19"/>
                    <a:gd name="T22" fmla="*/ 53 w 77"/>
                    <a:gd name="T23" fmla="*/ 10 h 19"/>
                    <a:gd name="T24" fmla="*/ 57 w 77"/>
                    <a:gd name="T25" fmla="*/ 15 h 19"/>
                    <a:gd name="T26" fmla="*/ 57 w 77"/>
                    <a:gd name="T27" fmla="*/ 15 h 19"/>
                    <a:gd name="T28" fmla="*/ 62 w 77"/>
                    <a:gd name="T29" fmla="*/ 15 h 19"/>
                    <a:gd name="T30" fmla="*/ 67 w 77"/>
                    <a:gd name="T31" fmla="*/ 19 h 19"/>
                    <a:gd name="T32" fmla="*/ 77 w 77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9"/>
                    <a:gd name="T53" fmla="*/ 77 w 77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3" y="5"/>
                      </a:lnTo>
                      <a:lnTo>
                        <a:pt x="38" y="10"/>
                      </a:lnTo>
                      <a:lnTo>
                        <a:pt x="43" y="10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7" y="15"/>
                      </a:lnTo>
                      <a:lnTo>
                        <a:pt x="62" y="15"/>
                      </a:lnTo>
                      <a:lnTo>
                        <a:pt x="67" y="19"/>
                      </a:lnTo>
                      <a:lnTo>
                        <a:pt x="77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Freeform 2246">
                  <a:extLst>
                    <a:ext uri="{FF2B5EF4-FFF2-40B4-BE49-F238E27FC236}">
                      <a16:creationId xmlns:a16="http://schemas.microsoft.com/office/drawing/2014/main" id="{FD2AFD5D-02ED-46DA-879E-F9D169288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" y="3055"/>
                  <a:ext cx="77" cy="92"/>
                </a:xfrm>
                <a:custGeom>
                  <a:avLst/>
                  <a:gdLst>
                    <a:gd name="T0" fmla="*/ 77 w 77"/>
                    <a:gd name="T1" fmla="*/ 24 h 92"/>
                    <a:gd name="T2" fmla="*/ 77 w 77"/>
                    <a:gd name="T3" fmla="*/ 34 h 92"/>
                    <a:gd name="T4" fmla="*/ 72 w 77"/>
                    <a:gd name="T5" fmla="*/ 44 h 92"/>
                    <a:gd name="T6" fmla="*/ 72 w 77"/>
                    <a:gd name="T7" fmla="*/ 53 h 92"/>
                    <a:gd name="T8" fmla="*/ 68 w 77"/>
                    <a:gd name="T9" fmla="*/ 58 h 92"/>
                    <a:gd name="T10" fmla="*/ 63 w 77"/>
                    <a:gd name="T11" fmla="*/ 68 h 92"/>
                    <a:gd name="T12" fmla="*/ 63 w 77"/>
                    <a:gd name="T13" fmla="*/ 77 h 92"/>
                    <a:gd name="T14" fmla="*/ 58 w 77"/>
                    <a:gd name="T15" fmla="*/ 87 h 92"/>
                    <a:gd name="T16" fmla="*/ 53 w 77"/>
                    <a:gd name="T17" fmla="*/ 87 h 92"/>
                    <a:gd name="T18" fmla="*/ 48 w 77"/>
                    <a:gd name="T19" fmla="*/ 82 h 92"/>
                    <a:gd name="T20" fmla="*/ 44 w 77"/>
                    <a:gd name="T21" fmla="*/ 82 h 92"/>
                    <a:gd name="T22" fmla="*/ 34 w 77"/>
                    <a:gd name="T23" fmla="*/ 77 h 92"/>
                    <a:gd name="T24" fmla="*/ 24 w 77"/>
                    <a:gd name="T25" fmla="*/ 77 h 92"/>
                    <a:gd name="T26" fmla="*/ 19 w 77"/>
                    <a:gd name="T27" fmla="*/ 77 h 92"/>
                    <a:gd name="T28" fmla="*/ 10 w 77"/>
                    <a:gd name="T29" fmla="*/ 77 h 92"/>
                    <a:gd name="T30" fmla="*/ 5 w 77"/>
                    <a:gd name="T31" fmla="*/ 82 h 92"/>
                    <a:gd name="T32" fmla="*/ 0 w 77"/>
                    <a:gd name="T33" fmla="*/ 77 h 92"/>
                    <a:gd name="T34" fmla="*/ 5 w 77"/>
                    <a:gd name="T35" fmla="*/ 68 h 92"/>
                    <a:gd name="T36" fmla="*/ 10 w 77"/>
                    <a:gd name="T37" fmla="*/ 58 h 92"/>
                    <a:gd name="T38" fmla="*/ 15 w 77"/>
                    <a:gd name="T39" fmla="*/ 48 h 92"/>
                    <a:gd name="T40" fmla="*/ 24 w 77"/>
                    <a:gd name="T41" fmla="*/ 39 h 92"/>
                    <a:gd name="T42" fmla="*/ 29 w 77"/>
                    <a:gd name="T43" fmla="*/ 29 h 92"/>
                    <a:gd name="T44" fmla="*/ 34 w 77"/>
                    <a:gd name="T45" fmla="*/ 19 h 92"/>
                    <a:gd name="T46" fmla="*/ 39 w 77"/>
                    <a:gd name="T47" fmla="*/ 10 h 92"/>
                    <a:gd name="T48" fmla="*/ 48 w 77"/>
                    <a:gd name="T49" fmla="*/ 5 h 92"/>
                    <a:gd name="T50" fmla="*/ 53 w 77"/>
                    <a:gd name="T51" fmla="*/ 0 h 92"/>
                    <a:gd name="T52" fmla="*/ 58 w 77"/>
                    <a:gd name="T53" fmla="*/ 0 h 92"/>
                    <a:gd name="T54" fmla="*/ 63 w 77"/>
                    <a:gd name="T55" fmla="*/ 0 h 92"/>
                    <a:gd name="T56" fmla="*/ 68 w 77"/>
                    <a:gd name="T57" fmla="*/ 5 h 92"/>
                    <a:gd name="T58" fmla="*/ 72 w 77"/>
                    <a:gd name="T59" fmla="*/ 10 h 92"/>
                    <a:gd name="T60" fmla="*/ 72 w 77"/>
                    <a:gd name="T61" fmla="*/ 15 h 92"/>
                    <a:gd name="T62" fmla="*/ 77 w 77"/>
                    <a:gd name="T63" fmla="*/ 19 h 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"/>
                    <a:gd name="T97" fmla="*/ 0 h 92"/>
                    <a:gd name="T98" fmla="*/ 77 w 77"/>
                    <a:gd name="T99" fmla="*/ 92 h 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" h="92">
                      <a:moveTo>
                        <a:pt x="77" y="19"/>
                      </a:moveTo>
                      <a:lnTo>
                        <a:pt x="77" y="24"/>
                      </a:lnTo>
                      <a:lnTo>
                        <a:pt x="77" y="29"/>
                      </a:lnTo>
                      <a:lnTo>
                        <a:pt x="77" y="34"/>
                      </a:lnTo>
                      <a:lnTo>
                        <a:pt x="77" y="39"/>
                      </a:lnTo>
                      <a:lnTo>
                        <a:pt x="72" y="44"/>
                      </a:lnTo>
                      <a:lnTo>
                        <a:pt x="72" y="48"/>
                      </a:lnTo>
                      <a:lnTo>
                        <a:pt x="72" y="53"/>
                      </a:lnTo>
                      <a:lnTo>
                        <a:pt x="68" y="58"/>
                      </a:lnTo>
                      <a:lnTo>
                        <a:pt x="68" y="63"/>
                      </a:lnTo>
                      <a:lnTo>
                        <a:pt x="63" y="68"/>
                      </a:lnTo>
                      <a:lnTo>
                        <a:pt x="63" y="73"/>
                      </a:lnTo>
                      <a:lnTo>
                        <a:pt x="63" y="77"/>
                      </a:lnTo>
                      <a:lnTo>
                        <a:pt x="58" y="82"/>
                      </a:lnTo>
                      <a:lnTo>
                        <a:pt x="58" y="87"/>
                      </a:lnTo>
                      <a:lnTo>
                        <a:pt x="58" y="92"/>
                      </a:lnTo>
                      <a:lnTo>
                        <a:pt x="53" y="87"/>
                      </a:lnTo>
                      <a:lnTo>
                        <a:pt x="48" y="82"/>
                      </a:lnTo>
                      <a:lnTo>
                        <a:pt x="44" y="82"/>
                      </a:lnTo>
                      <a:lnTo>
                        <a:pt x="39" y="82"/>
                      </a:lnTo>
                      <a:lnTo>
                        <a:pt x="34" y="77"/>
                      </a:lnTo>
                      <a:lnTo>
                        <a:pt x="29" y="77"/>
                      </a:lnTo>
                      <a:lnTo>
                        <a:pt x="24" y="77"/>
                      </a:lnTo>
                      <a:lnTo>
                        <a:pt x="19" y="77"/>
                      </a:lnTo>
                      <a:lnTo>
                        <a:pt x="15" y="77"/>
                      </a:lnTo>
                      <a:lnTo>
                        <a:pt x="10" y="77"/>
                      </a:lnTo>
                      <a:lnTo>
                        <a:pt x="5" y="82"/>
                      </a:ln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5" y="73"/>
                      </a:lnTo>
                      <a:lnTo>
                        <a:pt x="5" y="68"/>
                      </a:lnTo>
                      <a:lnTo>
                        <a:pt x="10" y="63"/>
                      </a:lnTo>
                      <a:lnTo>
                        <a:pt x="10" y="58"/>
                      </a:lnTo>
                      <a:lnTo>
                        <a:pt x="15" y="53"/>
                      </a:lnTo>
                      <a:lnTo>
                        <a:pt x="15" y="48"/>
                      </a:lnTo>
                      <a:lnTo>
                        <a:pt x="19" y="44"/>
                      </a:lnTo>
                      <a:lnTo>
                        <a:pt x="24" y="39"/>
                      </a:lnTo>
                      <a:lnTo>
                        <a:pt x="24" y="34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34" y="19"/>
                      </a:lnTo>
                      <a:lnTo>
                        <a:pt x="39" y="15"/>
                      </a:lnTo>
                      <a:lnTo>
                        <a:pt x="39" y="10"/>
                      </a:lnTo>
                      <a:lnTo>
                        <a:pt x="44" y="5"/>
                      </a:lnTo>
                      <a:lnTo>
                        <a:pt x="48" y="5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8" y="5"/>
                      </a:lnTo>
                      <a:lnTo>
                        <a:pt x="72" y="10"/>
                      </a:lnTo>
                      <a:lnTo>
                        <a:pt x="72" y="15"/>
                      </a:lnTo>
                      <a:lnTo>
                        <a:pt x="77" y="15"/>
                      </a:lnTo>
                      <a:lnTo>
                        <a:pt x="77" y="19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Freeform 2247">
                  <a:extLst>
                    <a:ext uri="{FF2B5EF4-FFF2-40B4-BE49-F238E27FC236}">
                      <a16:creationId xmlns:a16="http://schemas.microsoft.com/office/drawing/2014/main" id="{4AD00C5F-F14F-443E-98D2-B8F546879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6" y="3074"/>
                  <a:ext cx="19" cy="73"/>
                </a:xfrm>
                <a:custGeom>
                  <a:avLst/>
                  <a:gdLst>
                    <a:gd name="T0" fmla="*/ 19 w 19"/>
                    <a:gd name="T1" fmla="*/ 0 h 73"/>
                    <a:gd name="T2" fmla="*/ 19 w 19"/>
                    <a:gd name="T3" fmla="*/ 5 h 73"/>
                    <a:gd name="T4" fmla="*/ 19 w 19"/>
                    <a:gd name="T5" fmla="*/ 10 h 73"/>
                    <a:gd name="T6" fmla="*/ 19 w 19"/>
                    <a:gd name="T7" fmla="*/ 15 h 73"/>
                    <a:gd name="T8" fmla="*/ 19 w 19"/>
                    <a:gd name="T9" fmla="*/ 20 h 73"/>
                    <a:gd name="T10" fmla="*/ 14 w 19"/>
                    <a:gd name="T11" fmla="*/ 25 h 73"/>
                    <a:gd name="T12" fmla="*/ 14 w 19"/>
                    <a:gd name="T13" fmla="*/ 29 h 73"/>
                    <a:gd name="T14" fmla="*/ 14 w 19"/>
                    <a:gd name="T15" fmla="*/ 34 h 73"/>
                    <a:gd name="T16" fmla="*/ 10 w 19"/>
                    <a:gd name="T17" fmla="*/ 39 h 73"/>
                    <a:gd name="T18" fmla="*/ 10 w 19"/>
                    <a:gd name="T19" fmla="*/ 39 h 73"/>
                    <a:gd name="T20" fmla="*/ 10 w 19"/>
                    <a:gd name="T21" fmla="*/ 44 h 73"/>
                    <a:gd name="T22" fmla="*/ 5 w 19"/>
                    <a:gd name="T23" fmla="*/ 49 h 73"/>
                    <a:gd name="T24" fmla="*/ 5 w 19"/>
                    <a:gd name="T25" fmla="*/ 54 h 73"/>
                    <a:gd name="T26" fmla="*/ 5 w 19"/>
                    <a:gd name="T27" fmla="*/ 58 h 73"/>
                    <a:gd name="T28" fmla="*/ 0 w 19"/>
                    <a:gd name="T29" fmla="*/ 63 h 73"/>
                    <a:gd name="T30" fmla="*/ 0 w 19"/>
                    <a:gd name="T31" fmla="*/ 68 h 73"/>
                    <a:gd name="T32" fmla="*/ 0 w 19"/>
                    <a:gd name="T33" fmla="*/ 73 h 7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73"/>
                    <a:gd name="T53" fmla="*/ 19 w 19"/>
                    <a:gd name="T54" fmla="*/ 73 h 7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73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10" y="39"/>
                      </a:lnTo>
                      <a:lnTo>
                        <a:pt x="10" y="44"/>
                      </a:lnTo>
                      <a:lnTo>
                        <a:pt x="5" y="49"/>
                      </a:lnTo>
                      <a:lnTo>
                        <a:pt x="5" y="54"/>
                      </a:lnTo>
                      <a:lnTo>
                        <a:pt x="5" y="58"/>
                      </a:lnTo>
                      <a:lnTo>
                        <a:pt x="0" y="63"/>
                      </a:lnTo>
                      <a:lnTo>
                        <a:pt x="0" y="68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Freeform 2248">
                  <a:extLst>
                    <a:ext uri="{FF2B5EF4-FFF2-40B4-BE49-F238E27FC236}">
                      <a16:creationId xmlns:a16="http://schemas.microsoft.com/office/drawing/2014/main" id="{81FB30DD-41C3-4A98-97C9-2FF1226E8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" y="3132"/>
                  <a:ext cx="58" cy="15"/>
                </a:xfrm>
                <a:custGeom>
                  <a:avLst/>
                  <a:gdLst>
                    <a:gd name="T0" fmla="*/ 58 w 58"/>
                    <a:gd name="T1" fmla="*/ 15 h 15"/>
                    <a:gd name="T2" fmla="*/ 53 w 58"/>
                    <a:gd name="T3" fmla="*/ 10 h 15"/>
                    <a:gd name="T4" fmla="*/ 53 w 58"/>
                    <a:gd name="T5" fmla="*/ 10 h 15"/>
                    <a:gd name="T6" fmla="*/ 48 w 58"/>
                    <a:gd name="T7" fmla="*/ 5 h 15"/>
                    <a:gd name="T8" fmla="*/ 44 w 58"/>
                    <a:gd name="T9" fmla="*/ 5 h 15"/>
                    <a:gd name="T10" fmla="*/ 44 w 58"/>
                    <a:gd name="T11" fmla="*/ 5 h 15"/>
                    <a:gd name="T12" fmla="*/ 39 w 58"/>
                    <a:gd name="T13" fmla="*/ 5 h 15"/>
                    <a:gd name="T14" fmla="*/ 34 w 58"/>
                    <a:gd name="T15" fmla="*/ 0 h 15"/>
                    <a:gd name="T16" fmla="*/ 29 w 58"/>
                    <a:gd name="T17" fmla="*/ 0 h 15"/>
                    <a:gd name="T18" fmla="*/ 24 w 58"/>
                    <a:gd name="T19" fmla="*/ 0 h 15"/>
                    <a:gd name="T20" fmla="*/ 24 w 58"/>
                    <a:gd name="T21" fmla="*/ 0 h 15"/>
                    <a:gd name="T22" fmla="*/ 19 w 58"/>
                    <a:gd name="T23" fmla="*/ 0 h 15"/>
                    <a:gd name="T24" fmla="*/ 15 w 58"/>
                    <a:gd name="T25" fmla="*/ 0 h 15"/>
                    <a:gd name="T26" fmla="*/ 10 w 58"/>
                    <a:gd name="T27" fmla="*/ 0 h 15"/>
                    <a:gd name="T28" fmla="*/ 10 w 58"/>
                    <a:gd name="T29" fmla="*/ 0 h 15"/>
                    <a:gd name="T30" fmla="*/ 5 w 58"/>
                    <a:gd name="T31" fmla="*/ 5 h 15"/>
                    <a:gd name="T32" fmla="*/ 0 w 58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5"/>
                    <a:gd name="T53" fmla="*/ 58 w 5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5">
                      <a:moveTo>
                        <a:pt x="58" y="15"/>
                      </a:moveTo>
                      <a:lnTo>
                        <a:pt x="53" y="10"/>
                      </a:lnTo>
                      <a:lnTo>
                        <a:pt x="48" y="5"/>
                      </a:lnTo>
                      <a:lnTo>
                        <a:pt x="44" y="5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Freeform 2249">
                  <a:extLst>
                    <a:ext uri="{FF2B5EF4-FFF2-40B4-BE49-F238E27FC236}">
                      <a16:creationId xmlns:a16="http://schemas.microsoft.com/office/drawing/2014/main" id="{2E987C40-8A71-496C-A3DB-CB4B87563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" y="3060"/>
                  <a:ext cx="44" cy="77"/>
                </a:xfrm>
                <a:custGeom>
                  <a:avLst/>
                  <a:gdLst>
                    <a:gd name="T0" fmla="*/ 0 w 44"/>
                    <a:gd name="T1" fmla="*/ 77 h 77"/>
                    <a:gd name="T2" fmla="*/ 0 w 44"/>
                    <a:gd name="T3" fmla="*/ 72 h 77"/>
                    <a:gd name="T4" fmla="*/ 5 w 44"/>
                    <a:gd name="T5" fmla="*/ 68 h 77"/>
                    <a:gd name="T6" fmla="*/ 5 w 44"/>
                    <a:gd name="T7" fmla="*/ 63 h 77"/>
                    <a:gd name="T8" fmla="*/ 10 w 44"/>
                    <a:gd name="T9" fmla="*/ 58 h 77"/>
                    <a:gd name="T10" fmla="*/ 10 w 44"/>
                    <a:gd name="T11" fmla="*/ 53 h 77"/>
                    <a:gd name="T12" fmla="*/ 15 w 44"/>
                    <a:gd name="T13" fmla="*/ 48 h 77"/>
                    <a:gd name="T14" fmla="*/ 15 w 44"/>
                    <a:gd name="T15" fmla="*/ 43 h 77"/>
                    <a:gd name="T16" fmla="*/ 19 w 44"/>
                    <a:gd name="T17" fmla="*/ 39 h 77"/>
                    <a:gd name="T18" fmla="*/ 24 w 44"/>
                    <a:gd name="T19" fmla="*/ 34 h 77"/>
                    <a:gd name="T20" fmla="*/ 24 w 44"/>
                    <a:gd name="T21" fmla="*/ 29 h 77"/>
                    <a:gd name="T22" fmla="*/ 29 w 44"/>
                    <a:gd name="T23" fmla="*/ 24 h 77"/>
                    <a:gd name="T24" fmla="*/ 29 w 44"/>
                    <a:gd name="T25" fmla="*/ 19 h 77"/>
                    <a:gd name="T26" fmla="*/ 34 w 44"/>
                    <a:gd name="T27" fmla="*/ 14 h 77"/>
                    <a:gd name="T28" fmla="*/ 39 w 44"/>
                    <a:gd name="T29" fmla="*/ 10 h 77"/>
                    <a:gd name="T30" fmla="*/ 39 w 44"/>
                    <a:gd name="T31" fmla="*/ 5 h 77"/>
                    <a:gd name="T32" fmla="*/ 44 w 44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77"/>
                    <a:gd name="T53" fmla="*/ 44 w 44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77">
                      <a:moveTo>
                        <a:pt x="0" y="77"/>
                      </a:moveTo>
                      <a:lnTo>
                        <a:pt x="0" y="72"/>
                      </a:ln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15" y="48"/>
                      </a:lnTo>
                      <a:lnTo>
                        <a:pt x="15" y="43"/>
                      </a:lnTo>
                      <a:lnTo>
                        <a:pt x="19" y="39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34" y="14"/>
                      </a:lnTo>
                      <a:lnTo>
                        <a:pt x="39" y="10"/>
                      </a:lnTo>
                      <a:lnTo>
                        <a:pt x="39" y="5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Freeform 2250">
                  <a:extLst>
                    <a:ext uri="{FF2B5EF4-FFF2-40B4-BE49-F238E27FC236}">
                      <a16:creationId xmlns:a16="http://schemas.microsoft.com/office/drawing/2014/main" id="{558A6A00-CEB8-4FBA-9D2F-485AC8B49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2" y="3055"/>
                  <a:ext cx="33" cy="19"/>
                </a:xfrm>
                <a:custGeom>
                  <a:avLst/>
                  <a:gdLst>
                    <a:gd name="T0" fmla="*/ 0 w 33"/>
                    <a:gd name="T1" fmla="*/ 5 h 19"/>
                    <a:gd name="T2" fmla="*/ 4 w 33"/>
                    <a:gd name="T3" fmla="*/ 5 h 19"/>
                    <a:gd name="T4" fmla="*/ 4 w 33"/>
                    <a:gd name="T5" fmla="*/ 0 h 19"/>
                    <a:gd name="T6" fmla="*/ 9 w 33"/>
                    <a:gd name="T7" fmla="*/ 0 h 19"/>
                    <a:gd name="T8" fmla="*/ 14 w 33"/>
                    <a:gd name="T9" fmla="*/ 0 h 19"/>
                    <a:gd name="T10" fmla="*/ 14 w 33"/>
                    <a:gd name="T11" fmla="*/ 0 h 19"/>
                    <a:gd name="T12" fmla="*/ 19 w 33"/>
                    <a:gd name="T13" fmla="*/ 0 h 19"/>
                    <a:gd name="T14" fmla="*/ 19 w 33"/>
                    <a:gd name="T15" fmla="*/ 0 h 19"/>
                    <a:gd name="T16" fmla="*/ 24 w 33"/>
                    <a:gd name="T17" fmla="*/ 5 h 19"/>
                    <a:gd name="T18" fmla="*/ 24 w 33"/>
                    <a:gd name="T19" fmla="*/ 5 h 19"/>
                    <a:gd name="T20" fmla="*/ 24 w 33"/>
                    <a:gd name="T21" fmla="*/ 5 h 19"/>
                    <a:gd name="T22" fmla="*/ 28 w 33"/>
                    <a:gd name="T23" fmla="*/ 10 h 19"/>
                    <a:gd name="T24" fmla="*/ 28 w 33"/>
                    <a:gd name="T25" fmla="*/ 10 h 19"/>
                    <a:gd name="T26" fmla="*/ 28 w 33"/>
                    <a:gd name="T27" fmla="*/ 15 h 19"/>
                    <a:gd name="T28" fmla="*/ 33 w 33"/>
                    <a:gd name="T29" fmla="*/ 15 h 19"/>
                    <a:gd name="T30" fmla="*/ 33 w 33"/>
                    <a:gd name="T31" fmla="*/ 19 h 19"/>
                    <a:gd name="T32" fmla="*/ 33 w 33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19"/>
                    <a:gd name="T53" fmla="*/ 33 w 3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19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5"/>
                      </a:lnTo>
                      <a:lnTo>
                        <a:pt x="28" y="10"/>
                      </a:lnTo>
                      <a:lnTo>
                        <a:pt x="28" y="15"/>
                      </a:lnTo>
                      <a:lnTo>
                        <a:pt x="33" y="15"/>
                      </a:lnTo>
                      <a:lnTo>
                        <a:pt x="33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Freeform 2251">
                  <a:extLst>
                    <a:ext uri="{FF2B5EF4-FFF2-40B4-BE49-F238E27FC236}">
                      <a16:creationId xmlns:a16="http://schemas.microsoft.com/office/drawing/2014/main" id="{7175002B-E4F9-43C2-B01D-21F97742B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1" y="3152"/>
                  <a:ext cx="401" cy="217"/>
                </a:xfrm>
                <a:custGeom>
                  <a:avLst/>
                  <a:gdLst>
                    <a:gd name="T0" fmla="*/ 223 w 401"/>
                    <a:gd name="T1" fmla="*/ 67 h 217"/>
                    <a:gd name="T2" fmla="*/ 242 w 401"/>
                    <a:gd name="T3" fmla="*/ 67 h 217"/>
                    <a:gd name="T4" fmla="*/ 256 w 401"/>
                    <a:gd name="T5" fmla="*/ 67 h 217"/>
                    <a:gd name="T6" fmla="*/ 276 w 401"/>
                    <a:gd name="T7" fmla="*/ 62 h 217"/>
                    <a:gd name="T8" fmla="*/ 300 w 401"/>
                    <a:gd name="T9" fmla="*/ 58 h 217"/>
                    <a:gd name="T10" fmla="*/ 324 w 401"/>
                    <a:gd name="T11" fmla="*/ 58 h 217"/>
                    <a:gd name="T12" fmla="*/ 353 w 401"/>
                    <a:gd name="T13" fmla="*/ 53 h 217"/>
                    <a:gd name="T14" fmla="*/ 377 w 401"/>
                    <a:gd name="T15" fmla="*/ 53 h 217"/>
                    <a:gd name="T16" fmla="*/ 382 w 401"/>
                    <a:gd name="T17" fmla="*/ 67 h 217"/>
                    <a:gd name="T18" fmla="*/ 382 w 401"/>
                    <a:gd name="T19" fmla="*/ 96 h 217"/>
                    <a:gd name="T20" fmla="*/ 387 w 401"/>
                    <a:gd name="T21" fmla="*/ 120 h 217"/>
                    <a:gd name="T22" fmla="*/ 396 w 401"/>
                    <a:gd name="T23" fmla="*/ 149 h 217"/>
                    <a:gd name="T24" fmla="*/ 382 w 401"/>
                    <a:gd name="T25" fmla="*/ 159 h 217"/>
                    <a:gd name="T26" fmla="*/ 358 w 401"/>
                    <a:gd name="T27" fmla="*/ 164 h 217"/>
                    <a:gd name="T28" fmla="*/ 334 w 401"/>
                    <a:gd name="T29" fmla="*/ 169 h 217"/>
                    <a:gd name="T30" fmla="*/ 305 w 401"/>
                    <a:gd name="T31" fmla="*/ 173 h 217"/>
                    <a:gd name="T32" fmla="*/ 261 w 401"/>
                    <a:gd name="T33" fmla="*/ 183 h 217"/>
                    <a:gd name="T34" fmla="*/ 208 w 401"/>
                    <a:gd name="T35" fmla="*/ 198 h 217"/>
                    <a:gd name="T36" fmla="*/ 160 w 401"/>
                    <a:gd name="T37" fmla="*/ 207 h 217"/>
                    <a:gd name="T38" fmla="*/ 107 w 401"/>
                    <a:gd name="T39" fmla="*/ 217 h 217"/>
                    <a:gd name="T40" fmla="*/ 83 w 401"/>
                    <a:gd name="T41" fmla="*/ 212 h 217"/>
                    <a:gd name="T42" fmla="*/ 68 w 401"/>
                    <a:gd name="T43" fmla="*/ 202 h 217"/>
                    <a:gd name="T44" fmla="*/ 54 w 401"/>
                    <a:gd name="T45" fmla="*/ 193 h 217"/>
                    <a:gd name="T46" fmla="*/ 44 w 401"/>
                    <a:gd name="T47" fmla="*/ 178 h 217"/>
                    <a:gd name="T48" fmla="*/ 39 w 401"/>
                    <a:gd name="T49" fmla="*/ 154 h 217"/>
                    <a:gd name="T50" fmla="*/ 34 w 401"/>
                    <a:gd name="T51" fmla="*/ 130 h 217"/>
                    <a:gd name="T52" fmla="*/ 34 w 401"/>
                    <a:gd name="T53" fmla="*/ 106 h 217"/>
                    <a:gd name="T54" fmla="*/ 44 w 401"/>
                    <a:gd name="T55" fmla="*/ 82 h 217"/>
                    <a:gd name="T56" fmla="*/ 39 w 401"/>
                    <a:gd name="T57" fmla="*/ 62 h 217"/>
                    <a:gd name="T58" fmla="*/ 20 w 401"/>
                    <a:gd name="T59" fmla="*/ 53 h 217"/>
                    <a:gd name="T60" fmla="*/ 0 w 401"/>
                    <a:gd name="T61" fmla="*/ 33 h 217"/>
                    <a:gd name="T62" fmla="*/ 0 w 401"/>
                    <a:gd name="T63" fmla="*/ 14 h 217"/>
                    <a:gd name="T64" fmla="*/ 10 w 401"/>
                    <a:gd name="T65" fmla="*/ 14 h 217"/>
                    <a:gd name="T66" fmla="*/ 15 w 401"/>
                    <a:gd name="T67" fmla="*/ 24 h 217"/>
                    <a:gd name="T68" fmla="*/ 20 w 401"/>
                    <a:gd name="T69" fmla="*/ 29 h 217"/>
                    <a:gd name="T70" fmla="*/ 29 w 401"/>
                    <a:gd name="T71" fmla="*/ 33 h 217"/>
                    <a:gd name="T72" fmla="*/ 39 w 401"/>
                    <a:gd name="T73" fmla="*/ 33 h 217"/>
                    <a:gd name="T74" fmla="*/ 44 w 401"/>
                    <a:gd name="T75" fmla="*/ 29 h 217"/>
                    <a:gd name="T76" fmla="*/ 49 w 401"/>
                    <a:gd name="T77" fmla="*/ 24 h 217"/>
                    <a:gd name="T78" fmla="*/ 54 w 401"/>
                    <a:gd name="T79" fmla="*/ 19 h 217"/>
                    <a:gd name="T80" fmla="*/ 68 w 401"/>
                    <a:gd name="T81" fmla="*/ 14 h 217"/>
                    <a:gd name="T82" fmla="*/ 87 w 401"/>
                    <a:gd name="T83" fmla="*/ 4 h 217"/>
                    <a:gd name="T84" fmla="*/ 107 w 401"/>
                    <a:gd name="T85" fmla="*/ 0 h 217"/>
                    <a:gd name="T86" fmla="*/ 126 w 401"/>
                    <a:gd name="T87" fmla="*/ 0 h 217"/>
                    <a:gd name="T88" fmla="*/ 141 w 401"/>
                    <a:gd name="T89" fmla="*/ 9 h 217"/>
                    <a:gd name="T90" fmla="*/ 155 w 401"/>
                    <a:gd name="T91" fmla="*/ 19 h 217"/>
                    <a:gd name="T92" fmla="*/ 165 w 401"/>
                    <a:gd name="T93" fmla="*/ 29 h 217"/>
                    <a:gd name="T94" fmla="*/ 174 w 401"/>
                    <a:gd name="T95" fmla="*/ 38 h 217"/>
                    <a:gd name="T96" fmla="*/ 213 w 401"/>
                    <a:gd name="T97" fmla="*/ 67 h 21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01"/>
                    <a:gd name="T148" fmla="*/ 0 h 217"/>
                    <a:gd name="T149" fmla="*/ 401 w 401"/>
                    <a:gd name="T150" fmla="*/ 217 h 21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01" h="217">
                      <a:moveTo>
                        <a:pt x="213" y="67"/>
                      </a:moveTo>
                      <a:lnTo>
                        <a:pt x="218" y="67"/>
                      </a:lnTo>
                      <a:lnTo>
                        <a:pt x="223" y="67"/>
                      </a:lnTo>
                      <a:lnTo>
                        <a:pt x="227" y="67"/>
                      </a:lnTo>
                      <a:lnTo>
                        <a:pt x="232" y="67"/>
                      </a:lnTo>
                      <a:lnTo>
                        <a:pt x="237" y="67"/>
                      </a:lnTo>
                      <a:lnTo>
                        <a:pt x="242" y="67"/>
                      </a:lnTo>
                      <a:lnTo>
                        <a:pt x="247" y="67"/>
                      </a:lnTo>
                      <a:lnTo>
                        <a:pt x="252" y="67"/>
                      </a:lnTo>
                      <a:lnTo>
                        <a:pt x="256" y="67"/>
                      </a:lnTo>
                      <a:lnTo>
                        <a:pt x="261" y="67"/>
                      </a:lnTo>
                      <a:lnTo>
                        <a:pt x="266" y="67"/>
                      </a:lnTo>
                      <a:lnTo>
                        <a:pt x="271" y="62"/>
                      </a:lnTo>
                      <a:lnTo>
                        <a:pt x="276" y="62"/>
                      </a:lnTo>
                      <a:lnTo>
                        <a:pt x="285" y="58"/>
                      </a:lnTo>
                      <a:lnTo>
                        <a:pt x="290" y="58"/>
                      </a:lnTo>
                      <a:lnTo>
                        <a:pt x="300" y="58"/>
                      </a:lnTo>
                      <a:lnTo>
                        <a:pt x="305" y="58"/>
                      </a:lnTo>
                      <a:lnTo>
                        <a:pt x="309" y="58"/>
                      </a:lnTo>
                      <a:lnTo>
                        <a:pt x="319" y="58"/>
                      </a:lnTo>
                      <a:lnTo>
                        <a:pt x="324" y="58"/>
                      </a:lnTo>
                      <a:lnTo>
                        <a:pt x="334" y="58"/>
                      </a:lnTo>
                      <a:lnTo>
                        <a:pt x="338" y="58"/>
                      </a:lnTo>
                      <a:lnTo>
                        <a:pt x="343" y="58"/>
                      </a:lnTo>
                      <a:lnTo>
                        <a:pt x="353" y="53"/>
                      </a:lnTo>
                      <a:lnTo>
                        <a:pt x="358" y="53"/>
                      </a:lnTo>
                      <a:lnTo>
                        <a:pt x="363" y="53"/>
                      </a:lnTo>
                      <a:lnTo>
                        <a:pt x="372" y="53"/>
                      </a:lnTo>
                      <a:lnTo>
                        <a:pt x="377" y="53"/>
                      </a:lnTo>
                      <a:lnTo>
                        <a:pt x="387" y="48"/>
                      </a:lnTo>
                      <a:lnTo>
                        <a:pt x="382" y="58"/>
                      </a:lnTo>
                      <a:lnTo>
                        <a:pt x="382" y="62"/>
                      </a:lnTo>
                      <a:lnTo>
                        <a:pt x="382" y="67"/>
                      </a:lnTo>
                      <a:lnTo>
                        <a:pt x="382" y="77"/>
                      </a:lnTo>
                      <a:lnTo>
                        <a:pt x="382" y="82"/>
                      </a:lnTo>
                      <a:lnTo>
                        <a:pt x="382" y="87"/>
                      </a:lnTo>
                      <a:lnTo>
                        <a:pt x="382" y="96"/>
                      </a:lnTo>
                      <a:lnTo>
                        <a:pt x="382" y="101"/>
                      </a:lnTo>
                      <a:lnTo>
                        <a:pt x="382" y="111"/>
                      </a:lnTo>
                      <a:lnTo>
                        <a:pt x="382" y="116"/>
                      </a:lnTo>
                      <a:lnTo>
                        <a:pt x="387" y="120"/>
                      </a:lnTo>
                      <a:lnTo>
                        <a:pt x="387" y="130"/>
                      </a:lnTo>
                      <a:lnTo>
                        <a:pt x="392" y="135"/>
                      </a:lnTo>
                      <a:lnTo>
                        <a:pt x="392" y="140"/>
                      </a:lnTo>
                      <a:lnTo>
                        <a:pt x="396" y="149"/>
                      </a:lnTo>
                      <a:lnTo>
                        <a:pt x="401" y="154"/>
                      </a:lnTo>
                      <a:lnTo>
                        <a:pt x="396" y="154"/>
                      </a:lnTo>
                      <a:lnTo>
                        <a:pt x="392" y="159"/>
                      </a:lnTo>
                      <a:lnTo>
                        <a:pt x="382" y="159"/>
                      </a:lnTo>
                      <a:lnTo>
                        <a:pt x="377" y="159"/>
                      </a:lnTo>
                      <a:lnTo>
                        <a:pt x="372" y="159"/>
                      </a:lnTo>
                      <a:lnTo>
                        <a:pt x="363" y="164"/>
                      </a:lnTo>
                      <a:lnTo>
                        <a:pt x="358" y="164"/>
                      </a:lnTo>
                      <a:lnTo>
                        <a:pt x="353" y="164"/>
                      </a:lnTo>
                      <a:lnTo>
                        <a:pt x="343" y="164"/>
                      </a:lnTo>
                      <a:lnTo>
                        <a:pt x="338" y="164"/>
                      </a:lnTo>
                      <a:lnTo>
                        <a:pt x="334" y="169"/>
                      </a:lnTo>
                      <a:lnTo>
                        <a:pt x="324" y="169"/>
                      </a:lnTo>
                      <a:lnTo>
                        <a:pt x="319" y="169"/>
                      </a:lnTo>
                      <a:lnTo>
                        <a:pt x="314" y="169"/>
                      </a:lnTo>
                      <a:lnTo>
                        <a:pt x="305" y="173"/>
                      </a:lnTo>
                      <a:lnTo>
                        <a:pt x="300" y="173"/>
                      </a:lnTo>
                      <a:lnTo>
                        <a:pt x="285" y="178"/>
                      </a:lnTo>
                      <a:lnTo>
                        <a:pt x="276" y="183"/>
                      </a:lnTo>
                      <a:lnTo>
                        <a:pt x="261" y="183"/>
                      </a:lnTo>
                      <a:lnTo>
                        <a:pt x="247" y="188"/>
                      </a:lnTo>
                      <a:lnTo>
                        <a:pt x="237" y="193"/>
                      </a:lnTo>
                      <a:lnTo>
                        <a:pt x="223" y="193"/>
                      </a:lnTo>
                      <a:lnTo>
                        <a:pt x="208" y="198"/>
                      </a:lnTo>
                      <a:lnTo>
                        <a:pt x="198" y="198"/>
                      </a:lnTo>
                      <a:lnTo>
                        <a:pt x="184" y="202"/>
                      </a:lnTo>
                      <a:lnTo>
                        <a:pt x="169" y="202"/>
                      </a:lnTo>
                      <a:lnTo>
                        <a:pt x="160" y="207"/>
                      </a:lnTo>
                      <a:lnTo>
                        <a:pt x="145" y="207"/>
                      </a:lnTo>
                      <a:lnTo>
                        <a:pt x="131" y="212"/>
                      </a:lnTo>
                      <a:lnTo>
                        <a:pt x="116" y="212"/>
                      </a:lnTo>
                      <a:lnTo>
                        <a:pt x="107" y="217"/>
                      </a:lnTo>
                      <a:lnTo>
                        <a:pt x="92" y="217"/>
                      </a:lnTo>
                      <a:lnTo>
                        <a:pt x="87" y="217"/>
                      </a:lnTo>
                      <a:lnTo>
                        <a:pt x="83" y="212"/>
                      </a:lnTo>
                      <a:lnTo>
                        <a:pt x="78" y="212"/>
                      </a:lnTo>
                      <a:lnTo>
                        <a:pt x="73" y="207"/>
                      </a:lnTo>
                      <a:lnTo>
                        <a:pt x="68" y="207"/>
                      </a:lnTo>
                      <a:lnTo>
                        <a:pt x="68" y="202"/>
                      </a:lnTo>
                      <a:lnTo>
                        <a:pt x="63" y="202"/>
                      </a:lnTo>
                      <a:lnTo>
                        <a:pt x="63" y="198"/>
                      </a:lnTo>
                      <a:lnTo>
                        <a:pt x="58" y="193"/>
                      </a:lnTo>
                      <a:lnTo>
                        <a:pt x="54" y="193"/>
                      </a:lnTo>
                      <a:lnTo>
                        <a:pt x="54" y="188"/>
                      </a:lnTo>
                      <a:lnTo>
                        <a:pt x="49" y="183"/>
                      </a:lnTo>
                      <a:lnTo>
                        <a:pt x="49" y="178"/>
                      </a:lnTo>
                      <a:lnTo>
                        <a:pt x="44" y="178"/>
                      </a:lnTo>
                      <a:lnTo>
                        <a:pt x="44" y="173"/>
                      </a:lnTo>
                      <a:lnTo>
                        <a:pt x="44" y="169"/>
                      </a:lnTo>
                      <a:lnTo>
                        <a:pt x="39" y="164"/>
                      </a:lnTo>
                      <a:lnTo>
                        <a:pt x="39" y="154"/>
                      </a:lnTo>
                      <a:lnTo>
                        <a:pt x="39" y="149"/>
                      </a:lnTo>
                      <a:lnTo>
                        <a:pt x="34" y="144"/>
                      </a:lnTo>
                      <a:lnTo>
                        <a:pt x="34" y="135"/>
                      </a:lnTo>
                      <a:lnTo>
                        <a:pt x="34" y="130"/>
                      </a:lnTo>
                      <a:lnTo>
                        <a:pt x="34" y="125"/>
                      </a:lnTo>
                      <a:lnTo>
                        <a:pt x="34" y="116"/>
                      </a:lnTo>
                      <a:lnTo>
                        <a:pt x="34" y="111"/>
                      </a:lnTo>
                      <a:lnTo>
                        <a:pt x="34" y="106"/>
                      </a:lnTo>
                      <a:lnTo>
                        <a:pt x="39" y="96"/>
                      </a:lnTo>
                      <a:lnTo>
                        <a:pt x="39" y="91"/>
                      </a:lnTo>
                      <a:lnTo>
                        <a:pt x="44" y="87"/>
                      </a:lnTo>
                      <a:lnTo>
                        <a:pt x="44" y="82"/>
                      </a:lnTo>
                      <a:lnTo>
                        <a:pt x="49" y="77"/>
                      </a:lnTo>
                      <a:lnTo>
                        <a:pt x="44" y="72"/>
                      </a:lnTo>
                      <a:lnTo>
                        <a:pt x="44" y="67"/>
                      </a:lnTo>
                      <a:lnTo>
                        <a:pt x="39" y="62"/>
                      </a:lnTo>
                      <a:lnTo>
                        <a:pt x="34" y="62"/>
                      </a:lnTo>
                      <a:lnTo>
                        <a:pt x="29" y="58"/>
                      </a:lnTo>
                      <a:lnTo>
                        <a:pt x="25" y="53"/>
                      </a:lnTo>
                      <a:lnTo>
                        <a:pt x="20" y="53"/>
                      </a:lnTo>
                      <a:lnTo>
                        <a:pt x="15" y="48"/>
                      </a:lnTo>
                      <a:lnTo>
                        <a:pt x="10" y="43"/>
                      </a:lnTo>
                      <a:lnTo>
                        <a:pt x="5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9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15" y="24"/>
                      </a:lnTo>
                      <a:lnTo>
                        <a:pt x="20" y="29"/>
                      </a:lnTo>
                      <a:lnTo>
                        <a:pt x="25" y="33"/>
                      </a:lnTo>
                      <a:lnTo>
                        <a:pt x="29" y="33"/>
                      </a:lnTo>
                      <a:lnTo>
                        <a:pt x="34" y="33"/>
                      </a:lnTo>
                      <a:lnTo>
                        <a:pt x="39" y="33"/>
                      </a:lnTo>
                      <a:lnTo>
                        <a:pt x="39" y="29"/>
                      </a:lnTo>
                      <a:lnTo>
                        <a:pt x="44" y="29"/>
                      </a:lnTo>
                      <a:lnTo>
                        <a:pt x="49" y="29"/>
                      </a:lnTo>
                      <a:lnTo>
                        <a:pt x="49" y="24"/>
                      </a:lnTo>
                      <a:lnTo>
                        <a:pt x="54" y="24"/>
                      </a:lnTo>
                      <a:lnTo>
                        <a:pt x="54" y="19"/>
                      </a:lnTo>
                      <a:lnTo>
                        <a:pt x="58" y="19"/>
                      </a:lnTo>
                      <a:lnTo>
                        <a:pt x="63" y="14"/>
                      </a:lnTo>
                      <a:lnTo>
                        <a:pt x="68" y="14"/>
                      </a:lnTo>
                      <a:lnTo>
                        <a:pt x="73" y="9"/>
                      </a:lnTo>
                      <a:lnTo>
                        <a:pt x="78" y="9"/>
                      </a:lnTo>
                      <a:lnTo>
                        <a:pt x="83" y="4"/>
                      </a:lnTo>
                      <a:lnTo>
                        <a:pt x="87" y="4"/>
                      </a:lnTo>
                      <a:lnTo>
                        <a:pt x="92" y="4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7" y="0"/>
                      </a:lnTo>
                      <a:lnTo>
                        <a:pt x="112" y="0"/>
                      </a:lnTo>
                      <a:lnTo>
                        <a:pt x="116" y="0"/>
                      </a:lnTo>
                      <a:lnTo>
                        <a:pt x="121" y="0"/>
                      </a:lnTo>
                      <a:lnTo>
                        <a:pt x="126" y="0"/>
                      </a:lnTo>
                      <a:lnTo>
                        <a:pt x="131" y="0"/>
                      </a:lnTo>
                      <a:lnTo>
                        <a:pt x="136" y="4"/>
                      </a:lnTo>
                      <a:lnTo>
                        <a:pt x="141" y="4"/>
                      </a:lnTo>
                      <a:lnTo>
                        <a:pt x="141" y="9"/>
                      </a:lnTo>
                      <a:lnTo>
                        <a:pt x="145" y="9"/>
                      </a:lnTo>
                      <a:lnTo>
                        <a:pt x="150" y="14"/>
                      </a:lnTo>
                      <a:lnTo>
                        <a:pt x="155" y="19"/>
                      </a:lnTo>
                      <a:lnTo>
                        <a:pt x="160" y="24"/>
                      </a:lnTo>
                      <a:lnTo>
                        <a:pt x="165" y="24"/>
                      </a:lnTo>
                      <a:lnTo>
                        <a:pt x="165" y="29"/>
                      </a:lnTo>
                      <a:lnTo>
                        <a:pt x="169" y="33"/>
                      </a:lnTo>
                      <a:lnTo>
                        <a:pt x="169" y="38"/>
                      </a:lnTo>
                      <a:lnTo>
                        <a:pt x="174" y="38"/>
                      </a:lnTo>
                      <a:lnTo>
                        <a:pt x="174" y="43"/>
                      </a:lnTo>
                      <a:lnTo>
                        <a:pt x="213" y="67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2252">
                  <a:extLst>
                    <a:ext uri="{FF2B5EF4-FFF2-40B4-BE49-F238E27FC236}">
                      <a16:creationId xmlns:a16="http://schemas.microsoft.com/office/drawing/2014/main" id="{1FA1859F-189F-42DB-8ED7-5D7D8B898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" y="3214"/>
                  <a:ext cx="63" cy="5"/>
                </a:xfrm>
                <a:custGeom>
                  <a:avLst/>
                  <a:gdLst>
                    <a:gd name="T0" fmla="*/ 0 w 63"/>
                    <a:gd name="T1" fmla="*/ 5 h 5"/>
                    <a:gd name="T2" fmla="*/ 5 w 63"/>
                    <a:gd name="T3" fmla="*/ 5 h 5"/>
                    <a:gd name="T4" fmla="*/ 5 w 63"/>
                    <a:gd name="T5" fmla="*/ 5 h 5"/>
                    <a:gd name="T6" fmla="*/ 10 w 63"/>
                    <a:gd name="T7" fmla="*/ 5 h 5"/>
                    <a:gd name="T8" fmla="*/ 14 w 63"/>
                    <a:gd name="T9" fmla="*/ 5 h 5"/>
                    <a:gd name="T10" fmla="*/ 19 w 63"/>
                    <a:gd name="T11" fmla="*/ 5 h 5"/>
                    <a:gd name="T12" fmla="*/ 24 w 63"/>
                    <a:gd name="T13" fmla="*/ 5 h 5"/>
                    <a:gd name="T14" fmla="*/ 29 w 63"/>
                    <a:gd name="T15" fmla="*/ 5 h 5"/>
                    <a:gd name="T16" fmla="*/ 34 w 63"/>
                    <a:gd name="T17" fmla="*/ 5 h 5"/>
                    <a:gd name="T18" fmla="*/ 39 w 63"/>
                    <a:gd name="T19" fmla="*/ 5 h 5"/>
                    <a:gd name="T20" fmla="*/ 43 w 63"/>
                    <a:gd name="T21" fmla="*/ 5 h 5"/>
                    <a:gd name="T22" fmla="*/ 43 w 63"/>
                    <a:gd name="T23" fmla="*/ 5 h 5"/>
                    <a:gd name="T24" fmla="*/ 48 w 63"/>
                    <a:gd name="T25" fmla="*/ 5 h 5"/>
                    <a:gd name="T26" fmla="*/ 53 w 63"/>
                    <a:gd name="T27" fmla="*/ 5 h 5"/>
                    <a:gd name="T28" fmla="*/ 58 w 63"/>
                    <a:gd name="T29" fmla="*/ 0 h 5"/>
                    <a:gd name="T30" fmla="*/ 63 w 63"/>
                    <a:gd name="T31" fmla="*/ 0 h 5"/>
                    <a:gd name="T32" fmla="*/ 63 w 63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5"/>
                    <a:gd name="T53" fmla="*/ 63 w 63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5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3" y="5"/>
                      </a:lnTo>
                      <a:lnTo>
                        <a:pt x="58" y="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Freeform 2253">
                  <a:extLst>
                    <a:ext uri="{FF2B5EF4-FFF2-40B4-BE49-F238E27FC236}">
                      <a16:creationId xmlns:a16="http://schemas.microsoft.com/office/drawing/2014/main" id="{87620998-6B5D-49C6-BBD6-96FF273F45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" y="3200"/>
                  <a:ext cx="111" cy="14"/>
                </a:xfrm>
                <a:custGeom>
                  <a:avLst/>
                  <a:gdLst>
                    <a:gd name="T0" fmla="*/ 0 w 111"/>
                    <a:gd name="T1" fmla="*/ 14 h 14"/>
                    <a:gd name="T2" fmla="*/ 9 w 111"/>
                    <a:gd name="T3" fmla="*/ 10 h 14"/>
                    <a:gd name="T4" fmla="*/ 14 w 111"/>
                    <a:gd name="T5" fmla="*/ 10 h 14"/>
                    <a:gd name="T6" fmla="*/ 24 w 111"/>
                    <a:gd name="T7" fmla="*/ 10 h 14"/>
                    <a:gd name="T8" fmla="*/ 29 w 111"/>
                    <a:gd name="T9" fmla="*/ 10 h 14"/>
                    <a:gd name="T10" fmla="*/ 33 w 111"/>
                    <a:gd name="T11" fmla="*/ 10 h 14"/>
                    <a:gd name="T12" fmla="*/ 43 w 111"/>
                    <a:gd name="T13" fmla="*/ 10 h 14"/>
                    <a:gd name="T14" fmla="*/ 48 w 111"/>
                    <a:gd name="T15" fmla="*/ 10 h 14"/>
                    <a:gd name="T16" fmla="*/ 58 w 111"/>
                    <a:gd name="T17" fmla="*/ 10 h 14"/>
                    <a:gd name="T18" fmla="*/ 62 w 111"/>
                    <a:gd name="T19" fmla="*/ 10 h 14"/>
                    <a:gd name="T20" fmla="*/ 67 w 111"/>
                    <a:gd name="T21" fmla="*/ 10 h 14"/>
                    <a:gd name="T22" fmla="*/ 77 w 111"/>
                    <a:gd name="T23" fmla="*/ 5 h 14"/>
                    <a:gd name="T24" fmla="*/ 82 w 111"/>
                    <a:gd name="T25" fmla="*/ 5 h 14"/>
                    <a:gd name="T26" fmla="*/ 87 w 111"/>
                    <a:gd name="T27" fmla="*/ 5 h 14"/>
                    <a:gd name="T28" fmla="*/ 96 w 111"/>
                    <a:gd name="T29" fmla="*/ 5 h 14"/>
                    <a:gd name="T30" fmla="*/ 101 w 111"/>
                    <a:gd name="T31" fmla="*/ 5 h 14"/>
                    <a:gd name="T32" fmla="*/ 111 w 111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14"/>
                    <a:gd name="T53" fmla="*/ 111 w 111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14">
                      <a:moveTo>
                        <a:pt x="0" y="14"/>
                      </a:move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43" y="10"/>
                      </a:lnTo>
                      <a:lnTo>
                        <a:pt x="48" y="10"/>
                      </a:lnTo>
                      <a:lnTo>
                        <a:pt x="58" y="10"/>
                      </a:lnTo>
                      <a:lnTo>
                        <a:pt x="62" y="10"/>
                      </a:lnTo>
                      <a:lnTo>
                        <a:pt x="67" y="10"/>
                      </a:lnTo>
                      <a:lnTo>
                        <a:pt x="77" y="5"/>
                      </a:lnTo>
                      <a:lnTo>
                        <a:pt x="82" y="5"/>
                      </a:lnTo>
                      <a:lnTo>
                        <a:pt x="87" y="5"/>
                      </a:lnTo>
                      <a:lnTo>
                        <a:pt x="96" y="5"/>
                      </a:lnTo>
                      <a:lnTo>
                        <a:pt x="101" y="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Freeform 2254">
                  <a:extLst>
                    <a:ext uri="{FF2B5EF4-FFF2-40B4-BE49-F238E27FC236}">
                      <a16:creationId xmlns:a16="http://schemas.microsoft.com/office/drawing/2014/main" id="{94CFA743-B8C1-436E-A0E1-C3E9CB49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3" y="3200"/>
                  <a:ext cx="19" cy="106"/>
                </a:xfrm>
                <a:custGeom>
                  <a:avLst/>
                  <a:gdLst>
                    <a:gd name="T0" fmla="*/ 5 w 19"/>
                    <a:gd name="T1" fmla="*/ 0 h 106"/>
                    <a:gd name="T2" fmla="*/ 0 w 19"/>
                    <a:gd name="T3" fmla="*/ 10 h 106"/>
                    <a:gd name="T4" fmla="*/ 0 w 19"/>
                    <a:gd name="T5" fmla="*/ 14 h 106"/>
                    <a:gd name="T6" fmla="*/ 0 w 19"/>
                    <a:gd name="T7" fmla="*/ 19 h 106"/>
                    <a:gd name="T8" fmla="*/ 0 w 19"/>
                    <a:gd name="T9" fmla="*/ 29 h 106"/>
                    <a:gd name="T10" fmla="*/ 0 w 19"/>
                    <a:gd name="T11" fmla="*/ 34 h 106"/>
                    <a:gd name="T12" fmla="*/ 0 w 19"/>
                    <a:gd name="T13" fmla="*/ 39 h 106"/>
                    <a:gd name="T14" fmla="*/ 0 w 19"/>
                    <a:gd name="T15" fmla="*/ 48 h 106"/>
                    <a:gd name="T16" fmla="*/ 0 w 19"/>
                    <a:gd name="T17" fmla="*/ 53 h 106"/>
                    <a:gd name="T18" fmla="*/ 0 w 19"/>
                    <a:gd name="T19" fmla="*/ 63 h 106"/>
                    <a:gd name="T20" fmla="*/ 0 w 19"/>
                    <a:gd name="T21" fmla="*/ 68 h 106"/>
                    <a:gd name="T22" fmla="*/ 5 w 19"/>
                    <a:gd name="T23" fmla="*/ 72 h 106"/>
                    <a:gd name="T24" fmla="*/ 5 w 19"/>
                    <a:gd name="T25" fmla="*/ 82 h 106"/>
                    <a:gd name="T26" fmla="*/ 10 w 19"/>
                    <a:gd name="T27" fmla="*/ 87 h 106"/>
                    <a:gd name="T28" fmla="*/ 10 w 19"/>
                    <a:gd name="T29" fmla="*/ 92 h 106"/>
                    <a:gd name="T30" fmla="*/ 14 w 19"/>
                    <a:gd name="T31" fmla="*/ 101 h 106"/>
                    <a:gd name="T32" fmla="*/ 19 w 19"/>
                    <a:gd name="T33" fmla="*/ 106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6"/>
                    <a:gd name="T53" fmla="*/ 19 w 19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6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63"/>
                      </a:lnTo>
                      <a:lnTo>
                        <a:pt x="0" y="68"/>
                      </a:lnTo>
                      <a:lnTo>
                        <a:pt x="5" y="72"/>
                      </a:lnTo>
                      <a:lnTo>
                        <a:pt x="5" y="82"/>
                      </a:lnTo>
                      <a:lnTo>
                        <a:pt x="10" y="87"/>
                      </a:lnTo>
                      <a:lnTo>
                        <a:pt x="10" y="92"/>
                      </a:lnTo>
                      <a:lnTo>
                        <a:pt x="14" y="101"/>
                      </a:lnTo>
                      <a:lnTo>
                        <a:pt x="19" y="10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Freeform 2255">
                  <a:extLst>
                    <a:ext uri="{FF2B5EF4-FFF2-40B4-BE49-F238E27FC236}">
                      <a16:creationId xmlns:a16="http://schemas.microsoft.com/office/drawing/2014/main" id="{064AB1E3-28D6-4C35-8897-615B52657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1" y="3306"/>
                  <a:ext cx="101" cy="19"/>
                </a:xfrm>
                <a:custGeom>
                  <a:avLst/>
                  <a:gdLst>
                    <a:gd name="T0" fmla="*/ 101 w 101"/>
                    <a:gd name="T1" fmla="*/ 0 h 19"/>
                    <a:gd name="T2" fmla="*/ 96 w 101"/>
                    <a:gd name="T3" fmla="*/ 0 h 19"/>
                    <a:gd name="T4" fmla="*/ 92 w 101"/>
                    <a:gd name="T5" fmla="*/ 5 h 19"/>
                    <a:gd name="T6" fmla="*/ 82 w 101"/>
                    <a:gd name="T7" fmla="*/ 5 h 19"/>
                    <a:gd name="T8" fmla="*/ 77 w 101"/>
                    <a:gd name="T9" fmla="*/ 5 h 19"/>
                    <a:gd name="T10" fmla="*/ 72 w 101"/>
                    <a:gd name="T11" fmla="*/ 5 h 19"/>
                    <a:gd name="T12" fmla="*/ 63 w 101"/>
                    <a:gd name="T13" fmla="*/ 10 h 19"/>
                    <a:gd name="T14" fmla="*/ 58 w 101"/>
                    <a:gd name="T15" fmla="*/ 10 h 19"/>
                    <a:gd name="T16" fmla="*/ 53 w 101"/>
                    <a:gd name="T17" fmla="*/ 10 h 19"/>
                    <a:gd name="T18" fmla="*/ 43 w 101"/>
                    <a:gd name="T19" fmla="*/ 10 h 19"/>
                    <a:gd name="T20" fmla="*/ 38 w 101"/>
                    <a:gd name="T21" fmla="*/ 10 h 19"/>
                    <a:gd name="T22" fmla="*/ 34 w 101"/>
                    <a:gd name="T23" fmla="*/ 15 h 19"/>
                    <a:gd name="T24" fmla="*/ 24 w 101"/>
                    <a:gd name="T25" fmla="*/ 15 h 19"/>
                    <a:gd name="T26" fmla="*/ 19 w 101"/>
                    <a:gd name="T27" fmla="*/ 15 h 19"/>
                    <a:gd name="T28" fmla="*/ 14 w 101"/>
                    <a:gd name="T29" fmla="*/ 15 h 19"/>
                    <a:gd name="T30" fmla="*/ 5 w 101"/>
                    <a:gd name="T31" fmla="*/ 19 h 19"/>
                    <a:gd name="T32" fmla="*/ 0 w 101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19"/>
                    <a:gd name="T53" fmla="*/ 101 w 10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19">
                      <a:moveTo>
                        <a:pt x="101" y="0"/>
                      </a:moveTo>
                      <a:lnTo>
                        <a:pt x="96" y="0"/>
                      </a:ln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5"/>
                      </a:lnTo>
                      <a:lnTo>
                        <a:pt x="72" y="5"/>
                      </a:lnTo>
                      <a:lnTo>
                        <a:pt x="63" y="10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3" y="10"/>
                      </a:lnTo>
                      <a:lnTo>
                        <a:pt x="38" y="10"/>
                      </a:lnTo>
                      <a:lnTo>
                        <a:pt x="34" y="15"/>
                      </a:lnTo>
                      <a:lnTo>
                        <a:pt x="24" y="15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Freeform 2256">
                  <a:extLst>
                    <a:ext uri="{FF2B5EF4-FFF2-40B4-BE49-F238E27FC236}">
                      <a16:creationId xmlns:a16="http://schemas.microsoft.com/office/drawing/2014/main" id="{CD536B29-C8A9-438F-8BEC-DE7CA295D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3" y="3325"/>
                  <a:ext cx="208" cy="44"/>
                </a:xfrm>
                <a:custGeom>
                  <a:avLst/>
                  <a:gdLst>
                    <a:gd name="T0" fmla="*/ 208 w 208"/>
                    <a:gd name="T1" fmla="*/ 0 h 44"/>
                    <a:gd name="T2" fmla="*/ 193 w 208"/>
                    <a:gd name="T3" fmla="*/ 5 h 44"/>
                    <a:gd name="T4" fmla="*/ 184 w 208"/>
                    <a:gd name="T5" fmla="*/ 10 h 44"/>
                    <a:gd name="T6" fmla="*/ 169 w 208"/>
                    <a:gd name="T7" fmla="*/ 10 h 44"/>
                    <a:gd name="T8" fmla="*/ 155 w 208"/>
                    <a:gd name="T9" fmla="*/ 15 h 44"/>
                    <a:gd name="T10" fmla="*/ 145 w 208"/>
                    <a:gd name="T11" fmla="*/ 20 h 44"/>
                    <a:gd name="T12" fmla="*/ 131 w 208"/>
                    <a:gd name="T13" fmla="*/ 20 h 44"/>
                    <a:gd name="T14" fmla="*/ 116 w 208"/>
                    <a:gd name="T15" fmla="*/ 25 h 44"/>
                    <a:gd name="T16" fmla="*/ 106 w 208"/>
                    <a:gd name="T17" fmla="*/ 25 h 44"/>
                    <a:gd name="T18" fmla="*/ 92 w 208"/>
                    <a:gd name="T19" fmla="*/ 29 h 44"/>
                    <a:gd name="T20" fmla="*/ 77 w 208"/>
                    <a:gd name="T21" fmla="*/ 29 h 44"/>
                    <a:gd name="T22" fmla="*/ 68 w 208"/>
                    <a:gd name="T23" fmla="*/ 34 h 44"/>
                    <a:gd name="T24" fmla="*/ 53 w 208"/>
                    <a:gd name="T25" fmla="*/ 34 h 44"/>
                    <a:gd name="T26" fmla="*/ 39 w 208"/>
                    <a:gd name="T27" fmla="*/ 39 h 44"/>
                    <a:gd name="T28" fmla="*/ 24 w 208"/>
                    <a:gd name="T29" fmla="*/ 39 h 44"/>
                    <a:gd name="T30" fmla="*/ 15 w 208"/>
                    <a:gd name="T31" fmla="*/ 44 h 44"/>
                    <a:gd name="T32" fmla="*/ 0 w 208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8"/>
                    <a:gd name="T52" fmla="*/ 0 h 44"/>
                    <a:gd name="T53" fmla="*/ 208 w 208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8" h="44">
                      <a:moveTo>
                        <a:pt x="208" y="0"/>
                      </a:moveTo>
                      <a:lnTo>
                        <a:pt x="193" y="5"/>
                      </a:lnTo>
                      <a:lnTo>
                        <a:pt x="184" y="10"/>
                      </a:lnTo>
                      <a:lnTo>
                        <a:pt x="169" y="10"/>
                      </a:lnTo>
                      <a:lnTo>
                        <a:pt x="155" y="15"/>
                      </a:lnTo>
                      <a:lnTo>
                        <a:pt x="145" y="20"/>
                      </a:lnTo>
                      <a:lnTo>
                        <a:pt x="131" y="20"/>
                      </a:lnTo>
                      <a:lnTo>
                        <a:pt x="116" y="25"/>
                      </a:lnTo>
                      <a:lnTo>
                        <a:pt x="106" y="25"/>
                      </a:lnTo>
                      <a:lnTo>
                        <a:pt x="92" y="29"/>
                      </a:lnTo>
                      <a:lnTo>
                        <a:pt x="77" y="29"/>
                      </a:lnTo>
                      <a:lnTo>
                        <a:pt x="68" y="34"/>
                      </a:lnTo>
                      <a:lnTo>
                        <a:pt x="53" y="34"/>
                      </a:lnTo>
                      <a:lnTo>
                        <a:pt x="39" y="39"/>
                      </a:lnTo>
                      <a:lnTo>
                        <a:pt x="24" y="39"/>
                      </a:lnTo>
                      <a:lnTo>
                        <a:pt x="15" y="44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Freeform 2257">
                  <a:extLst>
                    <a:ext uri="{FF2B5EF4-FFF2-40B4-BE49-F238E27FC236}">
                      <a16:creationId xmlns:a16="http://schemas.microsoft.com/office/drawing/2014/main" id="{9A3CEF2F-53AC-439A-9D83-DD96181AE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5" y="3325"/>
                  <a:ext cx="48" cy="44"/>
                </a:xfrm>
                <a:custGeom>
                  <a:avLst/>
                  <a:gdLst>
                    <a:gd name="T0" fmla="*/ 48 w 48"/>
                    <a:gd name="T1" fmla="*/ 44 h 44"/>
                    <a:gd name="T2" fmla="*/ 43 w 48"/>
                    <a:gd name="T3" fmla="*/ 44 h 44"/>
                    <a:gd name="T4" fmla="*/ 39 w 48"/>
                    <a:gd name="T5" fmla="*/ 39 h 44"/>
                    <a:gd name="T6" fmla="*/ 39 w 48"/>
                    <a:gd name="T7" fmla="*/ 39 h 44"/>
                    <a:gd name="T8" fmla="*/ 34 w 48"/>
                    <a:gd name="T9" fmla="*/ 39 h 44"/>
                    <a:gd name="T10" fmla="*/ 29 w 48"/>
                    <a:gd name="T11" fmla="*/ 34 h 44"/>
                    <a:gd name="T12" fmla="*/ 24 w 48"/>
                    <a:gd name="T13" fmla="*/ 34 h 44"/>
                    <a:gd name="T14" fmla="*/ 24 w 48"/>
                    <a:gd name="T15" fmla="*/ 29 h 44"/>
                    <a:gd name="T16" fmla="*/ 19 w 48"/>
                    <a:gd name="T17" fmla="*/ 29 h 44"/>
                    <a:gd name="T18" fmla="*/ 19 w 48"/>
                    <a:gd name="T19" fmla="*/ 25 h 44"/>
                    <a:gd name="T20" fmla="*/ 14 w 48"/>
                    <a:gd name="T21" fmla="*/ 20 h 44"/>
                    <a:gd name="T22" fmla="*/ 10 w 48"/>
                    <a:gd name="T23" fmla="*/ 20 h 44"/>
                    <a:gd name="T24" fmla="*/ 10 w 48"/>
                    <a:gd name="T25" fmla="*/ 15 h 44"/>
                    <a:gd name="T26" fmla="*/ 5 w 48"/>
                    <a:gd name="T27" fmla="*/ 10 h 44"/>
                    <a:gd name="T28" fmla="*/ 5 w 48"/>
                    <a:gd name="T29" fmla="*/ 5 h 44"/>
                    <a:gd name="T30" fmla="*/ 0 w 48"/>
                    <a:gd name="T31" fmla="*/ 5 h 44"/>
                    <a:gd name="T32" fmla="*/ 0 w 48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44"/>
                    <a:gd name="T53" fmla="*/ 48 w 48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44">
                      <a:moveTo>
                        <a:pt x="48" y="44"/>
                      </a:moveTo>
                      <a:lnTo>
                        <a:pt x="43" y="44"/>
                      </a:lnTo>
                      <a:lnTo>
                        <a:pt x="39" y="39"/>
                      </a:lnTo>
                      <a:lnTo>
                        <a:pt x="34" y="39"/>
                      </a:lnTo>
                      <a:lnTo>
                        <a:pt x="29" y="34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9" y="25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Freeform 2258">
                  <a:extLst>
                    <a:ext uri="{FF2B5EF4-FFF2-40B4-BE49-F238E27FC236}">
                      <a16:creationId xmlns:a16="http://schemas.microsoft.com/office/drawing/2014/main" id="{E8C26287-803F-405E-A869-FF46E0B2F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5" y="3229"/>
                  <a:ext cx="15" cy="96"/>
                </a:xfrm>
                <a:custGeom>
                  <a:avLst/>
                  <a:gdLst>
                    <a:gd name="T0" fmla="*/ 10 w 15"/>
                    <a:gd name="T1" fmla="*/ 96 h 96"/>
                    <a:gd name="T2" fmla="*/ 10 w 15"/>
                    <a:gd name="T3" fmla="*/ 92 h 96"/>
                    <a:gd name="T4" fmla="*/ 5 w 15"/>
                    <a:gd name="T5" fmla="*/ 87 h 96"/>
                    <a:gd name="T6" fmla="*/ 5 w 15"/>
                    <a:gd name="T7" fmla="*/ 77 h 96"/>
                    <a:gd name="T8" fmla="*/ 5 w 15"/>
                    <a:gd name="T9" fmla="*/ 72 h 96"/>
                    <a:gd name="T10" fmla="*/ 0 w 15"/>
                    <a:gd name="T11" fmla="*/ 67 h 96"/>
                    <a:gd name="T12" fmla="*/ 0 w 15"/>
                    <a:gd name="T13" fmla="*/ 58 h 96"/>
                    <a:gd name="T14" fmla="*/ 0 w 15"/>
                    <a:gd name="T15" fmla="*/ 53 h 96"/>
                    <a:gd name="T16" fmla="*/ 0 w 15"/>
                    <a:gd name="T17" fmla="*/ 48 h 96"/>
                    <a:gd name="T18" fmla="*/ 0 w 15"/>
                    <a:gd name="T19" fmla="*/ 39 h 96"/>
                    <a:gd name="T20" fmla="*/ 0 w 15"/>
                    <a:gd name="T21" fmla="*/ 34 h 96"/>
                    <a:gd name="T22" fmla="*/ 0 w 15"/>
                    <a:gd name="T23" fmla="*/ 29 h 96"/>
                    <a:gd name="T24" fmla="*/ 5 w 15"/>
                    <a:gd name="T25" fmla="*/ 19 h 96"/>
                    <a:gd name="T26" fmla="*/ 5 w 15"/>
                    <a:gd name="T27" fmla="*/ 14 h 96"/>
                    <a:gd name="T28" fmla="*/ 10 w 15"/>
                    <a:gd name="T29" fmla="*/ 10 h 96"/>
                    <a:gd name="T30" fmla="*/ 10 w 15"/>
                    <a:gd name="T31" fmla="*/ 5 h 96"/>
                    <a:gd name="T32" fmla="*/ 15 w 15"/>
                    <a:gd name="T33" fmla="*/ 0 h 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96"/>
                    <a:gd name="T53" fmla="*/ 15 w 15"/>
                    <a:gd name="T54" fmla="*/ 96 h 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96">
                      <a:moveTo>
                        <a:pt x="10" y="96"/>
                      </a:moveTo>
                      <a:lnTo>
                        <a:pt x="10" y="92"/>
                      </a:lnTo>
                      <a:lnTo>
                        <a:pt x="5" y="87"/>
                      </a:lnTo>
                      <a:lnTo>
                        <a:pt x="5" y="77"/>
                      </a:lnTo>
                      <a:lnTo>
                        <a:pt x="5" y="72"/>
                      </a:lnTo>
                      <a:lnTo>
                        <a:pt x="0" y="67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Freeform 2259">
                  <a:extLst>
                    <a:ext uri="{FF2B5EF4-FFF2-40B4-BE49-F238E27FC236}">
                      <a16:creationId xmlns:a16="http://schemas.microsoft.com/office/drawing/2014/main" id="{E9000196-D9D9-4665-9992-B71FEE3E9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1" y="3161"/>
                  <a:ext cx="49" cy="68"/>
                </a:xfrm>
                <a:custGeom>
                  <a:avLst/>
                  <a:gdLst>
                    <a:gd name="T0" fmla="*/ 49 w 49"/>
                    <a:gd name="T1" fmla="*/ 68 h 68"/>
                    <a:gd name="T2" fmla="*/ 44 w 49"/>
                    <a:gd name="T3" fmla="*/ 63 h 68"/>
                    <a:gd name="T4" fmla="*/ 44 w 49"/>
                    <a:gd name="T5" fmla="*/ 58 h 68"/>
                    <a:gd name="T6" fmla="*/ 39 w 49"/>
                    <a:gd name="T7" fmla="*/ 53 h 68"/>
                    <a:gd name="T8" fmla="*/ 34 w 49"/>
                    <a:gd name="T9" fmla="*/ 53 h 68"/>
                    <a:gd name="T10" fmla="*/ 29 w 49"/>
                    <a:gd name="T11" fmla="*/ 49 h 68"/>
                    <a:gd name="T12" fmla="*/ 25 w 49"/>
                    <a:gd name="T13" fmla="*/ 44 h 68"/>
                    <a:gd name="T14" fmla="*/ 20 w 49"/>
                    <a:gd name="T15" fmla="*/ 44 h 68"/>
                    <a:gd name="T16" fmla="*/ 15 w 49"/>
                    <a:gd name="T17" fmla="*/ 39 h 68"/>
                    <a:gd name="T18" fmla="*/ 10 w 49"/>
                    <a:gd name="T19" fmla="*/ 34 h 68"/>
                    <a:gd name="T20" fmla="*/ 5 w 49"/>
                    <a:gd name="T21" fmla="*/ 29 h 68"/>
                    <a:gd name="T22" fmla="*/ 0 w 49"/>
                    <a:gd name="T23" fmla="*/ 24 h 68"/>
                    <a:gd name="T24" fmla="*/ 0 w 49"/>
                    <a:gd name="T25" fmla="*/ 24 h 68"/>
                    <a:gd name="T26" fmla="*/ 0 w 49"/>
                    <a:gd name="T27" fmla="*/ 20 h 68"/>
                    <a:gd name="T28" fmla="*/ 0 w 49"/>
                    <a:gd name="T29" fmla="*/ 10 h 68"/>
                    <a:gd name="T30" fmla="*/ 0 w 49"/>
                    <a:gd name="T31" fmla="*/ 5 h 68"/>
                    <a:gd name="T32" fmla="*/ 5 w 49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68"/>
                    <a:gd name="T53" fmla="*/ 49 w 49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68">
                      <a:moveTo>
                        <a:pt x="49" y="68"/>
                      </a:moveTo>
                      <a:lnTo>
                        <a:pt x="44" y="63"/>
                      </a:lnTo>
                      <a:lnTo>
                        <a:pt x="44" y="58"/>
                      </a:lnTo>
                      <a:lnTo>
                        <a:pt x="39" y="53"/>
                      </a:lnTo>
                      <a:lnTo>
                        <a:pt x="34" y="53"/>
                      </a:lnTo>
                      <a:lnTo>
                        <a:pt x="29" y="49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5" y="39"/>
                      </a:lnTo>
                      <a:lnTo>
                        <a:pt x="10" y="34"/>
                      </a:lnTo>
                      <a:lnTo>
                        <a:pt x="5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Freeform 2260">
                  <a:extLst>
                    <a:ext uri="{FF2B5EF4-FFF2-40B4-BE49-F238E27FC236}">
                      <a16:creationId xmlns:a16="http://schemas.microsoft.com/office/drawing/2014/main" id="{3DAA03A3-D2E1-40EF-9BEC-DC11A352A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6" y="3161"/>
                  <a:ext cx="29" cy="24"/>
                </a:xfrm>
                <a:custGeom>
                  <a:avLst/>
                  <a:gdLst>
                    <a:gd name="T0" fmla="*/ 0 w 29"/>
                    <a:gd name="T1" fmla="*/ 0 h 24"/>
                    <a:gd name="T2" fmla="*/ 0 w 29"/>
                    <a:gd name="T3" fmla="*/ 0 h 24"/>
                    <a:gd name="T4" fmla="*/ 5 w 29"/>
                    <a:gd name="T5" fmla="*/ 5 h 24"/>
                    <a:gd name="T6" fmla="*/ 5 w 29"/>
                    <a:gd name="T7" fmla="*/ 5 h 24"/>
                    <a:gd name="T8" fmla="*/ 5 w 29"/>
                    <a:gd name="T9" fmla="*/ 10 h 24"/>
                    <a:gd name="T10" fmla="*/ 5 w 29"/>
                    <a:gd name="T11" fmla="*/ 10 h 24"/>
                    <a:gd name="T12" fmla="*/ 10 w 29"/>
                    <a:gd name="T13" fmla="*/ 15 h 24"/>
                    <a:gd name="T14" fmla="*/ 10 w 29"/>
                    <a:gd name="T15" fmla="*/ 15 h 24"/>
                    <a:gd name="T16" fmla="*/ 10 w 29"/>
                    <a:gd name="T17" fmla="*/ 15 h 24"/>
                    <a:gd name="T18" fmla="*/ 15 w 29"/>
                    <a:gd name="T19" fmla="*/ 20 h 24"/>
                    <a:gd name="T20" fmla="*/ 15 w 29"/>
                    <a:gd name="T21" fmla="*/ 20 h 24"/>
                    <a:gd name="T22" fmla="*/ 15 w 29"/>
                    <a:gd name="T23" fmla="*/ 20 h 24"/>
                    <a:gd name="T24" fmla="*/ 20 w 29"/>
                    <a:gd name="T25" fmla="*/ 24 h 24"/>
                    <a:gd name="T26" fmla="*/ 20 w 29"/>
                    <a:gd name="T27" fmla="*/ 24 h 24"/>
                    <a:gd name="T28" fmla="*/ 24 w 29"/>
                    <a:gd name="T29" fmla="*/ 24 h 24"/>
                    <a:gd name="T30" fmla="*/ 24 w 29"/>
                    <a:gd name="T31" fmla="*/ 24 h 24"/>
                    <a:gd name="T32" fmla="*/ 29 w 2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4"/>
                    <a:gd name="T53" fmla="*/ 29 w 2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0" y="15"/>
                      </a:lnTo>
                      <a:lnTo>
                        <a:pt x="15" y="20"/>
                      </a:lnTo>
                      <a:lnTo>
                        <a:pt x="20" y="24"/>
                      </a:lnTo>
                      <a:lnTo>
                        <a:pt x="24" y="24"/>
                      </a:lnTo>
                      <a:lnTo>
                        <a:pt x="29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Freeform 2261">
                  <a:extLst>
                    <a:ext uri="{FF2B5EF4-FFF2-40B4-BE49-F238E27FC236}">
                      <a16:creationId xmlns:a16="http://schemas.microsoft.com/office/drawing/2014/main" id="{D8061265-C10B-477D-8119-906BDF07D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5" y="3171"/>
                  <a:ext cx="20" cy="14"/>
                </a:xfrm>
                <a:custGeom>
                  <a:avLst/>
                  <a:gdLst>
                    <a:gd name="T0" fmla="*/ 0 w 20"/>
                    <a:gd name="T1" fmla="*/ 14 h 14"/>
                    <a:gd name="T2" fmla="*/ 0 w 20"/>
                    <a:gd name="T3" fmla="*/ 14 h 14"/>
                    <a:gd name="T4" fmla="*/ 5 w 20"/>
                    <a:gd name="T5" fmla="*/ 14 h 14"/>
                    <a:gd name="T6" fmla="*/ 5 w 20"/>
                    <a:gd name="T7" fmla="*/ 14 h 14"/>
                    <a:gd name="T8" fmla="*/ 5 w 20"/>
                    <a:gd name="T9" fmla="*/ 10 h 14"/>
                    <a:gd name="T10" fmla="*/ 10 w 20"/>
                    <a:gd name="T11" fmla="*/ 10 h 14"/>
                    <a:gd name="T12" fmla="*/ 10 w 20"/>
                    <a:gd name="T13" fmla="*/ 10 h 14"/>
                    <a:gd name="T14" fmla="*/ 10 w 20"/>
                    <a:gd name="T15" fmla="*/ 10 h 14"/>
                    <a:gd name="T16" fmla="*/ 15 w 20"/>
                    <a:gd name="T17" fmla="*/ 10 h 14"/>
                    <a:gd name="T18" fmla="*/ 15 w 20"/>
                    <a:gd name="T19" fmla="*/ 10 h 14"/>
                    <a:gd name="T20" fmla="*/ 15 w 20"/>
                    <a:gd name="T21" fmla="*/ 5 h 14"/>
                    <a:gd name="T22" fmla="*/ 15 w 20"/>
                    <a:gd name="T23" fmla="*/ 5 h 14"/>
                    <a:gd name="T24" fmla="*/ 20 w 20"/>
                    <a:gd name="T25" fmla="*/ 5 h 14"/>
                    <a:gd name="T26" fmla="*/ 20 w 20"/>
                    <a:gd name="T27" fmla="*/ 5 h 14"/>
                    <a:gd name="T28" fmla="*/ 20 w 20"/>
                    <a:gd name="T29" fmla="*/ 5 h 14"/>
                    <a:gd name="T30" fmla="*/ 20 w 20"/>
                    <a:gd name="T31" fmla="*/ 0 h 14"/>
                    <a:gd name="T32" fmla="*/ 20 w 20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4"/>
                    <a:gd name="T53" fmla="*/ 20 w 2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Freeform 2262">
                  <a:extLst>
                    <a:ext uri="{FF2B5EF4-FFF2-40B4-BE49-F238E27FC236}">
                      <a16:creationId xmlns:a16="http://schemas.microsoft.com/office/drawing/2014/main" id="{42903FD1-FDB3-4F0A-9703-4B8718188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152"/>
                  <a:ext cx="77" cy="19"/>
                </a:xfrm>
                <a:custGeom>
                  <a:avLst/>
                  <a:gdLst>
                    <a:gd name="T0" fmla="*/ 0 w 77"/>
                    <a:gd name="T1" fmla="*/ 19 h 19"/>
                    <a:gd name="T2" fmla="*/ 4 w 77"/>
                    <a:gd name="T3" fmla="*/ 19 h 19"/>
                    <a:gd name="T4" fmla="*/ 9 w 77"/>
                    <a:gd name="T5" fmla="*/ 14 h 19"/>
                    <a:gd name="T6" fmla="*/ 14 w 77"/>
                    <a:gd name="T7" fmla="*/ 14 h 19"/>
                    <a:gd name="T8" fmla="*/ 19 w 77"/>
                    <a:gd name="T9" fmla="*/ 9 h 19"/>
                    <a:gd name="T10" fmla="*/ 24 w 77"/>
                    <a:gd name="T11" fmla="*/ 9 h 19"/>
                    <a:gd name="T12" fmla="*/ 29 w 77"/>
                    <a:gd name="T13" fmla="*/ 4 h 19"/>
                    <a:gd name="T14" fmla="*/ 33 w 77"/>
                    <a:gd name="T15" fmla="*/ 4 h 19"/>
                    <a:gd name="T16" fmla="*/ 38 w 77"/>
                    <a:gd name="T17" fmla="*/ 4 h 19"/>
                    <a:gd name="T18" fmla="*/ 43 w 77"/>
                    <a:gd name="T19" fmla="*/ 0 h 19"/>
                    <a:gd name="T20" fmla="*/ 48 w 77"/>
                    <a:gd name="T21" fmla="*/ 0 h 19"/>
                    <a:gd name="T22" fmla="*/ 53 w 77"/>
                    <a:gd name="T23" fmla="*/ 0 h 19"/>
                    <a:gd name="T24" fmla="*/ 58 w 77"/>
                    <a:gd name="T25" fmla="*/ 0 h 19"/>
                    <a:gd name="T26" fmla="*/ 62 w 77"/>
                    <a:gd name="T27" fmla="*/ 0 h 19"/>
                    <a:gd name="T28" fmla="*/ 67 w 77"/>
                    <a:gd name="T29" fmla="*/ 0 h 19"/>
                    <a:gd name="T30" fmla="*/ 72 w 77"/>
                    <a:gd name="T31" fmla="*/ 0 h 19"/>
                    <a:gd name="T32" fmla="*/ 77 w 77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9"/>
                    <a:gd name="T53" fmla="*/ 77 w 77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9">
                      <a:moveTo>
                        <a:pt x="0" y="19"/>
                      </a:moveTo>
                      <a:lnTo>
                        <a:pt x="4" y="19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38" y="4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7" y="0"/>
                      </a:lnTo>
                      <a:lnTo>
                        <a:pt x="72" y="0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Freeform 2263">
                  <a:extLst>
                    <a:ext uri="{FF2B5EF4-FFF2-40B4-BE49-F238E27FC236}">
                      <a16:creationId xmlns:a16="http://schemas.microsoft.com/office/drawing/2014/main" id="{1F61AD72-C02D-4C11-8118-18DB0725F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2" y="3152"/>
                  <a:ext cx="43" cy="43"/>
                </a:xfrm>
                <a:custGeom>
                  <a:avLst/>
                  <a:gdLst>
                    <a:gd name="T0" fmla="*/ 0 w 43"/>
                    <a:gd name="T1" fmla="*/ 0 h 43"/>
                    <a:gd name="T2" fmla="*/ 5 w 43"/>
                    <a:gd name="T3" fmla="*/ 4 h 43"/>
                    <a:gd name="T4" fmla="*/ 10 w 43"/>
                    <a:gd name="T5" fmla="*/ 4 h 43"/>
                    <a:gd name="T6" fmla="*/ 10 w 43"/>
                    <a:gd name="T7" fmla="*/ 9 h 43"/>
                    <a:gd name="T8" fmla="*/ 14 w 43"/>
                    <a:gd name="T9" fmla="*/ 9 h 43"/>
                    <a:gd name="T10" fmla="*/ 19 w 43"/>
                    <a:gd name="T11" fmla="*/ 14 h 43"/>
                    <a:gd name="T12" fmla="*/ 19 w 43"/>
                    <a:gd name="T13" fmla="*/ 14 h 43"/>
                    <a:gd name="T14" fmla="*/ 24 w 43"/>
                    <a:gd name="T15" fmla="*/ 19 h 43"/>
                    <a:gd name="T16" fmla="*/ 24 w 43"/>
                    <a:gd name="T17" fmla="*/ 19 h 43"/>
                    <a:gd name="T18" fmla="*/ 29 w 43"/>
                    <a:gd name="T19" fmla="*/ 24 h 43"/>
                    <a:gd name="T20" fmla="*/ 34 w 43"/>
                    <a:gd name="T21" fmla="*/ 24 h 43"/>
                    <a:gd name="T22" fmla="*/ 34 w 43"/>
                    <a:gd name="T23" fmla="*/ 29 h 43"/>
                    <a:gd name="T24" fmla="*/ 34 w 43"/>
                    <a:gd name="T25" fmla="*/ 29 h 43"/>
                    <a:gd name="T26" fmla="*/ 38 w 43"/>
                    <a:gd name="T27" fmla="*/ 33 h 43"/>
                    <a:gd name="T28" fmla="*/ 38 w 43"/>
                    <a:gd name="T29" fmla="*/ 38 h 43"/>
                    <a:gd name="T30" fmla="*/ 43 w 43"/>
                    <a:gd name="T31" fmla="*/ 38 h 43"/>
                    <a:gd name="T32" fmla="*/ 43 w 43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43"/>
                    <a:gd name="T53" fmla="*/ 43 w 43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43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14" y="9"/>
                      </a:lnTo>
                      <a:lnTo>
                        <a:pt x="19" y="14"/>
                      </a:lnTo>
                      <a:lnTo>
                        <a:pt x="24" y="19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4" y="29"/>
                      </a:lnTo>
                      <a:lnTo>
                        <a:pt x="38" y="33"/>
                      </a:lnTo>
                      <a:lnTo>
                        <a:pt x="38" y="38"/>
                      </a:lnTo>
                      <a:lnTo>
                        <a:pt x="43" y="38"/>
                      </a:lnTo>
                      <a:lnTo>
                        <a:pt x="43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Line 2264">
                  <a:extLst>
                    <a:ext uri="{FF2B5EF4-FFF2-40B4-BE49-F238E27FC236}">
                      <a16:creationId xmlns:a16="http://schemas.microsoft.com/office/drawing/2014/main" id="{C0CFD8D5-947B-4C21-ABDF-0934EE444A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5" y="3195"/>
                  <a:ext cx="39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Freeform 2265">
                  <a:extLst>
                    <a:ext uri="{FF2B5EF4-FFF2-40B4-BE49-F238E27FC236}">
                      <a16:creationId xmlns:a16="http://schemas.microsoft.com/office/drawing/2014/main" id="{23E28840-DA41-4A04-A5A4-A54B078C2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3152"/>
                  <a:ext cx="29" cy="43"/>
                </a:xfrm>
                <a:custGeom>
                  <a:avLst/>
                  <a:gdLst>
                    <a:gd name="T0" fmla="*/ 29 w 29"/>
                    <a:gd name="T1" fmla="*/ 43 h 43"/>
                    <a:gd name="T2" fmla="*/ 24 w 29"/>
                    <a:gd name="T3" fmla="*/ 43 h 43"/>
                    <a:gd name="T4" fmla="*/ 24 w 29"/>
                    <a:gd name="T5" fmla="*/ 38 h 43"/>
                    <a:gd name="T6" fmla="*/ 19 w 29"/>
                    <a:gd name="T7" fmla="*/ 33 h 43"/>
                    <a:gd name="T8" fmla="*/ 19 w 29"/>
                    <a:gd name="T9" fmla="*/ 33 h 43"/>
                    <a:gd name="T10" fmla="*/ 14 w 29"/>
                    <a:gd name="T11" fmla="*/ 29 h 43"/>
                    <a:gd name="T12" fmla="*/ 14 w 29"/>
                    <a:gd name="T13" fmla="*/ 29 h 43"/>
                    <a:gd name="T14" fmla="*/ 9 w 29"/>
                    <a:gd name="T15" fmla="*/ 24 h 43"/>
                    <a:gd name="T16" fmla="*/ 9 w 29"/>
                    <a:gd name="T17" fmla="*/ 24 h 43"/>
                    <a:gd name="T18" fmla="*/ 9 w 29"/>
                    <a:gd name="T19" fmla="*/ 19 h 43"/>
                    <a:gd name="T20" fmla="*/ 4 w 29"/>
                    <a:gd name="T21" fmla="*/ 19 h 43"/>
                    <a:gd name="T22" fmla="*/ 4 w 29"/>
                    <a:gd name="T23" fmla="*/ 14 h 43"/>
                    <a:gd name="T24" fmla="*/ 4 w 29"/>
                    <a:gd name="T25" fmla="*/ 14 h 43"/>
                    <a:gd name="T26" fmla="*/ 4 w 29"/>
                    <a:gd name="T27" fmla="*/ 9 h 43"/>
                    <a:gd name="T28" fmla="*/ 0 w 29"/>
                    <a:gd name="T29" fmla="*/ 4 h 43"/>
                    <a:gd name="T30" fmla="*/ 0 w 29"/>
                    <a:gd name="T31" fmla="*/ 4 h 43"/>
                    <a:gd name="T32" fmla="*/ 0 w 29"/>
                    <a:gd name="T33" fmla="*/ 0 h 43"/>
                    <a:gd name="T34" fmla="*/ 29 w 29"/>
                    <a:gd name="T35" fmla="*/ 43 h 43"/>
                    <a:gd name="T36" fmla="*/ 29 w 29"/>
                    <a:gd name="T37" fmla="*/ 43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"/>
                    <a:gd name="T58" fmla="*/ 0 h 43"/>
                    <a:gd name="T59" fmla="*/ 29 w 29"/>
                    <a:gd name="T60" fmla="*/ 43 h 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" h="43">
                      <a:moveTo>
                        <a:pt x="29" y="43"/>
                      </a:moveTo>
                      <a:lnTo>
                        <a:pt x="24" y="43"/>
                      </a:lnTo>
                      <a:lnTo>
                        <a:pt x="24" y="38"/>
                      </a:lnTo>
                      <a:lnTo>
                        <a:pt x="19" y="33"/>
                      </a:lnTo>
                      <a:lnTo>
                        <a:pt x="14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9" y="43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" name="Freeform 2266">
                  <a:extLst>
                    <a:ext uri="{FF2B5EF4-FFF2-40B4-BE49-F238E27FC236}">
                      <a16:creationId xmlns:a16="http://schemas.microsoft.com/office/drawing/2014/main" id="{B8FB4F55-11B9-48C8-A4BF-35F991752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3152"/>
                  <a:ext cx="29" cy="43"/>
                </a:xfrm>
                <a:custGeom>
                  <a:avLst/>
                  <a:gdLst>
                    <a:gd name="T0" fmla="*/ 29 w 29"/>
                    <a:gd name="T1" fmla="*/ 43 h 43"/>
                    <a:gd name="T2" fmla="*/ 24 w 29"/>
                    <a:gd name="T3" fmla="*/ 43 h 43"/>
                    <a:gd name="T4" fmla="*/ 24 w 29"/>
                    <a:gd name="T5" fmla="*/ 38 h 43"/>
                    <a:gd name="T6" fmla="*/ 19 w 29"/>
                    <a:gd name="T7" fmla="*/ 33 h 43"/>
                    <a:gd name="T8" fmla="*/ 19 w 29"/>
                    <a:gd name="T9" fmla="*/ 33 h 43"/>
                    <a:gd name="T10" fmla="*/ 14 w 29"/>
                    <a:gd name="T11" fmla="*/ 29 h 43"/>
                    <a:gd name="T12" fmla="*/ 14 w 29"/>
                    <a:gd name="T13" fmla="*/ 29 h 43"/>
                    <a:gd name="T14" fmla="*/ 9 w 29"/>
                    <a:gd name="T15" fmla="*/ 24 h 43"/>
                    <a:gd name="T16" fmla="*/ 9 w 29"/>
                    <a:gd name="T17" fmla="*/ 24 h 43"/>
                    <a:gd name="T18" fmla="*/ 9 w 29"/>
                    <a:gd name="T19" fmla="*/ 19 h 43"/>
                    <a:gd name="T20" fmla="*/ 4 w 29"/>
                    <a:gd name="T21" fmla="*/ 19 h 43"/>
                    <a:gd name="T22" fmla="*/ 4 w 29"/>
                    <a:gd name="T23" fmla="*/ 14 h 43"/>
                    <a:gd name="T24" fmla="*/ 4 w 29"/>
                    <a:gd name="T25" fmla="*/ 14 h 43"/>
                    <a:gd name="T26" fmla="*/ 4 w 29"/>
                    <a:gd name="T27" fmla="*/ 9 h 43"/>
                    <a:gd name="T28" fmla="*/ 0 w 29"/>
                    <a:gd name="T29" fmla="*/ 4 h 43"/>
                    <a:gd name="T30" fmla="*/ 0 w 29"/>
                    <a:gd name="T31" fmla="*/ 4 h 43"/>
                    <a:gd name="T32" fmla="*/ 0 w 29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43"/>
                    <a:gd name="T53" fmla="*/ 29 w 29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43">
                      <a:moveTo>
                        <a:pt x="29" y="43"/>
                      </a:moveTo>
                      <a:lnTo>
                        <a:pt x="24" y="43"/>
                      </a:lnTo>
                      <a:lnTo>
                        <a:pt x="24" y="38"/>
                      </a:lnTo>
                      <a:lnTo>
                        <a:pt x="19" y="33"/>
                      </a:lnTo>
                      <a:lnTo>
                        <a:pt x="14" y="29"/>
                      </a:lnTo>
                      <a:lnTo>
                        <a:pt x="9" y="24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Line 2267">
                  <a:extLst>
                    <a:ext uri="{FF2B5EF4-FFF2-40B4-BE49-F238E27FC236}">
                      <a16:creationId xmlns:a16="http://schemas.microsoft.com/office/drawing/2014/main" id="{00293436-1DA6-4562-8D5E-907230125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6" y="3152"/>
                  <a:ext cx="29" cy="4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Freeform 2268">
                  <a:extLst>
                    <a:ext uri="{FF2B5EF4-FFF2-40B4-BE49-F238E27FC236}">
                      <a16:creationId xmlns:a16="http://schemas.microsoft.com/office/drawing/2014/main" id="{914A3789-83DA-46BD-A3EE-701F69A32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3171"/>
                  <a:ext cx="34" cy="34"/>
                </a:xfrm>
                <a:custGeom>
                  <a:avLst/>
                  <a:gdLst>
                    <a:gd name="T0" fmla="*/ 34 w 34"/>
                    <a:gd name="T1" fmla="*/ 19 h 34"/>
                    <a:gd name="T2" fmla="*/ 29 w 34"/>
                    <a:gd name="T3" fmla="*/ 19 h 34"/>
                    <a:gd name="T4" fmla="*/ 29 w 34"/>
                    <a:gd name="T5" fmla="*/ 24 h 34"/>
                    <a:gd name="T6" fmla="*/ 29 w 34"/>
                    <a:gd name="T7" fmla="*/ 24 h 34"/>
                    <a:gd name="T8" fmla="*/ 29 w 34"/>
                    <a:gd name="T9" fmla="*/ 24 h 34"/>
                    <a:gd name="T10" fmla="*/ 29 w 34"/>
                    <a:gd name="T11" fmla="*/ 29 h 34"/>
                    <a:gd name="T12" fmla="*/ 24 w 34"/>
                    <a:gd name="T13" fmla="*/ 29 h 34"/>
                    <a:gd name="T14" fmla="*/ 24 w 34"/>
                    <a:gd name="T15" fmla="*/ 29 h 34"/>
                    <a:gd name="T16" fmla="*/ 20 w 34"/>
                    <a:gd name="T17" fmla="*/ 34 h 34"/>
                    <a:gd name="T18" fmla="*/ 20 w 34"/>
                    <a:gd name="T19" fmla="*/ 34 h 34"/>
                    <a:gd name="T20" fmla="*/ 15 w 34"/>
                    <a:gd name="T21" fmla="*/ 34 h 34"/>
                    <a:gd name="T22" fmla="*/ 10 w 34"/>
                    <a:gd name="T23" fmla="*/ 34 h 34"/>
                    <a:gd name="T24" fmla="*/ 10 w 34"/>
                    <a:gd name="T25" fmla="*/ 29 h 34"/>
                    <a:gd name="T26" fmla="*/ 5 w 34"/>
                    <a:gd name="T27" fmla="*/ 29 h 34"/>
                    <a:gd name="T28" fmla="*/ 5 w 34"/>
                    <a:gd name="T29" fmla="*/ 29 h 34"/>
                    <a:gd name="T30" fmla="*/ 0 w 34"/>
                    <a:gd name="T31" fmla="*/ 24 h 34"/>
                    <a:gd name="T32" fmla="*/ 0 w 34"/>
                    <a:gd name="T33" fmla="*/ 19 h 34"/>
                    <a:gd name="T34" fmla="*/ 0 w 34"/>
                    <a:gd name="T35" fmla="*/ 19 h 34"/>
                    <a:gd name="T36" fmla="*/ 0 w 34"/>
                    <a:gd name="T37" fmla="*/ 14 h 34"/>
                    <a:gd name="T38" fmla="*/ 5 w 34"/>
                    <a:gd name="T39" fmla="*/ 10 h 34"/>
                    <a:gd name="T40" fmla="*/ 5 w 34"/>
                    <a:gd name="T41" fmla="*/ 10 h 34"/>
                    <a:gd name="T42" fmla="*/ 10 w 34"/>
                    <a:gd name="T43" fmla="*/ 5 h 34"/>
                    <a:gd name="T44" fmla="*/ 10 w 34"/>
                    <a:gd name="T45" fmla="*/ 5 h 34"/>
                    <a:gd name="T46" fmla="*/ 15 w 34"/>
                    <a:gd name="T47" fmla="*/ 0 h 34"/>
                    <a:gd name="T48" fmla="*/ 15 w 34"/>
                    <a:gd name="T49" fmla="*/ 0 h 34"/>
                    <a:gd name="T50" fmla="*/ 20 w 34"/>
                    <a:gd name="T51" fmla="*/ 0 h 34"/>
                    <a:gd name="T52" fmla="*/ 24 w 34"/>
                    <a:gd name="T53" fmla="*/ 0 h 34"/>
                    <a:gd name="T54" fmla="*/ 24 w 34"/>
                    <a:gd name="T55" fmla="*/ 5 h 34"/>
                    <a:gd name="T56" fmla="*/ 29 w 34"/>
                    <a:gd name="T57" fmla="*/ 5 h 34"/>
                    <a:gd name="T58" fmla="*/ 29 w 34"/>
                    <a:gd name="T59" fmla="*/ 10 h 34"/>
                    <a:gd name="T60" fmla="*/ 29 w 34"/>
                    <a:gd name="T61" fmla="*/ 10 h 34"/>
                    <a:gd name="T62" fmla="*/ 34 w 34"/>
                    <a:gd name="T63" fmla="*/ 1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"/>
                    <a:gd name="T97" fmla="*/ 0 h 34"/>
                    <a:gd name="T98" fmla="*/ 34 w 34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" h="34">
                      <a:moveTo>
                        <a:pt x="34" y="14"/>
                      </a:moveTo>
                      <a:lnTo>
                        <a:pt x="34" y="19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29" y="29"/>
                      </a:lnTo>
                      <a:lnTo>
                        <a:pt x="24" y="29"/>
                      </a:lnTo>
                      <a:lnTo>
                        <a:pt x="24" y="34"/>
                      </a:lnTo>
                      <a:lnTo>
                        <a:pt x="20" y="34"/>
                      </a:lnTo>
                      <a:lnTo>
                        <a:pt x="15" y="34"/>
                      </a:lnTo>
                      <a:lnTo>
                        <a:pt x="10" y="34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Freeform 2269">
                  <a:extLst>
                    <a:ext uri="{FF2B5EF4-FFF2-40B4-BE49-F238E27FC236}">
                      <a16:creationId xmlns:a16="http://schemas.microsoft.com/office/drawing/2014/main" id="{025DC698-6888-469C-9BB2-A2911762B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6" y="3185"/>
                  <a:ext cx="10" cy="20"/>
                </a:xfrm>
                <a:custGeom>
                  <a:avLst/>
                  <a:gdLst>
                    <a:gd name="T0" fmla="*/ 10 w 10"/>
                    <a:gd name="T1" fmla="*/ 0 h 20"/>
                    <a:gd name="T2" fmla="*/ 10 w 10"/>
                    <a:gd name="T3" fmla="*/ 5 h 20"/>
                    <a:gd name="T4" fmla="*/ 10 w 10"/>
                    <a:gd name="T5" fmla="*/ 5 h 20"/>
                    <a:gd name="T6" fmla="*/ 5 w 10"/>
                    <a:gd name="T7" fmla="*/ 5 h 20"/>
                    <a:gd name="T8" fmla="*/ 5 w 10"/>
                    <a:gd name="T9" fmla="*/ 5 h 20"/>
                    <a:gd name="T10" fmla="*/ 5 w 10"/>
                    <a:gd name="T11" fmla="*/ 10 h 20"/>
                    <a:gd name="T12" fmla="*/ 5 w 10"/>
                    <a:gd name="T13" fmla="*/ 10 h 20"/>
                    <a:gd name="T14" fmla="*/ 5 w 10"/>
                    <a:gd name="T15" fmla="*/ 10 h 20"/>
                    <a:gd name="T16" fmla="*/ 5 w 10"/>
                    <a:gd name="T17" fmla="*/ 10 h 20"/>
                    <a:gd name="T18" fmla="*/ 5 w 10"/>
                    <a:gd name="T19" fmla="*/ 10 h 20"/>
                    <a:gd name="T20" fmla="*/ 5 w 10"/>
                    <a:gd name="T21" fmla="*/ 15 h 20"/>
                    <a:gd name="T22" fmla="*/ 5 w 10"/>
                    <a:gd name="T23" fmla="*/ 15 h 20"/>
                    <a:gd name="T24" fmla="*/ 0 w 10"/>
                    <a:gd name="T25" fmla="*/ 15 h 20"/>
                    <a:gd name="T26" fmla="*/ 0 w 10"/>
                    <a:gd name="T27" fmla="*/ 15 h 20"/>
                    <a:gd name="T28" fmla="*/ 0 w 10"/>
                    <a:gd name="T29" fmla="*/ 15 h 20"/>
                    <a:gd name="T30" fmla="*/ 0 w 10"/>
                    <a:gd name="T31" fmla="*/ 15 h 20"/>
                    <a:gd name="T32" fmla="*/ 0 w 10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20"/>
                    <a:gd name="T53" fmla="*/ 10 w 1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20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Freeform 2270">
                  <a:extLst>
                    <a:ext uri="{FF2B5EF4-FFF2-40B4-BE49-F238E27FC236}">
                      <a16:creationId xmlns:a16="http://schemas.microsoft.com/office/drawing/2014/main" id="{8EC66B4F-0419-4B32-BDA6-0DDB6E000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3195"/>
                  <a:ext cx="24" cy="10"/>
                </a:xfrm>
                <a:custGeom>
                  <a:avLst/>
                  <a:gdLst>
                    <a:gd name="T0" fmla="*/ 24 w 24"/>
                    <a:gd name="T1" fmla="*/ 10 h 10"/>
                    <a:gd name="T2" fmla="*/ 20 w 24"/>
                    <a:gd name="T3" fmla="*/ 10 h 10"/>
                    <a:gd name="T4" fmla="*/ 20 w 24"/>
                    <a:gd name="T5" fmla="*/ 10 h 10"/>
                    <a:gd name="T6" fmla="*/ 20 w 24"/>
                    <a:gd name="T7" fmla="*/ 10 h 10"/>
                    <a:gd name="T8" fmla="*/ 15 w 24"/>
                    <a:gd name="T9" fmla="*/ 10 h 10"/>
                    <a:gd name="T10" fmla="*/ 15 w 24"/>
                    <a:gd name="T11" fmla="*/ 10 h 10"/>
                    <a:gd name="T12" fmla="*/ 15 w 24"/>
                    <a:gd name="T13" fmla="*/ 10 h 10"/>
                    <a:gd name="T14" fmla="*/ 10 w 24"/>
                    <a:gd name="T15" fmla="*/ 10 h 10"/>
                    <a:gd name="T16" fmla="*/ 10 w 24"/>
                    <a:gd name="T17" fmla="*/ 10 h 10"/>
                    <a:gd name="T18" fmla="*/ 10 w 24"/>
                    <a:gd name="T19" fmla="*/ 5 h 10"/>
                    <a:gd name="T20" fmla="*/ 5 w 24"/>
                    <a:gd name="T21" fmla="*/ 5 h 10"/>
                    <a:gd name="T22" fmla="*/ 5 w 24"/>
                    <a:gd name="T23" fmla="*/ 5 h 10"/>
                    <a:gd name="T24" fmla="*/ 5 w 24"/>
                    <a:gd name="T25" fmla="*/ 5 h 10"/>
                    <a:gd name="T26" fmla="*/ 5 w 24"/>
                    <a:gd name="T27" fmla="*/ 5 h 10"/>
                    <a:gd name="T28" fmla="*/ 5 w 24"/>
                    <a:gd name="T29" fmla="*/ 0 h 10"/>
                    <a:gd name="T30" fmla="*/ 0 w 24"/>
                    <a:gd name="T31" fmla="*/ 0 h 10"/>
                    <a:gd name="T32" fmla="*/ 0 w 24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0"/>
                    <a:gd name="T53" fmla="*/ 24 w 2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0">
                      <a:moveTo>
                        <a:pt x="24" y="10"/>
                      </a:move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Freeform 2271">
                  <a:extLst>
                    <a:ext uri="{FF2B5EF4-FFF2-40B4-BE49-F238E27FC236}">
                      <a16:creationId xmlns:a16="http://schemas.microsoft.com/office/drawing/2014/main" id="{F2ACDAFC-6C8B-4F77-BB8E-3342E8E9A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3171"/>
                  <a:ext cx="15" cy="24"/>
                </a:xfrm>
                <a:custGeom>
                  <a:avLst/>
                  <a:gdLst>
                    <a:gd name="T0" fmla="*/ 0 w 15"/>
                    <a:gd name="T1" fmla="*/ 24 h 24"/>
                    <a:gd name="T2" fmla="*/ 0 w 15"/>
                    <a:gd name="T3" fmla="*/ 19 h 24"/>
                    <a:gd name="T4" fmla="*/ 0 w 15"/>
                    <a:gd name="T5" fmla="*/ 19 h 24"/>
                    <a:gd name="T6" fmla="*/ 0 w 15"/>
                    <a:gd name="T7" fmla="*/ 19 h 24"/>
                    <a:gd name="T8" fmla="*/ 0 w 15"/>
                    <a:gd name="T9" fmla="*/ 14 h 24"/>
                    <a:gd name="T10" fmla="*/ 0 w 15"/>
                    <a:gd name="T11" fmla="*/ 14 h 24"/>
                    <a:gd name="T12" fmla="*/ 5 w 15"/>
                    <a:gd name="T13" fmla="*/ 14 h 24"/>
                    <a:gd name="T14" fmla="*/ 5 w 15"/>
                    <a:gd name="T15" fmla="*/ 10 h 24"/>
                    <a:gd name="T16" fmla="*/ 5 w 15"/>
                    <a:gd name="T17" fmla="*/ 10 h 24"/>
                    <a:gd name="T18" fmla="*/ 5 w 15"/>
                    <a:gd name="T19" fmla="*/ 10 h 24"/>
                    <a:gd name="T20" fmla="*/ 5 w 15"/>
                    <a:gd name="T21" fmla="*/ 10 h 24"/>
                    <a:gd name="T22" fmla="*/ 10 w 15"/>
                    <a:gd name="T23" fmla="*/ 5 h 24"/>
                    <a:gd name="T24" fmla="*/ 10 w 15"/>
                    <a:gd name="T25" fmla="*/ 5 h 24"/>
                    <a:gd name="T26" fmla="*/ 10 w 15"/>
                    <a:gd name="T27" fmla="*/ 5 h 24"/>
                    <a:gd name="T28" fmla="*/ 10 w 15"/>
                    <a:gd name="T29" fmla="*/ 5 h 24"/>
                    <a:gd name="T30" fmla="*/ 15 w 15"/>
                    <a:gd name="T31" fmla="*/ 0 h 24"/>
                    <a:gd name="T32" fmla="*/ 15 w 15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0" y="24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Freeform 2272">
                  <a:extLst>
                    <a:ext uri="{FF2B5EF4-FFF2-40B4-BE49-F238E27FC236}">
                      <a16:creationId xmlns:a16="http://schemas.microsoft.com/office/drawing/2014/main" id="{51407DE1-4F91-439F-A2C8-7B21E4802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7" y="3171"/>
                  <a:ext cx="19" cy="14"/>
                </a:xfrm>
                <a:custGeom>
                  <a:avLst/>
                  <a:gdLst>
                    <a:gd name="T0" fmla="*/ 0 w 19"/>
                    <a:gd name="T1" fmla="*/ 0 h 14"/>
                    <a:gd name="T2" fmla="*/ 0 w 19"/>
                    <a:gd name="T3" fmla="*/ 0 h 14"/>
                    <a:gd name="T4" fmla="*/ 5 w 19"/>
                    <a:gd name="T5" fmla="*/ 0 h 14"/>
                    <a:gd name="T6" fmla="*/ 5 w 19"/>
                    <a:gd name="T7" fmla="*/ 0 h 14"/>
                    <a:gd name="T8" fmla="*/ 5 w 19"/>
                    <a:gd name="T9" fmla="*/ 0 h 14"/>
                    <a:gd name="T10" fmla="*/ 9 w 19"/>
                    <a:gd name="T11" fmla="*/ 0 h 14"/>
                    <a:gd name="T12" fmla="*/ 9 w 19"/>
                    <a:gd name="T13" fmla="*/ 0 h 14"/>
                    <a:gd name="T14" fmla="*/ 9 w 19"/>
                    <a:gd name="T15" fmla="*/ 5 h 14"/>
                    <a:gd name="T16" fmla="*/ 9 w 19"/>
                    <a:gd name="T17" fmla="*/ 5 h 14"/>
                    <a:gd name="T18" fmla="*/ 14 w 19"/>
                    <a:gd name="T19" fmla="*/ 5 h 14"/>
                    <a:gd name="T20" fmla="*/ 14 w 19"/>
                    <a:gd name="T21" fmla="*/ 5 h 14"/>
                    <a:gd name="T22" fmla="*/ 14 w 19"/>
                    <a:gd name="T23" fmla="*/ 10 h 14"/>
                    <a:gd name="T24" fmla="*/ 14 w 19"/>
                    <a:gd name="T25" fmla="*/ 10 h 14"/>
                    <a:gd name="T26" fmla="*/ 14 w 19"/>
                    <a:gd name="T27" fmla="*/ 10 h 14"/>
                    <a:gd name="T28" fmla="*/ 14 w 19"/>
                    <a:gd name="T29" fmla="*/ 14 h 14"/>
                    <a:gd name="T30" fmla="*/ 19 w 19"/>
                    <a:gd name="T31" fmla="*/ 14 h 14"/>
                    <a:gd name="T32" fmla="*/ 19 w 19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4"/>
                    <a:gd name="T53" fmla="*/ 19 w 1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19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" name="Freeform 2273">
                  <a:extLst>
                    <a:ext uri="{FF2B5EF4-FFF2-40B4-BE49-F238E27FC236}">
                      <a16:creationId xmlns:a16="http://schemas.microsoft.com/office/drawing/2014/main" id="{3FD86AF4-F2E4-40F6-A583-048C3244E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7" y="3176"/>
                  <a:ext cx="179" cy="130"/>
                </a:xfrm>
                <a:custGeom>
                  <a:avLst/>
                  <a:gdLst>
                    <a:gd name="T0" fmla="*/ 179 w 179"/>
                    <a:gd name="T1" fmla="*/ 19 h 130"/>
                    <a:gd name="T2" fmla="*/ 179 w 179"/>
                    <a:gd name="T3" fmla="*/ 24 h 130"/>
                    <a:gd name="T4" fmla="*/ 179 w 179"/>
                    <a:gd name="T5" fmla="*/ 29 h 130"/>
                    <a:gd name="T6" fmla="*/ 179 w 179"/>
                    <a:gd name="T7" fmla="*/ 34 h 130"/>
                    <a:gd name="T8" fmla="*/ 179 w 179"/>
                    <a:gd name="T9" fmla="*/ 38 h 130"/>
                    <a:gd name="T10" fmla="*/ 179 w 179"/>
                    <a:gd name="T11" fmla="*/ 43 h 130"/>
                    <a:gd name="T12" fmla="*/ 179 w 179"/>
                    <a:gd name="T13" fmla="*/ 48 h 130"/>
                    <a:gd name="T14" fmla="*/ 179 w 179"/>
                    <a:gd name="T15" fmla="*/ 48 h 130"/>
                    <a:gd name="T16" fmla="*/ 169 w 179"/>
                    <a:gd name="T17" fmla="*/ 63 h 130"/>
                    <a:gd name="T18" fmla="*/ 150 w 179"/>
                    <a:gd name="T19" fmla="*/ 77 h 130"/>
                    <a:gd name="T20" fmla="*/ 131 w 179"/>
                    <a:gd name="T21" fmla="*/ 92 h 130"/>
                    <a:gd name="T22" fmla="*/ 111 w 179"/>
                    <a:gd name="T23" fmla="*/ 101 h 130"/>
                    <a:gd name="T24" fmla="*/ 92 w 179"/>
                    <a:gd name="T25" fmla="*/ 111 h 130"/>
                    <a:gd name="T26" fmla="*/ 73 w 179"/>
                    <a:gd name="T27" fmla="*/ 116 h 130"/>
                    <a:gd name="T28" fmla="*/ 49 w 179"/>
                    <a:gd name="T29" fmla="*/ 120 h 130"/>
                    <a:gd name="T30" fmla="*/ 25 w 179"/>
                    <a:gd name="T31" fmla="*/ 125 h 130"/>
                    <a:gd name="T32" fmla="*/ 15 w 179"/>
                    <a:gd name="T33" fmla="*/ 125 h 130"/>
                    <a:gd name="T34" fmla="*/ 10 w 179"/>
                    <a:gd name="T35" fmla="*/ 111 h 130"/>
                    <a:gd name="T36" fmla="*/ 5 w 179"/>
                    <a:gd name="T37" fmla="*/ 101 h 130"/>
                    <a:gd name="T38" fmla="*/ 0 w 179"/>
                    <a:gd name="T39" fmla="*/ 87 h 130"/>
                    <a:gd name="T40" fmla="*/ 0 w 179"/>
                    <a:gd name="T41" fmla="*/ 72 h 130"/>
                    <a:gd name="T42" fmla="*/ 0 w 179"/>
                    <a:gd name="T43" fmla="*/ 63 h 130"/>
                    <a:gd name="T44" fmla="*/ 0 w 179"/>
                    <a:gd name="T45" fmla="*/ 48 h 130"/>
                    <a:gd name="T46" fmla="*/ 0 w 179"/>
                    <a:gd name="T47" fmla="*/ 38 h 130"/>
                    <a:gd name="T48" fmla="*/ 5 w 179"/>
                    <a:gd name="T49" fmla="*/ 29 h 130"/>
                    <a:gd name="T50" fmla="*/ 10 w 179"/>
                    <a:gd name="T51" fmla="*/ 29 h 130"/>
                    <a:gd name="T52" fmla="*/ 10 w 179"/>
                    <a:gd name="T53" fmla="*/ 29 h 130"/>
                    <a:gd name="T54" fmla="*/ 15 w 179"/>
                    <a:gd name="T55" fmla="*/ 29 h 130"/>
                    <a:gd name="T56" fmla="*/ 20 w 179"/>
                    <a:gd name="T57" fmla="*/ 24 h 130"/>
                    <a:gd name="T58" fmla="*/ 25 w 179"/>
                    <a:gd name="T59" fmla="*/ 24 h 130"/>
                    <a:gd name="T60" fmla="*/ 25 w 179"/>
                    <a:gd name="T61" fmla="*/ 24 h 130"/>
                    <a:gd name="T62" fmla="*/ 29 w 179"/>
                    <a:gd name="T63" fmla="*/ 24 h 130"/>
                    <a:gd name="T64" fmla="*/ 34 w 179"/>
                    <a:gd name="T65" fmla="*/ 19 h 130"/>
                    <a:gd name="T66" fmla="*/ 39 w 179"/>
                    <a:gd name="T67" fmla="*/ 19 h 130"/>
                    <a:gd name="T68" fmla="*/ 44 w 179"/>
                    <a:gd name="T69" fmla="*/ 19 h 130"/>
                    <a:gd name="T70" fmla="*/ 44 w 179"/>
                    <a:gd name="T71" fmla="*/ 19 h 130"/>
                    <a:gd name="T72" fmla="*/ 49 w 179"/>
                    <a:gd name="T73" fmla="*/ 14 h 130"/>
                    <a:gd name="T74" fmla="*/ 54 w 179"/>
                    <a:gd name="T75" fmla="*/ 14 h 130"/>
                    <a:gd name="T76" fmla="*/ 58 w 179"/>
                    <a:gd name="T77" fmla="*/ 9 h 130"/>
                    <a:gd name="T78" fmla="*/ 63 w 179"/>
                    <a:gd name="T79" fmla="*/ 9 h 130"/>
                    <a:gd name="T80" fmla="*/ 68 w 179"/>
                    <a:gd name="T81" fmla="*/ 9 h 130"/>
                    <a:gd name="T82" fmla="*/ 82 w 179"/>
                    <a:gd name="T83" fmla="*/ 5 h 130"/>
                    <a:gd name="T84" fmla="*/ 97 w 179"/>
                    <a:gd name="T85" fmla="*/ 5 h 130"/>
                    <a:gd name="T86" fmla="*/ 116 w 179"/>
                    <a:gd name="T87" fmla="*/ 0 h 130"/>
                    <a:gd name="T88" fmla="*/ 131 w 179"/>
                    <a:gd name="T89" fmla="*/ 0 h 130"/>
                    <a:gd name="T90" fmla="*/ 145 w 179"/>
                    <a:gd name="T91" fmla="*/ 0 h 130"/>
                    <a:gd name="T92" fmla="*/ 160 w 179"/>
                    <a:gd name="T93" fmla="*/ 5 h 130"/>
                    <a:gd name="T94" fmla="*/ 169 w 179"/>
                    <a:gd name="T95" fmla="*/ 14 h 13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9"/>
                    <a:gd name="T145" fmla="*/ 0 h 130"/>
                    <a:gd name="T146" fmla="*/ 179 w 179"/>
                    <a:gd name="T147" fmla="*/ 130 h 13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9" h="130">
                      <a:moveTo>
                        <a:pt x="174" y="19"/>
                      </a:moveTo>
                      <a:lnTo>
                        <a:pt x="179" y="19"/>
                      </a:lnTo>
                      <a:lnTo>
                        <a:pt x="179" y="24"/>
                      </a:lnTo>
                      <a:lnTo>
                        <a:pt x="179" y="29"/>
                      </a:lnTo>
                      <a:lnTo>
                        <a:pt x="179" y="34"/>
                      </a:lnTo>
                      <a:lnTo>
                        <a:pt x="179" y="38"/>
                      </a:lnTo>
                      <a:lnTo>
                        <a:pt x="179" y="43"/>
                      </a:lnTo>
                      <a:lnTo>
                        <a:pt x="179" y="48"/>
                      </a:lnTo>
                      <a:lnTo>
                        <a:pt x="174" y="53"/>
                      </a:lnTo>
                      <a:lnTo>
                        <a:pt x="169" y="63"/>
                      </a:lnTo>
                      <a:lnTo>
                        <a:pt x="160" y="72"/>
                      </a:lnTo>
                      <a:lnTo>
                        <a:pt x="150" y="77"/>
                      </a:lnTo>
                      <a:lnTo>
                        <a:pt x="140" y="87"/>
                      </a:lnTo>
                      <a:lnTo>
                        <a:pt x="131" y="92"/>
                      </a:lnTo>
                      <a:lnTo>
                        <a:pt x="121" y="96"/>
                      </a:lnTo>
                      <a:lnTo>
                        <a:pt x="111" y="101"/>
                      </a:lnTo>
                      <a:lnTo>
                        <a:pt x="102" y="106"/>
                      </a:lnTo>
                      <a:lnTo>
                        <a:pt x="92" y="111"/>
                      </a:lnTo>
                      <a:lnTo>
                        <a:pt x="82" y="111"/>
                      </a:lnTo>
                      <a:lnTo>
                        <a:pt x="73" y="116"/>
                      </a:lnTo>
                      <a:lnTo>
                        <a:pt x="58" y="120"/>
                      </a:lnTo>
                      <a:lnTo>
                        <a:pt x="49" y="120"/>
                      </a:lnTo>
                      <a:lnTo>
                        <a:pt x="39" y="125"/>
                      </a:lnTo>
                      <a:lnTo>
                        <a:pt x="25" y="125"/>
                      </a:lnTo>
                      <a:lnTo>
                        <a:pt x="15" y="130"/>
                      </a:lnTo>
                      <a:lnTo>
                        <a:pt x="15" y="125"/>
                      </a:lnTo>
                      <a:lnTo>
                        <a:pt x="10" y="116"/>
                      </a:lnTo>
                      <a:lnTo>
                        <a:pt x="10" y="111"/>
                      </a:lnTo>
                      <a:lnTo>
                        <a:pt x="10" y="106"/>
                      </a:lnTo>
                      <a:lnTo>
                        <a:pt x="5" y="101"/>
                      </a:lnTo>
                      <a:lnTo>
                        <a:pt x="5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0" y="63"/>
                      </a:lnTo>
                      <a:lnTo>
                        <a:pt x="0" y="58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20" y="24"/>
                      </a:lnTo>
                      <a:lnTo>
                        <a:pt x="25" y="24"/>
                      </a:lnTo>
                      <a:lnTo>
                        <a:pt x="29" y="24"/>
                      </a:lnTo>
                      <a:lnTo>
                        <a:pt x="34" y="19"/>
                      </a:lnTo>
                      <a:lnTo>
                        <a:pt x="39" y="19"/>
                      </a:lnTo>
                      <a:lnTo>
                        <a:pt x="44" y="19"/>
                      </a:lnTo>
                      <a:lnTo>
                        <a:pt x="49" y="14"/>
                      </a:lnTo>
                      <a:lnTo>
                        <a:pt x="54" y="14"/>
                      </a:lnTo>
                      <a:lnTo>
                        <a:pt x="58" y="14"/>
                      </a:lnTo>
                      <a:lnTo>
                        <a:pt x="58" y="9"/>
                      </a:lnTo>
                      <a:lnTo>
                        <a:pt x="63" y="9"/>
                      </a:lnTo>
                      <a:lnTo>
                        <a:pt x="68" y="9"/>
                      </a:lnTo>
                      <a:lnTo>
                        <a:pt x="78" y="9"/>
                      </a:lnTo>
                      <a:lnTo>
                        <a:pt x="82" y="5"/>
                      </a:lnTo>
                      <a:lnTo>
                        <a:pt x="92" y="5"/>
                      </a:lnTo>
                      <a:lnTo>
                        <a:pt x="97" y="5"/>
                      </a:lnTo>
                      <a:lnTo>
                        <a:pt x="107" y="5"/>
                      </a:lnTo>
                      <a:lnTo>
                        <a:pt x="116" y="0"/>
                      </a:lnTo>
                      <a:lnTo>
                        <a:pt x="121" y="0"/>
                      </a:lnTo>
                      <a:lnTo>
                        <a:pt x="131" y="0"/>
                      </a:lnTo>
                      <a:lnTo>
                        <a:pt x="136" y="0"/>
                      </a:lnTo>
                      <a:lnTo>
                        <a:pt x="145" y="0"/>
                      </a:lnTo>
                      <a:lnTo>
                        <a:pt x="150" y="5"/>
                      </a:lnTo>
                      <a:lnTo>
                        <a:pt x="160" y="5"/>
                      </a:lnTo>
                      <a:lnTo>
                        <a:pt x="165" y="9"/>
                      </a:lnTo>
                      <a:lnTo>
                        <a:pt x="169" y="14"/>
                      </a:lnTo>
                      <a:lnTo>
                        <a:pt x="174" y="19"/>
                      </a:lnTo>
                      <a:close/>
                    </a:path>
                  </a:pathLst>
                </a:custGeom>
                <a:solidFill>
                  <a:srgbClr val="D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" name="Freeform 2274">
                  <a:extLst>
                    <a:ext uri="{FF2B5EF4-FFF2-40B4-BE49-F238E27FC236}">
                      <a16:creationId xmlns:a16="http://schemas.microsoft.com/office/drawing/2014/main" id="{010F0E0A-5EE0-4A73-BB4B-3CD858B0D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1" y="3195"/>
                  <a:ext cx="5" cy="34"/>
                </a:xfrm>
                <a:custGeom>
                  <a:avLst/>
                  <a:gdLst>
                    <a:gd name="T0" fmla="*/ 0 w 5"/>
                    <a:gd name="T1" fmla="*/ 0 h 34"/>
                    <a:gd name="T2" fmla="*/ 5 w 5"/>
                    <a:gd name="T3" fmla="*/ 0 h 34"/>
                    <a:gd name="T4" fmla="*/ 5 w 5"/>
                    <a:gd name="T5" fmla="*/ 5 h 34"/>
                    <a:gd name="T6" fmla="*/ 5 w 5"/>
                    <a:gd name="T7" fmla="*/ 5 h 34"/>
                    <a:gd name="T8" fmla="*/ 5 w 5"/>
                    <a:gd name="T9" fmla="*/ 5 h 34"/>
                    <a:gd name="T10" fmla="*/ 5 w 5"/>
                    <a:gd name="T11" fmla="*/ 10 h 34"/>
                    <a:gd name="T12" fmla="*/ 5 w 5"/>
                    <a:gd name="T13" fmla="*/ 10 h 34"/>
                    <a:gd name="T14" fmla="*/ 5 w 5"/>
                    <a:gd name="T15" fmla="*/ 15 h 34"/>
                    <a:gd name="T16" fmla="*/ 5 w 5"/>
                    <a:gd name="T17" fmla="*/ 15 h 34"/>
                    <a:gd name="T18" fmla="*/ 5 w 5"/>
                    <a:gd name="T19" fmla="*/ 19 h 34"/>
                    <a:gd name="T20" fmla="*/ 5 w 5"/>
                    <a:gd name="T21" fmla="*/ 19 h 34"/>
                    <a:gd name="T22" fmla="*/ 5 w 5"/>
                    <a:gd name="T23" fmla="*/ 24 h 34"/>
                    <a:gd name="T24" fmla="*/ 5 w 5"/>
                    <a:gd name="T25" fmla="*/ 24 h 34"/>
                    <a:gd name="T26" fmla="*/ 5 w 5"/>
                    <a:gd name="T27" fmla="*/ 29 h 34"/>
                    <a:gd name="T28" fmla="*/ 5 w 5"/>
                    <a:gd name="T29" fmla="*/ 29 h 34"/>
                    <a:gd name="T30" fmla="*/ 5 w 5"/>
                    <a:gd name="T31" fmla="*/ 29 h 34"/>
                    <a:gd name="T32" fmla="*/ 0 w 5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34"/>
                    <a:gd name="T53" fmla="*/ 5 w 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3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Freeform 2275">
                  <a:extLst>
                    <a:ext uri="{FF2B5EF4-FFF2-40B4-BE49-F238E27FC236}">
                      <a16:creationId xmlns:a16="http://schemas.microsoft.com/office/drawing/2014/main" id="{0F7A60CF-C95F-44D1-A067-CB403822D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2" y="3229"/>
                  <a:ext cx="159" cy="77"/>
                </a:xfrm>
                <a:custGeom>
                  <a:avLst/>
                  <a:gdLst>
                    <a:gd name="T0" fmla="*/ 159 w 159"/>
                    <a:gd name="T1" fmla="*/ 0 h 77"/>
                    <a:gd name="T2" fmla="*/ 154 w 159"/>
                    <a:gd name="T3" fmla="*/ 10 h 77"/>
                    <a:gd name="T4" fmla="*/ 145 w 159"/>
                    <a:gd name="T5" fmla="*/ 19 h 77"/>
                    <a:gd name="T6" fmla="*/ 135 w 159"/>
                    <a:gd name="T7" fmla="*/ 24 h 77"/>
                    <a:gd name="T8" fmla="*/ 125 w 159"/>
                    <a:gd name="T9" fmla="*/ 34 h 77"/>
                    <a:gd name="T10" fmla="*/ 116 w 159"/>
                    <a:gd name="T11" fmla="*/ 39 h 77"/>
                    <a:gd name="T12" fmla="*/ 106 w 159"/>
                    <a:gd name="T13" fmla="*/ 43 h 77"/>
                    <a:gd name="T14" fmla="*/ 96 w 159"/>
                    <a:gd name="T15" fmla="*/ 48 h 77"/>
                    <a:gd name="T16" fmla="*/ 87 w 159"/>
                    <a:gd name="T17" fmla="*/ 53 h 77"/>
                    <a:gd name="T18" fmla="*/ 77 w 159"/>
                    <a:gd name="T19" fmla="*/ 58 h 77"/>
                    <a:gd name="T20" fmla="*/ 67 w 159"/>
                    <a:gd name="T21" fmla="*/ 58 h 77"/>
                    <a:gd name="T22" fmla="*/ 58 w 159"/>
                    <a:gd name="T23" fmla="*/ 63 h 77"/>
                    <a:gd name="T24" fmla="*/ 43 w 159"/>
                    <a:gd name="T25" fmla="*/ 67 h 77"/>
                    <a:gd name="T26" fmla="*/ 34 w 159"/>
                    <a:gd name="T27" fmla="*/ 67 h 77"/>
                    <a:gd name="T28" fmla="*/ 24 w 159"/>
                    <a:gd name="T29" fmla="*/ 72 h 77"/>
                    <a:gd name="T30" fmla="*/ 10 w 159"/>
                    <a:gd name="T31" fmla="*/ 72 h 77"/>
                    <a:gd name="T32" fmla="*/ 0 w 159"/>
                    <a:gd name="T33" fmla="*/ 77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9"/>
                    <a:gd name="T52" fmla="*/ 0 h 77"/>
                    <a:gd name="T53" fmla="*/ 159 w 159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9" h="77">
                      <a:moveTo>
                        <a:pt x="159" y="0"/>
                      </a:moveTo>
                      <a:lnTo>
                        <a:pt x="154" y="10"/>
                      </a:lnTo>
                      <a:lnTo>
                        <a:pt x="145" y="19"/>
                      </a:lnTo>
                      <a:lnTo>
                        <a:pt x="135" y="24"/>
                      </a:lnTo>
                      <a:lnTo>
                        <a:pt x="125" y="34"/>
                      </a:lnTo>
                      <a:lnTo>
                        <a:pt x="116" y="39"/>
                      </a:lnTo>
                      <a:lnTo>
                        <a:pt x="106" y="43"/>
                      </a:lnTo>
                      <a:lnTo>
                        <a:pt x="96" y="48"/>
                      </a:lnTo>
                      <a:lnTo>
                        <a:pt x="87" y="53"/>
                      </a:lnTo>
                      <a:lnTo>
                        <a:pt x="77" y="58"/>
                      </a:lnTo>
                      <a:lnTo>
                        <a:pt x="67" y="58"/>
                      </a:lnTo>
                      <a:lnTo>
                        <a:pt x="58" y="63"/>
                      </a:lnTo>
                      <a:lnTo>
                        <a:pt x="43" y="67"/>
                      </a:lnTo>
                      <a:lnTo>
                        <a:pt x="34" y="67"/>
                      </a:lnTo>
                      <a:lnTo>
                        <a:pt x="24" y="72"/>
                      </a:lnTo>
                      <a:lnTo>
                        <a:pt x="10" y="72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" name="Freeform 2276">
                  <a:extLst>
                    <a:ext uri="{FF2B5EF4-FFF2-40B4-BE49-F238E27FC236}">
                      <a16:creationId xmlns:a16="http://schemas.microsoft.com/office/drawing/2014/main" id="{A46B1DFE-EF44-44D5-A5C7-27C91F879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7" y="3205"/>
                  <a:ext cx="15" cy="101"/>
                </a:xfrm>
                <a:custGeom>
                  <a:avLst/>
                  <a:gdLst>
                    <a:gd name="T0" fmla="*/ 15 w 15"/>
                    <a:gd name="T1" fmla="*/ 101 h 101"/>
                    <a:gd name="T2" fmla="*/ 15 w 15"/>
                    <a:gd name="T3" fmla="*/ 96 h 101"/>
                    <a:gd name="T4" fmla="*/ 10 w 15"/>
                    <a:gd name="T5" fmla="*/ 87 h 101"/>
                    <a:gd name="T6" fmla="*/ 10 w 15"/>
                    <a:gd name="T7" fmla="*/ 82 h 101"/>
                    <a:gd name="T8" fmla="*/ 10 w 15"/>
                    <a:gd name="T9" fmla="*/ 77 h 101"/>
                    <a:gd name="T10" fmla="*/ 5 w 15"/>
                    <a:gd name="T11" fmla="*/ 72 h 101"/>
                    <a:gd name="T12" fmla="*/ 5 w 15"/>
                    <a:gd name="T13" fmla="*/ 63 h 101"/>
                    <a:gd name="T14" fmla="*/ 0 w 15"/>
                    <a:gd name="T15" fmla="*/ 58 h 101"/>
                    <a:gd name="T16" fmla="*/ 0 w 15"/>
                    <a:gd name="T17" fmla="*/ 53 h 101"/>
                    <a:gd name="T18" fmla="*/ 0 w 15"/>
                    <a:gd name="T19" fmla="*/ 43 h 101"/>
                    <a:gd name="T20" fmla="*/ 0 w 15"/>
                    <a:gd name="T21" fmla="*/ 38 h 101"/>
                    <a:gd name="T22" fmla="*/ 0 w 15"/>
                    <a:gd name="T23" fmla="*/ 34 h 101"/>
                    <a:gd name="T24" fmla="*/ 0 w 15"/>
                    <a:gd name="T25" fmla="*/ 29 h 101"/>
                    <a:gd name="T26" fmla="*/ 0 w 15"/>
                    <a:gd name="T27" fmla="*/ 19 h 101"/>
                    <a:gd name="T28" fmla="*/ 0 w 15"/>
                    <a:gd name="T29" fmla="*/ 14 h 101"/>
                    <a:gd name="T30" fmla="*/ 0 w 15"/>
                    <a:gd name="T31" fmla="*/ 9 h 101"/>
                    <a:gd name="T32" fmla="*/ 5 w 15"/>
                    <a:gd name="T33" fmla="*/ 0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01"/>
                    <a:gd name="T53" fmla="*/ 15 w 15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01">
                      <a:moveTo>
                        <a:pt x="15" y="101"/>
                      </a:moveTo>
                      <a:lnTo>
                        <a:pt x="15" y="96"/>
                      </a:lnTo>
                      <a:lnTo>
                        <a:pt x="10" y="87"/>
                      </a:lnTo>
                      <a:lnTo>
                        <a:pt x="10" y="82"/>
                      </a:lnTo>
                      <a:lnTo>
                        <a:pt x="10" y="77"/>
                      </a:lnTo>
                      <a:lnTo>
                        <a:pt x="5" y="72"/>
                      </a:lnTo>
                      <a:lnTo>
                        <a:pt x="5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" name="Freeform 2277">
                  <a:extLst>
                    <a:ext uri="{FF2B5EF4-FFF2-40B4-BE49-F238E27FC236}">
                      <a16:creationId xmlns:a16="http://schemas.microsoft.com/office/drawing/2014/main" id="{5EF267A3-364E-4B05-8172-0134AD1D5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2" y="3200"/>
                  <a:ext cx="24" cy="5"/>
                </a:xfrm>
                <a:custGeom>
                  <a:avLst/>
                  <a:gdLst>
                    <a:gd name="T0" fmla="*/ 0 w 24"/>
                    <a:gd name="T1" fmla="*/ 5 h 5"/>
                    <a:gd name="T2" fmla="*/ 0 w 24"/>
                    <a:gd name="T3" fmla="*/ 5 h 5"/>
                    <a:gd name="T4" fmla="*/ 0 w 24"/>
                    <a:gd name="T5" fmla="*/ 5 h 5"/>
                    <a:gd name="T6" fmla="*/ 5 w 24"/>
                    <a:gd name="T7" fmla="*/ 5 h 5"/>
                    <a:gd name="T8" fmla="*/ 5 w 24"/>
                    <a:gd name="T9" fmla="*/ 5 h 5"/>
                    <a:gd name="T10" fmla="*/ 5 w 24"/>
                    <a:gd name="T11" fmla="*/ 5 h 5"/>
                    <a:gd name="T12" fmla="*/ 10 w 24"/>
                    <a:gd name="T13" fmla="*/ 5 h 5"/>
                    <a:gd name="T14" fmla="*/ 10 w 24"/>
                    <a:gd name="T15" fmla="*/ 5 h 5"/>
                    <a:gd name="T16" fmla="*/ 10 w 24"/>
                    <a:gd name="T17" fmla="*/ 5 h 5"/>
                    <a:gd name="T18" fmla="*/ 15 w 24"/>
                    <a:gd name="T19" fmla="*/ 0 h 5"/>
                    <a:gd name="T20" fmla="*/ 15 w 24"/>
                    <a:gd name="T21" fmla="*/ 0 h 5"/>
                    <a:gd name="T22" fmla="*/ 20 w 24"/>
                    <a:gd name="T23" fmla="*/ 0 h 5"/>
                    <a:gd name="T24" fmla="*/ 20 w 24"/>
                    <a:gd name="T25" fmla="*/ 0 h 5"/>
                    <a:gd name="T26" fmla="*/ 20 w 24"/>
                    <a:gd name="T27" fmla="*/ 0 h 5"/>
                    <a:gd name="T28" fmla="*/ 24 w 24"/>
                    <a:gd name="T29" fmla="*/ 0 h 5"/>
                    <a:gd name="T30" fmla="*/ 24 w 24"/>
                    <a:gd name="T31" fmla="*/ 0 h 5"/>
                    <a:gd name="T32" fmla="*/ 24 w 2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" name="Freeform 2278">
                  <a:extLst>
                    <a:ext uri="{FF2B5EF4-FFF2-40B4-BE49-F238E27FC236}">
                      <a16:creationId xmlns:a16="http://schemas.microsoft.com/office/drawing/2014/main" id="{D9F683A7-B1F3-4F5D-8D23-AD78E6ED8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6" y="3185"/>
                  <a:ext cx="34" cy="15"/>
                </a:xfrm>
                <a:custGeom>
                  <a:avLst/>
                  <a:gdLst>
                    <a:gd name="T0" fmla="*/ 0 w 34"/>
                    <a:gd name="T1" fmla="*/ 15 h 15"/>
                    <a:gd name="T2" fmla="*/ 5 w 34"/>
                    <a:gd name="T3" fmla="*/ 10 h 15"/>
                    <a:gd name="T4" fmla="*/ 5 w 34"/>
                    <a:gd name="T5" fmla="*/ 10 h 15"/>
                    <a:gd name="T6" fmla="*/ 10 w 34"/>
                    <a:gd name="T7" fmla="*/ 10 h 15"/>
                    <a:gd name="T8" fmla="*/ 10 w 34"/>
                    <a:gd name="T9" fmla="*/ 10 h 15"/>
                    <a:gd name="T10" fmla="*/ 15 w 34"/>
                    <a:gd name="T11" fmla="*/ 10 h 15"/>
                    <a:gd name="T12" fmla="*/ 15 w 34"/>
                    <a:gd name="T13" fmla="*/ 10 h 15"/>
                    <a:gd name="T14" fmla="*/ 15 w 34"/>
                    <a:gd name="T15" fmla="*/ 10 h 15"/>
                    <a:gd name="T16" fmla="*/ 20 w 34"/>
                    <a:gd name="T17" fmla="*/ 5 h 15"/>
                    <a:gd name="T18" fmla="*/ 20 w 34"/>
                    <a:gd name="T19" fmla="*/ 5 h 15"/>
                    <a:gd name="T20" fmla="*/ 25 w 34"/>
                    <a:gd name="T21" fmla="*/ 5 h 15"/>
                    <a:gd name="T22" fmla="*/ 25 w 34"/>
                    <a:gd name="T23" fmla="*/ 5 h 15"/>
                    <a:gd name="T24" fmla="*/ 29 w 34"/>
                    <a:gd name="T25" fmla="*/ 5 h 15"/>
                    <a:gd name="T26" fmla="*/ 29 w 34"/>
                    <a:gd name="T27" fmla="*/ 0 h 15"/>
                    <a:gd name="T28" fmla="*/ 29 w 34"/>
                    <a:gd name="T29" fmla="*/ 0 h 15"/>
                    <a:gd name="T30" fmla="*/ 34 w 34"/>
                    <a:gd name="T31" fmla="*/ 0 h 15"/>
                    <a:gd name="T32" fmla="*/ 34 w 34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5"/>
                    <a:gd name="T53" fmla="*/ 34 w 3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5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5" y="10"/>
                      </a:lnTo>
                      <a:lnTo>
                        <a:pt x="20" y="5"/>
                      </a:lnTo>
                      <a:lnTo>
                        <a:pt x="25" y="5"/>
                      </a:lnTo>
                      <a:lnTo>
                        <a:pt x="29" y="5"/>
                      </a:lnTo>
                      <a:lnTo>
                        <a:pt x="29" y="0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Freeform 2279">
                  <a:extLst>
                    <a:ext uri="{FF2B5EF4-FFF2-40B4-BE49-F238E27FC236}">
                      <a16:creationId xmlns:a16="http://schemas.microsoft.com/office/drawing/2014/main" id="{13ED8787-CABC-470B-9337-BCD6A11AC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3176"/>
                  <a:ext cx="111" cy="19"/>
                </a:xfrm>
                <a:custGeom>
                  <a:avLst/>
                  <a:gdLst>
                    <a:gd name="T0" fmla="*/ 0 w 111"/>
                    <a:gd name="T1" fmla="*/ 9 h 19"/>
                    <a:gd name="T2" fmla="*/ 5 w 111"/>
                    <a:gd name="T3" fmla="*/ 9 h 19"/>
                    <a:gd name="T4" fmla="*/ 15 w 111"/>
                    <a:gd name="T5" fmla="*/ 9 h 19"/>
                    <a:gd name="T6" fmla="*/ 19 w 111"/>
                    <a:gd name="T7" fmla="*/ 5 h 19"/>
                    <a:gd name="T8" fmla="*/ 29 w 111"/>
                    <a:gd name="T9" fmla="*/ 5 h 19"/>
                    <a:gd name="T10" fmla="*/ 34 w 111"/>
                    <a:gd name="T11" fmla="*/ 5 h 19"/>
                    <a:gd name="T12" fmla="*/ 44 w 111"/>
                    <a:gd name="T13" fmla="*/ 5 h 19"/>
                    <a:gd name="T14" fmla="*/ 53 w 111"/>
                    <a:gd name="T15" fmla="*/ 0 h 19"/>
                    <a:gd name="T16" fmla="*/ 58 w 111"/>
                    <a:gd name="T17" fmla="*/ 0 h 19"/>
                    <a:gd name="T18" fmla="*/ 68 w 111"/>
                    <a:gd name="T19" fmla="*/ 0 h 19"/>
                    <a:gd name="T20" fmla="*/ 73 w 111"/>
                    <a:gd name="T21" fmla="*/ 0 h 19"/>
                    <a:gd name="T22" fmla="*/ 82 w 111"/>
                    <a:gd name="T23" fmla="*/ 0 h 19"/>
                    <a:gd name="T24" fmla="*/ 87 w 111"/>
                    <a:gd name="T25" fmla="*/ 5 h 19"/>
                    <a:gd name="T26" fmla="*/ 97 w 111"/>
                    <a:gd name="T27" fmla="*/ 5 h 19"/>
                    <a:gd name="T28" fmla="*/ 102 w 111"/>
                    <a:gd name="T29" fmla="*/ 9 h 19"/>
                    <a:gd name="T30" fmla="*/ 106 w 111"/>
                    <a:gd name="T31" fmla="*/ 14 h 19"/>
                    <a:gd name="T32" fmla="*/ 111 w 111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19"/>
                    <a:gd name="T53" fmla="*/ 111 w 1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19">
                      <a:moveTo>
                        <a:pt x="0" y="9"/>
                      </a:moveTo>
                      <a:lnTo>
                        <a:pt x="5" y="9"/>
                      </a:lnTo>
                      <a:lnTo>
                        <a:pt x="15" y="9"/>
                      </a:lnTo>
                      <a:lnTo>
                        <a:pt x="19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44" y="5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82" y="0"/>
                      </a:lnTo>
                      <a:lnTo>
                        <a:pt x="87" y="5"/>
                      </a:lnTo>
                      <a:lnTo>
                        <a:pt x="97" y="5"/>
                      </a:lnTo>
                      <a:lnTo>
                        <a:pt x="102" y="9"/>
                      </a:lnTo>
                      <a:lnTo>
                        <a:pt x="106" y="14"/>
                      </a:lnTo>
                      <a:lnTo>
                        <a:pt x="111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" name="Freeform 2280">
                  <a:extLst>
                    <a:ext uri="{FF2B5EF4-FFF2-40B4-BE49-F238E27FC236}">
                      <a16:creationId xmlns:a16="http://schemas.microsoft.com/office/drawing/2014/main" id="{179E8336-F07C-4B23-AD59-A28C98DBD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7" y="3181"/>
                  <a:ext cx="9" cy="14"/>
                </a:xfrm>
                <a:custGeom>
                  <a:avLst/>
                  <a:gdLst>
                    <a:gd name="T0" fmla="*/ 9 w 9"/>
                    <a:gd name="T1" fmla="*/ 9 h 14"/>
                    <a:gd name="T2" fmla="*/ 5 w 9"/>
                    <a:gd name="T3" fmla="*/ 14 h 14"/>
                    <a:gd name="T4" fmla="*/ 5 w 9"/>
                    <a:gd name="T5" fmla="*/ 14 h 14"/>
                    <a:gd name="T6" fmla="*/ 5 w 9"/>
                    <a:gd name="T7" fmla="*/ 14 h 14"/>
                    <a:gd name="T8" fmla="*/ 5 w 9"/>
                    <a:gd name="T9" fmla="*/ 14 h 14"/>
                    <a:gd name="T10" fmla="*/ 5 w 9"/>
                    <a:gd name="T11" fmla="*/ 14 h 14"/>
                    <a:gd name="T12" fmla="*/ 5 w 9"/>
                    <a:gd name="T13" fmla="*/ 14 h 14"/>
                    <a:gd name="T14" fmla="*/ 0 w 9"/>
                    <a:gd name="T15" fmla="*/ 9 h 14"/>
                    <a:gd name="T16" fmla="*/ 0 w 9"/>
                    <a:gd name="T17" fmla="*/ 9 h 14"/>
                    <a:gd name="T18" fmla="*/ 0 w 9"/>
                    <a:gd name="T19" fmla="*/ 9 h 14"/>
                    <a:gd name="T20" fmla="*/ 0 w 9"/>
                    <a:gd name="T21" fmla="*/ 9 h 14"/>
                    <a:gd name="T22" fmla="*/ 0 w 9"/>
                    <a:gd name="T23" fmla="*/ 9 h 14"/>
                    <a:gd name="T24" fmla="*/ 0 w 9"/>
                    <a:gd name="T25" fmla="*/ 9 h 14"/>
                    <a:gd name="T26" fmla="*/ 0 w 9"/>
                    <a:gd name="T27" fmla="*/ 9 h 14"/>
                    <a:gd name="T28" fmla="*/ 0 w 9"/>
                    <a:gd name="T29" fmla="*/ 4 h 14"/>
                    <a:gd name="T30" fmla="*/ 0 w 9"/>
                    <a:gd name="T31" fmla="*/ 4 h 14"/>
                    <a:gd name="T32" fmla="*/ 0 w 9"/>
                    <a:gd name="T33" fmla="*/ 4 h 14"/>
                    <a:gd name="T34" fmla="*/ 0 w 9"/>
                    <a:gd name="T35" fmla="*/ 4 h 14"/>
                    <a:gd name="T36" fmla="*/ 0 w 9"/>
                    <a:gd name="T37" fmla="*/ 4 h 14"/>
                    <a:gd name="T38" fmla="*/ 9 w 9"/>
                    <a:gd name="T39" fmla="*/ 0 h 14"/>
                    <a:gd name="T40" fmla="*/ 9 w 9"/>
                    <a:gd name="T41" fmla="*/ 0 h 14"/>
                    <a:gd name="T42" fmla="*/ 9 w 9"/>
                    <a:gd name="T43" fmla="*/ 0 h 14"/>
                    <a:gd name="T44" fmla="*/ 9 w 9"/>
                    <a:gd name="T45" fmla="*/ 0 h 14"/>
                    <a:gd name="T46" fmla="*/ 9 w 9"/>
                    <a:gd name="T47" fmla="*/ 0 h 14"/>
                    <a:gd name="T48" fmla="*/ 9 w 9"/>
                    <a:gd name="T49" fmla="*/ 0 h 14"/>
                    <a:gd name="T50" fmla="*/ 9 w 9"/>
                    <a:gd name="T51" fmla="*/ 0 h 14"/>
                    <a:gd name="T52" fmla="*/ 9 w 9"/>
                    <a:gd name="T53" fmla="*/ 0 h 14"/>
                    <a:gd name="T54" fmla="*/ 9 w 9"/>
                    <a:gd name="T55" fmla="*/ 0 h 14"/>
                    <a:gd name="T56" fmla="*/ 9 w 9"/>
                    <a:gd name="T57" fmla="*/ 4 h 14"/>
                    <a:gd name="T58" fmla="*/ 9 w 9"/>
                    <a:gd name="T59" fmla="*/ 4 h 14"/>
                    <a:gd name="T60" fmla="*/ 9 w 9"/>
                    <a:gd name="T61" fmla="*/ 4 h 14"/>
                    <a:gd name="T62" fmla="*/ 9 w 9"/>
                    <a:gd name="T63" fmla="*/ 4 h 14"/>
                    <a:gd name="T64" fmla="*/ 9 w 9"/>
                    <a:gd name="T65" fmla="*/ 4 h 14"/>
                    <a:gd name="T66" fmla="*/ 9 w 9"/>
                    <a:gd name="T67" fmla="*/ 9 h 14"/>
                    <a:gd name="T68" fmla="*/ 9 w 9"/>
                    <a:gd name="T69" fmla="*/ 9 h 14"/>
                    <a:gd name="T70" fmla="*/ 9 w 9"/>
                    <a:gd name="T71" fmla="*/ 9 h 14"/>
                    <a:gd name="T72" fmla="*/ 9 w 9"/>
                    <a:gd name="T73" fmla="*/ 9 h 14"/>
                    <a:gd name="T74" fmla="*/ 9 w 9"/>
                    <a:gd name="T75" fmla="*/ 9 h 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"/>
                    <a:gd name="T115" fmla="*/ 0 h 14"/>
                    <a:gd name="T116" fmla="*/ 9 w 9"/>
                    <a:gd name="T117" fmla="*/ 14 h 1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" h="14">
                      <a:moveTo>
                        <a:pt x="9" y="9"/>
                      </a:move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" name="Line 2281">
                  <a:extLst>
                    <a:ext uri="{FF2B5EF4-FFF2-40B4-BE49-F238E27FC236}">
                      <a16:creationId xmlns:a16="http://schemas.microsoft.com/office/drawing/2014/main" id="{ABDC409E-06A7-43AA-A59B-FACD5606F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3190"/>
                  <a:ext cx="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" name="Freeform 2282">
                  <a:extLst>
                    <a:ext uri="{FF2B5EF4-FFF2-40B4-BE49-F238E27FC236}">
                      <a16:creationId xmlns:a16="http://schemas.microsoft.com/office/drawing/2014/main" id="{6BEF2CE5-1B93-4394-9E7E-269F64CDD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7" y="3185"/>
                  <a:ext cx="5" cy="10"/>
                </a:xfrm>
                <a:custGeom>
                  <a:avLst/>
                  <a:gdLst>
                    <a:gd name="T0" fmla="*/ 5 w 5"/>
                    <a:gd name="T1" fmla="*/ 10 h 10"/>
                    <a:gd name="T2" fmla="*/ 5 w 5"/>
                    <a:gd name="T3" fmla="*/ 10 h 10"/>
                    <a:gd name="T4" fmla="*/ 5 w 5"/>
                    <a:gd name="T5" fmla="*/ 10 h 10"/>
                    <a:gd name="T6" fmla="*/ 5 w 5"/>
                    <a:gd name="T7" fmla="*/ 10 h 10"/>
                    <a:gd name="T8" fmla="*/ 5 w 5"/>
                    <a:gd name="T9" fmla="*/ 10 h 10"/>
                    <a:gd name="T10" fmla="*/ 0 w 5"/>
                    <a:gd name="T11" fmla="*/ 5 h 10"/>
                    <a:gd name="T12" fmla="*/ 0 w 5"/>
                    <a:gd name="T13" fmla="*/ 5 h 10"/>
                    <a:gd name="T14" fmla="*/ 0 w 5"/>
                    <a:gd name="T15" fmla="*/ 5 h 10"/>
                    <a:gd name="T16" fmla="*/ 0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0 w 5"/>
                    <a:gd name="T23" fmla="*/ 5 h 10"/>
                    <a:gd name="T24" fmla="*/ 0 w 5"/>
                    <a:gd name="T25" fmla="*/ 0 h 10"/>
                    <a:gd name="T26" fmla="*/ 0 w 5"/>
                    <a:gd name="T27" fmla="*/ 0 h 10"/>
                    <a:gd name="T28" fmla="*/ 0 w 5"/>
                    <a:gd name="T29" fmla="*/ 0 h 10"/>
                    <a:gd name="T30" fmla="*/ 0 w 5"/>
                    <a:gd name="T31" fmla="*/ 0 h 10"/>
                    <a:gd name="T32" fmla="*/ 0 w 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10"/>
                      </a:move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Line 2283">
                  <a:extLst>
                    <a:ext uri="{FF2B5EF4-FFF2-40B4-BE49-F238E27FC236}">
                      <a16:creationId xmlns:a16="http://schemas.microsoft.com/office/drawing/2014/main" id="{ED377B72-3988-49DE-9C83-D27DDC8FC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37" y="3181"/>
                  <a:ext cx="9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" name="Freeform 2284">
                  <a:extLst>
                    <a:ext uri="{FF2B5EF4-FFF2-40B4-BE49-F238E27FC236}">
                      <a16:creationId xmlns:a16="http://schemas.microsoft.com/office/drawing/2014/main" id="{70B400CC-2B62-492E-BD66-74D8FE186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6" y="3181"/>
                  <a:ext cx="1" cy="9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0 h 9"/>
                    <a:gd name="T4" fmla="*/ 0 w 1"/>
                    <a:gd name="T5" fmla="*/ 0 h 9"/>
                    <a:gd name="T6" fmla="*/ 0 w 1"/>
                    <a:gd name="T7" fmla="*/ 0 h 9"/>
                    <a:gd name="T8" fmla="*/ 0 w 1"/>
                    <a:gd name="T9" fmla="*/ 0 h 9"/>
                    <a:gd name="T10" fmla="*/ 0 w 1"/>
                    <a:gd name="T11" fmla="*/ 0 h 9"/>
                    <a:gd name="T12" fmla="*/ 0 w 1"/>
                    <a:gd name="T13" fmla="*/ 0 h 9"/>
                    <a:gd name="T14" fmla="*/ 0 w 1"/>
                    <a:gd name="T15" fmla="*/ 0 h 9"/>
                    <a:gd name="T16" fmla="*/ 0 w 1"/>
                    <a:gd name="T17" fmla="*/ 4 h 9"/>
                    <a:gd name="T18" fmla="*/ 0 w 1"/>
                    <a:gd name="T19" fmla="*/ 4 h 9"/>
                    <a:gd name="T20" fmla="*/ 0 w 1"/>
                    <a:gd name="T21" fmla="*/ 4 h 9"/>
                    <a:gd name="T22" fmla="*/ 0 w 1"/>
                    <a:gd name="T23" fmla="*/ 4 h 9"/>
                    <a:gd name="T24" fmla="*/ 0 w 1"/>
                    <a:gd name="T25" fmla="*/ 4 h 9"/>
                    <a:gd name="T26" fmla="*/ 0 w 1"/>
                    <a:gd name="T27" fmla="*/ 9 h 9"/>
                    <a:gd name="T28" fmla="*/ 0 w 1"/>
                    <a:gd name="T29" fmla="*/ 9 h 9"/>
                    <a:gd name="T30" fmla="*/ 0 w 1"/>
                    <a:gd name="T31" fmla="*/ 9 h 9"/>
                    <a:gd name="T32" fmla="*/ 0 w 1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"/>
                    <a:gd name="T52" fmla="*/ 0 h 9"/>
                    <a:gd name="T53" fmla="*/ 1 w 1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" name="Freeform 2285">
                  <a:extLst>
                    <a:ext uri="{FF2B5EF4-FFF2-40B4-BE49-F238E27FC236}">
                      <a16:creationId xmlns:a16="http://schemas.microsoft.com/office/drawing/2014/main" id="{B7514444-BD5B-4F8C-9F12-7FCBA4456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3214"/>
                  <a:ext cx="24" cy="29"/>
                </a:xfrm>
                <a:custGeom>
                  <a:avLst/>
                  <a:gdLst>
                    <a:gd name="T0" fmla="*/ 24 w 24"/>
                    <a:gd name="T1" fmla="*/ 15 h 29"/>
                    <a:gd name="T2" fmla="*/ 24 w 24"/>
                    <a:gd name="T3" fmla="*/ 20 h 29"/>
                    <a:gd name="T4" fmla="*/ 24 w 24"/>
                    <a:gd name="T5" fmla="*/ 20 h 29"/>
                    <a:gd name="T6" fmla="*/ 24 w 24"/>
                    <a:gd name="T7" fmla="*/ 25 h 29"/>
                    <a:gd name="T8" fmla="*/ 19 w 24"/>
                    <a:gd name="T9" fmla="*/ 25 h 29"/>
                    <a:gd name="T10" fmla="*/ 19 w 24"/>
                    <a:gd name="T11" fmla="*/ 25 h 29"/>
                    <a:gd name="T12" fmla="*/ 19 w 24"/>
                    <a:gd name="T13" fmla="*/ 29 h 29"/>
                    <a:gd name="T14" fmla="*/ 14 w 24"/>
                    <a:gd name="T15" fmla="*/ 29 h 29"/>
                    <a:gd name="T16" fmla="*/ 14 w 24"/>
                    <a:gd name="T17" fmla="*/ 29 h 29"/>
                    <a:gd name="T18" fmla="*/ 9 w 24"/>
                    <a:gd name="T19" fmla="*/ 29 h 29"/>
                    <a:gd name="T20" fmla="*/ 4 w 24"/>
                    <a:gd name="T21" fmla="*/ 29 h 29"/>
                    <a:gd name="T22" fmla="*/ 4 w 24"/>
                    <a:gd name="T23" fmla="*/ 25 h 29"/>
                    <a:gd name="T24" fmla="*/ 0 w 24"/>
                    <a:gd name="T25" fmla="*/ 25 h 29"/>
                    <a:gd name="T26" fmla="*/ 0 w 24"/>
                    <a:gd name="T27" fmla="*/ 20 h 29"/>
                    <a:gd name="T28" fmla="*/ 0 w 24"/>
                    <a:gd name="T29" fmla="*/ 15 h 29"/>
                    <a:gd name="T30" fmla="*/ 0 w 24"/>
                    <a:gd name="T31" fmla="*/ 15 h 29"/>
                    <a:gd name="T32" fmla="*/ 0 w 24"/>
                    <a:gd name="T33" fmla="*/ 10 h 29"/>
                    <a:gd name="T34" fmla="*/ 0 w 24"/>
                    <a:gd name="T35" fmla="*/ 10 h 29"/>
                    <a:gd name="T36" fmla="*/ 0 w 24"/>
                    <a:gd name="T37" fmla="*/ 5 h 29"/>
                    <a:gd name="T38" fmla="*/ 0 w 24"/>
                    <a:gd name="T39" fmla="*/ 5 h 29"/>
                    <a:gd name="T40" fmla="*/ 0 w 24"/>
                    <a:gd name="T41" fmla="*/ 0 h 29"/>
                    <a:gd name="T42" fmla="*/ 4 w 24"/>
                    <a:gd name="T43" fmla="*/ 0 h 29"/>
                    <a:gd name="T44" fmla="*/ 4 w 24"/>
                    <a:gd name="T45" fmla="*/ 0 h 29"/>
                    <a:gd name="T46" fmla="*/ 9 w 24"/>
                    <a:gd name="T47" fmla="*/ 0 h 29"/>
                    <a:gd name="T48" fmla="*/ 9 w 24"/>
                    <a:gd name="T49" fmla="*/ 0 h 29"/>
                    <a:gd name="T50" fmla="*/ 14 w 24"/>
                    <a:gd name="T51" fmla="*/ 0 h 29"/>
                    <a:gd name="T52" fmla="*/ 14 w 24"/>
                    <a:gd name="T53" fmla="*/ 0 h 29"/>
                    <a:gd name="T54" fmla="*/ 19 w 24"/>
                    <a:gd name="T55" fmla="*/ 5 h 29"/>
                    <a:gd name="T56" fmla="*/ 19 w 24"/>
                    <a:gd name="T57" fmla="*/ 5 h 29"/>
                    <a:gd name="T58" fmla="*/ 19 w 24"/>
                    <a:gd name="T59" fmla="*/ 5 h 29"/>
                    <a:gd name="T60" fmla="*/ 24 w 24"/>
                    <a:gd name="T61" fmla="*/ 10 h 29"/>
                    <a:gd name="T62" fmla="*/ 24 w 24"/>
                    <a:gd name="T63" fmla="*/ 15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"/>
                    <a:gd name="T97" fmla="*/ 0 h 29"/>
                    <a:gd name="T98" fmla="*/ 24 w 24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" h="29">
                      <a:moveTo>
                        <a:pt x="24" y="15"/>
                      </a:move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24" y="25"/>
                      </a:lnTo>
                      <a:lnTo>
                        <a:pt x="19" y="25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4" y="29"/>
                      </a:lnTo>
                      <a:lnTo>
                        <a:pt x="4" y="25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5"/>
                      </a:lnTo>
                      <a:lnTo>
                        <a:pt x="24" y="10"/>
                      </a:lnTo>
                      <a:lnTo>
                        <a:pt x="24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" name="Freeform 2286">
                  <a:extLst>
                    <a:ext uri="{FF2B5EF4-FFF2-40B4-BE49-F238E27FC236}">
                      <a16:creationId xmlns:a16="http://schemas.microsoft.com/office/drawing/2014/main" id="{18C2CD4F-7A5F-44EF-B736-EE86715CC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" y="3229"/>
                  <a:ext cx="10" cy="14"/>
                </a:xfrm>
                <a:custGeom>
                  <a:avLst/>
                  <a:gdLst>
                    <a:gd name="T0" fmla="*/ 10 w 10"/>
                    <a:gd name="T1" fmla="*/ 0 h 14"/>
                    <a:gd name="T2" fmla="*/ 10 w 10"/>
                    <a:gd name="T3" fmla="*/ 0 h 14"/>
                    <a:gd name="T4" fmla="*/ 10 w 10"/>
                    <a:gd name="T5" fmla="*/ 0 h 14"/>
                    <a:gd name="T6" fmla="*/ 10 w 10"/>
                    <a:gd name="T7" fmla="*/ 5 h 14"/>
                    <a:gd name="T8" fmla="*/ 10 w 10"/>
                    <a:gd name="T9" fmla="*/ 5 h 14"/>
                    <a:gd name="T10" fmla="*/ 10 w 10"/>
                    <a:gd name="T11" fmla="*/ 5 h 14"/>
                    <a:gd name="T12" fmla="*/ 10 w 10"/>
                    <a:gd name="T13" fmla="*/ 5 h 14"/>
                    <a:gd name="T14" fmla="*/ 10 w 10"/>
                    <a:gd name="T15" fmla="*/ 10 h 14"/>
                    <a:gd name="T16" fmla="*/ 10 w 10"/>
                    <a:gd name="T17" fmla="*/ 10 h 14"/>
                    <a:gd name="T18" fmla="*/ 5 w 10"/>
                    <a:gd name="T19" fmla="*/ 10 h 14"/>
                    <a:gd name="T20" fmla="*/ 5 w 10"/>
                    <a:gd name="T21" fmla="*/ 10 h 14"/>
                    <a:gd name="T22" fmla="*/ 5 w 10"/>
                    <a:gd name="T23" fmla="*/ 10 h 14"/>
                    <a:gd name="T24" fmla="*/ 5 w 10"/>
                    <a:gd name="T25" fmla="*/ 14 h 14"/>
                    <a:gd name="T26" fmla="*/ 5 w 10"/>
                    <a:gd name="T27" fmla="*/ 14 h 14"/>
                    <a:gd name="T28" fmla="*/ 5 w 10"/>
                    <a:gd name="T29" fmla="*/ 14 h 14"/>
                    <a:gd name="T30" fmla="*/ 0 w 10"/>
                    <a:gd name="T31" fmla="*/ 14 h 14"/>
                    <a:gd name="T32" fmla="*/ 0 w 10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4"/>
                    <a:gd name="T53" fmla="*/ 10 w 1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" name="Freeform 2287">
                  <a:extLst>
                    <a:ext uri="{FF2B5EF4-FFF2-40B4-BE49-F238E27FC236}">
                      <a16:creationId xmlns:a16="http://schemas.microsoft.com/office/drawing/2014/main" id="{4D6B71AD-FD46-4012-95F3-06C9AEBD6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3229"/>
                  <a:ext cx="14" cy="14"/>
                </a:xfrm>
                <a:custGeom>
                  <a:avLst/>
                  <a:gdLst>
                    <a:gd name="T0" fmla="*/ 14 w 14"/>
                    <a:gd name="T1" fmla="*/ 14 h 14"/>
                    <a:gd name="T2" fmla="*/ 14 w 14"/>
                    <a:gd name="T3" fmla="*/ 14 h 14"/>
                    <a:gd name="T4" fmla="*/ 9 w 14"/>
                    <a:gd name="T5" fmla="*/ 14 h 14"/>
                    <a:gd name="T6" fmla="*/ 9 w 14"/>
                    <a:gd name="T7" fmla="*/ 14 h 14"/>
                    <a:gd name="T8" fmla="*/ 9 w 14"/>
                    <a:gd name="T9" fmla="*/ 14 h 14"/>
                    <a:gd name="T10" fmla="*/ 4 w 14"/>
                    <a:gd name="T11" fmla="*/ 14 h 14"/>
                    <a:gd name="T12" fmla="*/ 4 w 14"/>
                    <a:gd name="T13" fmla="*/ 10 h 14"/>
                    <a:gd name="T14" fmla="*/ 4 w 14"/>
                    <a:gd name="T15" fmla="*/ 10 h 14"/>
                    <a:gd name="T16" fmla="*/ 0 w 14"/>
                    <a:gd name="T17" fmla="*/ 10 h 14"/>
                    <a:gd name="T18" fmla="*/ 0 w 14"/>
                    <a:gd name="T19" fmla="*/ 10 h 14"/>
                    <a:gd name="T20" fmla="*/ 0 w 14"/>
                    <a:gd name="T21" fmla="*/ 5 h 14"/>
                    <a:gd name="T22" fmla="*/ 0 w 14"/>
                    <a:gd name="T23" fmla="*/ 5 h 14"/>
                    <a:gd name="T24" fmla="*/ 0 w 14"/>
                    <a:gd name="T25" fmla="*/ 5 h 14"/>
                    <a:gd name="T26" fmla="*/ 0 w 14"/>
                    <a:gd name="T27" fmla="*/ 0 h 14"/>
                    <a:gd name="T28" fmla="*/ 0 w 14"/>
                    <a:gd name="T29" fmla="*/ 0 h 14"/>
                    <a:gd name="T30" fmla="*/ 0 w 14"/>
                    <a:gd name="T31" fmla="*/ 0 h 14"/>
                    <a:gd name="T32" fmla="*/ 0 w 1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4"/>
                    <a:gd name="T53" fmla="*/ 14 w 1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4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" name="Freeform 2288">
                  <a:extLst>
                    <a:ext uri="{FF2B5EF4-FFF2-40B4-BE49-F238E27FC236}">
                      <a16:creationId xmlns:a16="http://schemas.microsoft.com/office/drawing/2014/main" id="{4A72F8E9-D321-40BF-9E4E-5183DBCBA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3214"/>
                  <a:ext cx="9" cy="15"/>
                </a:xfrm>
                <a:custGeom>
                  <a:avLst/>
                  <a:gdLst>
                    <a:gd name="T0" fmla="*/ 0 w 9"/>
                    <a:gd name="T1" fmla="*/ 15 h 15"/>
                    <a:gd name="T2" fmla="*/ 0 w 9"/>
                    <a:gd name="T3" fmla="*/ 10 h 15"/>
                    <a:gd name="T4" fmla="*/ 0 w 9"/>
                    <a:gd name="T5" fmla="*/ 10 h 15"/>
                    <a:gd name="T6" fmla="*/ 0 w 9"/>
                    <a:gd name="T7" fmla="*/ 10 h 15"/>
                    <a:gd name="T8" fmla="*/ 0 w 9"/>
                    <a:gd name="T9" fmla="*/ 5 h 15"/>
                    <a:gd name="T10" fmla="*/ 0 w 9"/>
                    <a:gd name="T11" fmla="*/ 5 h 15"/>
                    <a:gd name="T12" fmla="*/ 0 w 9"/>
                    <a:gd name="T13" fmla="*/ 5 h 15"/>
                    <a:gd name="T14" fmla="*/ 0 w 9"/>
                    <a:gd name="T15" fmla="*/ 5 h 15"/>
                    <a:gd name="T16" fmla="*/ 0 w 9"/>
                    <a:gd name="T17" fmla="*/ 5 h 15"/>
                    <a:gd name="T18" fmla="*/ 0 w 9"/>
                    <a:gd name="T19" fmla="*/ 0 h 15"/>
                    <a:gd name="T20" fmla="*/ 4 w 9"/>
                    <a:gd name="T21" fmla="*/ 0 h 15"/>
                    <a:gd name="T22" fmla="*/ 4 w 9"/>
                    <a:gd name="T23" fmla="*/ 0 h 15"/>
                    <a:gd name="T24" fmla="*/ 4 w 9"/>
                    <a:gd name="T25" fmla="*/ 0 h 15"/>
                    <a:gd name="T26" fmla="*/ 4 w 9"/>
                    <a:gd name="T27" fmla="*/ 0 h 15"/>
                    <a:gd name="T28" fmla="*/ 4 w 9"/>
                    <a:gd name="T29" fmla="*/ 0 h 15"/>
                    <a:gd name="T30" fmla="*/ 9 w 9"/>
                    <a:gd name="T31" fmla="*/ 0 h 15"/>
                    <a:gd name="T32" fmla="*/ 9 w 9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"/>
                    <a:gd name="T53" fmla="*/ 9 w 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" name="Freeform 2289">
                  <a:extLst>
                    <a:ext uri="{FF2B5EF4-FFF2-40B4-BE49-F238E27FC236}">
                      <a16:creationId xmlns:a16="http://schemas.microsoft.com/office/drawing/2014/main" id="{829459CA-A7FF-4F8A-9948-156D1167E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" y="3214"/>
                  <a:ext cx="15" cy="15"/>
                </a:xfrm>
                <a:custGeom>
                  <a:avLst/>
                  <a:gdLst>
                    <a:gd name="T0" fmla="*/ 0 w 15"/>
                    <a:gd name="T1" fmla="*/ 0 h 15"/>
                    <a:gd name="T2" fmla="*/ 0 w 15"/>
                    <a:gd name="T3" fmla="*/ 0 h 15"/>
                    <a:gd name="T4" fmla="*/ 0 w 15"/>
                    <a:gd name="T5" fmla="*/ 0 h 15"/>
                    <a:gd name="T6" fmla="*/ 5 w 15"/>
                    <a:gd name="T7" fmla="*/ 0 h 15"/>
                    <a:gd name="T8" fmla="*/ 5 w 15"/>
                    <a:gd name="T9" fmla="*/ 0 h 15"/>
                    <a:gd name="T10" fmla="*/ 5 w 15"/>
                    <a:gd name="T11" fmla="*/ 0 h 15"/>
                    <a:gd name="T12" fmla="*/ 5 w 15"/>
                    <a:gd name="T13" fmla="*/ 0 h 15"/>
                    <a:gd name="T14" fmla="*/ 10 w 15"/>
                    <a:gd name="T15" fmla="*/ 5 h 15"/>
                    <a:gd name="T16" fmla="*/ 10 w 15"/>
                    <a:gd name="T17" fmla="*/ 5 h 15"/>
                    <a:gd name="T18" fmla="*/ 10 w 15"/>
                    <a:gd name="T19" fmla="*/ 5 h 15"/>
                    <a:gd name="T20" fmla="*/ 10 w 15"/>
                    <a:gd name="T21" fmla="*/ 5 h 15"/>
                    <a:gd name="T22" fmla="*/ 10 w 15"/>
                    <a:gd name="T23" fmla="*/ 5 h 15"/>
                    <a:gd name="T24" fmla="*/ 15 w 15"/>
                    <a:gd name="T25" fmla="*/ 10 h 15"/>
                    <a:gd name="T26" fmla="*/ 15 w 15"/>
                    <a:gd name="T27" fmla="*/ 10 h 15"/>
                    <a:gd name="T28" fmla="*/ 15 w 15"/>
                    <a:gd name="T29" fmla="*/ 10 h 15"/>
                    <a:gd name="T30" fmla="*/ 15 w 15"/>
                    <a:gd name="T31" fmla="*/ 15 h 15"/>
                    <a:gd name="T32" fmla="*/ 15 w 1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0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" name="Freeform 2290">
                  <a:extLst>
                    <a:ext uri="{FF2B5EF4-FFF2-40B4-BE49-F238E27FC236}">
                      <a16:creationId xmlns:a16="http://schemas.microsoft.com/office/drawing/2014/main" id="{E5F8EAC2-6507-456D-AD75-4F854E376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0" y="3224"/>
                  <a:ext cx="15" cy="15"/>
                </a:xfrm>
                <a:custGeom>
                  <a:avLst/>
                  <a:gdLst>
                    <a:gd name="T0" fmla="*/ 15 w 15"/>
                    <a:gd name="T1" fmla="*/ 5 h 15"/>
                    <a:gd name="T2" fmla="*/ 15 w 15"/>
                    <a:gd name="T3" fmla="*/ 5 h 15"/>
                    <a:gd name="T4" fmla="*/ 15 w 15"/>
                    <a:gd name="T5" fmla="*/ 5 h 15"/>
                    <a:gd name="T6" fmla="*/ 15 w 15"/>
                    <a:gd name="T7" fmla="*/ 5 h 15"/>
                    <a:gd name="T8" fmla="*/ 15 w 15"/>
                    <a:gd name="T9" fmla="*/ 5 h 15"/>
                    <a:gd name="T10" fmla="*/ 15 w 15"/>
                    <a:gd name="T11" fmla="*/ 5 h 15"/>
                    <a:gd name="T12" fmla="*/ 15 w 15"/>
                    <a:gd name="T13" fmla="*/ 5 h 15"/>
                    <a:gd name="T14" fmla="*/ 15 w 15"/>
                    <a:gd name="T15" fmla="*/ 5 h 15"/>
                    <a:gd name="T16" fmla="*/ 15 w 15"/>
                    <a:gd name="T17" fmla="*/ 10 h 15"/>
                    <a:gd name="T18" fmla="*/ 10 w 15"/>
                    <a:gd name="T19" fmla="*/ 10 h 15"/>
                    <a:gd name="T20" fmla="*/ 10 w 15"/>
                    <a:gd name="T21" fmla="*/ 10 h 15"/>
                    <a:gd name="T22" fmla="*/ 10 w 15"/>
                    <a:gd name="T23" fmla="*/ 10 h 15"/>
                    <a:gd name="T24" fmla="*/ 10 w 15"/>
                    <a:gd name="T25" fmla="*/ 10 h 15"/>
                    <a:gd name="T26" fmla="*/ 10 w 15"/>
                    <a:gd name="T27" fmla="*/ 10 h 15"/>
                    <a:gd name="T28" fmla="*/ 10 w 15"/>
                    <a:gd name="T29" fmla="*/ 10 h 15"/>
                    <a:gd name="T30" fmla="*/ 10 w 15"/>
                    <a:gd name="T31" fmla="*/ 10 h 15"/>
                    <a:gd name="T32" fmla="*/ 10 w 15"/>
                    <a:gd name="T33" fmla="*/ 15 h 15"/>
                    <a:gd name="T34" fmla="*/ 10 w 15"/>
                    <a:gd name="T35" fmla="*/ 10 h 15"/>
                    <a:gd name="T36" fmla="*/ 10 w 15"/>
                    <a:gd name="T37" fmla="*/ 10 h 15"/>
                    <a:gd name="T38" fmla="*/ 5 w 15"/>
                    <a:gd name="T39" fmla="*/ 10 h 15"/>
                    <a:gd name="T40" fmla="*/ 5 w 15"/>
                    <a:gd name="T41" fmla="*/ 10 h 15"/>
                    <a:gd name="T42" fmla="*/ 5 w 15"/>
                    <a:gd name="T43" fmla="*/ 10 h 15"/>
                    <a:gd name="T44" fmla="*/ 5 w 15"/>
                    <a:gd name="T45" fmla="*/ 10 h 15"/>
                    <a:gd name="T46" fmla="*/ 5 w 15"/>
                    <a:gd name="T47" fmla="*/ 10 h 15"/>
                    <a:gd name="T48" fmla="*/ 5 w 15"/>
                    <a:gd name="T49" fmla="*/ 10 h 15"/>
                    <a:gd name="T50" fmla="*/ 0 w 15"/>
                    <a:gd name="T51" fmla="*/ 5 h 15"/>
                    <a:gd name="T52" fmla="*/ 0 w 15"/>
                    <a:gd name="T53" fmla="*/ 5 h 15"/>
                    <a:gd name="T54" fmla="*/ 0 w 15"/>
                    <a:gd name="T55" fmla="*/ 5 h 15"/>
                    <a:gd name="T56" fmla="*/ 0 w 15"/>
                    <a:gd name="T57" fmla="*/ 5 h 15"/>
                    <a:gd name="T58" fmla="*/ 0 w 15"/>
                    <a:gd name="T59" fmla="*/ 5 h 15"/>
                    <a:gd name="T60" fmla="*/ 0 w 15"/>
                    <a:gd name="T61" fmla="*/ 5 h 15"/>
                    <a:gd name="T62" fmla="*/ 0 w 15"/>
                    <a:gd name="T63" fmla="*/ 0 h 15"/>
                    <a:gd name="T64" fmla="*/ 5 w 15"/>
                    <a:gd name="T65" fmla="*/ 0 h 15"/>
                    <a:gd name="T66" fmla="*/ 5 w 15"/>
                    <a:gd name="T67" fmla="*/ 0 h 15"/>
                    <a:gd name="T68" fmla="*/ 5 w 15"/>
                    <a:gd name="T69" fmla="*/ 0 h 15"/>
                    <a:gd name="T70" fmla="*/ 5 w 15"/>
                    <a:gd name="T71" fmla="*/ 0 h 15"/>
                    <a:gd name="T72" fmla="*/ 5 w 15"/>
                    <a:gd name="T73" fmla="*/ 0 h 15"/>
                    <a:gd name="T74" fmla="*/ 5 w 15"/>
                    <a:gd name="T75" fmla="*/ 0 h 15"/>
                    <a:gd name="T76" fmla="*/ 5 w 15"/>
                    <a:gd name="T77" fmla="*/ 0 h 15"/>
                    <a:gd name="T78" fmla="*/ 5 w 15"/>
                    <a:gd name="T79" fmla="*/ 0 h 15"/>
                    <a:gd name="T80" fmla="*/ 10 w 15"/>
                    <a:gd name="T81" fmla="*/ 0 h 15"/>
                    <a:gd name="T82" fmla="*/ 10 w 15"/>
                    <a:gd name="T83" fmla="*/ 0 h 15"/>
                    <a:gd name="T84" fmla="*/ 10 w 15"/>
                    <a:gd name="T85" fmla="*/ 0 h 15"/>
                    <a:gd name="T86" fmla="*/ 10 w 15"/>
                    <a:gd name="T87" fmla="*/ 0 h 15"/>
                    <a:gd name="T88" fmla="*/ 10 w 15"/>
                    <a:gd name="T89" fmla="*/ 0 h 15"/>
                    <a:gd name="T90" fmla="*/ 10 w 15"/>
                    <a:gd name="T91" fmla="*/ 0 h 15"/>
                    <a:gd name="T92" fmla="*/ 10 w 15"/>
                    <a:gd name="T93" fmla="*/ 0 h 15"/>
                    <a:gd name="T94" fmla="*/ 15 w 15"/>
                    <a:gd name="T95" fmla="*/ 0 h 15"/>
                    <a:gd name="T96" fmla="*/ 15 w 15"/>
                    <a:gd name="T97" fmla="*/ 5 h 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"/>
                    <a:gd name="T148" fmla="*/ 0 h 15"/>
                    <a:gd name="T149" fmla="*/ 15 w 15"/>
                    <a:gd name="T150" fmla="*/ 15 h 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" h="15">
                      <a:moveTo>
                        <a:pt x="15" y="5"/>
                      </a:moveTo>
                      <a:lnTo>
                        <a:pt x="15" y="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Freeform 2291">
                  <a:extLst>
                    <a:ext uri="{FF2B5EF4-FFF2-40B4-BE49-F238E27FC236}">
                      <a16:creationId xmlns:a16="http://schemas.microsoft.com/office/drawing/2014/main" id="{DD7A7F7C-7820-4F61-9363-561C9A123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" y="3229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5 w 5"/>
                    <a:gd name="T3" fmla="*/ 0 h 10"/>
                    <a:gd name="T4" fmla="*/ 5 w 5"/>
                    <a:gd name="T5" fmla="*/ 0 h 10"/>
                    <a:gd name="T6" fmla="*/ 5 w 5"/>
                    <a:gd name="T7" fmla="*/ 0 h 10"/>
                    <a:gd name="T8" fmla="*/ 5 w 5"/>
                    <a:gd name="T9" fmla="*/ 0 h 10"/>
                    <a:gd name="T10" fmla="*/ 5 w 5"/>
                    <a:gd name="T11" fmla="*/ 0 h 10"/>
                    <a:gd name="T12" fmla="*/ 5 w 5"/>
                    <a:gd name="T13" fmla="*/ 0 h 10"/>
                    <a:gd name="T14" fmla="*/ 5 w 5"/>
                    <a:gd name="T15" fmla="*/ 0 h 10"/>
                    <a:gd name="T16" fmla="*/ 5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0 w 5"/>
                    <a:gd name="T23" fmla="*/ 5 h 10"/>
                    <a:gd name="T24" fmla="*/ 0 w 5"/>
                    <a:gd name="T25" fmla="*/ 5 h 10"/>
                    <a:gd name="T26" fmla="*/ 0 w 5"/>
                    <a:gd name="T27" fmla="*/ 5 h 10"/>
                    <a:gd name="T28" fmla="*/ 0 w 5"/>
                    <a:gd name="T29" fmla="*/ 5 h 10"/>
                    <a:gd name="T30" fmla="*/ 0 w 5"/>
                    <a:gd name="T31" fmla="*/ 5 h 10"/>
                    <a:gd name="T32" fmla="*/ 0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Freeform 2292">
                  <a:extLst>
                    <a:ext uri="{FF2B5EF4-FFF2-40B4-BE49-F238E27FC236}">
                      <a16:creationId xmlns:a16="http://schemas.microsoft.com/office/drawing/2014/main" id="{FA0EC9AF-13BE-42FF-A6B1-6B62E89AE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0" y="3224"/>
                  <a:ext cx="10" cy="15"/>
                </a:xfrm>
                <a:custGeom>
                  <a:avLst/>
                  <a:gdLst>
                    <a:gd name="T0" fmla="*/ 10 w 10"/>
                    <a:gd name="T1" fmla="*/ 15 h 15"/>
                    <a:gd name="T2" fmla="*/ 10 w 10"/>
                    <a:gd name="T3" fmla="*/ 10 h 15"/>
                    <a:gd name="T4" fmla="*/ 10 w 10"/>
                    <a:gd name="T5" fmla="*/ 10 h 15"/>
                    <a:gd name="T6" fmla="*/ 5 w 10"/>
                    <a:gd name="T7" fmla="*/ 10 h 15"/>
                    <a:gd name="T8" fmla="*/ 5 w 10"/>
                    <a:gd name="T9" fmla="*/ 10 h 15"/>
                    <a:gd name="T10" fmla="*/ 5 w 10"/>
                    <a:gd name="T11" fmla="*/ 10 h 15"/>
                    <a:gd name="T12" fmla="*/ 5 w 10"/>
                    <a:gd name="T13" fmla="*/ 10 h 15"/>
                    <a:gd name="T14" fmla="*/ 5 w 10"/>
                    <a:gd name="T15" fmla="*/ 10 h 15"/>
                    <a:gd name="T16" fmla="*/ 5 w 10"/>
                    <a:gd name="T17" fmla="*/ 10 h 15"/>
                    <a:gd name="T18" fmla="*/ 0 w 10"/>
                    <a:gd name="T19" fmla="*/ 5 h 15"/>
                    <a:gd name="T20" fmla="*/ 0 w 10"/>
                    <a:gd name="T21" fmla="*/ 5 h 15"/>
                    <a:gd name="T22" fmla="*/ 0 w 10"/>
                    <a:gd name="T23" fmla="*/ 5 h 15"/>
                    <a:gd name="T24" fmla="*/ 0 w 10"/>
                    <a:gd name="T25" fmla="*/ 5 h 15"/>
                    <a:gd name="T26" fmla="*/ 0 w 10"/>
                    <a:gd name="T27" fmla="*/ 5 h 15"/>
                    <a:gd name="T28" fmla="*/ 0 w 10"/>
                    <a:gd name="T29" fmla="*/ 5 h 15"/>
                    <a:gd name="T30" fmla="*/ 0 w 10"/>
                    <a:gd name="T31" fmla="*/ 0 h 15"/>
                    <a:gd name="T32" fmla="*/ 5 w 10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5"/>
                    <a:gd name="T53" fmla="*/ 10 w 10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5">
                      <a:moveTo>
                        <a:pt x="10" y="15"/>
                      </a:move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" name="Freeform 2293">
                  <a:extLst>
                    <a:ext uri="{FF2B5EF4-FFF2-40B4-BE49-F238E27FC236}">
                      <a16:creationId xmlns:a16="http://schemas.microsoft.com/office/drawing/2014/main" id="{6C7503DF-99CE-4F99-ABA6-84A016C94F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" y="3224"/>
                  <a:ext cx="10" cy="5"/>
                </a:xfrm>
                <a:custGeom>
                  <a:avLst/>
                  <a:gdLst>
                    <a:gd name="T0" fmla="*/ 0 w 10"/>
                    <a:gd name="T1" fmla="*/ 0 h 5"/>
                    <a:gd name="T2" fmla="*/ 0 w 10"/>
                    <a:gd name="T3" fmla="*/ 0 h 5"/>
                    <a:gd name="T4" fmla="*/ 0 w 10"/>
                    <a:gd name="T5" fmla="*/ 0 h 5"/>
                    <a:gd name="T6" fmla="*/ 0 w 10"/>
                    <a:gd name="T7" fmla="*/ 0 h 5"/>
                    <a:gd name="T8" fmla="*/ 0 w 10"/>
                    <a:gd name="T9" fmla="*/ 0 h 5"/>
                    <a:gd name="T10" fmla="*/ 0 w 10"/>
                    <a:gd name="T11" fmla="*/ 0 h 5"/>
                    <a:gd name="T12" fmla="*/ 0 w 10"/>
                    <a:gd name="T13" fmla="*/ 0 h 5"/>
                    <a:gd name="T14" fmla="*/ 0 w 10"/>
                    <a:gd name="T15" fmla="*/ 0 h 5"/>
                    <a:gd name="T16" fmla="*/ 5 w 10"/>
                    <a:gd name="T17" fmla="*/ 0 h 5"/>
                    <a:gd name="T18" fmla="*/ 5 w 10"/>
                    <a:gd name="T19" fmla="*/ 0 h 5"/>
                    <a:gd name="T20" fmla="*/ 5 w 10"/>
                    <a:gd name="T21" fmla="*/ 0 h 5"/>
                    <a:gd name="T22" fmla="*/ 5 w 10"/>
                    <a:gd name="T23" fmla="*/ 0 h 5"/>
                    <a:gd name="T24" fmla="*/ 5 w 10"/>
                    <a:gd name="T25" fmla="*/ 0 h 5"/>
                    <a:gd name="T26" fmla="*/ 5 w 10"/>
                    <a:gd name="T27" fmla="*/ 0 h 5"/>
                    <a:gd name="T28" fmla="*/ 5 w 10"/>
                    <a:gd name="T29" fmla="*/ 0 h 5"/>
                    <a:gd name="T30" fmla="*/ 10 w 10"/>
                    <a:gd name="T31" fmla="*/ 0 h 5"/>
                    <a:gd name="T32" fmla="*/ 10 w 10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5"/>
                    <a:gd name="T53" fmla="*/ 10 w 10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" name="Freeform 2294">
                  <a:extLst>
                    <a:ext uri="{FF2B5EF4-FFF2-40B4-BE49-F238E27FC236}">
                      <a16:creationId xmlns:a16="http://schemas.microsoft.com/office/drawing/2014/main" id="{A2A7A7BB-7AAB-4782-A387-3CE77C335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" y="3229"/>
                  <a:ext cx="29" cy="29"/>
                </a:xfrm>
                <a:custGeom>
                  <a:avLst/>
                  <a:gdLst>
                    <a:gd name="T0" fmla="*/ 29 w 29"/>
                    <a:gd name="T1" fmla="*/ 10 h 29"/>
                    <a:gd name="T2" fmla="*/ 29 w 29"/>
                    <a:gd name="T3" fmla="*/ 14 h 29"/>
                    <a:gd name="T4" fmla="*/ 29 w 29"/>
                    <a:gd name="T5" fmla="*/ 14 h 29"/>
                    <a:gd name="T6" fmla="*/ 29 w 29"/>
                    <a:gd name="T7" fmla="*/ 19 h 29"/>
                    <a:gd name="T8" fmla="*/ 29 w 29"/>
                    <a:gd name="T9" fmla="*/ 19 h 29"/>
                    <a:gd name="T10" fmla="*/ 24 w 29"/>
                    <a:gd name="T11" fmla="*/ 24 h 29"/>
                    <a:gd name="T12" fmla="*/ 24 w 29"/>
                    <a:gd name="T13" fmla="*/ 24 h 29"/>
                    <a:gd name="T14" fmla="*/ 19 w 29"/>
                    <a:gd name="T15" fmla="*/ 29 h 29"/>
                    <a:gd name="T16" fmla="*/ 19 w 29"/>
                    <a:gd name="T17" fmla="*/ 29 h 29"/>
                    <a:gd name="T18" fmla="*/ 14 w 29"/>
                    <a:gd name="T19" fmla="*/ 29 h 29"/>
                    <a:gd name="T20" fmla="*/ 14 w 29"/>
                    <a:gd name="T21" fmla="*/ 29 h 29"/>
                    <a:gd name="T22" fmla="*/ 10 w 29"/>
                    <a:gd name="T23" fmla="*/ 24 h 29"/>
                    <a:gd name="T24" fmla="*/ 10 w 29"/>
                    <a:gd name="T25" fmla="*/ 24 h 29"/>
                    <a:gd name="T26" fmla="*/ 5 w 29"/>
                    <a:gd name="T27" fmla="*/ 24 h 29"/>
                    <a:gd name="T28" fmla="*/ 5 w 29"/>
                    <a:gd name="T29" fmla="*/ 19 h 29"/>
                    <a:gd name="T30" fmla="*/ 0 w 29"/>
                    <a:gd name="T31" fmla="*/ 19 h 29"/>
                    <a:gd name="T32" fmla="*/ 0 w 29"/>
                    <a:gd name="T33" fmla="*/ 14 h 29"/>
                    <a:gd name="T34" fmla="*/ 0 w 29"/>
                    <a:gd name="T35" fmla="*/ 14 h 29"/>
                    <a:gd name="T36" fmla="*/ 0 w 29"/>
                    <a:gd name="T37" fmla="*/ 10 h 29"/>
                    <a:gd name="T38" fmla="*/ 5 w 29"/>
                    <a:gd name="T39" fmla="*/ 10 h 29"/>
                    <a:gd name="T40" fmla="*/ 5 w 29"/>
                    <a:gd name="T41" fmla="*/ 5 h 29"/>
                    <a:gd name="T42" fmla="*/ 5 w 29"/>
                    <a:gd name="T43" fmla="*/ 5 h 29"/>
                    <a:gd name="T44" fmla="*/ 10 w 29"/>
                    <a:gd name="T45" fmla="*/ 0 h 29"/>
                    <a:gd name="T46" fmla="*/ 10 w 29"/>
                    <a:gd name="T47" fmla="*/ 0 h 29"/>
                    <a:gd name="T48" fmla="*/ 14 w 29"/>
                    <a:gd name="T49" fmla="*/ 0 h 29"/>
                    <a:gd name="T50" fmla="*/ 14 w 29"/>
                    <a:gd name="T51" fmla="*/ 0 h 29"/>
                    <a:gd name="T52" fmla="*/ 19 w 29"/>
                    <a:gd name="T53" fmla="*/ 0 h 29"/>
                    <a:gd name="T54" fmla="*/ 19 w 29"/>
                    <a:gd name="T55" fmla="*/ 0 h 29"/>
                    <a:gd name="T56" fmla="*/ 24 w 29"/>
                    <a:gd name="T57" fmla="*/ 0 h 29"/>
                    <a:gd name="T58" fmla="*/ 24 w 29"/>
                    <a:gd name="T59" fmla="*/ 5 h 29"/>
                    <a:gd name="T60" fmla="*/ 24 w 29"/>
                    <a:gd name="T61" fmla="*/ 5 h 29"/>
                    <a:gd name="T62" fmla="*/ 29 w 29"/>
                    <a:gd name="T63" fmla="*/ 10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"/>
                    <a:gd name="T97" fmla="*/ 0 h 29"/>
                    <a:gd name="T98" fmla="*/ 29 w 29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" h="29">
                      <a:moveTo>
                        <a:pt x="29" y="10"/>
                      </a:move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4" y="24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Freeform 2295">
                  <a:extLst>
                    <a:ext uri="{FF2B5EF4-FFF2-40B4-BE49-F238E27FC236}">
                      <a16:creationId xmlns:a16="http://schemas.microsoft.com/office/drawing/2014/main" id="{640AF66C-25B2-4C15-89B3-8AE337D87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" y="3239"/>
                  <a:ext cx="10" cy="19"/>
                </a:xfrm>
                <a:custGeom>
                  <a:avLst/>
                  <a:gdLst>
                    <a:gd name="T0" fmla="*/ 10 w 10"/>
                    <a:gd name="T1" fmla="*/ 0 h 19"/>
                    <a:gd name="T2" fmla="*/ 10 w 10"/>
                    <a:gd name="T3" fmla="*/ 0 h 19"/>
                    <a:gd name="T4" fmla="*/ 10 w 10"/>
                    <a:gd name="T5" fmla="*/ 4 h 19"/>
                    <a:gd name="T6" fmla="*/ 10 w 10"/>
                    <a:gd name="T7" fmla="*/ 4 h 19"/>
                    <a:gd name="T8" fmla="*/ 10 w 10"/>
                    <a:gd name="T9" fmla="*/ 4 h 19"/>
                    <a:gd name="T10" fmla="*/ 10 w 10"/>
                    <a:gd name="T11" fmla="*/ 4 h 19"/>
                    <a:gd name="T12" fmla="*/ 10 w 10"/>
                    <a:gd name="T13" fmla="*/ 9 h 19"/>
                    <a:gd name="T14" fmla="*/ 10 w 10"/>
                    <a:gd name="T15" fmla="*/ 9 h 19"/>
                    <a:gd name="T16" fmla="*/ 10 w 10"/>
                    <a:gd name="T17" fmla="*/ 9 h 19"/>
                    <a:gd name="T18" fmla="*/ 10 w 10"/>
                    <a:gd name="T19" fmla="*/ 9 h 19"/>
                    <a:gd name="T20" fmla="*/ 5 w 10"/>
                    <a:gd name="T21" fmla="*/ 14 h 19"/>
                    <a:gd name="T22" fmla="*/ 5 w 10"/>
                    <a:gd name="T23" fmla="*/ 14 h 19"/>
                    <a:gd name="T24" fmla="*/ 5 w 10"/>
                    <a:gd name="T25" fmla="*/ 14 h 19"/>
                    <a:gd name="T26" fmla="*/ 5 w 10"/>
                    <a:gd name="T27" fmla="*/ 14 h 19"/>
                    <a:gd name="T28" fmla="*/ 5 w 10"/>
                    <a:gd name="T29" fmla="*/ 14 h 19"/>
                    <a:gd name="T30" fmla="*/ 0 w 10"/>
                    <a:gd name="T31" fmla="*/ 19 h 19"/>
                    <a:gd name="T32" fmla="*/ 0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5" y="1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Freeform 2296">
                  <a:extLst>
                    <a:ext uri="{FF2B5EF4-FFF2-40B4-BE49-F238E27FC236}">
                      <a16:creationId xmlns:a16="http://schemas.microsoft.com/office/drawing/2014/main" id="{57829AC7-70B8-4504-83B4-237C60BF3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" y="3248"/>
                  <a:ext cx="19" cy="10"/>
                </a:xfrm>
                <a:custGeom>
                  <a:avLst/>
                  <a:gdLst>
                    <a:gd name="T0" fmla="*/ 19 w 19"/>
                    <a:gd name="T1" fmla="*/ 10 h 10"/>
                    <a:gd name="T2" fmla="*/ 19 w 19"/>
                    <a:gd name="T3" fmla="*/ 10 h 10"/>
                    <a:gd name="T4" fmla="*/ 19 w 19"/>
                    <a:gd name="T5" fmla="*/ 10 h 10"/>
                    <a:gd name="T6" fmla="*/ 14 w 19"/>
                    <a:gd name="T7" fmla="*/ 10 h 10"/>
                    <a:gd name="T8" fmla="*/ 14 w 19"/>
                    <a:gd name="T9" fmla="*/ 10 h 10"/>
                    <a:gd name="T10" fmla="*/ 14 w 19"/>
                    <a:gd name="T11" fmla="*/ 10 h 10"/>
                    <a:gd name="T12" fmla="*/ 10 w 19"/>
                    <a:gd name="T13" fmla="*/ 10 h 10"/>
                    <a:gd name="T14" fmla="*/ 10 w 19"/>
                    <a:gd name="T15" fmla="*/ 5 h 10"/>
                    <a:gd name="T16" fmla="*/ 10 w 19"/>
                    <a:gd name="T17" fmla="*/ 5 h 10"/>
                    <a:gd name="T18" fmla="*/ 10 w 19"/>
                    <a:gd name="T19" fmla="*/ 5 h 10"/>
                    <a:gd name="T20" fmla="*/ 5 w 19"/>
                    <a:gd name="T21" fmla="*/ 5 h 10"/>
                    <a:gd name="T22" fmla="*/ 5 w 19"/>
                    <a:gd name="T23" fmla="*/ 5 h 10"/>
                    <a:gd name="T24" fmla="*/ 5 w 19"/>
                    <a:gd name="T25" fmla="*/ 5 h 10"/>
                    <a:gd name="T26" fmla="*/ 5 w 19"/>
                    <a:gd name="T27" fmla="*/ 0 h 10"/>
                    <a:gd name="T28" fmla="*/ 5 w 19"/>
                    <a:gd name="T29" fmla="*/ 0 h 10"/>
                    <a:gd name="T30" fmla="*/ 0 w 19"/>
                    <a:gd name="T31" fmla="*/ 0 h 10"/>
                    <a:gd name="T32" fmla="*/ 0 w 1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19" y="10"/>
                      </a:move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" name="Freeform 2297">
                  <a:extLst>
                    <a:ext uri="{FF2B5EF4-FFF2-40B4-BE49-F238E27FC236}">
                      <a16:creationId xmlns:a16="http://schemas.microsoft.com/office/drawing/2014/main" id="{44C52479-C274-49C6-9911-973CB3A73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" y="3229"/>
                  <a:ext cx="10" cy="19"/>
                </a:xfrm>
                <a:custGeom>
                  <a:avLst/>
                  <a:gdLst>
                    <a:gd name="T0" fmla="*/ 0 w 10"/>
                    <a:gd name="T1" fmla="*/ 19 h 19"/>
                    <a:gd name="T2" fmla="*/ 0 w 10"/>
                    <a:gd name="T3" fmla="*/ 14 h 19"/>
                    <a:gd name="T4" fmla="*/ 0 w 10"/>
                    <a:gd name="T5" fmla="*/ 14 h 19"/>
                    <a:gd name="T6" fmla="*/ 0 w 10"/>
                    <a:gd name="T7" fmla="*/ 14 h 19"/>
                    <a:gd name="T8" fmla="*/ 0 w 10"/>
                    <a:gd name="T9" fmla="*/ 10 h 19"/>
                    <a:gd name="T10" fmla="*/ 0 w 10"/>
                    <a:gd name="T11" fmla="*/ 10 h 19"/>
                    <a:gd name="T12" fmla="*/ 0 w 10"/>
                    <a:gd name="T13" fmla="*/ 10 h 19"/>
                    <a:gd name="T14" fmla="*/ 5 w 10"/>
                    <a:gd name="T15" fmla="*/ 10 h 19"/>
                    <a:gd name="T16" fmla="*/ 5 w 10"/>
                    <a:gd name="T17" fmla="*/ 5 h 19"/>
                    <a:gd name="T18" fmla="*/ 5 w 10"/>
                    <a:gd name="T19" fmla="*/ 5 h 19"/>
                    <a:gd name="T20" fmla="*/ 5 w 10"/>
                    <a:gd name="T21" fmla="*/ 5 h 19"/>
                    <a:gd name="T22" fmla="*/ 5 w 10"/>
                    <a:gd name="T23" fmla="*/ 5 h 19"/>
                    <a:gd name="T24" fmla="*/ 5 w 10"/>
                    <a:gd name="T25" fmla="*/ 0 h 19"/>
                    <a:gd name="T26" fmla="*/ 10 w 10"/>
                    <a:gd name="T27" fmla="*/ 0 h 19"/>
                    <a:gd name="T28" fmla="*/ 10 w 10"/>
                    <a:gd name="T29" fmla="*/ 0 h 19"/>
                    <a:gd name="T30" fmla="*/ 10 w 10"/>
                    <a:gd name="T31" fmla="*/ 0 h 19"/>
                    <a:gd name="T32" fmla="*/ 10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0" y="19"/>
                      </a:move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" name="Freeform 2298">
                  <a:extLst>
                    <a:ext uri="{FF2B5EF4-FFF2-40B4-BE49-F238E27FC236}">
                      <a16:creationId xmlns:a16="http://schemas.microsoft.com/office/drawing/2014/main" id="{1838B13B-1F2B-40BA-971B-559E264D7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3229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4 w 19"/>
                    <a:gd name="T3" fmla="*/ 0 h 10"/>
                    <a:gd name="T4" fmla="*/ 4 w 19"/>
                    <a:gd name="T5" fmla="*/ 0 h 10"/>
                    <a:gd name="T6" fmla="*/ 4 w 19"/>
                    <a:gd name="T7" fmla="*/ 0 h 10"/>
                    <a:gd name="T8" fmla="*/ 9 w 19"/>
                    <a:gd name="T9" fmla="*/ 0 h 10"/>
                    <a:gd name="T10" fmla="*/ 9 w 19"/>
                    <a:gd name="T11" fmla="*/ 0 h 10"/>
                    <a:gd name="T12" fmla="*/ 9 w 19"/>
                    <a:gd name="T13" fmla="*/ 0 h 10"/>
                    <a:gd name="T14" fmla="*/ 9 w 19"/>
                    <a:gd name="T15" fmla="*/ 0 h 10"/>
                    <a:gd name="T16" fmla="*/ 14 w 19"/>
                    <a:gd name="T17" fmla="*/ 0 h 10"/>
                    <a:gd name="T18" fmla="*/ 14 w 19"/>
                    <a:gd name="T19" fmla="*/ 0 h 10"/>
                    <a:gd name="T20" fmla="*/ 14 w 19"/>
                    <a:gd name="T21" fmla="*/ 5 h 10"/>
                    <a:gd name="T22" fmla="*/ 14 w 19"/>
                    <a:gd name="T23" fmla="*/ 5 h 10"/>
                    <a:gd name="T24" fmla="*/ 14 w 19"/>
                    <a:gd name="T25" fmla="*/ 5 h 10"/>
                    <a:gd name="T26" fmla="*/ 14 w 19"/>
                    <a:gd name="T27" fmla="*/ 5 h 10"/>
                    <a:gd name="T28" fmla="*/ 19 w 19"/>
                    <a:gd name="T29" fmla="*/ 10 h 10"/>
                    <a:gd name="T30" fmla="*/ 19 w 19"/>
                    <a:gd name="T31" fmla="*/ 10 h 10"/>
                    <a:gd name="T32" fmla="*/ 19 w 1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0"/>
                    <a:gd name="T53" fmla="*/ 19 w 1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" name="Freeform 2299">
                  <a:extLst>
                    <a:ext uri="{FF2B5EF4-FFF2-40B4-BE49-F238E27FC236}">
                      <a16:creationId xmlns:a16="http://schemas.microsoft.com/office/drawing/2014/main" id="{04DA005B-AF88-44A5-A891-BB980548F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229"/>
                  <a:ext cx="526" cy="169"/>
                </a:xfrm>
                <a:custGeom>
                  <a:avLst/>
                  <a:gdLst>
                    <a:gd name="T0" fmla="*/ 342 w 526"/>
                    <a:gd name="T1" fmla="*/ 125 h 169"/>
                    <a:gd name="T2" fmla="*/ 309 w 526"/>
                    <a:gd name="T3" fmla="*/ 130 h 169"/>
                    <a:gd name="T4" fmla="*/ 275 w 526"/>
                    <a:gd name="T5" fmla="*/ 135 h 169"/>
                    <a:gd name="T6" fmla="*/ 236 w 526"/>
                    <a:gd name="T7" fmla="*/ 140 h 169"/>
                    <a:gd name="T8" fmla="*/ 202 w 526"/>
                    <a:gd name="T9" fmla="*/ 145 h 169"/>
                    <a:gd name="T10" fmla="*/ 164 w 526"/>
                    <a:gd name="T11" fmla="*/ 150 h 169"/>
                    <a:gd name="T12" fmla="*/ 130 w 526"/>
                    <a:gd name="T13" fmla="*/ 154 h 169"/>
                    <a:gd name="T14" fmla="*/ 96 w 526"/>
                    <a:gd name="T15" fmla="*/ 164 h 169"/>
                    <a:gd name="T16" fmla="*/ 72 w 526"/>
                    <a:gd name="T17" fmla="*/ 169 h 169"/>
                    <a:gd name="T18" fmla="*/ 62 w 526"/>
                    <a:gd name="T19" fmla="*/ 169 h 169"/>
                    <a:gd name="T20" fmla="*/ 53 w 526"/>
                    <a:gd name="T21" fmla="*/ 169 h 169"/>
                    <a:gd name="T22" fmla="*/ 38 w 526"/>
                    <a:gd name="T23" fmla="*/ 164 h 169"/>
                    <a:gd name="T24" fmla="*/ 29 w 526"/>
                    <a:gd name="T25" fmla="*/ 159 h 169"/>
                    <a:gd name="T26" fmla="*/ 19 w 526"/>
                    <a:gd name="T27" fmla="*/ 154 h 169"/>
                    <a:gd name="T28" fmla="*/ 9 w 526"/>
                    <a:gd name="T29" fmla="*/ 145 h 169"/>
                    <a:gd name="T30" fmla="*/ 4 w 526"/>
                    <a:gd name="T31" fmla="*/ 135 h 169"/>
                    <a:gd name="T32" fmla="*/ 0 w 526"/>
                    <a:gd name="T33" fmla="*/ 130 h 169"/>
                    <a:gd name="T34" fmla="*/ 0 w 526"/>
                    <a:gd name="T35" fmla="*/ 125 h 169"/>
                    <a:gd name="T36" fmla="*/ 4 w 526"/>
                    <a:gd name="T37" fmla="*/ 130 h 169"/>
                    <a:gd name="T38" fmla="*/ 4 w 526"/>
                    <a:gd name="T39" fmla="*/ 135 h 169"/>
                    <a:gd name="T40" fmla="*/ 9 w 526"/>
                    <a:gd name="T41" fmla="*/ 135 h 169"/>
                    <a:gd name="T42" fmla="*/ 14 w 526"/>
                    <a:gd name="T43" fmla="*/ 140 h 169"/>
                    <a:gd name="T44" fmla="*/ 19 w 526"/>
                    <a:gd name="T45" fmla="*/ 140 h 169"/>
                    <a:gd name="T46" fmla="*/ 24 w 526"/>
                    <a:gd name="T47" fmla="*/ 145 h 169"/>
                    <a:gd name="T48" fmla="*/ 29 w 526"/>
                    <a:gd name="T49" fmla="*/ 145 h 169"/>
                    <a:gd name="T50" fmla="*/ 33 w 526"/>
                    <a:gd name="T51" fmla="*/ 150 h 169"/>
                    <a:gd name="T52" fmla="*/ 53 w 526"/>
                    <a:gd name="T53" fmla="*/ 150 h 169"/>
                    <a:gd name="T54" fmla="*/ 67 w 526"/>
                    <a:gd name="T55" fmla="*/ 150 h 169"/>
                    <a:gd name="T56" fmla="*/ 82 w 526"/>
                    <a:gd name="T57" fmla="*/ 145 h 169"/>
                    <a:gd name="T58" fmla="*/ 101 w 526"/>
                    <a:gd name="T59" fmla="*/ 140 h 169"/>
                    <a:gd name="T60" fmla="*/ 115 w 526"/>
                    <a:gd name="T61" fmla="*/ 135 h 169"/>
                    <a:gd name="T62" fmla="*/ 130 w 526"/>
                    <a:gd name="T63" fmla="*/ 130 h 169"/>
                    <a:gd name="T64" fmla="*/ 144 w 526"/>
                    <a:gd name="T65" fmla="*/ 130 h 169"/>
                    <a:gd name="T66" fmla="*/ 159 w 526"/>
                    <a:gd name="T67" fmla="*/ 125 h 169"/>
                    <a:gd name="T68" fmla="*/ 193 w 526"/>
                    <a:gd name="T69" fmla="*/ 121 h 169"/>
                    <a:gd name="T70" fmla="*/ 227 w 526"/>
                    <a:gd name="T71" fmla="*/ 116 h 169"/>
                    <a:gd name="T72" fmla="*/ 260 w 526"/>
                    <a:gd name="T73" fmla="*/ 111 h 169"/>
                    <a:gd name="T74" fmla="*/ 294 w 526"/>
                    <a:gd name="T75" fmla="*/ 101 h 169"/>
                    <a:gd name="T76" fmla="*/ 328 w 526"/>
                    <a:gd name="T77" fmla="*/ 96 h 169"/>
                    <a:gd name="T78" fmla="*/ 362 w 526"/>
                    <a:gd name="T79" fmla="*/ 87 h 169"/>
                    <a:gd name="T80" fmla="*/ 396 w 526"/>
                    <a:gd name="T81" fmla="*/ 77 h 169"/>
                    <a:gd name="T82" fmla="*/ 429 w 526"/>
                    <a:gd name="T83" fmla="*/ 72 h 169"/>
                    <a:gd name="T84" fmla="*/ 439 w 526"/>
                    <a:gd name="T85" fmla="*/ 63 h 169"/>
                    <a:gd name="T86" fmla="*/ 453 w 526"/>
                    <a:gd name="T87" fmla="*/ 58 h 169"/>
                    <a:gd name="T88" fmla="*/ 468 w 526"/>
                    <a:gd name="T89" fmla="*/ 48 h 169"/>
                    <a:gd name="T90" fmla="*/ 482 w 526"/>
                    <a:gd name="T91" fmla="*/ 43 h 169"/>
                    <a:gd name="T92" fmla="*/ 497 w 526"/>
                    <a:gd name="T93" fmla="*/ 34 h 169"/>
                    <a:gd name="T94" fmla="*/ 507 w 526"/>
                    <a:gd name="T95" fmla="*/ 24 h 169"/>
                    <a:gd name="T96" fmla="*/ 516 w 526"/>
                    <a:gd name="T97" fmla="*/ 14 h 169"/>
                    <a:gd name="T98" fmla="*/ 526 w 526"/>
                    <a:gd name="T99" fmla="*/ 0 h 169"/>
                    <a:gd name="T100" fmla="*/ 521 w 526"/>
                    <a:gd name="T101" fmla="*/ 29 h 169"/>
                    <a:gd name="T102" fmla="*/ 507 w 526"/>
                    <a:gd name="T103" fmla="*/ 48 h 169"/>
                    <a:gd name="T104" fmla="*/ 487 w 526"/>
                    <a:gd name="T105" fmla="*/ 67 h 169"/>
                    <a:gd name="T106" fmla="*/ 463 w 526"/>
                    <a:gd name="T107" fmla="*/ 82 h 169"/>
                    <a:gd name="T108" fmla="*/ 439 w 526"/>
                    <a:gd name="T109" fmla="*/ 96 h 169"/>
                    <a:gd name="T110" fmla="*/ 415 w 526"/>
                    <a:gd name="T111" fmla="*/ 106 h 169"/>
                    <a:gd name="T112" fmla="*/ 386 w 526"/>
                    <a:gd name="T113" fmla="*/ 111 h 169"/>
                    <a:gd name="T114" fmla="*/ 362 w 526"/>
                    <a:gd name="T115" fmla="*/ 121 h 16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26"/>
                    <a:gd name="T175" fmla="*/ 0 h 169"/>
                    <a:gd name="T176" fmla="*/ 526 w 526"/>
                    <a:gd name="T177" fmla="*/ 169 h 16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26" h="169">
                      <a:moveTo>
                        <a:pt x="362" y="121"/>
                      </a:moveTo>
                      <a:lnTo>
                        <a:pt x="342" y="125"/>
                      </a:lnTo>
                      <a:lnTo>
                        <a:pt x="328" y="125"/>
                      </a:lnTo>
                      <a:lnTo>
                        <a:pt x="309" y="130"/>
                      </a:lnTo>
                      <a:lnTo>
                        <a:pt x="289" y="130"/>
                      </a:lnTo>
                      <a:lnTo>
                        <a:pt x="275" y="135"/>
                      </a:lnTo>
                      <a:lnTo>
                        <a:pt x="255" y="135"/>
                      </a:lnTo>
                      <a:lnTo>
                        <a:pt x="236" y="140"/>
                      </a:lnTo>
                      <a:lnTo>
                        <a:pt x="217" y="140"/>
                      </a:lnTo>
                      <a:lnTo>
                        <a:pt x="202" y="145"/>
                      </a:lnTo>
                      <a:lnTo>
                        <a:pt x="183" y="145"/>
                      </a:lnTo>
                      <a:lnTo>
                        <a:pt x="164" y="150"/>
                      </a:lnTo>
                      <a:lnTo>
                        <a:pt x="149" y="150"/>
                      </a:lnTo>
                      <a:lnTo>
                        <a:pt x="130" y="154"/>
                      </a:lnTo>
                      <a:lnTo>
                        <a:pt x="115" y="159"/>
                      </a:lnTo>
                      <a:lnTo>
                        <a:pt x="96" y="164"/>
                      </a:lnTo>
                      <a:lnTo>
                        <a:pt x="77" y="169"/>
                      </a:lnTo>
                      <a:lnTo>
                        <a:pt x="72" y="169"/>
                      </a:lnTo>
                      <a:lnTo>
                        <a:pt x="67" y="169"/>
                      </a:lnTo>
                      <a:lnTo>
                        <a:pt x="62" y="169"/>
                      </a:lnTo>
                      <a:lnTo>
                        <a:pt x="58" y="169"/>
                      </a:lnTo>
                      <a:lnTo>
                        <a:pt x="53" y="169"/>
                      </a:lnTo>
                      <a:lnTo>
                        <a:pt x="43" y="164"/>
                      </a:lnTo>
                      <a:lnTo>
                        <a:pt x="38" y="164"/>
                      </a:lnTo>
                      <a:lnTo>
                        <a:pt x="33" y="159"/>
                      </a:lnTo>
                      <a:lnTo>
                        <a:pt x="29" y="159"/>
                      </a:lnTo>
                      <a:lnTo>
                        <a:pt x="24" y="154"/>
                      </a:lnTo>
                      <a:lnTo>
                        <a:pt x="19" y="154"/>
                      </a:lnTo>
                      <a:lnTo>
                        <a:pt x="14" y="150"/>
                      </a:lnTo>
                      <a:lnTo>
                        <a:pt x="9" y="145"/>
                      </a:lnTo>
                      <a:lnTo>
                        <a:pt x="4" y="140"/>
                      </a:lnTo>
                      <a:lnTo>
                        <a:pt x="4" y="135"/>
                      </a:lnTo>
                      <a:lnTo>
                        <a:pt x="0" y="130"/>
                      </a:lnTo>
                      <a:lnTo>
                        <a:pt x="0" y="125"/>
                      </a:lnTo>
                      <a:lnTo>
                        <a:pt x="4" y="130"/>
                      </a:lnTo>
                      <a:lnTo>
                        <a:pt x="4" y="135"/>
                      </a:lnTo>
                      <a:lnTo>
                        <a:pt x="9" y="135"/>
                      </a:lnTo>
                      <a:lnTo>
                        <a:pt x="14" y="135"/>
                      </a:lnTo>
                      <a:lnTo>
                        <a:pt x="14" y="140"/>
                      </a:lnTo>
                      <a:lnTo>
                        <a:pt x="19" y="140"/>
                      </a:lnTo>
                      <a:lnTo>
                        <a:pt x="24" y="140"/>
                      </a:lnTo>
                      <a:lnTo>
                        <a:pt x="24" y="145"/>
                      </a:lnTo>
                      <a:lnTo>
                        <a:pt x="29" y="145"/>
                      </a:lnTo>
                      <a:lnTo>
                        <a:pt x="29" y="150"/>
                      </a:lnTo>
                      <a:lnTo>
                        <a:pt x="33" y="150"/>
                      </a:lnTo>
                      <a:lnTo>
                        <a:pt x="43" y="150"/>
                      </a:lnTo>
                      <a:lnTo>
                        <a:pt x="53" y="150"/>
                      </a:lnTo>
                      <a:lnTo>
                        <a:pt x="58" y="150"/>
                      </a:lnTo>
                      <a:lnTo>
                        <a:pt x="67" y="150"/>
                      </a:lnTo>
                      <a:lnTo>
                        <a:pt x="77" y="145"/>
                      </a:lnTo>
                      <a:lnTo>
                        <a:pt x="82" y="145"/>
                      </a:lnTo>
                      <a:lnTo>
                        <a:pt x="91" y="145"/>
                      </a:lnTo>
                      <a:lnTo>
                        <a:pt x="101" y="140"/>
                      </a:lnTo>
                      <a:lnTo>
                        <a:pt x="106" y="140"/>
                      </a:lnTo>
                      <a:lnTo>
                        <a:pt x="115" y="135"/>
                      </a:lnTo>
                      <a:lnTo>
                        <a:pt x="120" y="135"/>
                      </a:lnTo>
                      <a:lnTo>
                        <a:pt x="130" y="130"/>
                      </a:lnTo>
                      <a:lnTo>
                        <a:pt x="135" y="130"/>
                      </a:lnTo>
                      <a:lnTo>
                        <a:pt x="144" y="130"/>
                      </a:lnTo>
                      <a:lnTo>
                        <a:pt x="154" y="125"/>
                      </a:lnTo>
                      <a:lnTo>
                        <a:pt x="159" y="125"/>
                      </a:lnTo>
                      <a:lnTo>
                        <a:pt x="178" y="121"/>
                      </a:lnTo>
                      <a:lnTo>
                        <a:pt x="193" y="121"/>
                      </a:lnTo>
                      <a:lnTo>
                        <a:pt x="212" y="116"/>
                      </a:lnTo>
                      <a:lnTo>
                        <a:pt x="227" y="116"/>
                      </a:lnTo>
                      <a:lnTo>
                        <a:pt x="246" y="111"/>
                      </a:lnTo>
                      <a:lnTo>
                        <a:pt x="260" y="111"/>
                      </a:lnTo>
                      <a:lnTo>
                        <a:pt x="280" y="106"/>
                      </a:lnTo>
                      <a:lnTo>
                        <a:pt x="294" y="101"/>
                      </a:lnTo>
                      <a:lnTo>
                        <a:pt x="313" y="96"/>
                      </a:lnTo>
                      <a:lnTo>
                        <a:pt x="328" y="96"/>
                      </a:lnTo>
                      <a:lnTo>
                        <a:pt x="347" y="92"/>
                      </a:lnTo>
                      <a:lnTo>
                        <a:pt x="362" y="87"/>
                      </a:lnTo>
                      <a:lnTo>
                        <a:pt x="376" y="82"/>
                      </a:lnTo>
                      <a:lnTo>
                        <a:pt x="396" y="77"/>
                      </a:lnTo>
                      <a:lnTo>
                        <a:pt x="410" y="72"/>
                      </a:lnTo>
                      <a:lnTo>
                        <a:pt x="429" y="72"/>
                      </a:lnTo>
                      <a:lnTo>
                        <a:pt x="434" y="67"/>
                      </a:lnTo>
                      <a:lnTo>
                        <a:pt x="439" y="63"/>
                      </a:lnTo>
                      <a:lnTo>
                        <a:pt x="449" y="58"/>
                      </a:lnTo>
                      <a:lnTo>
                        <a:pt x="453" y="58"/>
                      </a:lnTo>
                      <a:lnTo>
                        <a:pt x="463" y="53"/>
                      </a:lnTo>
                      <a:lnTo>
                        <a:pt x="468" y="48"/>
                      </a:lnTo>
                      <a:lnTo>
                        <a:pt x="478" y="48"/>
                      </a:lnTo>
                      <a:lnTo>
                        <a:pt x="482" y="43"/>
                      </a:lnTo>
                      <a:lnTo>
                        <a:pt x="487" y="39"/>
                      </a:lnTo>
                      <a:lnTo>
                        <a:pt x="497" y="34"/>
                      </a:lnTo>
                      <a:lnTo>
                        <a:pt x="502" y="29"/>
                      </a:lnTo>
                      <a:lnTo>
                        <a:pt x="507" y="24"/>
                      </a:lnTo>
                      <a:lnTo>
                        <a:pt x="511" y="19"/>
                      </a:lnTo>
                      <a:lnTo>
                        <a:pt x="516" y="14"/>
                      </a:lnTo>
                      <a:lnTo>
                        <a:pt x="521" y="10"/>
                      </a:lnTo>
                      <a:lnTo>
                        <a:pt x="526" y="0"/>
                      </a:lnTo>
                      <a:lnTo>
                        <a:pt x="526" y="14"/>
                      </a:lnTo>
                      <a:lnTo>
                        <a:pt x="521" y="29"/>
                      </a:lnTo>
                      <a:lnTo>
                        <a:pt x="511" y="39"/>
                      </a:lnTo>
                      <a:lnTo>
                        <a:pt x="507" y="48"/>
                      </a:lnTo>
                      <a:lnTo>
                        <a:pt x="497" y="58"/>
                      </a:lnTo>
                      <a:lnTo>
                        <a:pt x="487" y="67"/>
                      </a:lnTo>
                      <a:lnTo>
                        <a:pt x="478" y="77"/>
                      </a:lnTo>
                      <a:lnTo>
                        <a:pt x="463" y="82"/>
                      </a:lnTo>
                      <a:lnTo>
                        <a:pt x="453" y="87"/>
                      </a:lnTo>
                      <a:lnTo>
                        <a:pt x="439" y="96"/>
                      </a:lnTo>
                      <a:lnTo>
                        <a:pt x="424" y="101"/>
                      </a:lnTo>
                      <a:lnTo>
                        <a:pt x="415" y="106"/>
                      </a:lnTo>
                      <a:lnTo>
                        <a:pt x="400" y="111"/>
                      </a:lnTo>
                      <a:lnTo>
                        <a:pt x="386" y="111"/>
                      </a:lnTo>
                      <a:lnTo>
                        <a:pt x="371" y="116"/>
                      </a:lnTo>
                      <a:lnTo>
                        <a:pt x="362" y="121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Freeform 2300">
                  <a:extLst>
                    <a:ext uri="{FF2B5EF4-FFF2-40B4-BE49-F238E27FC236}">
                      <a16:creationId xmlns:a16="http://schemas.microsoft.com/office/drawing/2014/main" id="{03D26D09-7260-43C7-8695-E374A5605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2" y="3350"/>
                  <a:ext cx="285" cy="48"/>
                </a:xfrm>
                <a:custGeom>
                  <a:avLst/>
                  <a:gdLst>
                    <a:gd name="T0" fmla="*/ 285 w 285"/>
                    <a:gd name="T1" fmla="*/ 0 h 48"/>
                    <a:gd name="T2" fmla="*/ 265 w 285"/>
                    <a:gd name="T3" fmla="*/ 4 h 48"/>
                    <a:gd name="T4" fmla="*/ 251 w 285"/>
                    <a:gd name="T5" fmla="*/ 4 h 48"/>
                    <a:gd name="T6" fmla="*/ 232 w 285"/>
                    <a:gd name="T7" fmla="*/ 9 h 48"/>
                    <a:gd name="T8" fmla="*/ 212 w 285"/>
                    <a:gd name="T9" fmla="*/ 9 h 48"/>
                    <a:gd name="T10" fmla="*/ 198 w 285"/>
                    <a:gd name="T11" fmla="*/ 14 h 48"/>
                    <a:gd name="T12" fmla="*/ 178 w 285"/>
                    <a:gd name="T13" fmla="*/ 14 h 48"/>
                    <a:gd name="T14" fmla="*/ 159 w 285"/>
                    <a:gd name="T15" fmla="*/ 19 h 48"/>
                    <a:gd name="T16" fmla="*/ 140 w 285"/>
                    <a:gd name="T17" fmla="*/ 19 h 48"/>
                    <a:gd name="T18" fmla="*/ 125 w 285"/>
                    <a:gd name="T19" fmla="*/ 24 h 48"/>
                    <a:gd name="T20" fmla="*/ 106 w 285"/>
                    <a:gd name="T21" fmla="*/ 24 h 48"/>
                    <a:gd name="T22" fmla="*/ 87 w 285"/>
                    <a:gd name="T23" fmla="*/ 29 h 48"/>
                    <a:gd name="T24" fmla="*/ 72 w 285"/>
                    <a:gd name="T25" fmla="*/ 29 h 48"/>
                    <a:gd name="T26" fmla="*/ 53 w 285"/>
                    <a:gd name="T27" fmla="*/ 33 h 48"/>
                    <a:gd name="T28" fmla="*/ 38 w 285"/>
                    <a:gd name="T29" fmla="*/ 38 h 48"/>
                    <a:gd name="T30" fmla="*/ 19 w 285"/>
                    <a:gd name="T31" fmla="*/ 43 h 48"/>
                    <a:gd name="T32" fmla="*/ 0 w 285"/>
                    <a:gd name="T33" fmla="*/ 48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5"/>
                    <a:gd name="T52" fmla="*/ 0 h 48"/>
                    <a:gd name="T53" fmla="*/ 285 w 285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5" h="48">
                      <a:moveTo>
                        <a:pt x="285" y="0"/>
                      </a:moveTo>
                      <a:lnTo>
                        <a:pt x="265" y="4"/>
                      </a:lnTo>
                      <a:lnTo>
                        <a:pt x="251" y="4"/>
                      </a:lnTo>
                      <a:lnTo>
                        <a:pt x="232" y="9"/>
                      </a:lnTo>
                      <a:lnTo>
                        <a:pt x="212" y="9"/>
                      </a:lnTo>
                      <a:lnTo>
                        <a:pt x="198" y="14"/>
                      </a:lnTo>
                      <a:lnTo>
                        <a:pt x="178" y="14"/>
                      </a:lnTo>
                      <a:lnTo>
                        <a:pt x="159" y="19"/>
                      </a:lnTo>
                      <a:lnTo>
                        <a:pt x="140" y="19"/>
                      </a:lnTo>
                      <a:lnTo>
                        <a:pt x="125" y="24"/>
                      </a:lnTo>
                      <a:lnTo>
                        <a:pt x="106" y="24"/>
                      </a:lnTo>
                      <a:lnTo>
                        <a:pt x="87" y="29"/>
                      </a:lnTo>
                      <a:lnTo>
                        <a:pt x="72" y="29"/>
                      </a:lnTo>
                      <a:lnTo>
                        <a:pt x="53" y="33"/>
                      </a:lnTo>
                      <a:lnTo>
                        <a:pt x="38" y="38"/>
                      </a:lnTo>
                      <a:lnTo>
                        <a:pt x="19" y="43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" name="Freeform 2301">
                  <a:extLst>
                    <a:ext uri="{FF2B5EF4-FFF2-40B4-BE49-F238E27FC236}">
                      <a16:creationId xmlns:a16="http://schemas.microsoft.com/office/drawing/2014/main" id="{516421D3-2A4A-4AFD-8739-8EE522892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359"/>
                  <a:ext cx="77" cy="39"/>
                </a:xfrm>
                <a:custGeom>
                  <a:avLst/>
                  <a:gdLst>
                    <a:gd name="T0" fmla="*/ 77 w 77"/>
                    <a:gd name="T1" fmla="*/ 39 h 39"/>
                    <a:gd name="T2" fmla="*/ 72 w 77"/>
                    <a:gd name="T3" fmla="*/ 39 h 39"/>
                    <a:gd name="T4" fmla="*/ 67 w 77"/>
                    <a:gd name="T5" fmla="*/ 39 h 39"/>
                    <a:gd name="T6" fmla="*/ 62 w 77"/>
                    <a:gd name="T7" fmla="*/ 39 h 39"/>
                    <a:gd name="T8" fmla="*/ 58 w 77"/>
                    <a:gd name="T9" fmla="*/ 39 h 39"/>
                    <a:gd name="T10" fmla="*/ 53 w 77"/>
                    <a:gd name="T11" fmla="*/ 39 h 39"/>
                    <a:gd name="T12" fmla="*/ 43 w 77"/>
                    <a:gd name="T13" fmla="*/ 34 h 39"/>
                    <a:gd name="T14" fmla="*/ 38 w 77"/>
                    <a:gd name="T15" fmla="*/ 34 h 39"/>
                    <a:gd name="T16" fmla="*/ 33 w 77"/>
                    <a:gd name="T17" fmla="*/ 29 h 39"/>
                    <a:gd name="T18" fmla="*/ 29 w 77"/>
                    <a:gd name="T19" fmla="*/ 29 h 39"/>
                    <a:gd name="T20" fmla="*/ 24 w 77"/>
                    <a:gd name="T21" fmla="*/ 24 h 39"/>
                    <a:gd name="T22" fmla="*/ 19 w 77"/>
                    <a:gd name="T23" fmla="*/ 24 h 39"/>
                    <a:gd name="T24" fmla="*/ 14 w 77"/>
                    <a:gd name="T25" fmla="*/ 20 h 39"/>
                    <a:gd name="T26" fmla="*/ 9 w 77"/>
                    <a:gd name="T27" fmla="*/ 15 h 39"/>
                    <a:gd name="T28" fmla="*/ 4 w 77"/>
                    <a:gd name="T29" fmla="*/ 10 h 39"/>
                    <a:gd name="T30" fmla="*/ 4 w 77"/>
                    <a:gd name="T31" fmla="*/ 5 h 39"/>
                    <a:gd name="T32" fmla="*/ 0 w 77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39"/>
                    <a:gd name="T53" fmla="*/ 77 w 77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39">
                      <a:moveTo>
                        <a:pt x="77" y="39"/>
                      </a:moveTo>
                      <a:lnTo>
                        <a:pt x="72" y="39"/>
                      </a:lnTo>
                      <a:lnTo>
                        <a:pt x="67" y="39"/>
                      </a:lnTo>
                      <a:lnTo>
                        <a:pt x="62" y="39"/>
                      </a:lnTo>
                      <a:lnTo>
                        <a:pt x="58" y="39"/>
                      </a:lnTo>
                      <a:lnTo>
                        <a:pt x="53" y="39"/>
                      </a:lnTo>
                      <a:lnTo>
                        <a:pt x="43" y="34"/>
                      </a:lnTo>
                      <a:lnTo>
                        <a:pt x="38" y="34"/>
                      </a:lnTo>
                      <a:lnTo>
                        <a:pt x="33" y="29"/>
                      </a:lnTo>
                      <a:lnTo>
                        <a:pt x="29" y="29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4" y="20"/>
                      </a:lnTo>
                      <a:lnTo>
                        <a:pt x="9" y="15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Line 2302">
                  <a:extLst>
                    <a:ext uri="{FF2B5EF4-FFF2-40B4-BE49-F238E27FC236}">
                      <a16:creationId xmlns:a16="http://schemas.microsoft.com/office/drawing/2014/main" id="{942B94F7-D976-485B-92F6-8DC104766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55" y="3354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Freeform 2303">
                  <a:extLst>
                    <a:ext uri="{FF2B5EF4-FFF2-40B4-BE49-F238E27FC236}">
                      <a16:creationId xmlns:a16="http://schemas.microsoft.com/office/drawing/2014/main" id="{E9FA3848-80D3-4910-B7B2-C5843E7C5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354"/>
                  <a:ext cx="33" cy="25"/>
                </a:xfrm>
                <a:custGeom>
                  <a:avLst/>
                  <a:gdLst>
                    <a:gd name="T0" fmla="*/ 0 w 33"/>
                    <a:gd name="T1" fmla="*/ 0 h 25"/>
                    <a:gd name="T2" fmla="*/ 0 w 33"/>
                    <a:gd name="T3" fmla="*/ 0 h 25"/>
                    <a:gd name="T4" fmla="*/ 4 w 33"/>
                    <a:gd name="T5" fmla="*/ 5 h 25"/>
                    <a:gd name="T6" fmla="*/ 4 w 33"/>
                    <a:gd name="T7" fmla="*/ 5 h 25"/>
                    <a:gd name="T8" fmla="*/ 4 w 33"/>
                    <a:gd name="T9" fmla="*/ 10 h 25"/>
                    <a:gd name="T10" fmla="*/ 9 w 33"/>
                    <a:gd name="T11" fmla="*/ 10 h 25"/>
                    <a:gd name="T12" fmla="*/ 9 w 33"/>
                    <a:gd name="T13" fmla="*/ 10 h 25"/>
                    <a:gd name="T14" fmla="*/ 14 w 33"/>
                    <a:gd name="T15" fmla="*/ 10 h 25"/>
                    <a:gd name="T16" fmla="*/ 14 w 33"/>
                    <a:gd name="T17" fmla="*/ 15 h 25"/>
                    <a:gd name="T18" fmla="*/ 19 w 33"/>
                    <a:gd name="T19" fmla="*/ 15 h 25"/>
                    <a:gd name="T20" fmla="*/ 19 w 33"/>
                    <a:gd name="T21" fmla="*/ 15 h 25"/>
                    <a:gd name="T22" fmla="*/ 24 w 33"/>
                    <a:gd name="T23" fmla="*/ 15 h 25"/>
                    <a:gd name="T24" fmla="*/ 24 w 33"/>
                    <a:gd name="T25" fmla="*/ 20 h 25"/>
                    <a:gd name="T26" fmla="*/ 29 w 33"/>
                    <a:gd name="T27" fmla="*/ 20 h 25"/>
                    <a:gd name="T28" fmla="*/ 29 w 33"/>
                    <a:gd name="T29" fmla="*/ 20 h 25"/>
                    <a:gd name="T30" fmla="*/ 29 w 33"/>
                    <a:gd name="T31" fmla="*/ 25 h 25"/>
                    <a:gd name="T32" fmla="*/ 33 w 33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5"/>
                    <a:gd name="T53" fmla="*/ 33 w 33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4" y="10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29" y="20"/>
                      </a:lnTo>
                      <a:lnTo>
                        <a:pt x="29" y="25"/>
                      </a:lnTo>
                      <a:lnTo>
                        <a:pt x="33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" name="Freeform 2304">
                  <a:extLst>
                    <a:ext uri="{FF2B5EF4-FFF2-40B4-BE49-F238E27FC236}">
                      <a16:creationId xmlns:a16="http://schemas.microsoft.com/office/drawing/2014/main" id="{26EB031A-B9E7-44D3-9082-7CA37C496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3354"/>
                  <a:ext cx="126" cy="25"/>
                </a:xfrm>
                <a:custGeom>
                  <a:avLst/>
                  <a:gdLst>
                    <a:gd name="T0" fmla="*/ 0 w 126"/>
                    <a:gd name="T1" fmla="*/ 25 h 25"/>
                    <a:gd name="T2" fmla="*/ 10 w 126"/>
                    <a:gd name="T3" fmla="*/ 25 h 25"/>
                    <a:gd name="T4" fmla="*/ 20 w 126"/>
                    <a:gd name="T5" fmla="*/ 25 h 25"/>
                    <a:gd name="T6" fmla="*/ 25 w 126"/>
                    <a:gd name="T7" fmla="*/ 25 h 25"/>
                    <a:gd name="T8" fmla="*/ 34 w 126"/>
                    <a:gd name="T9" fmla="*/ 25 h 25"/>
                    <a:gd name="T10" fmla="*/ 44 w 126"/>
                    <a:gd name="T11" fmla="*/ 20 h 25"/>
                    <a:gd name="T12" fmla="*/ 49 w 126"/>
                    <a:gd name="T13" fmla="*/ 20 h 25"/>
                    <a:gd name="T14" fmla="*/ 58 w 126"/>
                    <a:gd name="T15" fmla="*/ 20 h 25"/>
                    <a:gd name="T16" fmla="*/ 68 w 126"/>
                    <a:gd name="T17" fmla="*/ 15 h 25"/>
                    <a:gd name="T18" fmla="*/ 73 w 126"/>
                    <a:gd name="T19" fmla="*/ 15 h 25"/>
                    <a:gd name="T20" fmla="*/ 82 w 126"/>
                    <a:gd name="T21" fmla="*/ 10 h 25"/>
                    <a:gd name="T22" fmla="*/ 87 w 126"/>
                    <a:gd name="T23" fmla="*/ 10 h 25"/>
                    <a:gd name="T24" fmla="*/ 97 w 126"/>
                    <a:gd name="T25" fmla="*/ 5 h 25"/>
                    <a:gd name="T26" fmla="*/ 102 w 126"/>
                    <a:gd name="T27" fmla="*/ 5 h 25"/>
                    <a:gd name="T28" fmla="*/ 111 w 126"/>
                    <a:gd name="T29" fmla="*/ 5 h 25"/>
                    <a:gd name="T30" fmla="*/ 121 w 126"/>
                    <a:gd name="T31" fmla="*/ 0 h 25"/>
                    <a:gd name="T32" fmla="*/ 126 w 126"/>
                    <a:gd name="T33" fmla="*/ 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6"/>
                    <a:gd name="T52" fmla="*/ 0 h 25"/>
                    <a:gd name="T53" fmla="*/ 126 w 12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6" h="25">
                      <a:moveTo>
                        <a:pt x="0" y="25"/>
                      </a:moveTo>
                      <a:lnTo>
                        <a:pt x="10" y="25"/>
                      </a:lnTo>
                      <a:lnTo>
                        <a:pt x="20" y="25"/>
                      </a:lnTo>
                      <a:lnTo>
                        <a:pt x="25" y="25"/>
                      </a:lnTo>
                      <a:lnTo>
                        <a:pt x="34" y="25"/>
                      </a:lnTo>
                      <a:lnTo>
                        <a:pt x="44" y="20"/>
                      </a:lnTo>
                      <a:lnTo>
                        <a:pt x="49" y="20"/>
                      </a:lnTo>
                      <a:lnTo>
                        <a:pt x="58" y="20"/>
                      </a:lnTo>
                      <a:lnTo>
                        <a:pt x="68" y="15"/>
                      </a:lnTo>
                      <a:lnTo>
                        <a:pt x="73" y="15"/>
                      </a:lnTo>
                      <a:lnTo>
                        <a:pt x="82" y="10"/>
                      </a:lnTo>
                      <a:lnTo>
                        <a:pt x="87" y="10"/>
                      </a:lnTo>
                      <a:lnTo>
                        <a:pt x="97" y="5"/>
                      </a:lnTo>
                      <a:lnTo>
                        <a:pt x="102" y="5"/>
                      </a:lnTo>
                      <a:lnTo>
                        <a:pt x="111" y="5"/>
                      </a:lnTo>
                      <a:lnTo>
                        <a:pt x="121" y="0"/>
                      </a:lnTo>
                      <a:lnTo>
                        <a:pt x="12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" name="Freeform 2305">
                  <a:extLst>
                    <a:ext uri="{FF2B5EF4-FFF2-40B4-BE49-F238E27FC236}">
                      <a16:creationId xmlns:a16="http://schemas.microsoft.com/office/drawing/2014/main" id="{46CB67DF-E4BD-4234-BA22-32DC08E2A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" y="3301"/>
                  <a:ext cx="270" cy="53"/>
                </a:xfrm>
                <a:custGeom>
                  <a:avLst/>
                  <a:gdLst>
                    <a:gd name="T0" fmla="*/ 0 w 270"/>
                    <a:gd name="T1" fmla="*/ 53 h 53"/>
                    <a:gd name="T2" fmla="*/ 19 w 270"/>
                    <a:gd name="T3" fmla="*/ 49 h 53"/>
                    <a:gd name="T4" fmla="*/ 34 w 270"/>
                    <a:gd name="T5" fmla="*/ 49 h 53"/>
                    <a:gd name="T6" fmla="*/ 53 w 270"/>
                    <a:gd name="T7" fmla="*/ 44 h 53"/>
                    <a:gd name="T8" fmla="*/ 68 w 270"/>
                    <a:gd name="T9" fmla="*/ 44 h 53"/>
                    <a:gd name="T10" fmla="*/ 87 w 270"/>
                    <a:gd name="T11" fmla="*/ 39 h 53"/>
                    <a:gd name="T12" fmla="*/ 101 w 270"/>
                    <a:gd name="T13" fmla="*/ 39 h 53"/>
                    <a:gd name="T14" fmla="*/ 121 w 270"/>
                    <a:gd name="T15" fmla="*/ 34 h 53"/>
                    <a:gd name="T16" fmla="*/ 135 w 270"/>
                    <a:gd name="T17" fmla="*/ 29 h 53"/>
                    <a:gd name="T18" fmla="*/ 154 w 270"/>
                    <a:gd name="T19" fmla="*/ 24 h 53"/>
                    <a:gd name="T20" fmla="*/ 169 w 270"/>
                    <a:gd name="T21" fmla="*/ 24 h 53"/>
                    <a:gd name="T22" fmla="*/ 188 w 270"/>
                    <a:gd name="T23" fmla="*/ 20 h 53"/>
                    <a:gd name="T24" fmla="*/ 203 w 270"/>
                    <a:gd name="T25" fmla="*/ 15 h 53"/>
                    <a:gd name="T26" fmla="*/ 217 w 270"/>
                    <a:gd name="T27" fmla="*/ 10 h 53"/>
                    <a:gd name="T28" fmla="*/ 237 w 270"/>
                    <a:gd name="T29" fmla="*/ 5 h 53"/>
                    <a:gd name="T30" fmla="*/ 251 w 270"/>
                    <a:gd name="T31" fmla="*/ 0 h 53"/>
                    <a:gd name="T32" fmla="*/ 270 w 270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0"/>
                    <a:gd name="T52" fmla="*/ 0 h 53"/>
                    <a:gd name="T53" fmla="*/ 270 w 270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0" h="53">
                      <a:moveTo>
                        <a:pt x="0" y="53"/>
                      </a:moveTo>
                      <a:lnTo>
                        <a:pt x="19" y="49"/>
                      </a:lnTo>
                      <a:lnTo>
                        <a:pt x="34" y="49"/>
                      </a:lnTo>
                      <a:lnTo>
                        <a:pt x="53" y="44"/>
                      </a:lnTo>
                      <a:lnTo>
                        <a:pt x="68" y="44"/>
                      </a:lnTo>
                      <a:lnTo>
                        <a:pt x="87" y="39"/>
                      </a:lnTo>
                      <a:lnTo>
                        <a:pt x="101" y="39"/>
                      </a:lnTo>
                      <a:lnTo>
                        <a:pt x="121" y="34"/>
                      </a:lnTo>
                      <a:lnTo>
                        <a:pt x="135" y="29"/>
                      </a:lnTo>
                      <a:lnTo>
                        <a:pt x="154" y="24"/>
                      </a:lnTo>
                      <a:lnTo>
                        <a:pt x="169" y="24"/>
                      </a:lnTo>
                      <a:lnTo>
                        <a:pt x="188" y="20"/>
                      </a:lnTo>
                      <a:lnTo>
                        <a:pt x="203" y="15"/>
                      </a:lnTo>
                      <a:lnTo>
                        <a:pt x="217" y="10"/>
                      </a:lnTo>
                      <a:lnTo>
                        <a:pt x="237" y="5"/>
                      </a:lnTo>
                      <a:lnTo>
                        <a:pt x="251" y="0"/>
                      </a:lnTo>
                      <a:lnTo>
                        <a:pt x="27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Freeform 2306">
                  <a:extLst>
                    <a:ext uri="{FF2B5EF4-FFF2-40B4-BE49-F238E27FC236}">
                      <a16:creationId xmlns:a16="http://schemas.microsoft.com/office/drawing/2014/main" id="{B6062477-370B-4C79-815F-CDE0ABB0B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4" y="3229"/>
                  <a:ext cx="97" cy="72"/>
                </a:xfrm>
                <a:custGeom>
                  <a:avLst/>
                  <a:gdLst>
                    <a:gd name="T0" fmla="*/ 0 w 97"/>
                    <a:gd name="T1" fmla="*/ 72 h 72"/>
                    <a:gd name="T2" fmla="*/ 5 w 97"/>
                    <a:gd name="T3" fmla="*/ 67 h 72"/>
                    <a:gd name="T4" fmla="*/ 10 w 97"/>
                    <a:gd name="T5" fmla="*/ 63 h 72"/>
                    <a:gd name="T6" fmla="*/ 20 w 97"/>
                    <a:gd name="T7" fmla="*/ 58 h 72"/>
                    <a:gd name="T8" fmla="*/ 24 w 97"/>
                    <a:gd name="T9" fmla="*/ 58 h 72"/>
                    <a:gd name="T10" fmla="*/ 34 w 97"/>
                    <a:gd name="T11" fmla="*/ 53 h 72"/>
                    <a:gd name="T12" fmla="*/ 39 w 97"/>
                    <a:gd name="T13" fmla="*/ 48 h 72"/>
                    <a:gd name="T14" fmla="*/ 49 w 97"/>
                    <a:gd name="T15" fmla="*/ 48 h 72"/>
                    <a:gd name="T16" fmla="*/ 53 w 97"/>
                    <a:gd name="T17" fmla="*/ 43 h 72"/>
                    <a:gd name="T18" fmla="*/ 58 w 97"/>
                    <a:gd name="T19" fmla="*/ 39 h 72"/>
                    <a:gd name="T20" fmla="*/ 68 w 97"/>
                    <a:gd name="T21" fmla="*/ 34 h 72"/>
                    <a:gd name="T22" fmla="*/ 73 w 97"/>
                    <a:gd name="T23" fmla="*/ 29 h 72"/>
                    <a:gd name="T24" fmla="*/ 78 w 97"/>
                    <a:gd name="T25" fmla="*/ 24 h 72"/>
                    <a:gd name="T26" fmla="*/ 82 w 97"/>
                    <a:gd name="T27" fmla="*/ 19 h 72"/>
                    <a:gd name="T28" fmla="*/ 87 w 97"/>
                    <a:gd name="T29" fmla="*/ 14 h 72"/>
                    <a:gd name="T30" fmla="*/ 92 w 97"/>
                    <a:gd name="T31" fmla="*/ 10 h 72"/>
                    <a:gd name="T32" fmla="*/ 97 w 97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7"/>
                    <a:gd name="T52" fmla="*/ 0 h 72"/>
                    <a:gd name="T53" fmla="*/ 97 w 97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7" h="72">
                      <a:moveTo>
                        <a:pt x="0" y="72"/>
                      </a:moveTo>
                      <a:lnTo>
                        <a:pt x="5" y="67"/>
                      </a:lnTo>
                      <a:lnTo>
                        <a:pt x="10" y="63"/>
                      </a:lnTo>
                      <a:lnTo>
                        <a:pt x="20" y="58"/>
                      </a:lnTo>
                      <a:lnTo>
                        <a:pt x="24" y="58"/>
                      </a:lnTo>
                      <a:lnTo>
                        <a:pt x="34" y="53"/>
                      </a:lnTo>
                      <a:lnTo>
                        <a:pt x="39" y="48"/>
                      </a:lnTo>
                      <a:lnTo>
                        <a:pt x="49" y="48"/>
                      </a:lnTo>
                      <a:lnTo>
                        <a:pt x="53" y="43"/>
                      </a:lnTo>
                      <a:lnTo>
                        <a:pt x="58" y="39"/>
                      </a:lnTo>
                      <a:lnTo>
                        <a:pt x="68" y="34"/>
                      </a:lnTo>
                      <a:lnTo>
                        <a:pt x="73" y="29"/>
                      </a:lnTo>
                      <a:lnTo>
                        <a:pt x="78" y="24"/>
                      </a:lnTo>
                      <a:lnTo>
                        <a:pt x="82" y="19"/>
                      </a:lnTo>
                      <a:lnTo>
                        <a:pt x="87" y="14"/>
                      </a:lnTo>
                      <a:lnTo>
                        <a:pt x="92" y="10"/>
                      </a:lnTo>
                      <a:lnTo>
                        <a:pt x="9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" name="Freeform 2307">
                  <a:extLst>
                    <a:ext uri="{FF2B5EF4-FFF2-40B4-BE49-F238E27FC236}">
                      <a16:creationId xmlns:a16="http://schemas.microsoft.com/office/drawing/2014/main" id="{92952B92-8CFF-4F81-A2F5-26523AC07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3229"/>
                  <a:ext cx="164" cy="121"/>
                </a:xfrm>
                <a:custGeom>
                  <a:avLst/>
                  <a:gdLst>
                    <a:gd name="T0" fmla="*/ 164 w 164"/>
                    <a:gd name="T1" fmla="*/ 0 h 121"/>
                    <a:gd name="T2" fmla="*/ 164 w 164"/>
                    <a:gd name="T3" fmla="*/ 14 h 121"/>
                    <a:gd name="T4" fmla="*/ 159 w 164"/>
                    <a:gd name="T5" fmla="*/ 29 h 121"/>
                    <a:gd name="T6" fmla="*/ 149 w 164"/>
                    <a:gd name="T7" fmla="*/ 39 h 121"/>
                    <a:gd name="T8" fmla="*/ 145 w 164"/>
                    <a:gd name="T9" fmla="*/ 48 h 121"/>
                    <a:gd name="T10" fmla="*/ 135 w 164"/>
                    <a:gd name="T11" fmla="*/ 58 h 121"/>
                    <a:gd name="T12" fmla="*/ 125 w 164"/>
                    <a:gd name="T13" fmla="*/ 67 h 121"/>
                    <a:gd name="T14" fmla="*/ 116 w 164"/>
                    <a:gd name="T15" fmla="*/ 77 h 121"/>
                    <a:gd name="T16" fmla="*/ 101 w 164"/>
                    <a:gd name="T17" fmla="*/ 82 h 121"/>
                    <a:gd name="T18" fmla="*/ 91 w 164"/>
                    <a:gd name="T19" fmla="*/ 87 h 121"/>
                    <a:gd name="T20" fmla="*/ 77 w 164"/>
                    <a:gd name="T21" fmla="*/ 96 h 121"/>
                    <a:gd name="T22" fmla="*/ 62 w 164"/>
                    <a:gd name="T23" fmla="*/ 101 h 121"/>
                    <a:gd name="T24" fmla="*/ 53 w 164"/>
                    <a:gd name="T25" fmla="*/ 106 h 121"/>
                    <a:gd name="T26" fmla="*/ 38 w 164"/>
                    <a:gd name="T27" fmla="*/ 111 h 121"/>
                    <a:gd name="T28" fmla="*/ 24 w 164"/>
                    <a:gd name="T29" fmla="*/ 111 h 121"/>
                    <a:gd name="T30" fmla="*/ 9 w 164"/>
                    <a:gd name="T31" fmla="*/ 116 h 121"/>
                    <a:gd name="T32" fmla="*/ 0 w 164"/>
                    <a:gd name="T33" fmla="*/ 121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121"/>
                    <a:gd name="T53" fmla="*/ 164 w 164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121">
                      <a:moveTo>
                        <a:pt x="164" y="0"/>
                      </a:moveTo>
                      <a:lnTo>
                        <a:pt x="164" y="14"/>
                      </a:lnTo>
                      <a:lnTo>
                        <a:pt x="159" y="29"/>
                      </a:lnTo>
                      <a:lnTo>
                        <a:pt x="149" y="39"/>
                      </a:lnTo>
                      <a:lnTo>
                        <a:pt x="145" y="48"/>
                      </a:lnTo>
                      <a:lnTo>
                        <a:pt x="135" y="58"/>
                      </a:lnTo>
                      <a:lnTo>
                        <a:pt x="125" y="67"/>
                      </a:lnTo>
                      <a:lnTo>
                        <a:pt x="116" y="77"/>
                      </a:lnTo>
                      <a:lnTo>
                        <a:pt x="101" y="82"/>
                      </a:lnTo>
                      <a:lnTo>
                        <a:pt x="91" y="87"/>
                      </a:lnTo>
                      <a:lnTo>
                        <a:pt x="77" y="96"/>
                      </a:lnTo>
                      <a:lnTo>
                        <a:pt x="62" y="101"/>
                      </a:lnTo>
                      <a:lnTo>
                        <a:pt x="53" y="106"/>
                      </a:lnTo>
                      <a:lnTo>
                        <a:pt x="38" y="111"/>
                      </a:lnTo>
                      <a:lnTo>
                        <a:pt x="24" y="111"/>
                      </a:lnTo>
                      <a:lnTo>
                        <a:pt x="9" y="116"/>
                      </a:lnTo>
                      <a:lnTo>
                        <a:pt x="0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" name="Freeform 2308">
                  <a:extLst>
                    <a:ext uri="{FF2B5EF4-FFF2-40B4-BE49-F238E27FC236}">
                      <a16:creationId xmlns:a16="http://schemas.microsoft.com/office/drawing/2014/main" id="{602A3A80-D07B-4075-8127-1A913429D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3239"/>
                  <a:ext cx="9" cy="9"/>
                </a:xfrm>
                <a:custGeom>
                  <a:avLst/>
                  <a:gdLst>
                    <a:gd name="T0" fmla="*/ 9 w 9"/>
                    <a:gd name="T1" fmla="*/ 0 h 9"/>
                    <a:gd name="T2" fmla="*/ 9 w 9"/>
                    <a:gd name="T3" fmla="*/ 0 h 9"/>
                    <a:gd name="T4" fmla="*/ 9 w 9"/>
                    <a:gd name="T5" fmla="*/ 4 h 9"/>
                    <a:gd name="T6" fmla="*/ 9 w 9"/>
                    <a:gd name="T7" fmla="*/ 4 h 9"/>
                    <a:gd name="T8" fmla="*/ 9 w 9"/>
                    <a:gd name="T9" fmla="*/ 4 h 9"/>
                    <a:gd name="T10" fmla="*/ 9 w 9"/>
                    <a:gd name="T11" fmla="*/ 4 h 9"/>
                    <a:gd name="T12" fmla="*/ 9 w 9"/>
                    <a:gd name="T13" fmla="*/ 4 h 9"/>
                    <a:gd name="T14" fmla="*/ 9 w 9"/>
                    <a:gd name="T15" fmla="*/ 4 h 9"/>
                    <a:gd name="T16" fmla="*/ 9 w 9"/>
                    <a:gd name="T17" fmla="*/ 4 h 9"/>
                    <a:gd name="T18" fmla="*/ 9 w 9"/>
                    <a:gd name="T19" fmla="*/ 4 h 9"/>
                    <a:gd name="T20" fmla="*/ 9 w 9"/>
                    <a:gd name="T21" fmla="*/ 4 h 9"/>
                    <a:gd name="T22" fmla="*/ 9 w 9"/>
                    <a:gd name="T23" fmla="*/ 4 h 9"/>
                    <a:gd name="T24" fmla="*/ 4 w 9"/>
                    <a:gd name="T25" fmla="*/ 9 h 9"/>
                    <a:gd name="T26" fmla="*/ 4 w 9"/>
                    <a:gd name="T27" fmla="*/ 9 h 9"/>
                    <a:gd name="T28" fmla="*/ 4 w 9"/>
                    <a:gd name="T29" fmla="*/ 9 h 9"/>
                    <a:gd name="T30" fmla="*/ 4 w 9"/>
                    <a:gd name="T31" fmla="*/ 9 h 9"/>
                    <a:gd name="T32" fmla="*/ 4 w 9"/>
                    <a:gd name="T33" fmla="*/ 9 h 9"/>
                    <a:gd name="T34" fmla="*/ 0 w 9"/>
                    <a:gd name="T35" fmla="*/ 9 h 9"/>
                    <a:gd name="T36" fmla="*/ 0 w 9"/>
                    <a:gd name="T37" fmla="*/ 9 h 9"/>
                    <a:gd name="T38" fmla="*/ 0 w 9"/>
                    <a:gd name="T39" fmla="*/ 9 h 9"/>
                    <a:gd name="T40" fmla="*/ 0 w 9"/>
                    <a:gd name="T41" fmla="*/ 9 h 9"/>
                    <a:gd name="T42" fmla="*/ 0 w 9"/>
                    <a:gd name="T43" fmla="*/ 4 h 9"/>
                    <a:gd name="T44" fmla="*/ 0 w 9"/>
                    <a:gd name="T45" fmla="*/ 4 h 9"/>
                    <a:gd name="T46" fmla="*/ 0 w 9"/>
                    <a:gd name="T47" fmla="*/ 4 h 9"/>
                    <a:gd name="T48" fmla="*/ 0 w 9"/>
                    <a:gd name="T49" fmla="*/ 4 h 9"/>
                    <a:gd name="T50" fmla="*/ 0 w 9"/>
                    <a:gd name="T51" fmla="*/ 0 h 9"/>
                    <a:gd name="T52" fmla="*/ 4 w 9"/>
                    <a:gd name="T53" fmla="*/ 0 h 9"/>
                    <a:gd name="T54" fmla="*/ 4 w 9"/>
                    <a:gd name="T55" fmla="*/ 0 h 9"/>
                    <a:gd name="T56" fmla="*/ 4 w 9"/>
                    <a:gd name="T57" fmla="*/ 0 h 9"/>
                    <a:gd name="T58" fmla="*/ 4 w 9"/>
                    <a:gd name="T59" fmla="*/ 0 h 9"/>
                    <a:gd name="T60" fmla="*/ 4 w 9"/>
                    <a:gd name="T61" fmla="*/ 0 h 9"/>
                    <a:gd name="T62" fmla="*/ 4 w 9"/>
                    <a:gd name="T63" fmla="*/ 0 h 9"/>
                    <a:gd name="T64" fmla="*/ 9 w 9"/>
                    <a:gd name="T65" fmla="*/ 0 h 9"/>
                    <a:gd name="T66" fmla="*/ 9 w 9"/>
                    <a:gd name="T67" fmla="*/ 0 h 9"/>
                    <a:gd name="T68" fmla="*/ 9 w 9"/>
                    <a:gd name="T69" fmla="*/ 0 h 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"/>
                    <a:gd name="T106" fmla="*/ 0 h 9"/>
                    <a:gd name="T107" fmla="*/ 9 w 9"/>
                    <a:gd name="T108" fmla="*/ 9 h 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" h="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" name="Freeform 2309">
                  <a:extLst>
                    <a:ext uri="{FF2B5EF4-FFF2-40B4-BE49-F238E27FC236}">
                      <a16:creationId xmlns:a16="http://schemas.microsoft.com/office/drawing/2014/main" id="{4492EAB8-8890-4CCB-9C08-69ACBB510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8" y="3239"/>
                  <a:ext cx="5" cy="9"/>
                </a:xfrm>
                <a:custGeom>
                  <a:avLst/>
                  <a:gdLst>
                    <a:gd name="T0" fmla="*/ 5 w 5"/>
                    <a:gd name="T1" fmla="*/ 0 h 9"/>
                    <a:gd name="T2" fmla="*/ 5 w 5"/>
                    <a:gd name="T3" fmla="*/ 0 h 9"/>
                    <a:gd name="T4" fmla="*/ 5 w 5"/>
                    <a:gd name="T5" fmla="*/ 4 h 9"/>
                    <a:gd name="T6" fmla="*/ 5 w 5"/>
                    <a:gd name="T7" fmla="*/ 4 h 9"/>
                    <a:gd name="T8" fmla="*/ 5 w 5"/>
                    <a:gd name="T9" fmla="*/ 4 h 9"/>
                    <a:gd name="T10" fmla="*/ 5 w 5"/>
                    <a:gd name="T11" fmla="*/ 4 h 9"/>
                    <a:gd name="T12" fmla="*/ 5 w 5"/>
                    <a:gd name="T13" fmla="*/ 4 h 9"/>
                    <a:gd name="T14" fmla="*/ 5 w 5"/>
                    <a:gd name="T15" fmla="*/ 4 h 9"/>
                    <a:gd name="T16" fmla="*/ 5 w 5"/>
                    <a:gd name="T17" fmla="*/ 4 h 9"/>
                    <a:gd name="T18" fmla="*/ 5 w 5"/>
                    <a:gd name="T19" fmla="*/ 4 h 9"/>
                    <a:gd name="T20" fmla="*/ 5 w 5"/>
                    <a:gd name="T21" fmla="*/ 4 h 9"/>
                    <a:gd name="T22" fmla="*/ 5 w 5"/>
                    <a:gd name="T23" fmla="*/ 4 h 9"/>
                    <a:gd name="T24" fmla="*/ 0 w 5"/>
                    <a:gd name="T25" fmla="*/ 9 h 9"/>
                    <a:gd name="T26" fmla="*/ 0 w 5"/>
                    <a:gd name="T27" fmla="*/ 9 h 9"/>
                    <a:gd name="T28" fmla="*/ 0 w 5"/>
                    <a:gd name="T29" fmla="*/ 9 h 9"/>
                    <a:gd name="T30" fmla="*/ 0 w 5"/>
                    <a:gd name="T31" fmla="*/ 9 h 9"/>
                    <a:gd name="T32" fmla="*/ 0 w 5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9"/>
                    <a:gd name="T53" fmla="*/ 5 w 5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" name="Line 2310">
                  <a:extLst>
                    <a:ext uri="{FF2B5EF4-FFF2-40B4-BE49-F238E27FC236}">
                      <a16:creationId xmlns:a16="http://schemas.microsoft.com/office/drawing/2014/main" id="{21A09AB1-F580-4291-BE67-CDBD15A04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4" y="3248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3" name="Freeform 2311">
                  <a:extLst>
                    <a:ext uri="{FF2B5EF4-FFF2-40B4-BE49-F238E27FC236}">
                      <a16:creationId xmlns:a16="http://schemas.microsoft.com/office/drawing/2014/main" id="{DDA88CC7-D2CB-427D-9B0B-099BBBB00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3239"/>
                  <a:ext cx="9" cy="9"/>
                </a:xfrm>
                <a:custGeom>
                  <a:avLst/>
                  <a:gdLst>
                    <a:gd name="T0" fmla="*/ 0 w 9"/>
                    <a:gd name="T1" fmla="*/ 9 h 9"/>
                    <a:gd name="T2" fmla="*/ 0 w 9"/>
                    <a:gd name="T3" fmla="*/ 9 h 9"/>
                    <a:gd name="T4" fmla="*/ 0 w 9"/>
                    <a:gd name="T5" fmla="*/ 9 h 9"/>
                    <a:gd name="T6" fmla="*/ 0 w 9"/>
                    <a:gd name="T7" fmla="*/ 4 h 9"/>
                    <a:gd name="T8" fmla="*/ 0 w 9"/>
                    <a:gd name="T9" fmla="*/ 4 h 9"/>
                    <a:gd name="T10" fmla="*/ 0 w 9"/>
                    <a:gd name="T11" fmla="*/ 4 h 9"/>
                    <a:gd name="T12" fmla="*/ 0 w 9"/>
                    <a:gd name="T13" fmla="*/ 4 h 9"/>
                    <a:gd name="T14" fmla="*/ 0 w 9"/>
                    <a:gd name="T15" fmla="*/ 0 h 9"/>
                    <a:gd name="T16" fmla="*/ 4 w 9"/>
                    <a:gd name="T17" fmla="*/ 0 h 9"/>
                    <a:gd name="T18" fmla="*/ 4 w 9"/>
                    <a:gd name="T19" fmla="*/ 0 h 9"/>
                    <a:gd name="T20" fmla="*/ 4 w 9"/>
                    <a:gd name="T21" fmla="*/ 0 h 9"/>
                    <a:gd name="T22" fmla="*/ 4 w 9"/>
                    <a:gd name="T23" fmla="*/ 0 h 9"/>
                    <a:gd name="T24" fmla="*/ 4 w 9"/>
                    <a:gd name="T25" fmla="*/ 0 h 9"/>
                    <a:gd name="T26" fmla="*/ 4 w 9"/>
                    <a:gd name="T27" fmla="*/ 0 h 9"/>
                    <a:gd name="T28" fmla="*/ 9 w 9"/>
                    <a:gd name="T29" fmla="*/ 0 h 9"/>
                    <a:gd name="T30" fmla="*/ 9 w 9"/>
                    <a:gd name="T31" fmla="*/ 0 h 9"/>
                    <a:gd name="T32" fmla="*/ 9 w 9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9"/>
                    <a:gd name="T53" fmla="*/ 9 w 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Freeform 2312">
                  <a:extLst>
                    <a:ext uri="{FF2B5EF4-FFF2-40B4-BE49-F238E27FC236}">
                      <a16:creationId xmlns:a16="http://schemas.microsoft.com/office/drawing/2014/main" id="{1BCB1803-93F0-46D2-9D04-7FAEDDEFA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3408"/>
                  <a:ext cx="82" cy="159"/>
                </a:xfrm>
                <a:custGeom>
                  <a:avLst/>
                  <a:gdLst>
                    <a:gd name="T0" fmla="*/ 82 w 82"/>
                    <a:gd name="T1" fmla="*/ 19 h 159"/>
                    <a:gd name="T2" fmla="*/ 82 w 82"/>
                    <a:gd name="T3" fmla="*/ 38 h 159"/>
                    <a:gd name="T4" fmla="*/ 77 w 82"/>
                    <a:gd name="T5" fmla="*/ 53 h 159"/>
                    <a:gd name="T6" fmla="*/ 72 w 82"/>
                    <a:gd name="T7" fmla="*/ 72 h 159"/>
                    <a:gd name="T8" fmla="*/ 63 w 82"/>
                    <a:gd name="T9" fmla="*/ 91 h 159"/>
                    <a:gd name="T10" fmla="*/ 58 w 82"/>
                    <a:gd name="T11" fmla="*/ 111 h 159"/>
                    <a:gd name="T12" fmla="*/ 53 w 82"/>
                    <a:gd name="T13" fmla="*/ 130 h 159"/>
                    <a:gd name="T14" fmla="*/ 48 w 82"/>
                    <a:gd name="T15" fmla="*/ 149 h 159"/>
                    <a:gd name="T16" fmla="*/ 43 w 82"/>
                    <a:gd name="T17" fmla="*/ 154 h 159"/>
                    <a:gd name="T18" fmla="*/ 38 w 82"/>
                    <a:gd name="T19" fmla="*/ 144 h 159"/>
                    <a:gd name="T20" fmla="*/ 38 w 82"/>
                    <a:gd name="T21" fmla="*/ 135 h 159"/>
                    <a:gd name="T22" fmla="*/ 34 w 82"/>
                    <a:gd name="T23" fmla="*/ 125 h 159"/>
                    <a:gd name="T24" fmla="*/ 34 w 82"/>
                    <a:gd name="T25" fmla="*/ 115 h 159"/>
                    <a:gd name="T26" fmla="*/ 29 w 82"/>
                    <a:gd name="T27" fmla="*/ 106 h 159"/>
                    <a:gd name="T28" fmla="*/ 24 w 82"/>
                    <a:gd name="T29" fmla="*/ 96 h 159"/>
                    <a:gd name="T30" fmla="*/ 24 w 82"/>
                    <a:gd name="T31" fmla="*/ 86 h 159"/>
                    <a:gd name="T32" fmla="*/ 19 w 82"/>
                    <a:gd name="T33" fmla="*/ 82 h 159"/>
                    <a:gd name="T34" fmla="*/ 0 w 82"/>
                    <a:gd name="T35" fmla="*/ 72 h 159"/>
                    <a:gd name="T36" fmla="*/ 0 w 82"/>
                    <a:gd name="T37" fmla="*/ 57 h 159"/>
                    <a:gd name="T38" fmla="*/ 5 w 82"/>
                    <a:gd name="T39" fmla="*/ 48 h 159"/>
                    <a:gd name="T40" fmla="*/ 14 w 82"/>
                    <a:gd name="T41" fmla="*/ 38 h 159"/>
                    <a:gd name="T42" fmla="*/ 19 w 82"/>
                    <a:gd name="T43" fmla="*/ 28 h 159"/>
                    <a:gd name="T44" fmla="*/ 29 w 82"/>
                    <a:gd name="T45" fmla="*/ 19 h 159"/>
                    <a:gd name="T46" fmla="*/ 38 w 82"/>
                    <a:gd name="T47" fmla="*/ 9 h 159"/>
                    <a:gd name="T48" fmla="*/ 48 w 82"/>
                    <a:gd name="T49" fmla="*/ 4 h 159"/>
                    <a:gd name="T50" fmla="*/ 58 w 82"/>
                    <a:gd name="T51" fmla="*/ 0 h 159"/>
                    <a:gd name="T52" fmla="*/ 63 w 82"/>
                    <a:gd name="T53" fmla="*/ 0 h 159"/>
                    <a:gd name="T54" fmla="*/ 63 w 82"/>
                    <a:gd name="T55" fmla="*/ 0 h 159"/>
                    <a:gd name="T56" fmla="*/ 67 w 82"/>
                    <a:gd name="T57" fmla="*/ 0 h 159"/>
                    <a:gd name="T58" fmla="*/ 67 w 82"/>
                    <a:gd name="T59" fmla="*/ 0 h 159"/>
                    <a:gd name="T60" fmla="*/ 72 w 82"/>
                    <a:gd name="T61" fmla="*/ 4 h 159"/>
                    <a:gd name="T62" fmla="*/ 72 w 82"/>
                    <a:gd name="T63" fmla="*/ 4 h 159"/>
                    <a:gd name="T64" fmla="*/ 77 w 82"/>
                    <a:gd name="T65" fmla="*/ 9 h 159"/>
                    <a:gd name="T66" fmla="*/ 77 w 82"/>
                    <a:gd name="T67" fmla="*/ 9 h 1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2"/>
                    <a:gd name="T103" fmla="*/ 0 h 159"/>
                    <a:gd name="T104" fmla="*/ 82 w 82"/>
                    <a:gd name="T105" fmla="*/ 159 h 15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2" h="159">
                      <a:moveTo>
                        <a:pt x="77" y="9"/>
                      </a:moveTo>
                      <a:lnTo>
                        <a:pt x="82" y="19"/>
                      </a:lnTo>
                      <a:lnTo>
                        <a:pt x="82" y="28"/>
                      </a:lnTo>
                      <a:lnTo>
                        <a:pt x="82" y="38"/>
                      </a:lnTo>
                      <a:lnTo>
                        <a:pt x="77" y="48"/>
                      </a:lnTo>
                      <a:lnTo>
                        <a:pt x="77" y="53"/>
                      </a:lnTo>
                      <a:lnTo>
                        <a:pt x="72" y="62"/>
                      </a:lnTo>
                      <a:lnTo>
                        <a:pt x="72" y="72"/>
                      </a:lnTo>
                      <a:lnTo>
                        <a:pt x="67" y="82"/>
                      </a:lnTo>
                      <a:lnTo>
                        <a:pt x="63" y="91"/>
                      </a:lnTo>
                      <a:lnTo>
                        <a:pt x="63" y="101"/>
                      </a:lnTo>
                      <a:lnTo>
                        <a:pt x="58" y="111"/>
                      </a:lnTo>
                      <a:lnTo>
                        <a:pt x="53" y="120"/>
                      </a:lnTo>
                      <a:lnTo>
                        <a:pt x="53" y="130"/>
                      </a:lnTo>
                      <a:lnTo>
                        <a:pt x="48" y="140"/>
                      </a:lnTo>
                      <a:lnTo>
                        <a:pt x="48" y="149"/>
                      </a:lnTo>
                      <a:lnTo>
                        <a:pt x="43" y="159"/>
                      </a:lnTo>
                      <a:lnTo>
                        <a:pt x="43" y="154"/>
                      </a:lnTo>
                      <a:lnTo>
                        <a:pt x="43" y="149"/>
                      </a:lnTo>
                      <a:lnTo>
                        <a:pt x="38" y="144"/>
                      </a:lnTo>
                      <a:lnTo>
                        <a:pt x="38" y="140"/>
                      </a:lnTo>
                      <a:lnTo>
                        <a:pt x="38" y="135"/>
                      </a:lnTo>
                      <a:lnTo>
                        <a:pt x="34" y="130"/>
                      </a:lnTo>
                      <a:lnTo>
                        <a:pt x="34" y="125"/>
                      </a:lnTo>
                      <a:lnTo>
                        <a:pt x="34" y="120"/>
                      </a:lnTo>
                      <a:lnTo>
                        <a:pt x="34" y="115"/>
                      </a:lnTo>
                      <a:lnTo>
                        <a:pt x="29" y="111"/>
                      </a:lnTo>
                      <a:lnTo>
                        <a:pt x="29" y="106"/>
                      </a:lnTo>
                      <a:lnTo>
                        <a:pt x="29" y="101"/>
                      </a:lnTo>
                      <a:lnTo>
                        <a:pt x="24" y="96"/>
                      </a:lnTo>
                      <a:lnTo>
                        <a:pt x="24" y="91"/>
                      </a:lnTo>
                      <a:lnTo>
                        <a:pt x="24" y="86"/>
                      </a:lnTo>
                      <a:lnTo>
                        <a:pt x="19" y="82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0" y="57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9" y="43"/>
                      </a:lnTo>
                      <a:lnTo>
                        <a:pt x="14" y="38"/>
                      </a:lnTo>
                      <a:lnTo>
                        <a:pt x="14" y="33"/>
                      </a:lnTo>
                      <a:lnTo>
                        <a:pt x="19" y="28"/>
                      </a:lnTo>
                      <a:lnTo>
                        <a:pt x="24" y="24"/>
                      </a:lnTo>
                      <a:lnTo>
                        <a:pt x="29" y="19"/>
                      </a:lnTo>
                      <a:lnTo>
                        <a:pt x="34" y="14"/>
                      </a:lnTo>
                      <a:lnTo>
                        <a:pt x="38" y="9"/>
                      </a:lnTo>
                      <a:lnTo>
                        <a:pt x="43" y="9"/>
                      </a:lnTo>
                      <a:lnTo>
                        <a:pt x="48" y="4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2" y="4"/>
                      </a:lnTo>
                      <a:lnTo>
                        <a:pt x="77" y="9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5" name="Freeform 2313">
                  <a:extLst>
                    <a:ext uri="{FF2B5EF4-FFF2-40B4-BE49-F238E27FC236}">
                      <a16:creationId xmlns:a16="http://schemas.microsoft.com/office/drawing/2014/main" id="{6BA1C6CE-6DF5-4B67-9059-4BCCF4D72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5" y="3417"/>
                  <a:ext cx="39" cy="150"/>
                </a:xfrm>
                <a:custGeom>
                  <a:avLst/>
                  <a:gdLst>
                    <a:gd name="T0" fmla="*/ 34 w 39"/>
                    <a:gd name="T1" fmla="*/ 0 h 150"/>
                    <a:gd name="T2" fmla="*/ 39 w 39"/>
                    <a:gd name="T3" fmla="*/ 10 h 150"/>
                    <a:gd name="T4" fmla="*/ 39 w 39"/>
                    <a:gd name="T5" fmla="*/ 19 h 150"/>
                    <a:gd name="T6" fmla="*/ 39 w 39"/>
                    <a:gd name="T7" fmla="*/ 29 h 150"/>
                    <a:gd name="T8" fmla="*/ 34 w 39"/>
                    <a:gd name="T9" fmla="*/ 39 h 150"/>
                    <a:gd name="T10" fmla="*/ 34 w 39"/>
                    <a:gd name="T11" fmla="*/ 44 h 150"/>
                    <a:gd name="T12" fmla="*/ 29 w 39"/>
                    <a:gd name="T13" fmla="*/ 53 h 150"/>
                    <a:gd name="T14" fmla="*/ 29 w 39"/>
                    <a:gd name="T15" fmla="*/ 63 h 150"/>
                    <a:gd name="T16" fmla="*/ 24 w 39"/>
                    <a:gd name="T17" fmla="*/ 73 h 150"/>
                    <a:gd name="T18" fmla="*/ 20 w 39"/>
                    <a:gd name="T19" fmla="*/ 82 h 150"/>
                    <a:gd name="T20" fmla="*/ 20 w 39"/>
                    <a:gd name="T21" fmla="*/ 92 h 150"/>
                    <a:gd name="T22" fmla="*/ 15 w 39"/>
                    <a:gd name="T23" fmla="*/ 102 h 150"/>
                    <a:gd name="T24" fmla="*/ 10 w 39"/>
                    <a:gd name="T25" fmla="*/ 111 h 150"/>
                    <a:gd name="T26" fmla="*/ 10 w 39"/>
                    <a:gd name="T27" fmla="*/ 121 h 150"/>
                    <a:gd name="T28" fmla="*/ 5 w 39"/>
                    <a:gd name="T29" fmla="*/ 131 h 150"/>
                    <a:gd name="T30" fmla="*/ 5 w 39"/>
                    <a:gd name="T31" fmla="*/ 140 h 150"/>
                    <a:gd name="T32" fmla="*/ 0 w 39"/>
                    <a:gd name="T33" fmla="*/ 150 h 1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50"/>
                    <a:gd name="T53" fmla="*/ 39 w 39"/>
                    <a:gd name="T54" fmla="*/ 150 h 1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50">
                      <a:moveTo>
                        <a:pt x="34" y="0"/>
                      </a:moveTo>
                      <a:lnTo>
                        <a:pt x="39" y="10"/>
                      </a:lnTo>
                      <a:lnTo>
                        <a:pt x="39" y="19"/>
                      </a:lnTo>
                      <a:lnTo>
                        <a:pt x="39" y="29"/>
                      </a:lnTo>
                      <a:lnTo>
                        <a:pt x="34" y="39"/>
                      </a:lnTo>
                      <a:lnTo>
                        <a:pt x="34" y="44"/>
                      </a:lnTo>
                      <a:lnTo>
                        <a:pt x="29" y="53"/>
                      </a:lnTo>
                      <a:lnTo>
                        <a:pt x="29" y="63"/>
                      </a:lnTo>
                      <a:lnTo>
                        <a:pt x="24" y="73"/>
                      </a:lnTo>
                      <a:lnTo>
                        <a:pt x="20" y="82"/>
                      </a:lnTo>
                      <a:lnTo>
                        <a:pt x="20" y="92"/>
                      </a:lnTo>
                      <a:lnTo>
                        <a:pt x="15" y="102"/>
                      </a:lnTo>
                      <a:lnTo>
                        <a:pt x="10" y="111"/>
                      </a:lnTo>
                      <a:lnTo>
                        <a:pt x="10" y="121"/>
                      </a:lnTo>
                      <a:lnTo>
                        <a:pt x="5" y="131"/>
                      </a:lnTo>
                      <a:lnTo>
                        <a:pt x="5" y="140"/>
                      </a:lnTo>
                      <a:lnTo>
                        <a:pt x="0" y="1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" name="Freeform 2314">
                  <a:extLst>
                    <a:ext uri="{FF2B5EF4-FFF2-40B4-BE49-F238E27FC236}">
                      <a16:creationId xmlns:a16="http://schemas.microsoft.com/office/drawing/2014/main" id="{604EAD39-C487-4F17-A390-BE6203E3EB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1" y="3490"/>
                  <a:ext cx="24" cy="77"/>
                </a:xfrm>
                <a:custGeom>
                  <a:avLst/>
                  <a:gdLst>
                    <a:gd name="T0" fmla="*/ 24 w 24"/>
                    <a:gd name="T1" fmla="*/ 77 h 77"/>
                    <a:gd name="T2" fmla="*/ 24 w 24"/>
                    <a:gd name="T3" fmla="*/ 72 h 77"/>
                    <a:gd name="T4" fmla="*/ 24 w 24"/>
                    <a:gd name="T5" fmla="*/ 67 h 77"/>
                    <a:gd name="T6" fmla="*/ 19 w 24"/>
                    <a:gd name="T7" fmla="*/ 62 h 77"/>
                    <a:gd name="T8" fmla="*/ 19 w 24"/>
                    <a:gd name="T9" fmla="*/ 58 h 77"/>
                    <a:gd name="T10" fmla="*/ 19 w 24"/>
                    <a:gd name="T11" fmla="*/ 53 h 77"/>
                    <a:gd name="T12" fmla="*/ 15 w 24"/>
                    <a:gd name="T13" fmla="*/ 48 h 77"/>
                    <a:gd name="T14" fmla="*/ 15 w 24"/>
                    <a:gd name="T15" fmla="*/ 43 h 77"/>
                    <a:gd name="T16" fmla="*/ 15 w 24"/>
                    <a:gd name="T17" fmla="*/ 38 h 77"/>
                    <a:gd name="T18" fmla="*/ 15 w 24"/>
                    <a:gd name="T19" fmla="*/ 33 h 77"/>
                    <a:gd name="T20" fmla="*/ 10 w 24"/>
                    <a:gd name="T21" fmla="*/ 29 h 77"/>
                    <a:gd name="T22" fmla="*/ 10 w 24"/>
                    <a:gd name="T23" fmla="*/ 24 h 77"/>
                    <a:gd name="T24" fmla="*/ 10 w 24"/>
                    <a:gd name="T25" fmla="*/ 19 h 77"/>
                    <a:gd name="T26" fmla="*/ 5 w 24"/>
                    <a:gd name="T27" fmla="*/ 14 h 77"/>
                    <a:gd name="T28" fmla="*/ 5 w 24"/>
                    <a:gd name="T29" fmla="*/ 9 h 77"/>
                    <a:gd name="T30" fmla="*/ 5 w 24"/>
                    <a:gd name="T31" fmla="*/ 4 h 77"/>
                    <a:gd name="T32" fmla="*/ 0 w 24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77"/>
                    <a:gd name="T53" fmla="*/ 24 w 24"/>
                    <a:gd name="T54" fmla="*/ 77 h 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77">
                      <a:moveTo>
                        <a:pt x="24" y="77"/>
                      </a:moveTo>
                      <a:lnTo>
                        <a:pt x="24" y="72"/>
                      </a:lnTo>
                      <a:lnTo>
                        <a:pt x="24" y="67"/>
                      </a:lnTo>
                      <a:lnTo>
                        <a:pt x="19" y="62"/>
                      </a:lnTo>
                      <a:lnTo>
                        <a:pt x="19" y="58"/>
                      </a:lnTo>
                      <a:lnTo>
                        <a:pt x="19" y="53"/>
                      </a:lnTo>
                      <a:lnTo>
                        <a:pt x="15" y="48"/>
                      </a:lnTo>
                      <a:lnTo>
                        <a:pt x="15" y="43"/>
                      </a:lnTo>
                      <a:lnTo>
                        <a:pt x="15" y="38"/>
                      </a:lnTo>
                      <a:lnTo>
                        <a:pt x="15" y="33"/>
                      </a:ln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" name="Line 2315">
                  <a:extLst>
                    <a:ext uri="{FF2B5EF4-FFF2-40B4-BE49-F238E27FC236}">
                      <a16:creationId xmlns:a16="http://schemas.microsoft.com/office/drawing/2014/main" id="{D4BA3251-56BB-4E48-923A-D03B6D51D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112" y="3480"/>
                  <a:ext cx="1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Freeform 2316">
                  <a:extLst>
                    <a:ext uri="{FF2B5EF4-FFF2-40B4-BE49-F238E27FC236}">
                      <a16:creationId xmlns:a16="http://schemas.microsoft.com/office/drawing/2014/main" id="{C61B3D57-6CA2-4DEC-9AE9-70A627F98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3408"/>
                  <a:ext cx="58" cy="72"/>
                </a:xfrm>
                <a:custGeom>
                  <a:avLst/>
                  <a:gdLst>
                    <a:gd name="T0" fmla="*/ 0 w 58"/>
                    <a:gd name="T1" fmla="*/ 72 h 72"/>
                    <a:gd name="T2" fmla="*/ 0 w 58"/>
                    <a:gd name="T3" fmla="*/ 62 h 72"/>
                    <a:gd name="T4" fmla="*/ 0 w 58"/>
                    <a:gd name="T5" fmla="*/ 57 h 72"/>
                    <a:gd name="T6" fmla="*/ 5 w 58"/>
                    <a:gd name="T7" fmla="*/ 53 h 72"/>
                    <a:gd name="T8" fmla="*/ 5 w 58"/>
                    <a:gd name="T9" fmla="*/ 48 h 72"/>
                    <a:gd name="T10" fmla="*/ 9 w 58"/>
                    <a:gd name="T11" fmla="*/ 43 h 72"/>
                    <a:gd name="T12" fmla="*/ 14 w 58"/>
                    <a:gd name="T13" fmla="*/ 38 h 72"/>
                    <a:gd name="T14" fmla="*/ 14 w 58"/>
                    <a:gd name="T15" fmla="*/ 33 h 72"/>
                    <a:gd name="T16" fmla="*/ 19 w 58"/>
                    <a:gd name="T17" fmla="*/ 28 h 72"/>
                    <a:gd name="T18" fmla="*/ 24 w 58"/>
                    <a:gd name="T19" fmla="*/ 24 h 72"/>
                    <a:gd name="T20" fmla="*/ 29 w 58"/>
                    <a:gd name="T21" fmla="*/ 19 h 72"/>
                    <a:gd name="T22" fmla="*/ 34 w 58"/>
                    <a:gd name="T23" fmla="*/ 14 h 72"/>
                    <a:gd name="T24" fmla="*/ 38 w 58"/>
                    <a:gd name="T25" fmla="*/ 9 h 72"/>
                    <a:gd name="T26" fmla="*/ 43 w 58"/>
                    <a:gd name="T27" fmla="*/ 9 h 72"/>
                    <a:gd name="T28" fmla="*/ 48 w 58"/>
                    <a:gd name="T29" fmla="*/ 4 h 72"/>
                    <a:gd name="T30" fmla="*/ 53 w 58"/>
                    <a:gd name="T31" fmla="*/ 0 h 72"/>
                    <a:gd name="T32" fmla="*/ 58 w 58"/>
                    <a:gd name="T33" fmla="*/ 0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72"/>
                    <a:gd name="T53" fmla="*/ 58 w 58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72">
                      <a:moveTo>
                        <a:pt x="0" y="72"/>
                      </a:moveTo>
                      <a:lnTo>
                        <a:pt x="0" y="62"/>
                      </a:lnTo>
                      <a:lnTo>
                        <a:pt x="0" y="57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9" y="43"/>
                      </a:lnTo>
                      <a:lnTo>
                        <a:pt x="14" y="38"/>
                      </a:lnTo>
                      <a:lnTo>
                        <a:pt x="14" y="33"/>
                      </a:lnTo>
                      <a:lnTo>
                        <a:pt x="19" y="28"/>
                      </a:lnTo>
                      <a:lnTo>
                        <a:pt x="24" y="24"/>
                      </a:lnTo>
                      <a:lnTo>
                        <a:pt x="29" y="19"/>
                      </a:lnTo>
                      <a:lnTo>
                        <a:pt x="34" y="14"/>
                      </a:lnTo>
                      <a:lnTo>
                        <a:pt x="38" y="9"/>
                      </a:lnTo>
                      <a:lnTo>
                        <a:pt x="43" y="9"/>
                      </a:lnTo>
                      <a:lnTo>
                        <a:pt x="48" y="4"/>
                      </a:lnTo>
                      <a:lnTo>
                        <a:pt x="53" y="0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" name="Freeform 2317">
                  <a:extLst>
                    <a:ext uri="{FF2B5EF4-FFF2-40B4-BE49-F238E27FC236}">
                      <a16:creationId xmlns:a16="http://schemas.microsoft.com/office/drawing/2014/main" id="{9493BDD1-99EC-4B9A-866D-95C825081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3408"/>
                  <a:ext cx="19" cy="9"/>
                </a:xfrm>
                <a:custGeom>
                  <a:avLst/>
                  <a:gdLst>
                    <a:gd name="T0" fmla="*/ 0 w 19"/>
                    <a:gd name="T1" fmla="*/ 0 h 9"/>
                    <a:gd name="T2" fmla="*/ 0 w 19"/>
                    <a:gd name="T3" fmla="*/ 0 h 9"/>
                    <a:gd name="T4" fmla="*/ 5 w 19"/>
                    <a:gd name="T5" fmla="*/ 0 h 9"/>
                    <a:gd name="T6" fmla="*/ 5 w 19"/>
                    <a:gd name="T7" fmla="*/ 0 h 9"/>
                    <a:gd name="T8" fmla="*/ 5 w 19"/>
                    <a:gd name="T9" fmla="*/ 0 h 9"/>
                    <a:gd name="T10" fmla="*/ 9 w 19"/>
                    <a:gd name="T11" fmla="*/ 0 h 9"/>
                    <a:gd name="T12" fmla="*/ 9 w 19"/>
                    <a:gd name="T13" fmla="*/ 0 h 9"/>
                    <a:gd name="T14" fmla="*/ 9 w 19"/>
                    <a:gd name="T15" fmla="*/ 0 h 9"/>
                    <a:gd name="T16" fmla="*/ 9 w 19"/>
                    <a:gd name="T17" fmla="*/ 0 h 9"/>
                    <a:gd name="T18" fmla="*/ 14 w 19"/>
                    <a:gd name="T19" fmla="*/ 4 h 9"/>
                    <a:gd name="T20" fmla="*/ 14 w 19"/>
                    <a:gd name="T21" fmla="*/ 4 h 9"/>
                    <a:gd name="T22" fmla="*/ 14 w 19"/>
                    <a:gd name="T23" fmla="*/ 4 h 9"/>
                    <a:gd name="T24" fmla="*/ 14 w 19"/>
                    <a:gd name="T25" fmla="*/ 4 h 9"/>
                    <a:gd name="T26" fmla="*/ 19 w 19"/>
                    <a:gd name="T27" fmla="*/ 9 h 9"/>
                    <a:gd name="T28" fmla="*/ 19 w 19"/>
                    <a:gd name="T29" fmla="*/ 9 h 9"/>
                    <a:gd name="T30" fmla="*/ 19 w 19"/>
                    <a:gd name="T31" fmla="*/ 9 h 9"/>
                    <a:gd name="T32" fmla="*/ 19 w 1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Freeform 2318">
                  <a:extLst>
                    <a:ext uri="{FF2B5EF4-FFF2-40B4-BE49-F238E27FC236}">
                      <a16:creationId xmlns:a16="http://schemas.microsoft.com/office/drawing/2014/main" id="{B097DDC3-FCAC-4560-BB81-17CE7ACA9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3456"/>
                  <a:ext cx="241" cy="169"/>
                </a:xfrm>
                <a:custGeom>
                  <a:avLst/>
                  <a:gdLst>
                    <a:gd name="T0" fmla="*/ 212 w 241"/>
                    <a:gd name="T1" fmla="*/ 34 h 169"/>
                    <a:gd name="T2" fmla="*/ 212 w 241"/>
                    <a:gd name="T3" fmla="*/ 38 h 169"/>
                    <a:gd name="T4" fmla="*/ 217 w 241"/>
                    <a:gd name="T5" fmla="*/ 43 h 169"/>
                    <a:gd name="T6" fmla="*/ 217 w 241"/>
                    <a:gd name="T7" fmla="*/ 53 h 169"/>
                    <a:gd name="T8" fmla="*/ 222 w 241"/>
                    <a:gd name="T9" fmla="*/ 63 h 169"/>
                    <a:gd name="T10" fmla="*/ 227 w 241"/>
                    <a:gd name="T11" fmla="*/ 72 h 169"/>
                    <a:gd name="T12" fmla="*/ 231 w 241"/>
                    <a:gd name="T13" fmla="*/ 82 h 169"/>
                    <a:gd name="T14" fmla="*/ 231 w 241"/>
                    <a:gd name="T15" fmla="*/ 87 h 169"/>
                    <a:gd name="T16" fmla="*/ 236 w 241"/>
                    <a:gd name="T17" fmla="*/ 96 h 169"/>
                    <a:gd name="T18" fmla="*/ 236 w 241"/>
                    <a:gd name="T19" fmla="*/ 101 h 169"/>
                    <a:gd name="T20" fmla="*/ 241 w 241"/>
                    <a:gd name="T21" fmla="*/ 116 h 169"/>
                    <a:gd name="T22" fmla="*/ 217 w 241"/>
                    <a:gd name="T23" fmla="*/ 125 h 169"/>
                    <a:gd name="T24" fmla="*/ 193 w 241"/>
                    <a:gd name="T25" fmla="*/ 135 h 169"/>
                    <a:gd name="T26" fmla="*/ 169 w 241"/>
                    <a:gd name="T27" fmla="*/ 145 h 169"/>
                    <a:gd name="T28" fmla="*/ 145 w 241"/>
                    <a:gd name="T29" fmla="*/ 154 h 169"/>
                    <a:gd name="T30" fmla="*/ 120 w 241"/>
                    <a:gd name="T31" fmla="*/ 159 h 169"/>
                    <a:gd name="T32" fmla="*/ 96 w 241"/>
                    <a:gd name="T33" fmla="*/ 164 h 169"/>
                    <a:gd name="T34" fmla="*/ 67 w 241"/>
                    <a:gd name="T35" fmla="*/ 164 h 169"/>
                    <a:gd name="T36" fmla="*/ 43 w 241"/>
                    <a:gd name="T37" fmla="*/ 164 h 169"/>
                    <a:gd name="T38" fmla="*/ 38 w 241"/>
                    <a:gd name="T39" fmla="*/ 164 h 169"/>
                    <a:gd name="T40" fmla="*/ 33 w 241"/>
                    <a:gd name="T41" fmla="*/ 164 h 169"/>
                    <a:gd name="T42" fmla="*/ 29 w 241"/>
                    <a:gd name="T43" fmla="*/ 164 h 169"/>
                    <a:gd name="T44" fmla="*/ 24 w 241"/>
                    <a:gd name="T45" fmla="*/ 159 h 169"/>
                    <a:gd name="T46" fmla="*/ 19 w 241"/>
                    <a:gd name="T47" fmla="*/ 159 h 169"/>
                    <a:gd name="T48" fmla="*/ 14 w 241"/>
                    <a:gd name="T49" fmla="*/ 154 h 169"/>
                    <a:gd name="T50" fmla="*/ 9 w 241"/>
                    <a:gd name="T51" fmla="*/ 149 h 169"/>
                    <a:gd name="T52" fmla="*/ 5 w 241"/>
                    <a:gd name="T53" fmla="*/ 149 h 169"/>
                    <a:gd name="T54" fmla="*/ 0 w 241"/>
                    <a:gd name="T55" fmla="*/ 145 h 169"/>
                    <a:gd name="T56" fmla="*/ 0 w 241"/>
                    <a:gd name="T57" fmla="*/ 145 h 169"/>
                    <a:gd name="T58" fmla="*/ 0 w 241"/>
                    <a:gd name="T59" fmla="*/ 140 h 169"/>
                    <a:gd name="T60" fmla="*/ 0 w 241"/>
                    <a:gd name="T61" fmla="*/ 140 h 169"/>
                    <a:gd name="T62" fmla="*/ 0 w 241"/>
                    <a:gd name="T63" fmla="*/ 140 h 169"/>
                    <a:gd name="T64" fmla="*/ 0 w 241"/>
                    <a:gd name="T65" fmla="*/ 135 h 169"/>
                    <a:gd name="T66" fmla="*/ 0 w 241"/>
                    <a:gd name="T67" fmla="*/ 135 h 169"/>
                    <a:gd name="T68" fmla="*/ 0 w 241"/>
                    <a:gd name="T69" fmla="*/ 130 h 169"/>
                    <a:gd name="T70" fmla="*/ 19 w 241"/>
                    <a:gd name="T71" fmla="*/ 125 h 169"/>
                    <a:gd name="T72" fmla="*/ 43 w 241"/>
                    <a:gd name="T73" fmla="*/ 111 h 169"/>
                    <a:gd name="T74" fmla="*/ 62 w 241"/>
                    <a:gd name="T75" fmla="*/ 96 h 169"/>
                    <a:gd name="T76" fmla="*/ 82 w 241"/>
                    <a:gd name="T77" fmla="*/ 82 h 169"/>
                    <a:gd name="T78" fmla="*/ 96 w 241"/>
                    <a:gd name="T79" fmla="*/ 63 h 169"/>
                    <a:gd name="T80" fmla="*/ 116 w 241"/>
                    <a:gd name="T81" fmla="*/ 43 h 169"/>
                    <a:gd name="T82" fmla="*/ 130 w 241"/>
                    <a:gd name="T83" fmla="*/ 24 h 169"/>
                    <a:gd name="T84" fmla="*/ 145 w 241"/>
                    <a:gd name="T85" fmla="*/ 5 h 169"/>
                    <a:gd name="T86" fmla="*/ 145 w 241"/>
                    <a:gd name="T87" fmla="*/ 5 h 169"/>
                    <a:gd name="T88" fmla="*/ 149 w 241"/>
                    <a:gd name="T89" fmla="*/ 5 h 169"/>
                    <a:gd name="T90" fmla="*/ 154 w 241"/>
                    <a:gd name="T91" fmla="*/ 5 h 169"/>
                    <a:gd name="T92" fmla="*/ 159 w 241"/>
                    <a:gd name="T93" fmla="*/ 5 h 169"/>
                    <a:gd name="T94" fmla="*/ 164 w 241"/>
                    <a:gd name="T95" fmla="*/ 5 h 169"/>
                    <a:gd name="T96" fmla="*/ 164 w 241"/>
                    <a:gd name="T97" fmla="*/ 5 h 169"/>
                    <a:gd name="T98" fmla="*/ 169 w 241"/>
                    <a:gd name="T99" fmla="*/ 5 h 169"/>
                    <a:gd name="T100" fmla="*/ 174 w 241"/>
                    <a:gd name="T101" fmla="*/ 0 h 169"/>
                    <a:gd name="T102" fmla="*/ 174 w 241"/>
                    <a:gd name="T103" fmla="*/ 5 h 169"/>
                    <a:gd name="T104" fmla="*/ 174 w 241"/>
                    <a:gd name="T105" fmla="*/ 9 h 169"/>
                    <a:gd name="T106" fmla="*/ 174 w 241"/>
                    <a:gd name="T107" fmla="*/ 14 h 169"/>
                    <a:gd name="T108" fmla="*/ 174 w 241"/>
                    <a:gd name="T109" fmla="*/ 19 h 169"/>
                    <a:gd name="T110" fmla="*/ 174 w 241"/>
                    <a:gd name="T111" fmla="*/ 19 h 169"/>
                    <a:gd name="T112" fmla="*/ 178 w 241"/>
                    <a:gd name="T113" fmla="*/ 24 h 169"/>
                    <a:gd name="T114" fmla="*/ 178 w 241"/>
                    <a:gd name="T115" fmla="*/ 29 h 169"/>
                    <a:gd name="T116" fmla="*/ 183 w 241"/>
                    <a:gd name="T117" fmla="*/ 29 h 16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41"/>
                    <a:gd name="T178" fmla="*/ 0 h 169"/>
                    <a:gd name="T179" fmla="*/ 241 w 241"/>
                    <a:gd name="T180" fmla="*/ 169 h 16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41" h="169">
                      <a:moveTo>
                        <a:pt x="183" y="29"/>
                      </a:moveTo>
                      <a:lnTo>
                        <a:pt x="212" y="34"/>
                      </a:lnTo>
                      <a:lnTo>
                        <a:pt x="212" y="38"/>
                      </a:lnTo>
                      <a:lnTo>
                        <a:pt x="217" y="43"/>
                      </a:lnTo>
                      <a:lnTo>
                        <a:pt x="217" y="48"/>
                      </a:lnTo>
                      <a:lnTo>
                        <a:pt x="217" y="53"/>
                      </a:lnTo>
                      <a:lnTo>
                        <a:pt x="222" y="58"/>
                      </a:lnTo>
                      <a:lnTo>
                        <a:pt x="222" y="63"/>
                      </a:lnTo>
                      <a:lnTo>
                        <a:pt x="227" y="67"/>
                      </a:lnTo>
                      <a:lnTo>
                        <a:pt x="227" y="72"/>
                      </a:lnTo>
                      <a:lnTo>
                        <a:pt x="227" y="77"/>
                      </a:lnTo>
                      <a:lnTo>
                        <a:pt x="231" y="82"/>
                      </a:lnTo>
                      <a:lnTo>
                        <a:pt x="231" y="87"/>
                      </a:lnTo>
                      <a:lnTo>
                        <a:pt x="231" y="92"/>
                      </a:lnTo>
                      <a:lnTo>
                        <a:pt x="236" y="96"/>
                      </a:lnTo>
                      <a:lnTo>
                        <a:pt x="236" y="101"/>
                      </a:lnTo>
                      <a:lnTo>
                        <a:pt x="241" y="116"/>
                      </a:lnTo>
                      <a:lnTo>
                        <a:pt x="231" y="120"/>
                      </a:lnTo>
                      <a:lnTo>
                        <a:pt x="217" y="125"/>
                      </a:lnTo>
                      <a:lnTo>
                        <a:pt x="207" y="130"/>
                      </a:lnTo>
                      <a:lnTo>
                        <a:pt x="193" y="135"/>
                      </a:lnTo>
                      <a:lnTo>
                        <a:pt x="183" y="140"/>
                      </a:lnTo>
                      <a:lnTo>
                        <a:pt x="169" y="145"/>
                      </a:lnTo>
                      <a:lnTo>
                        <a:pt x="159" y="149"/>
                      </a:lnTo>
                      <a:lnTo>
                        <a:pt x="145" y="154"/>
                      </a:lnTo>
                      <a:lnTo>
                        <a:pt x="135" y="154"/>
                      </a:lnTo>
                      <a:lnTo>
                        <a:pt x="120" y="159"/>
                      </a:lnTo>
                      <a:lnTo>
                        <a:pt x="106" y="164"/>
                      </a:lnTo>
                      <a:lnTo>
                        <a:pt x="96" y="164"/>
                      </a:lnTo>
                      <a:lnTo>
                        <a:pt x="82" y="164"/>
                      </a:lnTo>
                      <a:lnTo>
                        <a:pt x="67" y="164"/>
                      </a:lnTo>
                      <a:lnTo>
                        <a:pt x="58" y="169"/>
                      </a:lnTo>
                      <a:lnTo>
                        <a:pt x="43" y="164"/>
                      </a:lnTo>
                      <a:lnTo>
                        <a:pt x="38" y="164"/>
                      </a:lnTo>
                      <a:lnTo>
                        <a:pt x="33" y="164"/>
                      </a:lnTo>
                      <a:lnTo>
                        <a:pt x="29" y="164"/>
                      </a:lnTo>
                      <a:lnTo>
                        <a:pt x="24" y="164"/>
                      </a:lnTo>
                      <a:lnTo>
                        <a:pt x="24" y="159"/>
                      </a:lnTo>
                      <a:lnTo>
                        <a:pt x="19" y="159"/>
                      </a:lnTo>
                      <a:lnTo>
                        <a:pt x="14" y="154"/>
                      </a:lnTo>
                      <a:lnTo>
                        <a:pt x="9" y="154"/>
                      </a:lnTo>
                      <a:lnTo>
                        <a:pt x="9" y="149"/>
                      </a:lnTo>
                      <a:lnTo>
                        <a:pt x="5" y="149"/>
                      </a:lnTo>
                      <a:lnTo>
                        <a:pt x="0" y="145"/>
                      </a:lnTo>
                      <a:lnTo>
                        <a:pt x="0" y="140"/>
                      </a:lnTo>
                      <a:lnTo>
                        <a:pt x="0" y="135"/>
                      </a:lnTo>
                      <a:lnTo>
                        <a:pt x="0" y="130"/>
                      </a:lnTo>
                      <a:lnTo>
                        <a:pt x="9" y="130"/>
                      </a:lnTo>
                      <a:lnTo>
                        <a:pt x="19" y="125"/>
                      </a:lnTo>
                      <a:lnTo>
                        <a:pt x="33" y="116"/>
                      </a:lnTo>
                      <a:lnTo>
                        <a:pt x="43" y="111"/>
                      </a:lnTo>
                      <a:lnTo>
                        <a:pt x="53" y="106"/>
                      </a:lnTo>
                      <a:lnTo>
                        <a:pt x="62" y="96"/>
                      </a:lnTo>
                      <a:lnTo>
                        <a:pt x="72" y="87"/>
                      </a:lnTo>
                      <a:lnTo>
                        <a:pt x="82" y="82"/>
                      </a:lnTo>
                      <a:lnTo>
                        <a:pt x="91" y="72"/>
                      </a:lnTo>
                      <a:lnTo>
                        <a:pt x="96" y="63"/>
                      </a:lnTo>
                      <a:lnTo>
                        <a:pt x="106" y="53"/>
                      </a:lnTo>
                      <a:lnTo>
                        <a:pt x="116" y="43"/>
                      </a:lnTo>
                      <a:lnTo>
                        <a:pt x="120" y="34"/>
                      </a:lnTo>
                      <a:lnTo>
                        <a:pt x="130" y="24"/>
                      </a:lnTo>
                      <a:lnTo>
                        <a:pt x="135" y="14"/>
                      </a:lnTo>
                      <a:lnTo>
                        <a:pt x="145" y="5"/>
                      </a:lnTo>
                      <a:lnTo>
                        <a:pt x="149" y="5"/>
                      </a:lnTo>
                      <a:lnTo>
                        <a:pt x="154" y="5"/>
                      </a:lnTo>
                      <a:lnTo>
                        <a:pt x="159" y="5"/>
                      </a:lnTo>
                      <a:lnTo>
                        <a:pt x="164" y="5"/>
                      </a:lnTo>
                      <a:lnTo>
                        <a:pt x="169" y="5"/>
                      </a:lnTo>
                      <a:lnTo>
                        <a:pt x="174" y="0"/>
                      </a:lnTo>
                      <a:lnTo>
                        <a:pt x="174" y="5"/>
                      </a:lnTo>
                      <a:lnTo>
                        <a:pt x="174" y="9"/>
                      </a:lnTo>
                      <a:lnTo>
                        <a:pt x="174" y="14"/>
                      </a:lnTo>
                      <a:lnTo>
                        <a:pt x="174" y="19"/>
                      </a:lnTo>
                      <a:lnTo>
                        <a:pt x="178" y="24"/>
                      </a:lnTo>
                      <a:lnTo>
                        <a:pt x="178" y="29"/>
                      </a:lnTo>
                      <a:lnTo>
                        <a:pt x="183" y="29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Line 2319">
                  <a:extLst>
                    <a:ext uri="{FF2B5EF4-FFF2-40B4-BE49-F238E27FC236}">
                      <a16:creationId xmlns:a16="http://schemas.microsoft.com/office/drawing/2014/main" id="{21E55427-670D-4D08-A68B-D0653905C7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3485"/>
                  <a:ext cx="29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Freeform 2320">
                  <a:extLst>
                    <a:ext uri="{FF2B5EF4-FFF2-40B4-BE49-F238E27FC236}">
                      <a16:creationId xmlns:a16="http://schemas.microsoft.com/office/drawing/2014/main" id="{B187ADB5-32E3-4572-ADE8-7636FF8C4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3490"/>
                  <a:ext cx="24" cy="67"/>
                </a:xfrm>
                <a:custGeom>
                  <a:avLst/>
                  <a:gdLst>
                    <a:gd name="T0" fmla="*/ 0 w 24"/>
                    <a:gd name="T1" fmla="*/ 0 h 67"/>
                    <a:gd name="T2" fmla="*/ 0 w 24"/>
                    <a:gd name="T3" fmla="*/ 4 h 67"/>
                    <a:gd name="T4" fmla="*/ 0 w 24"/>
                    <a:gd name="T5" fmla="*/ 4 h 67"/>
                    <a:gd name="T6" fmla="*/ 5 w 24"/>
                    <a:gd name="T7" fmla="*/ 9 h 67"/>
                    <a:gd name="T8" fmla="*/ 5 w 24"/>
                    <a:gd name="T9" fmla="*/ 14 h 67"/>
                    <a:gd name="T10" fmla="*/ 5 w 24"/>
                    <a:gd name="T11" fmla="*/ 19 h 67"/>
                    <a:gd name="T12" fmla="*/ 10 w 24"/>
                    <a:gd name="T13" fmla="*/ 24 h 67"/>
                    <a:gd name="T14" fmla="*/ 10 w 24"/>
                    <a:gd name="T15" fmla="*/ 29 h 67"/>
                    <a:gd name="T16" fmla="*/ 15 w 24"/>
                    <a:gd name="T17" fmla="*/ 33 h 67"/>
                    <a:gd name="T18" fmla="*/ 15 w 24"/>
                    <a:gd name="T19" fmla="*/ 38 h 67"/>
                    <a:gd name="T20" fmla="*/ 15 w 24"/>
                    <a:gd name="T21" fmla="*/ 43 h 67"/>
                    <a:gd name="T22" fmla="*/ 19 w 24"/>
                    <a:gd name="T23" fmla="*/ 48 h 67"/>
                    <a:gd name="T24" fmla="*/ 19 w 24"/>
                    <a:gd name="T25" fmla="*/ 48 h 67"/>
                    <a:gd name="T26" fmla="*/ 19 w 24"/>
                    <a:gd name="T27" fmla="*/ 53 h 67"/>
                    <a:gd name="T28" fmla="*/ 19 w 24"/>
                    <a:gd name="T29" fmla="*/ 58 h 67"/>
                    <a:gd name="T30" fmla="*/ 24 w 24"/>
                    <a:gd name="T31" fmla="*/ 62 h 67"/>
                    <a:gd name="T32" fmla="*/ 24 w 24"/>
                    <a:gd name="T33" fmla="*/ 67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67"/>
                    <a:gd name="T53" fmla="*/ 24 w 24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6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5" y="33"/>
                      </a:lnTo>
                      <a:lnTo>
                        <a:pt x="15" y="38"/>
                      </a:lnTo>
                      <a:lnTo>
                        <a:pt x="15" y="43"/>
                      </a:lnTo>
                      <a:lnTo>
                        <a:pt x="19" y="48"/>
                      </a:lnTo>
                      <a:lnTo>
                        <a:pt x="19" y="53"/>
                      </a:lnTo>
                      <a:lnTo>
                        <a:pt x="19" y="58"/>
                      </a:lnTo>
                      <a:lnTo>
                        <a:pt x="24" y="62"/>
                      </a:lnTo>
                      <a:lnTo>
                        <a:pt x="24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Line 2321">
                  <a:extLst>
                    <a:ext uri="{FF2B5EF4-FFF2-40B4-BE49-F238E27FC236}">
                      <a16:creationId xmlns:a16="http://schemas.microsoft.com/office/drawing/2014/main" id="{DD426CD8-C542-4C77-B763-145D3E747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1" y="3557"/>
                  <a:ext cx="5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Freeform 2322">
                  <a:extLst>
                    <a:ext uri="{FF2B5EF4-FFF2-40B4-BE49-F238E27FC236}">
                      <a16:creationId xmlns:a16="http://schemas.microsoft.com/office/drawing/2014/main" id="{1BF403F7-2A58-4D90-88F2-5E9C3E999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3572"/>
                  <a:ext cx="198" cy="53"/>
                </a:xfrm>
                <a:custGeom>
                  <a:avLst/>
                  <a:gdLst>
                    <a:gd name="T0" fmla="*/ 198 w 198"/>
                    <a:gd name="T1" fmla="*/ 0 h 53"/>
                    <a:gd name="T2" fmla="*/ 188 w 198"/>
                    <a:gd name="T3" fmla="*/ 4 h 53"/>
                    <a:gd name="T4" fmla="*/ 174 w 198"/>
                    <a:gd name="T5" fmla="*/ 9 h 53"/>
                    <a:gd name="T6" fmla="*/ 164 w 198"/>
                    <a:gd name="T7" fmla="*/ 14 h 53"/>
                    <a:gd name="T8" fmla="*/ 150 w 198"/>
                    <a:gd name="T9" fmla="*/ 19 h 53"/>
                    <a:gd name="T10" fmla="*/ 140 w 198"/>
                    <a:gd name="T11" fmla="*/ 24 h 53"/>
                    <a:gd name="T12" fmla="*/ 126 w 198"/>
                    <a:gd name="T13" fmla="*/ 29 h 53"/>
                    <a:gd name="T14" fmla="*/ 116 w 198"/>
                    <a:gd name="T15" fmla="*/ 33 h 53"/>
                    <a:gd name="T16" fmla="*/ 102 w 198"/>
                    <a:gd name="T17" fmla="*/ 38 h 53"/>
                    <a:gd name="T18" fmla="*/ 92 w 198"/>
                    <a:gd name="T19" fmla="*/ 38 h 53"/>
                    <a:gd name="T20" fmla="*/ 77 w 198"/>
                    <a:gd name="T21" fmla="*/ 43 h 53"/>
                    <a:gd name="T22" fmla="*/ 63 w 198"/>
                    <a:gd name="T23" fmla="*/ 48 h 53"/>
                    <a:gd name="T24" fmla="*/ 53 w 198"/>
                    <a:gd name="T25" fmla="*/ 48 h 53"/>
                    <a:gd name="T26" fmla="*/ 39 w 198"/>
                    <a:gd name="T27" fmla="*/ 48 h 53"/>
                    <a:gd name="T28" fmla="*/ 24 w 198"/>
                    <a:gd name="T29" fmla="*/ 48 h 53"/>
                    <a:gd name="T30" fmla="*/ 15 w 198"/>
                    <a:gd name="T31" fmla="*/ 53 h 53"/>
                    <a:gd name="T32" fmla="*/ 0 w 198"/>
                    <a:gd name="T33" fmla="*/ 48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"/>
                    <a:gd name="T52" fmla="*/ 0 h 53"/>
                    <a:gd name="T53" fmla="*/ 198 w 198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" h="53">
                      <a:moveTo>
                        <a:pt x="198" y="0"/>
                      </a:moveTo>
                      <a:lnTo>
                        <a:pt x="188" y="4"/>
                      </a:lnTo>
                      <a:lnTo>
                        <a:pt x="174" y="9"/>
                      </a:lnTo>
                      <a:lnTo>
                        <a:pt x="164" y="14"/>
                      </a:lnTo>
                      <a:lnTo>
                        <a:pt x="150" y="19"/>
                      </a:lnTo>
                      <a:lnTo>
                        <a:pt x="140" y="24"/>
                      </a:lnTo>
                      <a:lnTo>
                        <a:pt x="126" y="29"/>
                      </a:lnTo>
                      <a:lnTo>
                        <a:pt x="116" y="33"/>
                      </a:lnTo>
                      <a:lnTo>
                        <a:pt x="102" y="38"/>
                      </a:lnTo>
                      <a:lnTo>
                        <a:pt x="92" y="38"/>
                      </a:lnTo>
                      <a:lnTo>
                        <a:pt x="77" y="43"/>
                      </a:lnTo>
                      <a:lnTo>
                        <a:pt x="63" y="48"/>
                      </a:lnTo>
                      <a:lnTo>
                        <a:pt x="53" y="48"/>
                      </a:lnTo>
                      <a:lnTo>
                        <a:pt x="39" y="48"/>
                      </a:lnTo>
                      <a:lnTo>
                        <a:pt x="24" y="48"/>
                      </a:lnTo>
                      <a:lnTo>
                        <a:pt x="15" y="53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Freeform 2323">
                  <a:extLst>
                    <a:ext uri="{FF2B5EF4-FFF2-40B4-BE49-F238E27FC236}">
                      <a16:creationId xmlns:a16="http://schemas.microsoft.com/office/drawing/2014/main" id="{F7D77F89-88D2-4A8B-87FD-A46D9C4EB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3605"/>
                  <a:ext cx="38" cy="15"/>
                </a:xfrm>
                <a:custGeom>
                  <a:avLst/>
                  <a:gdLst>
                    <a:gd name="T0" fmla="*/ 38 w 38"/>
                    <a:gd name="T1" fmla="*/ 15 h 15"/>
                    <a:gd name="T2" fmla="*/ 33 w 38"/>
                    <a:gd name="T3" fmla="*/ 15 h 15"/>
                    <a:gd name="T4" fmla="*/ 33 w 38"/>
                    <a:gd name="T5" fmla="*/ 15 h 15"/>
                    <a:gd name="T6" fmla="*/ 28 w 38"/>
                    <a:gd name="T7" fmla="*/ 15 h 15"/>
                    <a:gd name="T8" fmla="*/ 28 w 38"/>
                    <a:gd name="T9" fmla="*/ 15 h 15"/>
                    <a:gd name="T10" fmla="*/ 24 w 38"/>
                    <a:gd name="T11" fmla="*/ 15 h 15"/>
                    <a:gd name="T12" fmla="*/ 24 w 38"/>
                    <a:gd name="T13" fmla="*/ 15 h 15"/>
                    <a:gd name="T14" fmla="*/ 19 w 38"/>
                    <a:gd name="T15" fmla="*/ 15 h 15"/>
                    <a:gd name="T16" fmla="*/ 19 w 38"/>
                    <a:gd name="T17" fmla="*/ 10 h 15"/>
                    <a:gd name="T18" fmla="*/ 14 w 38"/>
                    <a:gd name="T19" fmla="*/ 10 h 15"/>
                    <a:gd name="T20" fmla="*/ 14 w 38"/>
                    <a:gd name="T21" fmla="*/ 10 h 15"/>
                    <a:gd name="T22" fmla="*/ 9 w 38"/>
                    <a:gd name="T23" fmla="*/ 5 h 15"/>
                    <a:gd name="T24" fmla="*/ 9 w 38"/>
                    <a:gd name="T25" fmla="*/ 5 h 15"/>
                    <a:gd name="T26" fmla="*/ 4 w 38"/>
                    <a:gd name="T27" fmla="*/ 5 h 15"/>
                    <a:gd name="T28" fmla="*/ 4 w 38"/>
                    <a:gd name="T29" fmla="*/ 0 h 15"/>
                    <a:gd name="T30" fmla="*/ 0 w 38"/>
                    <a:gd name="T31" fmla="*/ 0 h 15"/>
                    <a:gd name="T32" fmla="*/ 0 w 38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5"/>
                    <a:gd name="T53" fmla="*/ 38 w 3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5">
                      <a:moveTo>
                        <a:pt x="38" y="15"/>
                      </a:moveTo>
                      <a:lnTo>
                        <a:pt x="33" y="15"/>
                      </a:lnTo>
                      <a:lnTo>
                        <a:pt x="28" y="15"/>
                      </a:lnTo>
                      <a:lnTo>
                        <a:pt x="24" y="15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Freeform 2324">
                  <a:extLst>
                    <a:ext uri="{FF2B5EF4-FFF2-40B4-BE49-F238E27FC236}">
                      <a16:creationId xmlns:a16="http://schemas.microsoft.com/office/drawing/2014/main" id="{7E34FB26-31AA-472F-AB6C-E716C65EB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3586"/>
                  <a:ext cx="5" cy="19"/>
                </a:xfrm>
                <a:custGeom>
                  <a:avLst/>
                  <a:gdLst>
                    <a:gd name="T0" fmla="*/ 5 w 5"/>
                    <a:gd name="T1" fmla="*/ 19 h 19"/>
                    <a:gd name="T2" fmla="*/ 0 w 5"/>
                    <a:gd name="T3" fmla="*/ 15 h 19"/>
                    <a:gd name="T4" fmla="*/ 0 w 5"/>
                    <a:gd name="T5" fmla="*/ 15 h 19"/>
                    <a:gd name="T6" fmla="*/ 0 w 5"/>
                    <a:gd name="T7" fmla="*/ 15 h 19"/>
                    <a:gd name="T8" fmla="*/ 0 w 5"/>
                    <a:gd name="T9" fmla="*/ 15 h 19"/>
                    <a:gd name="T10" fmla="*/ 0 w 5"/>
                    <a:gd name="T11" fmla="*/ 15 h 19"/>
                    <a:gd name="T12" fmla="*/ 0 w 5"/>
                    <a:gd name="T13" fmla="*/ 10 h 19"/>
                    <a:gd name="T14" fmla="*/ 0 w 5"/>
                    <a:gd name="T15" fmla="*/ 10 h 19"/>
                    <a:gd name="T16" fmla="*/ 0 w 5"/>
                    <a:gd name="T17" fmla="*/ 10 h 19"/>
                    <a:gd name="T18" fmla="*/ 0 w 5"/>
                    <a:gd name="T19" fmla="*/ 10 h 19"/>
                    <a:gd name="T20" fmla="*/ 0 w 5"/>
                    <a:gd name="T21" fmla="*/ 10 h 19"/>
                    <a:gd name="T22" fmla="*/ 0 w 5"/>
                    <a:gd name="T23" fmla="*/ 10 h 19"/>
                    <a:gd name="T24" fmla="*/ 0 w 5"/>
                    <a:gd name="T25" fmla="*/ 5 h 19"/>
                    <a:gd name="T26" fmla="*/ 0 w 5"/>
                    <a:gd name="T27" fmla="*/ 5 h 19"/>
                    <a:gd name="T28" fmla="*/ 0 w 5"/>
                    <a:gd name="T29" fmla="*/ 5 h 19"/>
                    <a:gd name="T30" fmla="*/ 0 w 5"/>
                    <a:gd name="T31" fmla="*/ 5 h 19"/>
                    <a:gd name="T32" fmla="*/ 0 w 5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19"/>
                      </a:move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Freeform 2325">
                  <a:extLst>
                    <a:ext uri="{FF2B5EF4-FFF2-40B4-BE49-F238E27FC236}">
                      <a16:creationId xmlns:a16="http://schemas.microsoft.com/office/drawing/2014/main" id="{8570713E-7132-4C3E-BABA-F97A06172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3461"/>
                  <a:ext cx="145" cy="125"/>
                </a:xfrm>
                <a:custGeom>
                  <a:avLst/>
                  <a:gdLst>
                    <a:gd name="T0" fmla="*/ 0 w 145"/>
                    <a:gd name="T1" fmla="*/ 125 h 125"/>
                    <a:gd name="T2" fmla="*/ 9 w 145"/>
                    <a:gd name="T3" fmla="*/ 125 h 125"/>
                    <a:gd name="T4" fmla="*/ 19 w 145"/>
                    <a:gd name="T5" fmla="*/ 120 h 125"/>
                    <a:gd name="T6" fmla="*/ 33 w 145"/>
                    <a:gd name="T7" fmla="*/ 111 h 125"/>
                    <a:gd name="T8" fmla="*/ 43 w 145"/>
                    <a:gd name="T9" fmla="*/ 106 h 125"/>
                    <a:gd name="T10" fmla="*/ 53 w 145"/>
                    <a:gd name="T11" fmla="*/ 101 h 125"/>
                    <a:gd name="T12" fmla="*/ 62 w 145"/>
                    <a:gd name="T13" fmla="*/ 91 h 125"/>
                    <a:gd name="T14" fmla="*/ 72 w 145"/>
                    <a:gd name="T15" fmla="*/ 82 h 125"/>
                    <a:gd name="T16" fmla="*/ 82 w 145"/>
                    <a:gd name="T17" fmla="*/ 77 h 125"/>
                    <a:gd name="T18" fmla="*/ 91 w 145"/>
                    <a:gd name="T19" fmla="*/ 67 h 125"/>
                    <a:gd name="T20" fmla="*/ 96 w 145"/>
                    <a:gd name="T21" fmla="*/ 58 h 125"/>
                    <a:gd name="T22" fmla="*/ 106 w 145"/>
                    <a:gd name="T23" fmla="*/ 48 h 125"/>
                    <a:gd name="T24" fmla="*/ 116 w 145"/>
                    <a:gd name="T25" fmla="*/ 38 h 125"/>
                    <a:gd name="T26" fmla="*/ 120 w 145"/>
                    <a:gd name="T27" fmla="*/ 29 h 125"/>
                    <a:gd name="T28" fmla="*/ 130 w 145"/>
                    <a:gd name="T29" fmla="*/ 19 h 125"/>
                    <a:gd name="T30" fmla="*/ 135 w 145"/>
                    <a:gd name="T31" fmla="*/ 9 h 125"/>
                    <a:gd name="T32" fmla="*/ 145 w 145"/>
                    <a:gd name="T33" fmla="*/ 0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5"/>
                    <a:gd name="T52" fmla="*/ 0 h 125"/>
                    <a:gd name="T53" fmla="*/ 145 w 145"/>
                    <a:gd name="T54" fmla="*/ 125 h 1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5" h="125">
                      <a:moveTo>
                        <a:pt x="0" y="125"/>
                      </a:moveTo>
                      <a:lnTo>
                        <a:pt x="9" y="125"/>
                      </a:lnTo>
                      <a:lnTo>
                        <a:pt x="19" y="120"/>
                      </a:lnTo>
                      <a:lnTo>
                        <a:pt x="33" y="111"/>
                      </a:lnTo>
                      <a:lnTo>
                        <a:pt x="43" y="106"/>
                      </a:lnTo>
                      <a:lnTo>
                        <a:pt x="53" y="101"/>
                      </a:lnTo>
                      <a:lnTo>
                        <a:pt x="62" y="91"/>
                      </a:lnTo>
                      <a:lnTo>
                        <a:pt x="72" y="82"/>
                      </a:lnTo>
                      <a:lnTo>
                        <a:pt x="82" y="77"/>
                      </a:lnTo>
                      <a:lnTo>
                        <a:pt x="91" y="67"/>
                      </a:lnTo>
                      <a:lnTo>
                        <a:pt x="96" y="58"/>
                      </a:lnTo>
                      <a:lnTo>
                        <a:pt x="106" y="48"/>
                      </a:lnTo>
                      <a:lnTo>
                        <a:pt x="116" y="38"/>
                      </a:lnTo>
                      <a:lnTo>
                        <a:pt x="120" y="29"/>
                      </a:lnTo>
                      <a:lnTo>
                        <a:pt x="130" y="19"/>
                      </a:lnTo>
                      <a:lnTo>
                        <a:pt x="135" y="9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" name="Freeform 2326">
                  <a:extLst>
                    <a:ext uri="{FF2B5EF4-FFF2-40B4-BE49-F238E27FC236}">
                      <a16:creationId xmlns:a16="http://schemas.microsoft.com/office/drawing/2014/main" id="{E433AF98-0674-4760-9AB0-1CBB58BF0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3456"/>
                  <a:ext cx="29" cy="5"/>
                </a:xfrm>
                <a:custGeom>
                  <a:avLst/>
                  <a:gdLst>
                    <a:gd name="T0" fmla="*/ 0 w 29"/>
                    <a:gd name="T1" fmla="*/ 5 h 5"/>
                    <a:gd name="T2" fmla="*/ 0 w 29"/>
                    <a:gd name="T3" fmla="*/ 5 h 5"/>
                    <a:gd name="T4" fmla="*/ 0 w 29"/>
                    <a:gd name="T5" fmla="*/ 5 h 5"/>
                    <a:gd name="T6" fmla="*/ 4 w 29"/>
                    <a:gd name="T7" fmla="*/ 5 h 5"/>
                    <a:gd name="T8" fmla="*/ 4 w 29"/>
                    <a:gd name="T9" fmla="*/ 5 h 5"/>
                    <a:gd name="T10" fmla="*/ 9 w 29"/>
                    <a:gd name="T11" fmla="*/ 5 h 5"/>
                    <a:gd name="T12" fmla="*/ 9 w 29"/>
                    <a:gd name="T13" fmla="*/ 5 h 5"/>
                    <a:gd name="T14" fmla="*/ 9 w 29"/>
                    <a:gd name="T15" fmla="*/ 5 h 5"/>
                    <a:gd name="T16" fmla="*/ 14 w 29"/>
                    <a:gd name="T17" fmla="*/ 5 h 5"/>
                    <a:gd name="T18" fmla="*/ 14 w 29"/>
                    <a:gd name="T19" fmla="*/ 5 h 5"/>
                    <a:gd name="T20" fmla="*/ 19 w 29"/>
                    <a:gd name="T21" fmla="*/ 5 h 5"/>
                    <a:gd name="T22" fmla="*/ 19 w 29"/>
                    <a:gd name="T23" fmla="*/ 5 h 5"/>
                    <a:gd name="T24" fmla="*/ 19 w 29"/>
                    <a:gd name="T25" fmla="*/ 5 h 5"/>
                    <a:gd name="T26" fmla="*/ 24 w 29"/>
                    <a:gd name="T27" fmla="*/ 5 h 5"/>
                    <a:gd name="T28" fmla="*/ 24 w 29"/>
                    <a:gd name="T29" fmla="*/ 5 h 5"/>
                    <a:gd name="T30" fmla="*/ 29 w 29"/>
                    <a:gd name="T31" fmla="*/ 0 h 5"/>
                    <a:gd name="T32" fmla="*/ 29 w 29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5"/>
                    <a:gd name="T53" fmla="*/ 29 w 2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Freeform 2327">
                  <a:extLst>
                    <a:ext uri="{FF2B5EF4-FFF2-40B4-BE49-F238E27FC236}">
                      <a16:creationId xmlns:a16="http://schemas.microsoft.com/office/drawing/2014/main" id="{AA7ABE13-1C8B-4D73-A1AE-19A0A015D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9" y="3456"/>
                  <a:ext cx="9" cy="29"/>
                </a:xfrm>
                <a:custGeom>
                  <a:avLst/>
                  <a:gdLst>
                    <a:gd name="T0" fmla="*/ 0 w 9"/>
                    <a:gd name="T1" fmla="*/ 0 h 29"/>
                    <a:gd name="T2" fmla="*/ 0 w 9"/>
                    <a:gd name="T3" fmla="*/ 5 h 29"/>
                    <a:gd name="T4" fmla="*/ 0 w 9"/>
                    <a:gd name="T5" fmla="*/ 5 h 29"/>
                    <a:gd name="T6" fmla="*/ 0 w 9"/>
                    <a:gd name="T7" fmla="*/ 5 h 29"/>
                    <a:gd name="T8" fmla="*/ 0 w 9"/>
                    <a:gd name="T9" fmla="*/ 9 h 29"/>
                    <a:gd name="T10" fmla="*/ 0 w 9"/>
                    <a:gd name="T11" fmla="*/ 9 h 29"/>
                    <a:gd name="T12" fmla="*/ 0 w 9"/>
                    <a:gd name="T13" fmla="*/ 14 h 29"/>
                    <a:gd name="T14" fmla="*/ 0 w 9"/>
                    <a:gd name="T15" fmla="*/ 14 h 29"/>
                    <a:gd name="T16" fmla="*/ 0 w 9"/>
                    <a:gd name="T17" fmla="*/ 19 h 29"/>
                    <a:gd name="T18" fmla="*/ 0 w 9"/>
                    <a:gd name="T19" fmla="*/ 19 h 29"/>
                    <a:gd name="T20" fmla="*/ 0 w 9"/>
                    <a:gd name="T21" fmla="*/ 19 h 29"/>
                    <a:gd name="T22" fmla="*/ 4 w 9"/>
                    <a:gd name="T23" fmla="*/ 24 h 29"/>
                    <a:gd name="T24" fmla="*/ 4 w 9"/>
                    <a:gd name="T25" fmla="*/ 24 h 29"/>
                    <a:gd name="T26" fmla="*/ 4 w 9"/>
                    <a:gd name="T27" fmla="*/ 29 h 29"/>
                    <a:gd name="T28" fmla="*/ 4 w 9"/>
                    <a:gd name="T29" fmla="*/ 29 h 29"/>
                    <a:gd name="T30" fmla="*/ 9 w 9"/>
                    <a:gd name="T31" fmla="*/ 29 h 29"/>
                    <a:gd name="T32" fmla="*/ 9 w 9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9"/>
                    <a:gd name="T53" fmla="*/ 9 w 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9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Freeform 2328">
                  <a:extLst>
                    <a:ext uri="{FF2B5EF4-FFF2-40B4-BE49-F238E27FC236}">
                      <a16:creationId xmlns:a16="http://schemas.microsoft.com/office/drawing/2014/main" id="{A55E0089-EB63-44A6-A2E9-CE3CE5E7D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3456"/>
                  <a:ext cx="29" cy="24"/>
                </a:xfrm>
                <a:custGeom>
                  <a:avLst/>
                  <a:gdLst>
                    <a:gd name="T0" fmla="*/ 24 w 29"/>
                    <a:gd name="T1" fmla="*/ 0 h 24"/>
                    <a:gd name="T2" fmla="*/ 24 w 29"/>
                    <a:gd name="T3" fmla="*/ 5 h 24"/>
                    <a:gd name="T4" fmla="*/ 29 w 29"/>
                    <a:gd name="T5" fmla="*/ 5 h 24"/>
                    <a:gd name="T6" fmla="*/ 29 w 29"/>
                    <a:gd name="T7" fmla="*/ 5 h 24"/>
                    <a:gd name="T8" fmla="*/ 29 w 29"/>
                    <a:gd name="T9" fmla="*/ 5 h 24"/>
                    <a:gd name="T10" fmla="*/ 29 w 29"/>
                    <a:gd name="T11" fmla="*/ 9 h 24"/>
                    <a:gd name="T12" fmla="*/ 29 w 29"/>
                    <a:gd name="T13" fmla="*/ 9 h 24"/>
                    <a:gd name="T14" fmla="*/ 29 w 29"/>
                    <a:gd name="T15" fmla="*/ 9 h 24"/>
                    <a:gd name="T16" fmla="*/ 29 w 29"/>
                    <a:gd name="T17" fmla="*/ 9 h 24"/>
                    <a:gd name="T18" fmla="*/ 29 w 29"/>
                    <a:gd name="T19" fmla="*/ 14 h 24"/>
                    <a:gd name="T20" fmla="*/ 29 w 29"/>
                    <a:gd name="T21" fmla="*/ 14 h 24"/>
                    <a:gd name="T22" fmla="*/ 29 w 29"/>
                    <a:gd name="T23" fmla="*/ 14 h 24"/>
                    <a:gd name="T24" fmla="*/ 29 w 29"/>
                    <a:gd name="T25" fmla="*/ 14 h 24"/>
                    <a:gd name="T26" fmla="*/ 29 w 29"/>
                    <a:gd name="T27" fmla="*/ 19 h 24"/>
                    <a:gd name="T28" fmla="*/ 29 w 29"/>
                    <a:gd name="T29" fmla="*/ 19 h 24"/>
                    <a:gd name="T30" fmla="*/ 29 w 29"/>
                    <a:gd name="T31" fmla="*/ 19 h 24"/>
                    <a:gd name="T32" fmla="*/ 29 w 29"/>
                    <a:gd name="T33" fmla="*/ 24 h 24"/>
                    <a:gd name="T34" fmla="*/ 24 w 29"/>
                    <a:gd name="T35" fmla="*/ 24 h 24"/>
                    <a:gd name="T36" fmla="*/ 24 w 29"/>
                    <a:gd name="T37" fmla="*/ 24 h 24"/>
                    <a:gd name="T38" fmla="*/ 24 w 29"/>
                    <a:gd name="T39" fmla="*/ 19 h 24"/>
                    <a:gd name="T40" fmla="*/ 19 w 29"/>
                    <a:gd name="T41" fmla="*/ 19 h 24"/>
                    <a:gd name="T42" fmla="*/ 19 w 29"/>
                    <a:gd name="T43" fmla="*/ 19 h 24"/>
                    <a:gd name="T44" fmla="*/ 14 w 29"/>
                    <a:gd name="T45" fmla="*/ 19 h 24"/>
                    <a:gd name="T46" fmla="*/ 14 w 29"/>
                    <a:gd name="T47" fmla="*/ 19 h 24"/>
                    <a:gd name="T48" fmla="*/ 14 w 29"/>
                    <a:gd name="T49" fmla="*/ 19 h 24"/>
                    <a:gd name="T50" fmla="*/ 9 w 29"/>
                    <a:gd name="T51" fmla="*/ 19 h 24"/>
                    <a:gd name="T52" fmla="*/ 9 w 29"/>
                    <a:gd name="T53" fmla="*/ 14 h 24"/>
                    <a:gd name="T54" fmla="*/ 9 w 29"/>
                    <a:gd name="T55" fmla="*/ 14 h 24"/>
                    <a:gd name="T56" fmla="*/ 4 w 29"/>
                    <a:gd name="T57" fmla="*/ 14 h 24"/>
                    <a:gd name="T58" fmla="*/ 4 w 29"/>
                    <a:gd name="T59" fmla="*/ 14 h 24"/>
                    <a:gd name="T60" fmla="*/ 0 w 29"/>
                    <a:gd name="T61" fmla="*/ 14 h 24"/>
                    <a:gd name="T62" fmla="*/ 0 w 29"/>
                    <a:gd name="T63" fmla="*/ 9 h 24"/>
                    <a:gd name="T64" fmla="*/ 0 w 29"/>
                    <a:gd name="T65" fmla="*/ 9 h 24"/>
                    <a:gd name="T66" fmla="*/ 0 w 29"/>
                    <a:gd name="T67" fmla="*/ 9 h 24"/>
                    <a:gd name="T68" fmla="*/ 0 w 29"/>
                    <a:gd name="T69" fmla="*/ 5 h 24"/>
                    <a:gd name="T70" fmla="*/ 0 w 29"/>
                    <a:gd name="T71" fmla="*/ 5 h 24"/>
                    <a:gd name="T72" fmla="*/ 0 w 29"/>
                    <a:gd name="T73" fmla="*/ 5 h 24"/>
                    <a:gd name="T74" fmla="*/ 4 w 29"/>
                    <a:gd name="T75" fmla="*/ 0 h 24"/>
                    <a:gd name="T76" fmla="*/ 4 w 29"/>
                    <a:gd name="T77" fmla="*/ 0 h 24"/>
                    <a:gd name="T78" fmla="*/ 9 w 29"/>
                    <a:gd name="T79" fmla="*/ 0 h 24"/>
                    <a:gd name="T80" fmla="*/ 9 w 29"/>
                    <a:gd name="T81" fmla="*/ 0 h 24"/>
                    <a:gd name="T82" fmla="*/ 9 w 29"/>
                    <a:gd name="T83" fmla="*/ 0 h 24"/>
                    <a:gd name="T84" fmla="*/ 14 w 29"/>
                    <a:gd name="T85" fmla="*/ 0 h 24"/>
                    <a:gd name="T86" fmla="*/ 14 w 29"/>
                    <a:gd name="T87" fmla="*/ 0 h 24"/>
                    <a:gd name="T88" fmla="*/ 19 w 29"/>
                    <a:gd name="T89" fmla="*/ 0 h 24"/>
                    <a:gd name="T90" fmla="*/ 19 w 29"/>
                    <a:gd name="T91" fmla="*/ 0 h 24"/>
                    <a:gd name="T92" fmla="*/ 24 w 29"/>
                    <a:gd name="T93" fmla="*/ 0 h 24"/>
                    <a:gd name="T94" fmla="*/ 24 w 29"/>
                    <a:gd name="T95" fmla="*/ 0 h 24"/>
                    <a:gd name="T96" fmla="*/ 24 w 29"/>
                    <a:gd name="T97" fmla="*/ 0 h 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24"/>
                    <a:gd name="T149" fmla="*/ 29 w 29"/>
                    <a:gd name="T150" fmla="*/ 24 h 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24">
                      <a:moveTo>
                        <a:pt x="24" y="0"/>
                      </a:move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29" y="9"/>
                      </a:ln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Freeform 2329">
                  <a:extLst>
                    <a:ext uri="{FF2B5EF4-FFF2-40B4-BE49-F238E27FC236}">
                      <a16:creationId xmlns:a16="http://schemas.microsoft.com/office/drawing/2014/main" id="{86AD2876-3565-4551-AEA6-BFEBDBE27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1" y="3456"/>
                  <a:ext cx="5" cy="24"/>
                </a:xfrm>
                <a:custGeom>
                  <a:avLst/>
                  <a:gdLst>
                    <a:gd name="T0" fmla="*/ 0 w 5"/>
                    <a:gd name="T1" fmla="*/ 0 h 24"/>
                    <a:gd name="T2" fmla="*/ 0 w 5"/>
                    <a:gd name="T3" fmla="*/ 5 h 24"/>
                    <a:gd name="T4" fmla="*/ 5 w 5"/>
                    <a:gd name="T5" fmla="*/ 5 h 24"/>
                    <a:gd name="T6" fmla="*/ 5 w 5"/>
                    <a:gd name="T7" fmla="*/ 5 h 24"/>
                    <a:gd name="T8" fmla="*/ 5 w 5"/>
                    <a:gd name="T9" fmla="*/ 5 h 24"/>
                    <a:gd name="T10" fmla="*/ 5 w 5"/>
                    <a:gd name="T11" fmla="*/ 9 h 24"/>
                    <a:gd name="T12" fmla="*/ 5 w 5"/>
                    <a:gd name="T13" fmla="*/ 9 h 24"/>
                    <a:gd name="T14" fmla="*/ 5 w 5"/>
                    <a:gd name="T15" fmla="*/ 9 h 24"/>
                    <a:gd name="T16" fmla="*/ 5 w 5"/>
                    <a:gd name="T17" fmla="*/ 9 h 24"/>
                    <a:gd name="T18" fmla="*/ 5 w 5"/>
                    <a:gd name="T19" fmla="*/ 14 h 24"/>
                    <a:gd name="T20" fmla="*/ 5 w 5"/>
                    <a:gd name="T21" fmla="*/ 14 h 24"/>
                    <a:gd name="T22" fmla="*/ 5 w 5"/>
                    <a:gd name="T23" fmla="*/ 14 h 24"/>
                    <a:gd name="T24" fmla="*/ 5 w 5"/>
                    <a:gd name="T25" fmla="*/ 14 h 24"/>
                    <a:gd name="T26" fmla="*/ 5 w 5"/>
                    <a:gd name="T27" fmla="*/ 19 h 24"/>
                    <a:gd name="T28" fmla="*/ 5 w 5"/>
                    <a:gd name="T29" fmla="*/ 19 h 24"/>
                    <a:gd name="T30" fmla="*/ 5 w 5"/>
                    <a:gd name="T31" fmla="*/ 19 h 24"/>
                    <a:gd name="T32" fmla="*/ 5 w 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24"/>
                    <a:gd name="T53" fmla="*/ 5 w 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2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Freeform 2330">
                  <a:extLst>
                    <a:ext uri="{FF2B5EF4-FFF2-40B4-BE49-F238E27FC236}">
                      <a16:creationId xmlns:a16="http://schemas.microsoft.com/office/drawing/2014/main" id="{E738C21E-C75F-48C2-9921-634A213BF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3465"/>
                  <a:ext cx="29" cy="15"/>
                </a:xfrm>
                <a:custGeom>
                  <a:avLst/>
                  <a:gdLst>
                    <a:gd name="T0" fmla="*/ 29 w 29"/>
                    <a:gd name="T1" fmla="*/ 15 h 15"/>
                    <a:gd name="T2" fmla="*/ 24 w 29"/>
                    <a:gd name="T3" fmla="*/ 15 h 15"/>
                    <a:gd name="T4" fmla="*/ 24 w 29"/>
                    <a:gd name="T5" fmla="*/ 15 h 15"/>
                    <a:gd name="T6" fmla="*/ 24 w 29"/>
                    <a:gd name="T7" fmla="*/ 10 h 15"/>
                    <a:gd name="T8" fmla="*/ 19 w 29"/>
                    <a:gd name="T9" fmla="*/ 10 h 15"/>
                    <a:gd name="T10" fmla="*/ 19 w 29"/>
                    <a:gd name="T11" fmla="*/ 10 h 15"/>
                    <a:gd name="T12" fmla="*/ 14 w 29"/>
                    <a:gd name="T13" fmla="*/ 10 h 15"/>
                    <a:gd name="T14" fmla="*/ 14 w 29"/>
                    <a:gd name="T15" fmla="*/ 10 h 15"/>
                    <a:gd name="T16" fmla="*/ 14 w 29"/>
                    <a:gd name="T17" fmla="*/ 10 h 15"/>
                    <a:gd name="T18" fmla="*/ 9 w 29"/>
                    <a:gd name="T19" fmla="*/ 10 h 15"/>
                    <a:gd name="T20" fmla="*/ 9 w 29"/>
                    <a:gd name="T21" fmla="*/ 5 h 15"/>
                    <a:gd name="T22" fmla="*/ 9 w 29"/>
                    <a:gd name="T23" fmla="*/ 5 h 15"/>
                    <a:gd name="T24" fmla="*/ 4 w 29"/>
                    <a:gd name="T25" fmla="*/ 5 h 15"/>
                    <a:gd name="T26" fmla="*/ 4 w 29"/>
                    <a:gd name="T27" fmla="*/ 5 h 15"/>
                    <a:gd name="T28" fmla="*/ 0 w 29"/>
                    <a:gd name="T29" fmla="*/ 5 h 15"/>
                    <a:gd name="T30" fmla="*/ 0 w 29"/>
                    <a:gd name="T31" fmla="*/ 0 h 15"/>
                    <a:gd name="T32" fmla="*/ 0 w 29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5"/>
                    <a:gd name="T53" fmla="*/ 29 w 2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5">
                      <a:moveTo>
                        <a:pt x="29" y="15"/>
                      </a:move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Freeform 2331">
                  <a:extLst>
                    <a:ext uri="{FF2B5EF4-FFF2-40B4-BE49-F238E27FC236}">
                      <a16:creationId xmlns:a16="http://schemas.microsoft.com/office/drawing/2014/main" id="{4273D227-1848-46D4-9155-A5B95ADE1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3456"/>
                  <a:ext cx="24" cy="9"/>
                </a:xfrm>
                <a:custGeom>
                  <a:avLst/>
                  <a:gdLst>
                    <a:gd name="T0" fmla="*/ 0 w 24"/>
                    <a:gd name="T1" fmla="*/ 9 h 9"/>
                    <a:gd name="T2" fmla="*/ 0 w 24"/>
                    <a:gd name="T3" fmla="*/ 9 h 9"/>
                    <a:gd name="T4" fmla="*/ 0 w 24"/>
                    <a:gd name="T5" fmla="*/ 5 h 9"/>
                    <a:gd name="T6" fmla="*/ 0 w 24"/>
                    <a:gd name="T7" fmla="*/ 5 h 9"/>
                    <a:gd name="T8" fmla="*/ 0 w 24"/>
                    <a:gd name="T9" fmla="*/ 5 h 9"/>
                    <a:gd name="T10" fmla="*/ 4 w 24"/>
                    <a:gd name="T11" fmla="*/ 0 h 9"/>
                    <a:gd name="T12" fmla="*/ 4 w 24"/>
                    <a:gd name="T13" fmla="*/ 0 h 9"/>
                    <a:gd name="T14" fmla="*/ 9 w 24"/>
                    <a:gd name="T15" fmla="*/ 0 h 9"/>
                    <a:gd name="T16" fmla="*/ 9 w 24"/>
                    <a:gd name="T17" fmla="*/ 0 h 9"/>
                    <a:gd name="T18" fmla="*/ 9 w 24"/>
                    <a:gd name="T19" fmla="*/ 0 h 9"/>
                    <a:gd name="T20" fmla="*/ 14 w 24"/>
                    <a:gd name="T21" fmla="*/ 0 h 9"/>
                    <a:gd name="T22" fmla="*/ 14 w 24"/>
                    <a:gd name="T23" fmla="*/ 0 h 9"/>
                    <a:gd name="T24" fmla="*/ 19 w 24"/>
                    <a:gd name="T25" fmla="*/ 0 h 9"/>
                    <a:gd name="T26" fmla="*/ 19 w 24"/>
                    <a:gd name="T27" fmla="*/ 0 h 9"/>
                    <a:gd name="T28" fmla="*/ 24 w 24"/>
                    <a:gd name="T29" fmla="*/ 0 h 9"/>
                    <a:gd name="T30" fmla="*/ 24 w 24"/>
                    <a:gd name="T31" fmla="*/ 0 h 9"/>
                    <a:gd name="T32" fmla="*/ 24 w 24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"/>
                    <a:gd name="T53" fmla="*/ 24 w 2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Freeform 2332">
                  <a:extLst>
                    <a:ext uri="{FF2B5EF4-FFF2-40B4-BE49-F238E27FC236}">
                      <a16:creationId xmlns:a16="http://schemas.microsoft.com/office/drawing/2014/main" id="{4C908B23-4625-4F10-97FA-975FB9AE8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3465"/>
                  <a:ext cx="391" cy="131"/>
                </a:xfrm>
                <a:custGeom>
                  <a:avLst/>
                  <a:gdLst>
                    <a:gd name="T0" fmla="*/ 386 w 391"/>
                    <a:gd name="T1" fmla="*/ 63 h 131"/>
                    <a:gd name="T2" fmla="*/ 382 w 391"/>
                    <a:gd name="T3" fmla="*/ 73 h 131"/>
                    <a:gd name="T4" fmla="*/ 382 w 391"/>
                    <a:gd name="T5" fmla="*/ 78 h 131"/>
                    <a:gd name="T6" fmla="*/ 377 w 391"/>
                    <a:gd name="T7" fmla="*/ 87 h 131"/>
                    <a:gd name="T8" fmla="*/ 377 w 391"/>
                    <a:gd name="T9" fmla="*/ 92 h 131"/>
                    <a:gd name="T10" fmla="*/ 382 w 391"/>
                    <a:gd name="T11" fmla="*/ 97 h 131"/>
                    <a:gd name="T12" fmla="*/ 382 w 391"/>
                    <a:gd name="T13" fmla="*/ 97 h 131"/>
                    <a:gd name="T14" fmla="*/ 382 w 391"/>
                    <a:gd name="T15" fmla="*/ 102 h 131"/>
                    <a:gd name="T16" fmla="*/ 386 w 391"/>
                    <a:gd name="T17" fmla="*/ 102 h 131"/>
                    <a:gd name="T18" fmla="*/ 386 w 391"/>
                    <a:gd name="T19" fmla="*/ 102 h 131"/>
                    <a:gd name="T20" fmla="*/ 386 w 391"/>
                    <a:gd name="T21" fmla="*/ 107 h 131"/>
                    <a:gd name="T22" fmla="*/ 338 w 391"/>
                    <a:gd name="T23" fmla="*/ 111 h 131"/>
                    <a:gd name="T24" fmla="*/ 295 w 391"/>
                    <a:gd name="T25" fmla="*/ 121 h 131"/>
                    <a:gd name="T26" fmla="*/ 246 w 391"/>
                    <a:gd name="T27" fmla="*/ 126 h 131"/>
                    <a:gd name="T28" fmla="*/ 198 w 391"/>
                    <a:gd name="T29" fmla="*/ 126 h 131"/>
                    <a:gd name="T30" fmla="*/ 155 w 391"/>
                    <a:gd name="T31" fmla="*/ 131 h 131"/>
                    <a:gd name="T32" fmla="*/ 126 w 391"/>
                    <a:gd name="T33" fmla="*/ 131 h 131"/>
                    <a:gd name="T34" fmla="*/ 102 w 391"/>
                    <a:gd name="T35" fmla="*/ 131 h 131"/>
                    <a:gd name="T36" fmla="*/ 82 w 391"/>
                    <a:gd name="T37" fmla="*/ 131 h 131"/>
                    <a:gd name="T38" fmla="*/ 63 w 391"/>
                    <a:gd name="T39" fmla="*/ 126 h 131"/>
                    <a:gd name="T40" fmla="*/ 44 w 391"/>
                    <a:gd name="T41" fmla="*/ 121 h 131"/>
                    <a:gd name="T42" fmla="*/ 34 w 391"/>
                    <a:gd name="T43" fmla="*/ 116 h 131"/>
                    <a:gd name="T44" fmla="*/ 24 w 391"/>
                    <a:gd name="T45" fmla="*/ 116 h 131"/>
                    <a:gd name="T46" fmla="*/ 20 w 391"/>
                    <a:gd name="T47" fmla="*/ 116 h 131"/>
                    <a:gd name="T48" fmla="*/ 10 w 391"/>
                    <a:gd name="T49" fmla="*/ 111 h 131"/>
                    <a:gd name="T50" fmla="*/ 5 w 391"/>
                    <a:gd name="T51" fmla="*/ 111 h 131"/>
                    <a:gd name="T52" fmla="*/ 0 w 391"/>
                    <a:gd name="T53" fmla="*/ 102 h 131"/>
                    <a:gd name="T54" fmla="*/ 29 w 391"/>
                    <a:gd name="T55" fmla="*/ 83 h 131"/>
                    <a:gd name="T56" fmla="*/ 58 w 391"/>
                    <a:gd name="T57" fmla="*/ 68 h 131"/>
                    <a:gd name="T58" fmla="*/ 87 w 391"/>
                    <a:gd name="T59" fmla="*/ 49 h 131"/>
                    <a:gd name="T60" fmla="*/ 116 w 391"/>
                    <a:gd name="T61" fmla="*/ 34 h 131"/>
                    <a:gd name="T62" fmla="*/ 145 w 391"/>
                    <a:gd name="T63" fmla="*/ 15 h 131"/>
                    <a:gd name="T64" fmla="*/ 164 w 391"/>
                    <a:gd name="T65" fmla="*/ 5 h 131"/>
                    <a:gd name="T66" fmla="*/ 179 w 391"/>
                    <a:gd name="T67" fmla="*/ 5 h 131"/>
                    <a:gd name="T68" fmla="*/ 198 w 391"/>
                    <a:gd name="T69" fmla="*/ 0 h 131"/>
                    <a:gd name="T70" fmla="*/ 213 w 391"/>
                    <a:gd name="T71" fmla="*/ 0 h 131"/>
                    <a:gd name="T72" fmla="*/ 232 w 391"/>
                    <a:gd name="T73" fmla="*/ 0 h 131"/>
                    <a:gd name="T74" fmla="*/ 251 w 391"/>
                    <a:gd name="T75" fmla="*/ 10 h 131"/>
                    <a:gd name="T76" fmla="*/ 280 w 391"/>
                    <a:gd name="T77" fmla="*/ 20 h 131"/>
                    <a:gd name="T78" fmla="*/ 309 w 391"/>
                    <a:gd name="T79" fmla="*/ 29 h 131"/>
                    <a:gd name="T80" fmla="*/ 338 w 391"/>
                    <a:gd name="T81" fmla="*/ 34 h 131"/>
                    <a:gd name="T82" fmla="*/ 367 w 391"/>
                    <a:gd name="T83" fmla="*/ 49 h 131"/>
                    <a:gd name="T84" fmla="*/ 391 w 391"/>
                    <a:gd name="T85" fmla="*/ 58 h 1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1"/>
                    <a:gd name="T130" fmla="*/ 0 h 131"/>
                    <a:gd name="T131" fmla="*/ 391 w 391"/>
                    <a:gd name="T132" fmla="*/ 131 h 13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1" h="131">
                      <a:moveTo>
                        <a:pt x="391" y="58"/>
                      </a:moveTo>
                      <a:lnTo>
                        <a:pt x="391" y="63"/>
                      </a:lnTo>
                      <a:lnTo>
                        <a:pt x="386" y="63"/>
                      </a:lnTo>
                      <a:lnTo>
                        <a:pt x="386" y="68"/>
                      </a:lnTo>
                      <a:lnTo>
                        <a:pt x="382" y="73"/>
                      </a:lnTo>
                      <a:lnTo>
                        <a:pt x="382" y="78"/>
                      </a:lnTo>
                      <a:lnTo>
                        <a:pt x="377" y="83"/>
                      </a:lnTo>
                      <a:lnTo>
                        <a:pt x="377" y="87"/>
                      </a:lnTo>
                      <a:lnTo>
                        <a:pt x="377" y="92"/>
                      </a:lnTo>
                      <a:lnTo>
                        <a:pt x="382" y="97"/>
                      </a:lnTo>
                      <a:lnTo>
                        <a:pt x="382" y="102"/>
                      </a:lnTo>
                      <a:lnTo>
                        <a:pt x="386" y="102"/>
                      </a:lnTo>
                      <a:lnTo>
                        <a:pt x="386" y="107"/>
                      </a:lnTo>
                      <a:lnTo>
                        <a:pt x="372" y="107"/>
                      </a:lnTo>
                      <a:lnTo>
                        <a:pt x="357" y="111"/>
                      </a:lnTo>
                      <a:lnTo>
                        <a:pt x="338" y="111"/>
                      </a:lnTo>
                      <a:lnTo>
                        <a:pt x="324" y="116"/>
                      </a:lnTo>
                      <a:lnTo>
                        <a:pt x="309" y="116"/>
                      </a:lnTo>
                      <a:lnTo>
                        <a:pt x="295" y="121"/>
                      </a:lnTo>
                      <a:lnTo>
                        <a:pt x="275" y="121"/>
                      </a:lnTo>
                      <a:lnTo>
                        <a:pt x="261" y="121"/>
                      </a:lnTo>
                      <a:lnTo>
                        <a:pt x="246" y="126"/>
                      </a:lnTo>
                      <a:lnTo>
                        <a:pt x="232" y="126"/>
                      </a:lnTo>
                      <a:lnTo>
                        <a:pt x="217" y="126"/>
                      </a:lnTo>
                      <a:lnTo>
                        <a:pt x="198" y="126"/>
                      </a:lnTo>
                      <a:lnTo>
                        <a:pt x="184" y="126"/>
                      </a:lnTo>
                      <a:lnTo>
                        <a:pt x="169" y="131"/>
                      </a:lnTo>
                      <a:lnTo>
                        <a:pt x="155" y="131"/>
                      </a:lnTo>
                      <a:lnTo>
                        <a:pt x="135" y="131"/>
                      </a:lnTo>
                      <a:lnTo>
                        <a:pt x="131" y="131"/>
                      </a:lnTo>
                      <a:lnTo>
                        <a:pt x="126" y="131"/>
                      </a:lnTo>
                      <a:lnTo>
                        <a:pt x="116" y="131"/>
                      </a:lnTo>
                      <a:lnTo>
                        <a:pt x="111" y="131"/>
                      </a:lnTo>
                      <a:lnTo>
                        <a:pt x="102" y="131"/>
                      </a:lnTo>
                      <a:lnTo>
                        <a:pt x="97" y="131"/>
                      </a:lnTo>
                      <a:lnTo>
                        <a:pt x="92" y="131"/>
                      </a:lnTo>
                      <a:lnTo>
                        <a:pt x="82" y="131"/>
                      </a:lnTo>
                      <a:lnTo>
                        <a:pt x="77" y="131"/>
                      </a:lnTo>
                      <a:lnTo>
                        <a:pt x="68" y="126"/>
                      </a:lnTo>
                      <a:lnTo>
                        <a:pt x="63" y="126"/>
                      </a:lnTo>
                      <a:lnTo>
                        <a:pt x="58" y="126"/>
                      </a:lnTo>
                      <a:lnTo>
                        <a:pt x="53" y="121"/>
                      </a:lnTo>
                      <a:lnTo>
                        <a:pt x="44" y="121"/>
                      </a:lnTo>
                      <a:lnTo>
                        <a:pt x="39" y="116"/>
                      </a:lnTo>
                      <a:lnTo>
                        <a:pt x="34" y="116"/>
                      </a:lnTo>
                      <a:lnTo>
                        <a:pt x="29" y="116"/>
                      </a:lnTo>
                      <a:lnTo>
                        <a:pt x="24" y="116"/>
                      </a:lnTo>
                      <a:lnTo>
                        <a:pt x="20" y="116"/>
                      </a:lnTo>
                      <a:lnTo>
                        <a:pt x="15" y="116"/>
                      </a:lnTo>
                      <a:lnTo>
                        <a:pt x="10" y="111"/>
                      </a:lnTo>
                      <a:lnTo>
                        <a:pt x="5" y="111"/>
                      </a:lnTo>
                      <a:lnTo>
                        <a:pt x="5" y="107"/>
                      </a:lnTo>
                      <a:lnTo>
                        <a:pt x="0" y="107"/>
                      </a:lnTo>
                      <a:lnTo>
                        <a:pt x="0" y="102"/>
                      </a:lnTo>
                      <a:lnTo>
                        <a:pt x="10" y="97"/>
                      </a:lnTo>
                      <a:lnTo>
                        <a:pt x="20" y="92"/>
                      </a:lnTo>
                      <a:lnTo>
                        <a:pt x="29" y="83"/>
                      </a:lnTo>
                      <a:lnTo>
                        <a:pt x="39" y="78"/>
                      </a:lnTo>
                      <a:lnTo>
                        <a:pt x="48" y="73"/>
                      </a:lnTo>
                      <a:lnTo>
                        <a:pt x="58" y="68"/>
                      </a:lnTo>
                      <a:lnTo>
                        <a:pt x="68" y="63"/>
                      </a:lnTo>
                      <a:lnTo>
                        <a:pt x="77" y="54"/>
                      </a:lnTo>
                      <a:lnTo>
                        <a:pt x="87" y="49"/>
                      </a:lnTo>
                      <a:lnTo>
                        <a:pt x="97" y="44"/>
                      </a:lnTo>
                      <a:lnTo>
                        <a:pt x="106" y="39"/>
                      </a:lnTo>
                      <a:lnTo>
                        <a:pt x="116" y="34"/>
                      </a:lnTo>
                      <a:lnTo>
                        <a:pt x="126" y="25"/>
                      </a:lnTo>
                      <a:lnTo>
                        <a:pt x="135" y="20"/>
                      </a:lnTo>
                      <a:lnTo>
                        <a:pt x="145" y="15"/>
                      </a:lnTo>
                      <a:lnTo>
                        <a:pt x="155" y="10"/>
                      </a:lnTo>
                      <a:lnTo>
                        <a:pt x="160" y="10"/>
                      </a:lnTo>
                      <a:lnTo>
                        <a:pt x="164" y="5"/>
                      </a:lnTo>
                      <a:lnTo>
                        <a:pt x="169" y="5"/>
                      </a:lnTo>
                      <a:lnTo>
                        <a:pt x="174" y="5"/>
                      </a:lnTo>
                      <a:lnTo>
                        <a:pt x="179" y="5"/>
                      </a:lnTo>
                      <a:lnTo>
                        <a:pt x="188" y="5"/>
                      </a:lnTo>
                      <a:lnTo>
                        <a:pt x="193" y="0"/>
                      </a:lnTo>
                      <a:lnTo>
                        <a:pt x="198" y="0"/>
                      </a:lnTo>
                      <a:lnTo>
                        <a:pt x="203" y="0"/>
                      </a:lnTo>
                      <a:lnTo>
                        <a:pt x="208" y="0"/>
                      </a:lnTo>
                      <a:lnTo>
                        <a:pt x="213" y="0"/>
                      </a:lnTo>
                      <a:lnTo>
                        <a:pt x="217" y="0"/>
                      </a:lnTo>
                      <a:lnTo>
                        <a:pt x="222" y="0"/>
                      </a:lnTo>
                      <a:lnTo>
                        <a:pt x="232" y="0"/>
                      </a:lnTo>
                      <a:lnTo>
                        <a:pt x="237" y="5"/>
                      </a:lnTo>
                      <a:lnTo>
                        <a:pt x="242" y="5"/>
                      </a:lnTo>
                      <a:lnTo>
                        <a:pt x="251" y="10"/>
                      </a:lnTo>
                      <a:lnTo>
                        <a:pt x="261" y="15"/>
                      </a:lnTo>
                      <a:lnTo>
                        <a:pt x="271" y="15"/>
                      </a:lnTo>
                      <a:lnTo>
                        <a:pt x="280" y="20"/>
                      </a:lnTo>
                      <a:lnTo>
                        <a:pt x="290" y="20"/>
                      </a:lnTo>
                      <a:lnTo>
                        <a:pt x="300" y="25"/>
                      </a:lnTo>
                      <a:lnTo>
                        <a:pt x="309" y="29"/>
                      </a:lnTo>
                      <a:lnTo>
                        <a:pt x="319" y="29"/>
                      </a:lnTo>
                      <a:lnTo>
                        <a:pt x="329" y="34"/>
                      </a:lnTo>
                      <a:lnTo>
                        <a:pt x="338" y="34"/>
                      </a:lnTo>
                      <a:lnTo>
                        <a:pt x="348" y="39"/>
                      </a:lnTo>
                      <a:lnTo>
                        <a:pt x="357" y="44"/>
                      </a:lnTo>
                      <a:lnTo>
                        <a:pt x="367" y="49"/>
                      </a:lnTo>
                      <a:lnTo>
                        <a:pt x="377" y="49"/>
                      </a:lnTo>
                      <a:lnTo>
                        <a:pt x="382" y="54"/>
                      </a:lnTo>
                      <a:lnTo>
                        <a:pt x="391" y="58"/>
                      </a:lnTo>
                      <a:close/>
                    </a:path>
                  </a:pathLst>
                </a:custGeom>
                <a:solidFill>
                  <a:srgbClr val="E2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Freeform 2333">
                  <a:extLst>
                    <a:ext uri="{FF2B5EF4-FFF2-40B4-BE49-F238E27FC236}">
                      <a16:creationId xmlns:a16="http://schemas.microsoft.com/office/drawing/2014/main" id="{265D752A-0C01-456A-8CD8-56EC2B08B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3523"/>
                  <a:ext cx="14" cy="39"/>
                </a:xfrm>
                <a:custGeom>
                  <a:avLst/>
                  <a:gdLst>
                    <a:gd name="T0" fmla="*/ 14 w 14"/>
                    <a:gd name="T1" fmla="*/ 0 h 39"/>
                    <a:gd name="T2" fmla="*/ 14 w 14"/>
                    <a:gd name="T3" fmla="*/ 5 h 39"/>
                    <a:gd name="T4" fmla="*/ 9 w 14"/>
                    <a:gd name="T5" fmla="*/ 5 h 39"/>
                    <a:gd name="T6" fmla="*/ 9 w 14"/>
                    <a:gd name="T7" fmla="*/ 10 h 39"/>
                    <a:gd name="T8" fmla="*/ 9 w 14"/>
                    <a:gd name="T9" fmla="*/ 10 h 39"/>
                    <a:gd name="T10" fmla="*/ 5 w 14"/>
                    <a:gd name="T11" fmla="*/ 15 h 39"/>
                    <a:gd name="T12" fmla="*/ 5 w 14"/>
                    <a:gd name="T13" fmla="*/ 15 h 39"/>
                    <a:gd name="T14" fmla="*/ 5 w 14"/>
                    <a:gd name="T15" fmla="*/ 15 h 39"/>
                    <a:gd name="T16" fmla="*/ 5 w 14"/>
                    <a:gd name="T17" fmla="*/ 20 h 39"/>
                    <a:gd name="T18" fmla="*/ 5 w 14"/>
                    <a:gd name="T19" fmla="*/ 20 h 39"/>
                    <a:gd name="T20" fmla="*/ 0 w 14"/>
                    <a:gd name="T21" fmla="*/ 25 h 39"/>
                    <a:gd name="T22" fmla="*/ 0 w 14"/>
                    <a:gd name="T23" fmla="*/ 29 h 39"/>
                    <a:gd name="T24" fmla="*/ 0 w 14"/>
                    <a:gd name="T25" fmla="*/ 29 h 39"/>
                    <a:gd name="T26" fmla="*/ 0 w 14"/>
                    <a:gd name="T27" fmla="*/ 34 h 39"/>
                    <a:gd name="T28" fmla="*/ 0 w 14"/>
                    <a:gd name="T29" fmla="*/ 34 h 39"/>
                    <a:gd name="T30" fmla="*/ 5 w 14"/>
                    <a:gd name="T31" fmla="*/ 39 h 39"/>
                    <a:gd name="T32" fmla="*/ 5 w 14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9"/>
                    <a:gd name="T53" fmla="*/ 14 w 14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9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5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Freeform 2334">
                  <a:extLst>
                    <a:ext uri="{FF2B5EF4-FFF2-40B4-BE49-F238E27FC236}">
                      <a16:creationId xmlns:a16="http://schemas.microsoft.com/office/drawing/2014/main" id="{99997FAD-E5FB-40FB-B2B2-A149884AD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" y="3562"/>
                  <a:ext cx="4" cy="10"/>
                </a:xfrm>
                <a:custGeom>
                  <a:avLst/>
                  <a:gdLst>
                    <a:gd name="T0" fmla="*/ 0 w 4"/>
                    <a:gd name="T1" fmla="*/ 0 h 10"/>
                    <a:gd name="T2" fmla="*/ 0 w 4"/>
                    <a:gd name="T3" fmla="*/ 0 h 10"/>
                    <a:gd name="T4" fmla="*/ 0 w 4"/>
                    <a:gd name="T5" fmla="*/ 0 h 10"/>
                    <a:gd name="T6" fmla="*/ 0 w 4"/>
                    <a:gd name="T7" fmla="*/ 0 h 10"/>
                    <a:gd name="T8" fmla="*/ 0 w 4"/>
                    <a:gd name="T9" fmla="*/ 0 h 10"/>
                    <a:gd name="T10" fmla="*/ 0 w 4"/>
                    <a:gd name="T11" fmla="*/ 5 h 10"/>
                    <a:gd name="T12" fmla="*/ 0 w 4"/>
                    <a:gd name="T13" fmla="*/ 5 h 10"/>
                    <a:gd name="T14" fmla="*/ 0 w 4"/>
                    <a:gd name="T15" fmla="*/ 5 h 10"/>
                    <a:gd name="T16" fmla="*/ 0 w 4"/>
                    <a:gd name="T17" fmla="*/ 5 h 10"/>
                    <a:gd name="T18" fmla="*/ 4 w 4"/>
                    <a:gd name="T19" fmla="*/ 5 h 10"/>
                    <a:gd name="T20" fmla="*/ 4 w 4"/>
                    <a:gd name="T21" fmla="*/ 5 h 10"/>
                    <a:gd name="T22" fmla="*/ 4 w 4"/>
                    <a:gd name="T23" fmla="*/ 5 h 10"/>
                    <a:gd name="T24" fmla="*/ 4 w 4"/>
                    <a:gd name="T25" fmla="*/ 5 h 10"/>
                    <a:gd name="T26" fmla="*/ 4 w 4"/>
                    <a:gd name="T27" fmla="*/ 5 h 10"/>
                    <a:gd name="T28" fmla="*/ 4 w 4"/>
                    <a:gd name="T29" fmla="*/ 5 h 10"/>
                    <a:gd name="T30" fmla="*/ 4 w 4"/>
                    <a:gd name="T31" fmla="*/ 5 h 10"/>
                    <a:gd name="T32" fmla="*/ 4 w 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0"/>
                    <a:gd name="T53" fmla="*/ 4 w 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Freeform 2335">
                  <a:extLst>
                    <a:ext uri="{FF2B5EF4-FFF2-40B4-BE49-F238E27FC236}">
                      <a16:creationId xmlns:a16="http://schemas.microsoft.com/office/drawing/2014/main" id="{CE0BED83-005C-4902-B27D-BB2852D58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3" y="3572"/>
                  <a:ext cx="251" cy="24"/>
                </a:xfrm>
                <a:custGeom>
                  <a:avLst/>
                  <a:gdLst>
                    <a:gd name="T0" fmla="*/ 251 w 251"/>
                    <a:gd name="T1" fmla="*/ 0 h 24"/>
                    <a:gd name="T2" fmla="*/ 237 w 251"/>
                    <a:gd name="T3" fmla="*/ 0 h 24"/>
                    <a:gd name="T4" fmla="*/ 222 w 251"/>
                    <a:gd name="T5" fmla="*/ 4 h 24"/>
                    <a:gd name="T6" fmla="*/ 203 w 251"/>
                    <a:gd name="T7" fmla="*/ 4 h 24"/>
                    <a:gd name="T8" fmla="*/ 189 w 251"/>
                    <a:gd name="T9" fmla="*/ 9 h 24"/>
                    <a:gd name="T10" fmla="*/ 174 w 251"/>
                    <a:gd name="T11" fmla="*/ 9 h 24"/>
                    <a:gd name="T12" fmla="*/ 160 w 251"/>
                    <a:gd name="T13" fmla="*/ 14 h 24"/>
                    <a:gd name="T14" fmla="*/ 140 w 251"/>
                    <a:gd name="T15" fmla="*/ 14 h 24"/>
                    <a:gd name="T16" fmla="*/ 126 w 251"/>
                    <a:gd name="T17" fmla="*/ 14 h 24"/>
                    <a:gd name="T18" fmla="*/ 111 w 251"/>
                    <a:gd name="T19" fmla="*/ 19 h 24"/>
                    <a:gd name="T20" fmla="*/ 97 w 251"/>
                    <a:gd name="T21" fmla="*/ 19 h 24"/>
                    <a:gd name="T22" fmla="*/ 82 w 251"/>
                    <a:gd name="T23" fmla="*/ 19 h 24"/>
                    <a:gd name="T24" fmla="*/ 63 w 251"/>
                    <a:gd name="T25" fmla="*/ 19 h 24"/>
                    <a:gd name="T26" fmla="*/ 49 w 251"/>
                    <a:gd name="T27" fmla="*/ 19 h 24"/>
                    <a:gd name="T28" fmla="*/ 34 w 251"/>
                    <a:gd name="T29" fmla="*/ 24 h 24"/>
                    <a:gd name="T30" fmla="*/ 20 w 251"/>
                    <a:gd name="T31" fmla="*/ 24 h 24"/>
                    <a:gd name="T32" fmla="*/ 0 w 251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1"/>
                    <a:gd name="T52" fmla="*/ 0 h 24"/>
                    <a:gd name="T53" fmla="*/ 251 w 251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1" h="24">
                      <a:moveTo>
                        <a:pt x="251" y="0"/>
                      </a:moveTo>
                      <a:lnTo>
                        <a:pt x="237" y="0"/>
                      </a:lnTo>
                      <a:lnTo>
                        <a:pt x="222" y="4"/>
                      </a:lnTo>
                      <a:lnTo>
                        <a:pt x="203" y="4"/>
                      </a:lnTo>
                      <a:lnTo>
                        <a:pt x="189" y="9"/>
                      </a:lnTo>
                      <a:lnTo>
                        <a:pt x="174" y="9"/>
                      </a:lnTo>
                      <a:lnTo>
                        <a:pt x="160" y="14"/>
                      </a:lnTo>
                      <a:lnTo>
                        <a:pt x="140" y="14"/>
                      </a:lnTo>
                      <a:lnTo>
                        <a:pt x="126" y="14"/>
                      </a:lnTo>
                      <a:lnTo>
                        <a:pt x="111" y="19"/>
                      </a:lnTo>
                      <a:lnTo>
                        <a:pt x="97" y="19"/>
                      </a:lnTo>
                      <a:lnTo>
                        <a:pt x="82" y="19"/>
                      </a:lnTo>
                      <a:lnTo>
                        <a:pt x="63" y="19"/>
                      </a:lnTo>
                      <a:lnTo>
                        <a:pt x="49" y="19"/>
                      </a:lnTo>
                      <a:lnTo>
                        <a:pt x="34" y="24"/>
                      </a:lnTo>
                      <a:lnTo>
                        <a:pt x="20" y="2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" name="Freeform 2336">
                  <a:extLst>
                    <a:ext uri="{FF2B5EF4-FFF2-40B4-BE49-F238E27FC236}">
                      <a16:creationId xmlns:a16="http://schemas.microsoft.com/office/drawing/2014/main" id="{9EA99FCC-286D-4E48-984F-8CC344A69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3581"/>
                  <a:ext cx="101" cy="15"/>
                </a:xfrm>
                <a:custGeom>
                  <a:avLst/>
                  <a:gdLst>
                    <a:gd name="T0" fmla="*/ 101 w 101"/>
                    <a:gd name="T1" fmla="*/ 15 h 15"/>
                    <a:gd name="T2" fmla="*/ 97 w 101"/>
                    <a:gd name="T3" fmla="*/ 15 h 15"/>
                    <a:gd name="T4" fmla="*/ 92 w 101"/>
                    <a:gd name="T5" fmla="*/ 15 h 15"/>
                    <a:gd name="T6" fmla="*/ 82 w 101"/>
                    <a:gd name="T7" fmla="*/ 15 h 15"/>
                    <a:gd name="T8" fmla="*/ 77 w 101"/>
                    <a:gd name="T9" fmla="*/ 15 h 15"/>
                    <a:gd name="T10" fmla="*/ 68 w 101"/>
                    <a:gd name="T11" fmla="*/ 15 h 15"/>
                    <a:gd name="T12" fmla="*/ 63 w 101"/>
                    <a:gd name="T13" fmla="*/ 15 h 15"/>
                    <a:gd name="T14" fmla="*/ 58 w 101"/>
                    <a:gd name="T15" fmla="*/ 15 h 15"/>
                    <a:gd name="T16" fmla="*/ 48 w 101"/>
                    <a:gd name="T17" fmla="*/ 15 h 15"/>
                    <a:gd name="T18" fmla="*/ 43 w 101"/>
                    <a:gd name="T19" fmla="*/ 15 h 15"/>
                    <a:gd name="T20" fmla="*/ 34 w 101"/>
                    <a:gd name="T21" fmla="*/ 10 h 15"/>
                    <a:gd name="T22" fmla="*/ 29 w 101"/>
                    <a:gd name="T23" fmla="*/ 10 h 15"/>
                    <a:gd name="T24" fmla="*/ 24 w 101"/>
                    <a:gd name="T25" fmla="*/ 10 h 15"/>
                    <a:gd name="T26" fmla="*/ 19 w 101"/>
                    <a:gd name="T27" fmla="*/ 5 h 15"/>
                    <a:gd name="T28" fmla="*/ 10 w 101"/>
                    <a:gd name="T29" fmla="*/ 5 h 15"/>
                    <a:gd name="T30" fmla="*/ 5 w 101"/>
                    <a:gd name="T31" fmla="*/ 0 h 15"/>
                    <a:gd name="T32" fmla="*/ 0 w 101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1"/>
                    <a:gd name="T52" fmla="*/ 0 h 15"/>
                    <a:gd name="T53" fmla="*/ 101 w 10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1" h="15">
                      <a:moveTo>
                        <a:pt x="101" y="15"/>
                      </a:moveTo>
                      <a:lnTo>
                        <a:pt x="97" y="15"/>
                      </a:lnTo>
                      <a:lnTo>
                        <a:pt x="92" y="15"/>
                      </a:lnTo>
                      <a:lnTo>
                        <a:pt x="82" y="15"/>
                      </a:lnTo>
                      <a:lnTo>
                        <a:pt x="77" y="15"/>
                      </a:lnTo>
                      <a:lnTo>
                        <a:pt x="68" y="15"/>
                      </a:lnTo>
                      <a:lnTo>
                        <a:pt x="63" y="15"/>
                      </a:lnTo>
                      <a:lnTo>
                        <a:pt x="58" y="15"/>
                      </a:lnTo>
                      <a:lnTo>
                        <a:pt x="48" y="15"/>
                      </a:lnTo>
                      <a:lnTo>
                        <a:pt x="43" y="15"/>
                      </a:lnTo>
                      <a:lnTo>
                        <a:pt x="34" y="10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19" y="5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" name="Freeform 2337">
                  <a:extLst>
                    <a:ext uri="{FF2B5EF4-FFF2-40B4-BE49-F238E27FC236}">
                      <a16:creationId xmlns:a16="http://schemas.microsoft.com/office/drawing/2014/main" id="{AF2B06A4-C49D-4D3F-BC04-E96F2FD8F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3567"/>
                  <a:ext cx="34" cy="14"/>
                </a:xfrm>
                <a:custGeom>
                  <a:avLst/>
                  <a:gdLst>
                    <a:gd name="T0" fmla="*/ 34 w 34"/>
                    <a:gd name="T1" fmla="*/ 14 h 14"/>
                    <a:gd name="T2" fmla="*/ 34 w 34"/>
                    <a:gd name="T3" fmla="*/ 14 h 14"/>
                    <a:gd name="T4" fmla="*/ 29 w 34"/>
                    <a:gd name="T5" fmla="*/ 14 h 14"/>
                    <a:gd name="T6" fmla="*/ 29 w 34"/>
                    <a:gd name="T7" fmla="*/ 14 h 14"/>
                    <a:gd name="T8" fmla="*/ 24 w 34"/>
                    <a:gd name="T9" fmla="*/ 14 h 14"/>
                    <a:gd name="T10" fmla="*/ 24 w 34"/>
                    <a:gd name="T11" fmla="*/ 14 h 14"/>
                    <a:gd name="T12" fmla="*/ 20 w 34"/>
                    <a:gd name="T13" fmla="*/ 14 h 14"/>
                    <a:gd name="T14" fmla="*/ 20 w 34"/>
                    <a:gd name="T15" fmla="*/ 14 h 14"/>
                    <a:gd name="T16" fmla="*/ 15 w 34"/>
                    <a:gd name="T17" fmla="*/ 14 h 14"/>
                    <a:gd name="T18" fmla="*/ 15 w 34"/>
                    <a:gd name="T19" fmla="*/ 14 h 14"/>
                    <a:gd name="T20" fmla="*/ 10 w 34"/>
                    <a:gd name="T21" fmla="*/ 9 h 14"/>
                    <a:gd name="T22" fmla="*/ 10 w 34"/>
                    <a:gd name="T23" fmla="*/ 9 h 14"/>
                    <a:gd name="T24" fmla="*/ 5 w 34"/>
                    <a:gd name="T25" fmla="*/ 9 h 14"/>
                    <a:gd name="T26" fmla="*/ 5 w 34"/>
                    <a:gd name="T27" fmla="*/ 9 h 14"/>
                    <a:gd name="T28" fmla="*/ 5 w 34"/>
                    <a:gd name="T29" fmla="*/ 5 h 14"/>
                    <a:gd name="T30" fmla="*/ 0 w 34"/>
                    <a:gd name="T31" fmla="*/ 5 h 14"/>
                    <a:gd name="T32" fmla="*/ 0 w 34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4"/>
                    <a:gd name="T53" fmla="*/ 34 w 3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4">
                      <a:moveTo>
                        <a:pt x="34" y="14"/>
                      </a:move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4" y="14"/>
                      </a:lnTo>
                      <a:lnTo>
                        <a:pt x="20" y="14"/>
                      </a:lnTo>
                      <a:lnTo>
                        <a:pt x="15" y="14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" name="Freeform 2338">
                  <a:extLst>
                    <a:ext uri="{FF2B5EF4-FFF2-40B4-BE49-F238E27FC236}">
                      <a16:creationId xmlns:a16="http://schemas.microsoft.com/office/drawing/2014/main" id="{E71161C7-DE14-450D-ABD7-27205CA8A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3475"/>
                  <a:ext cx="155" cy="92"/>
                </a:xfrm>
                <a:custGeom>
                  <a:avLst/>
                  <a:gdLst>
                    <a:gd name="T0" fmla="*/ 0 w 155"/>
                    <a:gd name="T1" fmla="*/ 92 h 92"/>
                    <a:gd name="T2" fmla="*/ 10 w 155"/>
                    <a:gd name="T3" fmla="*/ 87 h 92"/>
                    <a:gd name="T4" fmla="*/ 20 w 155"/>
                    <a:gd name="T5" fmla="*/ 82 h 92"/>
                    <a:gd name="T6" fmla="*/ 29 w 155"/>
                    <a:gd name="T7" fmla="*/ 73 h 92"/>
                    <a:gd name="T8" fmla="*/ 39 w 155"/>
                    <a:gd name="T9" fmla="*/ 68 h 92"/>
                    <a:gd name="T10" fmla="*/ 48 w 155"/>
                    <a:gd name="T11" fmla="*/ 63 h 92"/>
                    <a:gd name="T12" fmla="*/ 58 w 155"/>
                    <a:gd name="T13" fmla="*/ 58 h 92"/>
                    <a:gd name="T14" fmla="*/ 68 w 155"/>
                    <a:gd name="T15" fmla="*/ 53 h 92"/>
                    <a:gd name="T16" fmla="*/ 77 w 155"/>
                    <a:gd name="T17" fmla="*/ 44 h 92"/>
                    <a:gd name="T18" fmla="*/ 87 w 155"/>
                    <a:gd name="T19" fmla="*/ 39 h 92"/>
                    <a:gd name="T20" fmla="*/ 97 w 155"/>
                    <a:gd name="T21" fmla="*/ 34 h 92"/>
                    <a:gd name="T22" fmla="*/ 106 w 155"/>
                    <a:gd name="T23" fmla="*/ 29 h 92"/>
                    <a:gd name="T24" fmla="*/ 116 w 155"/>
                    <a:gd name="T25" fmla="*/ 24 h 92"/>
                    <a:gd name="T26" fmla="*/ 126 w 155"/>
                    <a:gd name="T27" fmla="*/ 15 h 92"/>
                    <a:gd name="T28" fmla="*/ 135 w 155"/>
                    <a:gd name="T29" fmla="*/ 10 h 92"/>
                    <a:gd name="T30" fmla="*/ 145 w 155"/>
                    <a:gd name="T31" fmla="*/ 5 h 92"/>
                    <a:gd name="T32" fmla="*/ 155 w 155"/>
                    <a:gd name="T33" fmla="*/ 0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5"/>
                    <a:gd name="T52" fmla="*/ 0 h 92"/>
                    <a:gd name="T53" fmla="*/ 155 w 155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5" h="92">
                      <a:moveTo>
                        <a:pt x="0" y="92"/>
                      </a:moveTo>
                      <a:lnTo>
                        <a:pt x="10" y="87"/>
                      </a:lnTo>
                      <a:lnTo>
                        <a:pt x="20" y="82"/>
                      </a:lnTo>
                      <a:lnTo>
                        <a:pt x="29" y="73"/>
                      </a:lnTo>
                      <a:lnTo>
                        <a:pt x="39" y="68"/>
                      </a:lnTo>
                      <a:lnTo>
                        <a:pt x="48" y="63"/>
                      </a:lnTo>
                      <a:lnTo>
                        <a:pt x="58" y="58"/>
                      </a:lnTo>
                      <a:lnTo>
                        <a:pt x="68" y="53"/>
                      </a:lnTo>
                      <a:lnTo>
                        <a:pt x="77" y="44"/>
                      </a:lnTo>
                      <a:lnTo>
                        <a:pt x="87" y="39"/>
                      </a:lnTo>
                      <a:lnTo>
                        <a:pt x="97" y="34"/>
                      </a:lnTo>
                      <a:lnTo>
                        <a:pt x="106" y="29"/>
                      </a:lnTo>
                      <a:lnTo>
                        <a:pt x="116" y="24"/>
                      </a:lnTo>
                      <a:lnTo>
                        <a:pt x="126" y="15"/>
                      </a:lnTo>
                      <a:lnTo>
                        <a:pt x="135" y="10"/>
                      </a:lnTo>
                      <a:lnTo>
                        <a:pt x="145" y="5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" name="Freeform 2339">
                  <a:extLst>
                    <a:ext uri="{FF2B5EF4-FFF2-40B4-BE49-F238E27FC236}">
                      <a16:creationId xmlns:a16="http://schemas.microsoft.com/office/drawing/2014/main" id="{8AFB35D5-C042-46AA-8FDF-377311926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3" y="3465"/>
                  <a:ext cx="87" cy="10"/>
                </a:xfrm>
                <a:custGeom>
                  <a:avLst/>
                  <a:gdLst>
                    <a:gd name="T0" fmla="*/ 0 w 87"/>
                    <a:gd name="T1" fmla="*/ 10 h 10"/>
                    <a:gd name="T2" fmla="*/ 5 w 87"/>
                    <a:gd name="T3" fmla="*/ 10 h 10"/>
                    <a:gd name="T4" fmla="*/ 9 w 87"/>
                    <a:gd name="T5" fmla="*/ 5 h 10"/>
                    <a:gd name="T6" fmla="*/ 14 w 87"/>
                    <a:gd name="T7" fmla="*/ 5 h 10"/>
                    <a:gd name="T8" fmla="*/ 19 w 87"/>
                    <a:gd name="T9" fmla="*/ 5 h 10"/>
                    <a:gd name="T10" fmla="*/ 24 w 87"/>
                    <a:gd name="T11" fmla="*/ 5 h 10"/>
                    <a:gd name="T12" fmla="*/ 33 w 87"/>
                    <a:gd name="T13" fmla="*/ 5 h 10"/>
                    <a:gd name="T14" fmla="*/ 38 w 87"/>
                    <a:gd name="T15" fmla="*/ 0 h 10"/>
                    <a:gd name="T16" fmla="*/ 43 w 87"/>
                    <a:gd name="T17" fmla="*/ 0 h 10"/>
                    <a:gd name="T18" fmla="*/ 48 w 87"/>
                    <a:gd name="T19" fmla="*/ 0 h 10"/>
                    <a:gd name="T20" fmla="*/ 53 w 87"/>
                    <a:gd name="T21" fmla="*/ 0 h 10"/>
                    <a:gd name="T22" fmla="*/ 58 w 87"/>
                    <a:gd name="T23" fmla="*/ 0 h 10"/>
                    <a:gd name="T24" fmla="*/ 62 w 87"/>
                    <a:gd name="T25" fmla="*/ 0 h 10"/>
                    <a:gd name="T26" fmla="*/ 67 w 87"/>
                    <a:gd name="T27" fmla="*/ 0 h 10"/>
                    <a:gd name="T28" fmla="*/ 77 w 87"/>
                    <a:gd name="T29" fmla="*/ 0 h 10"/>
                    <a:gd name="T30" fmla="*/ 82 w 87"/>
                    <a:gd name="T31" fmla="*/ 5 h 10"/>
                    <a:gd name="T32" fmla="*/ 87 w 87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7"/>
                    <a:gd name="T52" fmla="*/ 0 h 10"/>
                    <a:gd name="T53" fmla="*/ 87 w 87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7" h="10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33" y="5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7" y="0"/>
                      </a:lnTo>
                      <a:lnTo>
                        <a:pt x="77" y="0"/>
                      </a:lnTo>
                      <a:lnTo>
                        <a:pt x="82" y="5"/>
                      </a:lnTo>
                      <a:lnTo>
                        <a:pt x="87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" name="Freeform 2340">
                  <a:extLst>
                    <a:ext uri="{FF2B5EF4-FFF2-40B4-BE49-F238E27FC236}">
                      <a16:creationId xmlns:a16="http://schemas.microsoft.com/office/drawing/2014/main" id="{610D9300-CD9A-4F40-8ACE-E2EE415B1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" y="3470"/>
                  <a:ext cx="149" cy="53"/>
                </a:xfrm>
                <a:custGeom>
                  <a:avLst/>
                  <a:gdLst>
                    <a:gd name="T0" fmla="*/ 0 w 149"/>
                    <a:gd name="T1" fmla="*/ 0 h 53"/>
                    <a:gd name="T2" fmla="*/ 9 w 149"/>
                    <a:gd name="T3" fmla="*/ 5 h 53"/>
                    <a:gd name="T4" fmla="*/ 19 w 149"/>
                    <a:gd name="T5" fmla="*/ 10 h 53"/>
                    <a:gd name="T6" fmla="*/ 29 w 149"/>
                    <a:gd name="T7" fmla="*/ 10 h 53"/>
                    <a:gd name="T8" fmla="*/ 38 w 149"/>
                    <a:gd name="T9" fmla="*/ 15 h 53"/>
                    <a:gd name="T10" fmla="*/ 48 w 149"/>
                    <a:gd name="T11" fmla="*/ 15 h 53"/>
                    <a:gd name="T12" fmla="*/ 58 w 149"/>
                    <a:gd name="T13" fmla="*/ 20 h 53"/>
                    <a:gd name="T14" fmla="*/ 67 w 149"/>
                    <a:gd name="T15" fmla="*/ 24 h 53"/>
                    <a:gd name="T16" fmla="*/ 77 w 149"/>
                    <a:gd name="T17" fmla="*/ 24 h 53"/>
                    <a:gd name="T18" fmla="*/ 87 w 149"/>
                    <a:gd name="T19" fmla="*/ 29 h 53"/>
                    <a:gd name="T20" fmla="*/ 96 w 149"/>
                    <a:gd name="T21" fmla="*/ 29 h 53"/>
                    <a:gd name="T22" fmla="*/ 106 w 149"/>
                    <a:gd name="T23" fmla="*/ 34 h 53"/>
                    <a:gd name="T24" fmla="*/ 115 w 149"/>
                    <a:gd name="T25" fmla="*/ 39 h 53"/>
                    <a:gd name="T26" fmla="*/ 125 w 149"/>
                    <a:gd name="T27" fmla="*/ 44 h 53"/>
                    <a:gd name="T28" fmla="*/ 135 w 149"/>
                    <a:gd name="T29" fmla="*/ 44 h 53"/>
                    <a:gd name="T30" fmla="*/ 140 w 149"/>
                    <a:gd name="T31" fmla="*/ 49 h 53"/>
                    <a:gd name="T32" fmla="*/ 149 w 149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9"/>
                    <a:gd name="T52" fmla="*/ 0 h 53"/>
                    <a:gd name="T53" fmla="*/ 149 w 14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9" h="53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0"/>
                      </a:lnTo>
                      <a:lnTo>
                        <a:pt x="29" y="10"/>
                      </a:lnTo>
                      <a:lnTo>
                        <a:pt x="38" y="15"/>
                      </a:lnTo>
                      <a:lnTo>
                        <a:pt x="48" y="15"/>
                      </a:lnTo>
                      <a:lnTo>
                        <a:pt x="58" y="20"/>
                      </a:lnTo>
                      <a:lnTo>
                        <a:pt x="67" y="24"/>
                      </a:lnTo>
                      <a:lnTo>
                        <a:pt x="77" y="24"/>
                      </a:lnTo>
                      <a:lnTo>
                        <a:pt x="87" y="29"/>
                      </a:lnTo>
                      <a:lnTo>
                        <a:pt x="96" y="29"/>
                      </a:lnTo>
                      <a:lnTo>
                        <a:pt x="106" y="34"/>
                      </a:lnTo>
                      <a:lnTo>
                        <a:pt x="115" y="39"/>
                      </a:lnTo>
                      <a:lnTo>
                        <a:pt x="125" y="44"/>
                      </a:lnTo>
                      <a:lnTo>
                        <a:pt x="135" y="44"/>
                      </a:lnTo>
                      <a:lnTo>
                        <a:pt x="140" y="49"/>
                      </a:lnTo>
                      <a:lnTo>
                        <a:pt x="149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" name="Freeform 2341">
                  <a:extLst>
                    <a:ext uri="{FF2B5EF4-FFF2-40B4-BE49-F238E27FC236}">
                      <a16:creationId xmlns:a16="http://schemas.microsoft.com/office/drawing/2014/main" id="{1283C649-3872-46D6-8A0D-1DFC1BC18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3465"/>
                  <a:ext cx="313" cy="237"/>
                </a:xfrm>
                <a:custGeom>
                  <a:avLst/>
                  <a:gdLst>
                    <a:gd name="T0" fmla="*/ 120 w 313"/>
                    <a:gd name="T1" fmla="*/ 29 h 237"/>
                    <a:gd name="T2" fmla="*/ 135 w 313"/>
                    <a:gd name="T3" fmla="*/ 25 h 237"/>
                    <a:gd name="T4" fmla="*/ 149 w 313"/>
                    <a:gd name="T5" fmla="*/ 25 h 237"/>
                    <a:gd name="T6" fmla="*/ 164 w 313"/>
                    <a:gd name="T7" fmla="*/ 29 h 237"/>
                    <a:gd name="T8" fmla="*/ 173 w 313"/>
                    <a:gd name="T9" fmla="*/ 39 h 237"/>
                    <a:gd name="T10" fmla="*/ 183 w 313"/>
                    <a:gd name="T11" fmla="*/ 58 h 237"/>
                    <a:gd name="T12" fmla="*/ 188 w 313"/>
                    <a:gd name="T13" fmla="*/ 83 h 237"/>
                    <a:gd name="T14" fmla="*/ 198 w 313"/>
                    <a:gd name="T15" fmla="*/ 107 h 237"/>
                    <a:gd name="T16" fmla="*/ 207 w 313"/>
                    <a:gd name="T17" fmla="*/ 126 h 237"/>
                    <a:gd name="T18" fmla="*/ 227 w 313"/>
                    <a:gd name="T19" fmla="*/ 140 h 237"/>
                    <a:gd name="T20" fmla="*/ 251 w 313"/>
                    <a:gd name="T21" fmla="*/ 150 h 237"/>
                    <a:gd name="T22" fmla="*/ 260 w 313"/>
                    <a:gd name="T23" fmla="*/ 155 h 237"/>
                    <a:gd name="T24" fmla="*/ 275 w 313"/>
                    <a:gd name="T25" fmla="*/ 160 h 237"/>
                    <a:gd name="T26" fmla="*/ 284 w 313"/>
                    <a:gd name="T27" fmla="*/ 160 h 237"/>
                    <a:gd name="T28" fmla="*/ 294 w 313"/>
                    <a:gd name="T29" fmla="*/ 165 h 237"/>
                    <a:gd name="T30" fmla="*/ 309 w 313"/>
                    <a:gd name="T31" fmla="*/ 169 h 237"/>
                    <a:gd name="T32" fmla="*/ 304 w 313"/>
                    <a:gd name="T33" fmla="*/ 179 h 237"/>
                    <a:gd name="T34" fmla="*/ 289 w 313"/>
                    <a:gd name="T35" fmla="*/ 184 h 237"/>
                    <a:gd name="T36" fmla="*/ 275 w 313"/>
                    <a:gd name="T37" fmla="*/ 194 h 237"/>
                    <a:gd name="T38" fmla="*/ 260 w 313"/>
                    <a:gd name="T39" fmla="*/ 208 h 237"/>
                    <a:gd name="T40" fmla="*/ 251 w 313"/>
                    <a:gd name="T41" fmla="*/ 218 h 237"/>
                    <a:gd name="T42" fmla="*/ 236 w 313"/>
                    <a:gd name="T43" fmla="*/ 237 h 237"/>
                    <a:gd name="T44" fmla="*/ 212 w 313"/>
                    <a:gd name="T45" fmla="*/ 232 h 237"/>
                    <a:gd name="T46" fmla="*/ 178 w 313"/>
                    <a:gd name="T47" fmla="*/ 232 h 237"/>
                    <a:gd name="T48" fmla="*/ 144 w 313"/>
                    <a:gd name="T49" fmla="*/ 223 h 237"/>
                    <a:gd name="T50" fmla="*/ 111 w 313"/>
                    <a:gd name="T51" fmla="*/ 218 h 237"/>
                    <a:gd name="T52" fmla="*/ 77 w 313"/>
                    <a:gd name="T53" fmla="*/ 208 h 237"/>
                    <a:gd name="T54" fmla="*/ 53 w 313"/>
                    <a:gd name="T55" fmla="*/ 203 h 237"/>
                    <a:gd name="T56" fmla="*/ 38 w 313"/>
                    <a:gd name="T57" fmla="*/ 194 h 237"/>
                    <a:gd name="T58" fmla="*/ 29 w 313"/>
                    <a:gd name="T59" fmla="*/ 189 h 237"/>
                    <a:gd name="T60" fmla="*/ 19 w 313"/>
                    <a:gd name="T61" fmla="*/ 179 h 237"/>
                    <a:gd name="T62" fmla="*/ 14 w 313"/>
                    <a:gd name="T63" fmla="*/ 165 h 237"/>
                    <a:gd name="T64" fmla="*/ 19 w 313"/>
                    <a:gd name="T65" fmla="*/ 145 h 237"/>
                    <a:gd name="T66" fmla="*/ 24 w 313"/>
                    <a:gd name="T67" fmla="*/ 131 h 237"/>
                    <a:gd name="T68" fmla="*/ 24 w 313"/>
                    <a:gd name="T69" fmla="*/ 116 h 237"/>
                    <a:gd name="T70" fmla="*/ 29 w 313"/>
                    <a:gd name="T71" fmla="*/ 102 h 237"/>
                    <a:gd name="T72" fmla="*/ 29 w 313"/>
                    <a:gd name="T73" fmla="*/ 83 h 237"/>
                    <a:gd name="T74" fmla="*/ 29 w 313"/>
                    <a:gd name="T75" fmla="*/ 68 h 237"/>
                    <a:gd name="T76" fmla="*/ 24 w 313"/>
                    <a:gd name="T77" fmla="*/ 58 h 237"/>
                    <a:gd name="T78" fmla="*/ 14 w 313"/>
                    <a:gd name="T79" fmla="*/ 49 h 237"/>
                    <a:gd name="T80" fmla="*/ 9 w 313"/>
                    <a:gd name="T81" fmla="*/ 44 h 237"/>
                    <a:gd name="T82" fmla="*/ 0 w 313"/>
                    <a:gd name="T83" fmla="*/ 34 h 237"/>
                    <a:gd name="T84" fmla="*/ 0 w 313"/>
                    <a:gd name="T85" fmla="*/ 25 h 237"/>
                    <a:gd name="T86" fmla="*/ 0 w 313"/>
                    <a:gd name="T87" fmla="*/ 15 h 237"/>
                    <a:gd name="T88" fmla="*/ 19 w 313"/>
                    <a:gd name="T89" fmla="*/ 5 h 237"/>
                    <a:gd name="T90" fmla="*/ 33 w 313"/>
                    <a:gd name="T91" fmla="*/ 20 h 237"/>
                    <a:gd name="T92" fmla="*/ 48 w 313"/>
                    <a:gd name="T93" fmla="*/ 25 h 237"/>
                    <a:gd name="T94" fmla="*/ 67 w 313"/>
                    <a:gd name="T95" fmla="*/ 29 h 237"/>
                    <a:gd name="T96" fmla="*/ 86 w 313"/>
                    <a:gd name="T97" fmla="*/ 29 h 237"/>
                    <a:gd name="T98" fmla="*/ 106 w 313"/>
                    <a:gd name="T99" fmla="*/ 29 h 23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13"/>
                    <a:gd name="T151" fmla="*/ 0 h 237"/>
                    <a:gd name="T152" fmla="*/ 313 w 313"/>
                    <a:gd name="T153" fmla="*/ 237 h 23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13" h="237">
                      <a:moveTo>
                        <a:pt x="106" y="29"/>
                      </a:moveTo>
                      <a:lnTo>
                        <a:pt x="115" y="29"/>
                      </a:lnTo>
                      <a:lnTo>
                        <a:pt x="120" y="29"/>
                      </a:lnTo>
                      <a:lnTo>
                        <a:pt x="125" y="29"/>
                      </a:lnTo>
                      <a:lnTo>
                        <a:pt x="130" y="29"/>
                      </a:lnTo>
                      <a:lnTo>
                        <a:pt x="135" y="25"/>
                      </a:lnTo>
                      <a:lnTo>
                        <a:pt x="140" y="25"/>
                      </a:lnTo>
                      <a:lnTo>
                        <a:pt x="144" y="25"/>
                      </a:lnTo>
                      <a:lnTo>
                        <a:pt x="149" y="25"/>
                      </a:lnTo>
                      <a:lnTo>
                        <a:pt x="154" y="25"/>
                      </a:lnTo>
                      <a:lnTo>
                        <a:pt x="159" y="25"/>
                      </a:lnTo>
                      <a:lnTo>
                        <a:pt x="164" y="29"/>
                      </a:lnTo>
                      <a:lnTo>
                        <a:pt x="169" y="29"/>
                      </a:lnTo>
                      <a:lnTo>
                        <a:pt x="173" y="34"/>
                      </a:lnTo>
                      <a:lnTo>
                        <a:pt x="173" y="39"/>
                      </a:lnTo>
                      <a:lnTo>
                        <a:pt x="178" y="44"/>
                      </a:lnTo>
                      <a:lnTo>
                        <a:pt x="183" y="49"/>
                      </a:lnTo>
                      <a:lnTo>
                        <a:pt x="183" y="58"/>
                      </a:lnTo>
                      <a:lnTo>
                        <a:pt x="188" y="63"/>
                      </a:lnTo>
                      <a:lnTo>
                        <a:pt x="188" y="73"/>
                      </a:lnTo>
                      <a:lnTo>
                        <a:pt x="188" y="83"/>
                      </a:lnTo>
                      <a:lnTo>
                        <a:pt x="193" y="87"/>
                      </a:lnTo>
                      <a:lnTo>
                        <a:pt x="193" y="97"/>
                      </a:lnTo>
                      <a:lnTo>
                        <a:pt x="198" y="107"/>
                      </a:lnTo>
                      <a:lnTo>
                        <a:pt x="202" y="111"/>
                      </a:lnTo>
                      <a:lnTo>
                        <a:pt x="202" y="121"/>
                      </a:lnTo>
                      <a:lnTo>
                        <a:pt x="207" y="126"/>
                      </a:lnTo>
                      <a:lnTo>
                        <a:pt x="212" y="131"/>
                      </a:lnTo>
                      <a:lnTo>
                        <a:pt x="217" y="136"/>
                      </a:lnTo>
                      <a:lnTo>
                        <a:pt x="227" y="140"/>
                      </a:lnTo>
                      <a:lnTo>
                        <a:pt x="231" y="145"/>
                      </a:lnTo>
                      <a:lnTo>
                        <a:pt x="241" y="150"/>
                      </a:lnTo>
                      <a:lnTo>
                        <a:pt x="251" y="150"/>
                      </a:lnTo>
                      <a:lnTo>
                        <a:pt x="255" y="150"/>
                      </a:lnTo>
                      <a:lnTo>
                        <a:pt x="260" y="155"/>
                      </a:lnTo>
                      <a:lnTo>
                        <a:pt x="265" y="155"/>
                      </a:lnTo>
                      <a:lnTo>
                        <a:pt x="270" y="155"/>
                      </a:lnTo>
                      <a:lnTo>
                        <a:pt x="275" y="160"/>
                      </a:lnTo>
                      <a:lnTo>
                        <a:pt x="280" y="160"/>
                      </a:lnTo>
                      <a:lnTo>
                        <a:pt x="284" y="160"/>
                      </a:lnTo>
                      <a:lnTo>
                        <a:pt x="289" y="160"/>
                      </a:lnTo>
                      <a:lnTo>
                        <a:pt x="294" y="165"/>
                      </a:lnTo>
                      <a:lnTo>
                        <a:pt x="299" y="165"/>
                      </a:lnTo>
                      <a:lnTo>
                        <a:pt x="304" y="165"/>
                      </a:lnTo>
                      <a:lnTo>
                        <a:pt x="309" y="169"/>
                      </a:lnTo>
                      <a:lnTo>
                        <a:pt x="313" y="169"/>
                      </a:lnTo>
                      <a:lnTo>
                        <a:pt x="309" y="174"/>
                      </a:lnTo>
                      <a:lnTo>
                        <a:pt x="304" y="179"/>
                      </a:lnTo>
                      <a:lnTo>
                        <a:pt x="299" y="179"/>
                      </a:lnTo>
                      <a:lnTo>
                        <a:pt x="294" y="184"/>
                      </a:lnTo>
                      <a:lnTo>
                        <a:pt x="289" y="184"/>
                      </a:lnTo>
                      <a:lnTo>
                        <a:pt x="284" y="189"/>
                      </a:lnTo>
                      <a:lnTo>
                        <a:pt x="280" y="194"/>
                      </a:lnTo>
                      <a:lnTo>
                        <a:pt x="275" y="194"/>
                      </a:lnTo>
                      <a:lnTo>
                        <a:pt x="270" y="198"/>
                      </a:lnTo>
                      <a:lnTo>
                        <a:pt x="265" y="203"/>
                      </a:lnTo>
                      <a:lnTo>
                        <a:pt x="260" y="208"/>
                      </a:lnTo>
                      <a:lnTo>
                        <a:pt x="255" y="213"/>
                      </a:lnTo>
                      <a:lnTo>
                        <a:pt x="251" y="213"/>
                      </a:lnTo>
                      <a:lnTo>
                        <a:pt x="251" y="218"/>
                      </a:lnTo>
                      <a:lnTo>
                        <a:pt x="246" y="223"/>
                      </a:lnTo>
                      <a:lnTo>
                        <a:pt x="246" y="232"/>
                      </a:lnTo>
                      <a:lnTo>
                        <a:pt x="236" y="237"/>
                      </a:lnTo>
                      <a:lnTo>
                        <a:pt x="227" y="237"/>
                      </a:lnTo>
                      <a:lnTo>
                        <a:pt x="212" y="232"/>
                      </a:lnTo>
                      <a:lnTo>
                        <a:pt x="202" y="232"/>
                      </a:lnTo>
                      <a:lnTo>
                        <a:pt x="193" y="232"/>
                      </a:lnTo>
                      <a:lnTo>
                        <a:pt x="178" y="232"/>
                      </a:lnTo>
                      <a:lnTo>
                        <a:pt x="169" y="227"/>
                      </a:lnTo>
                      <a:lnTo>
                        <a:pt x="159" y="227"/>
                      </a:lnTo>
                      <a:lnTo>
                        <a:pt x="144" y="223"/>
                      </a:lnTo>
                      <a:lnTo>
                        <a:pt x="135" y="223"/>
                      </a:lnTo>
                      <a:lnTo>
                        <a:pt x="125" y="218"/>
                      </a:lnTo>
                      <a:lnTo>
                        <a:pt x="111" y="218"/>
                      </a:lnTo>
                      <a:lnTo>
                        <a:pt x="101" y="213"/>
                      </a:lnTo>
                      <a:lnTo>
                        <a:pt x="91" y="213"/>
                      </a:lnTo>
                      <a:lnTo>
                        <a:pt x="77" y="208"/>
                      </a:lnTo>
                      <a:lnTo>
                        <a:pt x="67" y="208"/>
                      </a:lnTo>
                      <a:lnTo>
                        <a:pt x="58" y="203"/>
                      </a:lnTo>
                      <a:lnTo>
                        <a:pt x="53" y="203"/>
                      </a:lnTo>
                      <a:lnTo>
                        <a:pt x="48" y="198"/>
                      </a:lnTo>
                      <a:lnTo>
                        <a:pt x="43" y="198"/>
                      </a:lnTo>
                      <a:lnTo>
                        <a:pt x="38" y="194"/>
                      </a:lnTo>
                      <a:lnTo>
                        <a:pt x="33" y="194"/>
                      </a:lnTo>
                      <a:lnTo>
                        <a:pt x="29" y="189"/>
                      </a:lnTo>
                      <a:lnTo>
                        <a:pt x="24" y="184"/>
                      </a:lnTo>
                      <a:lnTo>
                        <a:pt x="19" y="179"/>
                      </a:lnTo>
                      <a:lnTo>
                        <a:pt x="14" y="174"/>
                      </a:lnTo>
                      <a:lnTo>
                        <a:pt x="14" y="169"/>
                      </a:lnTo>
                      <a:lnTo>
                        <a:pt x="14" y="165"/>
                      </a:lnTo>
                      <a:lnTo>
                        <a:pt x="14" y="160"/>
                      </a:lnTo>
                      <a:lnTo>
                        <a:pt x="14" y="155"/>
                      </a:lnTo>
                      <a:lnTo>
                        <a:pt x="19" y="145"/>
                      </a:lnTo>
                      <a:lnTo>
                        <a:pt x="19" y="140"/>
                      </a:lnTo>
                      <a:lnTo>
                        <a:pt x="19" y="136"/>
                      </a:lnTo>
                      <a:lnTo>
                        <a:pt x="24" y="131"/>
                      </a:lnTo>
                      <a:lnTo>
                        <a:pt x="24" y="126"/>
                      </a:lnTo>
                      <a:lnTo>
                        <a:pt x="24" y="121"/>
                      </a:lnTo>
                      <a:lnTo>
                        <a:pt x="24" y="116"/>
                      </a:lnTo>
                      <a:lnTo>
                        <a:pt x="24" y="111"/>
                      </a:lnTo>
                      <a:lnTo>
                        <a:pt x="29" y="107"/>
                      </a:lnTo>
                      <a:lnTo>
                        <a:pt x="29" y="102"/>
                      </a:lnTo>
                      <a:lnTo>
                        <a:pt x="29" y="97"/>
                      </a:lnTo>
                      <a:lnTo>
                        <a:pt x="29" y="87"/>
                      </a:lnTo>
                      <a:lnTo>
                        <a:pt x="29" y="83"/>
                      </a:lnTo>
                      <a:lnTo>
                        <a:pt x="29" y="78"/>
                      </a:lnTo>
                      <a:lnTo>
                        <a:pt x="29" y="73"/>
                      </a:lnTo>
                      <a:lnTo>
                        <a:pt x="29" y="68"/>
                      </a:lnTo>
                      <a:lnTo>
                        <a:pt x="29" y="63"/>
                      </a:lnTo>
                      <a:lnTo>
                        <a:pt x="24" y="58"/>
                      </a:lnTo>
                      <a:lnTo>
                        <a:pt x="24" y="54"/>
                      </a:lnTo>
                      <a:lnTo>
                        <a:pt x="19" y="49"/>
                      </a:lnTo>
                      <a:lnTo>
                        <a:pt x="14" y="49"/>
                      </a:lnTo>
                      <a:lnTo>
                        <a:pt x="9" y="44"/>
                      </a:lnTo>
                      <a:lnTo>
                        <a:pt x="4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4" y="15"/>
                      </a:lnTo>
                      <a:lnTo>
                        <a:pt x="0" y="1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29" y="15"/>
                      </a:lnTo>
                      <a:lnTo>
                        <a:pt x="33" y="20"/>
                      </a:lnTo>
                      <a:lnTo>
                        <a:pt x="38" y="20"/>
                      </a:lnTo>
                      <a:lnTo>
                        <a:pt x="43" y="25"/>
                      </a:lnTo>
                      <a:lnTo>
                        <a:pt x="48" y="25"/>
                      </a:lnTo>
                      <a:lnTo>
                        <a:pt x="58" y="25"/>
                      </a:lnTo>
                      <a:lnTo>
                        <a:pt x="62" y="25"/>
                      </a:lnTo>
                      <a:lnTo>
                        <a:pt x="67" y="29"/>
                      </a:lnTo>
                      <a:lnTo>
                        <a:pt x="77" y="29"/>
                      </a:lnTo>
                      <a:lnTo>
                        <a:pt x="82" y="29"/>
                      </a:lnTo>
                      <a:lnTo>
                        <a:pt x="86" y="29"/>
                      </a:lnTo>
                      <a:lnTo>
                        <a:pt x="96" y="29"/>
                      </a:lnTo>
                      <a:lnTo>
                        <a:pt x="101" y="29"/>
                      </a:lnTo>
                      <a:lnTo>
                        <a:pt x="106" y="29"/>
                      </a:lnTo>
                      <a:close/>
                    </a:path>
                  </a:pathLst>
                </a:custGeom>
                <a:solidFill>
                  <a:srgbClr val="B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Freeform 2342">
                  <a:extLst>
                    <a:ext uri="{FF2B5EF4-FFF2-40B4-BE49-F238E27FC236}">
                      <a16:creationId xmlns:a16="http://schemas.microsoft.com/office/drawing/2014/main" id="{AB343C90-1E94-47CD-90F7-FE7269F00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3490"/>
                  <a:ext cx="77" cy="24"/>
                </a:xfrm>
                <a:custGeom>
                  <a:avLst/>
                  <a:gdLst>
                    <a:gd name="T0" fmla="*/ 0 w 77"/>
                    <a:gd name="T1" fmla="*/ 4 h 24"/>
                    <a:gd name="T2" fmla="*/ 9 w 77"/>
                    <a:gd name="T3" fmla="*/ 4 h 24"/>
                    <a:gd name="T4" fmla="*/ 14 w 77"/>
                    <a:gd name="T5" fmla="*/ 4 h 24"/>
                    <a:gd name="T6" fmla="*/ 19 w 77"/>
                    <a:gd name="T7" fmla="*/ 4 h 24"/>
                    <a:gd name="T8" fmla="*/ 24 w 77"/>
                    <a:gd name="T9" fmla="*/ 4 h 24"/>
                    <a:gd name="T10" fmla="*/ 29 w 77"/>
                    <a:gd name="T11" fmla="*/ 0 h 24"/>
                    <a:gd name="T12" fmla="*/ 34 w 77"/>
                    <a:gd name="T13" fmla="*/ 0 h 24"/>
                    <a:gd name="T14" fmla="*/ 38 w 77"/>
                    <a:gd name="T15" fmla="*/ 0 h 24"/>
                    <a:gd name="T16" fmla="*/ 43 w 77"/>
                    <a:gd name="T17" fmla="*/ 0 h 24"/>
                    <a:gd name="T18" fmla="*/ 48 w 77"/>
                    <a:gd name="T19" fmla="*/ 0 h 24"/>
                    <a:gd name="T20" fmla="*/ 53 w 77"/>
                    <a:gd name="T21" fmla="*/ 0 h 24"/>
                    <a:gd name="T22" fmla="*/ 58 w 77"/>
                    <a:gd name="T23" fmla="*/ 4 h 24"/>
                    <a:gd name="T24" fmla="*/ 63 w 77"/>
                    <a:gd name="T25" fmla="*/ 4 h 24"/>
                    <a:gd name="T26" fmla="*/ 67 w 77"/>
                    <a:gd name="T27" fmla="*/ 9 h 24"/>
                    <a:gd name="T28" fmla="*/ 67 w 77"/>
                    <a:gd name="T29" fmla="*/ 14 h 24"/>
                    <a:gd name="T30" fmla="*/ 72 w 77"/>
                    <a:gd name="T31" fmla="*/ 19 h 24"/>
                    <a:gd name="T32" fmla="*/ 77 w 77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24"/>
                    <a:gd name="T53" fmla="*/ 77 w 77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2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14" y="4"/>
                      </a:lnTo>
                      <a:lnTo>
                        <a:pt x="19" y="4"/>
                      </a:lnTo>
                      <a:lnTo>
                        <a:pt x="24" y="4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4"/>
                      </a:lnTo>
                      <a:lnTo>
                        <a:pt x="63" y="4"/>
                      </a:lnTo>
                      <a:lnTo>
                        <a:pt x="67" y="9"/>
                      </a:lnTo>
                      <a:lnTo>
                        <a:pt x="67" y="14"/>
                      </a:lnTo>
                      <a:lnTo>
                        <a:pt x="72" y="19"/>
                      </a:lnTo>
                      <a:lnTo>
                        <a:pt x="77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" name="Freeform 2343">
                  <a:extLst>
                    <a:ext uri="{FF2B5EF4-FFF2-40B4-BE49-F238E27FC236}">
                      <a16:creationId xmlns:a16="http://schemas.microsoft.com/office/drawing/2014/main" id="{7750D084-063F-44E6-AB11-7C1749A9E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1" y="3514"/>
                  <a:ext cx="68" cy="101"/>
                </a:xfrm>
                <a:custGeom>
                  <a:avLst/>
                  <a:gdLst>
                    <a:gd name="T0" fmla="*/ 0 w 68"/>
                    <a:gd name="T1" fmla="*/ 0 h 101"/>
                    <a:gd name="T2" fmla="*/ 0 w 68"/>
                    <a:gd name="T3" fmla="*/ 9 h 101"/>
                    <a:gd name="T4" fmla="*/ 5 w 68"/>
                    <a:gd name="T5" fmla="*/ 14 h 101"/>
                    <a:gd name="T6" fmla="*/ 5 w 68"/>
                    <a:gd name="T7" fmla="*/ 24 h 101"/>
                    <a:gd name="T8" fmla="*/ 5 w 68"/>
                    <a:gd name="T9" fmla="*/ 34 h 101"/>
                    <a:gd name="T10" fmla="*/ 10 w 68"/>
                    <a:gd name="T11" fmla="*/ 38 h 101"/>
                    <a:gd name="T12" fmla="*/ 10 w 68"/>
                    <a:gd name="T13" fmla="*/ 48 h 101"/>
                    <a:gd name="T14" fmla="*/ 15 w 68"/>
                    <a:gd name="T15" fmla="*/ 58 h 101"/>
                    <a:gd name="T16" fmla="*/ 19 w 68"/>
                    <a:gd name="T17" fmla="*/ 62 h 101"/>
                    <a:gd name="T18" fmla="*/ 19 w 68"/>
                    <a:gd name="T19" fmla="*/ 72 h 101"/>
                    <a:gd name="T20" fmla="*/ 24 w 68"/>
                    <a:gd name="T21" fmla="*/ 77 h 101"/>
                    <a:gd name="T22" fmla="*/ 29 w 68"/>
                    <a:gd name="T23" fmla="*/ 82 h 101"/>
                    <a:gd name="T24" fmla="*/ 34 w 68"/>
                    <a:gd name="T25" fmla="*/ 87 h 101"/>
                    <a:gd name="T26" fmla="*/ 44 w 68"/>
                    <a:gd name="T27" fmla="*/ 91 h 101"/>
                    <a:gd name="T28" fmla="*/ 48 w 68"/>
                    <a:gd name="T29" fmla="*/ 96 h 101"/>
                    <a:gd name="T30" fmla="*/ 58 w 68"/>
                    <a:gd name="T31" fmla="*/ 101 h 101"/>
                    <a:gd name="T32" fmla="*/ 68 w 68"/>
                    <a:gd name="T33" fmla="*/ 101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101"/>
                    <a:gd name="T53" fmla="*/ 68 w 68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101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5" y="24"/>
                      </a:lnTo>
                      <a:lnTo>
                        <a:pt x="5" y="34"/>
                      </a:lnTo>
                      <a:lnTo>
                        <a:pt x="10" y="38"/>
                      </a:lnTo>
                      <a:lnTo>
                        <a:pt x="10" y="48"/>
                      </a:lnTo>
                      <a:lnTo>
                        <a:pt x="15" y="58"/>
                      </a:lnTo>
                      <a:lnTo>
                        <a:pt x="19" y="62"/>
                      </a:lnTo>
                      <a:lnTo>
                        <a:pt x="19" y="72"/>
                      </a:lnTo>
                      <a:lnTo>
                        <a:pt x="24" y="77"/>
                      </a:lnTo>
                      <a:lnTo>
                        <a:pt x="29" y="82"/>
                      </a:lnTo>
                      <a:lnTo>
                        <a:pt x="34" y="87"/>
                      </a:lnTo>
                      <a:lnTo>
                        <a:pt x="44" y="91"/>
                      </a:lnTo>
                      <a:lnTo>
                        <a:pt x="48" y="96"/>
                      </a:lnTo>
                      <a:lnTo>
                        <a:pt x="58" y="101"/>
                      </a:lnTo>
                      <a:lnTo>
                        <a:pt x="68" y="1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" name="Freeform 2344">
                  <a:extLst>
                    <a:ext uri="{FF2B5EF4-FFF2-40B4-BE49-F238E27FC236}">
                      <a16:creationId xmlns:a16="http://schemas.microsoft.com/office/drawing/2014/main" id="{30E13746-B579-4403-881D-C0B592700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9" y="3615"/>
                  <a:ext cx="62" cy="19"/>
                </a:xfrm>
                <a:custGeom>
                  <a:avLst/>
                  <a:gdLst>
                    <a:gd name="T0" fmla="*/ 0 w 62"/>
                    <a:gd name="T1" fmla="*/ 0 h 19"/>
                    <a:gd name="T2" fmla="*/ 4 w 62"/>
                    <a:gd name="T3" fmla="*/ 0 h 19"/>
                    <a:gd name="T4" fmla="*/ 9 w 62"/>
                    <a:gd name="T5" fmla="*/ 5 h 19"/>
                    <a:gd name="T6" fmla="*/ 9 w 62"/>
                    <a:gd name="T7" fmla="*/ 5 h 19"/>
                    <a:gd name="T8" fmla="*/ 14 w 62"/>
                    <a:gd name="T9" fmla="*/ 5 h 19"/>
                    <a:gd name="T10" fmla="*/ 19 w 62"/>
                    <a:gd name="T11" fmla="*/ 5 h 19"/>
                    <a:gd name="T12" fmla="*/ 24 w 62"/>
                    <a:gd name="T13" fmla="*/ 10 h 19"/>
                    <a:gd name="T14" fmla="*/ 29 w 62"/>
                    <a:gd name="T15" fmla="*/ 10 h 19"/>
                    <a:gd name="T16" fmla="*/ 29 w 62"/>
                    <a:gd name="T17" fmla="*/ 10 h 19"/>
                    <a:gd name="T18" fmla="*/ 33 w 62"/>
                    <a:gd name="T19" fmla="*/ 10 h 19"/>
                    <a:gd name="T20" fmla="*/ 38 w 62"/>
                    <a:gd name="T21" fmla="*/ 10 h 19"/>
                    <a:gd name="T22" fmla="*/ 43 w 62"/>
                    <a:gd name="T23" fmla="*/ 15 h 19"/>
                    <a:gd name="T24" fmla="*/ 43 w 62"/>
                    <a:gd name="T25" fmla="*/ 15 h 19"/>
                    <a:gd name="T26" fmla="*/ 48 w 62"/>
                    <a:gd name="T27" fmla="*/ 15 h 19"/>
                    <a:gd name="T28" fmla="*/ 53 w 62"/>
                    <a:gd name="T29" fmla="*/ 15 h 19"/>
                    <a:gd name="T30" fmla="*/ 58 w 62"/>
                    <a:gd name="T31" fmla="*/ 19 h 19"/>
                    <a:gd name="T32" fmla="*/ 62 w 62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2"/>
                    <a:gd name="T52" fmla="*/ 0 h 19"/>
                    <a:gd name="T53" fmla="*/ 62 w 62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2" h="1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8" y="10"/>
                      </a:lnTo>
                      <a:lnTo>
                        <a:pt x="43" y="15"/>
                      </a:lnTo>
                      <a:lnTo>
                        <a:pt x="48" y="15"/>
                      </a:lnTo>
                      <a:lnTo>
                        <a:pt x="53" y="15"/>
                      </a:lnTo>
                      <a:lnTo>
                        <a:pt x="58" y="19"/>
                      </a:lnTo>
                      <a:lnTo>
                        <a:pt x="62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Freeform 2345">
                  <a:extLst>
                    <a:ext uri="{FF2B5EF4-FFF2-40B4-BE49-F238E27FC236}">
                      <a16:creationId xmlns:a16="http://schemas.microsoft.com/office/drawing/2014/main" id="{AE8A474D-CB28-4AEF-9253-F4EE0F3AF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" y="3634"/>
                  <a:ext cx="67" cy="63"/>
                </a:xfrm>
                <a:custGeom>
                  <a:avLst/>
                  <a:gdLst>
                    <a:gd name="T0" fmla="*/ 67 w 67"/>
                    <a:gd name="T1" fmla="*/ 0 h 63"/>
                    <a:gd name="T2" fmla="*/ 63 w 67"/>
                    <a:gd name="T3" fmla="*/ 5 h 63"/>
                    <a:gd name="T4" fmla="*/ 58 w 67"/>
                    <a:gd name="T5" fmla="*/ 10 h 63"/>
                    <a:gd name="T6" fmla="*/ 53 w 67"/>
                    <a:gd name="T7" fmla="*/ 10 h 63"/>
                    <a:gd name="T8" fmla="*/ 48 w 67"/>
                    <a:gd name="T9" fmla="*/ 15 h 63"/>
                    <a:gd name="T10" fmla="*/ 43 w 67"/>
                    <a:gd name="T11" fmla="*/ 15 h 63"/>
                    <a:gd name="T12" fmla="*/ 38 w 67"/>
                    <a:gd name="T13" fmla="*/ 20 h 63"/>
                    <a:gd name="T14" fmla="*/ 34 w 67"/>
                    <a:gd name="T15" fmla="*/ 25 h 63"/>
                    <a:gd name="T16" fmla="*/ 29 w 67"/>
                    <a:gd name="T17" fmla="*/ 25 h 63"/>
                    <a:gd name="T18" fmla="*/ 24 w 67"/>
                    <a:gd name="T19" fmla="*/ 29 h 63"/>
                    <a:gd name="T20" fmla="*/ 19 w 67"/>
                    <a:gd name="T21" fmla="*/ 34 h 63"/>
                    <a:gd name="T22" fmla="*/ 14 w 67"/>
                    <a:gd name="T23" fmla="*/ 39 h 63"/>
                    <a:gd name="T24" fmla="*/ 9 w 67"/>
                    <a:gd name="T25" fmla="*/ 44 h 63"/>
                    <a:gd name="T26" fmla="*/ 5 w 67"/>
                    <a:gd name="T27" fmla="*/ 44 h 63"/>
                    <a:gd name="T28" fmla="*/ 5 w 67"/>
                    <a:gd name="T29" fmla="*/ 49 h 63"/>
                    <a:gd name="T30" fmla="*/ 0 w 67"/>
                    <a:gd name="T31" fmla="*/ 54 h 63"/>
                    <a:gd name="T32" fmla="*/ 0 w 67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63"/>
                    <a:gd name="T53" fmla="*/ 67 w 67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63">
                      <a:moveTo>
                        <a:pt x="67" y="0"/>
                      </a:moveTo>
                      <a:lnTo>
                        <a:pt x="63" y="5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8" y="15"/>
                      </a:lnTo>
                      <a:lnTo>
                        <a:pt x="43" y="15"/>
                      </a:lnTo>
                      <a:lnTo>
                        <a:pt x="38" y="20"/>
                      </a:lnTo>
                      <a:lnTo>
                        <a:pt x="34" y="25"/>
                      </a:lnTo>
                      <a:lnTo>
                        <a:pt x="29" y="25"/>
                      </a:lnTo>
                      <a:lnTo>
                        <a:pt x="24" y="29"/>
                      </a:lnTo>
                      <a:lnTo>
                        <a:pt x="19" y="34"/>
                      </a:lnTo>
                      <a:lnTo>
                        <a:pt x="14" y="39"/>
                      </a:lnTo>
                      <a:lnTo>
                        <a:pt x="9" y="44"/>
                      </a:lnTo>
                      <a:lnTo>
                        <a:pt x="5" y="44"/>
                      </a:lnTo>
                      <a:lnTo>
                        <a:pt x="5" y="49"/>
                      </a:lnTo>
                      <a:lnTo>
                        <a:pt x="0" y="54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Line 2346">
                  <a:extLst>
                    <a:ext uri="{FF2B5EF4-FFF2-40B4-BE49-F238E27FC236}">
                      <a16:creationId xmlns:a16="http://schemas.microsoft.com/office/drawing/2014/main" id="{9CE64116-E714-4DD5-9213-9DDC9681DB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84" y="3697"/>
                  <a:ext cx="10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" name="Freeform 2347">
                  <a:extLst>
                    <a:ext uri="{FF2B5EF4-FFF2-40B4-BE49-F238E27FC236}">
                      <a16:creationId xmlns:a16="http://schemas.microsoft.com/office/drawing/2014/main" id="{347217BE-48B1-4176-B6FC-F1E35262B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6" y="3668"/>
                  <a:ext cx="178" cy="34"/>
                </a:xfrm>
                <a:custGeom>
                  <a:avLst/>
                  <a:gdLst>
                    <a:gd name="T0" fmla="*/ 178 w 178"/>
                    <a:gd name="T1" fmla="*/ 34 h 34"/>
                    <a:gd name="T2" fmla="*/ 169 w 178"/>
                    <a:gd name="T3" fmla="*/ 34 h 34"/>
                    <a:gd name="T4" fmla="*/ 154 w 178"/>
                    <a:gd name="T5" fmla="*/ 29 h 34"/>
                    <a:gd name="T6" fmla="*/ 144 w 178"/>
                    <a:gd name="T7" fmla="*/ 29 h 34"/>
                    <a:gd name="T8" fmla="*/ 135 w 178"/>
                    <a:gd name="T9" fmla="*/ 29 h 34"/>
                    <a:gd name="T10" fmla="*/ 120 w 178"/>
                    <a:gd name="T11" fmla="*/ 29 h 34"/>
                    <a:gd name="T12" fmla="*/ 111 w 178"/>
                    <a:gd name="T13" fmla="*/ 24 h 34"/>
                    <a:gd name="T14" fmla="*/ 101 w 178"/>
                    <a:gd name="T15" fmla="*/ 24 h 34"/>
                    <a:gd name="T16" fmla="*/ 86 w 178"/>
                    <a:gd name="T17" fmla="*/ 20 h 34"/>
                    <a:gd name="T18" fmla="*/ 77 w 178"/>
                    <a:gd name="T19" fmla="*/ 20 h 34"/>
                    <a:gd name="T20" fmla="*/ 67 w 178"/>
                    <a:gd name="T21" fmla="*/ 15 h 34"/>
                    <a:gd name="T22" fmla="*/ 53 w 178"/>
                    <a:gd name="T23" fmla="*/ 15 h 34"/>
                    <a:gd name="T24" fmla="*/ 43 w 178"/>
                    <a:gd name="T25" fmla="*/ 10 h 34"/>
                    <a:gd name="T26" fmla="*/ 33 w 178"/>
                    <a:gd name="T27" fmla="*/ 10 h 34"/>
                    <a:gd name="T28" fmla="*/ 19 w 178"/>
                    <a:gd name="T29" fmla="*/ 5 h 34"/>
                    <a:gd name="T30" fmla="*/ 9 w 178"/>
                    <a:gd name="T31" fmla="*/ 5 h 34"/>
                    <a:gd name="T32" fmla="*/ 0 w 178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34"/>
                    <a:gd name="T53" fmla="*/ 178 w 17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34">
                      <a:moveTo>
                        <a:pt x="178" y="34"/>
                      </a:moveTo>
                      <a:lnTo>
                        <a:pt x="169" y="34"/>
                      </a:lnTo>
                      <a:lnTo>
                        <a:pt x="154" y="29"/>
                      </a:lnTo>
                      <a:lnTo>
                        <a:pt x="144" y="29"/>
                      </a:lnTo>
                      <a:lnTo>
                        <a:pt x="135" y="29"/>
                      </a:lnTo>
                      <a:lnTo>
                        <a:pt x="120" y="29"/>
                      </a:lnTo>
                      <a:lnTo>
                        <a:pt x="111" y="24"/>
                      </a:lnTo>
                      <a:lnTo>
                        <a:pt x="101" y="24"/>
                      </a:lnTo>
                      <a:lnTo>
                        <a:pt x="86" y="20"/>
                      </a:lnTo>
                      <a:lnTo>
                        <a:pt x="77" y="20"/>
                      </a:lnTo>
                      <a:lnTo>
                        <a:pt x="67" y="15"/>
                      </a:lnTo>
                      <a:lnTo>
                        <a:pt x="53" y="15"/>
                      </a:lnTo>
                      <a:lnTo>
                        <a:pt x="43" y="10"/>
                      </a:lnTo>
                      <a:lnTo>
                        <a:pt x="33" y="10"/>
                      </a:lnTo>
                      <a:lnTo>
                        <a:pt x="19" y="5"/>
                      </a:lnTo>
                      <a:lnTo>
                        <a:pt x="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" name="Freeform 2348">
                  <a:extLst>
                    <a:ext uri="{FF2B5EF4-FFF2-40B4-BE49-F238E27FC236}">
                      <a16:creationId xmlns:a16="http://schemas.microsoft.com/office/drawing/2014/main" id="{97106046-E846-4C7A-8A2A-5A6345EB2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3610"/>
                  <a:ext cx="44" cy="58"/>
                </a:xfrm>
                <a:custGeom>
                  <a:avLst/>
                  <a:gdLst>
                    <a:gd name="T0" fmla="*/ 44 w 44"/>
                    <a:gd name="T1" fmla="*/ 58 h 58"/>
                    <a:gd name="T2" fmla="*/ 39 w 44"/>
                    <a:gd name="T3" fmla="*/ 58 h 58"/>
                    <a:gd name="T4" fmla="*/ 34 w 44"/>
                    <a:gd name="T5" fmla="*/ 53 h 58"/>
                    <a:gd name="T6" fmla="*/ 29 w 44"/>
                    <a:gd name="T7" fmla="*/ 53 h 58"/>
                    <a:gd name="T8" fmla="*/ 24 w 44"/>
                    <a:gd name="T9" fmla="*/ 49 h 58"/>
                    <a:gd name="T10" fmla="*/ 19 w 44"/>
                    <a:gd name="T11" fmla="*/ 49 h 58"/>
                    <a:gd name="T12" fmla="*/ 15 w 44"/>
                    <a:gd name="T13" fmla="*/ 44 h 58"/>
                    <a:gd name="T14" fmla="*/ 15 w 44"/>
                    <a:gd name="T15" fmla="*/ 44 h 58"/>
                    <a:gd name="T16" fmla="*/ 10 w 44"/>
                    <a:gd name="T17" fmla="*/ 39 h 58"/>
                    <a:gd name="T18" fmla="*/ 5 w 44"/>
                    <a:gd name="T19" fmla="*/ 34 h 58"/>
                    <a:gd name="T20" fmla="*/ 5 w 44"/>
                    <a:gd name="T21" fmla="*/ 34 h 58"/>
                    <a:gd name="T22" fmla="*/ 0 w 44"/>
                    <a:gd name="T23" fmla="*/ 29 h 58"/>
                    <a:gd name="T24" fmla="*/ 0 w 44"/>
                    <a:gd name="T25" fmla="*/ 24 h 58"/>
                    <a:gd name="T26" fmla="*/ 0 w 44"/>
                    <a:gd name="T27" fmla="*/ 20 h 58"/>
                    <a:gd name="T28" fmla="*/ 0 w 44"/>
                    <a:gd name="T29" fmla="*/ 15 h 58"/>
                    <a:gd name="T30" fmla="*/ 0 w 44"/>
                    <a:gd name="T31" fmla="*/ 10 h 58"/>
                    <a:gd name="T32" fmla="*/ 5 w 44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4"/>
                    <a:gd name="T52" fmla="*/ 0 h 58"/>
                    <a:gd name="T53" fmla="*/ 44 w 44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4" h="58">
                      <a:moveTo>
                        <a:pt x="44" y="58"/>
                      </a:moveTo>
                      <a:lnTo>
                        <a:pt x="39" y="58"/>
                      </a:lnTo>
                      <a:lnTo>
                        <a:pt x="34" y="53"/>
                      </a:lnTo>
                      <a:lnTo>
                        <a:pt x="29" y="53"/>
                      </a:lnTo>
                      <a:lnTo>
                        <a:pt x="24" y="49"/>
                      </a:lnTo>
                      <a:lnTo>
                        <a:pt x="19" y="49"/>
                      </a:lnTo>
                      <a:lnTo>
                        <a:pt x="15" y="44"/>
                      </a:lnTo>
                      <a:lnTo>
                        <a:pt x="10" y="39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Freeform 2349">
                  <a:extLst>
                    <a:ext uri="{FF2B5EF4-FFF2-40B4-BE49-F238E27FC236}">
                      <a16:creationId xmlns:a16="http://schemas.microsoft.com/office/drawing/2014/main" id="{F57B8C41-E7B3-424B-A801-A8BF1AE09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7" y="3528"/>
                  <a:ext cx="10" cy="82"/>
                </a:xfrm>
                <a:custGeom>
                  <a:avLst/>
                  <a:gdLst>
                    <a:gd name="T0" fmla="*/ 0 w 10"/>
                    <a:gd name="T1" fmla="*/ 82 h 82"/>
                    <a:gd name="T2" fmla="*/ 0 w 10"/>
                    <a:gd name="T3" fmla="*/ 77 h 82"/>
                    <a:gd name="T4" fmla="*/ 0 w 10"/>
                    <a:gd name="T5" fmla="*/ 73 h 82"/>
                    <a:gd name="T6" fmla="*/ 5 w 10"/>
                    <a:gd name="T7" fmla="*/ 68 h 82"/>
                    <a:gd name="T8" fmla="*/ 5 w 10"/>
                    <a:gd name="T9" fmla="*/ 63 h 82"/>
                    <a:gd name="T10" fmla="*/ 5 w 10"/>
                    <a:gd name="T11" fmla="*/ 58 h 82"/>
                    <a:gd name="T12" fmla="*/ 5 w 10"/>
                    <a:gd name="T13" fmla="*/ 53 h 82"/>
                    <a:gd name="T14" fmla="*/ 5 w 10"/>
                    <a:gd name="T15" fmla="*/ 48 h 82"/>
                    <a:gd name="T16" fmla="*/ 10 w 10"/>
                    <a:gd name="T17" fmla="*/ 44 h 82"/>
                    <a:gd name="T18" fmla="*/ 10 w 10"/>
                    <a:gd name="T19" fmla="*/ 39 h 82"/>
                    <a:gd name="T20" fmla="*/ 10 w 10"/>
                    <a:gd name="T21" fmla="*/ 34 h 82"/>
                    <a:gd name="T22" fmla="*/ 10 w 10"/>
                    <a:gd name="T23" fmla="*/ 24 h 82"/>
                    <a:gd name="T24" fmla="*/ 10 w 10"/>
                    <a:gd name="T25" fmla="*/ 20 h 82"/>
                    <a:gd name="T26" fmla="*/ 10 w 10"/>
                    <a:gd name="T27" fmla="*/ 15 h 82"/>
                    <a:gd name="T28" fmla="*/ 10 w 10"/>
                    <a:gd name="T29" fmla="*/ 10 h 82"/>
                    <a:gd name="T30" fmla="*/ 10 w 10"/>
                    <a:gd name="T31" fmla="*/ 5 h 82"/>
                    <a:gd name="T32" fmla="*/ 10 w 10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82"/>
                    <a:gd name="T53" fmla="*/ 10 w 10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82">
                      <a:moveTo>
                        <a:pt x="0" y="82"/>
                      </a:move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10" y="44"/>
                      </a:lnTo>
                      <a:lnTo>
                        <a:pt x="10" y="39"/>
                      </a:lnTo>
                      <a:lnTo>
                        <a:pt x="10" y="34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Freeform 2350">
                  <a:extLst>
                    <a:ext uri="{FF2B5EF4-FFF2-40B4-BE49-F238E27FC236}">
                      <a16:creationId xmlns:a16="http://schemas.microsoft.com/office/drawing/2014/main" id="{B38D7E70-440C-4DF9-ADB1-9326C2C2B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3480"/>
                  <a:ext cx="29" cy="48"/>
                </a:xfrm>
                <a:custGeom>
                  <a:avLst/>
                  <a:gdLst>
                    <a:gd name="T0" fmla="*/ 29 w 29"/>
                    <a:gd name="T1" fmla="*/ 48 h 48"/>
                    <a:gd name="T2" fmla="*/ 24 w 29"/>
                    <a:gd name="T3" fmla="*/ 43 h 48"/>
                    <a:gd name="T4" fmla="*/ 24 w 29"/>
                    <a:gd name="T5" fmla="*/ 43 h 48"/>
                    <a:gd name="T6" fmla="*/ 24 w 29"/>
                    <a:gd name="T7" fmla="*/ 39 h 48"/>
                    <a:gd name="T8" fmla="*/ 19 w 29"/>
                    <a:gd name="T9" fmla="*/ 34 h 48"/>
                    <a:gd name="T10" fmla="*/ 14 w 29"/>
                    <a:gd name="T11" fmla="*/ 34 h 48"/>
                    <a:gd name="T12" fmla="*/ 14 w 29"/>
                    <a:gd name="T13" fmla="*/ 34 h 48"/>
                    <a:gd name="T14" fmla="*/ 9 w 29"/>
                    <a:gd name="T15" fmla="*/ 29 h 48"/>
                    <a:gd name="T16" fmla="*/ 9 w 29"/>
                    <a:gd name="T17" fmla="*/ 29 h 48"/>
                    <a:gd name="T18" fmla="*/ 4 w 29"/>
                    <a:gd name="T19" fmla="*/ 24 h 48"/>
                    <a:gd name="T20" fmla="*/ 4 w 29"/>
                    <a:gd name="T21" fmla="*/ 24 h 48"/>
                    <a:gd name="T22" fmla="*/ 0 w 29"/>
                    <a:gd name="T23" fmla="*/ 19 h 48"/>
                    <a:gd name="T24" fmla="*/ 0 w 29"/>
                    <a:gd name="T25" fmla="*/ 14 h 48"/>
                    <a:gd name="T26" fmla="*/ 0 w 29"/>
                    <a:gd name="T27" fmla="*/ 14 h 48"/>
                    <a:gd name="T28" fmla="*/ 0 w 29"/>
                    <a:gd name="T29" fmla="*/ 10 h 48"/>
                    <a:gd name="T30" fmla="*/ 0 w 29"/>
                    <a:gd name="T31" fmla="*/ 5 h 48"/>
                    <a:gd name="T32" fmla="*/ 4 w 29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48"/>
                    <a:gd name="T53" fmla="*/ 29 w 29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48">
                      <a:moveTo>
                        <a:pt x="29" y="48"/>
                      </a:moveTo>
                      <a:lnTo>
                        <a:pt x="24" y="43"/>
                      </a:lnTo>
                      <a:lnTo>
                        <a:pt x="24" y="39"/>
                      </a:lnTo>
                      <a:lnTo>
                        <a:pt x="19" y="34"/>
                      </a:lnTo>
                      <a:lnTo>
                        <a:pt x="14" y="34"/>
                      </a:lnTo>
                      <a:lnTo>
                        <a:pt x="9" y="29"/>
                      </a:lnTo>
                      <a:lnTo>
                        <a:pt x="4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Line 2351">
                  <a:extLst>
                    <a:ext uri="{FF2B5EF4-FFF2-40B4-BE49-F238E27FC236}">
                      <a16:creationId xmlns:a16="http://schemas.microsoft.com/office/drawing/2014/main" id="{3B6E9F0E-D93A-49AA-A6B2-3D2B600FE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8" y="3470"/>
                  <a:ext cx="14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" name="Freeform 2352">
                  <a:extLst>
                    <a:ext uri="{FF2B5EF4-FFF2-40B4-BE49-F238E27FC236}">
                      <a16:creationId xmlns:a16="http://schemas.microsoft.com/office/drawing/2014/main" id="{AE7FD198-686F-4E0A-A828-6537327FE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3465"/>
                  <a:ext cx="92" cy="29"/>
                </a:xfrm>
                <a:custGeom>
                  <a:avLst/>
                  <a:gdLst>
                    <a:gd name="T0" fmla="*/ 0 w 92"/>
                    <a:gd name="T1" fmla="*/ 0 h 29"/>
                    <a:gd name="T2" fmla="*/ 5 w 92"/>
                    <a:gd name="T3" fmla="*/ 5 h 29"/>
                    <a:gd name="T4" fmla="*/ 5 w 92"/>
                    <a:gd name="T5" fmla="*/ 10 h 29"/>
                    <a:gd name="T6" fmla="*/ 15 w 92"/>
                    <a:gd name="T7" fmla="*/ 15 h 29"/>
                    <a:gd name="T8" fmla="*/ 19 w 92"/>
                    <a:gd name="T9" fmla="*/ 20 h 29"/>
                    <a:gd name="T10" fmla="*/ 24 w 92"/>
                    <a:gd name="T11" fmla="*/ 20 h 29"/>
                    <a:gd name="T12" fmla="*/ 29 w 92"/>
                    <a:gd name="T13" fmla="*/ 25 h 29"/>
                    <a:gd name="T14" fmla="*/ 34 w 92"/>
                    <a:gd name="T15" fmla="*/ 25 h 29"/>
                    <a:gd name="T16" fmla="*/ 44 w 92"/>
                    <a:gd name="T17" fmla="*/ 25 h 29"/>
                    <a:gd name="T18" fmla="*/ 48 w 92"/>
                    <a:gd name="T19" fmla="*/ 25 h 29"/>
                    <a:gd name="T20" fmla="*/ 53 w 92"/>
                    <a:gd name="T21" fmla="*/ 29 h 29"/>
                    <a:gd name="T22" fmla="*/ 63 w 92"/>
                    <a:gd name="T23" fmla="*/ 29 h 29"/>
                    <a:gd name="T24" fmla="*/ 68 w 92"/>
                    <a:gd name="T25" fmla="*/ 29 h 29"/>
                    <a:gd name="T26" fmla="*/ 72 w 92"/>
                    <a:gd name="T27" fmla="*/ 29 h 29"/>
                    <a:gd name="T28" fmla="*/ 82 w 92"/>
                    <a:gd name="T29" fmla="*/ 29 h 29"/>
                    <a:gd name="T30" fmla="*/ 87 w 92"/>
                    <a:gd name="T31" fmla="*/ 29 h 29"/>
                    <a:gd name="T32" fmla="*/ 92 w 92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2"/>
                    <a:gd name="T52" fmla="*/ 0 h 29"/>
                    <a:gd name="T53" fmla="*/ 92 w 92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2" h="29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15" y="15"/>
                      </a:lnTo>
                      <a:lnTo>
                        <a:pt x="19" y="20"/>
                      </a:lnTo>
                      <a:lnTo>
                        <a:pt x="24" y="20"/>
                      </a:lnTo>
                      <a:lnTo>
                        <a:pt x="29" y="25"/>
                      </a:lnTo>
                      <a:lnTo>
                        <a:pt x="34" y="25"/>
                      </a:lnTo>
                      <a:lnTo>
                        <a:pt x="44" y="25"/>
                      </a:lnTo>
                      <a:lnTo>
                        <a:pt x="48" y="25"/>
                      </a:lnTo>
                      <a:lnTo>
                        <a:pt x="53" y="29"/>
                      </a:lnTo>
                      <a:lnTo>
                        <a:pt x="63" y="29"/>
                      </a:lnTo>
                      <a:lnTo>
                        <a:pt x="68" y="29"/>
                      </a:lnTo>
                      <a:lnTo>
                        <a:pt x="72" y="29"/>
                      </a:lnTo>
                      <a:lnTo>
                        <a:pt x="82" y="29"/>
                      </a:lnTo>
                      <a:lnTo>
                        <a:pt x="87" y="29"/>
                      </a:lnTo>
                      <a:lnTo>
                        <a:pt x="92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" name="Freeform 2353">
                  <a:extLst>
                    <a:ext uri="{FF2B5EF4-FFF2-40B4-BE49-F238E27FC236}">
                      <a16:creationId xmlns:a16="http://schemas.microsoft.com/office/drawing/2014/main" id="{C0B5526E-D447-4777-AACB-83D718862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3475"/>
                  <a:ext cx="14" cy="5"/>
                </a:xfrm>
                <a:custGeom>
                  <a:avLst/>
                  <a:gdLst>
                    <a:gd name="T0" fmla="*/ 14 w 14"/>
                    <a:gd name="T1" fmla="*/ 0 h 5"/>
                    <a:gd name="T2" fmla="*/ 14 w 14"/>
                    <a:gd name="T3" fmla="*/ 0 h 5"/>
                    <a:gd name="T4" fmla="*/ 14 w 14"/>
                    <a:gd name="T5" fmla="*/ 0 h 5"/>
                    <a:gd name="T6" fmla="*/ 14 w 14"/>
                    <a:gd name="T7" fmla="*/ 5 h 5"/>
                    <a:gd name="T8" fmla="*/ 14 w 14"/>
                    <a:gd name="T9" fmla="*/ 5 h 5"/>
                    <a:gd name="T10" fmla="*/ 14 w 14"/>
                    <a:gd name="T11" fmla="*/ 5 h 5"/>
                    <a:gd name="T12" fmla="*/ 9 w 14"/>
                    <a:gd name="T13" fmla="*/ 5 h 5"/>
                    <a:gd name="T14" fmla="*/ 9 w 14"/>
                    <a:gd name="T15" fmla="*/ 5 h 5"/>
                    <a:gd name="T16" fmla="*/ 9 w 14"/>
                    <a:gd name="T17" fmla="*/ 5 h 5"/>
                    <a:gd name="T18" fmla="*/ 9 w 14"/>
                    <a:gd name="T19" fmla="*/ 5 h 5"/>
                    <a:gd name="T20" fmla="*/ 9 w 14"/>
                    <a:gd name="T21" fmla="*/ 5 h 5"/>
                    <a:gd name="T22" fmla="*/ 4 w 14"/>
                    <a:gd name="T23" fmla="*/ 5 h 5"/>
                    <a:gd name="T24" fmla="*/ 4 w 14"/>
                    <a:gd name="T25" fmla="*/ 5 h 5"/>
                    <a:gd name="T26" fmla="*/ 4 w 14"/>
                    <a:gd name="T27" fmla="*/ 5 h 5"/>
                    <a:gd name="T28" fmla="*/ 4 w 14"/>
                    <a:gd name="T29" fmla="*/ 5 h 5"/>
                    <a:gd name="T30" fmla="*/ 4 w 14"/>
                    <a:gd name="T31" fmla="*/ 5 h 5"/>
                    <a:gd name="T32" fmla="*/ 0 w 14"/>
                    <a:gd name="T33" fmla="*/ 5 h 5"/>
                    <a:gd name="T34" fmla="*/ 0 w 14"/>
                    <a:gd name="T35" fmla="*/ 5 h 5"/>
                    <a:gd name="T36" fmla="*/ 0 w 14"/>
                    <a:gd name="T37" fmla="*/ 0 h 5"/>
                    <a:gd name="T38" fmla="*/ 14 w 14"/>
                    <a:gd name="T39" fmla="*/ 0 h 5"/>
                    <a:gd name="T40" fmla="*/ 14 w 14"/>
                    <a:gd name="T41" fmla="*/ 0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"/>
                    <a:gd name="T64" fmla="*/ 0 h 5"/>
                    <a:gd name="T65" fmla="*/ 14 w 14"/>
                    <a:gd name="T66" fmla="*/ 5 h 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" h="5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" name="Freeform 2354">
                  <a:extLst>
                    <a:ext uri="{FF2B5EF4-FFF2-40B4-BE49-F238E27FC236}">
                      <a16:creationId xmlns:a16="http://schemas.microsoft.com/office/drawing/2014/main" id="{9A999A80-5604-4E6B-A669-1FE9143E90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3475"/>
                  <a:ext cx="14" cy="5"/>
                </a:xfrm>
                <a:custGeom>
                  <a:avLst/>
                  <a:gdLst>
                    <a:gd name="T0" fmla="*/ 14 w 14"/>
                    <a:gd name="T1" fmla="*/ 0 h 5"/>
                    <a:gd name="T2" fmla="*/ 14 w 14"/>
                    <a:gd name="T3" fmla="*/ 0 h 5"/>
                    <a:gd name="T4" fmla="*/ 14 w 14"/>
                    <a:gd name="T5" fmla="*/ 0 h 5"/>
                    <a:gd name="T6" fmla="*/ 14 w 14"/>
                    <a:gd name="T7" fmla="*/ 5 h 5"/>
                    <a:gd name="T8" fmla="*/ 14 w 14"/>
                    <a:gd name="T9" fmla="*/ 5 h 5"/>
                    <a:gd name="T10" fmla="*/ 14 w 14"/>
                    <a:gd name="T11" fmla="*/ 5 h 5"/>
                    <a:gd name="T12" fmla="*/ 9 w 14"/>
                    <a:gd name="T13" fmla="*/ 5 h 5"/>
                    <a:gd name="T14" fmla="*/ 9 w 14"/>
                    <a:gd name="T15" fmla="*/ 5 h 5"/>
                    <a:gd name="T16" fmla="*/ 9 w 14"/>
                    <a:gd name="T17" fmla="*/ 5 h 5"/>
                    <a:gd name="T18" fmla="*/ 9 w 14"/>
                    <a:gd name="T19" fmla="*/ 5 h 5"/>
                    <a:gd name="T20" fmla="*/ 9 w 14"/>
                    <a:gd name="T21" fmla="*/ 5 h 5"/>
                    <a:gd name="T22" fmla="*/ 4 w 14"/>
                    <a:gd name="T23" fmla="*/ 5 h 5"/>
                    <a:gd name="T24" fmla="*/ 4 w 14"/>
                    <a:gd name="T25" fmla="*/ 5 h 5"/>
                    <a:gd name="T26" fmla="*/ 4 w 14"/>
                    <a:gd name="T27" fmla="*/ 5 h 5"/>
                    <a:gd name="T28" fmla="*/ 4 w 14"/>
                    <a:gd name="T29" fmla="*/ 5 h 5"/>
                    <a:gd name="T30" fmla="*/ 4 w 14"/>
                    <a:gd name="T31" fmla="*/ 5 h 5"/>
                    <a:gd name="T32" fmla="*/ 0 w 14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"/>
                    <a:gd name="T53" fmla="*/ 14 w 1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" name="Freeform 2355">
                  <a:extLst>
                    <a:ext uri="{FF2B5EF4-FFF2-40B4-BE49-F238E27FC236}">
                      <a16:creationId xmlns:a16="http://schemas.microsoft.com/office/drawing/2014/main" id="{5E4DF4E9-D9DD-45D9-80B3-1A533BA09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3475"/>
                  <a:ext cx="14" cy="5"/>
                </a:xfrm>
                <a:custGeom>
                  <a:avLst/>
                  <a:gdLst>
                    <a:gd name="T0" fmla="*/ 0 w 14"/>
                    <a:gd name="T1" fmla="*/ 5 h 5"/>
                    <a:gd name="T2" fmla="*/ 0 w 14"/>
                    <a:gd name="T3" fmla="*/ 0 h 5"/>
                    <a:gd name="T4" fmla="*/ 14 w 14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5"/>
                    <a:gd name="T11" fmla="*/ 14 w 1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" name="Freeform 2356">
                  <a:extLst>
                    <a:ext uri="{FF2B5EF4-FFF2-40B4-BE49-F238E27FC236}">
                      <a16:creationId xmlns:a16="http://schemas.microsoft.com/office/drawing/2014/main" id="{13B35401-9FE4-4C88-9931-BC829B52B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3480"/>
                  <a:ext cx="155" cy="222"/>
                </a:xfrm>
                <a:custGeom>
                  <a:avLst/>
                  <a:gdLst>
                    <a:gd name="T0" fmla="*/ 58 w 155"/>
                    <a:gd name="T1" fmla="*/ 10 h 222"/>
                    <a:gd name="T2" fmla="*/ 58 w 155"/>
                    <a:gd name="T3" fmla="*/ 10 h 222"/>
                    <a:gd name="T4" fmla="*/ 53 w 155"/>
                    <a:gd name="T5" fmla="*/ 14 h 222"/>
                    <a:gd name="T6" fmla="*/ 53 w 155"/>
                    <a:gd name="T7" fmla="*/ 14 h 222"/>
                    <a:gd name="T8" fmla="*/ 53 w 155"/>
                    <a:gd name="T9" fmla="*/ 19 h 222"/>
                    <a:gd name="T10" fmla="*/ 58 w 155"/>
                    <a:gd name="T11" fmla="*/ 24 h 222"/>
                    <a:gd name="T12" fmla="*/ 73 w 155"/>
                    <a:gd name="T13" fmla="*/ 34 h 222"/>
                    <a:gd name="T14" fmla="*/ 87 w 155"/>
                    <a:gd name="T15" fmla="*/ 43 h 222"/>
                    <a:gd name="T16" fmla="*/ 97 w 155"/>
                    <a:gd name="T17" fmla="*/ 53 h 222"/>
                    <a:gd name="T18" fmla="*/ 111 w 155"/>
                    <a:gd name="T19" fmla="*/ 68 h 222"/>
                    <a:gd name="T20" fmla="*/ 126 w 155"/>
                    <a:gd name="T21" fmla="*/ 77 h 222"/>
                    <a:gd name="T22" fmla="*/ 135 w 155"/>
                    <a:gd name="T23" fmla="*/ 92 h 222"/>
                    <a:gd name="T24" fmla="*/ 140 w 155"/>
                    <a:gd name="T25" fmla="*/ 106 h 222"/>
                    <a:gd name="T26" fmla="*/ 150 w 155"/>
                    <a:gd name="T27" fmla="*/ 121 h 222"/>
                    <a:gd name="T28" fmla="*/ 155 w 155"/>
                    <a:gd name="T29" fmla="*/ 140 h 222"/>
                    <a:gd name="T30" fmla="*/ 155 w 155"/>
                    <a:gd name="T31" fmla="*/ 154 h 222"/>
                    <a:gd name="T32" fmla="*/ 150 w 155"/>
                    <a:gd name="T33" fmla="*/ 174 h 222"/>
                    <a:gd name="T34" fmla="*/ 135 w 155"/>
                    <a:gd name="T35" fmla="*/ 188 h 222"/>
                    <a:gd name="T36" fmla="*/ 126 w 155"/>
                    <a:gd name="T37" fmla="*/ 198 h 222"/>
                    <a:gd name="T38" fmla="*/ 106 w 155"/>
                    <a:gd name="T39" fmla="*/ 208 h 222"/>
                    <a:gd name="T40" fmla="*/ 92 w 155"/>
                    <a:gd name="T41" fmla="*/ 217 h 222"/>
                    <a:gd name="T42" fmla="*/ 78 w 155"/>
                    <a:gd name="T43" fmla="*/ 222 h 222"/>
                    <a:gd name="T44" fmla="*/ 73 w 155"/>
                    <a:gd name="T45" fmla="*/ 222 h 222"/>
                    <a:gd name="T46" fmla="*/ 68 w 155"/>
                    <a:gd name="T47" fmla="*/ 222 h 222"/>
                    <a:gd name="T48" fmla="*/ 58 w 155"/>
                    <a:gd name="T49" fmla="*/ 222 h 222"/>
                    <a:gd name="T50" fmla="*/ 53 w 155"/>
                    <a:gd name="T51" fmla="*/ 222 h 222"/>
                    <a:gd name="T52" fmla="*/ 49 w 155"/>
                    <a:gd name="T53" fmla="*/ 222 h 222"/>
                    <a:gd name="T54" fmla="*/ 39 w 155"/>
                    <a:gd name="T55" fmla="*/ 203 h 222"/>
                    <a:gd name="T56" fmla="*/ 34 w 155"/>
                    <a:gd name="T57" fmla="*/ 183 h 222"/>
                    <a:gd name="T58" fmla="*/ 29 w 155"/>
                    <a:gd name="T59" fmla="*/ 164 h 222"/>
                    <a:gd name="T60" fmla="*/ 29 w 155"/>
                    <a:gd name="T61" fmla="*/ 145 h 222"/>
                    <a:gd name="T62" fmla="*/ 24 w 155"/>
                    <a:gd name="T63" fmla="*/ 130 h 222"/>
                    <a:gd name="T64" fmla="*/ 20 w 155"/>
                    <a:gd name="T65" fmla="*/ 111 h 222"/>
                    <a:gd name="T66" fmla="*/ 20 w 155"/>
                    <a:gd name="T67" fmla="*/ 92 h 222"/>
                    <a:gd name="T68" fmla="*/ 15 w 155"/>
                    <a:gd name="T69" fmla="*/ 77 h 222"/>
                    <a:gd name="T70" fmla="*/ 5 w 155"/>
                    <a:gd name="T71" fmla="*/ 63 h 222"/>
                    <a:gd name="T72" fmla="*/ 0 w 155"/>
                    <a:gd name="T73" fmla="*/ 43 h 222"/>
                    <a:gd name="T74" fmla="*/ 0 w 155"/>
                    <a:gd name="T75" fmla="*/ 29 h 222"/>
                    <a:gd name="T76" fmla="*/ 5 w 155"/>
                    <a:gd name="T77" fmla="*/ 19 h 222"/>
                    <a:gd name="T78" fmla="*/ 15 w 155"/>
                    <a:gd name="T79" fmla="*/ 14 h 222"/>
                    <a:gd name="T80" fmla="*/ 24 w 155"/>
                    <a:gd name="T81" fmla="*/ 5 h 222"/>
                    <a:gd name="T82" fmla="*/ 39 w 155"/>
                    <a:gd name="T83" fmla="*/ 0 h 222"/>
                    <a:gd name="T84" fmla="*/ 49 w 155"/>
                    <a:gd name="T85" fmla="*/ 0 h 222"/>
                    <a:gd name="T86" fmla="*/ 49 w 155"/>
                    <a:gd name="T87" fmla="*/ 0 h 222"/>
                    <a:gd name="T88" fmla="*/ 53 w 155"/>
                    <a:gd name="T89" fmla="*/ 0 h 222"/>
                    <a:gd name="T90" fmla="*/ 53 w 155"/>
                    <a:gd name="T91" fmla="*/ 0 h 222"/>
                    <a:gd name="T92" fmla="*/ 58 w 155"/>
                    <a:gd name="T93" fmla="*/ 5 h 222"/>
                    <a:gd name="T94" fmla="*/ 58 w 155"/>
                    <a:gd name="T95" fmla="*/ 5 h 22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55"/>
                    <a:gd name="T145" fmla="*/ 0 h 222"/>
                    <a:gd name="T146" fmla="*/ 155 w 155"/>
                    <a:gd name="T147" fmla="*/ 222 h 22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55" h="222">
                      <a:moveTo>
                        <a:pt x="58" y="5"/>
                      </a:moveTo>
                      <a:lnTo>
                        <a:pt x="58" y="10"/>
                      </a:lnTo>
                      <a:lnTo>
                        <a:pt x="53" y="14"/>
                      </a:lnTo>
                      <a:lnTo>
                        <a:pt x="53" y="19"/>
                      </a:lnTo>
                      <a:lnTo>
                        <a:pt x="58" y="24"/>
                      </a:lnTo>
                      <a:lnTo>
                        <a:pt x="63" y="29"/>
                      </a:lnTo>
                      <a:lnTo>
                        <a:pt x="68" y="29"/>
                      </a:lnTo>
                      <a:lnTo>
                        <a:pt x="73" y="34"/>
                      </a:lnTo>
                      <a:lnTo>
                        <a:pt x="78" y="39"/>
                      </a:lnTo>
                      <a:lnTo>
                        <a:pt x="82" y="39"/>
                      </a:lnTo>
                      <a:lnTo>
                        <a:pt x="87" y="43"/>
                      </a:lnTo>
                      <a:lnTo>
                        <a:pt x="92" y="48"/>
                      </a:lnTo>
                      <a:lnTo>
                        <a:pt x="97" y="53"/>
                      </a:lnTo>
                      <a:lnTo>
                        <a:pt x="102" y="58"/>
                      </a:lnTo>
                      <a:lnTo>
                        <a:pt x="106" y="63"/>
                      </a:lnTo>
                      <a:lnTo>
                        <a:pt x="111" y="68"/>
                      </a:lnTo>
                      <a:lnTo>
                        <a:pt x="116" y="72"/>
                      </a:lnTo>
                      <a:lnTo>
                        <a:pt x="121" y="72"/>
                      </a:lnTo>
                      <a:lnTo>
                        <a:pt x="126" y="77"/>
                      </a:lnTo>
                      <a:lnTo>
                        <a:pt x="126" y="82"/>
                      </a:lnTo>
                      <a:lnTo>
                        <a:pt x="131" y="87"/>
                      </a:lnTo>
                      <a:lnTo>
                        <a:pt x="135" y="92"/>
                      </a:lnTo>
                      <a:lnTo>
                        <a:pt x="135" y="96"/>
                      </a:lnTo>
                      <a:lnTo>
                        <a:pt x="140" y="101"/>
                      </a:lnTo>
                      <a:lnTo>
                        <a:pt x="140" y="106"/>
                      </a:lnTo>
                      <a:lnTo>
                        <a:pt x="145" y="111"/>
                      </a:lnTo>
                      <a:lnTo>
                        <a:pt x="145" y="116"/>
                      </a:lnTo>
                      <a:lnTo>
                        <a:pt x="150" y="121"/>
                      </a:lnTo>
                      <a:lnTo>
                        <a:pt x="150" y="130"/>
                      </a:lnTo>
                      <a:lnTo>
                        <a:pt x="155" y="135"/>
                      </a:lnTo>
                      <a:lnTo>
                        <a:pt x="155" y="140"/>
                      </a:lnTo>
                      <a:lnTo>
                        <a:pt x="155" y="145"/>
                      </a:lnTo>
                      <a:lnTo>
                        <a:pt x="155" y="150"/>
                      </a:lnTo>
                      <a:lnTo>
                        <a:pt x="155" y="154"/>
                      </a:lnTo>
                      <a:lnTo>
                        <a:pt x="155" y="164"/>
                      </a:lnTo>
                      <a:lnTo>
                        <a:pt x="150" y="169"/>
                      </a:lnTo>
                      <a:lnTo>
                        <a:pt x="150" y="174"/>
                      </a:lnTo>
                      <a:lnTo>
                        <a:pt x="145" y="179"/>
                      </a:lnTo>
                      <a:lnTo>
                        <a:pt x="140" y="183"/>
                      </a:lnTo>
                      <a:lnTo>
                        <a:pt x="135" y="188"/>
                      </a:lnTo>
                      <a:lnTo>
                        <a:pt x="135" y="193"/>
                      </a:lnTo>
                      <a:lnTo>
                        <a:pt x="131" y="198"/>
                      </a:lnTo>
                      <a:lnTo>
                        <a:pt x="126" y="198"/>
                      </a:lnTo>
                      <a:lnTo>
                        <a:pt x="121" y="203"/>
                      </a:lnTo>
                      <a:lnTo>
                        <a:pt x="111" y="208"/>
                      </a:lnTo>
                      <a:lnTo>
                        <a:pt x="106" y="208"/>
                      </a:lnTo>
                      <a:lnTo>
                        <a:pt x="102" y="212"/>
                      </a:lnTo>
                      <a:lnTo>
                        <a:pt x="97" y="212"/>
                      </a:lnTo>
                      <a:lnTo>
                        <a:pt x="92" y="217"/>
                      </a:lnTo>
                      <a:lnTo>
                        <a:pt x="87" y="217"/>
                      </a:lnTo>
                      <a:lnTo>
                        <a:pt x="82" y="217"/>
                      </a:lnTo>
                      <a:lnTo>
                        <a:pt x="78" y="222"/>
                      </a:lnTo>
                      <a:lnTo>
                        <a:pt x="73" y="222"/>
                      </a:lnTo>
                      <a:lnTo>
                        <a:pt x="68" y="222"/>
                      </a:lnTo>
                      <a:lnTo>
                        <a:pt x="63" y="222"/>
                      </a:lnTo>
                      <a:lnTo>
                        <a:pt x="58" y="222"/>
                      </a:lnTo>
                      <a:lnTo>
                        <a:pt x="53" y="222"/>
                      </a:lnTo>
                      <a:lnTo>
                        <a:pt x="49" y="222"/>
                      </a:lnTo>
                      <a:lnTo>
                        <a:pt x="44" y="217"/>
                      </a:lnTo>
                      <a:lnTo>
                        <a:pt x="44" y="208"/>
                      </a:lnTo>
                      <a:lnTo>
                        <a:pt x="39" y="203"/>
                      </a:lnTo>
                      <a:lnTo>
                        <a:pt x="39" y="198"/>
                      </a:lnTo>
                      <a:lnTo>
                        <a:pt x="34" y="193"/>
                      </a:lnTo>
                      <a:lnTo>
                        <a:pt x="34" y="183"/>
                      </a:lnTo>
                      <a:lnTo>
                        <a:pt x="34" y="179"/>
                      </a:lnTo>
                      <a:lnTo>
                        <a:pt x="34" y="174"/>
                      </a:lnTo>
                      <a:lnTo>
                        <a:pt x="29" y="164"/>
                      </a:lnTo>
                      <a:lnTo>
                        <a:pt x="29" y="159"/>
                      </a:lnTo>
                      <a:lnTo>
                        <a:pt x="29" y="154"/>
                      </a:lnTo>
                      <a:lnTo>
                        <a:pt x="29" y="145"/>
                      </a:lnTo>
                      <a:lnTo>
                        <a:pt x="29" y="140"/>
                      </a:lnTo>
                      <a:lnTo>
                        <a:pt x="24" y="135"/>
                      </a:lnTo>
                      <a:lnTo>
                        <a:pt x="24" y="130"/>
                      </a:lnTo>
                      <a:lnTo>
                        <a:pt x="24" y="121"/>
                      </a:lnTo>
                      <a:lnTo>
                        <a:pt x="24" y="116"/>
                      </a:lnTo>
                      <a:lnTo>
                        <a:pt x="20" y="111"/>
                      </a:lnTo>
                      <a:lnTo>
                        <a:pt x="20" y="106"/>
                      </a:lnTo>
                      <a:lnTo>
                        <a:pt x="20" y="101"/>
                      </a:lnTo>
                      <a:lnTo>
                        <a:pt x="20" y="92"/>
                      </a:lnTo>
                      <a:lnTo>
                        <a:pt x="15" y="87"/>
                      </a:lnTo>
                      <a:lnTo>
                        <a:pt x="15" y="82"/>
                      </a:lnTo>
                      <a:lnTo>
                        <a:pt x="15" y="77"/>
                      </a:lnTo>
                      <a:lnTo>
                        <a:pt x="10" y="72"/>
                      </a:lnTo>
                      <a:lnTo>
                        <a:pt x="10" y="68"/>
                      </a:lnTo>
                      <a:lnTo>
                        <a:pt x="5" y="63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20" y="10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3" y="0"/>
                      </a:lnTo>
                      <a:lnTo>
                        <a:pt x="53" y="5"/>
                      </a:lnTo>
                      <a:lnTo>
                        <a:pt x="58" y="5"/>
                      </a:lnTo>
                      <a:close/>
                    </a:path>
                  </a:pathLst>
                </a:custGeom>
                <a:solidFill>
                  <a:srgbClr val="FFEA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" name="Freeform 2357">
                  <a:extLst>
                    <a:ext uri="{FF2B5EF4-FFF2-40B4-BE49-F238E27FC236}">
                      <a16:creationId xmlns:a16="http://schemas.microsoft.com/office/drawing/2014/main" id="{6E4BD3E7-A5DB-4FE6-8790-A17F93556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3485"/>
                  <a:ext cx="5" cy="19"/>
                </a:xfrm>
                <a:custGeom>
                  <a:avLst/>
                  <a:gdLst>
                    <a:gd name="T0" fmla="*/ 5 w 5"/>
                    <a:gd name="T1" fmla="*/ 0 h 19"/>
                    <a:gd name="T2" fmla="*/ 5 w 5"/>
                    <a:gd name="T3" fmla="*/ 5 h 19"/>
                    <a:gd name="T4" fmla="*/ 5 w 5"/>
                    <a:gd name="T5" fmla="*/ 5 h 19"/>
                    <a:gd name="T6" fmla="*/ 5 w 5"/>
                    <a:gd name="T7" fmla="*/ 5 h 19"/>
                    <a:gd name="T8" fmla="*/ 5 w 5"/>
                    <a:gd name="T9" fmla="*/ 5 h 19"/>
                    <a:gd name="T10" fmla="*/ 5 w 5"/>
                    <a:gd name="T11" fmla="*/ 5 h 19"/>
                    <a:gd name="T12" fmla="*/ 5 w 5"/>
                    <a:gd name="T13" fmla="*/ 5 h 19"/>
                    <a:gd name="T14" fmla="*/ 0 w 5"/>
                    <a:gd name="T15" fmla="*/ 9 h 19"/>
                    <a:gd name="T16" fmla="*/ 0 w 5"/>
                    <a:gd name="T17" fmla="*/ 9 h 19"/>
                    <a:gd name="T18" fmla="*/ 0 w 5"/>
                    <a:gd name="T19" fmla="*/ 9 h 19"/>
                    <a:gd name="T20" fmla="*/ 0 w 5"/>
                    <a:gd name="T21" fmla="*/ 9 h 19"/>
                    <a:gd name="T22" fmla="*/ 0 w 5"/>
                    <a:gd name="T23" fmla="*/ 9 h 19"/>
                    <a:gd name="T24" fmla="*/ 0 w 5"/>
                    <a:gd name="T25" fmla="*/ 14 h 19"/>
                    <a:gd name="T26" fmla="*/ 0 w 5"/>
                    <a:gd name="T27" fmla="*/ 14 h 19"/>
                    <a:gd name="T28" fmla="*/ 0 w 5"/>
                    <a:gd name="T29" fmla="*/ 14 h 19"/>
                    <a:gd name="T30" fmla="*/ 0 w 5"/>
                    <a:gd name="T31" fmla="*/ 14 h 19"/>
                    <a:gd name="T32" fmla="*/ 5 w 5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9"/>
                    <a:gd name="T53" fmla="*/ 5 w 5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9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" name="Freeform 2358">
                  <a:extLst>
                    <a:ext uri="{FF2B5EF4-FFF2-40B4-BE49-F238E27FC236}">
                      <a16:creationId xmlns:a16="http://schemas.microsoft.com/office/drawing/2014/main" id="{8EE85468-B515-499F-A6B6-BD67C7ECD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3504"/>
                  <a:ext cx="68" cy="53"/>
                </a:xfrm>
                <a:custGeom>
                  <a:avLst/>
                  <a:gdLst>
                    <a:gd name="T0" fmla="*/ 0 w 68"/>
                    <a:gd name="T1" fmla="*/ 0 h 53"/>
                    <a:gd name="T2" fmla="*/ 0 w 68"/>
                    <a:gd name="T3" fmla="*/ 0 h 53"/>
                    <a:gd name="T4" fmla="*/ 5 w 68"/>
                    <a:gd name="T5" fmla="*/ 5 h 53"/>
                    <a:gd name="T6" fmla="*/ 10 w 68"/>
                    <a:gd name="T7" fmla="*/ 5 h 53"/>
                    <a:gd name="T8" fmla="*/ 15 w 68"/>
                    <a:gd name="T9" fmla="*/ 10 h 53"/>
                    <a:gd name="T10" fmla="*/ 20 w 68"/>
                    <a:gd name="T11" fmla="*/ 15 h 53"/>
                    <a:gd name="T12" fmla="*/ 24 w 68"/>
                    <a:gd name="T13" fmla="*/ 15 h 53"/>
                    <a:gd name="T14" fmla="*/ 29 w 68"/>
                    <a:gd name="T15" fmla="*/ 19 h 53"/>
                    <a:gd name="T16" fmla="*/ 34 w 68"/>
                    <a:gd name="T17" fmla="*/ 24 h 53"/>
                    <a:gd name="T18" fmla="*/ 39 w 68"/>
                    <a:gd name="T19" fmla="*/ 29 h 53"/>
                    <a:gd name="T20" fmla="*/ 39 w 68"/>
                    <a:gd name="T21" fmla="*/ 29 h 53"/>
                    <a:gd name="T22" fmla="*/ 44 w 68"/>
                    <a:gd name="T23" fmla="*/ 34 h 53"/>
                    <a:gd name="T24" fmla="*/ 48 w 68"/>
                    <a:gd name="T25" fmla="*/ 39 h 53"/>
                    <a:gd name="T26" fmla="*/ 53 w 68"/>
                    <a:gd name="T27" fmla="*/ 44 h 53"/>
                    <a:gd name="T28" fmla="*/ 58 w 68"/>
                    <a:gd name="T29" fmla="*/ 48 h 53"/>
                    <a:gd name="T30" fmla="*/ 63 w 68"/>
                    <a:gd name="T31" fmla="*/ 48 h 53"/>
                    <a:gd name="T32" fmla="*/ 68 w 68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53"/>
                    <a:gd name="T53" fmla="*/ 68 w 68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10"/>
                      </a:lnTo>
                      <a:lnTo>
                        <a:pt x="20" y="15"/>
                      </a:lnTo>
                      <a:lnTo>
                        <a:pt x="24" y="15"/>
                      </a:lnTo>
                      <a:lnTo>
                        <a:pt x="29" y="19"/>
                      </a:lnTo>
                      <a:lnTo>
                        <a:pt x="34" y="24"/>
                      </a:lnTo>
                      <a:lnTo>
                        <a:pt x="39" y="29"/>
                      </a:lnTo>
                      <a:lnTo>
                        <a:pt x="44" y="34"/>
                      </a:lnTo>
                      <a:lnTo>
                        <a:pt x="48" y="39"/>
                      </a:lnTo>
                      <a:lnTo>
                        <a:pt x="53" y="44"/>
                      </a:lnTo>
                      <a:lnTo>
                        <a:pt x="58" y="48"/>
                      </a:lnTo>
                      <a:lnTo>
                        <a:pt x="63" y="48"/>
                      </a:lnTo>
                      <a:lnTo>
                        <a:pt x="68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" name="Freeform 2359">
                  <a:extLst>
                    <a:ext uri="{FF2B5EF4-FFF2-40B4-BE49-F238E27FC236}">
                      <a16:creationId xmlns:a16="http://schemas.microsoft.com/office/drawing/2014/main" id="{EFF570A2-942B-449B-8256-A14308405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3557"/>
                  <a:ext cx="29" cy="87"/>
                </a:xfrm>
                <a:custGeom>
                  <a:avLst/>
                  <a:gdLst>
                    <a:gd name="T0" fmla="*/ 0 w 29"/>
                    <a:gd name="T1" fmla="*/ 0 h 87"/>
                    <a:gd name="T2" fmla="*/ 0 w 29"/>
                    <a:gd name="T3" fmla="*/ 5 h 87"/>
                    <a:gd name="T4" fmla="*/ 5 w 29"/>
                    <a:gd name="T5" fmla="*/ 10 h 87"/>
                    <a:gd name="T6" fmla="*/ 9 w 29"/>
                    <a:gd name="T7" fmla="*/ 15 h 87"/>
                    <a:gd name="T8" fmla="*/ 9 w 29"/>
                    <a:gd name="T9" fmla="*/ 19 h 87"/>
                    <a:gd name="T10" fmla="*/ 14 w 29"/>
                    <a:gd name="T11" fmla="*/ 24 h 87"/>
                    <a:gd name="T12" fmla="*/ 14 w 29"/>
                    <a:gd name="T13" fmla="*/ 29 h 87"/>
                    <a:gd name="T14" fmla="*/ 19 w 29"/>
                    <a:gd name="T15" fmla="*/ 34 h 87"/>
                    <a:gd name="T16" fmla="*/ 19 w 29"/>
                    <a:gd name="T17" fmla="*/ 39 h 87"/>
                    <a:gd name="T18" fmla="*/ 24 w 29"/>
                    <a:gd name="T19" fmla="*/ 44 h 87"/>
                    <a:gd name="T20" fmla="*/ 24 w 29"/>
                    <a:gd name="T21" fmla="*/ 53 h 87"/>
                    <a:gd name="T22" fmla="*/ 29 w 29"/>
                    <a:gd name="T23" fmla="*/ 58 h 87"/>
                    <a:gd name="T24" fmla="*/ 29 w 29"/>
                    <a:gd name="T25" fmla="*/ 63 h 87"/>
                    <a:gd name="T26" fmla="*/ 29 w 29"/>
                    <a:gd name="T27" fmla="*/ 68 h 87"/>
                    <a:gd name="T28" fmla="*/ 29 w 29"/>
                    <a:gd name="T29" fmla="*/ 73 h 87"/>
                    <a:gd name="T30" fmla="*/ 29 w 29"/>
                    <a:gd name="T31" fmla="*/ 77 h 87"/>
                    <a:gd name="T32" fmla="*/ 29 w 29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87"/>
                    <a:gd name="T53" fmla="*/ 29 w 29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8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9" y="15"/>
                      </a:lnTo>
                      <a:lnTo>
                        <a:pt x="9" y="19"/>
                      </a:lnTo>
                      <a:lnTo>
                        <a:pt x="14" y="24"/>
                      </a:lnTo>
                      <a:lnTo>
                        <a:pt x="14" y="29"/>
                      </a:lnTo>
                      <a:lnTo>
                        <a:pt x="19" y="34"/>
                      </a:lnTo>
                      <a:lnTo>
                        <a:pt x="19" y="39"/>
                      </a:lnTo>
                      <a:lnTo>
                        <a:pt x="24" y="44"/>
                      </a:lnTo>
                      <a:lnTo>
                        <a:pt x="24" y="53"/>
                      </a:lnTo>
                      <a:lnTo>
                        <a:pt x="29" y="58"/>
                      </a:lnTo>
                      <a:lnTo>
                        <a:pt x="29" y="63"/>
                      </a:lnTo>
                      <a:lnTo>
                        <a:pt x="29" y="68"/>
                      </a:lnTo>
                      <a:lnTo>
                        <a:pt x="29" y="73"/>
                      </a:lnTo>
                      <a:lnTo>
                        <a:pt x="29" y="77"/>
                      </a:lnTo>
                      <a:lnTo>
                        <a:pt x="29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" name="Freeform 2360">
                  <a:extLst>
                    <a:ext uri="{FF2B5EF4-FFF2-40B4-BE49-F238E27FC236}">
                      <a16:creationId xmlns:a16="http://schemas.microsoft.com/office/drawing/2014/main" id="{6D20416A-8A91-43BD-9E02-1BBA75FAD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3644"/>
                  <a:ext cx="73" cy="53"/>
                </a:xfrm>
                <a:custGeom>
                  <a:avLst/>
                  <a:gdLst>
                    <a:gd name="T0" fmla="*/ 73 w 73"/>
                    <a:gd name="T1" fmla="*/ 0 h 53"/>
                    <a:gd name="T2" fmla="*/ 68 w 73"/>
                    <a:gd name="T3" fmla="*/ 5 h 53"/>
                    <a:gd name="T4" fmla="*/ 68 w 73"/>
                    <a:gd name="T5" fmla="*/ 10 h 53"/>
                    <a:gd name="T6" fmla="*/ 63 w 73"/>
                    <a:gd name="T7" fmla="*/ 15 h 53"/>
                    <a:gd name="T8" fmla="*/ 58 w 73"/>
                    <a:gd name="T9" fmla="*/ 19 h 53"/>
                    <a:gd name="T10" fmla="*/ 53 w 73"/>
                    <a:gd name="T11" fmla="*/ 24 h 53"/>
                    <a:gd name="T12" fmla="*/ 53 w 73"/>
                    <a:gd name="T13" fmla="*/ 29 h 53"/>
                    <a:gd name="T14" fmla="*/ 49 w 73"/>
                    <a:gd name="T15" fmla="*/ 34 h 53"/>
                    <a:gd name="T16" fmla="*/ 44 w 73"/>
                    <a:gd name="T17" fmla="*/ 34 h 53"/>
                    <a:gd name="T18" fmla="*/ 39 w 73"/>
                    <a:gd name="T19" fmla="*/ 39 h 53"/>
                    <a:gd name="T20" fmla="*/ 29 w 73"/>
                    <a:gd name="T21" fmla="*/ 44 h 53"/>
                    <a:gd name="T22" fmla="*/ 24 w 73"/>
                    <a:gd name="T23" fmla="*/ 44 h 53"/>
                    <a:gd name="T24" fmla="*/ 20 w 73"/>
                    <a:gd name="T25" fmla="*/ 48 h 53"/>
                    <a:gd name="T26" fmla="*/ 15 w 73"/>
                    <a:gd name="T27" fmla="*/ 48 h 53"/>
                    <a:gd name="T28" fmla="*/ 10 w 73"/>
                    <a:gd name="T29" fmla="*/ 53 h 53"/>
                    <a:gd name="T30" fmla="*/ 5 w 73"/>
                    <a:gd name="T31" fmla="*/ 53 h 53"/>
                    <a:gd name="T32" fmla="*/ 0 w 73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53"/>
                    <a:gd name="T53" fmla="*/ 73 w 73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53">
                      <a:moveTo>
                        <a:pt x="73" y="0"/>
                      </a:moveTo>
                      <a:lnTo>
                        <a:pt x="68" y="5"/>
                      </a:lnTo>
                      <a:lnTo>
                        <a:pt x="68" y="10"/>
                      </a:lnTo>
                      <a:lnTo>
                        <a:pt x="63" y="15"/>
                      </a:lnTo>
                      <a:lnTo>
                        <a:pt x="58" y="19"/>
                      </a:lnTo>
                      <a:lnTo>
                        <a:pt x="53" y="24"/>
                      </a:lnTo>
                      <a:lnTo>
                        <a:pt x="53" y="29"/>
                      </a:lnTo>
                      <a:lnTo>
                        <a:pt x="49" y="34"/>
                      </a:lnTo>
                      <a:lnTo>
                        <a:pt x="44" y="34"/>
                      </a:lnTo>
                      <a:lnTo>
                        <a:pt x="39" y="39"/>
                      </a:lnTo>
                      <a:lnTo>
                        <a:pt x="29" y="44"/>
                      </a:lnTo>
                      <a:lnTo>
                        <a:pt x="24" y="44"/>
                      </a:lnTo>
                      <a:lnTo>
                        <a:pt x="20" y="48"/>
                      </a:lnTo>
                      <a:lnTo>
                        <a:pt x="15" y="48"/>
                      </a:lnTo>
                      <a:lnTo>
                        <a:pt x="10" y="53"/>
                      </a:lnTo>
                      <a:lnTo>
                        <a:pt x="5" y="53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" name="Freeform 2361">
                  <a:extLst>
                    <a:ext uri="{FF2B5EF4-FFF2-40B4-BE49-F238E27FC236}">
                      <a16:creationId xmlns:a16="http://schemas.microsoft.com/office/drawing/2014/main" id="{7A2FD79A-846E-4962-BFBD-6CA77C42E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3697"/>
                  <a:ext cx="33" cy="5"/>
                </a:xfrm>
                <a:custGeom>
                  <a:avLst/>
                  <a:gdLst>
                    <a:gd name="T0" fmla="*/ 33 w 33"/>
                    <a:gd name="T1" fmla="*/ 0 h 5"/>
                    <a:gd name="T2" fmla="*/ 29 w 33"/>
                    <a:gd name="T3" fmla="*/ 5 h 5"/>
                    <a:gd name="T4" fmla="*/ 29 w 33"/>
                    <a:gd name="T5" fmla="*/ 5 h 5"/>
                    <a:gd name="T6" fmla="*/ 29 w 33"/>
                    <a:gd name="T7" fmla="*/ 5 h 5"/>
                    <a:gd name="T8" fmla="*/ 24 w 33"/>
                    <a:gd name="T9" fmla="*/ 5 h 5"/>
                    <a:gd name="T10" fmla="*/ 24 w 33"/>
                    <a:gd name="T11" fmla="*/ 5 h 5"/>
                    <a:gd name="T12" fmla="*/ 19 w 33"/>
                    <a:gd name="T13" fmla="*/ 5 h 5"/>
                    <a:gd name="T14" fmla="*/ 19 w 33"/>
                    <a:gd name="T15" fmla="*/ 5 h 5"/>
                    <a:gd name="T16" fmla="*/ 14 w 33"/>
                    <a:gd name="T17" fmla="*/ 5 h 5"/>
                    <a:gd name="T18" fmla="*/ 14 w 33"/>
                    <a:gd name="T19" fmla="*/ 5 h 5"/>
                    <a:gd name="T20" fmla="*/ 9 w 33"/>
                    <a:gd name="T21" fmla="*/ 5 h 5"/>
                    <a:gd name="T22" fmla="*/ 9 w 33"/>
                    <a:gd name="T23" fmla="*/ 5 h 5"/>
                    <a:gd name="T24" fmla="*/ 4 w 33"/>
                    <a:gd name="T25" fmla="*/ 5 h 5"/>
                    <a:gd name="T26" fmla="*/ 4 w 33"/>
                    <a:gd name="T27" fmla="*/ 5 h 5"/>
                    <a:gd name="T28" fmla="*/ 4 w 33"/>
                    <a:gd name="T29" fmla="*/ 5 h 5"/>
                    <a:gd name="T30" fmla="*/ 0 w 33"/>
                    <a:gd name="T31" fmla="*/ 5 h 5"/>
                    <a:gd name="T32" fmla="*/ 0 w 33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5"/>
                    <a:gd name="T53" fmla="*/ 33 w 33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5">
                      <a:moveTo>
                        <a:pt x="33" y="0"/>
                      </a:move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" name="Freeform 2362">
                  <a:extLst>
                    <a:ext uri="{FF2B5EF4-FFF2-40B4-BE49-F238E27FC236}">
                      <a16:creationId xmlns:a16="http://schemas.microsoft.com/office/drawing/2014/main" id="{DF6C1B7C-08AB-4BAF-8A86-044A03CD0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" y="3601"/>
                  <a:ext cx="25" cy="101"/>
                </a:xfrm>
                <a:custGeom>
                  <a:avLst/>
                  <a:gdLst>
                    <a:gd name="T0" fmla="*/ 25 w 25"/>
                    <a:gd name="T1" fmla="*/ 101 h 101"/>
                    <a:gd name="T2" fmla="*/ 20 w 25"/>
                    <a:gd name="T3" fmla="*/ 96 h 101"/>
                    <a:gd name="T4" fmla="*/ 20 w 25"/>
                    <a:gd name="T5" fmla="*/ 87 h 101"/>
                    <a:gd name="T6" fmla="*/ 15 w 25"/>
                    <a:gd name="T7" fmla="*/ 82 h 101"/>
                    <a:gd name="T8" fmla="*/ 15 w 25"/>
                    <a:gd name="T9" fmla="*/ 77 h 101"/>
                    <a:gd name="T10" fmla="*/ 10 w 25"/>
                    <a:gd name="T11" fmla="*/ 72 h 101"/>
                    <a:gd name="T12" fmla="*/ 10 w 25"/>
                    <a:gd name="T13" fmla="*/ 62 h 101"/>
                    <a:gd name="T14" fmla="*/ 10 w 25"/>
                    <a:gd name="T15" fmla="*/ 58 h 101"/>
                    <a:gd name="T16" fmla="*/ 10 w 25"/>
                    <a:gd name="T17" fmla="*/ 53 h 101"/>
                    <a:gd name="T18" fmla="*/ 5 w 25"/>
                    <a:gd name="T19" fmla="*/ 43 h 101"/>
                    <a:gd name="T20" fmla="*/ 5 w 25"/>
                    <a:gd name="T21" fmla="*/ 38 h 101"/>
                    <a:gd name="T22" fmla="*/ 5 w 25"/>
                    <a:gd name="T23" fmla="*/ 33 h 101"/>
                    <a:gd name="T24" fmla="*/ 5 w 25"/>
                    <a:gd name="T25" fmla="*/ 24 h 101"/>
                    <a:gd name="T26" fmla="*/ 5 w 25"/>
                    <a:gd name="T27" fmla="*/ 19 h 101"/>
                    <a:gd name="T28" fmla="*/ 0 w 25"/>
                    <a:gd name="T29" fmla="*/ 14 h 101"/>
                    <a:gd name="T30" fmla="*/ 0 w 25"/>
                    <a:gd name="T31" fmla="*/ 9 h 101"/>
                    <a:gd name="T32" fmla="*/ 0 w 25"/>
                    <a:gd name="T33" fmla="*/ 0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01"/>
                    <a:gd name="T53" fmla="*/ 25 w 25"/>
                    <a:gd name="T54" fmla="*/ 101 h 10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01">
                      <a:moveTo>
                        <a:pt x="25" y="101"/>
                      </a:moveTo>
                      <a:lnTo>
                        <a:pt x="20" y="96"/>
                      </a:lnTo>
                      <a:lnTo>
                        <a:pt x="20" y="87"/>
                      </a:lnTo>
                      <a:lnTo>
                        <a:pt x="15" y="82"/>
                      </a:lnTo>
                      <a:lnTo>
                        <a:pt x="15" y="77"/>
                      </a:lnTo>
                      <a:lnTo>
                        <a:pt x="10" y="72"/>
                      </a:lnTo>
                      <a:lnTo>
                        <a:pt x="10" y="62"/>
                      </a:ln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5" y="43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" name="Freeform 2363">
                  <a:extLst>
                    <a:ext uri="{FF2B5EF4-FFF2-40B4-BE49-F238E27FC236}">
                      <a16:creationId xmlns:a16="http://schemas.microsoft.com/office/drawing/2014/main" id="{CD8E16EA-3FDC-4903-AC49-F0FB6C39B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3514"/>
                  <a:ext cx="24" cy="87"/>
                </a:xfrm>
                <a:custGeom>
                  <a:avLst/>
                  <a:gdLst>
                    <a:gd name="T0" fmla="*/ 24 w 24"/>
                    <a:gd name="T1" fmla="*/ 87 h 87"/>
                    <a:gd name="T2" fmla="*/ 24 w 24"/>
                    <a:gd name="T3" fmla="*/ 82 h 87"/>
                    <a:gd name="T4" fmla="*/ 20 w 24"/>
                    <a:gd name="T5" fmla="*/ 77 h 87"/>
                    <a:gd name="T6" fmla="*/ 20 w 24"/>
                    <a:gd name="T7" fmla="*/ 72 h 87"/>
                    <a:gd name="T8" fmla="*/ 20 w 24"/>
                    <a:gd name="T9" fmla="*/ 67 h 87"/>
                    <a:gd name="T10" fmla="*/ 20 w 24"/>
                    <a:gd name="T11" fmla="*/ 58 h 87"/>
                    <a:gd name="T12" fmla="*/ 15 w 24"/>
                    <a:gd name="T13" fmla="*/ 53 h 87"/>
                    <a:gd name="T14" fmla="*/ 15 w 24"/>
                    <a:gd name="T15" fmla="*/ 48 h 87"/>
                    <a:gd name="T16" fmla="*/ 15 w 24"/>
                    <a:gd name="T17" fmla="*/ 43 h 87"/>
                    <a:gd name="T18" fmla="*/ 10 w 24"/>
                    <a:gd name="T19" fmla="*/ 38 h 87"/>
                    <a:gd name="T20" fmla="*/ 10 w 24"/>
                    <a:gd name="T21" fmla="*/ 34 h 87"/>
                    <a:gd name="T22" fmla="*/ 5 w 24"/>
                    <a:gd name="T23" fmla="*/ 29 h 87"/>
                    <a:gd name="T24" fmla="*/ 5 w 24"/>
                    <a:gd name="T25" fmla="*/ 19 h 87"/>
                    <a:gd name="T26" fmla="*/ 5 w 24"/>
                    <a:gd name="T27" fmla="*/ 14 h 87"/>
                    <a:gd name="T28" fmla="*/ 0 w 24"/>
                    <a:gd name="T29" fmla="*/ 9 h 87"/>
                    <a:gd name="T30" fmla="*/ 0 w 24"/>
                    <a:gd name="T31" fmla="*/ 5 h 87"/>
                    <a:gd name="T32" fmla="*/ 0 w 24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87"/>
                    <a:gd name="T53" fmla="*/ 24 w 24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87">
                      <a:moveTo>
                        <a:pt x="24" y="87"/>
                      </a:moveTo>
                      <a:lnTo>
                        <a:pt x="24" y="82"/>
                      </a:lnTo>
                      <a:lnTo>
                        <a:pt x="20" y="77"/>
                      </a:lnTo>
                      <a:lnTo>
                        <a:pt x="20" y="72"/>
                      </a:lnTo>
                      <a:lnTo>
                        <a:pt x="20" y="67"/>
                      </a:lnTo>
                      <a:lnTo>
                        <a:pt x="20" y="58"/>
                      </a:lnTo>
                      <a:lnTo>
                        <a:pt x="15" y="53"/>
                      </a:lnTo>
                      <a:lnTo>
                        <a:pt x="15" y="48"/>
                      </a:lnTo>
                      <a:lnTo>
                        <a:pt x="15" y="43"/>
                      </a:ln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5" y="29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Freeform 2364">
                  <a:extLst>
                    <a:ext uri="{FF2B5EF4-FFF2-40B4-BE49-F238E27FC236}">
                      <a16:creationId xmlns:a16="http://schemas.microsoft.com/office/drawing/2014/main" id="{5F727B9F-6F35-4A0E-9EB7-7CB52CBDD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3480"/>
                  <a:ext cx="49" cy="34"/>
                </a:xfrm>
                <a:custGeom>
                  <a:avLst/>
                  <a:gdLst>
                    <a:gd name="T0" fmla="*/ 0 w 49"/>
                    <a:gd name="T1" fmla="*/ 34 h 34"/>
                    <a:gd name="T2" fmla="*/ 0 w 49"/>
                    <a:gd name="T3" fmla="*/ 29 h 34"/>
                    <a:gd name="T4" fmla="*/ 0 w 49"/>
                    <a:gd name="T5" fmla="*/ 24 h 34"/>
                    <a:gd name="T6" fmla="*/ 5 w 49"/>
                    <a:gd name="T7" fmla="*/ 24 h 34"/>
                    <a:gd name="T8" fmla="*/ 5 w 49"/>
                    <a:gd name="T9" fmla="*/ 19 h 34"/>
                    <a:gd name="T10" fmla="*/ 10 w 49"/>
                    <a:gd name="T11" fmla="*/ 19 h 34"/>
                    <a:gd name="T12" fmla="*/ 10 w 49"/>
                    <a:gd name="T13" fmla="*/ 14 h 34"/>
                    <a:gd name="T14" fmla="*/ 15 w 49"/>
                    <a:gd name="T15" fmla="*/ 14 h 34"/>
                    <a:gd name="T16" fmla="*/ 20 w 49"/>
                    <a:gd name="T17" fmla="*/ 10 h 34"/>
                    <a:gd name="T18" fmla="*/ 24 w 49"/>
                    <a:gd name="T19" fmla="*/ 10 h 34"/>
                    <a:gd name="T20" fmla="*/ 24 w 49"/>
                    <a:gd name="T21" fmla="*/ 5 h 34"/>
                    <a:gd name="T22" fmla="*/ 29 w 49"/>
                    <a:gd name="T23" fmla="*/ 5 h 34"/>
                    <a:gd name="T24" fmla="*/ 34 w 49"/>
                    <a:gd name="T25" fmla="*/ 5 h 34"/>
                    <a:gd name="T26" fmla="*/ 39 w 49"/>
                    <a:gd name="T27" fmla="*/ 0 h 34"/>
                    <a:gd name="T28" fmla="*/ 39 w 49"/>
                    <a:gd name="T29" fmla="*/ 0 h 34"/>
                    <a:gd name="T30" fmla="*/ 44 w 49"/>
                    <a:gd name="T31" fmla="*/ 0 h 34"/>
                    <a:gd name="T32" fmla="*/ 49 w 49"/>
                    <a:gd name="T33" fmla="*/ 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34"/>
                    <a:gd name="T53" fmla="*/ 49 w 4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34">
                      <a:moveTo>
                        <a:pt x="0" y="34"/>
                      </a:move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20" y="10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5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Freeform 2365">
                  <a:extLst>
                    <a:ext uri="{FF2B5EF4-FFF2-40B4-BE49-F238E27FC236}">
                      <a16:creationId xmlns:a16="http://schemas.microsoft.com/office/drawing/2014/main" id="{FFC59E86-BBED-47C8-9D1F-18D2215D3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3480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0 w 9"/>
                    <a:gd name="T3" fmla="*/ 0 h 5"/>
                    <a:gd name="T4" fmla="*/ 0 w 9"/>
                    <a:gd name="T5" fmla="*/ 0 h 5"/>
                    <a:gd name="T6" fmla="*/ 0 w 9"/>
                    <a:gd name="T7" fmla="*/ 0 h 5"/>
                    <a:gd name="T8" fmla="*/ 4 w 9"/>
                    <a:gd name="T9" fmla="*/ 0 h 5"/>
                    <a:gd name="T10" fmla="*/ 4 w 9"/>
                    <a:gd name="T11" fmla="*/ 0 h 5"/>
                    <a:gd name="T12" fmla="*/ 4 w 9"/>
                    <a:gd name="T13" fmla="*/ 0 h 5"/>
                    <a:gd name="T14" fmla="*/ 4 w 9"/>
                    <a:gd name="T15" fmla="*/ 0 h 5"/>
                    <a:gd name="T16" fmla="*/ 4 w 9"/>
                    <a:gd name="T17" fmla="*/ 0 h 5"/>
                    <a:gd name="T18" fmla="*/ 4 w 9"/>
                    <a:gd name="T19" fmla="*/ 0 h 5"/>
                    <a:gd name="T20" fmla="*/ 4 w 9"/>
                    <a:gd name="T21" fmla="*/ 5 h 5"/>
                    <a:gd name="T22" fmla="*/ 9 w 9"/>
                    <a:gd name="T23" fmla="*/ 5 h 5"/>
                    <a:gd name="T24" fmla="*/ 9 w 9"/>
                    <a:gd name="T25" fmla="*/ 5 h 5"/>
                    <a:gd name="T26" fmla="*/ 9 w 9"/>
                    <a:gd name="T27" fmla="*/ 5 h 5"/>
                    <a:gd name="T28" fmla="*/ 9 w 9"/>
                    <a:gd name="T29" fmla="*/ 5 h 5"/>
                    <a:gd name="T30" fmla="*/ 9 w 9"/>
                    <a:gd name="T31" fmla="*/ 5 h 5"/>
                    <a:gd name="T32" fmla="*/ 9 w 9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"/>
                    <a:gd name="T53" fmla="*/ 9 w 9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Freeform 2366">
                  <a:extLst>
                    <a:ext uri="{FF2B5EF4-FFF2-40B4-BE49-F238E27FC236}">
                      <a16:creationId xmlns:a16="http://schemas.microsoft.com/office/drawing/2014/main" id="{8374F294-84DB-4FE2-83FC-413F91B85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3490"/>
                  <a:ext cx="15" cy="24"/>
                </a:xfrm>
                <a:custGeom>
                  <a:avLst/>
                  <a:gdLst>
                    <a:gd name="T0" fmla="*/ 15 w 15"/>
                    <a:gd name="T1" fmla="*/ 9 h 24"/>
                    <a:gd name="T2" fmla="*/ 15 w 15"/>
                    <a:gd name="T3" fmla="*/ 14 h 24"/>
                    <a:gd name="T4" fmla="*/ 15 w 15"/>
                    <a:gd name="T5" fmla="*/ 14 h 24"/>
                    <a:gd name="T6" fmla="*/ 15 w 15"/>
                    <a:gd name="T7" fmla="*/ 14 h 24"/>
                    <a:gd name="T8" fmla="*/ 15 w 15"/>
                    <a:gd name="T9" fmla="*/ 14 h 24"/>
                    <a:gd name="T10" fmla="*/ 10 w 15"/>
                    <a:gd name="T11" fmla="*/ 14 h 24"/>
                    <a:gd name="T12" fmla="*/ 10 w 15"/>
                    <a:gd name="T13" fmla="*/ 19 h 24"/>
                    <a:gd name="T14" fmla="*/ 10 w 15"/>
                    <a:gd name="T15" fmla="*/ 19 h 24"/>
                    <a:gd name="T16" fmla="*/ 10 w 15"/>
                    <a:gd name="T17" fmla="*/ 19 h 24"/>
                    <a:gd name="T18" fmla="*/ 5 w 15"/>
                    <a:gd name="T19" fmla="*/ 19 h 24"/>
                    <a:gd name="T20" fmla="*/ 5 w 15"/>
                    <a:gd name="T21" fmla="*/ 19 h 24"/>
                    <a:gd name="T22" fmla="*/ 5 w 15"/>
                    <a:gd name="T23" fmla="*/ 19 h 24"/>
                    <a:gd name="T24" fmla="*/ 0 w 15"/>
                    <a:gd name="T25" fmla="*/ 19 h 24"/>
                    <a:gd name="T26" fmla="*/ 0 w 15"/>
                    <a:gd name="T27" fmla="*/ 19 h 24"/>
                    <a:gd name="T28" fmla="*/ 0 w 15"/>
                    <a:gd name="T29" fmla="*/ 19 h 24"/>
                    <a:gd name="T30" fmla="*/ 0 w 15"/>
                    <a:gd name="T31" fmla="*/ 24 h 24"/>
                    <a:gd name="T32" fmla="*/ 0 w 15"/>
                    <a:gd name="T33" fmla="*/ 24 h 24"/>
                    <a:gd name="T34" fmla="*/ 0 w 15"/>
                    <a:gd name="T35" fmla="*/ 24 h 24"/>
                    <a:gd name="T36" fmla="*/ 0 w 15"/>
                    <a:gd name="T37" fmla="*/ 19 h 24"/>
                    <a:gd name="T38" fmla="*/ 0 w 15"/>
                    <a:gd name="T39" fmla="*/ 19 h 24"/>
                    <a:gd name="T40" fmla="*/ 5 w 15"/>
                    <a:gd name="T41" fmla="*/ 14 h 24"/>
                    <a:gd name="T42" fmla="*/ 5 w 15"/>
                    <a:gd name="T43" fmla="*/ 9 h 24"/>
                    <a:gd name="T44" fmla="*/ 5 w 15"/>
                    <a:gd name="T45" fmla="*/ 9 h 24"/>
                    <a:gd name="T46" fmla="*/ 5 w 15"/>
                    <a:gd name="T47" fmla="*/ 4 h 24"/>
                    <a:gd name="T48" fmla="*/ 5 w 15"/>
                    <a:gd name="T49" fmla="*/ 4 h 24"/>
                    <a:gd name="T50" fmla="*/ 5 w 15"/>
                    <a:gd name="T51" fmla="*/ 0 h 24"/>
                    <a:gd name="T52" fmla="*/ 5 w 15"/>
                    <a:gd name="T53" fmla="*/ 0 h 24"/>
                    <a:gd name="T54" fmla="*/ 10 w 15"/>
                    <a:gd name="T55" fmla="*/ 0 h 24"/>
                    <a:gd name="T56" fmla="*/ 10 w 15"/>
                    <a:gd name="T57" fmla="*/ 0 h 24"/>
                    <a:gd name="T58" fmla="*/ 10 w 15"/>
                    <a:gd name="T59" fmla="*/ 0 h 24"/>
                    <a:gd name="T60" fmla="*/ 10 w 15"/>
                    <a:gd name="T61" fmla="*/ 0 h 24"/>
                    <a:gd name="T62" fmla="*/ 15 w 15"/>
                    <a:gd name="T63" fmla="*/ 4 h 24"/>
                    <a:gd name="T64" fmla="*/ 15 w 15"/>
                    <a:gd name="T65" fmla="*/ 9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24"/>
                    <a:gd name="T101" fmla="*/ 15 w 15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24">
                      <a:moveTo>
                        <a:pt x="15" y="9"/>
                      </a:moveTo>
                      <a:lnTo>
                        <a:pt x="15" y="14"/>
                      </a:lnTo>
                      <a:lnTo>
                        <a:pt x="10" y="14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4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D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Freeform 2367">
                  <a:extLst>
                    <a:ext uri="{FF2B5EF4-FFF2-40B4-BE49-F238E27FC236}">
                      <a16:creationId xmlns:a16="http://schemas.microsoft.com/office/drawing/2014/main" id="{DB1BD7C7-EAC0-411B-B8FB-42B9AE59F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3499"/>
                  <a:ext cx="15" cy="15"/>
                </a:xfrm>
                <a:custGeom>
                  <a:avLst/>
                  <a:gdLst>
                    <a:gd name="T0" fmla="*/ 15 w 15"/>
                    <a:gd name="T1" fmla="*/ 0 h 15"/>
                    <a:gd name="T2" fmla="*/ 15 w 15"/>
                    <a:gd name="T3" fmla="*/ 5 h 15"/>
                    <a:gd name="T4" fmla="*/ 15 w 15"/>
                    <a:gd name="T5" fmla="*/ 5 h 15"/>
                    <a:gd name="T6" fmla="*/ 15 w 15"/>
                    <a:gd name="T7" fmla="*/ 5 h 15"/>
                    <a:gd name="T8" fmla="*/ 15 w 15"/>
                    <a:gd name="T9" fmla="*/ 5 h 15"/>
                    <a:gd name="T10" fmla="*/ 10 w 15"/>
                    <a:gd name="T11" fmla="*/ 5 h 15"/>
                    <a:gd name="T12" fmla="*/ 10 w 15"/>
                    <a:gd name="T13" fmla="*/ 10 h 15"/>
                    <a:gd name="T14" fmla="*/ 10 w 15"/>
                    <a:gd name="T15" fmla="*/ 10 h 15"/>
                    <a:gd name="T16" fmla="*/ 10 w 15"/>
                    <a:gd name="T17" fmla="*/ 10 h 15"/>
                    <a:gd name="T18" fmla="*/ 5 w 15"/>
                    <a:gd name="T19" fmla="*/ 10 h 15"/>
                    <a:gd name="T20" fmla="*/ 5 w 15"/>
                    <a:gd name="T21" fmla="*/ 10 h 15"/>
                    <a:gd name="T22" fmla="*/ 5 w 15"/>
                    <a:gd name="T23" fmla="*/ 10 h 15"/>
                    <a:gd name="T24" fmla="*/ 0 w 15"/>
                    <a:gd name="T25" fmla="*/ 10 h 15"/>
                    <a:gd name="T26" fmla="*/ 0 w 15"/>
                    <a:gd name="T27" fmla="*/ 10 h 15"/>
                    <a:gd name="T28" fmla="*/ 0 w 15"/>
                    <a:gd name="T29" fmla="*/ 10 h 15"/>
                    <a:gd name="T30" fmla="*/ 0 w 15"/>
                    <a:gd name="T31" fmla="*/ 15 h 15"/>
                    <a:gd name="T32" fmla="*/ 0 w 1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5"/>
                    <a:gd name="T53" fmla="*/ 15 w 1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5">
                      <a:moveTo>
                        <a:pt x="15" y="0"/>
                      </a:move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Freeform 2368">
                  <a:extLst>
                    <a:ext uri="{FF2B5EF4-FFF2-40B4-BE49-F238E27FC236}">
                      <a16:creationId xmlns:a16="http://schemas.microsoft.com/office/drawing/2014/main" id="{D142F1D2-E6C8-48C6-8951-2A8576E56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3490"/>
                  <a:ext cx="15" cy="24"/>
                </a:xfrm>
                <a:custGeom>
                  <a:avLst/>
                  <a:gdLst>
                    <a:gd name="T0" fmla="*/ 0 w 15"/>
                    <a:gd name="T1" fmla="*/ 24 h 24"/>
                    <a:gd name="T2" fmla="*/ 0 w 15"/>
                    <a:gd name="T3" fmla="*/ 24 h 24"/>
                    <a:gd name="T4" fmla="*/ 0 w 15"/>
                    <a:gd name="T5" fmla="*/ 19 h 24"/>
                    <a:gd name="T6" fmla="*/ 0 w 15"/>
                    <a:gd name="T7" fmla="*/ 19 h 24"/>
                    <a:gd name="T8" fmla="*/ 5 w 15"/>
                    <a:gd name="T9" fmla="*/ 14 h 24"/>
                    <a:gd name="T10" fmla="*/ 5 w 15"/>
                    <a:gd name="T11" fmla="*/ 9 h 24"/>
                    <a:gd name="T12" fmla="*/ 5 w 15"/>
                    <a:gd name="T13" fmla="*/ 9 h 24"/>
                    <a:gd name="T14" fmla="*/ 5 w 15"/>
                    <a:gd name="T15" fmla="*/ 4 h 24"/>
                    <a:gd name="T16" fmla="*/ 5 w 15"/>
                    <a:gd name="T17" fmla="*/ 4 h 24"/>
                    <a:gd name="T18" fmla="*/ 5 w 15"/>
                    <a:gd name="T19" fmla="*/ 0 h 24"/>
                    <a:gd name="T20" fmla="*/ 5 w 15"/>
                    <a:gd name="T21" fmla="*/ 0 h 24"/>
                    <a:gd name="T22" fmla="*/ 10 w 15"/>
                    <a:gd name="T23" fmla="*/ 0 h 24"/>
                    <a:gd name="T24" fmla="*/ 10 w 15"/>
                    <a:gd name="T25" fmla="*/ 0 h 24"/>
                    <a:gd name="T26" fmla="*/ 10 w 15"/>
                    <a:gd name="T27" fmla="*/ 0 h 24"/>
                    <a:gd name="T28" fmla="*/ 10 w 15"/>
                    <a:gd name="T29" fmla="*/ 0 h 24"/>
                    <a:gd name="T30" fmla="*/ 15 w 15"/>
                    <a:gd name="T31" fmla="*/ 4 h 24"/>
                    <a:gd name="T32" fmla="*/ 15 w 15"/>
                    <a:gd name="T33" fmla="*/ 9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4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Freeform 2369">
                  <a:extLst>
                    <a:ext uri="{FF2B5EF4-FFF2-40B4-BE49-F238E27FC236}">
                      <a16:creationId xmlns:a16="http://schemas.microsoft.com/office/drawing/2014/main" id="{1EE7F947-5C7B-4C51-ABB2-ACC845DF6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3519"/>
                  <a:ext cx="9" cy="53"/>
                </a:xfrm>
                <a:custGeom>
                  <a:avLst/>
                  <a:gdLst>
                    <a:gd name="T0" fmla="*/ 0 w 9"/>
                    <a:gd name="T1" fmla="*/ 53 h 53"/>
                    <a:gd name="T2" fmla="*/ 0 w 9"/>
                    <a:gd name="T3" fmla="*/ 48 h 53"/>
                    <a:gd name="T4" fmla="*/ 0 w 9"/>
                    <a:gd name="T5" fmla="*/ 43 h 53"/>
                    <a:gd name="T6" fmla="*/ 0 w 9"/>
                    <a:gd name="T7" fmla="*/ 43 h 53"/>
                    <a:gd name="T8" fmla="*/ 0 w 9"/>
                    <a:gd name="T9" fmla="*/ 38 h 53"/>
                    <a:gd name="T10" fmla="*/ 0 w 9"/>
                    <a:gd name="T11" fmla="*/ 33 h 53"/>
                    <a:gd name="T12" fmla="*/ 0 w 9"/>
                    <a:gd name="T13" fmla="*/ 33 h 53"/>
                    <a:gd name="T14" fmla="*/ 0 w 9"/>
                    <a:gd name="T15" fmla="*/ 29 h 53"/>
                    <a:gd name="T16" fmla="*/ 0 w 9"/>
                    <a:gd name="T17" fmla="*/ 24 h 53"/>
                    <a:gd name="T18" fmla="*/ 5 w 9"/>
                    <a:gd name="T19" fmla="*/ 19 h 53"/>
                    <a:gd name="T20" fmla="*/ 5 w 9"/>
                    <a:gd name="T21" fmla="*/ 19 h 53"/>
                    <a:gd name="T22" fmla="*/ 5 w 9"/>
                    <a:gd name="T23" fmla="*/ 14 h 53"/>
                    <a:gd name="T24" fmla="*/ 5 w 9"/>
                    <a:gd name="T25" fmla="*/ 9 h 53"/>
                    <a:gd name="T26" fmla="*/ 9 w 9"/>
                    <a:gd name="T27" fmla="*/ 9 h 53"/>
                    <a:gd name="T28" fmla="*/ 9 w 9"/>
                    <a:gd name="T29" fmla="*/ 4 h 53"/>
                    <a:gd name="T30" fmla="*/ 9 w 9"/>
                    <a:gd name="T31" fmla="*/ 0 h 53"/>
                    <a:gd name="T32" fmla="*/ 9 w 9"/>
                    <a:gd name="T33" fmla="*/ 0 h 53"/>
                    <a:gd name="T34" fmla="*/ 9 w 9"/>
                    <a:gd name="T35" fmla="*/ 0 h 53"/>
                    <a:gd name="T36" fmla="*/ 9 w 9"/>
                    <a:gd name="T37" fmla="*/ 4 h 53"/>
                    <a:gd name="T38" fmla="*/ 9 w 9"/>
                    <a:gd name="T39" fmla="*/ 9 h 53"/>
                    <a:gd name="T40" fmla="*/ 9 w 9"/>
                    <a:gd name="T41" fmla="*/ 9 h 53"/>
                    <a:gd name="T42" fmla="*/ 5 w 9"/>
                    <a:gd name="T43" fmla="*/ 14 h 53"/>
                    <a:gd name="T44" fmla="*/ 5 w 9"/>
                    <a:gd name="T45" fmla="*/ 19 h 53"/>
                    <a:gd name="T46" fmla="*/ 5 w 9"/>
                    <a:gd name="T47" fmla="*/ 19 h 53"/>
                    <a:gd name="T48" fmla="*/ 5 w 9"/>
                    <a:gd name="T49" fmla="*/ 24 h 53"/>
                    <a:gd name="T50" fmla="*/ 5 w 9"/>
                    <a:gd name="T51" fmla="*/ 29 h 53"/>
                    <a:gd name="T52" fmla="*/ 0 w 9"/>
                    <a:gd name="T53" fmla="*/ 33 h 53"/>
                    <a:gd name="T54" fmla="*/ 0 w 9"/>
                    <a:gd name="T55" fmla="*/ 33 h 53"/>
                    <a:gd name="T56" fmla="*/ 0 w 9"/>
                    <a:gd name="T57" fmla="*/ 38 h 53"/>
                    <a:gd name="T58" fmla="*/ 0 w 9"/>
                    <a:gd name="T59" fmla="*/ 43 h 53"/>
                    <a:gd name="T60" fmla="*/ 0 w 9"/>
                    <a:gd name="T61" fmla="*/ 43 h 53"/>
                    <a:gd name="T62" fmla="*/ 0 w 9"/>
                    <a:gd name="T63" fmla="*/ 48 h 53"/>
                    <a:gd name="T64" fmla="*/ 0 w 9"/>
                    <a:gd name="T65" fmla="*/ 53 h 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53"/>
                    <a:gd name="T101" fmla="*/ 9 w 9"/>
                    <a:gd name="T102" fmla="*/ 53 h 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53">
                      <a:moveTo>
                        <a:pt x="0" y="53"/>
                      </a:move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292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Freeform 2370">
                  <a:extLst>
                    <a:ext uri="{FF2B5EF4-FFF2-40B4-BE49-F238E27FC236}">
                      <a16:creationId xmlns:a16="http://schemas.microsoft.com/office/drawing/2014/main" id="{8CB5A1E8-8345-42C8-9DE6-B36129DDB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3519"/>
                  <a:ext cx="9" cy="53"/>
                </a:xfrm>
                <a:custGeom>
                  <a:avLst/>
                  <a:gdLst>
                    <a:gd name="T0" fmla="*/ 0 w 9"/>
                    <a:gd name="T1" fmla="*/ 53 h 53"/>
                    <a:gd name="T2" fmla="*/ 0 w 9"/>
                    <a:gd name="T3" fmla="*/ 48 h 53"/>
                    <a:gd name="T4" fmla="*/ 0 w 9"/>
                    <a:gd name="T5" fmla="*/ 43 h 53"/>
                    <a:gd name="T6" fmla="*/ 0 w 9"/>
                    <a:gd name="T7" fmla="*/ 43 h 53"/>
                    <a:gd name="T8" fmla="*/ 0 w 9"/>
                    <a:gd name="T9" fmla="*/ 38 h 53"/>
                    <a:gd name="T10" fmla="*/ 0 w 9"/>
                    <a:gd name="T11" fmla="*/ 33 h 53"/>
                    <a:gd name="T12" fmla="*/ 0 w 9"/>
                    <a:gd name="T13" fmla="*/ 33 h 53"/>
                    <a:gd name="T14" fmla="*/ 0 w 9"/>
                    <a:gd name="T15" fmla="*/ 29 h 53"/>
                    <a:gd name="T16" fmla="*/ 0 w 9"/>
                    <a:gd name="T17" fmla="*/ 24 h 53"/>
                    <a:gd name="T18" fmla="*/ 5 w 9"/>
                    <a:gd name="T19" fmla="*/ 19 h 53"/>
                    <a:gd name="T20" fmla="*/ 5 w 9"/>
                    <a:gd name="T21" fmla="*/ 19 h 53"/>
                    <a:gd name="T22" fmla="*/ 5 w 9"/>
                    <a:gd name="T23" fmla="*/ 14 h 53"/>
                    <a:gd name="T24" fmla="*/ 5 w 9"/>
                    <a:gd name="T25" fmla="*/ 9 h 53"/>
                    <a:gd name="T26" fmla="*/ 9 w 9"/>
                    <a:gd name="T27" fmla="*/ 9 h 53"/>
                    <a:gd name="T28" fmla="*/ 9 w 9"/>
                    <a:gd name="T29" fmla="*/ 4 h 53"/>
                    <a:gd name="T30" fmla="*/ 9 w 9"/>
                    <a:gd name="T31" fmla="*/ 0 h 53"/>
                    <a:gd name="T32" fmla="*/ 9 w 9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3"/>
                    <a:gd name="T53" fmla="*/ 9 w 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3">
                      <a:moveTo>
                        <a:pt x="0" y="53"/>
                      </a:move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Freeform 2371">
                  <a:extLst>
                    <a:ext uri="{FF2B5EF4-FFF2-40B4-BE49-F238E27FC236}">
                      <a16:creationId xmlns:a16="http://schemas.microsoft.com/office/drawing/2014/main" id="{93628167-65B6-4E7A-A96C-CAB771BBD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0" y="3519"/>
                  <a:ext cx="9" cy="53"/>
                </a:xfrm>
                <a:custGeom>
                  <a:avLst/>
                  <a:gdLst>
                    <a:gd name="T0" fmla="*/ 9 w 9"/>
                    <a:gd name="T1" fmla="*/ 0 h 53"/>
                    <a:gd name="T2" fmla="*/ 9 w 9"/>
                    <a:gd name="T3" fmla="*/ 0 h 53"/>
                    <a:gd name="T4" fmla="*/ 9 w 9"/>
                    <a:gd name="T5" fmla="*/ 4 h 53"/>
                    <a:gd name="T6" fmla="*/ 9 w 9"/>
                    <a:gd name="T7" fmla="*/ 9 h 53"/>
                    <a:gd name="T8" fmla="*/ 9 w 9"/>
                    <a:gd name="T9" fmla="*/ 9 h 53"/>
                    <a:gd name="T10" fmla="*/ 5 w 9"/>
                    <a:gd name="T11" fmla="*/ 14 h 53"/>
                    <a:gd name="T12" fmla="*/ 5 w 9"/>
                    <a:gd name="T13" fmla="*/ 19 h 53"/>
                    <a:gd name="T14" fmla="*/ 5 w 9"/>
                    <a:gd name="T15" fmla="*/ 19 h 53"/>
                    <a:gd name="T16" fmla="*/ 5 w 9"/>
                    <a:gd name="T17" fmla="*/ 24 h 53"/>
                    <a:gd name="T18" fmla="*/ 5 w 9"/>
                    <a:gd name="T19" fmla="*/ 29 h 53"/>
                    <a:gd name="T20" fmla="*/ 0 w 9"/>
                    <a:gd name="T21" fmla="*/ 33 h 53"/>
                    <a:gd name="T22" fmla="*/ 0 w 9"/>
                    <a:gd name="T23" fmla="*/ 33 h 53"/>
                    <a:gd name="T24" fmla="*/ 0 w 9"/>
                    <a:gd name="T25" fmla="*/ 38 h 53"/>
                    <a:gd name="T26" fmla="*/ 0 w 9"/>
                    <a:gd name="T27" fmla="*/ 43 h 53"/>
                    <a:gd name="T28" fmla="*/ 0 w 9"/>
                    <a:gd name="T29" fmla="*/ 43 h 53"/>
                    <a:gd name="T30" fmla="*/ 0 w 9"/>
                    <a:gd name="T31" fmla="*/ 48 h 53"/>
                    <a:gd name="T32" fmla="*/ 0 w 9"/>
                    <a:gd name="T33" fmla="*/ 53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53"/>
                    <a:gd name="T53" fmla="*/ 9 w 9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53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Freeform 2372">
                  <a:extLst>
                    <a:ext uri="{FF2B5EF4-FFF2-40B4-BE49-F238E27FC236}">
                      <a16:creationId xmlns:a16="http://schemas.microsoft.com/office/drawing/2014/main" id="{A970D9F6-2803-44E8-A33D-9836DD175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3528"/>
                  <a:ext cx="29" cy="24"/>
                </a:xfrm>
                <a:custGeom>
                  <a:avLst/>
                  <a:gdLst>
                    <a:gd name="T0" fmla="*/ 24 w 29"/>
                    <a:gd name="T1" fmla="*/ 15 h 24"/>
                    <a:gd name="T2" fmla="*/ 24 w 29"/>
                    <a:gd name="T3" fmla="*/ 15 h 24"/>
                    <a:gd name="T4" fmla="*/ 24 w 29"/>
                    <a:gd name="T5" fmla="*/ 15 h 24"/>
                    <a:gd name="T6" fmla="*/ 24 w 29"/>
                    <a:gd name="T7" fmla="*/ 20 h 24"/>
                    <a:gd name="T8" fmla="*/ 24 w 29"/>
                    <a:gd name="T9" fmla="*/ 20 h 24"/>
                    <a:gd name="T10" fmla="*/ 24 w 29"/>
                    <a:gd name="T11" fmla="*/ 20 h 24"/>
                    <a:gd name="T12" fmla="*/ 20 w 29"/>
                    <a:gd name="T13" fmla="*/ 20 h 24"/>
                    <a:gd name="T14" fmla="*/ 20 w 29"/>
                    <a:gd name="T15" fmla="*/ 20 h 24"/>
                    <a:gd name="T16" fmla="*/ 20 w 29"/>
                    <a:gd name="T17" fmla="*/ 24 h 24"/>
                    <a:gd name="T18" fmla="*/ 20 w 29"/>
                    <a:gd name="T19" fmla="*/ 24 h 24"/>
                    <a:gd name="T20" fmla="*/ 20 w 29"/>
                    <a:gd name="T21" fmla="*/ 24 h 24"/>
                    <a:gd name="T22" fmla="*/ 15 w 29"/>
                    <a:gd name="T23" fmla="*/ 24 h 24"/>
                    <a:gd name="T24" fmla="*/ 15 w 29"/>
                    <a:gd name="T25" fmla="*/ 24 h 24"/>
                    <a:gd name="T26" fmla="*/ 15 w 29"/>
                    <a:gd name="T27" fmla="*/ 24 h 24"/>
                    <a:gd name="T28" fmla="*/ 10 w 29"/>
                    <a:gd name="T29" fmla="*/ 24 h 24"/>
                    <a:gd name="T30" fmla="*/ 10 w 29"/>
                    <a:gd name="T31" fmla="*/ 24 h 24"/>
                    <a:gd name="T32" fmla="*/ 10 w 29"/>
                    <a:gd name="T33" fmla="*/ 24 h 24"/>
                    <a:gd name="T34" fmla="*/ 10 w 29"/>
                    <a:gd name="T35" fmla="*/ 24 h 24"/>
                    <a:gd name="T36" fmla="*/ 5 w 29"/>
                    <a:gd name="T37" fmla="*/ 20 h 24"/>
                    <a:gd name="T38" fmla="*/ 5 w 29"/>
                    <a:gd name="T39" fmla="*/ 20 h 24"/>
                    <a:gd name="T40" fmla="*/ 5 w 29"/>
                    <a:gd name="T41" fmla="*/ 20 h 24"/>
                    <a:gd name="T42" fmla="*/ 5 w 29"/>
                    <a:gd name="T43" fmla="*/ 20 h 24"/>
                    <a:gd name="T44" fmla="*/ 5 w 29"/>
                    <a:gd name="T45" fmla="*/ 20 h 24"/>
                    <a:gd name="T46" fmla="*/ 0 w 29"/>
                    <a:gd name="T47" fmla="*/ 15 h 24"/>
                    <a:gd name="T48" fmla="*/ 0 w 29"/>
                    <a:gd name="T49" fmla="*/ 15 h 24"/>
                    <a:gd name="T50" fmla="*/ 0 w 29"/>
                    <a:gd name="T51" fmla="*/ 15 h 24"/>
                    <a:gd name="T52" fmla="*/ 0 w 29"/>
                    <a:gd name="T53" fmla="*/ 15 h 24"/>
                    <a:gd name="T54" fmla="*/ 0 w 29"/>
                    <a:gd name="T55" fmla="*/ 15 h 24"/>
                    <a:gd name="T56" fmla="*/ 0 w 29"/>
                    <a:gd name="T57" fmla="*/ 10 h 24"/>
                    <a:gd name="T58" fmla="*/ 0 w 29"/>
                    <a:gd name="T59" fmla="*/ 10 h 24"/>
                    <a:gd name="T60" fmla="*/ 0 w 29"/>
                    <a:gd name="T61" fmla="*/ 10 h 24"/>
                    <a:gd name="T62" fmla="*/ 0 w 29"/>
                    <a:gd name="T63" fmla="*/ 5 h 24"/>
                    <a:gd name="T64" fmla="*/ 5 w 29"/>
                    <a:gd name="T65" fmla="*/ 5 h 24"/>
                    <a:gd name="T66" fmla="*/ 5 w 29"/>
                    <a:gd name="T67" fmla="*/ 5 h 24"/>
                    <a:gd name="T68" fmla="*/ 5 w 29"/>
                    <a:gd name="T69" fmla="*/ 0 h 24"/>
                    <a:gd name="T70" fmla="*/ 10 w 29"/>
                    <a:gd name="T71" fmla="*/ 0 h 24"/>
                    <a:gd name="T72" fmla="*/ 10 w 29"/>
                    <a:gd name="T73" fmla="*/ 0 h 24"/>
                    <a:gd name="T74" fmla="*/ 10 w 29"/>
                    <a:gd name="T75" fmla="*/ 0 h 24"/>
                    <a:gd name="T76" fmla="*/ 15 w 29"/>
                    <a:gd name="T77" fmla="*/ 0 h 24"/>
                    <a:gd name="T78" fmla="*/ 15 w 29"/>
                    <a:gd name="T79" fmla="*/ 0 h 24"/>
                    <a:gd name="T80" fmla="*/ 20 w 29"/>
                    <a:gd name="T81" fmla="*/ 0 h 24"/>
                    <a:gd name="T82" fmla="*/ 20 w 29"/>
                    <a:gd name="T83" fmla="*/ 0 h 24"/>
                    <a:gd name="T84" fmla="*/ 24 w 29"/>
                    <a:gd name="T85" fmla="*/ 0 h 24"/>
                    <a:gd name="T86" fmla="*/ 24 w 29"/>
                    <a:gd name="T87" fmla="*/ 5 h 24"/>
                    <a:gd name="T88" fmla="*/ 24 w 29"/>
                    <a:gd name="T89" fmla="*/ 5 h 24"/>
                    <a:gd name="T90" fmla="*/ 24 w 29"/>
                    <a:gd name="T91" fmla="*/ 10 h 24"/>
                    <a:gd name="T92" fmla="*/ 29 w 29"/>
                    <a:gd name="T93" fmla="*/ 10 h 24"/>
                    <a:gd name="T94" fmla="*/ 29 w 29"/>
                    <a:gd name="T95" fmla="*/ 10 h 24"/>
                    <a:gd name="T96" fmla="*/ 24 w 29"/>
                    <a:gd name="T97" fmla="*/ 15 h 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24"/>
                    <a:gd name="T149" fmla="*/ 29 w 29"/>
                    <a:gd name="T150" fmla="*/ 24 h 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24">
                      <a:moveTo>
                        <a:pt x="24" y="15"/>
                      </a:moveTo>
                      <a:lnTo>
                        <a:pt x="24" y="15"/>
                      </a:lnTo>
                      <a:lnTo>
                        <a:pt x="24" y="20"/>
                      </a:lnTo>
                      <a:lnTo>
                        <a:pt x="20" y="20"/>
                      </a:lnTo>
                      <a:lnTo>
                        <a:pt x="20" y="24"/>
                      </a:lnTo>
                      <a:lnTo>
                        <a:pt x="15" y="24"/>
                      </a:lnTo>
                      <a:lnTo>
                        <a:pt x="10" y="24"/>
                      </a:lnTo>
                      <a:lnTo>
                        <a:pt x="5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29" y="10"/>
                      </a:lnTo>
                      <a:lnTo>
                        <a:pt x="24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Freeform 2373">
                  <a:extLst>
                    <a:ext uri="{FF2B5EF4-FFF2-40B4-BE49-F238E27FC236}">
                      <a16:creationId xmlns:a16="http://schemas.microsoft.com/office/drawing/2014/main" id="{63EC7487-5FFA-40D4-93D0-53E3B028C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3543"/>
                  <a:ext cx="14" cy="9"/>
                </a:xfrm>
                <a:custGeom>
                  <a:avLst/>
                  <a:gdLst>
                    <a:gd name="T0" fmla="*/ 14 w 14"/>
                    <a:gd name="T1" fmla="*/ 0 h 9"/>
                    <a:gd name="T2" fmla="*/ 14 w 14"/>
                    <a:gd name="T3" fmla="*/ 0 h 9"/>
                    <a:gd name="T4" fmla="*/ 14 w 14"/>
                    <a:gd name="T5" fmla="*/ 0 h 9"/>
                    <a:gd name="T6" fmla="*/ 14 w 14"/>
                    <a:gd name="T7" fmla="*/ 5 h 9"/>
                    <a:gd name="T8" fmla="*/ 14 w 14"/>
                    <a:gd name="T9" fmla="*/ 5 h 9"/>
                    <a:gd name="T10" fmla="*/ 14 w 14"/>
                    <a:gd name="T11" fmla="*/ 5 h 9"/>
                    <a:gd name="T12" fmla="*/ 10 w 14"/>
                    <a:gd name="T13" fmla="*/ 5 h 9"/>
                    <a:gd name="T14" fmla="*/ 10 w 14"/>
                    <a:gd name="T15" fmla="*/ 5 h 9"/>
                    <a:gd name="T16" fmla="*/ 10 w 14"/>
                    <a:gd name="T17" fmla="*/ 9 h 9"/>
                    <a:gd name="T18" fmla="*/ 10 w 14"/>
                    <a:gd name="T19" fmla="*/ 9 h 9"/>
                    <a:gd name="T20" fmla="*/ 10 w 14"/>
                    <a:gd name="T21" fmla="*/ 9 h 9"/>
                    <a:gd name="T22" fmla="*/ 5 w 14"/>
                    <a:gd name="T23" fmla="*/ 9 h 9"/>
                    <a:gd name="T24" fmla="*/ 5 w 14"/>
                    <a:gd name="T25" fmla="*/ 9 h 9"/>
                    <a:gd name="T26" fmla="*/ 5 w 14"/>
                    <a:gd name="T27" fmla="*/ 9 h 9"/>
                    <a:gd name="T28" fmla="*/ 0 w 14"/>
                    <a:gd name="T29" fmla="*/ 9 h 9"/>
                    <a:gd name="T30" fmla="*/ 0 w 14"/>
                    <a:gd name="T31" fmla="*/ 9 h 9"/>
                    <a:gd name="T32" fmla="*/ 0 w 14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9"/>
                    <a:gd name="T53" fmla="*/ 14 w 14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9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Freeform 2374">
                  <a:extLst>
                    <a:ext uri="{FF2B5EF4-FFF2-40B4-BE49-F238E27FC236}">
                      <a16:creationId xmlns:a16="http://schemas.microsoft.com/office/drawing/2014/main" id="{5B54B086-D1C6-481D-9134-8172EBEAE3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3533"/>
                  <a:ext cx="10" cy="19"/>
                </a:xfrm>
                <a:custGeom>
                  <a:avLst/>
                  <a:gdLst>
                    <a:gd name="T0" fmla="*/ 10 w 10"/>
                    <a:gd name="T1" fmla="*/ 19 h 19"/>
                    <a:gd name="T2" fmla="*/ 10 w 10"/>
                    <a:gd name="T3" fmla="*/ 19 h 19"/>
                    <a:gd name="T4" fmla="*/ 5 w 10"/>
                    <a:gd name="T5" fmla="*/ 15 h 19"/>
                    <a:gd name="T6" fmla="*/ 5 w 10"/>
                    <a:gd name="T7" fmla="*/ 15 h 19"/>
                    <a:gd name="T8" fmla="*/ 5 w 10"/>
                    <a:gd name="T9" fmla="*/ 15 h 19"/>
                    <a:gd name="T10" fmla="*/ 5 w 10"/>
                    <a:gd name="T11" fmla="*/ 15 h 19"/>
                    <a:gd name="T12" fmla="*/ 5 w 10"/>
                    <a:gd name="T13" fmla="*/ 15 h 19"/>
                    <a:gd name="T14" fmla="*/ 0 w 10"/>
                    <a:gd name="T15" fmla="*/ 10 h 19"/>
                    <a:gd name="T16" fmla="*/ 0 w 10"/>
                    <a:gd name="T17" fmla="*/ 10 h 19"/>
                    <a:gd name="T18" fmla="*/ 0 w 10"/>
                    <a:gd name="T19" fmla="*/ 10 h 19"/>
                    <a:gd name="T20" fmla="*/ 0 w 10"/>
                    <a:gd name="T21" fmla="*/ 10 h 19"/>
                    <a:gd name="T22" fmla="*/ 0 w 10"/>
                    <a:gd name="T23" fmla="*/ 10 h 19"/>
                    <a:gd name="T24" fmla="*/ 0 w 10"/>
                    <a:gd name="T25" fmla="*/ 5 h 19"/>
                    <a:gd name="T26" fmla="*/ 0 w 10"/>
                    <a:gd name="T27" fmla="*/ 5 h 19"/>
                    <a:gd name="T28" fmla="*/ 0 w 10"/>
                    <a:gd name="T29" fmla="*/ 5 h 19"/>
                    <a:gd name="T30" fmla="*/ 0 w 10"/>
                    <a:gd name="T31" fmla="*/ 0 h 19"/>
                    <a:gd name="T32" fmla="*/ 5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10" y="19"/>
                      </a:moveTo>
                      <a:lnTo>
                        <a:pt x="10" y="19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Freeform 2375">
                  <a:extLst>
                    <a:ext uri="{FF2B5EF4-FFF2-40B4-BE49-F238E27FC236}">
                      <a16:creationId xmlns:a16="http://schemas.microsoft.com/office/drawing/2014/main" id="{3FDF61CF-CB2A-43B0-B6E2-C8C9D8ED5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2" y="3528"/>
                  <a:ext cx="24" cy="15"/>
                </a:xfrm>
                <a:custGeom>
                  <a:avLst/>
                  <a:gdLst>
                    <a:gd name="T0" fmla="*/ 0 w 24"/>
                    <a:gd name="T1" fmla="*/ 5 h 15"/>
                    <a:gd name="T2" fmla="*/ 0 w 24"/>
                    <a:gd name="T3" fmla="*/ 5 h 15"/>
                    <a:gd name="T4" fmla="*/ 0 w 24"/>
                    <a:gd name="T5" fmla="*/ 0 h 15"/>
                    <a:gd name="T6" fmla="*/ 5 w 24"/>
                    <a:gd name="T7" fmla="*/ 0 h 15"/>
                    <a:gd name="T8" fmla="*/ 5 w 24"/>
                    <a:gd name="T9" fmla="*/ 0 h 15"/>
                    <a:gd name="T10" fmla="*/ 5 w 24"/>
                    <a:gd name="T11" fmla="*/ 0 h 15"/>
                    <a:gd name="T12" fmla="*/ 10 w 24"/>
                    <a:gd name="T13" fmla="*/ 0 h 15"/>
                    <a:gd name="T14" fmla="*/ 10 w 24"/>
                    <a:gd name="T15" fmla="*/ 0 h 15"/>
                    <a:gd name="T16" fmla="*/ 15 w 24"/>
                    <a:gd name="T17" fmla="*/ 0 h 15"/>
                    <a:gd name="T18" fmla="*/ 15 w 24"/>
                    <a:gd name="T19" fmla="*/ 0 h 15"/>
                    <a:gd name="T20" fmla="*/ 19 w 24"/>
                    <a:gd name="T21" fmla="*/ 0 h 15"/>
                    <a:gd name="T22" fmla="*/ 19 w 24"/>
                    <a:gd name="T23" fmla="*/ 5 h 15"/>
                    <a:gd name="T24" fmla="*/ 19 w 24"/>
                    <a:gd name="T25" fmla="*/ 5 h 15"/>
                    <a:gd name="T26" fmla="*/ 19 w 24"/>
                    <a:gd name="T27" fmla="*/ 10 h 15"/>
                    <a:gd name="T28" fmla="*/ 24 w 24"/>
                    <a:gd name="T29" fmla="*/ 10 h 15"/>
                    <a:gd name="T30" fmla="*/ 24 w 24"/>
                    <a:gd name="T31" fmla="*/ 10 h 15"/>
                    <a:gd name="T32" fmla="*/ 19 w 2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5"/>
                    <a:gd name="T53" fmla="*/ 24 w 2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19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Freeform 2376">
                  <a:extLst>
                    <a:ext uri="{FF2B5EF4-FFF2-40B4-BE49-F238E27FC236}">
                      <a16:creationId xmlns:a16="http://schemas.microsoft.com/office/drawing/2014/main" id="{48913C1B-457A-44A4-819E-FBEB0DB81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3533"/>
                  <a:ext cx="10" cy="10"/>
                </a:xfrm>
                <a:custGeom>
                  <a:avLst/>
                  <a:gdLst>
                    <a:gd name="T0" fmla="*/ 10 w 10"/>
                    <a:gd name="T1" fmla="*/ 10 h 10"/>
                    <a:gd name="T2" fmla="*/ 0 w 10"/>
                    <a:gd name="T3" fmla="*/ 10 h 10"/>
                    <a:gd name="T4" fmla="*/ 0 w 10"/>
                    <a:gd name="T5" fmla="*/ 10 h 10"/>
                    <a:gd name="T6" fmla="*/ 0 w 10"/>
                    <a:gd name="T7" fmla="*/ 10 h 10"/>
                    <a:gd name="T8" fmla="*/ 0 w 10"/>
                    <a:gd name="T9" fmla="*/ 10 h 10"/>
                    <a:gd name="T10" fmla="*/ 0 w 10"/>
                    <a:gd name="T11" fmla="*/ 10 h 10"/>
                    <a:gd name="T12" fmla="*/ 0 w 10"/>
                    <a:gd name="T13" fmla="*/ 5 h 10"/>
                    <a:gd name="T14" fmla="*/ 0 w 10"/>
                    <a:gd name="T15" fmla="*/ 5 h 10"/>
                    <a:gd name="T16" fmla="*/ 0 w 10"/>
                    <a:gd name="T17" fmla="*/ 5 h 10"/>
                    <a:gd name="T18" fmla="*/ 0 w 10"/>
                    <a:gd name="T19" fmla="*/ 5 h 10"/>
                    <a:gd name="T20" fmla="*/ 0 w 10"/>
                    <a:gd name="T21" fmla="*/ 5 h 10"/>
                    <a:gd name="T22" fmla="*/ 0 w 10"/>
                    <a:gd name="T23" fmla="*/ 5 h 10"/>
                    <a:gd name="T24" fmla="*/ 0 w 10"/>
                    <a:gd name="T25" fmla="*/ 5 h 10"/>
                    <a:gd name="T26" fmla="*/ 0 w 10"/>
                    <a:gd name="T27" fmla="*/ 0 h 10"/>
                    <a:gd name="T28" fmla="*/ 0 w 10"/>
                    <a:gd name="T29" fmla="*/ 0 h 10"/>
                    <a:gd name="T30" fmla="*/ 0 w 10"/>
                    <a:gd name="T31" fmla="*/ 0 h 10"/>
                    <a:gd name="T32" fmla="*/ 0 w 10"/>
                    <a:gd name="T33" fmla="*/ 0 h 10"/>
                    <a:gd name="T34" fmla="*/ 0 w 10"/>
                    <a:gd name="T35" fmla="*/ 0 h 10"/>
                    <a:gd name="T36" fmla="*/ 5 w 10"/>
                    <a:gd name="T37" fmla="*/ 0 h 10"/>
                    <a:gd name="T38" fmla="*/ 5 w 10"/>
                    <a:gd name="T39" fmla="*/ 0 h 10"/>
                    <a:gd name="T40" fmla="*/ 5 w 10"/>
                    <a:gd name="T41" fmla="*/ 0 h 10"/>
                    <a:gd name="T42" fmla="*/ 5 w 10"/>
                    <a:gd name="T43" fmla="*/ 0 h 10"/>
                    <a:gd name="T44" fmla="*/ 5 w 10"/>
                    <a:gd name="T45" fmla="*/ 0 h 10"/>
                    <a:gd name="T46" fmla="*/ 5 w 10"/>
                    <a:gd name="T47" fmla="*/ 0 h 10"/>
                    <a:gd name="T48" fmla="*/ 10 w 10"/>
                    <a:gd name="T49" fmla="*/ 0 h 10"/>
                    <a:gd name="T50" fmla="*/ 10 w 10"/>
                    <a:gd name="T51" fmla="*/ 5 h 10"/>
                    <a:gd name="T52" fmla="*/ 10 w 10"/>
                    <a:gd name="T53" fmla="*/ 5 h 10"/>
                    <a:gd name="T54" fmla="*/ 10 w 10"/>
                    <a:gd name="T55" fmla="*/ 5 h 10"/>
                    <a:gd name="T56" fmla="*/ 10 w 10"/>
                    <a:gd name="T57" fmla="*/ 5 h 10"/>
                    <a:gd name="T58" fmla="*/ 10 w 10"/>
                    <a:gd name="T59" fmla="*/ 5 h 10"/>
                    <a:gd name="T60" fmla="*/ 10 w 10"/>
                    <a:gd name="T61" fmla="*/ 5 h 10"/>
                    <a:gd name="T62" fmla="*/ 10 w 10"/>
                    <a:gd name="T63" fmla="*/ 5 h 10"/>
                    <a:gd name="T64" fmla="*/ 10 w 10"/>
                    <a:gd name="T65" fmla="*/ 10 h 10"/>
                    <a:gd name="T66" fmla="*/ 10 w 10"/>
                    <a:gd name="T67" fmla="*/ 10 h 10"/>
                    <a:gd name="T68" fmla="*/ 10 w 10"/>
                    <a:gd name="T69" fmla="*/ 10 h 10"/>
                    <a:gd name="T70" fmla="*/ 10 w 10"/>
                    <a:gd name="T71" fmla="*/ 10 h 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"/>
                    <a:gd name="T109" fmla="*/ 0 h 10"/>
                    <a:gd name="T110" fmla="*/ 10 w 10"/>
                    <a:gd name="T111" fmla="*/ 10 h 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" h="10">
                      <a:moveTo>
                        <a:pt x="10" y="10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177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Line 2377">
                  <a:extLst>
                    <a:ext uri="{FF2B5EF4-FFF2-40B4-BE49-F238E27FC236}">
                      <a16:creationId xmlns:a16="http://schemas.microsoft.com/office/drawing/2014/main" id="{3DA6FA6A-9F42-4257-9D61-CA0B13EDE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07" y="354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Freeform 2378">
                  <a:extLst>
                    <a:ext uri="{FF2B5EF4-FFF2-40B4-BE49-F238E27FC236}">
                      <a16:creationId xmlns:a16="http://schemas.microsoft.com/office/drawing/2014/main" id="{723D8DBB-C54E-4133-B694-C75D2D79D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353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0 w 5"/>
                    <a:gd name="T3" fmla="*/ 10 h 10"/>
                    <a:gd name="T4" fmla="*/ 0 w 5"/>
                    <a:gd name="T5" fmla="*/ 10 h 10"/>
                    <a:gd name="T6" fmla="*/ 0 w 5"/>
                    <a:gd name="T7" fmla="*/ 10 h 10"/>
                    <a:gd name="T8" fmla="*/ 0 w 5"/>
                    <a:gd name="T9" fmla="*/ 5 h 10"/>
                    <a:gd name="T10" fmla="*/ 0 w 5"/>
                    <a:gd name="T11" fmla="*/ 5 h 10"/>
                    <a:gd name="T12" fmla="*/ 0 w 5"/>
                    <a:gd name="T13" fmla="*/ 5 h 10"/>
                    <a:gd name="T14" fmla="*/ 0 w 5"/>
                    <a:gd name="T15" fmla="*/ 5 h 10"/>
                    <a:gd name="T16" fmla="*/ 0 w 5"/>
                    <a:gd name="T17" fmla="*/ 5 h 10"/>
                    <a:gd name="T18" fmla="*/ 0 w 5"/>
                    <a:gd name="T19" fmla="*/ 5 h 10"/>
                    <a:gd name="T20" fmla="*/ 0 w 5"/>
                    <a:gd name="T21" fmla="*/ 5 h 10"/>
                    <a:gd name="T22" fmla="*/ 0 w 5"/>
                    <a:gd name="T23" fmla="*/ 0 h 10"/>
                    <a:gd name="T24" fmla="*/ 0 w 5"/>
                    <a:gd name="T25" fmla="*/ 0 h 10"/>
                    <a:gd name="T26" fmla="*/ 0 w 5"/>
                    <a:gd name="T27" fmla="*/ 0 h 10"/>
                    <a:gd name="T28" fmla="*/ 0 w 5"/>
                    <a:gd name="T29" fmla="*/ 0 h 10"/>
                    <a:gd name="T30" fmla="*/ 0 w 5"/>
                    <a:gd name="T31" fmla="*/ 0 h 10"/>
                    <a:gd name="T32" fmla="*/ 5 w 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Freeform 2379">
                  <a:extLst>
                    <a:ext uri="{FF2B5EF4-FFF2-40B4-BE49-F238E27FC236}">
                      <a16:creationId xmlns:a16="http://schemas.microsoft.com/office/drawing/2014/main" id="{4DF5CFAA-102E-4F4B-A2A8-5ECEC21AD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353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0 w 5"/>
                    <a:gd name="T3" fmla="*/ 0 h 10"/>
                    <a:gd name="T4" fmla="*/ 0 w 5"/>
                    <a:gd name="T5" fmla="*/ 0 h 10"/>
                    <a:gd name="T6" fmla="*/ 0 w 5"/>
                    <a:gd name="T7" fmla="*/ 0 h 10"/>
                    <a:gd name="T8" fmla="*/ 0 w 5"/>
                    <a:gd name="T9" fmla="*/ 0 h 10"/>
                    <a:gd name="T10" fmla="*/ 0 w 5"/>
                    <a:gd name="T11" fmla="*/ 0 h 10"/>
                    <a:gd name="T12" fmla="*/ 5 w 5"/>
                    <a:gd name="T13" fmla="*/ 0 h 10"/>
                    <a:gd name="T14" fmla="*/ 5 w 5"/>
                    <a:gd name="T15" fmla="*/ 5 h 10"/>
                    <a:gd name="T16" fmla="*/ 5 w 5"/>
                    <a:gd name="T17" fmla="*/ 5 h 10"/>
                    <a:gd name="T18" fmla="*/ 5 w 5"/>
                    <a:gd name="T19" fmla="*/ 5 h 10"/>
                    <a:gd name="T20" fmla="*/ 5 w 5"/>
                    <a:gd name="T21" fmla="*/ 5 h 10"/>
                    <a:gd name="T22" fmla="*/ 5 w 5"/>
                    <a:gd name="T23" fmla="*/ 5 h 10"/>
                    <a:gd name="T24" fmla="*/ 5 w 5"/>
                    <a:gd name="T25" fmla="*/ 5 h 10"/>
                    <a:gd name="T26" fmla="*/ 5 w 5"/>
                    <a:gd name="T27" fmla="*/ 5 h 10"/>
                    <a:gd name="T28" fmla="*/ 5 w 5"/>
                    <a:gd name="T29" fmla="*/ 10 h 10"/>
                    <a:gd name="T30" fmla="*/ 5 w 5"/>
                    <a:gd name="T31" fmla="*/ 10 h 10"/>
                    <a:gd name="T32" fmla="*/ 5 w 5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0"/>
                    <a:gd name="T53" fmla="*/ 5 w 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Freeform 2380">
                  <a:extLst>
                    <a:ext uri="{FF2B5EF4-FFF2-40B4-BE49-F238E27FC236}">
                      <a16:creationId xmlns:a16="http://schemas.microsoft.com/office/drawing/2014/main" id="{0149F4C0-1E6B-41CF-8DA8-357023683E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3543"/>
                  <a:ext cx="212" cy="275"/>
                </a:xfrm>
                <a:custGeom>
                  <a:avLst/>
                  <a:gdLst>
                    <a:gd name="T0" fmla="*/ 212 w 212"/>
                    <a:gd name="T1" fmla="*/ 212 h 275"/>
                    <a:gd name="T2" fmla="*/ 202 w 212"/>
                    <a:gd name="T3" fmla="*/ 227 h 275"/>
                    <a:gd name="T4" fmla="*/ 193 w 212"/>
                    <a:gd name="T5" fmla="*/ 236 h 275"/>
                    <a:gd name="T6" fmla="*/ 183 w 212"/>
                    <a:gd name="T7" fmla="*/ 251 h 275"/>
                    <a:gd name="T8" fmla="*/ 169 w 212"/>
                    <a:gd name="T9" fmla="*/ 260 h 275"/>
                    <a:gd name="T10" fmla="*/ 154 w 212"/>
                    <a:gd name="T11" fmla="*/ 270 h 275"/>
                    <a:gd name="T12" fmla="*/ 135 w 212"/>
                    <a:gd name="T13" fmla="*/ 275 h 275"/>
                    <a:gd name="T14" fmla="*/ 115 w 212"/>
                    <a:gd name="T15" fmla="*/ 275 h 275"/>
                    <a:gd name="T16" fmla="*/ 96 w 212"/>
                    <a:gd name="T17" fmla="*/ 275 h 275"/>
                    <a:gd name="T18" fmla="*/ 77 w 212"/>
                    <a:gd name="T19" fmla="*/ 270 h 275"/>
                    <a:gd name="T20" fmla="*/ 62 w 212"/>
                    <a:gd name="T21" fmla="*/ 260 h 275"/>
                    <a:gd name="T22" fmla="*/ 29 w 212"/>
                    <a:gd name="T23" fmla="*/ 236 h 275"/>
                    <a:gd name="T24" fmla="*/ 14 w 212"/>
                    <a:gd name="T25" fmla="*/ 202 h 275"/>
                    <a:gd name="T26" fmla="*/ 4 w 212"/>
                    <a:gd name="T27" fmla="*/ 164 h 275"/>
                    <a:gd name="T28" fmla="*/ 4 w 212"/>
                    <a:gd name="T29" fmla="*/ 125 h 275"/>
                    <a:gd name="T30" fmla="*/ 0 w 212"/>
                    <a:gd name="T31" fmla="*/ 82 h 275"/>
                    <a:gd name="T32" fmla="*/ 0 w 212"/>
                    <a:gd name="T33" fmla="*/ 82 h 275"/>
                    <a:gd name="T34" fmla="*/ 4 w 212"/>
                    <a:gd name="T35" fmla="*/ 101 h 275"/>
                    <a:gd name="T36" fmla="*/ 4 w 212"/>
                    <a:gd name="T37" fmla="*/ 120 h 275"/>
                    <a:gd name="T38" fmla="*/ 9 w 212"/>
                    <a:gd name="T39" fmla="*/ 140 h 275"/>
                    <a:gd name="T40" fmla="*/ 14 w 212"/>
                    <a:gd name="T41" fmla="*/ 154 h 275"/>
                    <a:gd name="T42" fmla="*/ 29 w 212"/>
                    <a:gd name="T43" fmla="*/ 169 h 275"/>
                    <a:gd name="T44" fmla="*/ 43 w 212"/>
                    <a:gd name="T45" fmla="*/ 169 h 275"/>
                    <a:gd name="T46" fmla="*/ 62 w 212"/>
                    <a:gd name="T47" fmla="*/ 169 h 275"/>
                    <a:gd name="T48" fmla="*/ 77 w 212"/>
                    <a:gd name="T49" fmla="*/ 164 h 275"/>
                    <a:gd name="T50" fmla="*/ 91 w 212"/>
                    <a:gd name="T51" fmla="*/ 159 h 275"/>
                    <a:gd name="T52" fmla="*/ 106 w 212"/>
                    <a:gd name="T53" fmla="*/ 154 h 275"/>
                    <a:gd name="T54" fmla="*/ 115 w 212"/>
                    <a:gd name="T55" fmla="*/ 149 h 275"/>
                    <a:gd name="T56" fmla="*/ 130 w 212"/>
                    <a:gd name="T57" fmla="*/ 140 h 275"/>
                    <a:gd name="T58" fmla="*/ 140 w 212"/>
                    <a:gd name="T59" fmla="*/ 130 h 275"/>
                    <a:gd name="T60" fmla="*/ 154 w 212"/>
                    <a:gd name="T61" fmla="*/ 120 h 275"/>
                    <a:gd name="T62" fmla="*/ 159 w 212"/>
                    <a:gd name="T63" fmla="*/ 111 h 275"/>
                    <a:gd name="T64" fmla="*/ 159 w 212"/>
                    <a:gd name="T65" fmla="*/ 87 h 275"/>
                    <a:gd name="T66" fmla="*/ 154 w 212"/>
                    <a:gd name="T67" fmla="*/ 67 h 275"/>
                    <a:gd name="T68" fmla="*/ 144 w 212"/>
                    <a:gd name="T69" fmla="*/ 48 h 275"/>
                    <a:gd name="T70" fmla="*/ 130 w 212"/>
                    <a:gd name="T71" fmla="*/ 29 h 275"/>
                    <a:gd name="T72" fmla="*/ 111 w 212"/>
                    <a:gd name="T73" fmla="*/ 14 h 275"/>
                    <a:gd name="T74" fmla="*/ 111 w 212"/>
                    <a:gd name="T75" fmla="*/ 9 h 275"/>
                    <a:gd name="T76" fmla="*/ 144 w 212"/>
                    <a:gd name="T77" fmla="*/ 43 h 275"/>
                    <a:gd name="T78" fmla="*/ 173 w 212"/>
                    <a:gd name="T79" fmla="*/ 77 h 275"/>
                    <a:gd name="T80" fmla="*/ 193 w 212"/>
                    <a:gd name="T81" fmla="*/ 116 h 275"/>
                    <a:gd name="T82" fmla="*/ 207 w 212"/>
                    <a:gd name="T83" fmla="*/ 154 h 275"/>
                    <a:gd name="T84" fmla="*/ 212 w 212"/>
                    <a:gd name="T85" fmla="*/ 198 h 2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275"/>
                    <a:gd name="T131" fmla="*/ 212 w 212"/>
                    <a:gd name="T132" fmla="*/ 275 h 2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275">
                      <a:moveTo>
                        <a:pt x="212" y="198"/>
                      </a:moveTo>
                      <a:lnTo>
                        <a:pt x="212" y="202"/>
                      </a:lnTo>
                      <a:lnTo>
                        <a:pt x="212" y="212"/>
                      </a:lnTo>
                      <a:lnTo>
                        <a:pt x="207" y="217"/>
                      </a:lnTo>
                      <a:lnTo>
                        <a:pt x="207" y="222"/>
                      </a:lnTo>
                      <a:lnTo>
                        <a:pt x="202" y="227"/>
                      </a:lnTo>
                      <a:lnTo>
                        <a:pt x="202" y="231"/>
                      </a:lnTo>
                      <a:lnTo>
                        <a:pt x="198" y="236"/>
                      </a:lnTo>
                      <a:lnTo>
                        <a:pt x="193" y="236"/>
                      </a:lnTo>
                      <a:lnTo>
                        <a:pt x="193" y="241"/>
                      </a:lnTo>
                      <a:lnTo>
                        <a:pt x="188" y="246"/>
                      </a:lnTo>
                      <a:lnTo>
                        <a:pt x="183" y="251"/>
                      </a:lnTo>
                      <a:lnTo>
                        <a:pt x="178" y="256"/>
                      </a:lnTo>
                      <a:lnTo>
                        <a:pt x="173" y="256"/>
                      </a:lnTo>
                      <a:lnTo>
                        <a:pt x="169" y="260"/>
                      </a:lnTo>
                      <a:lnTo>
                        <a:pt x="164" y="265"/>
                      </a:lnTo>
                      <a:lnTo>
                        <a:pt x="164" y="270"/>
                      </a:lnTo>
                      <a:lnTo>
                        <a:pt x="154" y="270"/>
                      </a:lnTo>
                      <a:lnTo>
                        <a:pt x="149" y="270"/>
                      </a:lnTo>
                      <a:lnTo>
                        <a:pt x="144" y="275"/>
                      </a:lnTo>
                      <a:lnTo>
                        <a:pt x="135" y="275"/>
                      </a:lnTo>
                      <a:lnTo>
                        <a:pt x="130" y="275"/>
                      </a:lnTo>
                      <a:lnTo>
                        <a:pt x="125" y="275"/>
                      </a:lnTo>
                      <a:lnTo>
                        <a:pt x="115" y="275"/>
                      </a:lnTo>
                      <a:lnTo>
                        <a:pt x="111" y="275"/>
                      </a:lnTo>
                      <a:lnTo>
                        <a:pt x="101" y="275"/>
                      </a:lnTo>
                      <a:lnTo>
                        <a:pt x="96" y="275"/>
                      </a:lnTo>
                      <a:lnTo>
                        <a:pt x="91" y="275"/>
                      </a:lnTo>
                      <a:lnTo>
                        <a:pt x="82" y="275"/>
                      </a:lnTo>
                      <a:lnTo>
                        <a:pt x="77" y="270"/>
                      </a:lnTo>
                      <a:lnTo>
                        <a:pt x="72" y="270"/>
                      </a:lnTo>
                      <a:lnTo>
                        <a:pt x="67" y="265"/>
                      </a:lnTo>
                      <a:lnTo>
                        <a:pt x="62" y="260"/>
                      </a:lnTo>
                      <a:lnTo>
                        <a:pt x="48" y="256"/>
                      </a:lnTo>
                      <a:lnTo>
                        <a:pt x="38" y="246"/>
                      </a:lnTo>
                      <a:lnTo>
                        <a:pt x="29" y="236"/>
                      </a:lnTo>
                      <a:lnTo>
                        <a:pt x="24" y="227"/>
                      </a:lnTo>
                      <a:lnTo>
                        <a:pt x="19" y="217"/>
                      </a:lnTo>
                      <a:lnTo>
                        <a:pt x="14" y="202"/>
                      </a:lnTo>
                      <a:lnTo>
                        <a:pt x="9" y="193"/>
                      </a:lnTo>
                      <a:lnTo>
                        <a:pt x="9" y="178"/>
                      </a:lnTo>
                      <a:lnTo>
                        <a:pt x="4" y="164"/>
                      </a:lnTo>
                      <a:lnTo>
                        <a:pt x="4" y="149"/>
                      </a:lnTo>
                      <a:lnTo>
                        <a:pt x="4" y="135"/>
                      </a:lnTo>
                      <a:lnTo>
                        <a:pt x="4" y="125"/>
                      </a:lnTo>
                      <a:lnTo>
                        <a:pt x="4" y="111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4" y="91"/>
                      </a:lnTo>
                      <a:lnTo>
                        <a:pt x="4" y="96"/>
                      </a:lnTo>
                      <a:lnTo>
                        <a:pt x="4" y="101"/>
                      </a:lnTo>
                      <a:lnTo>
                        <a:pt x="4" y="111"/>
                      </a:lnTo>
                      <a:lnTo>
                        <a:pt x="4" y="116"/>
                      </a:lnTo>
                      <a:lnTo>
                        <a:pt x="4" y="120"/>
                      </a:lnTo>
                      <a:lnTo>
                        <a:pt x="4" y="125"/>
                      </a:lnTo>
                      <a:lnTo>
                        <a:pt x="4" y="135"/>
                      </a:lnTo>
                      <a:lnTo>
                        <a:pt x="9" y="140"/>
                      </a:lnTo>
                      <a:lnTo>
                        <a:pt x="9" y="145"/>
                      </a:lnTo>
                      <a:lnTo>
                        <a:pt x="9" y="149"/>
                      </a:lnTo>
                      <a:lnTo>
                        <a:pt x="14" y="154"/>
                      </a:lnTo>
                      <a:lnTo>
                        <a:pt x="19" y="159"/>
                      </a:lnTo>
                      <a:lnTo>
                        <a:pt x="24" y="164"/>
                      </a:lnTo>
                      <a:lnTo>
                        <a:pt x="29" y="169"/>
                      </a:lnTo>
                      <a:lnTo>
                        <a:pt x="33" y="169"/>
                      </a:lnTo>
                      <a:lnTo>
                        <a:pt x="38" y="169"/>
                      </a:lnTo>
                      <a:lnTo>
                        <a:pt x="43" y="169"/>
                      </a:lnTo>
                      <a:lnTo>
                        <a:pt x="48" y="169"/>
                      </a:lnTo>
                      <a:lnTo>
                        <a:pt x="53" y="169"/>
                      </a:lnTo>
                      <a:lnTo>
                        <a:pt x="62" y="169"/>
                      </a:lnTo>
                      <a:lnTo>
                        <a:pt x="67" y="169"/>
                      </a:lnTo>
                      <a:lnTo>
                        <a:pt x="72" y="164"/>
                      </a:lnTo>
                      <a:lnTo>
                        <a:pt x="77" y="164"/>
                      </a:lnTo>
                      <a:lnTo>
                        <a:pt x="82" y="164"/>
                      </a:lnTo>
                      <a:lnTo>
                        <a:pt x="86" y="159"/>
                      </a:lnTo>
                      <a:lnTo>
                        <a:pt x="91" y="159"/>
                      </a:lnTo>
                      <a:lnTo>
                        <a:pt x="96" y="159"/>
                      </a:lnTo>
                      <a:lnTo>
                        <a:pt x="101" y="154"/>
                      </a:lnTo>
                      <a:lnTo>
                        <a:pt x="106" y="154"/>
                      </a:lnTo>
                      <a:lnTo>
                        <a:pt x="111" y="154"/>
                      </a:lnTo>
                      <a:lnTo>
                        <a:pt x="111" y="149"/>
                      </a:lnTo>
                      <a:lnTo>
                        <a:pt x="115" y="149"/>
                      </a:lnTo>
                      <a:lnTo>
                        <a:pt x="120" y="145"/>
                      </a:lnTo>
                      <a:lnTo>
                        <a:pt x="125" y="145"/>
                      </a:lnTo>
                      <a:lnTo>
                        <a:pt x="130" y="140"/>
                      </a:lnTo>
                      <a:lnTo>
                        <a:pt x="135" y="140"/>
                      </a:lnTo>
                      <a:lnTo>
                        <a:pt x="140" y="135"/>
                      </a:lnTo>
                      <a:lnTo>
                        <a:pt x="140" y="130"/>
                      </a:lnTo>
                      <a:lnTo>
                        <a:pt x="144" y="130"/>
                      </a:lnTo>
                      <a:lnTo>
                        <a:pt x="149" y="125"/>
                      </a:lnTo>
                      <a:lnTo>
                        <a:pt x="154" y="120"/>
                      </a:lnTo>
                      <a:lnTo>
                        <a:pt x="159" y="116"/>
                      </a:lnTo>
                      <a:lnTo>
                        <a:pt x="159" y="111"/>
                      </a:lnTo>
                      <a:lnTo>
                        <a:pt x="159" y="106"/>
                      </a:lnTo>
                      <a:lnTo>
                        <a:pt x="159" y="96"/>
                      </a:lnTo>
                      <a:lnTo>
                        <a:pt x="159" y="87"/>
                      </a:lnTo>
                      <a:lnTo>
                        <a:pt x="159" y="82"/>
                      </a:lnTo>
                      <a:lnTo>
                        <a:pt x="154" y="72"/>
                      </a:lnTo>
                      <a:lnTo>
                        <a:pt x="154" y="67"/>
                      </a:lnTo>
                      <a:lnTo>
                        <a:pt x="149" y="58"/>
                      </a:lnTo>
                      <a:lnTo>
                        <a:pt x="149" y="53"/>
                      </a:lnTo>
                      <a:lnTo>
                        <a:pt x="144" y="48"/>
                      </a:lnTo>
                      <a:lnTo>
                        <a:pt x="140" y="38"/>
                      </a:lnTo>
                      <a:lnTo>
                        <a:pt x="135" y="33"/>
                      </a:lnTo>
                      <a:lnTo>
                        <a:pt x="130" y="29"/>
                      </a:lnTo>
                      <a:lnTo>
                        <a:pt x="125" y="24"/>
                      </a:lnTo>
                      <a:lnTo>
                        <a:pt x="120" y="19"/>
                      </a:lnTo>
                      <a:lnTo>
                        <a:pt x="111" y="14"/>
                      </a:lnTo>
                      <a:lnTo>
                        <a:pt x="106" y="5"/>
                      </a:lnTo>
                      <a:lnTo>
                        <a:pt x="101" y="0"/>
                      </a:lnTo>
                      <a:lnTo>
                        <a:pt x="111" y="9"/>
                      </a:lnTo>
                      <a:lnTo>
                        <a:pt x="120" y="19"/>
                      </a:lnTo>
                      <a:lnTo>
                        <a:pt x="130" y="33"/>
                      </a:lnTo>
                      <a:lnTo>
                        <a:pt x="144" y="43"/>
                      </a:lnTo>
                      <a:lnTo>
                        <a:pt x="154" y="53"/>
                      </a:lnTo>
                      <a:lnTo>
                        <a:pt x="164" y="62"/>
                      </a:lnTo>
                      <a:lnTo>
                        <a:pt x="173" y="77"/>
                      </a:lnTo>
                      <a:lnTo>
                        <a:pt x="178" y="87"/>
                      </a:lnTo>
                      <a:lnTo>
                        <a:pt x="188" y="101"/>
                      </a:lnTo>
                      <a:lnTo>
                        <a:pt x="193" y="116"/>
                      </a:lnTo>
                      <a:lnTo>
                        <a:pt x="202" y="125"/>
                      </a:lnTo>
                      <a:lnTo>
                        <a:pt x="207" y="140"/>
                      </a:lnTo>
                      <a:lnTo>
                        <a:pt x="207" y="154"/>
                      </a:lnTo>
                      <a:lnTo>
                        <a:pt x="212" y="169"/>
                      </a:lnTo>
                      <a:lnTo>
                        <a:pt x="212" y="183"/>
                      </a:lnTo>
                      <a:lnTo>
                        <a:pt x="212" y="198"/>
                      </a:lnTo>
                      <a:close/>
                    </a:path>
                  </a:pathLst>
                </a:custGeom>
                <a:solidFill>
                  <a:srgbClr val="003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Freeform 2381">
                  <a:extLst>
                    <a:ext uri="{FF2B5EF4-FFF2-40B4-BE49-F238E27FC236}">
                      <a16:creationId xmlns:a16="http://schemas.microsoft.com/office/drawing/2014/main" id="{4F129C4A-B7E6-402A-B254-2A9297D4D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5" y="3741"/>
                  <a:ext cx="48" cy="72"/>
                </a:xfrm>
                <a:custGeom>
                  <a:avLst/>
                  <a:gdLst>
                    <a:gd name="T0" fmla="*/ 48 w 48"/>
                    <a:gd name="T1" fmla="*/ 0 h 72"/>
                    <a:gd name="T2" fmla="*/ 48 w 48"/>
                    <a:gd name="T3" fmla="*/ 4 h 72"/>
                    <a:gd name="T4" fmla="*/ 48 w 48"/>
                    <a:gd name="T5" fmla="*/ 14 h 72"/>
                    <a:gd name="T6" fmla="*/ 43 w 48"/>
                    <a:gd name="T7" fmla="*/ 19 h 72"/>
                    <a:gd name="T8" fmla="*/ 43 w 48"/>
                    <a:gd name="T9" fmla="*/ 24 h 72"/>
                    <a:gd name="T10" fmla="*/ 38 w 48"/>
                    <a:gd name="T11" fmla="*/ 29 h 72"/>
                    <a:gd name="T12" fmla="*/ 38 w 48"/>
                    <a:gd name="T13" fmla="*/ 33 h 72"/>
                    <a:gd name="T14" fmla="*/ 34 w 48"/>
                    <a:gd name="T15" fmla="*/ 38 h 72"/>
                    <a:gd name="T16" fmla="*/ 29 w 48"/>
                    <a:gd name="T17" fmla="*/ 38 h 72"/>
                    <a:gd name="T18" fmla="*/ 29 w 48"/>
                    <a:gd name="T19" fmla="*/ 43 h 72"/>
                    <a:gd name="T20" fmla="*/ 24 w 48"/>
                    <a:gd name="T21" fmla="*/ 48 h 72"/>
                    <a:gd name="T22" fmla="*/ 19 w 48"/>
                    <a:gd name="T23" fmla="*/ 53 h 72"/>
                    <a:gd name="T24" fmla="*/ 14 w 48"/>
                    <a:gd name="T25" fmla="*/ 58 h 72"/>
                    <a:gd name="T26" fmla="*/ 9 w 48"/>
                    <a:gd name="T27" fmla="*/ 58 h 72"/>
                    <a:gd name="T28" fmla="*/ 5 w 48"/>
                    <a:gd name="T29" fmla="*/ 62 h 72"/>
                    <a:gd name="T30" fmla="*/ 0 w 48"/>
                    <a:gd name="T31" fmla="*/ 67 h 72"/>
                    <a:gd name="T32" fmla="*/ 0 w 48"/>
                    <a:gd name="T33" fmla="*/ 72 h 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"/>
                    <a:gd name="T52" fmla="*/ 0 h 72"/>
                    <a:gd name="T53" fmla="*/ 48 w 48"/>
                    <a:gd name="T54" fmla="*/ 72 h 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" h="72">
                      <a:moveTo>
                        <a:pt x="48" y="0"/>
                      </a:moveTo>
                      <a:lnTo>
                        <a:pt x="48" y="4"/>
                      </a:lnTo>
                      <a:lnTo>
                        <a:pt x="48" y="14"/>
                      </a:lnTo>
                      <a:lnTo>
                        <a:pt x="43" y="19"/>
                      </a:lnTo>
                      <a:lnTo>
                        <a:pt x="43" y="24"/>
                      </a:lnTo>
                      <a:lnTo>
                        <a:pt x="38" y="29"/>
                      </a:lnTo>
                      <a:lnTo>
                        <a:pt x="38" y="33"/>
                      </a:lnTo>
                      <a:lnTo>
                        <a:pt x="34" y="38"/>
                      </a:lnTo>
                      <a:lnTo>
                        <a:pt x="29" y="38"/>
                      </a:lnTo>
                      <a:lnTo>
                        <a:pt x="29" y="43"/>
                      </a:lnTo>
                      <a:lnTo>
                        <a:pt x="24" y="48"/>
                      </a:lnTo>
                      <a:lnTo>
                        <a:pt x="19" y="53"/>
                      </a:lnTo>
                      <a:lnTo>
                        <a:pt x="14" y="58"/>
                      </a:lnTo>
                      <a:lnTo>
                        <a:pt x="9" y="58"/>
                      </a:lnTo>
                      <a:lnTo>
                        <a:pt x="5" y="62"/>
                      </a:lnTo>
                      <a:lnTo>
                        <a:pt x="0" y="6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Freeform 2382">
                  <a:extLst>
                    <a:ext uri="{FF2B5EF4-FFF2-40B4-BE49-F238E27FC236}">
                      <a16:creationId xmlns:a16="http://schemas.microsoft.com/office/drawing/2014/main" id="{96608810-6BAB-4DB8-93D0-972A04311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3803"/>
                  <a:ext cx="102" cy="15"/>
                </a:xfrm>
                <a:custGeom>
                  <a:avLst/>
                  <a:gdLst>
                    <a:gd name="T0" fmla="*/ 102 w 102"/>
                    <a:gd name="T1" fmla="*/ 10 h 15"/>
                    <a:gd name="T2" fmla="*/ 92 w 102"/>
                    <a:gd name="T3" fmla="*/ 10 h 15"/>
                    <a:gd name="T4" fmla="*/ 87 w 102"/>
                    <a:gd name="T5" fmla="*/ 10 h 15"/>
                    <a:gd name="T6" fmla="*/ 82 w 102"/>
                    <a:gd name="T7" fmla="*/ 15 h 15"/>
                    <a:gd name="T8" fmla="*/ 73 w 102"/>
                    <a:gd name="T9" fmla="*/ 15 h 15"/>
                    <a:gd name="T10" fmla="*/ 68 w 102"/>
                    <a:gd name="T11" fmla="*/ 15 h 15"/>
                    <a:gd name="T12" fmla="*/ 63 w 102"/>
                    <a:gd name="T13" fmla="*/ 15 h 15"/>
                    <a:gd name="T14" fmla="*/ 53 w 102"/>
                    <a:gd name="T15" fmla="*/ 15 h 15"/>
                    <a:gd name="T16" fmla="*/ 49 w 102"/>
                    <a:gd name="T17" fmla="*/ 15 h 15"/>
                    <a:gd name="T18" fmla="*/ 39 w 102"/>
                    <a:gd name="T19" fmla="*/ 15 h 15"/>
                    <a:gd name="T20" fmla="*/ 34 w 102"/>
                    <a:gd name="T21" fmla="*/ 15 h 15"/>
                    <a:gd name="T22" fmla="*/ 29 w 102"/>
                    <a:gd name="T23" fmla="*/ 15 h 15"/>
                    <a:gd name="T24" fmla="*/ 20 w 102"/>
                    <a:gd name="T25" fmla="*/ 15 h 15"/>
                    <a:gd name="T26" fmla="*/ 15 w 102"/>
                    <a:gd name="T27" fmla="*/ 10 h 15"/>
                    <a:gd name="T28" fmla="*/ 10 w 102"/>
                    <a:gd name="T29" fmla="*/ 10 h 15"/>
                    <a:gd name="T30" fmla="*/ 5 w 102"/>
                    <a:gd name="T31" fmla="*/ 5 h 15"/>
                    <a:gd name="T32" fmla="*/ 0 w 102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2"/>
                    <a:gd name="T52" fmla="*/ 0 h 15"/>
                    <a:gd name="T53" fmla="*/ 102 w 102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2" h="15">
                      <a:moveTo>
                        <a:pt x="102" y="10"/>
                      </a:moveTo>
                      <a:lnTo>
                        <a:pt x="92" y="10"/>
                      </a:lnTo>
                      <a:lnTo>
                        <a:pt x="87" y="10"/>
                      </a:lnTo>
                      <a:lnTo>
                        <a:pt x="82" y="15"/>
                      </a:lnTo>
                      <a:lnTo>
                        <a:pt x="73" y="15"/>
                      </a:lnTo>
                      <a:lnTo>
                        <a:pt x="68" y="15"/>
                      </a:lnTo>
                      <a:lnTo>
                        <a:pt x="63" y="15"/>
                      </a:lnTo>
                      <a:lnTo>
                        <a:pt x="53" y="15"/>
                      </a:lnTo>
                      <a:lnTo>
                        <a:pt x="49" y="15"/>
                      </a:lnTo>
                      <a:lnTo>
                        <a:pt x="39" y="15"/>
                      </a:lnTo>
                      <a:lnTo>
                        <a:pt x="34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Freeform 2383">
                  <a:extLst>
                    <a:ext uri="{FF2B5EF4-FFF2-40B4-BE49-F238E27FC236}">
                      <a16:creationId xmlns:a16="http://schemas.microsoft.com/office/drawing/2014/main" id="{70264971-1FF7-45D6-92DE-3E6973307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3615"/>
                  <a:ext cx="62" cy="188"/>
                </a:xfrm>
                <a:custGeom>
                  <a:avLst/>
                  <a:gdLst>
                    <a:gd name="T0" fmla="*/ 62 w 62"/>
                    <a:gd name="T1" fmla="*/ 188 h 188"/>
                    <a:gd name="T2" fmla="*/ 48 w 62"/>
                    <a:gd name="T3" fmla="*/ 184 h 188"/>
                    <a:gd name="T4" fmla="*/ 38 w 62"/>
                    <a:gd name="T5" fmla="*/ 174 h 188"/>
                    <a:gd name="T6" fmla="*/ 29 w 62"/>
                    <a:gd name="T7" fmla="*/ 164 h 188"/>
                    <a:gd name="T8" fmla="*/ 24 w 62"/>
                    <a:gd name="T9" fmla="*/ 155 h 188"/>
                    <a:gd name="T10" fmla="*/ 19 w 62"/>
                    <a:gd name="T11" fmla="*/ 145 h 188"/>
                    <a:gd name="T12" fmla="*/ 14 w 62"/>
                    <a:gd name="T13" fmla="*/ 130 h 188"/>
                    <a:gd name="T14" fmla="*/ 9 w 62"/>
                    <a:gd name="T15" fmla="*/ 121 h 188"/>
                    <a:gd name="T16" fmla="*/ 9 w 62"/>
                    <a:gd name="T17" fmla="*/ 106 h 188"/>
                    <a:gd name="T18" fmla="*/ 4 w 62"/>
                    <a:gd name="T19" fmla="*/ 92 h 188"/>
                    <a:gd name="T20" fmla="*/ 4 w 62"/>
                    <a:gd name="T21" fmla="*/ 77 h 188"/>
                    <a:gd name="T22" fmla="*/ 4 w 62"/>
                    <a:gd name="T23" fmla="*/ 63 h 188"/>
                    <a:gd name="T24" fmla="*/ 4 w 62"/>
                    <a:gd name="T25" fmla="*/ 53 h 188"/>
                    <a:gd name="T26" fmla="*/ 4 w 62"/>
                    <a:gd name="T27" fmla="*/ 39 h 188"/>
                    <a:gd name="T28" fmla="*/ 4 w 62"/>
                    <a:gd name="T29" fmla="*/ 24 h 188"/>
                    <a:gd name="T30" fmla="*/ 0 w 62"/>
                    <a:gd name="T31" fmla="*/ 10 h 188"/>
                    <a:gd name="T32" fmla="*/ 0 w 62"/>
                    <a:gd name="T33" fmla="*/ 0 h 1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2"/>
                    <a:gd name="T52" fmla="*/ 0 h 188"/>
                    <a:gd name="T53" fmla="*/ 62 w 62"/>
                    <a:gd name="T54" fmla="*/ 188 h 1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2" h="188">
                      <a:moveTo>
                        <a:pt x="62" y="188"/>
                      </a:moveTo>
                      <a:lnTo>
                        <a:pt x="48" y="184"/>
                      </a:lnTo>
                      <a:lnTo>
                        <a:pt x="38" y="174"/>
                      </a:lnTo>
                      <a:lnTo>
                        <a:pt x="29" y="164"/>
                      </a:lnTo>
                      <a:lnTo>
                        <a:pt x="24" y="155"/>
                      </a:lnTo>
                      <a:lnTo>
                        <a:pt x="19" y="145"/>
                      </a:lnTo>
                      <a:lnTo>
                        <a:pt x="14" y="130"/>
                      </a:lnTo>
                      <a:lnTo>
                        <a:pt x="9" y="121"/>
                      </a:lnTo>
                      <a:lnTo>
                        <a:pt x="9" y="106"/>
                      </a:lnTo>
                      <a:lnTo>
                        <a:pt x="4" y="92"/>
                      </a:lnTo>
                      <a:lnTo>
                        <a:pt x="4" y="77"/>
                      </a:lnTo>
                      <a:lnTo>
                        <a:pt x="4" y="63"/>
                      </a:lnTo>
                      <a:lnTo>
                        <a:pt x="4" y="53"/>
                      </a:lnTo>
                      <a:lnTo>
                        <a:pt x="4" y="39"/>
                      </a:lnTo>
                      <a:lnTo>
                        <a:pt x="4" y="24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Freeform 2384">
                  <a:extLst>
                    <a:ext uri="{FF2B5EF4-FFF2-40B4-BE49-F238E27FC236}">
                      <a16:creationId xmlns:a16="http://schemas.microsoft.com/office/drawing/2014/main" id="{648FBB3B-4270-42A3-B9A4-9FEA52779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3615"/>
                  <a:ext cx="24" cy="92"/>
                </a:xfrm>
                <a:custGeom>
                  <a:avLst/>
                  <a:gdLst>
                    <a:gd name="T0" fmla="*/ 0 w 24"/>
                    <a:gd name="T1" fmla="*/ 0 h 92"/>
                    <a:gd name="T2" fmla="*/ 0 w 24"/>
                    <a:gd name="T3" fmla="*/ 5 h 92"/>
                    <a:gd name="T4" fmla="*/ 0 w 24"/>
                    <a:gd name="T5" fmla="*/ 10 h 92"/>
                    <a:gd name="T6" fmla="*/ 4 w 24"/>
                    <a:gd name="T7" fmla="*/ 19 h 92"/>
                    <a:gd name="T8" fmla="*/ 4 w 24"/>
                    <a:gd name="T9" fmla="*/ 24 h 92"/>
                    <a:gd name="T10" fmla="*/ 4 w 24"/>
                    <a:gd name="T11" fmla="*/ 29 h 92"/>
                    <a:gd name="T12" fmla="*/ 4 w 24"/>
                    <a:gd name="T13" fmla="*/ 39 h 92"/>
                    <a:gd name="T14" fmla="*/ 4 w 24"/>
                    <a:gd name="T15" fmla="*/ 44 h 92"/>
                    <a:gd name="T16" fmla="*/ 4 w 24"/>
                    <a:gd name="T17" fmla="*/ 48 h 92"/>
                    <a:gd name="T18" fmla="*/ 4 w 24"/>
                    <a:gd name="T19" fmla="*/ 53 h 92"/>
                    <a:gd name="T20" fmla="*/ 4 w 24"/>
                    <a:gd name="T21" fmla="*/ 63 h 92"/>
                    <a:gd name="T22" fmla="*/ 9 w 24"/>
                    <a:gd name="T23" fmla="*/ 68 h 92"/>
                    <a:gd name="T24" fmla="*/ 9 w 24"/>
                    <a:gd name="T25" fmla="*/ 73 h 92"/>
                    <a:gd name="T26" fmla="*/ 9 w 24"/>
                    <a:gd name="T27" fmla="*/ 77 h 92"/>
                    <a:gd name="T28" fmla="*/ 14 w 24"/>
                    <a:gd name="T29" fmla="*/ 82 h 92"/>
                    <a:gd name="T30" fmla="*/ 19 w 24"/>
                    <a:gd name="T31" fmla="*/ 87 h 92"/>
                    <a:gd name="T32" fmla="*/ 24 w 24"/>
                    <a:gd name="T33" fmla="*/ 92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92"/>
                    <a:gd name="T53" fmla="*/ 24 w 2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92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4" y="29"/>
                      </a:lnTo>
                      <a:lnTo>
                        <a:pt x="4" y="39"/>
                      </a:lnTo>
                      <a:lnTo>
                        <a:pt x="4" y="44"/>
                      </a:lnTo>
                      <a:lnTo>
                        <a:pt x="4" y="48"/>
                      </a:lnTo>
                      <a:lnTo>
                        <a:pt x="4" y="53"/>
                      </a:lnTo>
                      <a:lnTo>
                        <a:pt x="4" y="63"/>
                      </a:lnTo>
                      <a:lnTo>
                        <a:pt x="9" y="68"/>
                      </a:lnTo>
                      <a:lnTo>
                        <a:pt x="9" y="73"/>
                      </a:lnTo>
                      <a:lnTo>
                        <a:pt x="9" y="77"/>
                      </a:lnTo>
                      <a:lnTo>
                        <a:pt x="14" y="82"/>
                      </a:lnTo>
                      <a:lnTo>
                        <a:pt x="19" y="87"/>
                      </a:lnTo>
                      <a:lnTo>
                        <a:pt x="24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Freeform 2385">
                  <a:extLst>
                    <a:ext uri="{FF2B5EF4-FFF2-40B4-BE49-F238E27FC236}">
                      <a16:creationId xmlns:a16="http://schemas.microsoft.com/office/drawing/2014/main" id="{A7C17F2A-CC54-49E1-B5CB-7A33C4305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3697"/>
                  <a:ext cx="82" cy="15"/>
                </a:xfrm>
                <a:custGeom>
                  <a:avLst/>
                  <a:gdLst>
                    <a:gd name="T0" fmla="*/ 0 w 82"/>
                    <a:gd name="T1" fmla="*/ 10 h 15"/>
                    <a:gd name="T2" fmla="*/ 5 w 82"/>
                    <a:gd name="T3" fmla="*/ 15 h 15"/>
                    <a:gd name="T4" fmla="*/ 9 w 82"/>
                    <a:gd name="T5" fmla="*/ 15 h 15"/>
                    <a:gd name="T6" fmla="*/ 14 w 82"/>
                    <a:gd name="T7" fmla="*/ 15 h 15"/>
                    <a:gd name="T8" fmla="*/ 19 w 82"/>
                    <a:gd name="T9" fmla="*/ 15 h 15"/>
                    <a:gd name="T10" fmla="*/ 24 w 82"/>
                    <a:gd name="T11" fmla="*/ 15 h 15"/>
                    <a:gd name="T12" fmla="*/ 29 w 82"/>
                    <a:gd name="T13" fmla="*/ 15 h 15"/>
                    <a:gd name="T14" fmla="*/ 38 w 82"/>
                    <a:gd name="T15" fmla="*/ 15 h 15"/>
                    <a:gd name="T16" fmla="*/ 43 w 82"/>
                    <a:gd name="T17" fmla="*/ 15 h 15"/>
                    <a:gd name="T18" fmla="*/ 48 w 82"/>
                    <a:gd name="T19" fmla="*/ 10 h 15"/>
                    <a:gd name="T20" fmla="*/ 53 w 82"/>
                    <a:gd name="T21" fmla="*/ 10 h 15"/>
                    <a:gd name="T22" fmla="*/ 58 w 82"/>
                    <a:gd name="T23" fmla="*/ 10 h 15"/>
                    <a:gd name="T24" fmla="*/ 62 w 82"/>
                    <a:gd name="T25" fmla="*/ 5 h 15"/>
                    <a:gd name="T26" fmla="*/ 67 w 82"/>
                    <a:gd name="T27" fmla="*/ 5 h 15"/>
                    <a:gd name="T28" fmla="*/ 72 w 82"/>
                    <a:gd name="T29" fmla="*/ 5 h 15"/>
                    <a:gd name="T30" fmla="*/ 77 w 82"/>
                    <a:gd name="T31" fmla="*/ 0 h 15"/>
                    <a:gd name="T32" fmla="*/ 82 w 82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15"/>
                    <a:gd name="T53" fmla="*/ 82 w 82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15">
                      <a:moveTo>
                        <a:pt x="0" y="10"/>
                      </a:moveTo>
                      <a:lnTo>
                        <a:pt x="5" y="15"/>
                      </a:lnTo>
                      <a:lnTo>
                        <a:pt x="9" y="15"/>
                      </a:lnTo>
                      <a:lnTo>
                        <a:pt x="14" y="15"/>
                      </a:lnTo>
                      <a:lnTo>
                        <a:pt x="19" y="15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38" y="15"/>
                      </a:lnTo>
                      <a:lnTo>
                        <a:pt x="43" y="15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62" y="5"/>
                      </a:lnTo>
                      <a:lnTo>
                        <a:pt x="67" y="5"/>
                      </a:lnTo>
                      <a:lnTo>
                        <a:pt x="72" y="5"/>
                      </a:lnTo>
                      <a:lnTo>
                        <a:pt x="77" y="0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Freeform 2386">
                  <a:extLst>
                    <a:ext uri="{FF2B5EF4-FFF2-40B4-BE49-F238E27FC236}">
                      <a16:creationId xmlns:a16="http://schemas.microsoft.com/office/drawing/2014/main" id="{4B66BCB2-672B-42F7-934C-14D653E6A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3649"/>
                  <a:ext cx="53" cy="48"/>
                </a:xfrm>
                <a:custGeom>
                  <a:avLst/>
                  <a:gdLst>
                    <a:gd name="T0" fmla="*/ 0 w 53"/>
                    <a:gd name="T1" fmla="*/ 48 h 48"/>
                    <a:gd name="T2" fmla="*/ 5 w 53"/>
                    <a:gd name="T3" fmla="*/ 48 h 48"/>
                    <a:gd name="T4" fmla="*/ 5 w 53"/>
                    <a:gd name="T5" fmla="*/ 43 h 48"/>
                    <a:gd name="T6" fmla="*/ 9 w 53"/>
                    <a:gd name="T7" fmla="*/ 43 h 48"/>
                    <a:gd name="T8" fmla="*/ 14 w 53"/>
                    <a:gd name="T9" fmla="*/ 39 h 48"/>
                    <a:gd name="T10" fmla="*/ 19 w 53"/>
                    <a:gd name="T11" fmla="*/ 39 h 48"/>
                    <a:gd name="T12" fmla="*/ 24 w 53"/>
                    <a:gd name="T13" fmla="*/ 34 h 48"/>
                    <a:gd name="T14" fmla="*/ 29 w 53"/>
                    <a:gd name="T15" fmla="*/ 34 h 48"/>
                    <a:gd name="T16" fmla="*/ 34 w 53"/>
                    <a:gd name="T17" fmla="*/ 29 h 48"/>
                    <a:gd name="T18" fmla="*/ 34 w 53"/>
                    <a:gd name="T19" fmla="*/ 24 h 48"/>
                    <a:gd name="T20" fmla="*/ 38 w 53"/>
                    <a:gd name="T21" fmla="*/ 24 h 48"/>
                    <a:gd name="T22" fmla="*/ 43 w 53"/>
                    <a:gd name="T23" fmla="*/ 19 h 48"/>
                    <a:gd name="T24" fmla="*/ 48 w 53"/>
                    <a:gd name="T25" fmla="*/ 14 h 48"/>
                    <a:gd name="T26" fmla="*/ 48 w 53"/>
                    <a:gd name="T27" fmla="*/ 14 h 48"/>
                    <a:gd name="T28" fmla="*/ 53 w 53"/>
                    <a:gd name="T29" fmla="*/ 10 h 48"/>
                    <a:gd name="T30" fmla="*/ 53 w 53"/>
                    <a:gd name="T31" fmla="*/ 5 h 48"/>
                    <a:gd name="T32" fmla="*/ 53 w 53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48"/>
                    <a:gd name="T53" fmla="*/ 53 w 53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48">
                      <a:moveTo>
                        <a:pt x="0" y="48"/>
                      </a:move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9" y="43"/>
                      </a:lnTo>
                      <a:lnTo>
                        <a:pt x="14" y="39"/>
                      </a:lnTo>
                      <a:lnTo>
                        <a:pt x="19" y="39"/>
                      </a:lnTo>
                      <a:lnTo>
                        <a:pt x="24" y="34"/>
                      </a:lnTo>
                      <a:lnTo>
                        <a:pt x="29" y="34"/>
                      </a:lnTo>
                      <a:lnTo>
                        <a:pt x="34" y="29"/>
                      </a:lnTo>
                      <a:lnTo>
                        <a:pt x="34" y="24"/>
                      </a:lnTo>
                      <a:lnTo>
                        <a:pt x="38" y="24"/>
                      </a:lnTo>
                      <a:lnTo>
                        <a:pt x="43" y="19"/>
                      </a:lnTo>
                      <a:lnTo>
                        <a:pt x="48" y="14"/>
                      </a:lnTo>
                      <a:lnTo>
                        <a:pt x="53" y="10"/>
                      </a:lnTo>
                      <a:lnTo>
                        <a:pt x="53" y="5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Freeform 2387">
                  <a:extLst>
                    <a:ext uri="{FF2B5EF4-FFF2-40B4-BE49-F238E27FC236}">
                      <a16:creationId xmlns:a16="http://schemas.microsoft.com/office/drawing/2014/main" id="{30206996-0A21-49BD-A9D3-F2B4A07BB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2" y="3543"/>
                  <a:ext cx="58" cy="106"/>
                </a:xfrm>
                <a:custGeom>
                  <a:avLst/>
                  <a:gdLst>
                    <a:gd name="T0" fmla="*/ 58 w 58"/>
                    <a:gd name="T1" fmla="*/ 106 h 106"/>
                    <a:gd name="T2" fmla="*/ 58 w 58"/>
                    <a:gd name="T3" fmla="*/ 96 h 106"/>
                    <a:gd name="T4" fmla="*/ 58 w 58"/>
                    <a:gd name="T5" fmla="*/ 87 h 106"/>
                    <a:gd name="T6" fmla="*/ 58 w 58"/>
                    <a:gd name="T7" fmla="*/ 82 h 106"/>
                    <a:gd name="T8" fmla="*/ 53 w 58"/>
                    <a:gd name="T9" fmla="*/ 72 h 106"/>
                    <a:gd name="T10" fmla="*/ 53 w 58"/>
                    <a:gd name="T11" fmla="*/ 67 h 106"/>
                    <a:gd name="T12" fmla="*/ 48 w 58"/>
                    <a:gd name="T13" fmla="*/ 58 h 106"/>
                    <a:gd name="T14" fmla="*/ 48 w 58"/>
                    <a:gd name="T15" fmla="*/ 53 h 106"/>
                    <a:gd name="T16" fmla="*/ 43 w 58"/>
                    <a:gd name="T17" fmla="*/ 48 h 106"/>
                    <a:gd name="T18" fmla="*/ 39 w 58"/>
                    <a:gd name="T19" fmla="*/ 38 h 106"/>
                    <a:gd name="T20" fmla="*/ 34 w 58"/>
                    <a:gd name="T21" fmla="*/ 33 h 106"/>
                    <a:gd name="T22" fmla="*/ 29 w 58"/>
                    <a:gd name="T23" fmla="*/ 29 h 106"/>
                    <a:gd name="T24" fmla="*/ 24 w 58"/>
                    <a:gd name="T25" fmla="*/ 24 h 106"/>
                    <a:gd name="T26" fmla="*/ 19 w 58"/>
                    <a:gd name="T27" fmla="*/ 19 h 106"/>
                    <a:gd name="T28" fmla="*/ 10 w 58"/>
                    <a:gd name="T29" fmla="*/ 14 h 106"/>
                    <a:gd name="T30" fmla="*/ 5 w 58"/>
                    <a:gd name="T31" fmla="*/ 5 h 106"/>
                    <a:gd name="T32" fmla="*/ 0 w 58"/>
                    <a:gd name="T33" fmla="*/ 0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06"/>
                    <a:gd name="T53" fmla="*/ 58 w 58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06">
                      <a:moveTo>
                        <a:pt x="58" y="106"/>
                      </a:moveTo>
                      <a:lnTo>
                        <a:pt x="58" y="96"/>
                      </a:lnTo>
                      <a:lnTo>
                        <a:pt x="58" y="87"/>
                      </a:lnTo>
                      <a:lnTo>
                        <a:pt x="58" y="82"/>
                      </a:lnTo>
                      <a:lnTo>
                        <a:pt x="53" y="72"/>
                      </a:lnTo>
                      <a:lnTo>
                        <a:pt x="53" y="67"/>
                      </a:lnTo>
                      <a:lnTo>
                        <a:pt x="48" y="58"/>
                      </a:lnTo>
                      <a:lnTo>
                        <a:pt x="48" y="53"/>
                      </a:lnTo>
                      <a:lnTo>
                        <a:pt x="43" y="48"/>
                      </a:lnTo>
                      <a:lnTo>
                        <a:pt x="39" y="38"/>
                      </a:lnTo>
                      <a:lnTo>
                        <a:pt x="34" y="33"/>
                      </a:lnTo>
                      <a:lnTo>
                        <a:pt x="29" y="29"/>
                      </a:lnTo>
                      <a:lnTo>
                        <a:pt x="24" y="24"/>
                      </a:lnTo>
                      <a:lnTo>
                        <a:pt x="19" y="19"/>
                      </a:lnTo>
                      <a:lnTo>
                        <a:pt x="10" y="14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Freeform 2388">
                  <a:extLst>
                    <a:ext uri="{FF2B5EF4-FFF2-40B4-BE49-F238E27FC236}">
                      <a16:creationId xmlns:a16="http://schemas.microsoft.com/office/drawing/2014/main" id="{81940299-DA8C-4305-A31F-436E3C2F3C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2" y="3543"/>
                  <a:ext cx="111" cy="198"/>
                </a:xfrm>
                <a:custGeom>
                  <a:avLst/>
                  <a:gdLst>
                    <a:gd name="T0" fmla="*/ 0 w 111"/>
                    <a:gd name="T1" fmla="*/ 0 h 198"/>
                    <a:gd name="T2" fmla="*/ 10 w 111"/>
                    <a:gd name="T3" fmla="*/ 9 h 198"/>
                    <a:gd name="T4" fmla="*/ 19 w 111"/>
                    <a:gd name="T5" fmla="*/ 19 h 198"/>
                    <a:gd name="T6" fmla="*/ 29 w 111"/>
                    <a:gd name="T7" fmla="*/ 33 h 198"/>
                    <a:gd name="T8" fmla="*/ 43 w 111"/>
                    <a:gd name="T9" fmla="*/ 43 h 198"/>
                    <a:gd name="T10" fmla="*/ 53 w 111"/>
                    <a:gd name="T11" fmla="*/ 53 h 198"/>
                    <a:gd name="T12" fmla="*/ 63 w 111"/>
                    <a:gd name="T13" fmla="*/ 62 h 198"/>
                    <a:gd name="T14" fmla="*/ 72 w 111"/>
                    <a:gd name="T15" fmla="*/ 77 h 198"/>
                    <a:gd name="T16" fmla="*/ 77 w 111"/>
                    <a:gd name="T17" fmla="*/ 87 h 198"/>
                    <a:gd name="T18" fmla="*/ 87 w 111"/>
                    <a:gd name="T19" fmla="*/ 101 h 198"/>
                    <a:gd name="T20" fmla="*/ 92 w 111"/>
                    <a:gd name="T21" fmla="*/ 116 h 198"/>
                    <a:gd name="T22" fmla="*/ 101 w 111"/>
                    <a:gd name="T23" fmla="*/ 125 h 198"/>
                    <a:gd name="T24" fmla="*/ 106 w 111"/>
                    <a:gd name="T25" fmla="*/ 140 h 198"/>
                    <a:gd name="T26" fmla="*/ 106 w 111"/>
                    <a:gd name="T27" fmla="*/ 154 h 198"/>
                    <a:gd name="T28" fmla="*/ 111 w 111"/>
                    <a:gd name="T29" fmla="*/ 169 h 198"/>
                    <a:gd name="T30" fmla="*/ 111 w 111"/>
                    <a:gd name="T31" fmla="*/ 183 h 198"/>
                    <a:gd name="T32" fmla="*/ 111 w 111"/>
                    <a:gd name="T33" fmla="*/ 198 h 1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1"/>
                    <a:gd name="T52" fmla="*/ 0 h 198"/>
                    <a:gd name="T53" fmla="*/ 111 w 111"/>
                    <a:gd name="T54" fmla="*/ 198 h 1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1" h="198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19" y="19"/>
                      </a:lnTo>
                      <a:lnTo>
                        <a:pt x="29" y="33"/>
                      </a:lnTo>
                      <a:lnTo>
                        <a:pt x="43" y="43"/>
                      </a:lnTo>
                      <a:lnTo>
                        <a:pt x="53" y="53"/>
                      </a:lnTo>
                      <a:lnTo>
                        <a:pt x="63" y="62"/>
                      </a:lnTo>
                      <a:lnTo>
                        <a:pt x="72" y="77"/>
                      </a:lnTo>
                      <a:lnTo>
                        <a:pt x="77" y="87"/>
                      </a:lnTo>
                      <a:lnTo>
                        <a:pt x="87" y="101"/>
                      </a:lnTo>
                      <a:lnTo>
                        <a:pt x="92" y="116"/>
                      </a:lnTo>
                      <a:lnTo>
                        <a:pt x="101" y="125"/>
                      </a:lnTo>
                      <a:lnTo>
                        <a:pt x="106" y="140"/>
                      </a:lnTo>
                      <a:lnTo>
                        <a:pt x="106" y="154"/>
                      </a:lnTo>
                      <a:lnTo>
                        <a:pt x="111" y="169"/>
                      </a:lnTo>
                      <a:lnTo>
                        <a:pt x="111" y="183"/>
                      </a:lnTo>
                      <a:lnTo>
                        <a:pt x="111" y="1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Freeform 2389">
                  <a:extLst>
                    <a:ext uri="{FF2B5EF4-FFF2-40B4-BE49-F238E27FC236}">
                      <a16:creationId xmlns:a16="http://schemas.microsoft.com/office/drawing/2014/main" id="{2DEC549F-61FB-418F-BA43-CA54C57E5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3552"/>
                  <a:ext cx="77" cy="78"/>
                </a:xfrm>
                <a:custGeom>
                  <a:avLst/>
                  <a:gdLst>
                    <a:gd name="T0" fmla="*/ 77 w 77"/>
                    <a:gd name="T1" fmla="*/ 29 h 78"/>
                    <a:gd name="T2" fmla="*/ 77 w 77"/>
                    <a:gd name="T3" fmla="*/ 34 h 78"/>
                    <a:gd name="T4" fmla="*/ 77 w 77"/>
                    <a:gd name="T5" fmla="*/ 39 h 78"/>
                    <a:gd name="T6" fmla="*/ 72 w 77"/>
                    <a:gd name="T7" fmla="*/ 44 h 78"/>
                    <a:gd name="T8" fmla="*/ 72 w 77"/>
                    <a:gd name="T9" fmla="*/ 49 h 78"/>
                    <a:gd name="T10" fmla="*/ 68 w 77"/>
                    <a:gd name="T11" fmla="*/ 53 h 78"/>
                    <a:gd name="T12" fmla="*/ 68 w 77"/>
                    <a:gd name="T13" fmla="*/ 58 h 78"/>
                    <a:gd name="T14" fmla="*/ 63 w 77"/>
                    <a:gd name="T15" fmla="*/ 63 h 78"/>
                    <a:gd name="T16" fmla="*/ 63 w 77"/>
                    <a:gd name="T17" fmla="*/ 63 h 78"/>
                    <a:gd name="T18" fmla="*/ 58 w 77"/>
                    <a:gd name="T19" fmla="*/ 68 h 78"/>
                    <a:gd name="T20" fmla="*/ 53 w 77"/>
                    <a:gd name="T21" fmla="*/ 73 h 78"/>
                    <a:gd name="T22" fmla="*/ 48 w 77"/>
                    <a:gd name="T23" fmla="*/ 73 h 78"/>
                    <a:gd name="T24" fmla="*/ 48 w 77"/>
                    <a:gd name="T25" fmla="*/ 73 h 78"/>
                    <a:gd name="T26" fmla="*/ 43 w 77"/>
                    <a:gd name="T27" fmla="*/ 78 h 78"/>
                    <a:gd name="T28" fmla="*/ 39 w 77"/>
                    <a:gd name="T29" fmla="*/ 78 h 78"/>
                    <a:gd name="T30" fmla="*/ 34 w 77"/>
                    <a:gd name="T31" fmla="*/ 78 h 78"/>
                    <a:gd name="T32" fmla="*/ 29 w 77"/>
                    <a:gd name="T33" fmla="*/ 78 h 78"/>
                    <a:gd name="T34" fmla="*/ 24 w 77"/>
                    <a:gd name="T35" fmla="*/ 78 h 78"/>
                    <a:gd name="T36" fmla="*/ 19 w 77"/>
                    <a:gd name="T37" fmla="*/ 78 h 78"/>
                    <a:gd name="T38" fmla="*/ 15 w 77"/>
                    <a:gd name="T39" fmla="*/ 73 h 78"/>
                    <a:gd name="T40" fmla="*/ 10 w 77"/>
                    <a:gd name="T41" fmla="*/ 73 h 78"/>
                    <a:gd name="T42" fmla="*/ 10 w 77"/>
                    <a:gd name="T43" fmla="*/ 68 h 78"/>
                    <a:gd name="T44" fmla="*/ 5 w 77"/>
                    <a:gd name="T45" fmla="*/ 63 h 78"/>
                    <a:gd name="T46" fmla="*/ 0 w 77"/>
                    <a:gd name="T47" fmla="*/ 58 h 78"/>
                    <a:gd name="T48" fmla="*/ 0 w 77"/>
                    <a:gd name="T49" fmla="*/ 53 h 78"/>
                    <a:gd name="T50" fmla="*/ 5 w 77"/>
                    <a:gd name="T51" fmla="*/ 49 h 78"/>
                    <a:gd name="T52" fmla="*/ 5 w 77"/>
                    <a:gd name="T53" fmla="*/ 39 h 78"/>
                    <a:gd name="T54" fmla="*/ 5 w 77"/>
                    <a:gd name="T55" fmla="*/ 34 h 78"/>
                    <a:gd name="T56" fmla="*/ 5 w 77"/>
                    <a:gd name="T57" fmla="*/ 29 h 78"/>
                    <a:gd name="T58" fmla="*/ 10 w 77"/>
                    <a:gd name="T59" fmla="*/ 24 h 78"/>
                    <a:gd name="T60" fmla="*/ 10 w 77"/>
                    <a:gd name="T61" fmla="*/ 20 h 78"/>
                    <a:gd name="T62" fmla="*/ 15 w 77"/>
                    <a:gd name="T63" fmla="*/ 15 h 78"/>
                    <a:gd name="T64" fmla="*/ 19 w 77"/>
                    <a:gd name="T65" fmla="*/ 5 h 78"/>
                    <a:gd name="T66" fmla="*/ 29 w 77"/>
                    <a:gd name="T67" fmla="*/ 5 h 78"/>
                    <a:gd name="T68" fmla="*/ 39 w 77"/>
                    <a:gd name="T69" fmla="*/ 0 h 78"/>
                    <a:gd name="T70" fmla="*/ 48 w 77"/>
                    <a:gd name="T71" fmla="*/ 0 h 78"/>
                    <a:gd name="T72" fmla="*/ 53 w 77"/>
                    <a:gd name="T73" fmla="*/ 5 h 78"/>
                    <a:gd name="T74" fmla="*/ 63 w 77"/>
                    <a:gd name="T75" fmla="*/ 5 h 78"/>
                    <a:gd name="T76" fmla="*/ 68 w 77"/>
                    <a:gd name="T77" fmla="*/ 15 h 78"/>
                    <a:gd name="T78" fmla="*/ 72 w 77"/>
                    <a:gd name="T79" fmla="*/ 20 h 7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7"/>
                    <a:gd name="T121" fmla="*/ 0 h 78"/>
                    <a:gd name="T122" fmla="*/ 77 w 77"/>
                    <a:gd name="T123" fmla="*/ 78 h 7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7" h="78">
                      <a:moveTo>
                        <a:pt x="77" y="24"/>
                      </a:moveTo>
                      <a:lnTo>
                        <a:pt x="77" y="29"/>
                      </a:lnTo>
                      <a:lnTo>
                        <a:pt x="77" y="34"/>
                      </a:lnTo>
                      <a:lnTo>
                        <a:pt x="77" y="39"/>
                      </a:lnTo>
                      <a:lnTo>
                        <a:pt x="72" y="44"/>
                      </a:lnTo>
                      <a:lnTo>
                        <a:pt x="72" y="49"/>
                      </a:lnTo>
                      <a:lnTo>
                        <a:pt x="72" y="53"/>
                      </a:lnTo>
                      <a:lnTo>
                        <a:pt x="68" y="53"/>
                      </a:lnTo>
                      <a:lnTo>
                        <a:pt x="68" y="58"/>
                      </a:lnTo>
                      <a:lnTo>
                        <a:pt x="63" y="63"/>
                      </a:lnTo>
                      <a:lnTo>
                        <a:pt x="58" y="68"/>
                      </a:lnTo>
                      <a:lnTo>
                        <a:pt x="53" y="73"/>
                      </a:lnTo>
                      <a:lnTo>
                        <a:pt x="48" y="73"/>
                      </a:lnTo>
                      <a:lnTo>
                        <a:pt x="43" y="73"/>
                      </a:lnTo>
                      <a:lnTo>
                        <a:pt x="43" y="78"/>
                      </a:lnTo>
                      <a:lnTo>
                        <a:pt x="39" y="78"/>
                      </a:lnTo>
                      <a:lnTo>
                        <a:pt x="34" y="78"/>
                      </a:lnTo>
                      <a:lnTo>
                        <a:pt x="29" y="78"/>
                      </a:lnTo>
                      <a:lnTo>
                        <a:pt x="24" y="78"/>
                      </a:lnTo>
                      <a:lnTo>
                        <a:pt x="19" y="78"/>
                      </a:lnTo>
                      <a:lnTo>
                        <a:pt x="19" y="73"/>
                      </a:lnTo>
                      <a:lnTo>
                        <a:pt x="15" y="73"/>
                      </a:lnTo>
                      <a:lnTo>
                        <a:pt x="10" y="73"/>
                      </a:lnTo>
                      <a:lnTo>
                        <a:pt x="10" y="68"/>
                      </a:lnTo>
                      <a:lnTo>
                        <a:pt x="5" y="68"/>
                      </a:lnTo>
                      <a:lnTo>
                        <a:pt x="5" y="63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5" y="15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5"/>
                      </a:lnTo>
                      <a:lnTo>
                        <a:pt x="58" y="5"/>
                      </a:lnTo>
                      <a:lnTo>
                        <a:pt x="63" y="5"/>
                      </a:lnTo>
                      <a:lnTo>
                        <a:pt x="68" y="10"/>
                      </a:lnTo>
                      <a:lnTo>
                        <a:pt x="68" y="15"/>
                      </a:lnTo>
                      <a:lnTo>
                        <a:pt x="72" y="20"/>
                      </a:lnTo>
                      <a:lnTo>
                        <a:pt x="7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Freeform 2390">
                  <a:extLst>
                    <a:ext uri="{FF2B5EF4-FFF2-40B4-BE49-F238E27FC236}">
                      <a16:creationId xmlns:a16="http://schemas.microsoft.com/office/drawing/2014/main" id="{C1DE0C30-A9FC-493A-BA5D-2B0BC8D7C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3576"/>
                  <a:ext cx="14" cy="39"/>
                </a:xfrm>
                <a:custGeom>
                  <a:avLst/>
                  <a:gdLst>
                    <a:gd name="T0" fmla="*/ 14 w 14"/>
                    <a:gd name="T1" fmla="*/ 0 h 39"/>
                    <a:gd name="T2" fmla="*/ 14 w 14"/>
                    <a:gd name="T3" fmla="*/ 5 h 39"/>
                    <a:gd name="T4" fmla="*/ 14 w 14"/>
                    <a:gd name="T5" fmla="*/ 5 h 39"/>
                    <a:gd name="T6" fmla="*/ 14 w 14"/>
                    <a:gd name="T7" fmla="*/ 10 h 39"/>
                    <a:gd name="T8" fmla="*/ 14 w 14"/>
                    <a:gd name="T9" fmla="*/ 15 h 39"/>
                    <a:gd name="T10" fmla="*/ 14 w 14"/>
                    <a:gd name="T11" fmla="*/ 15 h 39"/>
                    <a:gd name="T12" fmla="*/ 9 w 14"/>
                    <a:gd name="T13" fmla="*/ 20 h 39"/>
                    <a:gd name="T14" fmla="*/ 9 w 14"/>
                    <a:gd name="T15" fmla="*/ 20 h 39"/>
                    <a:gd name="T16" fmla="*/ 9 w 14"/>
                    <a:gd name="T17" fmla="*/ 25 h 39"/>
                    <a:gd name="T18" fmla="*/ 9 w 14"/>
                    <a:gd name="T19" fmla="*/ 25 h 39"/>
                    <a:gd name="T20" fmla="*/ 9 w 14"/>
                    <a:gd name="T21" fmla="*/ 29 h 39"/>
                    <a:gd name="T22" fmla="*/ 5 w 14"/>
                    <a:gd name="T23" fmla="*/ 29 h 39"/>
                    <a:gd name="T24" fmla="*/ 5 w 14"/>
                    <a:gd name="T25" fmla="*/ 29 h 39"/>
                    <a:gd name="T26" fmla="*/ 5 w 14"/>
                    <a:gd name="T27" fmla="*/ 34 h 39"/>
                    <a:gd name="T28" fmla="*/ 5 w 14"/>
                    <a:gd name="T29" fmla="*/ 34 h 39"/>
                    <a:gd name="T30" fmla="*/ 0 w 14"/>
                    <a:gd name="T31" fmla="*/ 39 h 39"/>
                    <a:gd name="T32" fmla="*/ 0 w 14"/>
                    <a:gd name="T33" fmla="*/ 39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39"/>
                    <a:gd name="T53" fmla="*/ 14 w 14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39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5"/>
                      </a:lnTo>
                      <a:lnTo>
                        <a:pt x="9" y="20"/>
                      </a:lnTo>
                      <a:lnTo>
                        <a:pt x="9" y="25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Freeform 2391">
                  <a:extLst>
                    <a:ext uri="{FF2B5EF4-FFF2-40B4-BE49-F238E27FC236}">
                      <a16:creationId xmlns:a16="http://schemas.microsoft.com/office/drawing/2014/main" id="{0B828E30-C25B-4496-8A78-63EC70B5C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" y="3615"/>
                  <a:ext cx="29" cy="15"/>
                </a:xfrm>
                <a:custGeom>
                  <a:avLst/>
                  <a:gdLst>
                    <a:gd name="T0" fmla="*/ 29 w 29"/>
                    <a:gd name="T1" fmla="*/ 0 h 15"/>
                    <a:gd name="T2" fmla="*/ 29 w 29"/>
                    <a:gd name="T3" fmla="*/ 0 h 15"/>
                    <a:gd name="T4" fmla="*/ 24 w 29"/>
                    <a:gd name="T5" fmla="*/ 5 h 15"/>
                    <a:gd name="T6" fmla="*/ 24 w 29"/>
                    <a:gd name="T7" fmla="*/ 5 h 15"/>
                    <a:gd name="T8" fmla="*/ 24 w 29"/>
                    <a:gd name="T9" fmla="*/ 5 h 15"/>
                    <a:gd name="T10" fmla="*/ 19 w 29"/>
                    <a:gd name="T11" fmla="*/ 10 h 15"/>
                    <a:gd name="T12" fmla="*/ 19 w 29"/>
                    <a:gd name="T13" fmla="*/ 10 h 15"/>
                    <a:gd name="T14" fmla="*/ 14 w 29"/>
                    <a:gd name="T15" fmla="*/ 10 h 15"/>
                    <a:gd name="T16" fmla="*/ 14 w 29"/>
                    <a:gd name="T17" fmla="*/ 10 h 15"/>
                    <a:gd name="T18" fmla="*/ 14 w 29"/>
                    <a:gd name="T19" fmla="*/ 10 h 15"/>
                    <a:gd name="T20" fmla="*/ 9 w 29"/>
                    <a:gd name="T21" fmla="*/ 10 h 15"/>
                    <a:gd name="T22" fmla="*/ 9 w 29"/>
                    <a:gd name="T23" fmla="*/ 15 h 15"/>
                    <a:gd name="T24" fmla="*/ 5 w 29"/>
                    <a:gd name="T25" fmla="*/ 15 h 15"/>
                    <a:gd name="T26" fmla="*/ 5 w 29"/>
                    <a:gd name="T27" fmla="*/ 15 h 15"/>
                    <a:gd name="T28" fmla="*/ 0 w 29"/>
                    <a:gd name="T29" fmla="*/ 15 h 15"/>
                    <a:gd name="T30" fmla="*/ 0 w 29"/>
                    <a:gd name="T31" fmla="*/ 15 h 15"/>
                    <a:gd name="T32" fmla="*/ 0 w 29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5"/>
                    <a:gd name="T53" fmla="*/ 29 w 2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5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4" y="5"/>
                      </a:lnTo>
                      <a:lnTo>
                        <a:pt x="19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5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Freeform 2392">
                  <a:extLst>
                    <a:ext uri="{FF2B5EF4-FFF2-40B4-BE49-F238E27FC236}">
                      <a16:creationId xmlns:a16="http://schemas.microsoft.com/office/drawing/2014/main" id="{406DF8EE-1427-4DC0-B2B7-E51FAB356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3610"/>
                  <a:ext cx="34" cy="20"/>
                </a:xfrm>
                <a:custGeom>
                  <a:avLst/>
                  <a:gdLst>
                    <a:gd name="T0" fmla="*/ 34 w 34"/>
                    <a:gd name="T1" fmla="*/ 20 h 20"/>
                    <a:gd name="T2" fmla="*/ 29 w 34"/>
                    <a:gd name="T3" fmla="*/ 20 h 20"/>
                    <a:gd name="T4" fmla="*/ 29 w 34"/>
                    <a:gd name="T5" fmla="*/ 20 h 20"/>
                    <a:gd name="T6" fmla="*/ 24 w 34"/>
                    <a:gd name="T7" fmla="*/ 20 h 20"/>
                    <a:gd name="T8" fmla="*/ 24 w 34"/>
                    <a:gd name="T9" fmla="*/ 20 h 20"/>
                    <a:gd name="T10" fmla="*/ 19 w 34"/>
                    <a:gd name="T11" fmla="*/ 20 h 20"/>
                    <a:gd name="T12" fmla="*/ 19 w 34"/>
                    <a:gd name="T13" fmla="*/ 15 h 20"/>
                    <a:gd name="T14" fmla="*/ 15 w 34"/>
                    <a:gd name="T15" fmla="*/ 15 h 20"/>
                    <a:gd name="T16" fmla="*/ 15 w 34"/>
                    <a:gd name="T17" fmla="*/ 15 h 20"/>
                    <a:gd name="T18" fmla="*/ 10 w 34"/>
                    <a:gd name="T19" fmla="*/ 15 h 20"/>
                    <a:gd name="T20" fmla="*/ 10 w 34"/>
                    <a:gd name="T21" fmla="*/ 10 h 20"/>
                    <a:gd name="T22" fmla="*/ 10 w 34"/>
                    <a:gd name="T23" fmla="*/ 10 h 20"/>
                    <a:gd name="T24" fmla="*/ 5 w 34"/>
                    <a:gd name="T25" fmla="*/ 10 h 20"/>
                    <a:gd name="T26" fmla="*/ 5 w 34"/>
                    <a:gd name="T27" fmla="*/ 5 h 20"/>
                    <a:gd name="T28" fmla="*/ 5 w 34"/>
                    <a:gd name="T29" fmla="*/ 5 h 20"/>
                    <a:gd name="T30" fmla="*/ 0 w 34"/>
                    <a:gd name="T31" fmla="*/ 0 h 20"/>
                    <a:gd name="T32" fmla="*/ 0 w 34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0"/>
                    <a:gd name="T53" fmla="*/ 34 w 34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0">
                      <a:moveTo>
                        <a:pt x="34" y="20"/>
                      </a:move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9" y="15"/>
                      </a:lnTo>
                      <a:lnTo>
                        <a:pt x="15" y="15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Freeform 2393">
                  <a:extLst>
                    <a:ext uri="{FF2B5EF4-FFF2-40B4-BE49-F238E27FC236}">
                      <a16:creationId xmlns:a16="http://schemas.microsoft.com/office/drawing/2014/main" id="{3E241426-F217-4C80-BC5C-92519906F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3562"/>
                  <a:ext cx="19" cy="48"/>
                </a:xfrm>
                <a:custGeom>
                  <a:avLst/>
                  <a:gdLst>
                    <a:gd name="T0" fmla="*/ 0 w 19"/>
                    <a:gd name="T1" fmla="*/ 48 h 48"/>
                    <a:gd name="T2" fmla="*/ 0 w 19"/>
                    <a:gd name="T3" fmla="*/ 43 h 48"/>
                    <a:gd name="T4" fmla="*/ 0 w 19"/>
                    <a:gd name="T5" fmla="*/ 39 h 48"/>
                    <a:gd name="T6" fmla="*/ 5 w 19"/>
                    <a:gd name="T7" fmla="*/ 39 h 48"/>
                    <a:gd name="T8" fmla="*/ 5 w 19"/>
                    <a:gd name="T9" fmla="*/ 34 h 48"/>
                    <a:gd name="T10" fmla="*/ 5 w 19"/>
                    <a:gd name="T11" fmla="*/ 29 h 48"/>
                    <a:gd name="T12" fmla="*/ 5 w 19"/>
                    <a:gd name="T13" fmla="*/ 29 h 48"/>
                    <a:gd name="T14" fmla="*/ 5 w 19"/>
                    <a:gd name="T15" fmla="*/ 24 h 48"/>
                    <a:gd name="T16" fmla="*/ 5 w 19"/>
                    <a:gd name="T17" fmla="*/ 19 h 48"/>
                    <a:gd name="T18" fmla="*/ 5 w 19"/>
                    <a:gd name="T19" fmla="*/ 19 h 48"/>
                    <a:gd name="T20" fmla="*/ 5 w 19"/>
                    <a:gd name="T21" fmla="*/ 14 h 48"/>
                    <a:gd name="T22" fmla="*/ 10 w 19"/>
                    <a:gd name="T23" fmla="*/ 14 h 48"/>
                    <a:gd name="T24" fmla="*/ 10 w 19"/>
                    <a:gd name="T25" fmla="*/ 10 h 48"/>
                    <a:gd name="T26" fmla="*/ 10 w 19"/>
                    <a:gd name="T27" fmla="*/ 10 h 48"/>
                    <a:gd name="T28" fmla="*/ 15 w 19"/>
                    <a:gd name="T29" fmla="*/ 5 h 48"/>
                    <a:gd name="T30" fmla="*/ 15 w 19"/>
                    <a:gd name="T31" fmla="*/ 5 h 48"/>
                    <a:gd name="T32" fmla="*/ 19 w 19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8"/>
                    <a:gd name="T53" fmla="*/ 19 w 19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8">
                      <a:moveTo>
                        <a:pt x="0" y="48"/>
                      </a:move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Freeform 2394">
                  <a:extLst>
                    <a:ext uri="{FF2B5EF4-FFF2-40B4-BE49-F238E27FC236}">
                      <a16:creationId xmlns:a16="http://schemas.microsoft.com/office/drawing/2014/main" id="{C8C0EF5D-CF4D-4D80-98AC-CE105775F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0" y="3552"/>
                  <a:ext cx="58" cy="24"/>
                </a:xfrm>
                <a:custGeom>
                  <a:avLst/>
                  <a:gdLst>
                    <a:gd name="T0" fmla="*/ 0 w 58"/>
                    <a:gd name="T1" fmla="*/ 10 h 24"/>
                    <a:gd name="T2" fmla="*/ 0 w 58"/>
                    <a:gd name="T3" fmla="*/ 5 h 24"/>
                    <a:gd name="T4" fmla="*/ 5 w 58"/>
                    <a:gd name="T5" fmla="*/ 5 h 24"/>
                    <a:gd name="T6" fmla="*/ 10 w 58"/>
                    <a:gd name="T7" fmla="*/ 5 h 24"/>
                    <a:gd name="T8" fmla="*/ 15 w 58"/>
                    <a:gd name="T9" fmla="*/ 0 h 24"/>
                    <a:gd name="T10" fmla="*/ 20 w 58"/>
                    <a:gd name="T11" fmla="*/ 0 h 24"/>
                    <a:gd name="T12" fmla="*/ 24 w 58"/>
                    <a:gd name="T13" fmla="*/ 0 h 24"/>
                    <a:gd name="T14" fmla="*/ 29 w 58"/>
                    <a:gd name="T15" fmla="*/ 0 h 24"/>
                    <a:gd name="T16" fmla="*/ 29 w 58"/>
                    <a:gd name="T17" fmla="*/ 0 h 24"/>
                    <a:gd name="T18" fmla="*/ 34 w 58"/>
                    <a:gd name="T19" fmla="*/ 5 h 24"/>
                    <a:gd name="T20" fmla="*/ 39 w 58"/>
                    <a:gd name="T21" fmla="*/ 5 h 24"/>
                    <a:gd name="T22" fmla="*/ 44 w 58"/>
                    <a:gd name="T23" fmla="*/ 5 h 24"/>
                    <a:gd name="T24" fmla="*/ 49 w 58"/>
                    <a:gd name="T25" fmla="*/ 10 h 24"/>
                    <a:gd name="T26" fmla="*/ 49 w 58"/>
                    <a:gd name="T27" fmla="*/ 15 h 24"/>
                    <a:gd name="T28" fmla="*/ 53 w 58"/>
                    <a:gd name="T29" fmla="*/ 20 h 24"/>
                    <a:gd name="T30" fmla="*/ 53 w 58"/>
                    <a:gd name="T31" fmla="*/ 20 h 24"/>
                    <a:gd name="T32" fmla="*/ 58 w 58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24"/>
                    <a:gd name="T53" fmla="*/ 58 w 58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24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4" y="5"/>
                      </a:lnTo>
                      <a:lnTo>
                        <a:pt x="49" y="10"/>
                      </a:lnTo>
                      <a:lnTo>
                        <a:pt x="49" y="15"/>
                      </a:lnTo>
                      <a:lnTo>
                        <a:pt x="53" y="20"/>
                      </a:lnTo>
                      <a:lnTo>
                        <a:pt x="58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Freeform 2395">
                  <a:extLst>
                    <a:ext uri="{FF2B5EF4-FFF2-40B4-BE49-F238E27FC236}">
                      <a16:creationId xmlns:a16="http://schemas.microsoft.com/office/drawing/2014/main" id="{37E0BBAD-C04C-4A6D-87DC-5014912443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3557"/>
                  <a:ext cx="290" cy="111"/>
                </a:xfrm>
                <a:custGeom>
                  <a:avLst/>
                  <a:gdLst>
                    <a:gd name="T0" fmla="*/ 280 w 290"/>
                    <a:gd name="T1" fmla="*/ 15 h 111"/>
                    <a:gd name="T2" fmla="*/ 280 w 290"/>
                    <a:gd name="T3" fmla="*/ 19 h 111"/>
                    <a:gd name="T4" fmla="*/ 285 w 290"/>
                    <a:gd name="T5" fmla="*/ 29 h 111"/>
                    <a:gd name="T6" fmla="*/ 285 w 290"/>
                    <a:gd name="T7" fmla="*/ 34 h 111"/>
                    <a:gd name="T8" fmla="*/ 285 w 290"/>
                    <a:gd name="T9" fmla="*/ 44 h 111"/>
                    <a:gd name="T10" fmla="*/ 290 w 290"/>
                    <a:gd name="T11" fmla="*/ 53 h 111"/>
                    <a:gd name="T12" fmla="*/ 290 w 290"/>
                    <a:gd name="T13" fmla="*/ 58 h 111"/>
                    <a:gd name="T14" fmla="*/ 285 w 290"/>
                    <a:gd name="T15" fmla="*/ 68 h 111"/>
                    <a:gd name="T16" fmla="*/ 280 w 290"/>
                    <a:gd name="T17" fmla="*/ 73 h 111"/>
                    <a:gd name="T18" fmla="*/ 275 w 290"/>
                    <a:gd name="T19" fmla="*/ 77 h 111"/>
                    <a:gd name="T20" fmla="*/ 266 w 290"/>
                    <a:gd name="T21" fmla="*/ 82 h 111"/>
                    <a:gd name="T22" fmla="*/ 261 w 290"/>
                    <a:gd name="T23" fmla="*/ 87 h 111"/>
                    <a:gd name="T24" fmla="*/ 251 w 290"/>
                    <a:gd name="T25" fmla="*/ 92 h 111"/>
                    <a:gd name="T26" fmla="*/ 241 w 290"/>
                    <a:gd name="T27" fmla="*/ 97 h 111"/>
                    <a:gd name="T28" fmla="*/ 237 w 290"/>
                    <a:gd name="T29" fmla="*/ 102 h 111"/>
                    <a:gd name="T30" fmla="*/ 227 w 290"/>
                    <a:gd name="T31" fmla="*/ 106 h 111"/>
                    <a:gd name="T32" fmla="*/ 208 w 290"/>
                    <a:gd name="T33" fmla="*/ 111 h 111"/>
                    <a:gd name="T34" fmla="*/ 179 w 290"/>
                    <a:gd name="T35" fmla="*/ 111 h 111"/>
                    <a:gd name="T36" fmla="*/ 155 w 290"/>
                    <a:gd name="T37" fmla="*/ 111 h 111"/>
                    <a:gd name="T38" fmla="*/ 126 w 290"/>
                    <a:gd name="T39" fmla="*/ 106 h 111"/>
                    <a:gd name="T40" fmla="*/ 101 w 290"/>
                    <a:gd name="T41" fmla="*/ 97 h 111"/>
                    <a:gd name="T42" fmla="*/ 77 w 290"/>
                    <a:gd name="T43" fmla="*/ 87 h 111"/>
                    <a:gd name="T44" fmla="*/ 48 w 290"/>
                    <a:gd name="T45" fmla="*/ 77 h 111"/>
                    <a:gd name="T46" fmla="*/ 24 w 290"/>
                    <a:gd name="T47" fmla="*/ 63 h 111"/>
                    <a:gd name="T48" fmla="*/ 10 w 290"/>
                    <a:gd name="T49" fmla="*/ 58 h 111"/>
                    <a:gd name="T50" fmla="*/ 10 w 290"/>
                    <a:gd name="T51" fmla="*/ 53 h 111"/>
                    <a:gd name="T52" fmla="*/ 5 w 290"/>
                    <a:gd name="T53" fmla="*/ 48 h 111"/>
                    <a:gd name="T54" fmla="*/ 5 w 290"/>
                    <a:gd name="T55" fmla="*/ 48 h 111"/>
                    <a:gd name="T56" fmla="*/ 0 w 290"/>
                    <a:gd name="T57" fmla="*/ 44 h 111"/>
                    <a:gd name="T58" fmla="*/ 0 w 290"/>
                    <a:gd name="T59" fmla="*/ 39 h 111"/>
                    <a:gd name="T60" fmla="*/ 0 w 290"/>
                    <a:gd name="T61" fmla="*/ 34 h 111"/>
                    <a:gd name="T62" fmla="*/ 0 w 290"/>
                    <a:gd name="T63" fmla="*/ 34 h 111"/>
                    <a:gd name="T64" fmla="*/ 10 w 290"/>
                    <a:gd name="T65" fmla="*/ 24 h 111"/>
                    <a:gd name="T66" fmla="*/ 34 w 290"/>
                    <a:gd name="T67" fmla="*/ 10 h 111"/>
                    <a:gd name="T68" fmla="*/ 63 w 290"/>
                    <a:gd name="T69" fmla="*/ 5 h 111"/>
                    <a:gd name="T70" fmla="*/ 92 w 290"/>
                    <a:gd name="T71" fmla="*/ 0 h 111"/>
                    <a:gd name="T72" fmla="*/ 121 w 290"/>
                    <a:gd name="T73" fmla="*/ 0 h 111"/>
                    <a:gd name="T74" fmla="*/ 145 w 290"/>
                    <a:gd name="T75" fmla="*/ 0 h 111"/>
                    <a:gd name="T76" fmla="*/ 174 w 290"/>
                    <a:gd name="T77" fmla="*/ 5 h 111"/>
                    <a:gd name="T78" fmla="*/ 203 w 290"/>
                    <a:gd name="T79" fmla="*/ 5 h 111"/>
                    <a:gd name="T80" fmla="*/ 217 w 290"/>
                    <a:gd name="T81" fmla="*/ 5 h 111"/>
                    <a:gd name="T82" fmla="*/ 275 w 290"/>
                    <a:gd name="T83" fmla="*/ 10 h 1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0"/>
                    <a:gd name="T127" fmla="*/ 0 h 111"/>
                    <a:gd name="T128" fmla="*/ 290 w 290"/>
                    <a:gd name="T129" fmla="*/ 111 h 11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0" h="111">
                      <a:moveTo>
                        <a:pt x="275" y="10"/>
                      </a:moveTo>
                      <a:lnTo>
                        <a:pt x="280" y="15"/>
                      </a:lnTo>
                      <a:lnTo>
                        <a:pt x="280" y="19"/>
                      </a:lnTo>
                      <a:lnTo>
                        <a:pt x="280" y="24"/>
                      </a:lnTo>
                      <a:lnTo>
                        <a:pt x="285" y="29"/>
                      </a:lnTo>
                      <a:lnTo>
                        <a:pt x="285" y="34"/>
                      </a:lnTo>
                      <a:lnTo>
                        <a:pt x="285" y="39"/>
                      </a:lnTo>
                      <a:lnTo>
                        <a:pt x="285" y="44"/>
                      </a:lnTo>
                      <a:lnTo>
                        <a:pt x="285" y="48"/>
                      </a:lnTo>
                      <a:lnTo>
                        <a:pt x="290" y="53"/>
                      </a:lnTo>
                      <a:lnTo>
                        <a:pt x="290" y="58"/>
                      </a:lnTo>
                      <a:lnTo>
                        <a:pt x="285" y="63"/>
                      </a:lnTo>
                      <a:lnTo>
                        <a:pt x="285" y="68"/>
                      </a:lnTo>
                      <a:lnTo>
                        <a:pt x="285" y="73"/>
                      </a:lnTo>
                      <a:lnTo>
                        <a:pt x="280" y="73"/>
                      </a:lnTo>
                      <a:lnTo>
                        <a:pt x="280" y="77"/>
                      </a:lnTo>
                      <a:lnTo>
                        <a:pt x="275" y="77"/>
                      </a:lnTo>
                      <a:lnTo>
                        <a:pt x="270" y="82"/>
                      </a:lnTo>
                      <a:lnTo>
                        <a:pt x="266" y="82"/>
                      </a:lnTo>
                      <a:lnTo>
                        <a:pt x="261" y="87"/>
                      </a:lnTo>
                      <a:lnTo>
                        <a:pt x="256" y="92"/>
                      </a:lnTo>
                      <a:lnTo>
                        <a:pt x="251" y="92"/>
                      </a:lnTo>
                      <a:lnTo>
                        <a:pt x="246" y="97"/>
                      </a:lnTo>
                      <a:lnTo>
                        <a:pt x="241" y="97"/>
                      </a:lnTo>
                      <a:lnTo>
                        <a:pt x="237" y="97"/>
                      </a:lnTo>
                      <a:lnTo>
                        <a:pt x="237" y="102"/>
                      </a:lnTo>
                      <a:lnTo>
                        <a:pt x="232" y="102"/>
                      </a:lnTo>
                      <a:lnTo>
                        <a:pt x="227" y="106"/>
                      </a:lnTo>
                      <a:lnTo>
                        <a:pt x="222" y="106"/>
                      </a:lnTo>
                      <a:lnTo>
                        <a:pt x="208" y="111"/>
                      </a:lnTo>
                      <a:lnTo>
                        <a:pt x="193" y="111"/>
                      </a:lnTo>
                      <a:lnTo>
                        <a:pt x="179" y="111"/>
                      </a:lnTo>
                      <a:lnTo>
                        <a:pt x="169" y="111"/>
                      </a:lnTo>
                      <a:lnTo>
                        <a:pt x="155" y="111"/>
                      </a:lnTo>
                      <a:lnTo>
                        <a:pt x="140" y="106"/>
                      </a:lnTo>
                      <a:lnTo>
                        <a:pt x="126" y="106"/>
                      </a:lnTo>
                      <a:lnTo>
                        <a:pt x="116" y="102"/>
                      </a:lnTo>
                      <a:lnTo>
                        <a:pt x="101" y="97"/>
                      </a:lnTo>
                      <a:lnTo>
                        <a:pt x="87" y="92"/>
                      </a:lnTo>
                      <a:lnTo>
                        <a:pt x="77" y="87"/>
                      </a:lnTo>
                      <a:lnTo>
                        <a:pt x="63" y="82"/>
                      </a:lnTo>
                      <a:lnTo>
                        <a:pt x="48" y="77"/>
                      </a:lnTo>
                      <a:lnTo>
                        <a:pt x="39" y="68"/>
                      </a:lnTo>
                      <a:lnTo>
                        <a:pt x="24" y="63"/>
                      </a:lnTo>
                      <a:lnTo>
                        <a:pt x="15" y="58"/>
                      </a:lnTo>
                      <a:lnTo>
                        <a:pt x="10" y="58"/>
                      </a:lnTo>
                      <a:lnTo>
                        <a:pt x="10" y="53"/>
                      </a:lnTo>
                      <a:lnTo>
                        <a:pt x="5" y="48"/>
                      </a:lnTo>
                      <a:lnTo>
                        <a:pt x="5" y="44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10" y="24"/>
                      </a:lnTo>
                      <a:lnTo>
                        <a:pt x="24" y="15"/>
                      </a:lnTo>
                      <a:lnTo>
                        <a:pt x="34" y="10"/>
                      </a:lnTo>
                      <a:lnTo>
                        <a:pt x="48" y="10"/>
                      </a:lnTo>
                      <a:lnTo>
                        <a:pt x="63" y="5"/>
                      </a:lnTo>
                      <a:lnTo>
                        <a:pt x="77" y="5"/>
                      </a:lnTo>
                      <a:lnTo>
                        <a:pt x="92" y="0"/>
                      </a:lnTo>
                      <a:lnTo>
                        <a:pt x="106" y="0"/>
                      </a:lnTo>
                      <a:lnTo>
                        <a:pt x="121" y="0"/>
                      </a:lnTo>
                      <a:lnTo>
                        <a:pt x="130" y="0"/>
                      </a:lnTo>
                      <a:lnTo>
                        <a:pt x="145" y="0"/>
                      </a:lnTo>
                      <a:lnTo>
                        <a:pt x="159" y="5"/>
                      </a:lnTo>
                      <a:lnTo>
                        <a:pt x="174" y="5"/>
                      </a:lnTo>
                      <a:lnTo>
                        <a:pt x="188" y="5"/>
                      </a:lnTo>
                      <a:lnTo>
                        <a:pt x="203" y="5"/>
                      </a:lnTo>
                      <a:lnTo>
                        <a:pt x="217" y="5"/>
                      </a:lnTo>
                      <a:lnTo>
                        <a:pt x="275" y="10"/>
                      </a:lnTo>
                      <a:close/>
                    </a:path>
                  </a:pathLst>
                </a:custGeom>
                <a:solidFill>
                  <a:srgbClr val="E20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Freeform 2396">
                  <a:extLst>
                    <a:ext uri="{FF2B5EF4-FFF2-40B4-BE49-F238E27FC236}">
                      <a16:creationId xmlns:a16="http://schemas.microsoft.com/office/drawing/2014/main" id="{249EE1AA-7BB4-46AF-B979-283CF545D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3567"/>
                  <a:ext cx="15" cy="63"/>
                </a:xfrm>
                <a:custGeom>
                  <a:avLst/>
                  <a:gdLst>
                    <a:gd name="T0" fmla="*/ 0 w 15"/>
                    <a:gd name="T1" fmla="*/ 0 h 63"/>
                    <a:gd name="T2" fmla="*/ 5 w 15"/>
                    <a:gd name="T3" fmla="*/ 5 h 63"/>
                    <a:gd name="T4" fmla="*/ 5 w 15"/>
                    <a:gd name="T5" fmla="*/ 9 h 63"/>
                    <a:gd name="T6" fmla="*/ 5 w 15"/>
                    <a:gd name="T7" fmla="*/ 9 h 63"/>
                    <a:gd name="T8" fmla="*/ 5 w 15"/>
                    <a:gd name="T9" fmla="*/ 14 h 63"/>
                    <a:gd name="T10" fmla="*/ 10 w 15"/>
                    <a:gd name="T11" fmla="*/ 19 h 63"/>
                    <a:gd name="T12" fmla="*/ 10 w 15"/>
                    <a:gd name="T13" fmla="*/ 24 h 63"/>
                    <a:gd name="T14" fmla="*/ 10 w 15"/>
                    <a:gd name="T15" fmla="*/ 24 h 63"/>
                    <a:gd name="T16" fmla="*/ 10 w 15"/>
                    <a:gd name="T17" fmla="*/ 29 h 63"/>
                    <a:gd name="T18" fmla="*/ 10 w 15"/>
                    <a:gd name="T19" fmla="*/ 34 h 63"/>
                    <a:gd name="T20" fmla="*/ 10 w 15"/>
                    <a:gd name="T21" fmla="*/ 38 h 63"/>
                    <a:gd name="T22" fmla="*/ 15 w 15"/>
                    <a:gd name="T23" fmla="*/ 43 h 63"/>
                    <a:gd name="T24" fmla="*/ 15 w 15"/>
                    <a:gd name="T25" fmla="*/ 43 h 63"/>
                    <a:gd name="T26" fmla="*/ 15 w 15"/>
                    <a:gd name="T27" fmla="*/ 48 h 63"/>
                    <a:gd name="T28" fmla="*/ 10 w 15"/>
                    <a:gd name="T29" fmla="*/ 53 h 63"/>
                    <a:gd name="T30" fmla="*/ 10 w 15"/>
                    <a:gd name="T31" fmla="*/ 58 h 63"/>
                    <a:gd name="T32" fmla="*/ 10 w 15"/>
                    <a:gd name="T33" fmla="*/ 63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63"/>
                    <a:gd name="T53" fmla="*/ 15 w 15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63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0" y="38"/>
                      </a:lnTo>
                      <a:lnTo>
                        <a:pt x="15" y="43"/>
                      </a:lnTo>
                      <a:lnTo>
                        <a:pt x="15" y="48"/>
                      </a:lnTo>
                      <a:lnTo>
                        <a:pt x="10" y="53"/>
                      </a:lnTo>
                      <a:lnTo>
                        <a:pt x="10" y="58"/>
                      </a:lnTo>
                      <a:lnTo>
                        <a:pt x="10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Freeform 2397">
                  <a:extLst>
                    <a:ext uri="{FF2B5EF4-FFF2-40B4-BE49-F238E27FC236}">
                      <a16:creationId xmlns:a16="http://schemas.microsoft.com/office/drawing/2014/main" id="{1C465E78-E617-4D7F-8379-7B96ACDD2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4" y="3630"/>
                  <a:ext cx="63" cy="33"/>
                </a:xfrm>
                <a:custGeom>
                  <a:avLst/>
                  <a:gdLst>
                    <a:gd name="T0" fmla="*/ 63 w 63"/>
                    <a:gd name="T1" fmla="*/ 0 h 33"/>
                    <a:gd name="T2" fmla="*/ 58 w 63"/>
                    <a:gd name="T3" fmla="*/ 0 h 33"/>
                    <a:gd name="T4" fmla="*/ 58 w 63"/>
                    <a:gd name="T5" fmla="*/ 4 h 33"/>
                    <a:gd name="T6" fmla="*/ 53 w 63"/>
                    <a:gd name="T7" fmla="*/ 4 h 33"/>
                    <a:gd name="T8" fmla="*/ 48 w 63"/>
                    <a:gd name="T9" fmla="*/ 9 h 33"/>
                    <a:gd name="T10" fmla="*/ 44 w 63"/>
                    <a:gd name="T11" fmla="*/ 9 h 33"/>
                    <a:gd name="T12" fmla="*/ 39 w 63"/>
                    <a:gd name="T13" fmla="*/ 14 h 33"/>
                    <a:gd name="T14" fmla="*/ 39 w 63"/>
                    <a:gd name="T15" fmla="*/ 14 h 33"/>
                    <a:gd name="T16" fmla="*/ 34 w 63"/>
                    <a:gd name="T17" fmla="*/ 19 h 33"/>
                    <a:gd name="T18" fmla="*/ 29 w 63"/>
                    <a:gd name="T19" fmla="*/ 19 h 33"/>
                    <a:gd name="T20" fmla="*/ 24 w 63"/>
                    <a:gd name="T21" fmla="*/ 24 h 33"/>
                    <a:gd name="T22" fmla="*/ 19 w 63"/>
                    <a:gd name="T23" fmla="*/ 24 h 33"/>
                    <a:gd name="T24" fmla="*/ 15 w 63"/>
                    <a:gd name="T25" fmla="*/ 24 h 33"/>
                    <a:gd name="T26" fmla="*/ 15 w 63"/>
                    <a:gd name="T27" fmla="*/ 29 h 33"/>
                    <a:gd name="T28" fmla="*/ 10 w 63"/>
                    <a:gd name="T29" fmla="*/ 29 h 33"/>
                    <a:gd name="T30" fmla="*/ 5 w 63"/>
                    <a:gd name="T31" fmla="*/ 33 h 33"/>
                    <a:gd name="T32" fmla="*/ 0 w 63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33"/>
                    <a:gd name="T53" fmla="*/ 63 w 63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33">
                      <a:moveTo>
                        <a:pt x="63" y="0"/>
                      </a:moveTo>
                      <a:lnTo>
                        <a:pt x="58" y="0"/>
                      </a:lnTo>
                      <a:lnTo>
                        <a:pt x="58" y="4"/>
                      </a:lnTo>
                      <a:lnTo>
                        <a:pt x="53" y="4"/>
                      </a:lnTo>
                      <a:lnTo>
                        <a:pt x="48" y="9"/>
                      </a:lnTo>
                      <a:lnTo>
                        <a:pt x="44" y="9"/>
                      </a:lnTo>
                      <a:lnTo>
                        <a:pt x="39" y="14"/>
                      </a:lnTo>
                      <a:lnTo>
                        <a:pt x="34" y="19"/>
                      </a:lnTo>
                      <a:lnTo>
                        <a:pt x="29" y="19"/>
                      </a:lnTo>
                      <a:lnTo>
                        <a:pt x="24" y="24"/>
                      </a:lnTo>
                      <a:lnTo>
                        <a:pt x="19" y="24"/>
                      </a:lnTo>
                      <a:lnTo>
                        <a:pt x="15" y="24"/>
                      </a:lnTo>
                      <a:lnTo>
                        <a:pt x="15" y="29"/>
                      </a:lnTo>
                      <a:lnTo>
                        <a:pt x="10" y="29"/>
                      </a:lnTo>
                      <a:lnTo>
                        <a:pt x="5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Freeform 2398">
                  <a:extLst>
                    <a:ext uri="{FF2B5EF4-FFF2-40B4-BE49-F238E27FC236}">
                      <a16:creationId xmlns:a16="http://schemas.microsoft.com/office/drawing/2014/main" id="{6DBE8F3D-63A2-4AD3-8C54-A2BC0F1C7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3615"/>
                  <a:ext cx="207" cy="53"/>
                </a:xfrm>
                <a:custGeom>
                  <a:avLst/>
                  <a:gdLst>
                    <a:gd name="T0" fmla="*/ 207 w 207"/>
                    <a:gd name="T1" fmla="*/ 48 h 53"/>
                    <a:gd name="T2" fmla="*/ 193 w 207"/>
                    <a:gd name="T3" fmla="*/ 53 h 53"/>
                    <a:gd name="T4" fmla="*/ 178 w 207"/>
                    <a:gd name="T5" fmla="*/ 53 h 53"/>
                    <a:gd name="T6" fmla="*/ 164 w 207"/>
                    <a:gd name="T7" fmla="*/ 53 h 53"/>
                    <a:gd name="T8" fmla="*/ 154 w 207"/>
                    <a:gd name="T9" fmla="*/ 53 h 53"/>
                    <a:gd name="T10" fmla="*/ 140 w 207"/>
                    <a:gd name="T11" fmla="*/ 53 h 53"/>
                    <a:gd name="T12" fmla="*/ 125 w 207"/>
                    <a:gd name="T13" fmla="*/ 48 h 53"/>
                    <a:gd name="T14" fmla="*/ 111 w 207"/>
                    <a:gd name="T15" fmla="*/ 48 h 53"/>
                    <a:gd name="T16" fmla="*/ 101 w 207"/>
                    <a:gd name="T17" fmla="*/ 44 h 53"/>
                    <a:gd name="T18" fmla="*/ 86 w 207"/>
                    <a:gd name="T19" fmla="*/ 39 h 53"/>
                    <a:gd name="T20" fmla="*/ 72 w 207"/>
                    <a:gd name="T21" fmla="*/ 34 h 53"/>
                    <a:gd name="T22" fmla="*/ 62 w 207"/>
                    <a:gd name="T23" fmla="*/ 29 h 53"/>
                    <a:gd name="T24" fmla="*/ 48 w 207"/>
                    <a:gd name="T25" fmla="*/ 24 h 53"/>
                    <a:gd name="T26" fmla="*/ 33 w 207"/>
                    <a:gd name="T27" fmla="*/ 19 h 53"/>
                    <a:gd name="T28" fmla="*/ 24 w 207"/>
                    <a:gd name="T29" fmla="*/ 10 h 53"/>
                    <a:gd name="T30" fmla="*/ 9 w 207"/>
                    <a:gd name="T31" fmla="*/ 5 h 53"/>
                    <a:gd name="T32" fmla="*/ 0 w 207"/>
                    <a:gd name="T33" fmla="*/ 0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7"/>
                    <a:gd name="T52" fmla="*/ 0 h 53"/>
                    <a:gd name="T53" fmla="*/ 207 w 207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7" h="53">
                      <a:moveTo>
                        <a:pt x="207" y="48"/>
                      </a:moveTo>
                      <a:lnTo>
                        <a:pt x="193" y="53"/>
                      </a:lnTo>
                      <a:lnTo>
                        <a:pt x="178" y="53"/>
                      </a:lnTo>
                      <a:lnTo>
                        <a:pt x="164" y="53"/>
                      </a:lnTo>
                      <a:lnTo>
                        <a:pt x="154" y="53"/>
                      </a:lnTo>
                      <a:lnTo>
                        <a:pt x="140" y="53"/>
                      </a:lnTo>
                      <a:lnTo>
                        <a:pt x="125" y="48"/>
                      </a:lnTo>
                      <a:lnTo>
                        <a:pt x="111" y="48"/>
                      </a:lnTo>
                      <a:lnTo>
                        <a:pt x="101" y="44"/>
                      </a:lnTo>
                      <a:lnTo>
                        <a:pt x="86" y="39"/>
                      </a:lnTo>
                      <a:lnTo>
                        <a:pt x="72" y="34"/>
                      </a:lnTo>
                      <a:lnTo>
                        <a:pt x="62" y="29"/>
                      </a:lnTo>
                      <a:lnTo>
                        <a:pt x="48" y="24"/>
                      </a:lnTo>
                      <a:lnTo>
                        <a:pt x="33" y="19"/>
                      </a:lnTo>
                      <a:lnTo>
                        <a:pt x="24" y="10"/>
                      </a:lnTo>
                      <a:lnTo>
                        <a:pt x="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Freeform 2399">
                  <a:extLst>
                    <a:ext uri="{FF2B5EF4-FFF2-40B4-BE49-F238E27FC236}">
                      <a16:creationId xmlns:a16="http://schemas.microsoft.com/office/drawing/2014/main" id="{12788AEF-56D8-4121-B58E-0D0D9C642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3586"/>
                  <a:ext cx="15" cy="29"/>
                </a:xfrm>
                <a:custGeom>
                  <a:avLst/>
                  <a:gdLst>
                    <a:gd name="T0" fmla="*/ 15 w 15"/>
                    <a:gd name="T1" fmla="*/ 29 h 29"/>
                    <a:gd name="T2" fmla="*/ 10 w 15"/>
                    <a:gd name="T3" fmla="*/ 29 h 29"/>
                    <a:gd name="T4" fmla="*/ 10 w 15"/>
                    <a:gd name="T5" fmla="*/ 24 h 29"/>
                    <a:gd name="T6" fmla="*/ 10 w 15"/>
                    <a:gd name="T7" fmla="*/ 24 h 29"/>
                    <a:gd name="T8" fmla="*/ 10 w 15"/>
                    <a:gd name="T9" fmla="*/ 24 h 29"/>
                    <a:gd name="T10" fmla="*/ 5 w 15"/>
                    <a:gd name="T11" fmla="*/ 19 h 29"/>
                    <a:gd name="T12" fmla="*/ 5 w 15"/>
                    <a:gd name="T13" fmla="*/ 19 h 29"/>
                    <a:gd name="T14" fmla="*/ 5 w 15"/>
                    <a:gd name="T15" fmla="*/ 19 h 29"/>
                    <a:gd name="T16" fmla="*/ 5 w 15"/>
                    <a:gd name="T17" fmla="*/ 15 h 29"/>
                    <a:gd name="T18" fmla="*/ 0 w 15"/>
                    <a:gd name="T19" fmla="*/ 15 h 29"/>
                    <a:gd name="T20" fmla="*/ 0 w 15"/>
                    <a:gd name="T21" fmla="*/ 15 h 29"/>
                    <a:gd name="T22" fmla="*/ 0 w 15"/>
                    <a:gd name="T23" fmla="*/ 10 h 29"/>
                    <a:gd name="T24" fmla="*/ 0 w 15"/>
                    <a:gd name="T25" fmla="*/ 10 h 29"/>
                    <a:gd name="T26" fmla="*/ 0 w 15"/>
                    <a:gd name="T27" fmla="*/ 5 h 29"/>
                    <a:gd name="T28" fmla="*/ 0 w 15"/>
                    <a:gd name="T29" fmla="*/ 5 h 29"/>
                    <a:gd name="T30" fmla="*/ 0 w 15"/>
                    <a:gd name="T31" fmla="*/ 5 h 29"/>
                    <a:gd name="T32" fmla="*/ 0 w 15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9"/>
                    <a:gd name="T53" fmla="*/ 15 w 15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9">
                      <a:moveTo>
                        <a:pt x="15" y="29"/>
                      </a:moveTo>
                      <a:lnTo>
                        <a:pt x="10" y="29"/>
                      </a:lnTo>
                      <a:lnTo>
                        <a:pt x="10" y="24"/>
                      </a:lnTo>
                      <a:lnTo>
                        <a:pt x="5" y="19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Freeform 2400">
                  <a:extLst>
                    <a:ext uri="{FF2B5EF4-FFF2-40B4-BE49-F238E27FC236}">
                      <a16:creationId xmlns:a16="http://schemas.microsoft.com/office/drawing/2014/main" id="{02BE7CC0-B3DC-4D25-9991-0FF23E707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2" y="3557"/>
                  <a:ext cx="217" cy="29"/>
                </a:xfrm>
                <a:custGeom>
                  <a:avLst/>
                  <a:gdLst>
                    <a:gd name="T0" fmla="*/ 0 w 217"/>
                    <a:gd name="T1" fmla="*/ 29 h 29"/>
                    <a:gd name="T2" fmla="*/ 10 w 217"/>
                    <a:gd name="T3" fmla="*/ 24 h 29"/>
                    <a:gd name="T4" fmla="*/ 24 w 217"/>
                    <a:gd name="T5" fmla="*/ 15 h 29"/>
                    <a:gd name="T6" fmla="*/ 34 w 217"/>
                    <a:gd name="T7" fmla="*/ 10 h 29"/>
                    <a:gd name="T8" fmla="*/ 48 w 217"/>
                    <a:gd name="T9" fmla="*/ 10 h 29"/>
                    <a:gd name="T10" fmla="*/ 63 w 217"/>
                    <a:gd name="T11" fmla="*/ 5 h 29"/>
                    <a:gd name="T12" fmla="*/ 77 w 217"/>
                    <a:gd name="T13" fmla="*/ 5 h 29"/>
                    <a:gd name="T14" fmla="*/ 92 w 217"/>
                    <a:gd name="T15" fmla="*/ 0 h 29"/>
                    <a:gd name="T16" fmla="*/ 106 w 217"/>
                    <a:gd name="T17" fmla="*/ 0 h 29"/>
                    <a:gd name="T18" fmla="*/ 121 w 217"/>
                    <a:gd name="T19" fmla="*/ 0 h 29"/>
                    <a:gd name="T20" fmla="*/ 130 w 217"/>
                    <a:gd name="T21" fmla="*/ 0 h 29"/>
                    <a:gd name="T22" fmla="*/ 145 w 217"/>
                    <a:gd name="T23" fmla="*/ 0 h 29"/>
                    <a:gd name="T24" fmla="*/ 159 w 217"/>
                    <a:gd name="T25" fmla="*/ 5 h 29"/>
                    <a:gd name="T26" fmla="*/ 174 w 217"/>
                    <a:gd name="T27" fmla="*/ 5 h 29"/>
                    <a:gd name="T28" fmla="*/ 188 w 217"/>
                    <a:gd name="T29" fmla="*/ 5 h 29"/>
                    <a:gd name="T30" fmla="*/ 203 w 217"/>
                    <a:gd name="T31" fmla="*/ 5 h 29"/>
                    <a:gd name="T32" fmla="*/ 217 w 217"/>
                    <a:gd name="T33" fmla="*/ 5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7"/>
                    <a:gd name="T52" fmla="*/ 0 h 29"/>
                    <a:gd name="T53" fmla="*/ 217 w 217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7" h="29">
                      <a:moveTo>
                        <a:pt x="0" y="29"/>
                      </a:moveTo>
                      <a:lnTo>
                        <a:pt x="10" y="24"/>
                      </a:lnTo>
                      <a:lnTo>
                        <a:pt x="24" y="15"/>
                      </a:lnTo>
                      <a:lnTo>
                        <a:pt x="34" y="10"/>
                      </a:lnTo>
                      <a:lnTo>
                        <a:pt x="48" y="10"/>
                      </a:lnTo>
                      <a:lnTo>
                        <a:pt x="63" y="5"/>
                      </a:lnTo>
                      <a:lnTo>
                        <a:pt x="77" y="5"/>
                      </a:lnTo>
                      <a:lnTo>
                        <a:pt x="92" y="0"/>
                      </a:lnTo>
                      <a:lnTo>
                        <a:pt x="106" y="0"/>
                      </a:lnTo>
                      <a:lnTo>
                        <a:pt x="121" y="0"/>
                      </a:lnTo>
                      <a:lnTo>
                        <a:pt x="130" y="0"/>
                      </a:lnTo>
                      <a:lnTo>
                        <a:pt x="145" y="0"/>
                      </a:lnTo>
                      <a:lnTo>
                        <a:pt x="159" y="5"/>
                      </a:lnTo>
                      <a:lnTo>
                        <a:pt x="174" y="5"/>
                      </a:lnTo>
                      <a:lnTo>
                        <a:pt x="188" y="5"/>
                      </a:lnTo>
                      <a:lnTo>
                        <a:pt x="203" y="5"/>
                      </a:lnTo>
                      <a:lnTo>
                        <a:pt x="217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Line 2401">
                  <a:extLst>
                    <a:ext uri="{FF2B5EF4-FFF2-40B4-BE49-F238E27FC236}">
                      <a16:creationId xmlns:a16="http://schemas.microsoft.com/office/drawing/2014/main" id="{35E5E1EC-4341-4BED-A2B5-E9CA3ACE1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59" y="3562"/>
                  <a:ext cx="58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Freeform 2402">
                  <a:extLst>
                    <a:ext uri="{FF2B5EF4-FFF2-40B4-BE49-F238E27FC236}">
                      <a16:creationId xmlns:a16="http://schemas.microsoft.com/office/drawing/2014/main" id="{55FC3C74-ADBD-45D5-8266-767F42746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1" y="3562"/>
                  <a:ext cx="53" cy="58"/>
                </a:xfrm>
                <a:custGeom>
                  <a:avLst/>
                  <a:gdLst>
                    <a:gd name="T0" fmla="*/ 53 w 53"/>
                    <a:gd name="T1" fmla="*/ 14 h 58"/>
                    <a:gd name="T2" fmla="*/ 53 w 53"/>
                    <a:gd name="T3" fmla="*/ 19 h 58"/>
                    <a:gd name="T4" fmla="*/ 53 w 53"/>
                    <a:gd name="T5" fmla="*/ 24 h 58"/>
                    <a:gd name="T6" fmla="*/ 53 w 53"/>
                    <a:gd name="T7" fmla="*/ 29 h 58"/>
                    <a:gd name="T8" fmla="*/ 53 w 53"/>
                    <a:gd name="T9" fmla="*/ 34 h 58"/>
                    <a:gd name="T10" fmla="*/ 48 w 53"/>
                    <a:gd name="T11" fmla="*/ 39 h 58"/>
                    <a:gd name="T12" fmla="*/ 48 w 53"/>
                    <a:gd name="T13" fmla="*/ 43 h 58"/>
                    <a:gd name="T14" fmla="*/ 43 w 53"/>
                    <a:gd name="T15" fmla="*/ 43 h 58"/>
                    <a:gd name="T16" fmla="*/ 43 w 53"/>
                    <a:gd name="T17" fmla="*/ 48 h 58"/>
                    <a:gd name="T18" fmla="*/ 38 w 53"/>
                    <a:gd name="T19" fmla="*/ 53 h 58"/>
                    <a:gd name="T20" fmla="*/ 33 w 53"/>
                    <a:gd name="T21" fmla="*/ 53 h 58"/>
                    <a:gd name="T22" fmla="*/ 29 w 53"/>
                    <a:gd name="T23" fmla="*/ 58 h 58"/>
                    <a:gd name="T24" fmla="*/ 24 w 53"/>
                    <a:gd name="T25" fmla="*/ 58 h 58"/>
                    <a:gd name="T26" fmla="*/ 19 w 53"/>
                    <a:gd name="T27" fmla="*/ 58 h 58"/>
                    <a:gd name="T28" fmla="*/ 14 w 53"/>
                    <a:gd name="T29" fmla="*/ 58 h 58"/>
                    <a:gd name="T30" fmla="*/ 9 w 53"/>
                    <a:gd name="T31" fmla="*/ 58 h 58"/>
                    <a:gd name="T32" fmla="*/ 5 w 53"/>
                    <a:gd name="T33" fmla="*/ 53 h 58"/>
                    <a:gd name="T34" fmla="*/ 5 w 53"/>
                    <a:gd name="T35" fmla="*/ 48 h 58"/>
                    <a:gd name="T36" fmla="*/ 0 w 53"/>
                    <a:gd name="T37" fmla="*/ 43 h 58"/>
                    <a:gd name="T38" fmla="*/ 0 w 53"/>
                    <a:gd name="T39" fmla="*/ 43 h 58"/>
                    <a:gd name="T40" fmla="*/ 0 w 53"/>
                    <a:gd name="T41" fmla="*/ 34 h 58"/>
                    <a:gd name="T42" fmla="*/ 0 w 53"/>
                    <a:gd name="T43" fmla="*/ 29 h 58"/>
                    <a:gd name="T44" fmla="*/ 0 w 53"/>
                    <a:gd name="T45" fmla="*/ 24 h 58"/>
                    <a:gd name="T46" fmla="*/ 5 w 53"/>
                    <a:gd name="T47" fmla="*/ 24 h 58"/>
                    <a:gd name="T48" fmla="*/ 5 w 53"/>
                    <a:gd name="T49" fmla="*/ 19 h 58"/>
                    <a:gd name="T50" fmla="*/ 9 w 53"/>
                    <a:gd name="T51" fmla="*/ 14 h 58"/>
                    <a:gd name="T52" fmla="*/ 9 w 53"/>
                    <a:gd name="T53" fmla="*/ 10 h 58"/>
                    <a:gd name="T54" fmla="*/ 14 w 53"/>
                    <a:gd name="T55" fmla="*/ 10 h 58"/>
                    <a:gd name="T56" fmla="*/ 19 w 53"/>
                    <a:gd name="T57" fmla="*/ 5 h 58"/>
                    <a:gd name="T58" fmla="*/ 19 w 53"/>
                    <a:gd name="T59" fmla="*/ 0 h 58"/>
                    <a:gd name="T60" fmla="*/ 24 w 53"/>
                    <a:gd name="T61" fmla="*/ 0 h 58"/>
                    <a:gd name="T62" fmla="*/ 29 w 53"/>
                    <a:gd name="T63" fmla="*/ 0 h 58"/>
                    <a:gd name="T64" fmla="*/ 33 w 53"/>
                    <a:gd name="T65" fmla="*/ 0 h 58"/>
                    <a:gd name="T66" fmla="*/ 38 w 53"/>
                    <a:gd name="T67" fmla="*/ 0 h 58"/>
                    <a:gd name="T68" fmla="*/ 38 w 53"/>
                    <a:gd name="T69" fmla="*/ 0 h 58"/>
                    <a:gd name="T70" fmla="*/ 43 w 53"/>
                    <a:gd name="T71" fmla="*/ 0 h 58"/>
                    <a:gd name="T72" fmla="*/ 43 w 53"/>
                    <a:gd name="T73" fmla="*/ 5 h 58"/>
                    <a:gd name="T74" fmla="*/ 48 w 53"/>
                    <a:gd name="T75" fmla="*/ 5 h 58"/>
                    <a:gd name="T76" fmla="*/ 48 w 53"/>
                    <a:gd name="T77" fmla="*/ 10 h 58"/>
                    <a:gd name="T78" fmla="*/ 48 w 53"/>
                    <a:gd name="T79" fmla="*/ 14 h 5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3"/>
                    <a:gd name="T121" fmla="*/ 0 h 58"/>
                    <a:gd name="T122" fmla="*/ 53 w 53"/>
                    <a:gd name="T123" fmla="*/ 58 h 5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3" h="58">
                      <a:moveTo>
                        <a:pt x="53" y="14"/>
                      </a:moveTo>
                      <a:lnTo>
                        <a:pt x="53" y="14"/>
                      </a:lnTo>
                      <a:lnTo>
                        <a:pt x="53" y="19"/>
                      </a:lnTo>
                      <a:lnTo>
                        <a:pt x="53" y="24"/>
                      </a:lnTo>
                      <a:lnTo>
                        <a:pt x="53" y="29"/>
                      </a:lnTo>
                      <a:lnTo>
                        <a:pt x="53" y="34"/>
                      </a:lnTo>
                      <a:lnTo>
                        <a:pt x="48" y="34"/>
                      </a:lnTo>
                      <a:lnTo>
                        <a:pt x="48" y="39"/>
                      </a:lnTo>
                      <a:lnTo>
                        <a:pt x="48" y="43"/>
                      </a:lnTo>
                      <a:lnTo>
                        <a:pt x="43" y="43"/>
                      </a:lnTo>
                      <a:lnTo>
                        <a:pt x="43" y="48"/>
                      </a:lnTo>
                      <a:lnTo>
                        <a:pt x="38" y="53"/>
                      </a:lnTo>
                      <a:lnTo>
                        <a:pt x="33" y="53"/>
                      </a:lnTo>
                      <a:lnTo>
                        <a:pt x="33" y="58"/>
                      </a:lnTo>
                      <a:lnTo>
                        <a:pt x="29" y="58"/>
                      </a:lnTo>
                      <a:lnTo>
                        <a:pt x="24" y="58"/>
                      </a:lnTo>
                      <a:lnTo>
                        <a:pt x="19" y="58"/>
                      </a:lnTo>
                      <a:lnTo>
                        <a:pt x="14" y="58"/>
                      </a:lnTo>
                      <a:lnTo>
                        <a:pt x="9" y="58"/>
                      </a:lnTo>
                      <a:lnTo>
                        <a:pt x="5" y="53"/>
                      </a:lnTo>
                      <a:lnTo>
                        <a:pt x="5" y="48"/>
                      </a:ln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9" y="14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48" y="10"/>
                      </a:lnTo>
                      <a:lnTo>
                        <a:pt x="48" y="14"/>
                      </a:lnTo>
                      <a:lnTo>
                        <a:pt x="53" y="14"/>
                      </a:lnTo>
                      <a:close/>
                    </a:path>
                  </a:pathLst>
                </a:custGeom>
                <a:solidFill>
                  <a:srgbClr val="D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Freeform 2403">
                  <a:extLst>
                    <a:ext uri="{FF2B5EF4-FFF2-40B4-BE49-F238E27FC236}">
                      <a16:creationId xmlns:a16="http://schemas.microsoft.com/office/drawing/2014/main" id="{3BA068A2-B0E6-4D73-9A20-CFC0E40F4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4" y="3576"/>
                  <a:ext cx="10" cy="34"/>
                </a:xfrm>
                <a:custGeom>
                  <a:avLst/>
                  <a:gdLst>
                    <a:gd name="T0" fmla="*/ 10 w 10"/>
                    <a:gd name="T1" fmla="*/ 0 h 34"/>
                    <a:gd name="T2" fmla="*/ 10 w 10"/>
                    <a:gd name="T3" fmla="*/ 0 h 34"/>
                    <a:gd name="T4" fmla="*/ 10 w 10"/>
                    <a:gd name="T5" fmla="*/ 5 h 34"/>
                    <a:gd name="T6" fmla="*/ 10 w 10"/>
                    <a:gd name="T7" fmla="*/ 5 h 34"/>
                    <a:gd name="T8" fmla="*/ 10 w 10"/>
                    <a:gd name="T9" fmla="*/ 10 h 34"/>
                    <a:gd name="T10" fmla="*/ 10 w 10"/>
                    <a:gd name="T11" fmla="*/ 10 h 34"/>
                    <a:gd name="T12" fmla="*/ 10 w 10"/>
                    <a:gd name="T13" fmla="*/ 15 h 34"/>
                    <a:gd name="T14" fmla="*/ 10 w 10"/>
                    <a:gd name="T15" fmla="*/ 15 h 34"/>
                    <a:gd name="T16" fmla="*/ 10 w 10"/>
                    <a:gd name="T17" fmla="*/ 20 h 34"/>
                    <a:gd name="T18" fmla="*/ 10 w 10"/>
                    <a:gd name="T19" fmla="*/ 20 h 34"/>
                    <a:gd name="T20" fmla="*/ 5 w 10"/>
                    <a:gd name="T21" fmla="*/ 20 h 34"/>
                    <a:gd name="T22" fmla="*/ 5 w 10"/>
                    <a:gd name="T23" fmla="*/ 25 h 34"/>
                    <a:gd name="T24" fmla="*/ 5 w 10"/>
                    <a:gd name="T25" fmla="*/ 25 h 34"/>
                    <a:gd name="T26" fmla="*/ 5 w 10"/>
                    <a:gd name="T27" fmla="*/ 29 h 34"/>
                    <a:gd name="T28" fmla="*/ 5 w 10"/>
                    <a:gd name="T29" fmla="*/ 29 h 34"/>
                    <a:gd name="T30" fmla="*/ 0 w 10"/>
                    <a:gd name="T31" fmla="*/ 29 h 34"/>
                    <a:gd name="T32" fmla="*/ 0 w 10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34"/>
                    <a:gd name="T53" fmla="*/ 10 w 10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3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5" y="25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Freeform 2404">
                  <a:extLst>
                    <a:ext uri="{FF2B5EF4-FFF2-40B4-BE49-F238E27FC236}">
                      <a16:creationId xmlns:a16="http://schemas.microsoft.com/office/drawing/2014/main" id="{26F3CAAD-B08F-4AE6-9E87-0F2E0C048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0" y="3610"/>
                  <a:ext cx="34" cy="10"/>
                </a:xfrm>
                <a:custGeom>
                  <a:avLst/>
                  <a:gdLst>
                    <a:gd name="T0" fmla="*/ 34 w 34"/>
                    <a:gd name="T1" fmla="*/ 0 h 10"/>
                    <a:gd name="T2" fmla="*/ 34 w 34"/>
                    <a:gd name="T3" fmla="*/ 0 h 10"/>
                    <a:gd name="T4" fmla="*/ 29 w 34"/>
                    <a:gd name="T5" fmla="*/ 5 h 10"/>
                    <a:gd name="T6" fmla="*/ 29 w 34"/>
                    <a:gd name="T7" fmla="*/ 5 h 10"/>
                    <a:gd name="T8" fmla="*/ 29 w 34"/>
                    <a:gd name="T9" fmla="*/ 5 h 10"/>
                    <a:gd name="T10" fmla="*/ 24 w 34"/>
                    <a:gd name="T11" fmla="*/ 5 h 10"/>
                    <a:gd name="T12" fmla="*/ 24 w 34"/>
                    <a:gd name="T13" fmla="*/ 10 h 10"/>
                    <a:gd name="T14" fmla="*/ 20 w 34"/>
                    <a:gd name="T15" fmla="*/ 10 h 10"/>
                    <a:gd name="T16" fmla="*/ 20 w 34"/>
                    <a:gd name="T17" fmla="*/ 10 h 10"/>
                    <a:gd name="T18" fmla="*/ 15 w 34"/>
                    <a:gd name="T19" fmla="*/ 10 h 10"/>
                    <a:gd name="T20" fmla="*/ 15 w 34"/>
                    <a:gd name="T21" fmla="*/ 10 h 10"/>
                    <a:gd name="T22" fmla="*/ 10 w 34"/>
                    <a:gd name="T23" fmla="*/ 10 h 10"/>
                    <a:gd name="T24" fmla="*/ 10 w 34"/>
                    <a:gd name="T25" fmla="*/ 10 h 10"/>
                    <a:gd name="T26" fmla="*/ 5 w 34"/>
                    <a:gd name="T27" fmla="*/ 10 h 10"/>
                    <a:gd name="T28" fmla="*/ 0 w 34"/>
                    <a:gd name="T29" fmla="*/ 10 h 10"/>
                    <a:gd name="T30" fmla="*/ 0 w 34"/>
                    <a:gd name="T31" fmla="*/ 10 h 10"/>
                    <a:gd name="T32" fmla="*/ 0 w 34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0"/>
                    <a:gd name="T53" fmla="*/ 34 w 34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0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0" y="10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Freeform 2405">
                  <a:extLst>
                    <a:ext uri="{FF2B5EF4-FFF2-40B4-BE49-F238E27FC236}">
                      <a16:creationId xmlns:a16="http://schemas.microsoft.com/office/drawing/2014/main" id="{52501753-EC86-4D0D-AFB3-CCA7A7D64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1" y="3581"/>
                  <a:ext cx="9" cy="39"/>
                </a:xfrm>
                <a:custGeom>
                  <a:avLst/>
                  <a:gdLst>
                    <a:gd name="T0" fmla="*/ 9 w 9"/>
                    <a:gd name="T1" fmla="*/ 39 h 39"/>
                    <a:gd name="T2" fmla="*/ 5 w 9"/>
                    <a:gd name="T3" fmla="*/ 34 h 39"/>
                    <a:gd name="T4" fmla="*/ 5 w 9"/>
                    <a:gd name="T5" fmla="*/ 34 h 39"/>
                    <a:gd name="T6" fmla="*/ 5 w 9"/>
                    <a:gd name="T7" fmla="*/ 29 h 39"/>
                    <a:gd name="T8" fmla="*/ 5 w 9"/>
                    <a:gd name="T9" fmla="*/ 29 h 39"/>
                    <a:gd name="T10" fmla="*/ 0 w 9"/>
                    <a:gd name="T11" fmla="*/ 24 h 39"/>
                    <a:gd name="T12" fmla="*/ 0 w 9"/>
                    <a:gd name="T13" fmla="*/ 24 h 39"/>
                    <a:gd name="T14" fmla="*/ 0 w 9"/>
                    <a:gd name="T15" fmla="*/ 24 h 39"/>
                    <a:gd name="T16" fmla="*/ 0 w 9"/>
                    <a:gd name="T17" fmla="*/ 20 h 39"/>
                    <a:gd name="T18" fmla="*/ 0 w 9"/>
                    <a:gd name="T19" fmla="*/ 15 h 39"/>
                    <a:gd name="T20" fmla="*/ 0 w 9"/>
                    <a:gd name="T21" fmla="*/ 15 h 39"/>
                    <a:gd name="T22" fmla="*/ 0 w 9"/>
                    <a:gd name="T23" fmla="*/ 10 h 39"/>
                    <a:gd name="T24" fmla="*/ 0 w 9"/>
                    <a:gd name="T25" fmla="*/ 10 h 39"/>
                    <a:gd name="T26" fmla="*/ 0 w 9"/>
                    <a:gd name="T27" fmla="*/ 5 h 39"/>
                    <a:gd name="T28" fmla="*/ 0 w 9"/>
                    <a:gd name="T29" fmla="*/ 5 h 39"/>
                    <a:gd name="T30" fmla="*/ 5 w 9"/>
                    <a:gd name="T31" fmla="*/ 5 h 39"/>
                    <a:gd name="T32" fmla="*/ 5 w 9"/>
                    <a:gd name="T33" fmla="*/ 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39"/>
                    <a:gd name="T53" fmla="*/ 9 w 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39">
                      <a:moveTo>
                        <a:pt x="9" y="39"/>
                      </a:move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Freeform 2406">
                  <a:extLst>
                    <a:ext uri="{FF2B5EF4-FFF2-40B4-BE49-F238E27FC236}">
                      <a16:creationId xmlns:a16="http://schemas.microsoft.com/office/drawing/2014/main" id="{3CD23B54-06F7-45B9-8411-C60F58796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6" y="3562"/>
                  <a:ext cx="24" cy="19"/>
                </a:xfrm>
                <a:custGeom>
                  <a:avLst/>
                  <a:gdLst>
                    <a:gd name="T0" fmla="*/ 0 w 24"/>
                    <a:gd name="T1" fmla="*/ 19 h 19"/>
                    <a:gd name="T2" fmla="*/ 0 w 24"/>
                    <a:gd name="T3" fmla="*/ 19 h 19"/>
                    <a:gd name="T4" fmla="*/ 0 w 24"/>
                    <a:gd name="T5" fmla="*/ 14 h 19"/>
                    <a:gd name="T6" fmla="*/ 4 w 24"/>
                    <a:gd name="T7" fmla="*/ 14 h 19"/>
                    <a:gd name="T8" fmla="*/ 4 w 24"/>
                    <a:gd name="T9" fmla="*/ 14 h 19"/>
                    <a:gd name="T10" fmla="*/ 4 w 24"/>
                    <a:gd name="T11" fmla="*/ 10 h 19"/>
                    <a:gd name="T12" fmla="*/ 9 w 24"/>
                    <a:gd name="T13" fmla="*/ 10 h 19"/>
                    <a:gd name="T14" fmla="*/ 9 w 24"/>
                    <a:gd name="T15" fmla="*/ 10 h 19"/>
                    <a:gd name="T16" fmla="*/ 9 w 24"/>
                    <a:gd name="T17" fmla="*/ 5 h 19"/>
                    <a:gd name="T18" fmla="*/ 14 w 24"/>
                    <a:gd name="T19" fmla="*/ 5 h 19"/>
                    <a:gd name="T20" fmla="*/ 14 w 24"/>
                    <a:gd name="T21" fmla="*/ 5 h 19"/>
                    <a:gd name="T22" fmla="*/ 14 w 24"/>
                    <a:gd name="T23" fmla="*/ 0 h 19"/>
                    <a:gd name="T24" fmla="*/ 19 w 24"/>
                    <a:gd name="T25" fmla="*/ 0 h 19"/>
                    <a:gd name="T26" fmla="*/ 19 w 24"/>
                    <a:gd name="T27" fmla="*/ 0 h 19"/>
                    <a:gd name="T28" fmla="*/ 19 w 24"/>
                    <a:gd name="T29" fmla="*/ 0 h 19"/>
                    <a:gd name="T30" fmla="*/ 24 w 24"/>
                    <a:gd name="T31" fmla="*/ 0 h 19"/>
                    <a:gd name="T32" fmla="*/ 24 w 24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9"/>
                    <a:gd name="T53" fmla="*/ 24 w 24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0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Freeform 2407">
                  <a:extLst>
                    <a:ext uri="{FF2B5EF4-FFF2-40B4-BE49-F238E27FC236}">
                      <a16:creationId xmlns:a16="http://schemas.microsoft.com/office/drawing/2014/main" id="{3486A779-0EB8-4184-9EE8-7EAF520FB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3562"/>
                  <a:ext cx="24" cy="14"/>
                </a:xfrm>
                <a:custGeom>
                  <a:avLst/>
                  <a:gdLst>
                    <a:gd name="T0" fmla="*/ 0 w 24"/>
                    <a:gd name="T1" fmla="*/ 0 h 14"/>
                    <a:gd name="T2" fmla="*/ 4 w 24"/>
                    <a:gd name="T3" fmla="*/ 0 h 14"/>
                    <a:gd name="T4" fmla="*/ 4 w 24"/>
                    <a:gd name="T5" fmla="*/ 0 h 14"/>
                    <a:gd name="T6" fmla="*/ 9 w 24"/>
                    <a:gd name="T7" fmla="*/ 0 h 14"/>
                    <a:gd name="T8" fmla="*/ 9 w 24"/>
                    <a:gd name="T9" fmla="*/ 0 h 14"/>
                    <a:gd name="T10" fmla="*/ 9 w 24"/>
                    <a:gd name="T11" fmla="*/ 0 h 14"/>
                    <a:gd name="T12" fmla="*/ 9 w 24"/>
                    <a:gd name="T13" fmla="*/ 0 h 14"/>
                    <a:gd name="T14" fmla="*/ 14 w 24"/>
                    <a:gd name="T15" fmla="*/ 0 h 14"/>
                    <a:gd name="T16" fmla="*/ 14 w 24"/>
                    <a:gd name="T17" fmla="*/ 5 h 14"/>
                    <a:gd name="T18" fmla="*/ 14 w 24"/>
                    <a:gd name="T19" fmla="*/ 5 h 14"/>
                    <a:gd name="T20" fmla="*/ 14 w 24"/>
                    <a:gd name="T21" fmla="*/ 5 h 14"/>
                    <a:gd name="T22" fmla="*/ 19 w 24"/>
                    <a:gd name="T23" fmla="*/ 5 h 14"/>
                    <a:gd name="T24" fmla="*/ 19 w 24"/>
                    <a:gd name="T25" fmla="*/ 10 h 14"/>
                    <a:gd name="T26" fmla="*/ 19 w 24"/>
                    <a:gd name="T27" fmla="*/ 10 h 14"/>
                    <a:gd name="T28" fmla="*/ 19 w 24"/>
                    <a:gd name="T29" fmla="*/ 10 h 14"/>
                    <a:gd name="T30" fmla="*/ 19 w 24"/>
                    <a:gd name="T31" fmla="*/ 14 h 14"/>
                    <a:gd name="T32" fmla="*/ 24 w 24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"/>
                    <a:gd name="T53" fmla="*/ 24 w 24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9" y="10"/>
                      </a:lnTo>
                      <a:lnTo>
                        <a:pt x="19" y="14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Freeform 2408">
                  <a:extLst>
                    <a:ext uri="{FF2B5EF4-FFF2-40B4-BE49-F238E27FC236}">
                      <a16:creationId xmlns:a16="http://schemas.microsoft.com/office/drawing/2014/main" id="{16DB2F4B-008A-4526-A761-303E8B58A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3572"/>
                  <a:ext cx="29" cy="29"/>
                </a:xfrm>
                <a:custGeom>
                  <a:avLst/>
                  <a:gdLst>
                    <a:gd name="T0" fmla="*/ 29 w 29"/>
                    <a:gd name="T1" fmla="*/ 14 h 29"/>
                    <a:gd name="T2" fmla="*/ 29 w 29"/>
                    <a:gd name="T3" fmla="*/ 19 h 29"/>
                    <a:gd name="T4" fmla="*/ 29 w 29"/>
                    <a:gd name="T5" fmla="*/ 19 h 29"/>
                    <a:gd name="T6" fmla="*/ 29 w 29"/>
                    <a:gd name="T7" fmla="*/ 24 h 29"/>
                    <a:gd name="T8" fmla="*/ 29 w 29"/>
                    <a:gd name="T9" fmla="*/ 24 h 29"/>
                    <a:gd name="T10" fmla="*/ 24 w 29"/>
                    <a:gd name="T11" fmla="*/ 24 h 29"/>
                    <a:gd name="T12" fmla="*/ 24 w 29"/>
                    <a:gd name="T13" fmla="*/ 29 h 29"/>
                    <a:gd name="T14" fmla="*/ 24 w 29"/>
                    <a:gd name="T15" fmla="*/ 29 h 29"/>
                    <a:gd name="T16" fmla="*/ 19 w 29"/>
                    <a:gd name="T17" fmla="*/ 29 h 29"/>
                    <a:gd name="T18" fmla="*/ 19 w 29"/>
                    <a:gd name="T19" fmla="*/ 29 h 29"/>
                    <a:gd name="T20" fmla="*/ 14 w 29"/>
                    <a:gd name="T21" fmla="*/ 29 h 29"/>
                    <a:gd name="T22" fmla="*/ 9 w 29"/>
                    <a:gd name="T23" fmla="*/ 29 h 29"/>
                    <a:gd name="T24" fmla="*/ 9 w 29"/>
                    <a:gd name="T25" fmla="*/ 29 h 29"/>
                    <a:gd name="T26" fmla="*/ 5 w 29"/>
                    <a:gd name="T27" fmla="*/ 24 h 29"/>
                    <a:gd name="T28" fmla="*/ 5 w 29"/>
                    <a:gd name="T29" fmla="*/ 24 h 29"/>
                    <a:gd name="T30" fmla="*/ 0 w 29"/>
                    <a:gd name="T31" fmla="*/ 24 h 29"/>
                    <a:gd name="T32" fmla="*/ 0 w 29"/>
                    <a:gd name="T33" fmla="*/ 19 h 29"/>
                    <a:gd name="T34" fmla="*/ 0 w 29"/>
                    <a:gd name="T35" fmla="*/ 14 h 29"/>
                    <a:gd name="T36" fmla="*/ 0 w 29"/>
                    <a:gd name="T37" fmla="*/ 14 h 29"/>
                    <a:gd name="T38" fmla="*/ 0 w 29"/>
                    <a:gd name="T39" fmla="*/ 9 h 29"/>
                    <a:gd name="T40" fmla="*/ 5 w 29"/>
                    <a:gd name="T41" fmla="*/ 4 h 29"/>
                    <a:gd name="T42" fmla="*/ 5 w 29"/>
                    <a:gd name="T43" fmla="*/ 4 h 29"/>
                    <a:gd name="T44" fmla="*/ 9 w 29"/>
                    <a:gd name="T45" fmla="*/ 0 h 29"/>
                    <a:gd name="T46" fmla="*/ 9 w 29"/>
                    <a:gd name="T47" fmla="*/ 0 h 29"/>
                    <a:gd name="T48" fmla="*/ 14 w 29"/>
                    <a:gd name="T49" fmla="*/ 0 h 29"/>
                    <a:gd name="T50" fmla="*/ 19 w 29"/>
                    <a:gd name="T51" fmla="*/ 0 h 29"/>
                    <a:gd name="T52" fmla="*/ 19 w 29"/>
                    <a:gd name="T53" fmla="*/ 0 h 29"/>
                    <a:gd name="T54" fmla="*/ 24 w 29"/>
                    <a:gd name="T55" fmla="*/ 0 h 29"/>
                    <a:gd name="T56" fmla="*/ 24 w 29"/>
                    <a:gd name="T57" fmla="*/ 4 h 29"/>
                    <a:gd name="T58" fmla="*/ 24 w 29"/>
                    <a:gd name="T59" fmla="*/ 4 h 29"/>
                    <a:gd name="T60" fmla="*/ 24 w 29"/>
                    <a:gd name="T61" fmla="*/ 9 h 29"/>
                    <a:gd name="T62" fmla="*/ 29 w 29"/>
                    <a:gd name="T63" fmla="*/ 14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"/>
                    <a:gd name="T97" fmla="*/ 0 h 29"/>
                    <a:gd name="T98" fmla="*/ 29 w 29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" h="29">
                      <a:moveTo>
                        <a:pt x="29" y="14"/>
                      </a:moveTo>
                      <a:lnTo>
                        <a:pt x="29" y="14"/>
                      </a:lnTo>
                      <a:lnTo>
                        <a:pt x="29" y="19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24" y="29"/>
                      </a:lnTo>
                      <a:lnTo>
                        <a:pt x="19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4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Freeform 2409">
                  <a:extLst>
                    <a:ext uri="{FF2B5EF4-FFF2-40B4-BE49-F238E27FC236}">
                      <a16:creationId xmlns:a16="http://schemas.microsoft.com/office/drawing/2014/main" id="{D4D0DAE8-D7C1-47B5-A290-AB5025AE5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3586"/>
                  <a:ext cx="5" cy="15"/>
                </a:xfrm>
                <a:custGeom>
                  <a:avLst/>
                  <a:gdLst>
                    <a:gd name="T0" fmla="*/ 5 w 5"/>
                    <a:gd name="T1" fmla="*/ 0 h 15"/>
                    <a:gd name="T2" fmla="*/ 5 w 5"/>
                    <a:gd name="T3" fmla="*/ 0 h 15"/>
                    <a:gd name="T4" fmla="*/ 5 w 5"/>
                    <a:gd name="T5" fmla="*/ 0 h 15"/>
                    <a:gd name="T6" fmla="*/ 5 w 5"/>
                    <a:gd name="T7" fmla="*/ 5 h 15"/>
                    <a:gd name="T8" fmla="*/ 5 w 5"/>
                    <a:gd name="T9" fmla="*/ 5 h 15"/>
                    <a:gd name="T10" fmla="*/ 5 w 5"/>
                    <a:gd name="T11" fmla="*/ 5 h 15"/>
                    <a:gd name="T12" fmla="*/ 5 w 5"/>
                    <a:gd name="T13" fmla="*/ 5 h 15"/>
                    <a:gd name="T14" fmla="*/ 5 w 5"/>
                    <a:gd name="T15" fmla="*/ 10 h 15"/>
                    <a:gd name="T16" fmla="*/ 5 w 5"/>
                    <a:gd name="T17" fmla="*/ 10 h 15"/>
                    <a:gd name="T18" fmla="*/ 5 w 5"/>
                    <a:gd name="T19" fmla="*/ 10 h 15"/>
                    <a:gd name="T20" fmla="*/ 0 w 5"/>
                    <a:gd name="T21" fmla="*/ 10 h 15"/>
                    <a:gd name="T22" fmla="*/ 0 w 5"/>
                    <a:gd name="T23" fmla="*/ 10 h 15"/>
                    <a:gd name="T24" fmla="*/ 0 w 5"/>
                    <a:gd name="T25" fmla="*/ 15 h 15"/>
                    <a:gd name="T26" fmla="*/ 0 w 5"/>
                    <a:gd name="T27" fmla="*/ 15 h 15"/>
                    <a:gd name="T28" fmla="*/ 0 w 5"/>
                    <a:gd name="T29" fmla="*/ 15 h 15"/>
                    <a:gd name="T30" fmla="*/ 0 w 5"/>
                    <a:gd name="T31" fmla="*/ 15 h 15"/>
                    <a:gd name="T32" fmla="*/ 0 w 5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15"/>
                    <a:gd name="T53" fmla="*/ 5 w 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1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Freeform 2410">
                  <a:extLst>
                    <a:ext uri="{FF2B5EF4-FFF2-40B4-BE49-F238E27FC236}">
                      <a16:creationId xmlns:a16="http://schemas.microsoft.com/office/drawing/2014/main" id="{E01B86A6-D0DC-4436-9449-75E545383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3596"/>
                  <a:ext cx="24" cy="5"/>
                </a:xfrm>
                <a:custGeom>
                  <a:avLst/>
                  <a:gdLst>
                    <a:gd name="T0" fmla="*/ 24 w 24"/>
                    <a:gd name="T1" fmla="*/ 5 h 5"/>
                    <a:gd name="T2" fmla="*/ 19 w 24"/>
                    <a:gd name="T3" fmla="*/ 5 h 5"/>
                    <a:gd name="T4" fmla="*/ 19 w 24"/>
                    <a:gd name="T5" fmla="*/ 5 h 5"/>
                    <a:gd name="T6" fmla="*/ 19 w 24"/>
                    <a:gd name="T7" fmla="*/ 5 h 5"/>
                    <a:gd name="T8" fmla="*/ 14 w 24"/>
                    <a:gd name="T9" fmla="*/ 5 h 5"/>
                    <a:gd name="T10" fmla="*/ 14 w 24"/>
                    <a:gd name="T11" fmla="*/ 5 h 5"/>
                    <a:gd name="T12" fmla="*/ 14 w 24"/>
                    <a:gd name="T13" fmla="*/ 5 h 5"/>
                    <a:gd name="T14" fmla="*/ 9 w 24"/>
                    <a:gd name="T15" fmla="*/ 5 h 5"/>
                    <a:gd name="T16" fmla="*/ 9 w 24"/>
                    <a:gd name="T17" fmla="*/ 5 h 5"/>
                    <a:gd name="T18" fmla="*/ 9 w 24"/>
                    <a:gd name="T19" fmla="*/ 5 h 5"/>
                    <a:gd name="T20" fmla="*/ 9 w 24"/>
                    <a:gd name="T21" fmla="*/ 5 h 5"/>
                    <a:gd name="T22" fmla="*/ 5 w 24"/>
                    <a:gd name="T23" fmla="*/ 0 h 5"/>
                    <a:gd name="T24" fmla="*/ 5 w 24"/>
                    <a:gd name="T25" fmla="*/ 0 h 5"/>
                    <a:gd name="T26" fmla="*/ 5 w 24"/>
                    <a:gd name="T27" fmla="*/ 0 h 5"/>
                    <a:gd name="T28" fmla="*/ 5 w 24"/>
                    <a:gd name="T29" fmla="*/ 0 h 5"/>
                    <a:gd name="T30" fmla="*/ 0 w 24"/>
                    <a:gd name="T31" fmla="*/ 0 h 5"/>
                    <a:gd name="T32" fmla="*/ 0 w 24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5"/>
                    <a:gd name="T53" fmla="*/ 24 w 24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5">
                      <a:moveTo>
                        <a:pt x="24" y="5"/>
                      </a:move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Freeform 2411">
                  <a:extLst>
                    <a:ext uri="{FF2B5EF4-FFF2-40B4-BE49-F238E27FC236}">
                      <a16:creationId xmlns:a16="http://schemas.microsoft.com/office/drawing/2014/main" id="{4CD9006B-C5F5-484F-B8FF-65C397895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3572"/>
                  <a:ext cx="9" cy="24"/>
                </a:xfrm>
                <a:custGeom>
                  <a:avLst/>
                  <a:gdLst>
                    <a:gd name="T0" fmla="*/ 0 w 9"/>
                    <a:gd name="T1" fmla="*/ 24 h 24"/>
                    <a:gd name="T2" fmla="*/ 0 w 9"/>
                    <a:gd name="T3" fmla="*/ 19 h 24"/>
                    <a:gd name="T4" fmla="*/ 0 w 9"/>
                    <a:gd name="T5" fmla="*/ 19 h 24"/>
                    <a:gd name="T6" fmla="*/ 0 w 9"/>
                    <a:gd name="T7" fmla="*/ 14 h 24"/>
                    <a:gd name="T8" fmla="*/ 0 w 9"/>
                    <a:gd name="T9" fmla="*/ 14 h 24"/>
                    <a:gd name="T10" fmla="*/ 0 w 9"/>
                    <a:gd name="T11" fmla="*/ 14 h 24"/>
                    <a:gd name="T12" fmla="*/ 0 w 9"/>
                    <a:gd name="T13" fmla="*/ 9 h 24"/>
                    <a:gd name="T14" fmla="*/ 0 w 9"/>
                    <a:gd name="T15" fmla="*/ 9 h 24"/>
                    <a:gd name="T16" fmla="*/ 5 w 9"/>
                    <a:gd name="T17" fmla="*/ 9 h 24"/>
                    <a:gd name="T18" fmla="*/ 5 w 9"/>
                    <a:gd name="T19" fmla="*/ 4 h 24"/>
                    <a:gd name="T20" fmla="*/ 5 w 9"/>
                    <a:gd name="T21" fmla="*/ 4 h 24"/>
                    <a:gd name="T22" fmla="*/ 5 w 9"/>
                    <a:gd name="T23" fmla="*/ 4 h 24"/>
                    <a:gd name="T24" fmla="*/ 5 w 9"/>
                    <a:gd name="T25" fmla="*/ 4 h 24"/>
                    <a:gd name="T26" fmla="*/ 9 w 9"/>
                    <a:gd name="T27" fmla="*/ 0 h 24"/>
                    <a:gd name="T28" fmla="*/ 9 w 9"/>
                    <a:gd name="T29" fmla="*/ 0 h 24"/>
                    <a:gd name="T30" fmla="*/ 9 w 9"/>
                    <a:gd name="T31" fmla="*/ 0 h 24"/>
                    <a:gd name="T32" fmla="*/ 9 w 9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24"/>
                    <a:gd name="T53" fmla="*/ 9 w 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24">
                      <a:moveTo>
                        <a:pt x="0" y="24"/>
                      </a:move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Freeform 2412">
                  <a:extLst>
                    <a:ext uri="{FF2B5EF4-FFF2-40B4-BE49-F238E27FC236}">
                      <a16:creationId xmlns:a16="http://schemas.microsoft.com/office/drawing/2014/main" id="{7B54B43F-4B5D-4C88-BA23-EEAD41F5F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3572"/>
                  <a:ext cx="20" cy="14"/>
                </a:xfrm>
                <a:custGeom>
                  <a:avLst/>
                  <a:gdLst>
                    <a:gd name="T0" fmla="*/ 0 w 20"/>
                    <a:gd name="T1" fmla="*/ 0 h 14"/>
                    <a:gd name="T2" fmla="*/ 5 w 20"/>
                    <a:gd name="T3" fmla="*/ 0 h 14"/>
                    <a:gd name="T4" fmla="*/ 5 w 20"/>
                    <a:gd name="T5" fmla="*/ 0 h 14"/>
                    <a:gd name="T6" fmla="*/ 10 w 20"/>
                    <a:gd name="T7" fmla="*/ 0 h 14"/>
                    <a:gd name="T8" fmla="*/ 10 w 20"/>
                    <a:gd name="T9" fmla="*/ 0 h 14"/>
                    <a:gd name="T10" fmla="*/ 10 w 20"/>
                    <a:gd name="T11" fmla="*/ 0 h 14"/>
                    <a:gd name="T12" fmla="*/ 10 w 20"/>
                    <a:gd name="T13" fmla="*/ 0 h 14"/>
                    <a:gd name="T14" fmla="*/ 15 w 20"/>
                    <a:gd name="T15" fmla="*/ 0 h 14"/>
                    <a:gd name="T16" fmla="*/ 15 w 20"/>
                    <a:gd name="T17" fmla="*/ 4 h 14"/>
                    <a:gd name="T18" fmla="*/ 15 w 20"/>
                    <a:gd name="T19" fmla="*/ 4 h 14"/>
                    <a:gd name="T20" fmla="*/ 15 w 20"/>
                    <a:gd name="T21" fmla="*/ 4 h 14"/>
                    <a:gd name="T22" fmla="*/ 15 w 20"/>
                    <a:gd name="T23" fmla="*/ 4 h 14"/>
                    <a:gd name="T24" fmla="*/ 15 w 20"/>
                    <a:gd name="T25" fmla="*/ 9 h 14"/>
                    <a:gd name="T26" fmla="*/ 15 w 20"/>
                    <a:gd name="T27" fmla="*/ 9 h 14"/>
                    <a:gd name="T28" fmla="*/ 20 w 20"/>
                    <a:gd name="T29" fmla="*/ 9 h 14"/>
                    <a:gd name="T30" fmla="*/ 20 w 20"/>
                    <a:gd name="T31" fmla="*/ 14 h 14"/>
                    <a:gd name="T32" fmla="*/ 20 w 20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14"/>
                    <a:gd name="T53" fmla="*/ 20 w 2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15" y="9"/>
                      </a:lnTo>
                      <a:lnTo>
                        <a:pt x="20" y="9"/>
                      </a:lnTo>
                      <a:lnTo>
                        <a:pt x="2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Freeform 2413">
                  <a:extLst>
                    <a:ext uri="{FF2B5EF4-FFF2-40B4-BE49-F238E27FC236}">
                      <a16:creationId xmlns:a16="http://schemas.microsoft.com/office/drawing/2014/main" id="{B133744A-0C42-4680-AAB9-0C64F86E7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3581"/>
                  <a:ext cx="463" cy="68"/>
                </a:xfrm>
                <a:custGeom>
                  <a:avLst/>
                  <a:gdLst>
                    <a:gd name="T0" fmla="*/ 236 w 463"/>
                    <a:gd name="T1" fmla="*/ 24 h 68"/>
                    <a:gd name="T2" fmla="*/ 265 w 463"/>
                    <a:gd name="T3" fmla="*/ 24 h 68"/>
                    <a:gd name="T4" fmla="*/ 294 w 463"/>
                    <a:gd name="T5" fmla="*/ 20 h 68"/>
                    <a:gd name="T6" fmla="*/ 318 w 463"/>
                    <a:gd name="T7" fmla="*/ 20 h 68"/>
                    <a:gd name="T8" fmla="*/ 347 w 463"/>
                    <a:gd name="T9" fmla="*/ 15 h 68"/>
                    <a:gd name="T10" fmla="*/ 371 w 463"/>
                    <a:gd name="T11" fmla="*/ 10 h 68"/>
                    <a:gd name="T12" fmla="*/ 386 w 463"/>
                    <a:gd name="T13" fmla="*/ 10 h 68"/>
                    <a:gd name="T14" fmla="*/ 405 w 463"/>
                    <a:gd name="T15" fmla="*/ 10 h 68"/>
                    <a:gd name="T16" fmla="*/ 424 w 463"/>
                    <a:gd name="T17" fmla="*/ 5 h 68"/>
                    <a:gd name="T18" fmla="*/ 444 w 463"/>
                    <a:gd name="T19" fmla="*/ 5 h 68"/>
                    <a:gd name="T20" fmla="*/ 463 w 463"/>
                    <a:gd name="T21" fmla="*/ 10 h 68"/>
                    <a:gd name="T22" fmla="*/ 458 w 463"/>
                    <a:gd name="T23" fmla="*/ 15 h 68"/>
                    <a:gd name="T24" fmla="*/ 453 w 463"/>
                    <a:gd name="T25" fmla="*/ 24 h 68"/>
                    <a:gd name="T26" fmla="*/ 453 w 463"/>
                    <a:gd name="T27" fmla="*/ 29 h 68"/>
                    <a:gd name="T28" fmla="*/ 449 w 463"/>
                    <a:gd name="T29" fmla="*/ 34 h 68"/>
                    <a:gd name="T30" fmla="*/ 439 w 463"/>
                    <a:gd name="T31" fmla="*/ 39 h 68"/>
                    <a:gd name="T32" fmla="*/ 424 w 463"/>
                    <a:gd name="T33" fmla="*/ 39 h 68"/>
                    <a:gd name="T34" fmla="*/ 405 w 463"/>
                    <a:gd name="T35" fmla="*/ 44 h 68"/>
                    <a:gd name="T36" fmla="*/ 386 w 463"/>
                    <a:gd name="T37" fmla="*/ 44 h 68"/>
                    <a:gd name="T38" fmla="*/ 367 w 463"/>
                    <a:gd name="T39" fmla="*/ 44 h 68"/>
                    <a:gd name="T40" fmla="*/ 347 w 463"/>
                    <a:gd name="T41" fmla="*/ 49 h 68"/>
                    <a:gd name="T42" fmla="*/ 328 w 463"/>
                    <a:gd name="T43" fmla="*/ 49 h 68"/>
                    <a:gd name="T44" fmla="*/ 309 w 463"/>
                    <a:gd name="T45" fmla="*/ 53 h 68"/>
                    <a:gd name="T46" fmla="*/ 289 w 463"/>
                    <a:gd name="T47" fmla="*/ 53 h 68"/>
                    <a:gd name="T48" fmla="*/ 270 w 463"/>
                    <a:gd name="T49" fmla="*/ 58 h 68"/>
                    <a:gd name="T50" fmla="*/ 251 w 463"/>
                    <a:gd name="T51" fmla="*/ 63 h 68"/>
                    <a:gd name="T52" fmla="*/ 231 w 463"/>
                    <a:gd name="T53" fmla="*/ 68 h 68"/>
                    <a:gd name="T54" fmla="*/ 43 w 463"/>
                    <a:gd name="T55" fmla="*/ 68 h 68"/>
                    <a:gd name="T56" fmla="*/ 33 w 463"/>
                    <a:gd name="T57" fmla="*/ 63 h 68"/>
                    <a:gd name="T58" fmla="*/ 29 w 463"/>
                    <a:gd name="T59" fmla="*/ 63 h 68"/>
                    <a:gd name="T60" fmla="*/ 19 w 463"/>
                    <a:gd name="T61" fmla="*/ 63 h 68"/>
                    <a:gd name="T62" fmla="*/ 9 w 463"/>
                    <a:gd name="T63" fmla="*/ 58 h 68"/>
                    <a:gd name="T64" fmla="*/ 4 w 463"/>
                    <a:gd name="T65" fmla="*/ 53 h 68"/>
                    <a:gd name="T66" fmla="*/ 4 w 463"/>
                    <a:gd name="T67" fmla="*/ 44 h 68"/>
                    <a:gd name="T68" fmla="*/ 0 w 463"/>
                    <a:gd name="T69" fmla="*/ 39 h 68"/>
                    <a:gd name="T70" fmla="*/ 0 w 463"/>
                    <a:gd name="T71" fmla="*/ 34 h 68"/>
                    <a:gd name="T72" fmla="*/ 4 w 463"/>
                    <a:gd name="T73" fmla="*/ 29 h 68"/>
                    <a:gd name="T74" fmla="*/ 4 w 463"/>
                    <a:gd name="T75" fmla="*/ 24 h 68"/>
                    <a:gd name="T76" fmla="*/ 4 w 463"/>
                    <a:gd name="T77" fmla="*/ 20 h 68"/>
                    <a:gd name="T78" fmla="*/ 48 w 463"/>
                    <a:gd name="T79" fmla="*/ 10 h 68"/>
                    <a:gd name="T80" fmla="*/ 82 w 463"/>
                    <a:gd name="T81" fmla="*/ 20 h 68"/>
                    <a:gd name="T82" fmla="*/ 115 w 463"/>
                    <a:gd name="T83" fmla="*/ 24 h 68"/>
                    <a:gd name="T84" fmla="*/ 154 w 463"/>
                    <a:gd name="T85" fmla="*/ 24 h 68"/>
                    <a:gd name="T86" fmla="*/ 193 w 463"/>
                    <a:gd name="T87" fmla="*/ 24 h 6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63"/>
                    <a:gd name="T133" fmla="*/ 0 h 68"/>
                    <a:gd name="T134" fmla="*/ 463 w 463"/>
                    <a:gd name="T135" fmla="*/ 68 h 6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63" h="68">
                      <a:moveTo>
                        <a:pt x="222" y="24"/>
                      </a:moveTo>
                      <a:lnTo>
                        <a:pt x="226" y="24"/>
                      </a:lnTo>
                      <a:lnTo>
                        <a:pt x="236" y="24"/>
                      </a:lnTo>
                      <a:lnTo>
                        <a:pt x="246" y="24"/>
                      </a:lnTo>
                      <a:lnTo>
                        <a:pt x="255" y="24"/>
                      </a:lnTo>
                      <a:lnTo>
                        <a:pt x="265" y="24"/>
                      </a:lnTo>
                      <a:lnTo>
                        <a:pt x="275" y="24"/>
                      </a:lnTo>
                      <a:lnTo>
                        <a:pt x="284" y="20"/>
                      </a:lnTo>
                      <a:lnTo>
                        <a:pt x="294" y="20"/>
                      </a:lnTo>
                      <a:lnTo>
                        <a:pt x="304" y="20"/>
                      </a:lnTo>
                      <a:lnTo>
                        <a:pt x="313" y="20"/>
                      </a:lnTo>
                      <a:lnTo>
                        <a:pt x="318" y="20"/>
                      </a:lnTo>
                      <a:lnTo>
                        <a:pt x="328" y="15"/>
                      </a:lnTo>
                      <a:lnTo>
                        <a:pt x="338" y="15"/>
                      </a:lnTo>
                      <a:lnTo>
                        <a:pt x="347" y="15"/>
                      </a:lnTo>
                      <a:lnTo>
                        <a:pt x="357" y="15"/>
                      </a:lnTo>
                      <a:lnTo>
                        <a:pt x="367" y="10"/>
                      </a:lnTo>
                      <a:lnTo>
                        <a:pt x="371" y="10"/>
                      </a:lnTo>
                      <a:lnTo>
                        <a:pt x="376" y="10"/>
                      </a:lnTo>
                      <a:lnTo>
                        <a:pt x="381" y="10"/>
                      </a:lnTo>
                      <a:lnTo>
                        <a:pt x="386" y="10"/>
                      </a:lnTo>
                      <a:lnTo>
                        <a:pt x="395" y="10"/>
                      </a:lnTo>
                      <a:lnTo>
                        <a:pt x="400" y="10"/>
                      </a:lnTo>
                      <a:lnTo>
                        <a:pt x="405" y="10"/>
                      </a:lnTo>
                      <a:lnTo>
                        <a:pt x="410" y="10"/>
                      </a:lnTo>
                      <a:lnTo>
                        <a:pt x="420" y="5"/>
                      </a:lnTo>
                      <a:lnTo>
                        <a:pt x="424" y="5"/>
                      </a:lnTo>
                      <a:lnTo>
                        <a:pt x="429" y="5"/>
                      </a:lnTo>
                      <a:lnTo>
                        <a:pt x="439" y="5"/>
                      </a:lnTo>
                      <a:lnTo>
                        <a:pt x="444" y="5"/>
                      </a:lnTo>
                      <a:lnTo>
                        <a:pt x="449" y="5"/>
                      </a:lnTo>
                      <a:lnTo>
                        <a:pt x="453" y="5"/>
                      </a:lnTo>
                      <a:lnTo>
                        <a:pt x="463" y="10"/>
                      </a:lnTo>
                      <a:lnTo>
                        <a:pt x="458" y="10"/>
                      </a:lnTo>
                      <a:lnTo>
                        <a:pt x="458" y="15"/>
                      </a:lnTo>
                      <a:lnTo>
                        <a:pt x="458" y="20"/>
                      </a:lnTo>
                      <a:lnTo>
                        <a:pt x="453" y="24"/>
                      </a:lnTo>
                      <a:lnTo>
                        <a:pt x="453" y="29"/>
                      </a:lnTo>
                      <a:lnTo>
                        <a:pt x="453" y="34"/>
                      </a:lnTo>
                      <a:lnTo>
                        <a:pt x="449" y="34"/>
                      </a:lnTo>
                      <a:lnTo>
                        <a:pt x="444" y="39"/>
                      </a:lnTo>
                      <a:lnTo>
                        <a:pt x="439" y="39"/>
                      </a:lnTo>
                      <a:lnTo>
                        <a:pt x="434" y="34"/>
                      </a:lnTo>
                      <a:lnTo>
                        <a:pt x="429" y="39"/>
                      </a:lnTo>
                      <a:lnTo>
                        <a:pt x="424" y="39"/>
                      </a:lnTo>
                      <a:lnTo>
                        <a:pt x="420" y="44"/>
                      </a:lnTo>
                      <a:lnTo>
                        <a:pt x="410" y="44"/>
                      </a:lnTo>
                      <a:lnTo>
                        <a:pt x="405" y="44"/>
                      </a:lnTo>
                      <a:lnTo>
                        <a:pt x="400" y="44"/>
                      </a:lnTo>
                      <a:lnTo>
                        <a:pt x="395" y="44"/>
                      </a:lnTo>
                      <a:lnTo>
                        <a:pt x="386" y="44"/>
                      </a:lnTo>
                      <a:lnTo>
                        <a:pt x="381" y="44"/>
                      </a:lnTo>
                      <a:lnTo>
                        <a:pt x="376" y="44"/>
                      </a:lnTo>
                      <a:lnTo>
                        <a:pt x="367" y="44"/>
                      </a:lnTo>
                      <a:lnTo>
                        <a:pt x="362" y="44"/>
                      </a:lnTo>
                      <a:lnTo>
                        <a:pt x="357" y="44"/>
                      </a:lnTo>
                      <a:lnTo>
                        <a:pt x="347" y="49"/>
                      </a:lnTo>
                      <a:lnTo>
                        <a:pt x="342" y="49"/>
                      </a:lnTo>
                      <a:lnTo>
                        <a:pt x="338" y="49"/>
                      </a:lnTo>
                      <a:lnTo>
                        <a:pt x="328" y="49"/>
                      </a:lnTo>
                      <a:lnTo>
                        <a:pt x="323" y="49"/>
                      </a:lnTo>
                      <a:lnTo>
                        <a:pt x="318" y="49"/>
                      </a:lnTo>
                      <a:lnTo>
                        <a:pt x="309" y="53"/>
                      </a:lnTo>
                      <a:lnTo>
                        <a:pt x="304" y="53"/>
                      </a:lnTo>
                      <a:lnTo>
                        <a:pt x="299" y="53"/>
                      </a:lnTo>
                      <a:lnTo>
                        <a:pt x="289" y="53"/>
                      </a:lnTo>
                      <a:lnTo>
                        <a:pt x="284" y="58"/>
                      </a:lnTo>
                      <a:lnTo>
                        <a:pt x="280" y="58"/>
                      </a:lnTo>
                      <a:lnTo>
                        <a:pt x="270" y="58"/>
                      </a:lnTo>
                      <a:lnTo>
                        <a:pt x="265" y="63"/>
                      </a:lnTo>
                      <a:lnTo>
                        <a:pt x="260" y="63"/>
                      </a:lnTo>
                      <a:lnTo>
                        <a:pt x="251" y="63"/>
                      </a:lnTo>
                      <a:lnTo>
                        <a:pt x="246" y="68"/>
                      </a:lnTo>
                      <a:lnTo>
                        <a:pt x="236" y="68"/>
                      </a:lnTo>
                      <a:lnTo>
                        <a:pt x="231" y="68"/>
                      </a:lnTo>
                      <a:lnTo>
                        <a:pt x="43" y="68"/>
                      </a:lnTo>
                      <a:lnTo>
                        <a:pt x="38" y="63"/>
                      </a:lnTo>
                      <a:lnTo>
                        <a:pt x="33" y="63"/>
                      </a:lnTo>
                      <a:lnTo>
                        <a:pt x="29" y="63"/>
                      </a:lnTo>
                      <a:lnTo>
                        <a:pt x="24" y="63"/>
                      </a:lnTo>
                      <a:lnTo>
                        <a:pt x="19" y="63"/>
                      </a:lnTo>
                      <a:lnTo>
                        <a:pt x="14" y="58"/>
                      </a:lnTo>
                      <a:lnTo>
                        <a:pt x="9" y="58"/>
                      </a:lnTo>
                      <a:lnTo>
                        <a:pt x="9" y="53"/>
                      </a:lnTo>
                      <a:lnTo>
                        <a:pt x="4" y="53"/>
                      </a:lnTo>
                      <a:lnTo>
                        <a:pt x="4" y="49"/>
                      </a:lnTo>
                      <a:lnTo>
                        <a:pt x="4" y="44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4" y="20"/>
                      </a:lnTo>
                      <a:lnTo>
                        <a:pt x="24" y="0"/>
                      </a:lnTo>
                      <a:lnTo>
                        <a:pt x="33" y="5"/>
                      </a:lnTo>
                      <a:lnTo>
                        <a:pt x="48" y="10"/>
                      </a:lnTo>
                      <a:lnTo>
                        <a:pt x="58" y="15"/>
                      </a:lnTo>
                      <a:lnTo>
                        <a:pt x="67" y="15"/>
                      </a:lnTo>
                      <a:lnTo>
                        <a:pt x="82" y="20"/>
                      </a:lnTo>
                      <a:lnTo>
                        <a:pt x="91" y="20"/>
                      </a:lnTo>
                      <a:lnTo>
                        <a:pt x="106" y="24"/>
                      </a:lnTo>
                      <a:lnTo>
                        <a:pt x="115" y="24"/>
                      </a:lnTo>
                      <a:lnTo>
                        <a:pt x="130" y="24"/>
                      </a:lnTo>
                      <a:lnTo>
                        <a:pt x="144" y="24"/>
                      </a:lnTo>
                      <a:lnTo>
                        <a:pt x="154" y="24"/>
                      </a:lnTo>
                      <a:lnTo>
                        <a:pt x="169" y="24"/>
                      </a:lnTo>
                      <a:lnTo>
                        <a:pt x="183" y="24"/>
                      </a:lnTo>
                      <a:lnTo>
                        <a:pt x="193" y="24"/>
                      </a:lnTo>
                      <a:lnTo>
                        <a:pt x="207" y="24"/>
                      </a:lnTo>
                      <a:lnTo>
                        <a:pt x="222" y="24"/>
                      </a:lnTo>
                      <a:close/>
                    </a:path>
                  </a:pathLst>
                </a:custGeom>
                <a:solidFill>
                  <a:srgbClr val="A900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Freeform 2414">
                  <a:extLst>
                    <a:ext uri="{FF2B5EF4-FFF2-40B4-BE49-F238E27FC236}">
                      <a16:creationId xmlns:a16="http://schemas.microsoft.com/office/drawing/2014/main" id="{E26004AB-DC7C-4F61-AFE6-3461E105E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3591"/>
                  <a:ext cx="145" cy="14"/>
                </a:xfrm>
                <a:custGeom>
                  <a:avLst/>
                  <a:gdLst>
                    <a:gd name="T0" fmla="*/ 0 w 145"/>
                    <a:gd name="T1" fmla="*/ 14 h 14"/>
                    <a:gd name="T2" fmla="*/ 4 w 145"/>
                    <a:gd name="T3" fmla="*/ 14 h 14"/>
                    <a:gd name="T4" fmla="*/ 14 w 145"/>
                    <a:gd name="T5" fmla="*/ 14 h 14"/>
                    <a:gd name="T6" fmla="*/ 24 w 145"/>
                    <a:gd name="T7" fmla="*/ 14 h 14"/>
                    <a:gd name="T8" fmla="*/ 33 w 145"/>
                    <a:gd name="T9" fmla="*/ 14 h 14"/>
                    <a:gd name="T10" fmla="*/ 43 w 145"/>
                    <a:gd name="T11" fmla="*/ 14 h 14"/>
                    <a:gd name="T12" fmla="*/ 53 w 145"/>
                    <a:gd name="T13" fmla="*/ 14 h 14"/>
                    <a:gd name="T14" fmla="*/ 62 w 145"/>
                    <a:gd name="T15" fmla="*/ 10 h 14"/>
                    <a:gd name="T16" fmla="*/ 72 w 145"/>
                    <a:gd name="T17" fmla="*/ 10 h 14"/>
                    <a:gd name="T18" fmla="*/ 82 w 145"/>
                    <a:gd name="T19" fmla="*/ 10 h 14"/>
                    <a:gd name="T20" fmla="*/ 91 w 145"/>
                    <a:gd name="T21" fmla="*/ 10 h 14"/>
                    <a:gd name="T22" fmla="*/ 96 w 145"/>
                    <a:gd name="T23" fmla="*/ 10 h 14"/>
                    <a:gd name="T24" fmla="*/ 106 w 145"/>
                    <a:gd name="T25" fmla="*/ 5 h 14"/>
                    <a:gd name="T26" fmla="*/ 116 w 145"/>
                    <a:gd name="T27" fmla="*/ 5 h 14"/>
                    <a:gd name="T28" fmla="*/ 125 w 145"/>
                    <a:gd name="T29" fmla="*/ 5 h 14"/>
                    <a:gd name="T30" fmla="*/ 135 w 145"/>
                    <a:gd name="T31" fmla="*/ 5 h 14"/>
                    <a:gd name="T32" fmla="*/ 145 w 145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5"/>
                    <a:gd name="T52" fmla="*/ 0 h 14"/>
                    <a:gd name="T53" fmla="*/ 145 w 145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5" h="14">
                      <a:moveTo>
                        <a:pt x="0" y="14"/>
                      </a:moveTo>
                      <a:lnTo>
                        <a:pt x="4" y="14"/>
                      </a:lnTo>
                      <a:lnTo>
                        <a:pt x="14" y="14"/>
                      </a:lnTo>
                      <a:lnTo>
                        <a:pt x="24" y="14"/>
                      </a:lnTo>
                      <a:lnTo>
                        <a:pt x="33" y="14"/>
                      </a:lnTo>
                      <a:lnTo>
                        <a:pt x="43" y="14"/>
                      </a:lnTo>
                      <a:lnTo>
                        <a:pt x="53" y="14"/>
                      </a:lnTo>
                      <a:lnTo>
                        <a:pt x="62" y="10"/>
                      </a:lnTo>
                      <a:lnTo>
                        <a:pt x="72" y="10"/>
                      </a:lnTo>
                      <a:lnTo>
                        <a:pt x="82" y="10"/>
                      </a:lnTo>
                      <a:lnTo>
                        <a:pt x="91" y="10"/>
                      </a:lnTo>
                      <a:lnTo>
                        <a:pt x="96" y="10"/>
                      </a:lnTo>
                      <a:lnTo>
                        <a:pt x="106" y="5"/>
                      </a:lnTo>
                      <a:lnTo>
                        <a:pt x="116" y="5"/>
                      </a:lnTo>
                      <a:lnTo>
                        <a:pt x="125" y="5"/>
                      </a:lnTo>
                      <a:lnTo>
                        <a:pt x="135" y="5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Freeform 2415">
                  <a:extLst>
                    <a:ext uri="{FF2B5EF4-FFF2-40B4-BE49-F238E27FC236}">
                      <a16:creationId xmlns:a16="http://schemas.microsoft.com/office/drawing/2014/main" id="{BC2B788D-0CD2-4800-8ECD-69E1DEDDB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3586"/>
                  <a:ext cx="96" cy="5"/>
                </a:xfrm>
                <a:custGeom>
                  <a:avLst/>
                  <a:gdLst>
                    <a:gd name="T0" fmla="*/ 0 w 96"/>
                    <a:gd name="T1" fmla="*/ 5 h 5"/>
                    <a:gd name="T2" fmla="*/ 4 w 96"/>
                    <a:gd name="T3" fmla="*/ 5 h 5"/>
                    <a:gd name="T4" fmla="*/ 9 w 96"/>
                    <a:gd name="T5" fmla="*/ 5 h 5"/>
                    <a:gd name="T6" fmla="*/ 14 w 96"/>
                    <a:gd name="T7" fmla="*/ 5 h 5"/>
                    <a:gd name="T8" fmla="*/ 19 w 96"/>
                    <a:gd name="T9" fmla="*/ 5 h 5"/>
                    <a:gd name="T10" fmla="*/ 28 w 96"/>
                    <a:gd name="T11" fmla="*/ 5 h 5"/>
                    <a:gd name="T12" fmla="*/ 33 w 96"/>
                    <a:gd name="T13" fmla="*/ 5 h 5"/>
                    <a:gd name="T14" fmla="*/ 38 w 96"/>
                    <a:gd name="T15" fmla="*/ 5 h 5"/>
                    <a:gd name="T16" fmla="*/ 43 w 96"/>
                    <a:gd name="T17" fmla="*/ 5 h 5"/>
                    <a:gd name="T18" fmla="*/ 53 w 96"/>
                    <a:gd name="T19" fmla="*/ 0 h 5"/>
                    <a:gd name="T20" fmla="*/ 57 w 96"/>
                    <a:gd name="T21" fmla="*/ 0 h 5"/>
                    <a:gd name="T22" fmla="*/ 62 w 96"/>
                    <a:gd name="T23" fmla="*/ 0 h 5"/>
                    <a:gd name="T24" fmla="*/ 72 w 96"/>
                    <a:gd name="T25" fmla="*/ 0 h 5"/>
                    <a:gd name="T26" fmla="*/ 77 w 96"/>
                    <a:gd name="T27" fmla="*/ 0 h 5"/>
                    <a:gd name="T28" fmla="*/ 82 w 96"/>
                    <a:gd name="T29" fmla="*/ 0 h 5"/>
                    <a:gd name="T30" fmla="*/ 86 w 96"/>
                    <a:gd name="T31" fmla="*/ 0 h 5"/>
                    <a:gd name="T32" fmla="*/ 96 w 96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"/>
                    <a:gd name="T53" fmla="*/ 96 w 96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28" y="5"/>
                      </a:ln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43" y="5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2" y="0"/>
                      </a:lnTo>
                      <a:lnTo>
                        <a:pt x="72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6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Freeform 2416">
                  <a:extLst>
                    <a:ext uri="{FF2B5EF4-FFF2-40B4-BE49-F238E27FC236}">
                      <a16:creationId xmlns:a16="http://schemas.microsoft.com/office/drawing/2014/main" id="{0B3A0026-5373-4876-9C89-32CE479A5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4" y="3591"/>
                  <a:ext cx="29" cy="29"/>
                </a:xfrm>
                <a:custGeom>
                  <a:avLst/>
                  <a:gdLst>
                    <a:gd name="T0" fmla="*/ 29 w 29"/>
                    <a:gd name="T1" fmla="*/ 0 h 29"/>
                    <a:gd name="T2" fmla="*/ 24 w 29"/>
                    <a:gd name="T3" fmla="*/ 0 h 29"/>
                    <a:gd name="T4" fmla="*/ 24 w 29"/>
                    <a:gd name="T5" fmla="*/ 5 h 29"/>
                    <a:gd name="T6" fmla="*/ 24 w 29"/>
                    <a:gd name="T7" fmla="*/ 5 h 29"/>
                    <a:gd name="T8" fmla="*/ 24 w 29"/>
                    <a:gd name="T9" fmla="*/ 10 h 29"/>
                    <a:gd name="T10" fmla="*/ 24 w 29"/>
                    <a:gd name="T11" fmla="*/ 10 h 29"/>
                    <a:gd name="T12" fmla="*/ 19 w 29"/>
                    <a:gd name="T13" fmla="*/ 14 h 29"/>
                    <a:gd name="T14" fmla="*/ 19 w 29"/>
                    <a:gd name="T15" fmla="*/ 14 h 29"/>
                    <a:gd name="T16" fmla="*/ 19 w 29"/>
                    <a:gd name="T17" fmla="*/ 19 h 29"/>
                    <a:gd name="T18" fmla="*/ 19 w 29"/>
                    <a:gd name="T19" fmla="*/ 19 h 29"/>
                    <a:gd name="T20" fmla="*/ 19 w 29"/>
                    <a:gd name="T21" fmla="*/ 24 h 29"/>
                    <a:gd name="T22" fmla="*/ 15 w 29"/>
                    <a:gd name="T23" fmla="*/ 24 h 29"/>
                    <a:gd name="T24" fmla="*/ 15 w 29"/>
                    <a:gd name="T25" fmla="*/ 24 h 29"/>
                    <a:gd name="T26" fmla="*/ 10 w 29"/>
                    <a:gd name="T27" fmla="*/ 29 h 29"/>
                    <a:gd name="T28" fmla="*/ 10 w 29"/>
                    <a:gd name="T29" fmla="*/ 29 h 29"/>
                    <a:gd name="T30" fmla="*/ 5 w 29"/>
                    <a:gd name="T31" fmla="*/ 29 h 29"/>
                    <a:gd name="T32" fmla="*/ 0 w 29"/>
                    <a:gd name="T33" fmla="*/ 24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9"/>
                    <a:gd name="T53" fmla="*/ 29 w 29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9">
                      <a:moveTo>
                        <a:pt x="29" y="0"/>
                      </a:moveTo>
                      <a:lnTo>
                        <a:pt x="24" y="0"/>
                      </a:lnTo>
                      <a:lnTo>
                        <a:pt x="24" y="5"/>
                      </a:lnTo>
                      <a:lnTo>
                        <a:pt x="24" y="10"/>
                      </a:lnTo>
                      <a:lnTo>
                        <a:pt x="19" y="14"/>
                      </a:lnTo>
                      <a:lnTo>
                        <a:pt x="19" y="19"/>
                      </a:lnTo>
                      <a:lnTo>
                        <a:pt x="19" y="24"/>
                      </a:lnTo>
                      <a:lnTo>
                        <a:pt x="15" y="24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Freeform 2417">
                  <a:extLst>
                    <a:ext uri="{FF2B5EF4-FFF2-40B4-BE49-F238E27FC236}">
                      <a16:creationId xmlns:a16="http://schemas.microsoft.com/office/drawing/2014/main" id="{49BF8B90-F0CA-4041-9DA8-62E65CEBB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8" y="3615"/>
                  <a:ext cx="96" cy="15"/>
                </a:xfrm>
                <a:custGeom>
                  <a:avLst/>
                  <a:gdLst>
                    <a:gd name="T0" fmla="*/ 96 w 96"/>
                    <a:gd name="T1" fmla="*/ 0 h 15"/>
                    <a:gd name="T2" fmla="*/ 91 w 96"/>
                    <a:gd name="T3" fmla="*/ 5 h 15"/>
                    <a:gd name="T4" fmla="*/ 86 w 96"/>
                    <a:gd name="T5" fmla="*/ 5 h 15"/>
                    <a:gd name="T6" fmla="*/ 82 w 96"/>
                    <a:gd name="T7" fmla="*/ 10 h 15"/>
                    <a:gd name="T8" fmla="*/ 72 w 96"/>
                    <a:gd name="T9" fmla="*/ 10 h 15"/>
                    <a:gd name="T10" fmla="*/ 67 w 96"/>
                    <a:gd name="T11" fmla="*/ 10 h 15"/>
                    <a:gd name="T12" fmla="*/ 62 w 96"/>
                    <a:gd name="T13" fmla="*/ 10 h 15"/>
                    <a:gd name="T14" fmla="*/ 57 w 96"/>
                    <a:gd name="T15" fmla="*/ 10 h 15"/>
                    <a:gd name="T16" fmla="*/ 48 w 96"/>
                    <a:gd name="T17" fmla="*/ 10 h 15"/>
                    <a:gd name="T18" fmla="*/ 43 w 96"/>
                    <a:gd name="T19" fmla="*/ 10 h 15"/>
                    <a:gd name="T20" fmla="*/ 38 w 96"/>
                    <a:gd name="T21" fmla="*/ 10 h 15"/>
                    <a:gd name="T22" fmla="*/ 29 w 96"/>
                    <a:gd name="T23" fmla="*/ 10 h 15"/>
                    <a:gd name="T24" fmla="*/ 24 w 96"/>
                    <a:gd name="T25" fmla="*/ 10 h 15"/>
                    <a:gd name="T26" fmla="*/ 19 w 96"/>
                    <a:gd name="T27" fmla="*/ 10 h 15"/>
                    <a:gd name="T28" fmla="*/ 9 w 96"/>
                    <a:gd name="T29" fmla="*/ 15 h 15"/>
                    <a:gd name="T30" fmla="*/ 4 w 96"/>
                    <a:gd name="T31" fmla="*/ 15 h 15"/>
                    <a:gd name="T32" fmla="*/ 0 w 96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15"/>
                    <a:gd name="T53" fmla="*/ 96 w 96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15">
                      <a:moveTo>
                        <a:pt x="96" y="0"/>
                      </a:moveTo>
                      <a:lnTo>
                        <a:pt x="91" y="5"/>
                      </a:lnTo>
                      <a:lnTo>
                        <a:pt x="86" y="5"/>
                      </a:lnTo>
                      <a:lnTo>
                        <a:pt x="82" y="10"/>
                      </a:lnTo>
                      <a:lnTo>
                        <a:pt x="72" y="10"/>
                      </a:lnTo>
                      <a:lnTo>
                        <a:pt x="67" y="10"/>
                      </a:lnTo>
                      <a:lnTo>
                        <a:pt x="62" y="10"/>
                      </a:lnTo>
                      <a:lnTo>
                        <a:pt x="57" y="10"/>
                      </a:lnTo>
                      <a:lnTo>
                        <a:pt x="48" y="10"/>
                      </a:lnTo>
                      <a:lnTo>
                        <a:pt x="43" y="10"/>
                      </a:lnTo>
                      <a:lnTo>
                        <a:pt x="38" y="10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19" y="10"/>
                      </a:lnTo>
                      <a:lnTo>
                        <a:pt x="9" y="15"/>
                      </a:lnTo>
                      <a:lnTo>
                        <a:pt x="4" y="1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0" name="Freeform 2418">
                  <a:extLst>
                    <a:ext uri="{FF2B5EF4-FFF2-40B4-BE49-F238E27FC236}">
                      <a16:creationId xmlns:a16="http://schemas.microsoft.com/office/drawing/2014/main" id="{2CAF36E6-6B25-491A-8E2A-BC9723406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3630"/>
                  <a:ext cx="107" cy="19"/>
                </a:xfrm>
                <a:custGeom>
                  <a:avLst/>
                  <a:gdLst>
                    <a:gd name="T0" fmla="*/ 107 w 107"/>
                    <a:gd name="T1" fmla="*/ 0 h 19"/>
                    <a:gd name="T2" fmla="*/ 97 w 107"/>
                    <a:gd name="T3" fmla="*/ 0 h 19"/>
                    <a:gd name="T4" fmla="*/ 92 w 107"/>
                    <a:gd name="T5" fmla="*/ 0 h 19"/>
                    <a:gd name="T6" fmla="*/ 87 w 107"/>
                    <a:gd name="T7" fmla="*/ 0 h 19"/>
                    <a:gd name="T8" fmla="*/ 78 w 107"/>
                    <a:gd name="T9" fmla="*/ 4 h 19"/>
                    <a:gd name="T10" fmla="*/ 73 w 107"/>
                    <a:gd name="T11" fmla="*/ 4 h 19"/>
                    <a:gd name="T12" fmla="*/ 68 w 107"/>
                    <a:gd name="T13" fmla="*/ 4 h 19"/>
                    <a:gd name="T14" fmla="*/ 58 w 107"/>
                    <a:gd name="T15" fmla="*/ 4 h 19"/>
                    <a:gd name="T16" fmla="*/ 53 w 107"/>
                    <a:gd name="T17" fmla="*/ 9 h 19"/>
                    <a:gd name="T18" fmla="*/ 49 w 107"/>
                    <a:gd name="T19" fmla="*/ 9 h 19"/>
                    <a:gd name="T20" fmla="*/ 39 w 107"/>
                    <a:gd name="T21" fmla="*/ 9 h 19"/>
                    <a:gd name="T22" fmla="*/ 34 w 107"/>
                    <a:gd name="T23" fmla="*/ 14 h 19"/>
                    <a:gd name="T24" fmla="*/ 29 w 107"/>
                    <a:gd name="T25" fmla="*/ 14 h 19"/>
                    <a:gd name="T26" fmla="*/ 20 w 107"/>
                    <a:gd name="T27" fmla="*/ 14 h 19"/>
                    <a:gd name="T28" fmla="*/ 15 w 107"/>
                    <a:gd name="T29" fmla="*/ 19 h 19"/>
                    <a:gd name="T30" fmla="*/ 5 w 107"/>
                    <a:gd name="T31" fmla="*/ 19 h 19"/>
                    <a:gd name="T32" fmla="*/ 0 w 107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7"/>
                    <a:gd name="T52" fmla="*/ 0 h 19"/>
                    <a:gd name="T53" fmla="*/ 107 w 107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7" h="19">
                      <a:moveTo>
                        <a:pt x="107" y="0"/>
                      </a:moveTo>
                      <a:lnTo>
                        <a:pt x="97" y="0"/>
                      </a:lnTo>
                      <a:lnTo>
                        <a:pt x="92" y="0"/>
                      </a:lnTo>
                      <a:lnTo>
                        <a:pt x="87" y="0"/>
                      </a:lnTo>
                      <a:lnTo>
                        <a:pt x="78" y="4"/>
                      </a:lnTo>
                      <a:lnTo>
                        <a:pt x="73" y="4"/>
                      </a:lnTo>
                      <a:lnTo>
                        <a:pt x="68" y="4"/>
                      </a:lnTo>
                      <a:lnTo>
                        <a:pt x="58" y="4"/>
                      </a:lnTo>
                      <a:lnTo>
                        <a:pt x="53" y="9"/>
                      </a:lnTo>
                      <a:lnTo>
                        <a:pt x="49" y="9"/>
                      </a:lnTo>
                      <a:lnTo>
                        <a:pt x="39" y="9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0" y="14"/>
                      </a:lnTo>
                      <a:lnTo>
                        <a:pt x="15" y="19"/>
                      </a:lnTo>
                      <a:lnTo>
                        <a:pt x="5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SG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" name="Line 2419">
                <a:extLst>
                  <a:ext uri="{FF2B5EF4-FFF2-40B4-BE49-F238E27FC236}">
                    <a16:creationId xmlns:a16="http://schemas.microsoft.com/office/drawing/2014/main" id="{FEA45BE5-1542-46C5-9A2A-2240A831F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3" y="3649"/>
                <a:ext cx="18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420">
                <a:extLst>
                  <a:ext uri="{FF2B5EF4-FFF2-40B4-BE49-F238E27FC236}">
                    <a16:creationId xmlns:a16="http://schemas.microsoft.com/office/drawing/2014/main" id="{6C418953-1397-4C84-BAB0-3E669A461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3630"/>
                <a:ext cx="39" cy="19"/>
              </a:xfrm>
              <a:custGeom>
                <a:avLst/>
                <a:gdLst>
                  <a:gd name="T0" fmla="*/ 39 w 39"/>
                  <a:gd name="T1" fmla="*/ 19 h 19"/>
                  <a:gd name="T2" fmla="*/ 39 w 39"/>
                  <a:gd name="T3" fmla="*/ 19 h 19"/>
                  <a:gd name="T4" fmla="*/ 34 w 39"/>
                  <a:gd name="T5" fmla="*/ 14 h 19"/>
                  <a:gd name="T6" fmla="*/ 29 w 39"/>
                  <a:gd name="T7" fmla="*/ 14 h 19"/>
                  <a:gd name="T8" fmla="*/ 29 w 39"/>
                  <a:gd name="T9" fmla="*/ 14 h 19"/>
                  <a:gd name="T10" fmla="*/ 25 w 39"/>
                  <a:gd name="T11" fmla="*/ 14 h 19"/>
                  <a:gd name="T12" fmla="*/ 25 w 39"/>
                  <a:gd name="T13" fmla="*/ 14 h 19"/>
                  <a:gd name="T14" fmla="*/ 20 w 39"/>
                  <a:gd name="T15" fmla="*/ 14 h 19"/>
                  <a:gd name="T16" fmla="*/ 15 w 39"/>
                  <a:gd name="T17" fmla="*/ 14 h 19"/>
                  <a:gd name="T18" fmla="*/ 15 w 39"/>
                  <a:gd name="T19" fmla="*/ 14 h 19"/>
                  <a:gd name="T20" fmla="*/ 10 w 39"/>
                  <a:gd name="T21" fmla="*/ 9 h 19"/>
                  <a:gd name="T22" fmla="*/ 10 w 39"/>
                  <a:gd name="T23" fmla="*/ 9 h 19"/>
                  <a:gd name="T24" fmla="*/ 5 w 39"/>
                  <a:gd name="T25" fmla="*/ 9 h 19"/>
                  <a:gd name="T26" fmla="*/ 5 w 39"/>
                  <a:gd name="T27" fmla="*/ 9 h 19"/>
                  <a:gd name="T28" fmla="*/ 5 w 39"/>
                  <a:gd name="T29" fmla="*/ 4 h 19"/>
                  <a:gd name="T30" fmla="*/ 0 w 39"/>
                  <a:gd name="T31" fmla="*/ 4 h 19"/>
                  <a:gd name="T32" fmla="*/ 0 w 3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9"/>
                  <a:gd name="T53" fmla="*/ 39 w 3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9">
                    <a:moveTo>
                      <a:pt x="39" y="19"/>
                    </a:moveTo>
                    <a:lnTo>
                      <a:pt x="39" y="19"/>
                    </a:lnTo>
                    <a:lnTo>
                      <a:pt x="34" y="14"/>
                    </a:lnTo>
                    <a:lnTo>
                      <a:pt x="29" y="14"/>
                    </a:lnTo>
                    <a:lnTo>
                      <a:pt x="25" y="14"/>
                    </a:lnTo>
                    <a:lnTo>
                      <a:pt x="20" y="14"/>
                    </a:lnTo>
                    <a:lnTo>
                      <a:pt x="15" y="14"/>
                    </a:lnTo>
                    <a:lnTo>
                      <a:pt x="10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21">
                <a:extLst>
                  <a:ext uri="{FF2B5EF4-FFF2-40B4-BE49-F238E27FC236}">
                    <a16:creationId xmlns:a16="http://schemas.microsoft.com/office/drawing/2014/main" id="{98FDF363-0E57-48AE-A128-17751994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601"/>
                <a:ext cx="4" cy="29"/>
              </a:xfrm>
              <a:custGeom>
                <a:avLst/>
                <a:gdLst>
                  <a:gd name="T0" fmla="*/ 4 w 4"/>
                  <a:gd name="T1" fmla="*/ 29 h 29"/>
                  <a:gd name="T2" fmla="*/ 4 w 4"/>
                  <a:gd name="T3" fmla="*/ 29 h 29"/>
                  <a:gd name="T4" fmla="*/ 4 w 4"/>
                  <a:gd name="T5" fmla="*/ 24 h 29"/>
                  <a:gd name="T6" fmla="*/ 0 w 4"/>
                  <a:gd name="T7" fmla="*/ 24 h 29"/>
                  <a:gd name="T8" fmla="*/ 0 w 4"/>
                  <a:gd name="T9" fmla="*/ 19 h 29"/>
                  <a:gd name="T10" fmla="*/ 0 w 4"/>
                  <a:gd name="T11" fmla="*/ 19 h 29"/>
                  <a:gd name="T12" fmla="*/ 0 w 4"/>
                  <a:gd name="T13" fmla="*/ 19 h 29"/>
                  <a:gd name="T14" fmla="*/ 0 w 4"/>
                  <a:gd name="T15" fmla="*/ 14 h 29"/>
                  <a:gd name="T16" fmla="*/ 0 w 4"/>
                  <a:gd name="T17" fmla="*/ 14 h 29"/>
                  <a:gd name="T18" fmla="*/ 0 w 4"/>
                  <a:gd name="T19" fmla="*/ 14 h 29"/>
                  <a:gd name="T20" fmla="*/ 0 w 4"/>
                  <a:gd name="T21" fmla="*/ 9 h 29"/>
                  <a:gd name="T22" fmla="*/ 4 w 4"/>
                  <a:gd name="T23" fmla="*/ 9 h 29"/>
                  <a:gd name="T24" fmla="*/ 4 w 4"/>
                  <a:gd name="T25" fmla="*/ 4 h 29"/>
                  <a:gd name="T26" fmla="*/ 4 w 4"/>
                  <a:gd name="T27" fmla="*/ 4 h 29"/>
                  <a:gd name="T28" fmla="*/ 4 w 4"/>
                  <a:gd name="T29" fmla="*/ 4 h 29"/>
                  <a:gd name="T30" fmla="*/ 4 w 4"/>
                  <a:gd name="T31" fmla="*/ 0 h 29"/>
                  <a:gd name="T32" fmla="*/ 4 w 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29"/>
                  <a:gd name="T53" fmla="*/ 4 w 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29">
                    <a:moveTo>
                      <a:pt x="4" y="29"/>
                    </a:moveTo>
                    <a:lnTo>
                      <a:pt x="4" y="29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Line 2422">
                <a:extLst>
                  <a:ext uri="{FF2B5EF4-FFF2-40B4-BE49-F238E27FC236}">
                    <a16:creationId xmlns:a16="http://schemas.microsoft.com/office/drawing/2014/main" id="{FB649BCF-2CAC-469F-B880-D5F9B31C5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4" y="3581"/>
                <a:ext cx="2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423">
                <a:extLst>
                  <a:ext uri="{FF2B5EF4-FFF2-40B4-BE49-F238E27FC236}">
                    <a16:creationId xmlns:a16="http://schemas.microsoft.com/office/drawing/2014/main" id="{32891B2D-B272-4DA8-940C-2BA5C3F47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3581"/>
                <a:ext cx="198" cy="24"/>
              </a:xfrm>
              <a:custGeom>
                <a:avLst/>
                <a:gdLst>
                  <a:gd name="T0" fmla="*/ 0 w 198"/>
                  <a:gd name="T1" fmla="*/ 0 h 24"/>
                  <a:gd name="T2" fmla="*/ 9 w 198"/>
                  <a:gd name="T3" fmla="*/ 5 h 24"/>
                  <a:gd name="T4" fmla="*/ 24 w 198"/>
                  <a:gd name="T5" fmla="*/ 10 h 24"/>
                  <a:gd name="T6" fmla="*/ 34 w 198"/>
                  <a:gd name="T7" fmla="*/ 15 h 24"/>
                  <a:gd name="T8" fmla="*/ 43 w 198"/>
                  <a:gd name="T9" fmla="*/ 15 h 24"/>
                  <a:gd name="T10" fmla="*/ 58 w 198"/>
                  <a:gd name="T11" fmla="*/ 20 h 24"/>
                  <a:gd name="T12" fmla="*/ 67 w 198"/>
                  <a:gd name="T13" fmla="*/ 20 h 24"/>
                  <a:gd name="T14" fmla="*/ 82 w 198"/>
                  <a:gd name="T15" fmla="*/ 24 h 24"/>
                  <a:gd name="T16" fmla="*/ 91 w 198"/>
                  <a:gd name="T17" fmla="*/ 24 h 24"/>
                  <a:gd name="T18" fmla="*/ 106 w 198"/>
                  <a:gd name="T19" fmla="*/ 24 h 24"/>
                  <a:gd name="T20" fmla="*/ 120 w 198"/>
                  <a:gd name="T21" fmla="*/ 24 h 24"/>
                  <a:gd name="T22" fmla="*/ 130 w 198"/>
                  <a:gd name="T23" fmla="*/ 24 h 24"/>
                  <a:gd name="T24" fmla="*/ 145 w 198"/>
                  <a:gd name="T25" fmla="*/ 24 h 24"/>
                  <a:gd name="T26" fmla="*/ 159 w 198"/>
                  <a:gd name="T27" fmla="*/ 24 h 24"/>
                  <a:gd name="T28" fmla="*/ 169 w 198"/>
                  <a:gd name="T29" fmla="*/ 24 h 24"/>
                  <a:gd name="T30" fmla="*/ 183 w 198"/>
                  <a:gd name="T31" fmla="*/ 24 h 24"/>
                  <a:gd name="T32" fmla="*/ 198 w 198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8"/>
                  <a:gd name="T52" fmla="*/ 0 h 24"/>
                  <a:gd name="T53" fmla="*/ 198 w 19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8" h="24">
                    <a:moveTo>
                      <a:pt x="0" y="0"/>
                    </a:moveTo>
                    <a:lnTo>
                      <a:pt x="9" y="5"/>
                    </a:lnTo>
                    <a:lnTo>
                      <a:pt x="24" y="10"/>
                    </a:lnTo>
                    <a:lnTo>
                      <a:pt x="34" y="15"/>
                    </a:lnTo>
                    <a:lnTo>
                      <a:pt x="43" y="15"/>
                    </a:lnTo>
                    <a:lnTo>
                      <a:pt x="58" y="20"/>
                    </a:lnTo>
                    <a:lnTo>
                      <a:pt x="67" y="20"/>
                    </a:lnTo>
                    <a:lnTo>
                      <a:pt x="82" y="24"/>
                    </a:lnTo>
                    <a:lnTo>
                      <a:pt x="91" y="24"/>
                    </a:lnTo>
                    <a:lnTo>
                      <a:pt x="106" y="24"/>
                    </a:lnTo>
                    <a:lnTo>
                      <a:pt x="120" y="24"/>
                    </a:lnTo>
                    <a:lnTo>
                      <a:pt x="130" y="24"/>
                    </a:lnTo>
                    <a:lnTo>
                      <a:pt x="145" y="24"/>
                    </a:lnTo>
                    <a:lnTo>
                      <a:pt x="159" y="24"/>
                    </a:lnTo>
                    <a:lnTo>
                      <a:pt x="169" y="24"/>
                    </a:lnTo>
                    <a:lnTo>
                      <a:pt x="183" y="24"/>
                    </a:lnTo>
                    <a:lnTo>
                      <a:pt x="198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424">
                <a:extLst>
                  <a:ext uri="{FF2B5EF4-FFF2-40B4-BE49-F238E27FC236}">
                    <a16:creationId xmlns:a16="http://schemas.microsoft.com/office/drawing/2014/main" id="{F43A2922-8493-450A-959B-864B37D87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358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0 h 5"/>
                  <a:gd name="T8" fmla="*/ 5 w 5"/>
                  <a:gd name="T9" fmla="*/ 0 h 5"/>
                  <a:gd name="T10" fmla="*/ 5 w 5"/>
                  <a:gd name="T11" fmla="*/ 0 h 5"/>
                  <a:gd name="T12" fmla="*/ 5 w 5"/>
                  <a:gd name="T13" fmla="*/ 0 h 5"/>
                  <a:gd name="T14" fmla="*/ 5 w 5"/>
                  <a:gd name="T15" fmla="*/ 0 h 5"/>
                  <a:gd name="T16" fmla="*/ 5 w 5"/>
                  <a:gd name="T17" fmla="*/ 0 h 5"/>
                  <a:gd name="T18" fmla="*/ 5 w 5"/>
                  <a:gd name="T19" fmla="*/ 0 h 5"/>
                  <a:gd name="T20" fmla="*/ 5 w 5"/>
                  <a:gd name="T21" fmla="*/ 0 h 5"/>
                  <a:gd name="T22" fmla="*/ 5 w 5"/>
                  <a:gd name="T23" fmla="*/ 0 h 5"/>
                  <a:gd name="T24" fmla="*/ 5 w 5"/>
                  <a:gd name="T25" fmla="*/ 0 h 5"/>
                  <a:gd name="T26" fmla="*/ 5 w 5"/>
                  <a:gd name="T27" fmla="*/ 5 h 5"/>
                  <a:gd name="T28" fmla="*/ 5 w 5"/>
                  <a:gd name="T29" fmla="*/ 5 h 5"/>
                  <a:gd name="T30" fmla="*/ 5 w 5"/>
                  <a:gd name="T31" fmla="*/ 5 h 5"/>
                  <a:gd name="T32" fmla="*/ 5 w 5"/>
                  <a:gd name="T33" fmla="*/ 5 h 5"/>
                  <a:gd name="T34" fmla="*/ 5 w 5"/>
                  <a:gd name="T35" fmla="*/ 5 h 5"/>
                  <a:gd name="T36" fmla="*/ 5 w 5"/>
                  <a:gd name="T37" fmla="*/ 5 h 5"/>
                  <a:gd name="T38" fmla="*/ 5 w 5"/>
                  <a:gd name="T39" fmla="*/ 5 h 5"/>
                  <a:gd name="T40" fmla="*/ 5 w 5"/>
                  <a:gd name="T41" fmla="*/ 5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"/>
                  <a:gd name="T64" fmla="*/ 0 h 5"/>
                  <a:gd name="T65" fmla="*/ 5 w 5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77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425">
                <a:extLst>
                  <a:ext uri="{FF2B5EF4-FFF2-40B4-BE49-F238E27FC236}">
                    <a16:creationId xmlns:a16="http://schemas.microsoft.com/office/drawing/2014/main" id="{217EF234-3EDC-4AED-A5BA-B9522E3A7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358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426">
                <a:extLst>
                  <a:ext uri="{FF2B5EF4-FFF2-40B4-BE49-F238E27FC236}">
                    <a16:creationId xmlns:a16="http://schemas.microsoft.com/office/drawing/2014/main" id="{4BBD5150-187C-4F22-B809-6A9CB2EEF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358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w 1"/>
                  <a:gd name="T9" fmla="*/ 0 h 5"/>
                  <a:gd name="T10" fmla="*/ 0 w 1"/>
                  <a:gd name="T11" fmla="*/ 0 h 5"/>
                  <a:gd name="T12" fmla="*/ 0 w 1"/>
                  <a:gd name="T13" fmla="*/ 0 h 5"/>
                  <a:gd name="T14" fmla="*/ 0 w 1"/>
                  <a:gd name="T15" fmla="*/ 0 h 5"/>
                  <a:gd name="T16" fmla="*/ 0 w 1"/>
                  <a:gd name="T17" fmla="*/ 0 h 5"/>
                  <a:gd name="T18" fmla="*/ 0 w 1"/>
                  <a:gd name="T19" fmla="*/ 0 h 5"/>
                  <a:gd name="T20" fmla="*/ 0 w 1"/>
                  <a:gd name="T21" fmla="*/ 5 h 5"/>
                  <a:gd name="T22" fmla="*/ 0 w 1"/>
                  <a:gd name="T23" fmla="*/ 5 h 5"/>
                  <a:gd name="T24" fmla="*/ 0 w 1"/>
                  <a:gd name="T25" fmla="*/ 5 h 5"/>
                  <a:gd name="T26" fmla="*/ 0 w 1"/>
                  <a:gd name="T27" fmla="*/ 5 h 5"/>
                  <a:gd name="T28" fmla="*/ 0 w 1"/>
                  <a:gd name="T29" fmla="*/ 5 h 5"/>
                  <a:gd name="T30" fmla="*/ 0 w 1"/>
                  <a:gd name="T31" fmla="*/ 5 h 5"/>
                  <a:gd name="T32" fmla="*/ 0 w 1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5"/>
                  <a:gd name="T53" fmla="*/ 1 w 1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2427">
                <a:extLst>
                  <a:ext uri="{FF2B5EF4-FFF2-40B4-BE49-F238E27FC236}">
                    <a16:creationId xmlns:a16="http://schemas.microsoft.com/office/drawing/2014/main" id="{1AC16FE2-95E7-4968-B79F-3EA75CE7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3596"/>
                <a:ext cx="405" cy="120"/>
              </a:xfrm>
              <a:custGeom>
                <a:avLst/>
                <a:gdLst>
                  <a:gd name="T0" fmla="*/ 226 w 405"/>
                  <a:gd name="T1" fmla="*/ 34 h 120"/>
                  <a:gd name="T2" fmla="*/ 260 w 405"/>
                  <a:gd name="T3" fmla="*/ 34 h 120"/>
                  <a:gd name="T4" fmla="*/ 294 w 405"/>
                  <a:gd name="T5" fmla="*/ 29 h 120"/>
                  <a:gd name="T6" fmla="*/ 328 w 405"/>
                  <a:gd name="T7" fmla="*/ 19 h 120"/>
                  <a:gd name="T8" fmla="*/ 362 w 405"/>
                  <a:gd name="T9" fmla="*/ 14 h 120"/>
                  <a:gd name="T10" fmla="*/ 386 w 405"/>
                  <a:gd name="T11" fmla="*/ 9 h 120"/>
                  <a:gd name="T12" fmla="*/ 391 w 405"/>
                  <a:gd name="T13" fmla="*/ 14 h 120"/>
                  <a:gd name="T14" fmla="*/ 395 w 405"/>
                  <a:gd name="T15" fmla="*/ 24 h 120"/>
                  <a:gd name="T16" fmla="*/ 395 w 405"/>
                  <a:gd name="T17" fmla="*/ 34 h 120"/>
                  <a:gd name="T18" fmla="*/ 400 w 405"/>
                  <a:gd name="T19" fmla="*/ 43 h 120"/>
                  <a:gd name="T20" fmla="*/ 405 w 405"/>
                  <a:gd name="T21" fmla="*/ 48 h 120"/>
                  <a:gd name="T22" fmla="*/ 352 w 405"/>
                  <a:gd name="T23" fmla="*/ 58 h 120"/>
                  <a:gd name="T24" fmla="*/ 304 w 405"/>
                  <a:gd name="T25" fmla="*/ 72 h 120"/>
                  <a:gd name="T26" fmla="*/ 260 w 405"/>
                  <a:gd name="T27" fmla="*/ 87 h 120"/>
                  <a:gd name="T28" fmla="*/ 212 w 405"/>
                  <a:gd name="T29" fmla="*/ 101 h 120"/>
                  <a:gd name="T30" fmla="*/ 164 w 405"/>
                  <a:gd name="T31" fmla="*/ 116 h 120"/>
                  <a:gd name="T32" fmla="*/ 135 w 405"/>
                  <a:gd name="T33" fmla="*/ 116 h 120"/>
                  <a:gd name="T34" fmla="*/ 111 w 405"/>
                  <a:gd name="T35" fmla="*/ 120 h 120"/>
                  <a:gd name="T36" fmla="*/ 86 w 405"/>
                  <a:gd name="T37" fmla="*/ 120 h 120"/>
                  <a:gd name="T38" fmla="*/ 62 w 405"/>
                  <a:gd name="T39" fmla="*/ 120 h 120"/>
                  <a:gd name="T40" fmla="*/ 38 w 405"/>
                  <a:gd name="T41" fmla="*/ 116 h 120"/>
                  <a:gd name="T42" fmla="*/ 19 w 405"/>
                  <a:gd name="T43" fmla="*/ 106 h 120"/>
                  <a:gd name="T44" fmla="*/ 14 w 405"/>
                  <a:gd name="T45" fmla="*/ 106 h 120"/>
                  <a:gd name="T46" fmla="*/ 9 w 405"/>
                  <a:gd name="T47" fmla="*/ 101 h 120"/>
                  <a:gd name="T48" fmla="*/ 4 w 405"/>
                  <a:gd name="T49" fmla="*/ 92 h 120"/>
                  <a:gd name="T50" fmla="*/ 0 w 405"/>
                  <a:gd name="T51" fmla="*/ 87 h 120"/>
                  <a:gd name="T52" fmla="*/ 0 w 405"/>
                  <a:gd name="T53" fmla="*/ 82 h 120"/>
                  <a:gd name="T54" fmla="*/ 0 w 405"/>
                  <a:gd name="T55" fmla="*/ 67 h 120"/>
                  <a:gd name="T56" fmla="*/ 4 w 405"/>
                  <a:gd name="T57" fmla="*/ 58 h 120"/>
                  <a:gd name="T58" fmla="*/ 14 w 405"/>
                  <a:gd name="T59" fmla="*/ 48 h 120"/>
                  <a:gd name="T60" fmla="*/ 24 w 405"/>
                  <a:gd name="T61" fmla="*/ 43 h 120"/>
                  <a:gd name="T62" fmla="*/ 33 w 405"/>
                  <a:gd name="T63" fmla="*/ 34 h 120"/>
                  <a:gd name="T64" fmla="*/ 53 w 405"/>
                  <a:gd name="T65" fmla="*/ 29 h 120"/>
                  <a:gd name="T66" fmla="*/ 72 w 405"/>
                  <a:gd name="T67" fmla="*/ 24 h 120"/>
                  <a:gd name="T68" fmla="*/ 96 w 405"/>
                  <a:gd name="T69" fmla="*/ 24 h 120"/>
                  <a:gd name="T70" fmla="*/ 120 w 405"/>
                  <a:gd name="T71" fmla="*/ 19 h 120"/>
                  <a:gd name="T72" fmla="*/ 140 w 405"/>
                  <a:gd name="T73" fmla="*/ 9 h 120"/>
                  <a:gd name="T74" fmla="*/ 149 w 405"/>
                  <a:gd name="T75" fmla="*/ 0 h 120"/>
                  <a:gd name="T76" fmla="*/ 159 w 405"/>
                  <a:gd name="T77" fmla="*/ 14 h 120"/>
                  <a:gd name="T78" fmla="*/ 169 w 405"/>
                  <a:gd name="T79" fmla="*/ 19 h 120"/>
                  <a:gd name="T80" fmla="*/ 178 w 405"/>
                  <a:gd name="T81" fmla="*/ 29 h 120"/>
                  <a:gd name="T82" fmla="*/ 193 w 405"/>
                  <a:gd name="T83" fmla="*/ 34 h 120"/>
                  <a:gd name="T84" fmla="*/ 207 w 405"/>
                  <a:gd name="T85" fmla="*/ 38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5"/>
                  <a:gd name="T130" fmla="*/ 0 h 120"/>
                  <a:gd name="T131" fmla="*/ 405 w 405"/>
                  <a:gd name="T132" fmla="*/ 120 h 1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5" h="120">
                    <a:moveTo>
                      <a:pt x="207" y="38"/>
                    </a:moveTo>
                    <a:lnTo>
                      <a:pt x="217" y="34"/>
                    </a:lnTo>
                    <a:lnTo>
                      <a:pt x="226" y="34"/>
                    </a:lnTo>
                    <a:lnTo>
                      <a:pt x="236" y="34"/>
                    </a:lnTo>
                    <a:lnTo>
                      <a:pt x="251" y="34"/>
                    </a:lnTo>
                    <a:lnTo>
                      <a:pt x="260" y="34"/>
                    </a:lnTo>
                    <a:lnTo>
                      <a:pt x="270" y="29"/>
                    </a:lnTo>
                    <a:lnTo>
                      <a:pt x="284" y="29"/>
                    </a:lnTo>
                    <a:lnTo>
                      <a:pt x="294" y="29"/>
                    </a:lnTo>
                    <a:lnTo>
                      <a:pt x="304" y="24"/>
                    </a:lnTo>
                    <a:lnTo>
                      <a:pt x="318" y="24"/>
                    </a:lnTo>
                    <a:lnTo>
                      <a:pt x="328" y="19"/>
                    </a:lnTo>
                    <a:lnTo>
                      <a:pt x="338" y="19"/>
                    </a:lnTo>
                    <a:lnTo>
                      <a:pt x="352" y="14"/>
                    </a:lnTo>
                    <a:lnTo>
                      <a:pt x="362" y="14"/>
                    </a:lnTo>
                    <a:lnTo>
                      <a:pt x="371" y="9"/>
                    </a:lnTo>
                    <a:lnTo>
                      <a:pt x="381" y="5"/>
                    </a:lnTo>
                    <a:lnTo>
                      <a:pt x="386" y="9"/>
                    </a:lnTo>
                    <a:lnTo>
                      <a:pt x="386" y="14"/>
                    </a:lnTo>
                    <a:lnTo>
                      <a:pt x="391" y="14"/>
                    </a:lnTo>
                    <a:lnTo>
                      <a:pt x="391" y="19"/>
                    </a:lnTo>
                    <a:lnTo>
                      <a:pt x="395" y="24"/>
                    </a:lnTo>
                    <a:lnTo>
                      <a:pt x="395" y="29"/>
                    </a:lnTo>
                    <a:lnTo>
                      <a:pt x="395" y="34"/>
                    </a:lnTo>
                    <a:lnTo>
                      <a:pt x="400" y="38"/>
                    </a:lnTo>
                    <a:lnTo>
                      <a:pt x="400" y="43"/>
                    </a:lnTo>
                    <a:lnTo>
                      <a:pt x="400" y="48"/>
                    </a:lnTo>
                    <a:lnTo>
                      <a:pt x="405" y="48"/>
                    </a:lnTo>
                    <a:lnTo>
                      <a:pt x="386" y="53"/>
                    </a:lnTo>
                    <a:lnTo>
                      <a:pt x="366" y="53"/>
                    </a:lnTo>
                    <a:lnTo>
                      <a:pt x="352" y="58"/>
                    </a:lnTo>
                    <a:lnTo>
                      <a:pt x="338" y="63"/>
                    </a:lnTo>
                    <a:lnTo>
                      <a:pt x="318" y="67"/>
                    </a:lnTo>
                    <a:lnTo>
                      <a:pt x="304" y="72"/>
                    </a:lnTo>
                    <a:lnTo>
                      <a:pt x="289" y="77"/>
                    </a:lnTo>
                    <a:lnTo>
                      <a:pt x="275" y="82"/>
                    </a:lnTo>
                    <a:lnTo>
                      <a:pt x="260" y="87"/>
                    </a:lnTo>
                    <a:lnTo>
                      <a:pt x="246" y="92"/>
                    </a:lnTo>
                    <a:lnTo>
                      <a:pt x="226" y="96"/>
                    </a:lnTo>
                    <a:lnTo>
                      <a:pt x="212" y="101"/>
                    </a:lnTo>
                    <a:lnTo>
                      <a:pt x="197" y="106"/>
                    </a:lnTo>
                    <a:lnTo>
                      <a:pt x="183" y="111"/>
                    </a:lnTo>
                    <a:lnTo>
                      <a:pt x="164" y="116"/>
                    </a:lnTo>
                    <a:lnTo>
                      <a:pt x="149" y="116"/>
                    </a:lnTo>
                    <a:lnTo>
                      <a:pt x="140" y="116"/>
                    </a:lnTo>
                    <a:lnTo>
                      <a:pt x="135" y="116"/>
                    </a:lnTo>
                    <a:lnTo>
                      <a:pt x="125" y="120"/>
                    </a:lnTo>
                    <a:lnTo>
                      <a:pt x="115" y="120"/>
                    </a:lnTo>
                    <a:lnTo>
                      <a:pt x="111" y="120"/>
                    </a:lnTo>
                    <a:lnTo>
                      <a:pt x="101" y="120"/>
                    </a:lnTo>
                    <a:lnTo>
                      <a:pt x="96" y="120"/>
                    </a:lnTo>
                    <a:lnTo>
                      <a:pt x="86" y="120"/>
                    </a:lnTo>
                    <a:lnTo>
                      <a:pt x="77" y="120"/>
                    </a:lnTo>
                    <a:lnTo>
                      <a:pt x="72" y="120"/>
                    </a:lnTo>
                    <a:lnTo>
                      <a:pt x="62" y="120"/>
                    </a:lnTo>
                    <a:lnTo>
                      <a:pt x="53" y="116"/>
                    </a:lnTo>
                    <a:lnTo>
                      <a:pt x="48" y="116"/>
                    </a:lnTo>
                    <a:lnTo>
                      <a:pt x="38" y="116"/>
                    </a:lnTo>
                    <a:lnTo>
                      <a:pt x="33" y="111"/>
                    </a:lnTo>
                    <a:lnTo>
                      <a:pt x="24" y="111"/>
                    </a:lnTo>
                    <a:lnTo>
                      <a:pt x="19" y="106"/>
                    </a:lnTo>
                    <a:lnTo>
                      <a:pt x="14" y="106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9" y="96"/>
                    </a:lnTo>
                    <a:lnTo>
                      <a:pt x="4" y="92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4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4" y="48"/>
                    </a:lnTo>
                    <a:lnTo>
                      <a:pt x="19" y="48"/>
                    </a:lnTo>
                    <a:lnTo>
                      <a:pt x="19" y="43"/>
                    </a:lnTo>
                    <a:lnTo>
                      <a:pt x="24" y="43"/>
                    </a:lnTo>
                    <a:lnTo>
                      <a:pt x="29" y="38"/>
                    </a:lnTo>
                    <a:lnTo>
                      <a:pt x="29" y="34"/>
                    </a:lnTo>
                    <a:lnTo>
                      <a:pt x="33" y="34"/>
                    </a:lnTo>
                    <a:lnTo>
                      <a:pt x="38" y="34"/>
                    </a:lnTo>
                    <a:lnTo>
                      <a:pt x="43" y="29"/>
                    </a:lnTo>
                    <a:lnTo>
                      <a:pt x="53" y="29"/>
                    </a:lnTo>
                    <a:lnTo>
                      <a:pt x="57" y="29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82" y="24"/>
                    </a:lnTo>
                    <a:lnTo>
                      <a:pt x="91" y="24"/>
                    </a:lnTo>
                    <a:lnTo>
                      <a:pt x="96" y="24"/>
                    </a:lnTo>
                    <a:lnTo>
                      <a:pt x="106" y="19"/>
                    </a:lnTo>
                    <a:lnTo>
                      <a:pt x="111" y="19"/>
                    </a:lnTo>
                    <a:lnTo>
                      <a:pt x="120" y="19"/>
                    </a:lnTo>
                    <a:lnTo>
                      <a:pt x="125" y="14"/>
                    </a:lnTo>
                    <a:lnTo>
                      <a:pt x="130" y="9"/>
                    </a:lnTo>
                    <a:lnTo>
                      <a:pt x="140" y="9"/>
                    </a:lnTo>
                    <a:lnTo>
                      <a:pt x="144" y="5"/>
                    </a:lnTo>
                    <a:lnTo>
                      <a:pt x="149" y="0"/>
                    </a:lnTo>
                    <a:lnTo>
                      <a:pt x="154" y="5"/>
                    </a:lnTo>
                    <a:lnTo>
                      <a:pt x="154" y="9"/>
                    </a:lnTo>
                    <a:lnTo>
                      <a:pt x="159" y="14"/>
                    </a:lnTo>
                    <a:lnTo>
                      <a:pt x="164" y="19"/>
                    </a:lnTo>
                    <a:lnTo>
                      <a:pt x="169" y="19"/>
                    </a:lnTo>
                    <a:lnTo>
                      <a:pt x="173" y="24"/>
                    </a:lnTo>
                    <a:lnTo>
                      <a:pt x="178" y="24"/>
                    </a:lnTo>
                    <a:lnTo>
                      <a:pt x="178" y="29"/>
                    </a:lnTo>
                    <a:lnTo>
                      <a:pt x="183" y="29"/>
                    </a:lnTo>
                    <a:lnTo>
                      <a:pt x="188" y="29"/>
                    </a:lnTo>
                    <a:lnTo>
                      <a:pt x="193" y="34"/>
                    </a:lnTo>
                    <a:lnTo>
                      <a:pt x="197" y="34"/>
                    </a:lnTo>
                    <a:lnTo>
                      <a:pt x="202" y="34"/>
                    </a:lnTo>
                    <a:lnTo>
                      <a:pt x="207" y="38"/>
                    </a:lnTo>
                    <a:close/>
                  </a:path>
                </a:pathLst>
              </a:custGeom>
              <a:solidFill>
                <a:srgbClr val="003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2428">
                <a:extLst>
                  <a:ext uri="{FF2B5EF4-FFF2-40B4-BE49-F238E27FC236}">
                    <a16:creationId xmlns:a16="http://schemas.microsoft.com/office/drawing/2014/main" id="{31C33C51-D924-4085-84A7-FAF1B8CB5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3601"/>
                <a:ext cx="174" cy="33"/>
              </a:xfrm>
              <a:custGeom>
                <a:avLst/>
                <a:gdLst>
                  <a:gd name="T0" fmla="*/ 0 w 174"/>
                  <a:gd name="T1" fmla="*/ 33 h 33"/>
                  <a:gd name="T2" fmla="*/ 10 w 174"/>
                  <a:gd name="T3" fmla="*/ 29 h 33"/>
                  <a:gd name="T4" fmla="*/ 19 w 174"/>
                  <a:gd name="T5" fmla="*/ 29 h 33"/>
                  <a:gd name="T6" fmla="*/ 29 w 174"/>
                  <a:gd name="T7" fmla="*/ 29 h 33"/>
                  <a:gd name="T8" fmla="*/ 44 w 174"/>
                  <a:gd name="T9" fmla="*/ 29 h 33"/>
                  <a:gd name="T10" fmla="*/ 53 w 174"/>
                  <a:gd name="T11" fmla="*/ 29 h 33"/>
                  <a:gd name="T12" fmla="*/ 63 w 174"/>
                  <a:gd name="T13" fmla="*/ 24 h 33"/>
                  <a:gd name="T14" fmla="*/ 77 w 174"/>
                  <a:gd name="T15" fmla="*/ 24 h 33"/>
                  <a:gd name="T16" fmla="*/ 87 w 174"/>
                  <a:gd name="T17" fmla="*/ 24 h 33"/>
                  <a:gd name="T18" fmla="*/ 97 w 174"/>
                  <a:gd name="T19" fmla="*/ 19 h 33"/>
                  <a:gd name="T20" fmla="*/ 111 w 174"/>
                  <a:gd name="T21" fmla="*/ 19 h 33"/>
                  <a:gd name="T22" fmla="*/ 121 w 174"/>
                  <a:gd name="T23" fmla="*/ 14 h 33"/>
                  <a:gd name="T24" fmla="*/ 131 w 174"/>
                  <a:gd name="T25" fmla="*/ 14 h 33"/>
                  <a:gd name="T26" fmla="*/ 145 w 174"/>
                  <a:gd name="T27" fmla="*/ 9 h 33"/>
                  <a:gd name="T28" fmla="*/ 155 w 174"/>
                  <a:gd name="T29" fmla="*/ 9 h 33"/>
                  <a:gd name="T30" fmla="*/ 164 w 174"/>
                  <a:gd name="T31" fmla="*/ 4 h 33"/>
                  <a:gd name="T32" fmla="*/ 174 w 174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4"/>
                  <a:gd name="T52" fmla="*/ 0 h 33"/>
                  <a:gd name="T53" fmla="*/ 174 w 17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4" h="33">
                    <a:moveTo>
                      <a:pt x="0" y="33"/>
                    </a:moveTo>
                    <a:lnTo>
                      <a:pt x="10" y="29"/>
                    </a:lnTo>
                    <a:lnTo>
                      <a:pt x="19" y="29"/>
                    </a:lnTo>
                    <a:lnTo>
                      <a:pt x="29" y="29"/>
                    </a:lnTo>
                    <a:lnTo>
                      <a:pt x="44" y="29"/>
                    </a:lnTo>
                    <a:lnTo>
                      <a:pt x="53" y="29"/>
                    </a:lnTo>
                    <a:lnTo>
                      <a:pt x="63" y="24"/>
                    </a:lnTo>
                    <a:lnTo>
                      <a:pt x="77" y="24"/>
                    </a:lnTo>
                    <a:lnTo>
                      <a:pt x="87" y="24"/>
                    </a:lnTo>
                    <a:lnTo>
                      <a:pt x="97" y="19"/>
                    </a:lnTo>
                    <a:lnTo>
                      <a:pt x="111" y="19"/>
                    </a:lnTo>
                    <a:lnTo>
                      <a:pt x="121" y="14"/>
                    </a:lnTo>
                    <a:lnTo>
                      <a:pt x="131" y="14"/>
                    </a:lnTo>
                    <a:lnTo>
                      <a:pt x="145" y="9"/>
                    </a:lnTo>
                    <a:lnTo>
                      <a:pt x="155" y="9"/>
                    </a:lnTo>
                    <a:lnTo>
                      <a:pt x="164" y="4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2429">
                <a:extLst>
                  <a:ext uri="{FF2B5EF4-FFF2-40B4-BE49-F238E27FC236}">
                    <a16:creationId xmlns:a16="http://schemas.microsoft.com/office/drawing/2014/main" id="{C9BDEB0E-7DBD-4AE1-BBE4-49A54E722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3601"/>
                <a:ext cx="24" cy="43"/>
              </a:xfrm>
              <a:custGeom>
                <a:avLst/>
                <a:gdLst>
                  <a:gd name="T0" fmla="*/ 0 w 24"/>
                  <a:gd name="T1" fmla="*/ 0 h 43"/>
                  <a:gd name="T2" fmla="*/ 5 w 24"/>
                  <a:gd name="T3" fmla="*/ 4 h 43"/>
                  <a:gd name="T4" fmla="*/ 5 w 24"/>
                  <a:gd name="T5" fmla="*/ 4 h 43"/>
                  <a:gd name="T6" fmla="*/ 5 w 24"/>
                  <a:gd name="T7" fmla="*/ 9 h 43"/>
                  <a:gd name="T8" fmla="*/ 10 w 24"/>
                  <a:gd name="T9" fmla="*/ 9 h 43"/>
                  <a:gd name="T10" fmla="*/ 10 w 24"/>
                  <a:gd name="T11" fmla="*/ 14 h 43"/>
                  <a:gd name="T12" fmla="*/ 10 w 24"/>
                  <a:gd name="T13" fmla="*/ 14 h 43"/>
                  <a:gd name="T14" fmla="*/ 14 w 24"/>
                  <a:gd name="T15" fmla="*/ 19 h 43"/>
                  <a:gd name="T16" fmla="*/ 14 w 24"/>
                  <a:gd name="T17" fmla="*/ 19 h 43"/>
                  <a:gd name="T18" fmla="*/ 14 w 24"/>
                  <a:gd name="T19" fmla="*/ 24 h 43"/>
                  <a:gd name="T20" fmla="*/ 14 w 24"/>
                  <a:gd name="T21" fmla="*/ 29 h 43"/>
                  <a:gd name="T22" fmla="*/ 14 w 24"/>
                  <a:gd name="T23" fmla="*/ 29 h 43"/>
                  <a:gd name="T24" fmla="*/ 19 w 24"/>
                  <a:gd name="T25" fmla="*/ 33 h 43"/>
                  <a:gd name="T26" fmla="*/ 19 w 24"/>
                  <a:gd name="T27" fmla="*/ 38 h 43"/>
                  <a:gd name="T28" fmla="*/ 19 w 24"/>
                  <a:gd name="T29" fmla="*/ 38 h 43"/>
                  <a:gd name="T30" fmla="*/ 19 w 24"/>
                  <a:gd name="T31" fmla="*/ 43 h 43"/>
                  <a:gd name="T32" fmla="*/ 24 w 24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43"/>
                  <a:gd name="T53" fmla="*/ 24 w 2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43">
                    <a:moveTo>
                      <a:pt x="0" y="0"/>
                    </a:moveTo>
                    <a:lnTo>
                      <a:pt x="5" y="4"/>
                    </a:lnTo>
                    <a:lnTo>
                      <a:pt x="5" y="9"/>
                    </a:lnTo>
                    <a:lnTo>
                      <a:pt x="10" y="9"/>
                    </a:lnTo>
                    <a:lnTo>
                      <a:pt x="10" y="14"/>
                    </a:lnTo>
                    <a:lnTo>
                      <a:pt x="14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9" y="33"/>
                    </a:lnTo>
                    <a:lnTo>
                      <a:pt x="19" y="38"/>
                    </a:lnTo>
                    <a:lnTo>
                      <a:pt x="19" y="43"/>
                    </a:lnTo>
                    <a:lnTo>
                      <a:pt x="24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2430">
                <a:extLst>
                  <a:ext uri="{FF2B5EF4-FFF2-40B4-BE49-F238E27FC236}">
                    <a16:creationId xmlns:a16="http://schemas.microsoft.com/office/drawing/2014/main" id="{2AAF8CFC-BFFF-4EBA-A9DE-CE4164435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3644"/>
                <a:ext cx="256" cy="68"/>
              </a:xfrm>
              <a:custGeom>
                <a:avLst/>
                <a:gdLst>
                  <a:gd name="T0" fmla="*/ 256 w 256"/>
                  <a:gd name="T1" fmla="*/ 0 h 68"/>
                  <a:gd name="T2" fmla="*/ 237 w 256"/>
                  <a:gd name="T3" fmla="*/ 5 h 68"/>
                  <a:gd name="T4" fmla="*/ 217 w 256"/>
                  <a:gd name="T5" fmla="*/ 5 h 68"/>
                  <a:gd name="T6" fmla="*/ 203 w 256"/>
                  <a:gd name="T7" fmla="*/ 10 h 68"/>
                  <a:gd name="T8" fmla="*/ 189 w 256"/>
                  <a:gd name="T9" fmla="*/ 15 h 68"/>
                  <a:gd name="T10" fmla="*/ 169 w 256"/>
                  <a:gd name="T11" fmla="*/ 19 h 68"/>
                  <a:gd name="T12" fmla="*/ 155 w 256"/>
                  <a:gd name="T13" fmla="*/ 24 h 68"/>
                  <a:gd name="T14" fmla="*/ 140 w 256"/>
                  <a:gd name="T15" fmla="*/ 29 h 68"/>
                  <a:gd name="T16" fmla="*/ 126 w 256"/>
                  <a:gd name="T17" fmla="*/ 34 h 68"/>
                  <a:gd name="T18" fmla="*/ 111 w 256"/>
                  <a:gd name="T19" fmla="*/ 39 h 68"/>
                  <a:gd name="T20" fmla="*/ 97 w 256"/>
                  <a:gd name="T21" fmla="*/ 44 h 68"/>
                  <a:gd name="T22" fmla="*/ 77 w 256"/>
                  <a:gd name="T23" fmla="*/ 48 h 68"/>
                  <a:gd name="T24" fmla="*/ 63 w 256"/>
                  <a:gd name="T25" fmla="*/ 53 h 68"/>
                  <a:gd name="T26" fmla="*/ 48 w 256"/>
                  <a:gd name="T27" fmla="*/ 58 h 68"/>
                  <a:gd name="T28" fmla="*/ 34 w 256"/>
                  <a:gd name="T29" fmla="*/ 63 h 68"/>
                  <a:gd name="T30" fmla="*/ 15 w 256"/>
                  <a:gd name="T31" fmla="*/ 68 h 68"/>
                  <a:gd name="T32" fmla="*/ 0 w 256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6"/>
                  <a:gd name="T52" fmla="*/ 0 h 68"/>
                  <a:gd name="T53" fmla="*/ 256 w 25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6" h="68">
                    <a:moveTo>
                      <a:pt x="256" y="0"/>
                    </a:moveTo>
                    <a:lnTo>
                      <a:pt x="237" y="5"/>
                    </a:lnTo>
                    <a:lnTo>
                      <a:pt x="217" y="5"/>
                    </a:lnTo>
                    <a:lnTo>
                      <a:pt x="203" y="10"/>
                    </a:lnTo>
                    <a:lnTo>
                      <a:pt x="189" y="15"/>
                    </a:lnTo>
                    <a:lnTo>
                      <a:pt x="169" y="19"/>
                    </a:lnTo>
                    <a:lnTo>
                      <a:pt x="155" y="24"/>
                    </a:lnTo>
                    <a:lnTo>
                      <a:pt x="140" y="29"/>
                    </a:lnTo>
                    <a:lnTo>
                      <a:pt x="126" y="34"/>
                    </a:lnTo>
                    <a:lnTo>
                      <a:pt x="111" y="39"/>
                    </a:lnTo>
                    <a:lnTo>
                      <a:pt x="97" y="44"/>
                    </a:lnTo>
                    <a:lnTo>
                      <a:pt x="77" y="48"/>
                    </a:lnTo>
                    <a:lnTo>
                      <a:pt x="63" y="53"/>
                    </a:lnTo>
                    <a:lnTo>
                      <a:pt x="48" y="58"/>
                    </a:lnTo>
                    <a:lnTo>
                      <a:pt x="34" y="63"/>
                    </a:lnTo>
                    <a:lnTo>
                      <a:pt x="15" y="68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2431">
                <a:extLst>
                  <a:ext uri="{FF2B5EF4-FFF2-40B4-BE49-F238E27FC236}">
                    <a16:creationId xmlns:a16="http://schemas.microsoft.com/office/drawing/2014/main" id="{E10EDDD4-7555-4377-8815-FB76B1919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3707"/>
                <a:ext cx="125" cy="9"/>
              </a:xfrm>
              <a:custGeom>
                <a:avLst/>
                <a:gdLst>
                  <a:gd name="T0" fmla="*/ 125 w 125"/>
                  <a:gd name="T1" fmla="*/ 5 h 9"/>
                  <a:gd name="T2" fmla="*/ 116 w 125"/>
                  <a:gd name="T3" fmla="*/ 5 h 9"/>
                  <a:gd name="T4" fmla="*/ 111 w 125"/>
                  <a:gd name="T5" fmla="*/ 5 h 9"/>
                  <a:gd name="T6" fmla="*/ 101 w 125"/>
                  <a:gd name="T7" fmla="*/ 9 h 9"/>
                  <a:gd name="T8" fmla="*/ 91 w 125"/>
                  <a:gd name="T9" fmla="*/ 9 h 9"/>
                  <a:gd name="T10" fmla="*/ 87 w 125"/>
                  <a:gd name="T11" fmla="*/ 9 h 9"/>
                  <a:gd name="T12" fmla="*/ 77 w 125"/>
                  <a:gd name="T13" fmla="*/ 9 h 9"/>
                  <a:gd name="T14" fmla="*/ 72 w 125"/>
                  <a:gd name="T15" fmla="*/ 9 h 9"/>
                  <a:gd name="T16" fmla="*/ 62 w 125"/>
                  <a:gd name="T17" fmla="*/ 9 h 9"/>
                  <a:gd name="T18" fmla="*/ 53 w 125"/>
                  <a:gd name="T19" fmla="*/ 9 h 9"/>
                  <a:gd name="T20" fmla="*/ 48 w 125"/>
                  <a:gd name="T21" fmla="*/ 9 h 9"/>
                  <a:gd name="T22" fmla="*/ 38 w 125"/>
                  <a:gd name="T23" fmla="*/ 9 h 9"/>
                  <a:gd name="T24" fmla="*/ 29 w 125"/>
                  <a:gd name="T25" fmla="*/ 5 h 9"/>
                  <a:gd name="T26" fmla="*/ 24 w 125"/>
                  <a:gd name="T27" fmla="*/ 5 h 9"/>
                  <a:gd name="T28" fmla="*/ 14 w 125"/>
                  <a:gd name="T29" fmla="*/ 5 h 9"/>
                  <a:gd name="T30" fmla="*/ 9 w 125"/>
                  <a:gd name="T31" fmla="*/ 0 h 9"/>
                  <a:gd name="T32" fmla="*/ 0 w 125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5"/>
                  <a:gd name="T52" fmla="*/ 0 h 9"/>
                  <a:gd name="T53" fmla="*/ 125 w 125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5" h="9">
                    <a:moveTo>
                      <a:pt x="125" y="5"/>
                    </a:moveTo>
                    <a:lnTo>
                      <a:pt x="116" y="5"/>
                    </a:lnTo>
                    <a:lnTo>
                      <a:pt x="111" y="5"/>
                    </a:lnTo>
                    <a:lnTo>
                      <a:pt x="101" y="9"/>
                    </a:lnTo>
                    <a:lnTo>
                      <a:pt x="91" y="9"/>
                    </a:lnTo>
                    <a:lnTo>
                      <a:pt x="87" y="9"/>
                    </a:lnTo>
                    <a:lnTo>
                      <a:pt x="77" y="9"/>
                    </a:lnTo>
                    <a:lnTo>
                      <a:pt x="72" y="9"/>
                    </a:lnTo>
                    <a:lnTo>
                      <a:pt x="62" y="9"/>
                    </a:lnTo>
                    <a:lnTo>
                      <a:pt x="53" y="9"/>
                    </a:lnTo>
                    <a:lnTo>
                      <a:pt x="48" y="9"/>
                    </a:lnTo>
                    <a:lnTo>
                      <a:pt x="38" y="9"/>
                    </a:lnTo>
                    <a:lnTo>
                      <a:pt x="29" y="5"/>
                    </a:lnTo>
                    <a:lnTo>
                      <a:pt x="24" y="5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2432">
                <a:extLst>
                  <a:ext uri="{FF2B5EF4-FFF2-40B4-BE49-F238E27FC236}">
                    <a16:creationId xmlns:a16="http://schemas.microsoft.com/office/drawing/2014/main" id="{E63D69A2-8FF6-40A8-A940-363217B64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3678"/>
                <a:ext cx="24" cy="29"/>
              </a:xfrm>
              <a:custGeom>
                <a:avLst/>
                <a:gdLst>
                  <a:gd name="T0" fmla="*/ 24 w 24"/>
                  <a:gd name="T1" fmla="*/ 29 h 29"/>
                  <a:gd name="T2" fmla="*/ 19 w 24"/>
                  <a:gd name="T3" fmla="*/ 24 h 29"/>
                  <a:gd name="T4" fmla="*/ 19 w 24"/>
                  <a:gd name="T5" fmla="*/ 24 h 29"/>
                  <a:gd name="T6" fmla="*/ 19 w 24"/>
                  <a:gd name="T7" fmla="*/ 24 h 29"/>
                  <a:gd name="T8" fmla="*/ 14 w 24"/>
                  <a:gd name="T9" fmla="*/ 24 h 29"/>
                  <a:gd name="T10" fmla="*/ 14 w 24"/>
                  <a:gd name="T11" fmla="*/ 19 h 29"/>
                  <a:gd name="T12" fmla="*/ 9 w 24"/>
                  <a:gd name="T13" fmla="*/ 19 h 29"/>
                  <a:gd name="T14" fmla="*/ 9 w 24"/>
                  <a:gd name="T15" fmla="*/ 19 h 29"/>
                  <a:gd name="T16" fmla="*/ 9 w 24"/>
                  <a:gd name="T17" fmla="*/ 14 h 29"/>
                  <a:gd name="T18" fmla="*/ 9 w 24"/>
                  <a:gd name="T19" fmla="*/ 14 h 29"/>
                  <a:gd name="T20" fmla="*/ 4 w 24"/>
                  <a:gd name="T21" fmla="*/ 10 h 29"/>
                  <a:gd name="T22" fmla="*/ 4 w 24"/>
                  <a:gd name="T23" fmla="*/ 10 h 29"/>
                  <a:gd name="T24" fmla="*/ 4 w 24"/>
                  <a:gd name="T25" fmla="*/ 10 h 29"/>
                  <a:gd name="T26" fmla="*/ 0 w 24"/>
                  <a:gd name="T27" fmla="*/ 5 h 29"/>
                  <a:gd name="T28" fmla="*/ 0 w 24"/>
                  <a:gd name="T29" fmla="*/ 5 h 29"/>
                  <a:gd name="T30" fmla="*/ 0 w 24"/>
                  <a:gd name="T31" fmla="*/ 0 h 29"/>
                  <a:gd name="T32" fmla="*/ 0 w 2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9"/>
                  <a:gd name="T53" fmla="*/ 24 w 2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9">
                    <a:moveTo>
                      <a:pt x="24" y="29"/>
                    </a:moveTo>
                    <a:lnTo>
                      <a:pt x="19" y="24"/>
                    </a:lnTo>
                    <a:lnTo>
                      <a:pt x="14" y="24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9" y="14"/>
                    </a:lnTo>
                    <a:lnTo>
                      <a:pt x="4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2433">
                <a:extLst>
                  <a:ext uri="{FF2B5EF4-FFF2-40B4-BE49-F238E27FC236}">
                    <a16:creationId xmlns:a16="http://schemas.microsoft.com/office/drawing/2014/main" id="{B9223DE5-677C-4B08-A286-201F3A6D9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3630"/>
                <a:ext cx="38" cy="48"/>
              </a:xfrm>
              <a:custGeom>
                <a:avLst/>
                <a:gdLst>
                  <a:gd name="T0" fmla="*/ 0 w 38"/>
                  <a:gd name="T1" fmla="*/ 48 h 48"/>
                  <a:gd name="T2" fmla="*/ 0 w 38"/>
                  <a:gd name="T3" fmla="*/ 43 h 48"/>
                  <a:gd name="T4" fmla="*/ 0 w 38"/>
                  <a:gd name="T5" fmla="*/ 38 h 48"/>
                  <a:gd name="T6" fmla="*/ 0 w 38"/>
                  <a:gd name="T7" fmla="*/ 33 h 48"/>
                  <a:gd name="T8" fmla="*/ 0 w 38"/>
                  <a:gd name="T9" fmla="*/ 33 h 48"/>
                  <a:gd name="T10" fmla="*/ 4 w 38"/>
                  <a:gd name="T11" fmla="*/ 29 h 48"/>
                  <a:gd name="T12" fmla="*/ 4 w 38"/>
                  <a:gd name="T13" fmla="*/ 24 h 48"/>
                  <a:gd name="T14" fmla="*/ 9 w 38"/>
                  <a:gd name="T15" fmla="*/ 19 h 48"/>
                  <a:gd name="T16" fmla="*/ 9 w 38"/>
                  <a:gd name="T17" fmla="*/ 19 h 48"/>
                  <a:gd name="T18" fmla="*/ 14 w 38"/>
                  <a:gd name="T19" fmla="*/ 14 h 48"/>
                  <a:gd name="T20" fmla="*/ 19 w 38"/>
                  <a:gd name="T21" fmla="*/ 14 h 48"/>
                  <a:gd name="T22" fmla="*/ 19 w 38"/>
                  <a:gd name="T23" fmla="*/ 9 h 48"/>
                  <a:gd name="T24" fmla="*/ 24 w 38"/>
                  <a:gd name="T25" fmla="*/ 9 h 48"/>
                  <a:gd name="T26" fmla="*/ 29 w 38"/>
                  <a:gd name="T27" fmla="*/ 4 h 48"/>
                  <a:gd name="T28" fmla="*/ 29 w 38"/>
                  <a:gd name="T29" fmla="*/ 0 h 48"/>
                  <a:gd name="T30" fmla="*/ 33 w 38"/>
                  <a:gd name="T31" fmla="*/ 0 h 48"/>
                  <a:gd name="T32" fmla="*/ 38 w 38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8"/>
                  <a:gd name="T53" fmla="*/ 38 w 3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8">
                    <a:moveTo>
                      <a:pt x="0" y="48"/>
                    </a:moveTo>
                    <a:lnTo>
                      <a:pt x="0" y="43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4" y="29"/>
                    </a:lnTo>
                    <a:lnTo>
                      <a:pt x="4" y="24"/>
                    </a:lnTo>
                    <a:lnTo>
                      <a:pt x="9" y="19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4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2434">
                <a:extLst>
                  <a:ext uri="{FF2B5EF4-FFF2-40B4-BE49-F238E27FC236}">
                    <a16:creationId xmlns:a16="http://schemas.microsoft.com/office/drawing/2014/main" id="{C2B6C3CA-BFC9-489A-9824-0B3317E4D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3596"/>
                <a:ext cx="111" cy="34"/>
              </a:xfrm>
              <a:custGeom>
                <a:avLst/>
                <a:gdLst>
                  <a:gd name="T0" fmla="*/ 0 w 111"/>
                  <a:gd name="T1" fmla="*/ 34 h 34"/>
                  <a:gd name="T2" fmla="*/ 5 w 111"/>
                  <a:gd name="T3" fmla="*/ 29 h 34"/>
                  <a:gd name="T4" fmla="*/ 15 w 111"/>
                  <a:gd name="T5" fmla="*/ 29 h 34"/>
                  <a:gd name="T6" fmla="*/ 19 w 111"/>
                  <a:gd name="T7" fmla="*/ 29 h 34"/>
                  <a:gd name="T8" fmla="*/ 29 w 111"/>
                  <a:gd name="T9" fmla="*/ 24 h 34"/>
                  <a:gd name="T10" fmla="*/ 34 w 111"/>
                  <a:gd name="T11" fmla="*/ 24 h 34"/>
                  <a:gd name="T12" fmla="*/ 44 w 111"/>
                  <a:gd name="T13" fmla="*/ 24 h 34"/>
                  <a:gd name="T14" fmla="*/ 53 w 111"/>
                  <a:gd name="T15" fmla="*/ 24 h 34"/>
                  <a:gd name="T16" fmla="*/ 58 w 111"/>
                  <a:gd name="T17" fmla="*/ 24 h 34"/>
                  <a:gd name="T18" fmla="*/ 68 w 111"/>
                  <a:gd name="T19" fmla="*/ 19 h 34"/>
                  <a:gd name="T20" fmla="*/ 73 w 111"/>
                  <a:gd name="T21" fmla="*/ 19 h 34"/>
                  <a:gd name="T22" fmla="*/ 82 w 111"/>
                  <a:gd name="T23" fmla="*/ 19 h 34"/>
                  <a:gd name="T24" fmla="*/ 87 w 111"/>
                  <a:gd name="T25" fmla="*/ 14 h 34"/>
                  <a:gd name="T26" fmla="*/ 92 w 111"/>
                  <a:gd name="T27" fmla="*/ 9 h 34"/>
                  <a:gd name="T28" fmla="*/ 102 w 111"/>
                  <a:gd name="T29" fmla="*/ 9 h 34"/>
                  <a:gd name="T30" fmla="*/ 106 w 111"/>
                  <a:gd name="T31" fmla="*/ 5 h 34"/>
                  <a:gd name="T32" fmla="*/ 111 w 11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1"/>
                  <a:gd name="T52" fmla="*/ 0 h 34"/>
                  <a:gd name="T53" fmla="*/ 111 w 11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1" h="34">
                    <a:moveTo>
                      <a:pt x="0" y="34"/>
                    </a:moveTo>
                    <a:lnTo>
                      <a:pt x="5" y="29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9" y="24"/>
                    </a:lnTo>
                    <a:lnTo>
                      <a:pt x="34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58" y="24"/>
                    </a:lnTo>
                    <a:lnTo>
                      <a:pt x="68" y="19"/>
                    </a:lnTo>
                    <a:lnTo>
                      <a:pt x="73" y="19"/>
                    </a:lnTo>
                    <a:lnTo>
                      <a:pt x="82" y="19"/>
                    </a:lnTo>
                    <a:lnTo>
                      <a:pt x="87" y="14"/>
                    </a:lnTo>
                    <a:lnTo>
                      <a:pt x="92" y="9"/>
                    </a:lnTo>
                    <a:lnTo>
                      <a:pt x="102" y="9"/>
                    </a:lnTo>
                    <a:lnTo>
                      <a:pt x="106" y="5"/>
                    </a:lnTo>
                    <a:lnTo>
                      <a:pt x="1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2435">
                <a:extLst>
                  <a:ext uri="{FF2B5EF4-FFF2-40B4-BE49-F238E27FC236}">
                    <a16:creationId xmlns:a16="http://schemas.microsoft.com/office/drawing/2014/main" id="{15D9D234-F257-4879-AB27-98E7017B6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3596"/>
                <a:ext cx="58" cy="38"/>
              </a:xfrm>
              <a:custGeom>
                <a:avLst/>
                <a:gdLst>
                  <a:gd name="T0" fmla="*/ 0 w 58"/>
                  <a:gd name="T1" fmla="*/ 0 h 38"/>
                  <a:gd name="T2" fmla="*/ 0 w 58"/>
                  <a:gd name="T3" fmla="*/ 0 h 38"/>
                  <a:gd name="T4" fmla="*/ 5 w 58"/>
                  <a:gd name="T5" fmla="*/ 5 h 38"/>
                  <a:gd name="T6" fmla="*/ 5 w 58"/>
                  <a:gd name="T7" fmla="*/ 9 h 38"/>
                  <a:gd name="T8" fmla="*/ 10 w 58"/>
                  <a:gd name="T9" fmla="*/ 14 h 38"/>
                  <a:gd name="T10" fmla="*/ 10 w 58"/>
                  <a:gd name="T11" fmla="*/ 14 h 38"/>
                  <a:gd name="T12" fmla="*/ 15 w 58"/>
                  <a:gd name="T13" fmla="*/ 19 h 38"/>
                  <a:gd name="T14" fmla="*/ 20 w 58"/>
                  <a:gd name="T15" fmla="*/ 19 h 38"/>
                  <a:gd name="T16" fmla="*/ 24 w 58"/>
                  <a:gd name="T17" fmla="*/ 24 h 38"/>
                  <a:gd name="T18" fmla="*/ 29 w 58"/>
                  <a:gd name="T19" fmla="*/ 24 h 38"/>
                  <a:gd name="T20" fmla="*/ 29 w 58"/>
                  <a:gd name="T21" fmla="*/ 29 h 38"/>
                  <a:gd name="T22" fmla="*/ 34 w 58"/>
                  <a:gd name="T23" fmla="*/ 29 h 38"/>
                  <a:gd name="T24" fmla="*/ 39 w 58"/>
                  <a:gd name="T25" fmla="*/ 29 h 38"/>
                  <a:gd name="T26" fmla="*/ 44 w 58"/>
                  <a:gd name="T27" fmla="*/ 34 h 38"/>
                  <a:gd name="T28" fmla="*/ 48 w 58"/>
                  <a:gd name="T29" fmla="*/ 34 h 38"/>
                  <a:gd name="T30" fmla="*/ 53 w 58"/>
                  <a:gd name="T31" fmla="*/ 34 h 38"/>
                  <a:gd name="T32" fmla="*/ 58 w 58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38"/>
                  <a:gd name="T53" fmla="*/ 58 w 5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38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10" y="14"/>
                    </a:lnTo>
                    <a:lnTo>
                      <a:pt x="15" y="19"/>
                    </a:lnTo>
                    <a:lnTo>
                      <a:pt x="20" y="19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29"/>
                    </a:lnTo>
                    <a:lnTo>
                      <a:pt x="34" y="29"/>
                    </a:lnTo>
                    <a:lnTo>
                      <a:pt x="39" y="29"/>
                    </a:lnTo>
                    <a:lnTo>
                      <a:pt x="44" y="34"/>
                    </a:lnTo>
                    <a:lnTo>
                      <a:pt x="48" y="34"/>
                    </a:lnTo>
                    <a:lnTo>
                      <a:pt x="53" y="34"/>
                    </a:lnTo>
                    <a:lnTo>
                      <a:pt x="58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2436">
                <a:extLst>
                  <a:ext uri="{FF2B5EF4-FFF2-40B4-BE49-F238E27FC236}">
                    <a16:creationId xmlns:a16="http://schemas.microsoft.com/office/drawing/2014/main" id="{6529AAC4-B28C-433C-AB20-4838A953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605"/>
                <a:ext cx="338" cy="145"/>
              </a:xfrm>
              <a:custGeom>
                <a:avLst/>
                <a:gdLst>
                  <a:gd name="T0" fmla="*/ 53 w 338"/>
                  <a:gd name="T1" fmla="*/ 25 h 145"/>
                  <a:gd name="T2" fmla="*/ 92 w 338"/>
                  <a:gd name="T3" fmla="*/ 49 h 145"/>
                  <a:gd name="T4" fmla="*/ 140 w 338"/>
                  <a:gd name="T5" fmla="*/ 68 h 145"/>
                  <a:gd name="T6" fmla="*/ 184 w 338"/>
                  <a:gd name="T7" fmla="*/ 78 h 145"/>
                  <a:gd name="T8" fmla="*/ 232 w 338"/>
                  <a:gd name="T9" fmla="*/ 78 h 145"/>
                  <a:gd name="T10" fmla="*/ 266 w 338"/>
                  <a:gd name="T11" fmla="*/ 63 h 145"/>
                  <a:gd name="T12" fmla="*/ 280 w 338"/>
                  <a:gd name="T13" fmla="*/ 58 h 145"/>
                  <a:gd name="T14" fmla="*/ 299 w 338"/>
                  <a:gd name="T15" fmla="*/ 49 h 145"/>
                  <a:gd name="T16" fmla="*/ 314 w 338"/>
                  <a:gd name="T17" fmla="*/ 39 h 145"/>
                  <a:gd name="T18" fmla="*/ 324 w 338"/>
                  <a:gd name="T19" fmla="*/ 25 h 145"/>
                  <a:gd name="T20" fmla="*/ 333 w 338"/>
                  <a:gd name="T21" fmla="*/ 10 h 145"/>
                  <a:gd name="T22" fmla="*/ 338 w 338"/>
                  <a:gd name="T23" fmla="*/ 25 h 145"/>
                  <a:gd name="T24" fmla="*/ 338 w 338"/>
                  <a:gd name="T25" fmla="*/ 34 h 145"/>
                  <a:gd name="T26" fmla="*/ 338 w 338"/>
                  <a:gd name="T27" fmla="*/ 49 h 145"/>
                  <a:gd name="T28" fmla="*/ 338 w 338"/>
                  <a:gd name="T29" fmla="*/ 63 h 145"/>
                  <a:gd name="T30" fmla="*/ 338 w 338"/>
                  <a:gd name="T31" fmla="*/ 78 h 145"/>
                  <a:gd name="T32" fmla="*/ 324 w 338"/>
                  <a:gd name="T33" fmla="*/ 97 h 145"/>
                  <a:gd name="T34" fmla="*/ 299 w 338"/>
                  <a:gd name="T35" fmla="*/ 111 h 145"/>
                  <a:gd name="T36" fmla="*/ 275 w 338"/>
                  <a:gd name="T37" fmla="*/ 121 h 145"/>
                  <a:gd name="T38" fmla="*/ 246 w 338"/>
                  <a:gd name="T39" fmla="*/ 131 h 145"/>
                  <a:gd name="T40" fmla="*/ 217 w 338"/>
                  <a:gd name="T41" fmla="*/ 140 h 145"/>
                  <a:gd name="T42" fmla="*/ 193 w 338"/>
                  <a:gd name="T43" fmla="*/ 140 h 145"/>
                  <a:gd name="T44" fmla="*/ 169 w 338"/>
                  <a:gd name="T45" fmla="*/ 136 h 145"/>
                  <a:gd name="T46" fmla="*/ 145 w 338"/>
                  <a:gd name="T47" fmla="*/ 126 h 145"/>
                  <a:gd name="T48" fmla="*/ 121 w 338"/>
                  <a:gd name="T49" fmla="*/ 116 h 145"/>
                  <a:gd name="T50" fmla="*/ 101 w 338"/>
                  <a:gd name="T51" fmla="*/ 107 h 145"/>
                  <a:gd name="T52" fmla="*/ 77 w 338"/>
                  <a:gd name="T53" fmla="*/ 97 h 145"/>
                  <a:gd name="T54" fmla="*/ 63 w 338"/>
                  <a:gd name="T55" fmla="*/ 83 h 145"/>
                  <a:gd name="T56" fmla="*/ 48 w 338"/>
                  <a:gd name="T57" fmla="*/ 73 h 145"/>
                  <a:gd name="T58" fmla="*/ 34 w 338"/>
                  <a:gd name="T59" fmla="*/ 63 h 145"/>
                  <a:gd name="T60" fmla="*/ 24 w 338"/>
                  <a:gd name="T61" fmla="*/ 54 h 145"/>
                  <a:gd name="T62" fmla="*/ 10 w 338"/>
                  <a:gd name="T63" fmla="*/ 34 h 145"/>
                  <a:gd name="T64" fmla="*/ 5 w 338"/>
                  <a:gd name="T65" fmla="*/ 29 h 145"/>
                  <a:gd name="T66" fmla="*/ 5 w 338"/>
                  <a:gd name="T67" fmla="*/ 29 h 145"/>
                  <a:gd name="T68" fmla="*/ 5 w 338"/>
                  <a:gd name="T69" fmla="*/ 29 h 145"/>
                  <a:gd name="T70" fmla="*/ 5 w 338"/>
                  <a:gd name="T71" fmla="*/ 25 h 145"/>
                  <a:gd name="T72" fmla="*/ 0 w 338"/>
                  <a:gd name="T73" fmla="*/ 25 h 145"/>
                  <a:gd name="T74" fmla="*/ 0 w 338"/>
                  <a:gd name="T75" fmla="*/ 20 h 145"/>
                  <a:gd name="T76" fmla="*/ 5 w 338"/>
                  <a:gd name="T77" fmla="*/ 10 h 145"/>
                  <a:gd name="T78" fmla="*/ 10 w 338"/>
                  <a:gd name="T79" fmla="*/ 5 h 145"/>
                  <a:gd name="T80" fmla="*/ 15 w 338"/>
                  <a:gd name="T81" fmla="*/ 0 h 145"/>
                  <a:gd name="T82" fmla="*/ 19 w 338"/>
                  <a:gd name="T83" fmla="*/ 0 h 145"/>
                  <a:gd name="T84" fmla="*/ 24 w 338"/>
                  <a:gd name="T85" fmla="*/ 10 h 1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8"/>
                  <a:gd name="T130" fmla="*/ 0 h 145"/>
                  <a:gd name="T131" fmla="*/ 338 w 338"/>
                  <a:gd name="T132" fmla="*/ 145 h 1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8" h="145">
                    <a:moveTo>
                      <a:pt x="24" y="10"/>
                    </a:moveTo>
                    <a:lnTo>
                      <a:pt x="39" y="20"/>
                    </a:lnTo>
                    <a:lnTo>
                      <a:pt x="53" y="25"/>
                    </a:lnTo>
                    <a:lnTo>
                      <a:pt x="63" y="34"/>
                    </a:lnTo>
                    <a:lnTo>
                      <a:pt x="77" y="44"/>
                    </a:lnTo>
                    <a:lnTo>
                      <a:pt x="92" y="49"/>
                    </a:lnTo>
                    <a:lnTo>
                      <a:pt x="106" y="54"/>
                    </a:lnTo>
                    <a:lnTo>
                      <a:pt x="126" y="63"/>
                    </a:lnTo>
                    <a:lnTo>
                      <a:pt x="140" y="68"/>
                    </a:lnTo>
                    <a:lnTo>
                      <a:pt x="155" y="73"/>
                    </a:lnTo>
                    <a:lnTo>
                      <a:pt x="169" y="78"/>
                    </a:lnTo>
                    <a:lnTo>
                      <a:pt x="184" y="78"/>
                    </a:lnTo>
                    <a:lnTo>
                      <a:pt x="198" y="78"/>
                    </a:lnTo>
                    <a:lnTo>
                      <a:pt x="217" y="78"/>
                    </a:lnTo>
                    <a:lnTo>
                      <a:pt x="232" y="78"/>
                    </a:lnTo>
                    <a:lnTo>
                      <a:pt x="246" y="73"/>
                    </a:lnTo>
                    <a:lnTo>
                      <a:pt x="261" y="68"/>
                    </a:lnTo>
                    <a:lnTo>
                      <a:pt x="266" y="63"/>
                    </a:lnTo>
                    <a:lnTo>
                      <a:pt x="270" y="63"/>
                    </a:lnTo>
                    <a:lnTo>
                      <a:pt x="275" y="58"/>
                    </a:lnTo>
                    <a:lnTo>
                      <a:pt x="280" y="58"/>
                    </a:lnTo>
                    <a:lnTo>
                      <a:pt x="290" y="54"/>
                    </a:lnTo>
                    <a:lnTo>
                      <a:pt x="295" y="49"/>
                    </a:lnTo>
                    <a:lnTo>
                      <a:pt x="299" y="49"/>
                    </a:lnTo>
                    <a:lnTo>
                      <a:pt x="304" y="44"/>
                    </a:lnTo>
                    <a:lnTo>
                      <a:pt x="309" y="44"/>
                    </a:lnTo>
                    <a:lnTo>
                      <a:pt x="314" y="39"/>
                    </a:lnTo>
                    <a:lnTo>
                      <a:pt x="314" y="34"/>
                    </a:lnTo>
                    <a:lnTo>
                      <a:pt x="319" y="29"/>
                    </a:lnTo>
                    <a:lnTo>
                      <a:pt x="324" y="25"/>
                    </a:lnTo>
                    <a:lnTo>
                      <a:pt x="328" y="20"/>
                    </a:lnTo>
                    <a:lnTo>
                      <a:pt x="328" y="15"/>
                    </a:lnTo>
                    <a:lnTo>
                      <a:pt x="333" y="10"/>
                    </a:lnTo>
                    <a:lnTo>
                      <a:pt x="333" y="15"/>
                    </a:lnTo>
                    <a:lnTo>
                      <a:pt x="333" y="20"/>
                    </a:lnTo>
                    <a:lnTo>
                      <a:pt x="338" y="25"/>
                    </a:lnTo>
                    <a:lnTo>
                      <a:pt x="338" y="29"/>
                    </a:lnTo>
                    <a:lnTo>
                      <a:pt x="338" y="34"/>
                    </a:lnTo>
                    <a:lnTo>
                      <a:pt x="338" y="39"/>
                    </a:lnTo>
                    <a:lnTo>
                      <a:pt x="338" y="44"/>
                    </a:lnTo>
                    <a:lnTo>
                      <a:pt x="338" y="49"/>
                    </a:lnTo>
                    <a:lnTo>
                      <a:pt x="338" y="54"/>
                    </a:lnTo>
                    <a:lnTo>
                      <a:pt x="338" y="58"/>
                    </a:lnTo>
                    <a:lnTo>
                      <a:pt x="338" y="63"/>
                    </a:lnTo>
                    <a:lnTo>
                      <a:pt x="338" y="68"/>
                    </a:lnTo>
                    <a:lnTo>
                      <a:pt x="338" y="73"/>
                    </a:lnTo>
                    <a:lnTo>
                      <a:pt x="338" y="78"/>
                    </a:lnTo>
                    <a:lnTo>
                      <a:pt x="338" y="83"/>
                    </a:lnTo>
                    <a:lnTo>
                      <a:pt x="328" y="87"/>
                    </a:lnTo>
                    <a:lnTo>
                      <a:pt x="324" y="97"/>
                    </a:lnTo>
                    <a:lnTo>
                      <a:pt x="314" y="102"/>
                    </a:lnTo>
                    <a:lnTo>
                      <a:pt x="309" y="107"/>
                    </a:lnTo>
                    <a:lnTo>
                      <a:pt x="299" y="111"/>
                    </a:lnTo>
                    <a:lnTo>
                      <a:pt x="290" y="116"/>
                    </a:lnTo>
                    <a:lnTo>
                      <a:pt x="285" y="121"/>
                    </a:lnTo>
                    <a:lnTo>
                      <a:pt x="275" y="121"/>
                    </a:lnTo>
                    <a:lnTo>
                      <a:pt x="266" y="126"/>
                    </a:lnTo>
                    <a:lnTo>
                      <a:pt x="256" y="131"/>
                    </a:lnTo>
                    <a:lnTo>
                      <a:pt x="246" y="131"/>
                    </a:lnTo>
                    <a:lnTo>
                      <a:pt x="237" y="136"/>
                    </a:lnTo>
                    <a:lnTo>
                      <a:pt x="227" y="136"/>
                    </a:lnTo>
                    <a:lnTo>
                      <a:pt x="217" y="140"/>
                    </a:lnTo>
                    <a:lnTo>
                      <a:pt x="208" y="140"/>
                    </a:lnTo>
                    <a:lnTo>
                      <a:pt x="203" y="145"/>
                    </a:lnTo>
                    <a:lnTo>
                      <a:pt x="193" y="140"/>
                    </a:lnTo>
                    <a:lnTo>
                      <a:pt x="184" y="140"/>
                    </a:lnTo>
                    <a:lnTo>
                      <a:pt x="179" y="136"/>
                    </a:lnTo>
                    <a:lnTo>
                      <a:pt x="169" y="136"/>
                    </a:lnTo>
                    <a:lnTo>
                      <a:pt x="159" y="131"/>
                    </a:lnTo>
                    <a:lnTo>
                      <a:pt x="155" y="131"/>
                    </a:lnTo>
                    <a:lnTo>
                      <a:pt x="145" y="126"/>
                    </a:lnTo>
                    <a:lnTo>
                      <a:pt x="135" y="121"/>
                    </a:lnTo>
                    <a:lnTo>
                      <a:pt x="130" y="121"/>
                    </a:lnTo>
                    <a:lnTo>
                      <a:pt x="121" y="116"/>
                    </a:lnTo>
                    <a:lnTo>
                      <a:pt x="116" y="111"/>
                    </a:lnTo>
                    <a:lnTo>
                      <a:pt x="106" y="111"/>
                    </a:lnTo>
                    <a:lnTo>
                      <a:pt x="101" y="107"/>
                    </a:lnTo>
                    <a:lnTo>
                      <a:pt x="92" y="102"/>
                    </a:lnTo>
                    <a:lnTo>
                      <a:pt x="87" y="97"/>
                    </a:lnTo>
                    <a:lnTo>
                      <a:pt x="77" y="97"/>
                    </a:lnTo>
                    <a:lnTo>
                      <a:pt x="72" y="92"/>
                    </a:lnTo>
                    <a:lnTo>
                      <a:pt x="68" y="87"/>
                    </a:lnTo>
                    <a:lnTo>
                      <a:pt x="63" y="83"/>
                    </a:lnTo>
                    <a:lnTo>
                      <a:pt x="58" y="83"/>
                    </a:lnTo>
                    <a:lnTo>
                      <a:pt x="53" y="78"/>
                    </a:lnTo>
                    <a:lnTo>
                      <a:pt x="48" y="73"/>
                    </a:lnTo>
                    <a:lnTo>
                      <a:pt x="44" y="73"/>
                    </a:lnTo>
                    <a:lnTo>
                      <a:pt x="39" y="68"/>
                    </a:lnTo>
                    <a:lnTo>
                      <a:pt x="34" y="63"/>
                    </a:lnTo>
                    <a:lnTo>
                      <a:pt x="29" y="58"/>
                    </a:lnTo>
                    <a:lnTo>
                      <a:pt x="24" y="54"/>
                    </a:lnTo>
                    <a:lnTo>
                      <a:pt x="19" y="49"/>
                    </a:lnTo>
                    <a:lnTo>
                      <a:pt x="15" y="4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5" y="29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5" y="10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A9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2437">
                <a:extLst>
                  <a:ext uri="{FF2B5EF4-FFF2-40B4-BE49-F238E27FC236}">
                    <a16:creationId xmlns:a16="http://schemas.microsoft.com/office/drawing/2014/main" id="{A42FB7DE-A616-403D-B082-D067FEBAA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" y="3615"/>
                <a:ext cx="237" cy="68"/>
              </a:xfrm>
              <a:custGeom>
                <a:avLst/>
                <a:gdLst>
                  <a:gd name="T0" fmla="*/ 0 w 237"/>
                  <a:gd name="T1" fmla="*/ 0 h 68"/>
                  <a:gd name="T2" fmla="*/ 15 w 237"/>
                  <a:gd name="T3" fmla="*/ 10 h 68"/>
                  <a:gd name="T4" fmla="*/ 29 w 237"/>
                  <a:gd name="T5" fmla="*/ 15 h 68"/>
                  <a:gd name="T6" fmla="*/ 39 w 237"/>
                  <a:gd name="T7" fmla="*/ 24 h 68"/>
                  <a:gd name="T8" fmla="*/ 53 w 237"/>
                  <a:gd name="T9" fmla="*/ 34 h 68"/>
                  <a:gd name="T10" fmla="*/ 68 w 237"/>
                  <a:gd name="T11" fmla="*/ 39 h 68"/>
                  <a:gd name="T12" fmla="*/ 82 w 237"/>
                  <a:gd name="T13" fmla="*/ 44 h 68"/>
                  <a:gd name="T14" fmla="*/ 102 w 237"/>
                  <a:gd name="T15" fmla="*/ 53 h 68"/>
                  <a:gd name="T16" fmla="*/ 116 w 237"/>
                  <a:gd name="T17" fmla="*/ 58 h 68"/>
                  <a:gd name="T18" fmla="*/ 131 w 237"/>
                  <a:gd name="T19" fmla="*/ 63 h 68"/>
                  <a:gd name="T20" fmla="*/ 145 w 237"/>
                  <a:gd name="T21" fmla="*/ 68 h 68"/>
                  <a:gd name="T22" fmla="*/ 160 w 237"/>
                  <a:gd name="T23" fmla="*/ 68 h 68"/>
                  <a:gd name="T24" fmla="*/ 174 w 237"/>
                  <a:gd name="T25" fmla="*/ 68 h 68"/>
                  <a:gd name="T26" fmla="*/ 193 w 237"/>
                  <a:gd name="T27" fmla="*/ 68 h 68"/>
                  <a:gd name="T28" fmla="*/ 208 w 237"/>
                  <a:gd name="T29" fmla="*/ 68 h 68"/>
                  <a:gd name="T30" fmla="*/ 222 w 237"/>
                  <a:gd name="T31" fmla="*/ 63 h 68"/>
                  <a:gd name="T32" fmla="*/ 237 w 237"/>
                  <a:gd name="T33" fmla="*/ 5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7"/>
                  <a:gd name="T52" fmla="*/ 0 h 68"/>
                  <a:gd name="T53" fmla="*/ 237 w 237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7" h="68">
                    <a:moveTo>
                      <a:pt x="0" y="0"/>
                    </a:moveTo>
                    <a:lnTo>
                      <a:pt x="15" y="10"/>
                    </a:lnTo>
                    <a:lnTo>
                      <a:pt x="29" y="15"/>
                    </a:lnTo>
                    <a:lnTo>
                      <a:pt x="39" y="24"/>
                    </a:lnTo>
                    <a:lnTo>
                      <a:pt x="53" y="34"/>
                    </a:lnTo>
                    <a:lnTo>
                      <a:pt x="68" y="39"/>
                    </a:lnTo>
                    <a:lnTo>
                      <a:pt x="82" y="44"/>
                    </a:lnTo>
                    <a:lnTo>
                      <a:pt x="102" y="53"/>
                    </a:lnTo>
                    <a:lnTo>
                      <a:pt x="116" y="58"/>
                    </a:lnTo>
                    <a:lnTo>
                      <a:pt x="131" y="63"/>
                    </a:lnTo>
                    <a:lnTo>
                      <a:pt x="145" y="68"/>
                    </a:lnTo>
                    <a:lnTo>
                      <a:pt x="160" y="68"/>
                    </a:lnTo>
                    <a:lnTo>
                      <a:pt x="174" y="68"/>
                    </a:lnTo>
                    <a:lnTo>
                      <a:pt x="193" y="68"/>
                    </a:lnTo>
                    <a:lnTo>
                      <a:pt x="208" y="68"/>
                    </a:lnTo>
                    <a:lnTo>
                      <a:pt x="222" y="63"/>
                    </a:lnTo>
                    <a:lnTo>
                      <a:pt x="237" y="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2438">
                <a:extLst>
                  <a:ext uri="{FF2B5EF4-FFF2-40B4-BE49-F238E27FC236}">
                    <a16:creationId xmlns:a16="http://schemas.microsoft.com/office/drawing/2014/main" id="{6A343B5F-0279-483E-AB89-12037AF7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615"/>
                <a:ext cx="72" cy="58"/>
              </a:xfrm>
              <a:custGeom>
                <a:avLst/>
                <a:gdLst>
                  <a:gd name="T0" fmla="*/ 0 w 72"/>
                  <a:gd name="T1" fmla="*/ 58 h 58"/>
                  <a:gd name="T2" fmla="*/ 5 w 72"/>
                  <a:gd name="T3" fmla="*/ 53 h 58"/>
                  <a:gd name="T4" fmla="*/ 9 w 72"/>
                  <a:gd name="T5" fmla="*/ 53 h 58"/>
                  <a:gd name="T6" fmla="*/ 14 w 72"/>
                  <a:gd name="T7" fmla="*/ 48 h 58"/>
                  <a:gd name="T8" fmla="*/ 19 w 72"/>
                  <a:gd name="T9" fmla="*/ 48 h 58"/>
                  <a:gd name="T10" fmla="*/ 29 w 72"/>
                  <a:gd name="T11" fmla="*/ 44 h 58"/>
                  <a:gd name="T12" fmla="*/ 34 w 72"/>
                  <a:gd name="T13" fmla="*/ 39 h 58"/>
                  <a:gd name="T14" fmla="*/ 38 w 72"/>
                  <a:gd name="T15" fmla="*/ 39 h 58"/>
                  <a:gd name="T16" fmla="*/ 43 w 72"/>
                  <a:gd name="T17" fmla="*/ 34 h 58"/>
                  <a:gd name="T18" fmla="*/ 48 w 72"/>
                  <a:gd name="T19" fmla="*/ 34 h 58"/>
                  <a:gd name="T20" fmla="*/ 53 w 72"/>
                  <a:gd name="T21" fmla="*/ 29 h 58"/>
                  <a:gd name="T22" fmla="*/ 53 w 72"/>
                  <a:gd name="T23" fmla="*/ 24 h 58"/>
                  <a:gd name="T24" fmla="*/ 58 w 72"/>
                  <a:gd name="T25" fmla="*/ 19 h 58"/>
                  <a:gd name="T26" fmla="*/ 63 w 72"/>
                  <a:gd name="T27" fmla="*/ 15 h 58"/>
                  <a:gd name="T28" fmla="*/ 67 w 72"/>
                  <a:gd name="T29" fmla="*/ 10 h 58"/>
                  <a:gd name="T30" fmla="*/ 67 w 72"/>
                  <a:gd name="T31" fmla="*/ 5 h 58"/>
                  <a:gd name="T32" fmla="*/ 72 w 72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58"/>
                  <a:gd name="T53" fmla="*/ 72 w 72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58">
                    <a:moveTo>
                      <a:pt x="0" y="58"/>
                    </a:moveTo>
                    <a:lnTo>
                      <a:pt x="5" y="53"/>
                    </a:lnTo>
                    <a:lnTo>
                      <a:pt x="9" y="53"/>
                    </a:lnTo>
                    <a:lnTo>
                      <a:pt x="14" y="48"/>
                    </a:lnTo>
                    <a:lnTo>
                      <a:pt x="19" y="48"/>
                    </a:lnTo>
                    <a:lnTo>
                      <a:pt x="29" y="44"/>
                    </a:lnTo>
                    <a:lnTo>
                      <a:pt x="34" y="39"/>
                    </a:lnTo>
                    <a:lnTo>
                      <a:pt x="38" y="39"/>
                    </a:lnTo>
                    <a:lnTo>
                      <a:pt x="43" y="34"/>
                    </a:lnTo>
                    <a:lnTo>
                      <a:pt x="48" y="34"/>
                    </a:lnTo>
                    <a:lnTo>
                      <a:pt x="53" y="29"/>
                    </a:lnTo>
                    <a:lnTo>
                      <a:pt x="53" y="24"/>
                    </a:lnTo>
                    <a:lnTo>
                      <a:pt x="58" y="19"/>
                    </a:lnTo>
                    <a:lnTo>
                      <a:pt x="63" y="15"/>
                    </a:lnTo>
                    <a:lnTo>
                      <a:pt x="67" y="10"/>
                    </a:lnTo>
                    <a:lnTo>
                      <a:pt x="67" y="5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2439">
                <a:extLst>
                  <a:ext uri="{FF2B5EF4-FFF2-40B4-BE49-F238E27FC236}">
                    <a16:creationId xmlns:a16="http://schemas.microsoft.com/office/drawing/2014/main" id="{3DF7AEFA-5654-42A9-96EA-9C08162E0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615"/>
                <a:ext cx="5" cy="73"/>
              </a:xfrm>
              <a:custGeom>
                <a:avLst/>
                <a:gdLst>
                  <a:gd name="T0" fmla="*/ 0 w 5"/>
                  <a:gd name="T1" fmla="*/ 0 h 73"/>
                  <a:gd name="T2" fmla="*/ 0 w 5"/>
                  <a:gd name="T3" fmla="*/ 5 h 73"/>
                  <a:gd name="T4" fmla="*/ 0 w 5"/>
                  <a:gd name="T5" fmla="*/ 10 h 73"/>
                  <a:gd name="T6" fmla="*/ 5 w 5"/>
                  <a:gd name="T7" fmla="*/ 15 h 73"/>
                  <a:gd name="T8" fmla="*/ 5 w 5"/>
                  <a:gd name="T9" fmla="*/ 19 h 73"/>
                  <a:gd name="T10" fmla="*/ 5 w 5"/>
                  <a:gd name="T11" fmla="*/ 24 h 73"/>
                  <a:gd name="T12" fmla="*/ 5 w 5"/>
                  <a:gd name="T13" fmla="*/ 24 h 73"/>
                  <a:gd name="T14" fmla="*/ 5 w 5"/>
                  <a:gd name="T15" fmla="*/ 29 h 73"/>
                  <a:gd name="T16" fmla="*/ 5 w 5"/>
                  <a:gd name="T17" fmla="*/ 34 h 73"/>
                  <a:gd name="T18" fmla="*/ 5 w 5"/>
                  <a:gd name="T19" fmla="*/ 39 h 73"/>
                  <a:gd name="T20" fmla="*/ 5 w 5"/>
                  <a:gd name="T21" fmla="*/ 44 h 73"/>
                  <a:gd name="T22" fmla="*/ 5 w 5"/>
                  <a:gd name="T23" fmla="*/ 48 h 73"/>
                  <a:gd name="T24" fmla="*/ 5 w 5"/>
                  <a:gd name="T25" fmla="*/ 53 h 73"/>
                  <a:gd name="T26" fmla="*/ 5 w 5"/>
                  <a:gd name="T27" fmla="*/ 58 h 73"/>
                  <a:gd name="T28" fmla="*/ 5 w 5"/>
                  <a:gd name="T29" fmla="*/ 63 h 73"/>
                  <a:gd name="T30" fmla="*/ 5 w 5"/>
                  <a:gd name="T31" fmla="*/ 68 h 73"/>
                  <a:gd name="T32" fmla="*/ 5 w 5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73"/>
                  <a:gd name="T53" fmla="*/ 5 w 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73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5" y="34"/>
                    </a:lnTo>
                    <a:lnTo>
                      <a:pt x="5" y="39"/>
                    </a:lnTo>
                    <a:lnTo>
                      <a:pt x="5" y="44"/>
                    </a:lnTo>
                    <a:lnTo>
                      <a:pt x="5" y="48"/>
                    </a:lnTo>
                    <a:lnTo>
                      <a:pt x="5" y="53"/>
                    </a:lnTo>
                    <a:lnTo>
                      <a:pt x="5" y="58"/>
                    </a:lnTo>
                    <a:lnTo>
                      <a:pt x="5" y="63"/>
                    </a:lnTo>
                    <a:lnTo>
                      <a:pt x="5" y="68"/>
                    </a:lnTo>
                    <a:lnTo>
                      <a:pt x="5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2440">
                <a:extLst>
                  <a:ext uri="{FF2B5EF4-FFF2-40B4-BE49-F238E27FC236}">
                    <a16:creationId xmlns:a16="http://schemas.microsoft.com/office/drawing/2014/main" id="{8C8B4F14-5AFF-4F5C-9874-A05E4C4FC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3688"/>
                <a:ext cx="135" cy="62"/>
              </a:xfrm>
              <a:custGeom>
                <a:avLst/>
                <a:gdLst>
                  <a:gd name="T0" fmla="*/ 135 w 135"/>
                  <a:gd name="T1" fmla="*/ 0 h 62"/>
                  <a:gd name="T2" fmla="*/ 125 w 135"/>
                  <a:gd name="T3" fmla="*/ 4 h 62"/>
                  <a:gd name="T4" fmla="*/ 121 w 135"/>
                  <a:gd name="T5" fmla="*/ 14 h 62"/>
                  <a:gd name="T6" fmla="*/ 111 w 135"/>
                  <a:gd name="T7" fmla="*/ 19 h 62"/>
                  <a:gd name="T8" fmla="*/ 106 w 135"/>
                  <a:gd name="T9" fmla="*/ 24 h 62"/>
                  <a:gd name="T10" fmla="*/ 96 w 135"/>
                  <a:gd name="T11" fmla="*/ 28 h 62"/>
                  <a:gd name="T12" fmla="*/ 87 w 135"/>
                  <a:gd name="T13" fmla="*/ 33 h 62"/>
                  <a:gd name="T14" fmla="*/ 82 w 135"/>
                  <a:gd name="T15" fmla="*/ 38 h 62"/>
                  <a:gd name="T16" fmla="*/ 72 w 135"/>
                  <a:gd name="T17" fmla="*/ 38 h 62"/>
                  <a:gd name="T18" fmla="*/ 63 w 135"/>
                  <a:gd name="T19" fmla="*/ 43 h 62"/>
                  <a:gd name="T20" fmla="*/ 53 w 135"/>
                  <a:gd name="T21" fmla="*/ 48 h 62"/>
                  <a:gd name="T22" fmla="*/ 43 w 135"/>
                  <a:gd name="T23" fmla="*/ 48 h 62"/>
                  <a:gd name="T24" fmla="*/ 34 w 135"/>
                  <a:gd name="T25" fmla="*/ 53 h 62"/>
                  <a:gd name="T26" fmla="*/ 24 w 135"/>
                  <a:gd name="T27" fmla="*/ 53 h 62"/>
                  <a:gd name="T28" fmla="*/ 14 w 135"/>
                  <a:gd name="T29" fmla="*/ 57 h 62"/>
                  <a:gd name="T30" fmla="*/ 5 w 135"/>
                  <a:gd name="T31" fmla="*/ 57 h 62"/>
                  <a:gd name="T32" fmla="*/ 0 w 135"/>
                  <a:gd name="T33" fmla="*/ 62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5"/>
                  <a:gd name="T52" fmla="*/ 0 h 62"/>
                  <a:gd name="T53" fmla="*/ 135 w 13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5" h="62">
                    <a:moveTo>
                      <a:pt x="135" y="0"/>
                    </a:moveTo>
                    <a:lnTo>
                      <a:pt x="125" y="4"/>
                    </a:lnTo>
                    <a:lnTo>
                      <a:pt x="121" y="14"/>
                    </a:lnTo>
                    <a:lnTo>
                      <a:pt x="111" y="19"/>
                    </a:lnTo>
                    <a:lnTo>
                      <a:pt x="106" y="24"/>
                    </a:lnTo>
                    <a:lnTo>
                      <a:pt x="96" y="28"/>
                    </a:lnTo>
                    <a:lnTo>
                      <a:pt x="87" y="33"/>
                    </a:lnTo>
                    <a:lnTo>
                      <a:pt x="82" y="38"/>
                    </a:lnTo>
                    <a:lnTo>
                      <a:pt x="72" y="38"/>
                    </a:lnTo>
                    <a:lnTo>
                      <a:pt x="63" y="43"/>
                    </a:lnTo>
                    <a:lnTo>
                      <a:pt x="53" y="48"/>
                    </a:lnTo>
                    <a:lnTo>
                      <a:pt x="43" y="48"/>
                    </a:lnTo>
                    <a:lnTo>
                      <a:pt x="34" y="53"/>
                    </a:lnTo>
                    <a:lnTo>
                      <a:pt x="24" y="53"/>
                    </a:lnTo>
                    <a:lnTo>
                      <a:pt x="14" y="57"/>
                    </a:lnTo>
                    <a:lnTo>
                      <a:pt x="5" y="57"/>
                    </a:lnTo>
                    <a:lnTo>
                      <a:pt x="0" y="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2441">
                <a:extLst>
                  <a:ext uri="{FF2B5EF4-FFF2-40B4-BE49-F238E27FC236}">
                    <a16:creationId xmlns:a16="http://schemas.microsoft.com/office/drawing/2014/main" id="{9355E9A5-A5BC-4E18-AB18-8DEF75CFF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702"/>
                <a:ext cx="126" cy="48"/>
              </a:xfrm>
              <a:custGeom>
                <a:avLst/>
                <a:gdLst>
                  <a:gd name="T0" fmla="*/ 126 w 126"/>
                  <a:gd name="T1" fmla="*/ 48 h 48"/>
                  <a:gd name="T2" fmla="*/ 116 w 126"/>
                  <a:gd name="T3" fmla="*/ 43 h 48"/>
                  <a:gd name="T4" fmla="*/ 107 w 126"/>
                  <a:gd name="T5" fmla="*/ 43 h 48"/>
                  <a:gd name="T6" fmla="*/ 102 w 126"/>
                  <a:gd name="T7" fmla="*/ 39 h 48"/>
                  <a:gd name="T8" fmla="*/ 92 w 126"/>
                  <a:gd name="T9" fmla="*/ 39 h 48"/>
                  <a:gd name="T10" fmla="*/ 82 w 126"/>
                  <a:gd name="T11" fmla="*/ 34 h 48"/>
                  <a:gd name="T12" fmla="*/ 78 w 126"/>
                  <a:gd name="T13" fmla="*/ 34 h 48"/>
                  <a:gd name="T14" fmla="*/ 68 w 126"/>
                  <a:gd name="T15" fmla="*/ 29 h 48"/>
                  <a:gd name="T16" fmla="*/ 58 w 126"/>
                  <a:gd name="T17" fmla="*/ 24 h 48"/>
                  <a:gd name="T18" fmla="*/ 53 w 126"/>
                  <a:gd name="T19" fmla="*/ 24 h 48"/>
                  <a:gd name="T20" fmla="*/ 44 w 126"/>
                  <a:gd name="T21" fmla="*/ 19 h 48"/>
                  <a:gd name="T22" fmla="*/ 39 w 126"/>
                  <a:gd name="T23" fmla="*/ 14 h 48"/>
                  <a:gd name="T24" fmla="*/ 29 w 126"/>
                  <a:gd name="T25" fmla="*/ 14 h 48"/>
                  <a:gd name="T26" fmla="*/ 24 w 126"/>
                  <a:gd name="T27" fmla="*/ 10 h 48"/>
                  <a:gd name="T28" fmla="*/ 15 w 126"/>
                  <a:gd name="T29" fmla="*/ 5 h 48"/>
                  <a:gd name="T30" fmla="*/ 10 w 126"/>
                  <a:gd name="T31" fmla="*/ 0 h 48"/>
                  <a:gd name="T32" fmla="*/ 0 w 126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48"/>
                  <a:gd name="T53" fmla="*/ 126 w 126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48">
                    <a:moveTo>
                      <a:pt x="126" y="48"/>
                    </a:moveTo>
                    <a:lnTo>
                      <a:pt x="116" y="43"/>
                    </a:lnTo>
                    <a:lnTo>
                      <a:pt x="107" y="43"/>
                    </a:lnTo>
                    <a:lnTo>
                      <a:pt x="102" y="39"/>
                    </a:lnTo>
                    <a:lnTo>
                      <a:pt x="92" y="39"/>
                    </a:lnTo>
                    <a:lnTo>
                      <a:pt x="82" y="34"/>
                    </a:lnTo>
                    <a:lnTo>
                      <a:pt x="78" y="34"/>
                    </a:lnTo>
                    <a:lnTo>
                      <a:pt x="68" y="29"/>
                    </a:lnTo>
                    <a:lnTo>
                      <a:pt x="58" y="24"/>
                    </a:lnTo>
                    <a:lnTo>
                      <a:pt x="53" y="24"/>
                    </a:lnTo>
                    <a:lnTo>
                      <a:pt x="44" y="19"/>
                    </a:lnTo>
                    <a:lnTo>
                      <a:pt x="39" y="14"/>
                    </a:lnTo>
                    <a:lnTo>
                      <a:pt x="29" y="14"/>
                    </a:lnTo>
                    <a:lnTo>
                      <a:pt x="24" y="10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2442">
                <a:extLst>
                  <a:ext uri="{FF2B5EF4-FFF2-40B4-BE49-F238E27FC236}">
                    <a16:creationId xmlns:a16="http://schemas.microsoft.com/office/drawing/2014/main" id="{29E896B6-FEBE-4870-994C-62C0A4A10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634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62 w 67"/>
                  <a:gd name="T3" fmla="*/ 63 h 68"/>
                  <a:gd name="T4" fmla="*/ 58 w 67"/>
                  <a:gd name="T5" fmla="*/ 58 h 68"/>
                  <a:gd name="T6" fmla="*/ 53 w 67"/>
                  <a:gd name="T7" fmla="*/ 54 h 68"/>
                  <a:gd name="T8" fmla="*/ 48 w 67"/>
                  <a:gd name="T9" fmla="*/ 54 h 68"/>
                  <a:gd name="T10" fmla="*/ 43 w 67"/>
                  <a:gd name="T11" fmla="*/ 49 h 68"/>
                  <a:gd name="T12" fmla="*/ 38 w 67"/>
                  <a:gd name="T13" fmla="*/ 44 h 68"/>
                  <a:gd name="T14" fmla="*/ 34 w 67"/>
                  <a:gd name="T15" fmla="*/ 44 h 68"/>
                  <a:gd name="T16" fmla="*/ 29 w 67"/>
                  <a:gd name="T17" fmla="*/ 39 h 68"/>
                  <a:gd name="T18" fmla="*/ 24 w 67"/>
                  <a:gd name="T19" fmla="*/ 34 h 68"/>
                  <a:gd name="T20" fmla="*/ 19 w 67"/>
                  <a:gd name="T21" fmla="*/ 29 h 68"/>
                  <a:gd name="T22" fmla="*/ 14 w 67"/>
                  <a:gd name="T23" fmla="*/ 25 h 68"/>
                  <a:gd name="T24" fmla="*/ 14 w 67"/>
                  <a:gd name="T25" fmla="*/ 25 h 68"/>
                  <a:gd name="T26" fmla="*/ 9 w 67"/>
                  <a:gd name="T27" fmla="*/ 20 h 68"/>
                  <a:gd name="T28" fmla="*/ 5 w 67"/>
                  <a:gd name="T29" fmla="*/ 15 h 68"/>
                  <a:gd name="T30" fmla="*/ 0 w 67"/>
                  <a:gd name="T31" fmla="*/ 5 h 68"/>
                  <a:gd name="T32" fmla="*/ 0 w 67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8"/>
                  <a:gd name="T53" fmla="*/ 67 w 67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8">
                    <a:moveTo>
                      <a:pt x="67" y="68"/>
                    </a:moveTo>
                    <a:lnTo>
                      <a:pt x="62" y="63"/>
                    </a:lnTo>
                    <a:lnTo>
                      <a:pt x="58" y="58"/>
                    </a:lnTo>
                    <a:lnTo>
                      <a:pt x="53" y="54"/>
                    </a:lnTo>
                    <a:lnTo>
                      <a:pt x="48" y="54"/>
                    </a:lnTo>
                    <a:lnTo>
                      <a:pt x="43" y="49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29" y="39"/>
                    </a:lnTo>
                    <a:lnTo>
                      <a:pt x="24" y="34"/>
                    </a:lnTo>
                    <a:lnTo>
                      <a:pt x="19" y="29"/>
                    </a:lnTo>
                    <a:lnTo>
                      <a:pt x="14" y="25"/>
                    </a:lnTo>
                    <a:lnTo>
                      <a:pt x="9" y="20"/>
                    </a:lnTo>
                    <a:lnTo>
                      <a:pt x="5" y="1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2443">
                <a:extLst>
                  <a:ext uri="{FF2B5EF4-FFF2-40B4-BE49-F238E27FC236}">
                    <a16:creationId xmlns:a16="http://schemas.microsoft.com/office/drawing/2014/main" id="{D1E99F17-E10C-4FE7-ADA7-451636133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625"/>
                <a:ext cx="10" cy="9"/>
              </a:xfrm>
              <a:custGeom>
                <a:avLst/>
                <a:gdLst>
                  <a:gd name="T0" fmla="*/ 10 w 10"/>
                  <a:gd name="T1" fmla="*/ 9 h 9"/>
                  <a:gd name="T2" fmla="*/ 10 w 10"/>
                  <a:gd name="T3" fmla="*/ 9 h 9"/>
                  <a:gd name="T4" fmla="*/ 5 w 10"/>
                  <a:gd name="T5" fmla="*/ 9 h 9"/>
                  <a:gd name="T6" fmla="*/ 5 w 10"/>
                  <a:gd name="T7" fmla="*/ 9 h 9"/>
                  <a:gd name="T8" fmla="*/ 5 w 10"/>
                  <a:gd name="T9" fmla="*/ 9 h 9"/>
                  <a:gd name="T10" fmla="*/ 5 w 10"/>
                  <a:gd name="T11" fmla="*/ 9 h 9"/>
                  <a:gd name="T12" fmla="*/ 5 w 10"/>
                  <a:gd name="T13" fmla="*/ 9 h 9"/>
                  <a:gd name="T14" fmla="*/ 5 w 10"/>
                  <a:gd name="T15" fmla="*/ 9 h 9"/>
                  <a:gd name="T16" fmla="*/ 5 w 10"/>
                  <a:gd name="T17" fmla="*/ 9 h 9"/>
                  <a:gd name="T18" fmla="*/ 5 w 10"/>
                  <a:gd name="T19" fmla="*/ 5 h 9"/>
                  <a:gd name="T20" fmla="*/ 5 w 10"/>
                  <a:gd name="T21" fmla="*/ 5 h 9"/>
                  <a:gd name="T22" fmla="*/ 5 w 10"/>
                  <a:gd name="T23" fmla="*/ 5 h 9"/>
                  <a:gd name="T24" fmla="*/ 5 w 10"/>
                  <a:gd name="T25" fmla="*/ 5 h 9"/>
                  <a:gd name="T26" fmla="*/ 0 w 10"/>
                  <a:gd name="T27" fmla="*/ 5 h 9"/>
                  <a:gd name="T28" fmla="*/ 0 w 10"/>
                  <a:gd name="T29" fmla="*/ 5 h 9"/>
                  <a:gd name="T30" fmla="*/ 0 w 10"/>
                  <a:gd name="T31" fmla="*/ 0 h 9"/>
                  <a:gd name="T32" fmla="*/ 0 w 10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9"/>
                  <a:gd name="T53" fmla="*/ 10 w 10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9">
                    <a:moveTo>
                      <a:pt x="10" y="9"/>
                    </a:moveTo>
                    <a:lnTo>
                      <a:pt x="10" y="9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2444">
                <a:extLst>
                  <a:ext uri="{FF2B5EF4-FFF2-40B4-BE49-F238E27FC236}">
                    <a16:creationId xmlns:a16="http://schemas.microsoft.com/office/drawing/2014/main" id="{E3BFCE2A-DF4B-460A-AC7C-348041A8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605"/>
                <a:ext cx="24" cy="20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20 h 20"/>
                  <a:gd name="T4" fmla="*/ 5 w 24"/>
                  <a:gd name="T5" fmla="*/ 15 h 20"/>
                  <a:gd name="T6" fmla="*/ 5 w 24"/>
                  <a:gd name="T7" fmla="*/ 15 h 20"/>
                  <a:gd name="T8" fmla="*/ 5 w 24"/>
                  <a:gd name="T9" fmla="*/ 10 h 20"/>
                  <a:gd name="T10" fmla="*/ 5 w 24"/>
                  <a:gd name="T11" fmla="*/ 10 h 20"/>
                  <a:gd name="T12" fmla="*/ 10 w 24"/>
                  <a:gd name="T13" fmla="*/ 5 h 20"/>
                  <a:gd name="T14" fmla="*/ 10 w 24"/>
                  <a:gd name="T15" fmla="*/ 5 h 20"/>
                  <a:gd name="T16" fmla="*/ 10 w 24"/>
                  <a:gd name="T17" fmla="*/ 0 h 20"/>
                  <a:gd name="T18" fmla="*/ 15 w 24"/>
                  <a:gd name="T19" fmla="*/ 0 h 20"/>
                  <a:gd name="T20" fmla="*/ 15 w 24"/>
                  <a:gd name="T21" fmla="*/ 0 h 20"/>
                  <a:gd name="T22" fmla="*/ 19 w 24"/>
                  <a:gd name="T23" fmla="*/ 0 h 20"/>
                  <a:gd name="T24" fmla="*/ 19 w 24"/>
                  <a:gd name="T25" fmla="*/ 0 h 20"/>
                  <a:gd name="T26" fmla="*/ 19 w 24"/>
                  <a:gd name="T27" fmla="*/ 0 h 20"/>
                  <a:gd name="T28" fmla="*/ 19 w 24"/>
                  <a:gd name="T29" fmla="*/ 5 h 20"/>
                  <a:gd name="T30" fmla="*/ 24 w 24"/>
                  <a:gd name="T31" fmla="*/ 10 h 20"/>
                  <a:gd name="T32" fmla="*/ 24 w 24"/>
                  <a:gd name="T33" fmla="*/ 1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0"/>
                  <a:gd name="T53" fmla="*/ 24 w 24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0">
                    <a:moveTo>
                      <a:pt x="0" y="20"/>
                    </a:moveTo>
                    <a:lnTo>
                      <a:pt x="0" y="20"/>
                    </a:lnTo>
                    <a:lnTo>
                      <a:pt x="5" y="15"/>
                    </a:lnTo>
                    <a:lnTo>
                      <a:pt x="5" y="10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24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2445">
                <a:extLst>
                  <a:ext uri="{FF2B5EF4-FFF2-40B4-BE49-F238E27FC236}">
                    <a16:creationId xmlns:a16="http://schemas.microsoft.com/office/drawing/2014/main" id="{1D8D60C3-8EFE-4CD0-A7CD-334966E24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610"/>
                <a:ext cx="29" cy="24"/>
              </a:xfrm>
              <a:custGeom>
                <a:avLst/>
                <a:gdLst>
                  <a:gd name="T0" fmla="*/ 29 w 29"/>
                  <a:gd name="T1" fmla="*/ 10 h 24"/>
                  <a:gd name="T2" fmla="*/ 29 w 29"/>
                  <a:gd name="T3" fmla="*/ 15 h 24"/>
                  <a:gd name="T4" fmla="*/ 29 w 29"/>
                  <a:gd name="T5" fmla="*/ 20 h 24"/>
                  <a:gd name="T6" fmla="*/ 24 w 29"/>
                  <a:gd name="T7" fmla="*/ 20 h 24"/>
                  <a:gd name="T8" fmla="*/ 24 w 29"/>
                  <a:gd name="T9" fmla="*/ 20 h 24"/>
                  <a:gd name="T10" fmla="*/ 19 w 29"/>
                  <a:gd name="T11" fmla="*/ 24 h 24"/>
                  <a:gd name="T12" fmla="*/ 19 w 29"/>
                  <a:gd name="T13" fmla="*/ 24 h 24"/>
                  <a:gd name="T14" fmla="*/ 14 w 29"/>
                  <a:gd name="T15" fmla="*/ 24 h 24"/>
                  <a:gd name="T16" fmla="*/ 14 w 29"/>
                  <a:gd name="T17" fmla="*/ 24 h 24"/>
                  <a:gd name="T18" fmla="*/ 9 w 29"/>
                  <a:gd name="T19" fmla="*/ 24 h 24"/>
                  <a:gd name="T20" fmla="*/ 9 w 29"/>
                  <a:gd name="T21" fmla="*/ 24 h 24"/>
                  <a:gd name="T22" fmla="*/ 9 w 29"/>
                  <a:gd name="T23" fmla="*/ 24 h 24"/>
                  <a:gd name="T24" fmla="*/ 4 w 29"/>
                  <a:gd name="T25" fmla="*/ 24 h 24"/>
                  <a:gd name="T26" fmla="*/ 4 w 29"/>
                  <a:gd name="T27" fmla="*/ 24 h 24"/>
                  <a:gd name="T28" fmla="*/ 4 w 29"/>
                  <a:gd name="T29" fmla="*/ 20 h 24"/>
                  <a:gd name="T30" fmla="*/ 0 w 29"/>
                  <a:gd name="T31" fmla="*/ 20 h 24"/>
                  <a:gd name="T32" fmla="*/ 0 w 29"/>
                  <a:gd name="T33" fmla="*/ 20 h 24"/>
                  <a:gd name="T34" fmla="*/ 0 w 29"/>
                  <a:gd name="T35" fmla="*/ 15 h 24"/>
                  <a:gd name="T36" fmla="*/ 4 w 29"/>
                  <a:gd name="T37" fmla="*/ 15 h 24"/>
                  <a:gd name="T38" fmla="*/ 4 w 29"/>
                  <a:gd name="T39" fmla="*/ 10 h 24"/>
                  <a:gd name="T40" fmla="*/ 4 w 29"/>
                  <a:gd name="T41" fmla="*/ 10 h 24"/>
                  <a:gd name="T42" fmla="*/ 4 w 29"/>
                  <a:gd name="T43" fmla="*/ 5 h 24"/>
                  <a:gd name="T44" fmla="*/ 4 w 29"/>
                  <a:gd name="T45" fmla="*/ 5 h 24"/>
                  <a:gd name="T46" fmla="*/ 9 w 29"/>
                  <a:gd name="T47" fmla="*/ 5 h 24"/>
                  <a:gd name="T48" fmla="*/ 9 w 29"/>
                  <a:gd name="T49" fmla="*/ 0 h 24"/>
                  <a:gd name="T50" fmla="*/ 14 w 29"/>
                  <a:gd name="T51" fmla="*/ 0 h 24"/>
                  <a:gd name="T52" fmla="*/ 19 w 29"/>
                  <a:gd name="T53" fmla="*/ 0 h 24"/>
                  <a:gd name="T54" fmla="*/ 19 w 29"/>
                  <a:gd name="T55" fmla="*/ 0 h 24"/>
                  <a:gd name="T56" fmla="*/ 24 w 29"/>
                  <a:gd name="T57" fmla="*/ 0 h 24"/>
                  <a:gd name="T58" fmla="*/ 24 w 29"/>
                  <a:gd name="T59" fmla="*/ 5 h 24"/>
                  <a:gd name="T60" fmla="*/ 29 w 29"/>
                  <a:gd name="T61" fmla="*/ 5 h 24"/>
                  <a:gd name="T62" fmla="*/ 29 w 29"/>
                  <a:gd name="T63" fmla="*/ 1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24"/>
                  <a:gd name="T98" fmla="*/ 29 w 29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24">
                    <a:moveTo>
                      <a:pt x="29" y="10"/>
                    </a:moveTo>
                    <a:lnTo>
                      <a:pt x="29" y="10"/>
                    </a:lnTo>
                    <a:lnTo>
                      <a:pt x="29" y="15"/>
                    </a:lnTo>
                    <a:lnTo>
                      <a:pt x="29" y="20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19" y="24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29" y="5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2446">
                <a:extLst>
                  <a:ext uri="{FF2B5EF4-FFF2-40B4-BE49-F238E27FC236}">
                    <a16:creationId xmlns:a16="http://schemas.microsoft.com/office/drawing/2014/main" id="{93C16AAC-FC66-4A72-84D5-9949A55DD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3620"/>
                <a:ext cx="15" cy="14"/>
              </a:xfrm>
              <a:custGeom>
                <a:avLst/>
                <a:gdLst>
                  <a:gd name="T0" fmla="*/ 15 w 15"/>
                  <a:gd name="T1" fmla="*/ 0 h 14"/>
                  <a:gd name="T2" fmla="*/ 15 w 15"/>
                  <a:gd name="T3" fmla="*/ 0 h 14"/>
                  <a:gd name="T4" fmla="*/ 15 w 15"/>
                  <a:gd name="T5" fmla="*/ 5 h 14"/>
                  <a:gd name="T6" fmla="*/ 15 w 15"/>
                  <a:gd name="T7" fmla="*/ 5 h 14"/>
                  <a:gd name="T8" fmla="*/ 15 w 15"/>
                  <a:gd name="T9" fmla="*/ 5 h 14"/>
                  <a:gd name="T10" fmla="*/ 15 w 15"/>
                  <a:gd name="T11" fmla="*/ 10 h 14"/>
                  <a:gd name="T12" fmla="*/ 15 w 15"/>
                  <a:gd name="T13" fmla="*/ 10 h 14"/>
                  <a:gd name="T14" fmla="*/ 10 w 15"/>
                  <a:gd name="T15" fmla="*/ 10 h 14"/>
                  <a:gd name="T16" fmla="*/ 10 w 15"/>
                  <a:gd name="T17" fmla="*/ 10 h 14"/>
                  <a:gd name="T18" fmla="*/ 10 w 15"/>
                  <a:gd name="T19" fmla="*/ 10 h 14"/>
                  <a:gd name="T20" fmla="*/ 10 w 15"/>
                  <a:gd name="T21" fmla="*/ 14 h 14"/>
                  <a:gd name="T22" fmla="*/ 5 w 15"/>
                  <a:gd name="T23" fmla="*/ 14 h 14"/>
                  <a:gd name="T24" fmla="*/ 5 w 15"/>
                  <a:gd name="T25" fmla="*/ 14 h 14"/>
                  <a:gd name="T26" fmla="*/ 5 w 15"/>
                  <a:gd name="T27" fmla="*/ 14 h 14"/>
                  <a:gd name="T28" fmla="*/ 5 w 15"/>
                  <a:gd name="T29" fmla="*/ 14 h 14"/>
                  <a:gd name="T30" fmla="*/ 0 w 15"/>
                  <a:gd name="T31" fmla="*/ 14 h 14"/>
                  <a:gd name="T32" fmla="*/ 0 w 15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4"/>
                  <a:gd name="T53" fmla="*/ 15 w 1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4">
                    <a:moveTo>
                      <a:pt x="15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2447">
                <a:extLst>
                  <a:ext uri="{FF2B5EF4-FFF2-40B4-BE49-F238E27FC236}">
                    <a16:creationId xmlns:a16="http://schemas.microsoft.com/office/drawing/2014/main" id="{C1FC268F-3203-4B8D-A045-F06CEC385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630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9 w 14"/>
                  <a:gd name="T7" fmla="*/ 4 h 4"/>
                  <a:gd name="T8" fmla="*/ 9 w 14"/>
                  <a:gd name="T9" fmla="*/ 4 h 4"/>
                  <a:gd name="T10" fmla="*/ 9 w 14"/>
                  <a:gd name="T11" fmla="*/ 4 h 4"/>
                  <a:gd name="T12" fmla="*/ 9 w 14"/>
                  <a:gd name="T13" fmla="*/ 4 h 4"/>
                  <a:gd name="T14" fmla="*/ 9 w 14"/>
                  <a:gd name="T15" fmla="*/ 4 h 4"/>
                  <a:gd name="T16" fmla="*/ 9 w 14"/>
                  <a:gd name="T17" fmla="*/ 4 h 4"/>
                  <a:gd name="T18" fmla="*/ 4 w 14"/>
                  <a:gd name="T19" fmla="*/ 4 h 4"/>
                  <a:gd name="T20" fmla="*/ 4 w 14"/>
                  <a:gd name="T21" fmla="*/ 4 h 4"/>
                  <a:gd name="T22" fmla="*/ 4 w 14"/>
                  <a:gd name="T23" fmla="*/ 4 h 4"/>
                  <a:gd name="T24" fmla="*/ 4 w 14"/>
                  <a:gd name="T25" fmla="*/ 0 h 4"/>
                  <a:gd name="T26" fmla="*/ 4 w 14"/>
                  <a:gd name="T27" fmla="*/ 0 h 4"/>
                  <a:gd name="T28" fmla="*/ 4 w 14"/>
                  <a:gd name="T29" fmla="*/ 0 h 4"/>
                  <a:gd name="T30" fmla="*/ 0 w 14"/>
                  <a:gd name="T31" fmla="*/ 0 h 4"/>
                  <a:gd name="T32" fmla="*/ 0 w 14"/>
                  <a:gd name="T33" fmla="*/ 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4"/>
                  <a:gd name="T53" fmla="*/ 14 w 14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2448">
                <a:extLst>
                  <a:ext uri="{FF2B5EF4-FFF2-40B4-BE49-F238E27FC236}">
                    <a16:creationId xmlns:a16="http://schemas.microsoft.com/office/drawing/2014/main" id="{15F291E8-2EC5-4C95-8FC5-543D0E33D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610"/>
                <a:ext cx="9" cy="20"/>
              </a:xfrm>
              <a:custGeom>
                <a:avLst/>
                <a:gdLst>
                  <a:gd name="T0" fmla="*/ 0 w 9"/>
                  <a:gd name="T1" fmla="*/ 20 h 20"/>
                  <a:gd name="T2" fmla="*/ 0 w 9"/>
                  <a:gd name="T3" fmla="*/ 20 h 20"/>
                  <a:gd name="T4" fmla="*/ 0 w 9"/>
                  <a:gd name="T5" fmla="*/ 15 h 20"/>
                  <a:gd name="T6" fmla="*/ 0 w 9"/>
                  <a:gd name="T7" fmla="*/ 15 h 20"/>
                  <a:gd name="T8" fmla="*/ 0 w 9"/>
                  <a:gd name="T9" fmla="*/ 15 h 20"/>
                  <a:gd name="T10" fmla="*/ 4 w 9"/>
                  <a:gd name="T11" fmla="*/ 15 h 20"/>
                  <a:gd name="T12" fmla="*/ 4 w 9"/>
                  <a:gd name="T13" fmla="*/ 10 h 20"/>
                  <a:gd name="T14" fmla="*/ 4 w 9"/>
                  <a:gd name="T15" fmla="*/ 10 h 20"/>
                  <a:gd name="T16" fmla="*/ 4 w 9"/>
                  <a:gd name="T17" fmla="*/ 10 h 20"/>
                  <a:gd name="T18" fmla="*/ 4 w 9"/>
                  <a:gd name="T19" fmla="*/ 10 h 20"/>
                  <a:gd name="T20" fmla="*/ 4 w 9"/>
                  <a:gd name="T21" fmla="*/ 10 h 20"/>
                  <a:gd name="T22" fmla="*/ 4 w 9"/>
                  <a:gd name="T23" fmla="*/ 5 h 20"/>
                  <a:gd name="T24" fmla="*/ 4 w 9"/>
                  <a:gd name="T25" fmla="*/ 5 h 20"/>
                  <a:gd name="T26" fmla="*/ 4 w 9"/>
                  <a:gd name="T27" fmla="*/ 5 h 20"/>
                  <a:gd name="T28" fmla="*/ 9 w 9"/>
                  <a:gd name="T29" fmla="*/ 5 h 20"/>
                  <a:gd name="T30" fmla="*/ 9 w 9"/>
                  <a:gd name="T31" fmla="*/ 5 h 20"/>
                  <a:gd name="T32" fmla="*/ 9 w 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20"/>
                  <a:gd name="T53" fmla="*/ 9 w 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20">
                    <a:moveTo>
                      <a:pt x="0" y="20"/>
                    </a:moveTo>
                    <a:lnTo>
                      <a:pt x="0" y="2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2449">
                <a:extLst>
                  <a:ext uri="{FF2B5EF4-FFF2-40B4-BE49-F238E27FC236}">
                    <a16:creationId xmlns:a16="http://schemas.microsoft.com/office/drawing/2014/main" id="{96677EFC-B6BD-45D7-946F-719F82BC3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3610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5 w 20"/>
                  <a:gd name="T5" fmla="*/ 0 h 10"/>
                  <a:gd name="T6" fmla="*/ 5 w 20"/>
                  <a:gd name="T7" fmla="*/ 0 h 10"/>
                  <a:gd name="T8" fmla="*/ 5 w 20"/>
                  <a:gd name="T9" fmla="*/ 0 h 10"/>
                  <a:gd name="T10" fmla="*/ 10 w 20"/>
                  <a:gd name="T11" fmla="*/ 0 h 10"/>
                  <a:gd name="T12" fmla="*/ 10 w 20"/>
                  <a:gd name="T13" fmla="*/ 0 h 10"/>
                  <a:gd name="T14" fmla="*/ 10 w 20"/>
                  <a:gd name="T15" fmla="*/ 0 h 10"/>
                  <a:gd name="T16" fmla="*/ 15 w 20"/>
                  <a:gd name="T17" fmla="*/ 0 h 10"/>
                  <a:gd name="T18" fmla="*/ 15 w 20"/>
                  <a:gd name="T19" fmla="*/ 0 h 10"/>
                  <a:gd name="T20" fmla="*/ 15 w 20"/>
                  <a:gd name="T21" fmla="*/ 5 h 10"/>
                  <a:gd name="T22" fmla="*/ 15 w 20"/>
                  <a:gd name="T23" fmla="*/ 5 h 10"/>
                  <a:gd name="T24" fmla="*/ 20 w 20"/>
                  <a:gd name="T25" fmla="*/ 5 h 10"/>
                  <a:gd name="T26" fmla="*/ 20 w 20"/>
                  <a:gd name="T27" fmla="*/ 5 h 10"/>
                  <a:gd name="T28" fmla="*/ 20 w 20"/>
                  <a:gd name="T29" fmla="*/ 10 h 10"/>
                  <a:gd name="T30" fmla="*/ 20 w 20"/>
                  <a:gd name="T31" fmla="*/ 10 h 10"/>
                  <a:gd name="T32" fmla="*/ 20 w 20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0"/>
                  <a:gd name="T53" fmla="*/ 20 w 2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2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2450">
                <a:extLst>
                  <a:ext uri="{FF2B5EF4-FFF2-40B4-BE49-F238E27FC236}">
                    <a16:creationId xmlns:a16="http://schemas.microsoft.com/office/drawing/2014/main" id="{7A3299D1-21A7-420F-9963-3CAD92BC6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3620"/>
                <a:ext cx="10" cy="10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5 h 10"/>
                  <a:gd name="T4" fmla="*/ 10 w 10"/>
                  <a:gd name="T5" fmla="*/ 5 h 10"/>
                  <a:gd name="T6" fmla="*/ 10 w 10"/>
                  <a:gd name="T7" fmla="*/ 5 h 10"/>
                  <a:gd name="T8" fmla="*/ 10 w 10"/>
                  <a:gd name="T9" fmla="*/ 5 h 10"/>
                  <a:gd name="T10" fmla="*/ 10 w 10"/>
                  <a:gd name="T11" fmla="*/ 5 h 10"/>
                  <a:gd name="T12" fmla="*/ 10 w 10"/>
                  <a:gd name="T13" fmla="*/ 5 h 10"/>
                  <a:gd name="T14" fmla="*/ 10 w 10"/>
                  <a:gd name="T15" fmla="*/ 5 h 10"/>
                  <a:gd name="T16" fmla="*/ 5 w 10"/>
                  <a:gd name="T17" fmla="*/ 5 h 10"/>
                  <a:gd name="T18" fmla="*/ 5 w 10"/>
                  <a:gd name="T19" fmla="*/ 5 h 10"/>
                  <a:gd name="T20" fmla="*/ 5 w 10"/>
                  <a:gd name="T21" fmla="*/ 5 h 10"/>
                  <a:gd name="T22" fmla="*/ 5 w 10"/>
                  <a:gd name="T23" fmla="*/ 5 h 10"/>
                  <a:gd name="T24" fmla="*/ 5 w 10"/>
                  <a:gd name="T25" fmla="*/ 5 h 10"/>
                  <a:gd name="T26" fmla="*/ 5 w 10"/>
                  <a:gd name="T27" fmla="*/ 5 h 10"/>
                  <a:gd name="T28" fmla="*/ 5 w 10"/>
                  <a:gd name="T29" fmla="*/ 5 h 10"/>
                  <a:gd name="T30" fmla="*/ 5 w 10"/>
                  <a:gd name="T31" fmla="*/ 5 h 10"/>
                  <a:gd name="T32" fmla="*/ 0 w 10"/>
                  <a:gd name="T33" fmla="*/ 10 h 10"/>
                  <a:gd name="T34" fmla="*/ 0 w 10"/>
                  <a:gd name="T35" fmla="*/ 10 h 10"/>
                  <a:gd name="T36" fmla="*/ 0 w 10"/>
                  <a:gd name="T37" fmla="*/ 0 h 10"/>
                  <a:gd name="T38" fmla="*/ 0 w 10"/>
                  <a:gd name="T39" fmla="*/ 0 h 10"/>
                  <a:gd name="T40" fmla="*/ 5 w 10"/>
                  <a:gd name="T41" fmla="*/ 0 h 10"/>
                  <a:gd name="T42" fmla="*/ 5 w 10"/>
                  <a:gd name="T43" fmla="*/ 0 h 10"/>
                  <a:gd name="T44" fmla="*/ 5 w 10"/>
                  <a:gd name="T45" fmla="*/ 0 h 10"/>
                  <a:gd name="T46" fmla="*/ 5 w 10"/>
                  <a:gd name="T47" fmla="*/ 0 h 10"/>
                  <a:gd name="T48" fmla="*/ 5 w 10"/>
                  <a:gd name="T49" fmla="*/ 0 h 10"/>
                  <a:gd name="T50" fmla="*/ 5 w 10"/>
                  <a:gd name="T51" fmla="*/ 0 h 10"/>
                  <a:gd name="T52" fmla="*/ 10 w 10"/>
                  <a:gd name="T53" fmla="*/ 0 h 10"/>
                  <a:gd name="T54" fmla="*/ 10 w 10"/>
                  <a:gd name="T55" fmla="*/ 0 h 10"/>
                  <a:gd name="T56" fmla="*/ 10 w 10"/>
                  <a:gd name="T57" fmla="*/ 0 h 10"/>
                  <a:gd name="T58" fmla="*/ 10 w 10"/>
                  <a:gd name="T59" fmla="*/ 0 h 10"/>
                  <a:gd name="T60" fmla="*/ 10 w 10"/>
                  <a:gd name="T61" fmla="*/ 0 h 10"/>
                  <a:gd name="T62" fmla="*/ 10 w 10"/>
                  <a:gd name="T63" fmla="*/ 0 h 10"/>
                  <a:gd name="T64" fmla="*/ 10 w 10"/>
                  <a:gd name="T65" fmla="*/ 0 h 10"/>
                  <a:gd name="T66" fmla="*/ 10 w 10"/>
                  <a:gd name="T67" fmla="*/ 5 h 10"/>
                  <a:gd name="T68" fmla="*/ 10 w 10"/>
                  <a:gd name="T69" fmla="*/ 5 h 10"/>
                  <a:gd name="T70" fmla="*/ 10 w 10"/>
                  <a:gd name="T71" fmla="*/ 5 h 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"/>
                  <a:gd name="T109" fmla="*/ 0 h 10"/>
                  <a:gd name="T110" fmla="*/ 10 w 10"/>
                  <a:gd name="T111" fmla="*/ 10 h 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" h="10">
                    <a:moveTo>
                      <a:pt x="10" y="5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177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2451">
                <a:extLst>
                  <a:ext uri="{FF2B5EF4-FFF2-40B4-BE49-F238E27FC236}">
                    <a16:creationId xmlns:a16="http://schemas.microsoft.com/office/drawing/2014/main" id="{D37F99A2-9E14-4949-B100-9866DFDD1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3625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  <a:gd name="T4" fmla="*/ 10 w 10"/>
                  <a:gd name="T5" fmla="*/ 0 h 5"/>
                  <a:gd name="T6" fmla="*/ 10 w 10"/>
                  <a:gd name="T7" fmla="*/ 0 h 5"/>
                  <a:gd name="T8" fmla="*/ 10 w 10"/>
                  <a:gd name="T9" fmla="*/ 0 h 5"/>
                  <a:gd name="T10" fmla="*/ 10 w 10"/>
                  <a:gd name="T11" fmla="*/ 0 h 5"/>
                  <a:gd name="T12" fmla="*/ 10 w 10"/>
                  <a:gd name="T13" fmla="*/ 0 h 5"/>
                  <a:gd name="T14" fmla="*/ 10 w 10"/>
                  <a:gd name="T15" fmla="*/ 0 h 5"/>
                  <a:gd name="T16" fmla="*/ 5 w 10"/>
                  <a:gd name="T17" fmla="*/ 0 h 5"/>
                  <a:gd name="T18" fmla="*/ 5 w 10"/>
                  <a:gd name="T19" fmla="*/ 0 h 5"/>
                  <a:gd name="T20" fmla="*/ 5 w 10"/>
                  <a:gd name="T21" fmla="*/ 0 h 5"/>
                  <a:gd name="T22" fmla="*/ 5 w 10"/>
                  <a:gd name="T23" fmla="*/ 0 h 5"/>
                  <a:gd name="T24" fmla="*/ 5 w 10"/>
                  <a:gd name="T25" fmla="*/ 0 h 5"/>
                  <a:gd name="T26" fmla="*/ 5 w 10"/>
                  <a:gd name="T27" fmla="*/ 0 h 5"/>
                  <a:gd name="T28" fmla="*/ 5 w 10"/>
                  <a:gd name="T29" fmla="*/ 0 h 5"/>
                  <a:gd name="T30" fmla="*/ 5 w 10"/>
                  <a:gd name="T31" fmla="*/ 0 h 5"/>
                  <a:gd name="T32" fmla="*/ 0 w 10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5"/>
                  <a:gd name="T53" fmla="*/ 10 w 10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5">
                    <a:moveTo>
                      <a:pt x="10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Line 2452">
                <a:extLst>
                  <a:ext uri="{FF2B5EF4-FFF2-40B4-BE49-F238E27FC236}">
                    <a16:creationId xmlns:a16="http://schemas.microsoft.com/office/drawing/2014/main" id="{027058CE-3C72-4D04-A36D-AA3DCA968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5" y="362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2453">
                <a:extLst>
                  <a:ext uri="{FF2B5EF4-FFF2-40B4-BE49-F238E27FC236}">
                    <a16:creationId xmlns:a16="http://schemas.microsoft.com/office/drawing/2014/main" id="{92258479-679C-4722-878C-FBFC4291D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3620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5 w 10"/>
                  <a:gd name="T3" fmla="*/ 0 h 5"/>
                  <a:gd name="T4" fmla="*/ 5 w 10"/>
                  <a:gd name="T5" fmla="*/ 0 h 5"/>
                  <a:gd name="T6" fmla="*/ 5 w 10"/>
                  <a:gd name="T7" fmla="*/ 0 h 5"/>
                  <a:gd name="T8" fmla="*/ 5 w 10"/>
                  <a:gd name="T9" fmla="*/ 0 h 5"/>
                  <a:gd name="T10" fmla="*/ 5 w 10"/>
                  <a:gd name="T11" fmla="*/ 0 h 5"/>
                  <a:gd name="T12" fmla="*/ 5 w 10"/>
                  <a:gd name="T13" fmla="*/ 0 h 5"/>
                  <a:gd name="T14" fmla="*/ 10 w 10"/>
                  <a:gd name="T15" fmla="*/ 0 h 5"/>
                  <a:gd name="T16" fmla="*/ 10 w 10"/>
                  <a:gd name="T17" fmla="*/ 0 h 5"/>
                  <a:gd name="T18" fmla="*/ 10 w 10"/>
                  <a:gd name="T19" fmla="*/ 0 h 5"/>
                  <a:gd name="T20" fmla="*/ 10 w 10"/>
                  <a:gd name="T21" fmla="*/ 0 h 5"/>
                  <a:gd name="T22" fmla="*/ 10 w 10"/>
                  <a:gd name="T23" fmla="*/ 0 h 5"/>
                  <a:gd name="T24" fmla="*/ 10 w 10"/>
                  <a:gd name="T25" fmla="*/ 0 h 5"/>
                  <a:gd name="T26" fmla="*/ 10 w 10"/>
                  <a:gd name="T27" fmla="*/ 0 h 5"/>
                  <a:gd name="T28" fmla="*/ 10 w 10"/>
                  <a:gd name="T29" fmla="*/ 5 h 5"/>
                  <a:gd name="T30" fmla="*/ 10 w 10"/>
                  <a:gd name="T31" fmla="*/ 5 h 5"/>
                  <a:gd name="T32" fmla="*/ 10 w 10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5"/>
                  <a:gd name="T53" fmla="*/ 10 w 10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5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2454">
                <a:extLst>
                  <a:ext uri="{FF2B5EF4-FFF2-40B4-BE49-F238E27FC236}">
                    <a16:creationId xmlns:a16="http://schemas.microsoft.com/office/drawing/2014/main" id="{C2EDCBC4-9873-4250-A4D6-171EB42D4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3644"/>
                <a:ext cx="222" cy="72"/>
              </a:xfrm>
              <a:custGeom>
                <a:avLst/>
                <a:gdLst>
                  <a:gd name="T0" fmla="*/ 164 w 222"/>
                  <a:gd name="T1" fmla="*/ 10 h 72"/>
                  <a:gd name="T2" fmla="*/ 173 w 222"/>
                  <a:gd name="T3" fmla="*/ 15 h 72"/>
                  <a:gd name="T4" fmla="*/ 178 w 222"/>
                  <a:gd name="T5" fmla="*/ 19 h 72"/>
                  <a:gd name="T6" fmla="*/ 183 w 222"/>
                  <a:gd name="T7" fmla="*/ 19 h 72"/>
                  <a:gd name="T8" fmla="*/ 193 w 222"/>
                  <a:gd name="T9" fmla="*/ 24 h 72"/>
                  <a:gd name="T10" fmla="*/ 198 w 222"/>
                  <a:gd name="T11" fmla="*/ 24 h 72"/>
                  <a:gd name="T12" fmla="*/ 207 w 222"/>
                  <a:gd name="T13" fmla="*/ 29 h 72"/>
                  <a:gd name="T14" fmla="*/ 212 w 222"/>
                  <a:gd name="T15" fmla="*/ 34 h 72"/>
                  <a:gd name="T16" fmla="*/ 217 w 222"/>
                  <a:gd name="T17" fmla="*/ 34 h 72"/>
                  <a:gd name="T18" fmla="*/ 217 w 222"/>
                  <a:gd name="T19" fmla="*/ 39 h 72"/>
                  <a:gd name="T20" fmla="*/ 217 w 222"/>
                  <a:gd name="T21" fmla="*/ 39 h 72"/>
                  <a:gd name="T22" fmla="*/ 222 w 222"/>
                  <a:gd name="T23" fmla="*/ 44 h 72"/>
                  <a:gd name="T24" fmla="*/ 222 w 222"/>
                  <a:gd name="T25" fmla="*/ 44 h 72"/>
                  <a:gd name="T26" fmla="*/ 222 w 222"/>
                  <a:gd name="T27" fmla="*/ 48 h 72"/>
                  <a:gd name="T28" fmla="*/ 222 w 222"/>
                  <a:gd name="T29" fmla="*/ 48 h 72"/>
                  <a:gd name="T30" fmla="*/ 222 w 222"/>
                  <a:gd name="T31" fmla="*/ 53 h 72"/>
                  <a:gd name="T32" fmla="*/ 212 w 222"/>
                  <a:gd name="T33" fmla="*/ 58 h 72"/>
                  <a:gd name="T34" fmla="*/ 202 w 222"/>
                  <a:gd name="T35" fmla="*/ 63 h 72"/>
                  <a:gd name="T36" fmla="*/ 193 w 222"/>
                  <a:gd name="T37" fmla="*/ 68 h 72"/>
                  <a:gd name="T38" fmla="*/ 178 w 222"/>
                  <a:gd name="T39" fmla="*/ 68 h 72"/>
                  <a:gd name="T40" fmla="*/ 164 w 222"/>
                  <a:gd name="T41" fmla="*/ 68 h 72"/>
                  <a:gd name="T42" fmla="*/ 154 w 222"/>
                  <a:gd name="T43" fmla="*/ 68 h 72"/>
                  <a:gd name="T44" fmla="*/ 140 w 222"/>
                  <a:gd name="T45" fmla="*/ 68 h 72"/>
                  <a:gd name="T46" fmla="*/ 125 w 222"/>
                  <a:gd name="T47" fmla="*/ 68 h 72"/>
                  <a:gd name="T48" fmla="*/ 111 w 222"/>
                  <a:gd name="T49" fmla="*/ 68 h 72"/>
                  <a:gd name="T50" fmla="*/ 96 w 222"/>
                  <a:gd name="T51" fmla="*/ 63 h 72"/>
                  <a:gd name="T52" fmla="*/ 82 w 222"/>
                  <a:gd name="T53" fmla="*/ 63 h 72"/>
                  <a:gd name="T54" fmla="*/ 67 w 222"/>
                  <a:gd name="T55" fmla="*/ 63 h 72"/>
                  <a:gd name="T56" fmla="*/ 53 w 222"/>
                  <a:gd name="T57" fmla="*/ 58 h 72"/>
                  <a:gd name="T58" fmla="*/ 38 w 222"/>
                  <a:gd name="T59" fmla="*/ 58 h 72"/>
                  <a:gd name="T60" fmla="*/ 24 w 222"/>
                  <a:gd name="T61" fmla="*/ 58 h 72"/>
                  <a:gd name="T62" fmla="*/ 9 w 222"/>
                  <a:gd name="T63" fmla="*/ 58 h 72"/>
                  <a:gd name="T64" fmla="*/ 4 w 222"/>
                  <a:gd name="T65" fmla="*/ 48 h 72"/>
                  <a:gd name="T66" fmla="*/ 19 w 222"/>
                  <a:gd name="T67" fmla="*/ 39 h 72"/>
                  <a:gd name="T68" fmla="*/ 29 w 222"/>
                  <a:gd name="T69" fmla="*/ 24 h 72"/>
                  <a:gd name="T70" fmla="*/ 43 w 222"/>
                  <a:gd name="T71" fmla="*/ 15 h 72"/>
                  <a:gd name="T72" fmla="*/ 58 w 222"/>
                  <a:gd name="T73" fmla="*/ 10 h 72"/>
                  <a:gd name="T74" fmla="*/ 72 w 222"/>
                  <a:gd name="T75" fmla="*/ 5 h 72"/>
                  <a:gd name="T76" fmla="*/ 87 w 222"/>
                  <a:gd name="T77" fmla="*/ 0 h 72"/>
                  <a:gd name="T78" fmla="*/ 106 w 222"/>
                  <a:gd name="T79" fmla="*/ 0 h 72"/>
                  <a:gd name="T80" fmla="*/ 116 w 222"/>
                  <a:gd name="T81" fmla="*/ 5 h 72"/>
                  <a:gd name="T82" fmla="*/ 120 w 222"/>
                  <a:gd name="T83" fmla="*/ 5 h 72"/>
                  <a:gd name="T84" fmla="*/ 125 w 222"/>
                  <a:gd name="T85" fmla="*/ 5 h 72"/>
                  <a:gd name="T86" fmla="*/ 130 w 222"/>
                  <a:gd name="T87" fmla="*/ 5 h 72"/>
                  <a:gd name="T88" fmla="*/ 140 w 222"/>
                  <a:gd name="T89" fmla="*/ 5 h 72"/>
                  <a:gd name="T90" fmla="*/ 144 w 222"/>
                  <a:gd name="T91" fmla="*/ 5 h 72"/>
                  <a:gd name="T92" fmla="*/ 149 w 222"/>
                  <a:gd name="T93" fmla="*/ 10 h 72"/>
                  <a:gd name="T94" fmla="*/ 159 w 222"/>
                  <a:gd name="T95" fmla="*/ 10 h 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2"/>
                  <a:gd name="T145" fmla="*/ 0 h 72"/>
                  <a:gd name="T146" fmla="*/ 222 w 222"/>
                  <a:gd name="T147" fmla="*/ 72 h 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2" h="72">
                    <a:moveTo>
                      <a:pt x="159" y="10"/>
                    </a:moveTo>
                    <a:lnTo>
                      <a:pt x="164" y="10"/>
                    </a:lnTo>
                    <a:lnTo>
                      <a:pt x="169" y="15"/>
                    </a:lnTo>
                    <a:lnTo>
                      <a:pt x="173" y="15"/>
                    </a:lnTo>
                    <a:lnTo>
                      <a:pt x="178" y="19"/>
                    </a:lnTo>
                    <a:lnTo>
                      <a:pt x="183" y="19"/>
                    </a:lnTo>
                    <a:lnTo>
                      <a:pt x="188" y="19"/>
                    </a:lnTo>
                    <a:lnTo>
                      <a:pt x="193" y="24"/>
                    </a:lnTo>
                    <a:lnTo>
                      <a:pt x="198" y="24"/>
                    </a:lnTo>
                    <a:lnTo>
                      <a:pt x="202" y="29"/>
                    </a:lnTo>
                    <a:lnTo>
                      <a:pt x="207" y="29"/>
                    </a:lnTo>
                    <a:lnTo>
                      <a:pt x="212" y="29"/>
                    </a:lnTo>
                    <a:lnTo>
                      <a:pt x="212" y="34"/>
                    </a:lnTo>
                    <a:lnTo>
                      <a:pt x="217" y="34"/>
                    </a:lnTo>
                    <a:lnTo>
                      <a:pt x="217" y="39"/>
                    </a:lnTo>
                    <a:lnTo>
                      <a:pt x="222" y="44"/>
                    </a:lnTo>
                    <a:lnTo>
                      <a:pt x="222" y="48"/>
                    </a:lnTo>
                    <a:lnTo>
                      <a:pt x="222" y="53"/>
                    </a:lnTo>
                    <a:lnTo>
                      <a:pt x="212" y="58"/>
                    </a:lnTo>
                    <a:lnTo>
                      <a:pt x="207" y="58"/>
                    </a:lnTo>
                    <a:lnTo>
                      <a:pt x="202" y="63"/>
                    </a:lnTo>
                    <a:lnTo>
                      <a:pt x="198" y="63"/>
                    </a:lnTo>
                    <a:lnTo>
                      <a:pt x="193" y="68"/>
                    </a:lnTo>
                    <a:lnTo>
                      <a:pt x="183" y="68"/>
                    </a:lnTo>
                    <a:lnTo>
                      <a:pt x="178" y="68"/>
                    </a:lnTo>
                    <a:lnTo>
                      <a:pt x="173" y="68"/>
                    </a:lnTo>
                    <a:lnTo>
                      <a:pt x="164" y="68"/>
                    </a:lnTo>
                    <a:lnTo>
                      <a:pt x="159" y="68"/>
                    </a:lnTo>
                    <a:lnTo>
                      <a:pt x="154" y="68"/>
                    </a:lnTo>
                    <a:lnTo>
                      <a:pt x="149" y="68"/>
                    </a:lnTo>
                    <a:lnTo>
                      <a:pt x="140" y="68"/>
                    </a:lnTo>
                    <a:lnTo>
                      <a:pt x="135" y="68"/>
                    </a:lnTo>
                    <a:lnTo>
                      <a:pt x="125" y="68"/>
                    </a:lnTo>
                    <a:lnTo>
                      <a:pt x="120" y="72"/>
                    </a:lnTo>
                    <a:lnTo>
                      <a:pt x="111" y="68"/>
                    </a:lnTo>
                    <a:lnTo>
                      <a:pt x="106" y="68"/>
                    </a:lnTo>
                    <a:lnTo>
                      <a:pt x="96" y="63"/>
                    </a:lnTo>
                    <a:lnTo>
                      <a:pt x="91" y="63"/>
                    </a:lnTo>
                    <a:lnTo>
                      <a:pt x="82" y="63"/>
                    </a:lnTo>
                    <a:lnTo>
                      <a:pt x="77" y="63"/>
                    </a:lnTo>
                    <a:lnTo>
                      <a:pt x="67" y="63"/>
                    </a:lnTo>
                    <a:lnTo>
                      <a:pt x="62" y="58"/>
                    </a:lnTo>
                    <a:lnTo>
                      <a:pt x="53" y="58"/>
                    </a:lnTo>
                    <a:lnTo>
                      <a:pt x="48" y="58"/>
                    </a:lnTo>
                    <a:lnTo>
                      <a:pt x="38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4" y="58"/>
                    </a:lnTo>
                    <a:lnTo>
                      <a:pt x="9" y="58"/>
                    </a:lnTo>
                    <a:lnTo>
                      <a:pt x="0" y="58"/>
                    </a:lnTo>
                    <a:lnTo>
                      <a:pt x="4" y="48"/>
                    </a:lnTo>
                    <a:lnTo>
                      <a:pt x="14" y="44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29" y="24"/>
                    </a:lnTo>
                    <a:lnTo>
                      <a:pt x="38" y="19"/>
                    </a:lnTo>
                    <a:lnTo>
                      <a:pt x="43" y="15"/>
                    </a:lnTo>
                    <a:lnTo>
                      <a:pt x="53" y="15"/>
                    </a:lnTo>
                    <a:lnTo>
                      <a:pt x="58" y="10"/>
                    </a:lnTo>
                    <a:lnTo>
                      <a:pt x="67" y="5"/>
                    </a:lnTo>
                    <a:lnTo>
                      <a:pt x="72" y="5"/>
                    </a:lnTo>
                    <a:lnTo>
                      <a:pt x="82" y="5"/>
                    </a:lnTo>
                    <a:lnTo>
                      <a:pt x="87" y="0"/>
                    </a:lnTo>
                    <a:lnTo>
                      <a:pt x="96" y="0"/>
                    </a:lnTo>
                    <a:lnTo>
                      <a:pt x="106" y="0"/>
                    </a:lnTo>
                    <a:lnTo>
                      <a:pt x="116" y="5"/>
                    </a:lnTo>
                    <a:lnTo>
                      <a:pt x="120" y="5"/>
                    </a:lnTo>
                    <a:lnTo>
                      <a:pt x="125" y="5"/>
                    </a:lnTo>
                    <a:lnTo>
                      <a:pt x="130" y="5"/>
                    </a:lnTo>
                    <a:lnTo>
                      <a:pt x="135" y="5"/>
                    </a:lnTo>
                    <a:lnTo>
                      <a:pt x="140" y="5"/>
                    </a:lnTo>
                    <a:lnTo>
                      <a:pt x="144" y="5"/>
                    </a:lnTo>
                    <a:lnTo>
                      <a:pt x="149" y="10"/>
                    </a:lnTo>
                    <a:lnTo>
                      <a:pt x="154" y="10"/>
                    </a:lnTo>
                    <a:lnTo>
                      <a:pt x="159" y="10"/>
                    </a:lnTo>
                    <a:close/>
                  </a:path>
                </a:pathLst>
              </a:custGeom>
              <a:solidFill>
                <a:srgbClr val="D0D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2455">
                <a:extLst>
                  <a:ext uri="{FF2B5EF4-FFF2-40B4-BE49-F238E27FC236}">
                    <a16:creationId xmlns:a16="http://schemas.microsoft.com/office/drawing/2014/main" id="{C1EE15EB-E44B-47F3-A2F2-3F9CD063E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3654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5 w 58"/>
                  <a:gd name="T3" fmla="*/ 0 h 24"/>
                  <a:gd name="T4" fmla="*/ 10 w 58"/>
                  <a:gd name="T5" fmla="*/ 5 h 24"/>
                  <a:gd name="T6" fmla="*/ 14 w 58"/>
                  <a:gd name="T7" fmla="*/ 5 h 24"/>
                  <a:gd name="T8" fmla="*/ 14 w 58"/>
                  <a:gd name="T9" fmla="*/ 5 h 24"/>
                  <a:gd name="T10" fmla="*/ 19 w 58"/>
                  <a:gd name="T11" fmla="*/ 9 h 24"/>
                  <a:gd name="T12" fmla="*/ 24 w 58"/>
                  <a:gd name="T13" fmla="*/ 9 h 24"/>
                  <a:gd name="T14" fmla="*/ 24 w 58"/>
                  <a:gd name="T15" fmla="*/ 9 h 24"/>
                  <a:gd name="T16" fmla="*/ 29 w 58"/>
                  <a:gd name="T17" fmla="*/ 9 h 24"/>
                  <a:gd name="T18" fmla="*/ 34 w 58"/>
                  <a:gd name="T19" fmla="*/ 14 h 24"/>
                  <a:gd name="T20" fmla="*/ 39 w 58"/>
                  <a:gd name="T21" fmla="*/ 14 h 24"/>
                  <a:gd name="T22" fmla="*/ 39 w 58"/>
                  <a:gd name="T23" fmla="*/ 14 h 24"/>
                  <a:gd name="T24" fmla="*/ 43 w 58"/>
                  <a:gd name="T25" fmla="*/ 19 h 24"/>
                  <a:gd name="T26" fmla="*/ 48 w 58"/>
                  <a:gd name="T27" fmla="*/ 19 h 24"/>
                  <a:gd name="T28" fmla="*/ 53 w 58"/>
                  <a:gd name="T29" fmla="*/ 19 h 24"/>
                  <a:gd name="T30" fmla="*/ 53 w 58"/>
                  <a:gd name="T31" fmla="*/ 24 h 24"/>
                  <a:gd name="T32" fmla="*/ 58 w 58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9"/>
                    </a:lnTo>
                    <a:lnTo>
                      <a:pt x="34" y="14"/>
                    </a:lnTo>
                    <a:lnTo>
                      <a:pt x="39" y="14"/>
                    </a:lnTo>
                    <a:lnTo>
                      <a:pt x="43" y="19"/>
                    </a:lnTo>
                    <a:lnTo>
                      <a:pt x="48" y="19"/>
                    </a:lnTo>
                    <a:lnTo>
                      <a:pt x="53" y="19"/>
                    </a:lnTo>
                    <a:lnTo>
                      <a:pt x="53" y="24"/>
                    </a:lnTo>
                    <a:lnTo>
                      <a:pt x="58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2456">
                <a:extLst>
                  <a:ext uri="{FF2B5EF4-FFF2-40B4-BE49-F238E27FC236}">
                    <a16:creationId xmlns:a16="http://schemas.microsoft.com/office/drawing/2014/main" id="{28BD6470-E096-4D32-9C69-35D617526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3678"/>
                <a:ext cx="5" cy="19"/>
              </a:xfrm>
              <a:custGeom>
                <a:avLst/>
                <a:gdLst>
                  <a:gd name="T0" fmla="*/ 0 w 5"/>
                  <a:gd name="T1" fmla="*/ 0 h 19"/>
                  <a:gd name="T2" fmla="*/ 0 w 5"/>
                  <a:gd name="T3" fmla="*/ 0 h 19"/>
                  <a:gd name="T4" fmla="*/ 0 w 5"/>
                  <a:gd name="T5" fmla="*/ 5 h 19"/>
                  <a:gd name="T6" fmla="*/ 0 w 5"/>
                  <a:gd name="T7" fmla="*/ 5 h 19"/>
                  <a:gd name="T8" fmla="*/ 0 w 5"/>
                  <a:gd name="T9" fmla="*/ 5 h 19"/>
                  <a:gd name="T10" fmla="*/ 0 w 5"/>
                  <a:gd name="T11" fmla="*/ 5 h 19"/>
                  <a:gd name="T12" fmla="*/ 0 w 5"/>
                  <a:gd name="T13" fmla="*/ 5 h 19"/>
                  <a:gd name="T14" fmla="*/ 5 w 5"/>
                  <a:gd name="T15" fmla="*/ 10 h 19"/>
                  <a:gd name="T16" fmla="*/ 5 w 5"/>
                  <a:gd name="T17" fmla="*/ 10 h 19"/>
                  <a:gd name="T18" fmla="*/ 5 w 5"/>
                  <a:gd name="T19" fmla="*/ 10 h 19"/>
                  <a:gd name="T20" fmla="*/ 5 w 5"/>
                  <a:gd name="T21" fmla="*/ 10 h 19"/>
                  <a:gd name="T22" fmla="*/ 5 w 5"/>
                  <a:gd name="T23" fmla="*/ 14 h 19"/>
                  <a:gd name="T24" fmla="*/ 5 w 5"/>
                  <a:gd name="T25" fmla="*/ 14 h 19"/>
                  <a:gd name="T26" fmla="*/ 5 w 5"/>
                  <a:gd name="T27" fmla="*/ 14 h 19"/>
                  <a:gd name="T28" fmla="*/ 5 w 5"/>
                  <a:gd name="T29" fmla="*/ 14 h 19"/>
                  <a:gd name="T30" fmla="*/ 5 w 5"/>
                  <a:gd name="T31" fmla="*/ 19 h 19"/>
                  <a:gd name="T32" fmla="*/ 5 w 5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19"/>
                  <a:gd name="T53" fmla="*/ 5 w 5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5" y="14"/>
                    </a:lnTo>
                    <a:lnTo>
                      <a:pt x="5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2457">
                <a:extLst>
                  <a:ext uri="{FF2B5EF4-FFF2-40B4-BE49-F238E27FC236}">
                    <a16:creationId xmlns:a16="http://schemas.microsoft.com/office/drawing/2014/main" id="{E44F3B77-B48D-4043-8E8F-0400D8EED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3697"/>
                <a:ext cx="102" cy="19"/>
              </a:xfrm>
              <a:custGeom>
                <a:avLst/>
                <a:gdLst>
                  <a:gd name="T0" fmla="*/ 102 w 102"/>
                  <a:gd name="T1" fmla="*/ 0 h 19"/>
                  <a:gd name="T2" fmla="*/ 92 w 102"/>
                  <a:gd name="T3" fmla="*/ 5 h 19"/>
                  <a:gd name="T4" fmla="*/ 87 w 102"/>
                  <a:gd name="T5" fmla="*/ 5 h 19"/>
                  <a:gd name="T6" fmla="*/ 82 w 102"/>
                  <a:gd name="T7" fmla="*/ 10 h 19"/>
                  <a:gd name="T8" fmla="*/ 78 w 102"/>
                  <a:gd name="T9" fmla="*/ 10 h 19"/>
                  <a:gd name="T10" fmla="*/ 73 w 102"/>
                  <a:gd name="T11" fmla="*/ 15 h 19"/>
                  <a:gd name="T12" fmla="*/ 63 w 102"/>
                  <a:gd name="T13" fmla="*/ 15 h 19"/>
                  <a:gd name="T14" fmla="*/ 58 w 102"/>
                  <a:gd name="T15" fmla="*/ 15 h 19"/>
                  <a:gd name="T16" fmla="*/ 53 w 102"/>
                  <a:gd name="T17" fmla="*/ 15 h 19"/>
                  <a:gd name="T18" fmla="*/ 44 w 102"/>
                  <a:gd name="T19" fmla="*/ 15 h 19"/>
                  <a:gd name="T20" fmla="*/ 39 w 102"/>
                  <a:gd name="T21" fmla="*/ 15 h 19"/>
                  <a:gd name="T22" fmla="*/ 34 w 102"/>
                  <a:gd name="T23" fmla="*/ 15 h 19"/>
                  <a:gd name="T24" fmla="*/ 29 w 102"/>
                  <a:gd name="T25" fmla="*/ 15 h 19"/>
                  <a:gd name="T26" fmla="*/ 20 w 102"/>
                  <a:gd name="T27" fmla="*/ 15 h 19"/>
                  <a:gd name="T28" fmla="*/ 15 w 102"/>
                  <a:gd name="T29" fmla="*/ 15 h 19"/>
                  <a:gd name="T30" fmla="*/ 5 w 102"/>
                  <a:gd name="T31" fmla="*/ 15 h 19"/>
                  <a:gd name="T32" fmla="*/ 0 w 102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2"/>
                  <a:gd name="T52" fmla="*/ 0 h 19"/>
                  <a:gd name="T53" fmla="*/ 102 w 10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2" h="19">
                    <a:moveTo>
                      <a:pt x="102" y="0"/>
                    </a:moveTo>
                    <a:lnTo>
                      <a:pt x="92" y="5"/>
                    </a:lnTo>
                    <a:lnTo>
                      <a:pt x="87" y="5"/>
                    </a:lnTo>
                    <a:lnTo>
                      <a:pt x="82" y="10"/>
                    </a:lnTo>
                    <a:lnTo>
                      <a:pt x="78" y="10"/>
                    </a:lnTo>
                    <a:lnTo>
                      <a:pt x="73" y="15"/>
                    </a:lnTo>
                    <a:lnTo>
                      <a:pt x="63" y="15"/>
                    </a:lnTo>
                    <a:lnTo>
                      <a:pt x="58" y="15"/>
                    </a:lnTo>
                    <a:lnTo>
                      <a:pt x="53" y="15"/>
                    </a:lnTo>
                    <a:lnTo>
                      <a:pt x="44" y="15"/>
                    </a:lnTo>
                    <a:lnTo>
                      <a:pt x="39" y="15"/>
                    </a:lnTo>
                    <a:lnTo>
                      <a:pt x="34" y="15"/>
                    </a:lnTo>
                    <a:lnTo>
                      <a:pt x="29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5" y="15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2458">
                <a:extLst>
                  <a:ext uri="{FF2B5EF4-FFF2-40B4-BE49-F238E27FC236}">
                    <a16:creationId xmlns:a16="http://schemas.microsoft.com/office/drawing/2014/main" id="{68C92566-A07B-4546-AD8B-68BF61CE7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3702"/>
                <a:ext cx="120" cy="14"/>
              </a:xfrm>
              <a:custGeom>
                <a:avLst/>
                <a:gdLst>
                  <a:gd name="T0" fmla="*/ 120 w 120"/>
                  <a:gd name="T1" fmla="*/ 14 h 14"/>
                  <a:gd name="T2" fmla="*/ 111 w 120"/>
                  <a:gd name="T3" fmla="*/ 10 h 14"/>
                  <a:gd name="T4" fmla="*/ 106 w 120"/>
                  <a:gd name="T5" fmla="*/ 10 h 14"/>
                  <a:gd name="T6" fmla="*/ 96 w 120"/>
                  <a:gd name="T7" fmla="*/ 5 h 14"/>
                  <a:gd name="T8" fmla="*/ 91 w 120"/>
                  <a:gd name="T9" fmla="*/ 5 h 14"/>
                  <a:gd name="T10" fmla="*/ 82 w 120"/>
                  <a:gd name="T11" fmla="*/ 5 h 14"/>
                  <a:gd name="T12" fmla="*/ 77 w 120"/>
                  <a:gd name="T13" fmla="*/ 5 h 14"/>
                  <a:gd name="T14" fmla="*/ 67 w 120"/>
                  <a:gd name="T15" fmla="*/ 5 h 14"/>
                  <a:gd name="T16" fmla="*/ 62 w 120"/>
                  <a:gd name="T17" fmla="*/ 0 h 14"/>
                  <a:gd name="T18" fmla="*/ 53 w 120"/>
                  <a:gd name="T19" fmla="*/ 0 h 14"/>
                  <a:gd name="T20" fmla="*/ 48 w 120"/>
                  <a:gd name="T21" fmla="*/ 0 h 14"/>
                  <a:gd name="T22" fmla="*/ 38 w 120"/>
                  <a:gd name="T23" fmla="*/ 0 h 14"/>
                  <a:gd name="T24" fmla="*/ 29 w 120"/>
                  <a:gd name="T25" fmla="*/ 0 h 14"/>
                  <a:gd name="T26" fmla="*/ 24 w 120"/>
                  <a:gd name="T27" fmla="*/ 0 h 14"/>
                  <a:gd name="T28" fmla="*/ 14 w 120"/>
                  <a:gd name="T29" fmla="*/ 0 h 14"/>
                  <a:gd name="T30" fmla="*/ 9 w 120"/>
                  <a:gd name="T31" fmla="*/ 0 h 14"/>
                  <a:gd name="T32" fmla="*/ 0 w 120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14"/>
                  <a:gd name="T53" fmla="*/ 120 w 120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14">
                    <a:moveTo>
                      <a:pt x="120" y="14"/>
                    </a:moveTo>
                    <a:lnTo>
                      <a:pt x="111" y="10"/>
                    </a:lnTo>
                    <a:lnTo>
                      <a:pt x="106" y="10"/>
                    </a:lnTo>
                    <a:lnTo>
                      <a:pt x="96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77" y="5"/>
                    </a:lnTo>
                    <a:lnTo>
                      <a:pt x="67" y="5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2459">
                <a:extLst>
                  <a:ext uri="{FF2B5EF4-FFF2-40B4-BE49-F238E27FC236}">
                    <a16:creationId xmlns:a16="http://schemas.microsoft.com/office/drawing/2014/main" id="{8533C04C-4128-499B-B22C-EC2FAC485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3644"/>
                <a:ext cx="116" cy="58"/>
              </a:xfrm>
              <a:custGeom>
                <a:avLst/>
                <a:gdLst>
                  <a:gd name="T0" fmla="*/ 0 w 116"/>
                  <a:gd name="T1" fmla="*/ 58 h 58"/>
                  <a:gd name="T2" fmla="*/ 4 w 116"/>
                  <a:gd name="T3" fmla="*/ 48 h 58"/>
                  <a:gd name="T4" fmla="*/ 14 w 116"/>
                  <a:gd name="T5" fmla="*/ 44 h 58"/>
                  <a:gd name="T6" fmla="*/ 19 w 116"/>
                  <a:gd name="T7" fmla="*/ 39 h 58"/>
                  <a:gd name="T8" fmla="*/ 24 w 116"/>
                  <a:gd name="T9" fmla="*/ 34 h 58"/>
                  <a:gd name="T10" fmla="*/ 29 w 116"/>
                  <a:gd name="T11" fmla="*/ 24 h 58"/>
                  <a:gd name="T12" fmla="*/ 38 w 116"/>
                  <a:gd name="T13" fmla="*/ 19 h 58"/>
                  <a:gd name="T14" fmla="*/ 43 w 116"/>
                  <a:gd name="T15" fmla="*/ 15 h 58"/>
                  <a:gd name="T16" fmla="*/ 53 w 116"/>
                  <a:gd name="T17" fmla="*/ 15 h 58"/>
                  <a:gd name="T18" fmla="*/ 58 w 116"/>
                  <a:gd name="T19" fmla="*/ 10 h 58"/>
                  <a:gd name="T20" fmla="*/ 67 w 116"/>
                  <a:gd name="T21" fmla="*/ 5 h 58"/>
                  <a:gd name="T22" fmla="*/ 72 w 116"/>
                  <a:gd name="T23" fmla="*/ 5 h 58"/>
                  <a:gd name="T24" fmla="*/ 82 w 116"/>
                  <a:gd name="T25" fmla="*/ 5 h 58"/>
                  <a:gd name="T26" fmla="*/ 87 w 116"/>
                  <a:gd name="T27" fmla="*/ 0 h 58"/>
                  <a:gd name="T28" fmla="*/ 96 w 116"/>
                  <a:gd name="T29" fmla="*/ 0 h 58"/>
                  <a:gd name="T30" fmla="*/ 106 w 116"/>
                  <a:gd name="T31" fmla="*/ 0 h 58"/>
                  <a:gd name="T32" fmla="*/ 116 w 116"/>
                  <a:gd name="T33" fmla="*/ 5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"/>
                  <a:gd name="T52" fmla="*/ 0 h 58"/>
                  <a:gd name="T53" fmla="*/ 116 w 11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" h="58">
                    <a:moveTo>
                      <a:pt x="0" y="58"/>
                    </a:moveTo>
                    <a:lnTo>
                      <a:pt x="4" y="48"/>
                    </a:lnTo>
                    <a:lnTo>
                      <a:pt x="14" y="44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29" y="24"/>
                    </a:lnTo>
                    <a:lnTo>
                      <a:pt x="38" y="19"/>
                    </a:lnTo>
                    <a:lnTo>
                      <a:pt x="43" y="15"/>
                    </a:lnTo>
                    <a:lnTo>
                      <a:pt x="53" y="15"/>
                    </a:lnTo>
                    <a:lnTo>
                      <a:pt x="58" y="10"/>
                    </a:lnTo>
                    <a:lnTo>
                      <a:pt x="67" y="5"/>
                    </a:lnTo>
                    <a:lnTo>
                      <a:pt x="72" y="5"/>
                    </a:lnTo>
                    <a:lnTo>
                      <a:pt x="82" y="5"/>
                    </a:lnTo>
                    <a:lnTo>
                      <a:pt x="87" y="0"/>
                    </a:lnTo>
                    <a:lnTo>
                      <a:pt x="96" y="0"/>
                    </a:lnTo>
                    <a:lnTo>
                      <a:pt x="106" y="0"/>
                    </a:lnTo>
                    <a:lnTo>
                      <a:pt x="116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2460">
                <a:extLst>
                  <a:ext uri="{FF2B5EF4-FFF2-40B4-BE49-F238E27FC236}">
                    <a16:creationId xmlns:a16="http://schemas.microsoft.com/office/drawing/2014/main" id="{ABF34D39-3692-4A66-9718-B90BDFF90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3649"/>
                <a:ext cx="43" cy="5"/>
              </a:xfrm>
              <a:custGeom>
                <a:avLst/>
                <a:gdLst>
                  <a:gd name="T0" fmla="*/ 0 w 43"/>
                  <a:gd name="T1" fmla="*/ 0 h 5"/>
                  <a:gd name="T2" fmla="*/ 0 w 43"/>
                  <a:gd name="T3" fmla="*/ 0 h 5"/>
                  <a:gd name="T4" fmla="*/ 4 w 43"/>
                  <a:gd name="T5" fmla="*/ 0 h 5"/>
                  <a:gd name="T6" fmla="*/ 4 w 43"/>
                  <a:gd name="T7" fmla="*/ 0 h 5"/>
                  <a:gd name="T8" fmla="*/ 9 w 43"/>
                  <a:gd name="T9" fmla="*/ 0 h 5"/>
                  <a:gd name="T10" fmla="*/ 9 w 43"/>
                  <a:gd name="T11" fmla="*/ 0 h 5"/>
                  <a:gd name="T12" fmla="*/ 14 w 43"/>
                  <a:gd name="T13" fmla="*/ 0 h 5"/>
                  <a:gd name="T14" fmla="*/ 14 w 43"/>
                  <a:gd name="T15" fmla="*/ 0 h 5"/>
                  <a:gd name="T16" fmla="*/ 19 w 43"/>
                  <a:gd name="T17" fmla="*/ 0 h 5"/>
                  <a:gd name="T18" fmla="*/ 24 w 43"/>
                  <a:gd name="T19" fmla="*/ 0 h 5"/>
                  <a:gd name="T20" fmla="*/ 24 w 43"/>
                  <a:gd name="T21" fmla="*/ 0 h 5"/>
                  <a:gd name="T22" fmla="*/ 28 w 43"/>
                  <a:gd name="T23" fmla="*/ 0 h 5"/>
                  <a:gd name="T24" fmla="*/ 33 w 43"/>
                  <a:gd name="T25" fmla="*/ 5 h 5"/>
                  <a:gd name="T26" fmla="*/ 33 w 43"/>
                  <a:gd name="T27" fmla="*/ 5 h 5"/>
                  <a:gd name="T28" fmla="*/ 38 w 43"/>
                  <a:gd name="T29" fmla="*/ 5 h 5"/>
                  <a:gd name="T30" fmla="*/ 43 w 43"/>
                  <a:gd name="T31" fmla="*/ 5 h 5"/>
                  <a:gd name="T32" fmla="*/ 43 w 43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5"/>
                  <a:gd name="T53" fmla="*/ 43 w 4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5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5"/>
                    </a:lnTo>
                    <a:lnTo>
                      <a:pt x="38" y="5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2461">
                <a:extLst>
                  <a:ext uri="{FF2B5EF4-FFF2-40B4-BE49-F238E27FC236}">
                    <a16:creationId xmlns:a16="http://schemas.microsoft.com/office/drawing/2014/main" id="{8CE7848C-5853-4773-8982-38884FC5C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659"/>
                <a:ext cx="493" cy="115"/>
              </a:xfrm>
              <a:custGeom>
                <a:avLst/>
                <a:gdLst>
                  <a:gd name="T0" fmla="*/ 411 w 493"/>
                  <a:gd name="T1" fmla="*/ 62 h 115"/>
                  <a:gd name="T2" fmla="*/ 420 w 493"/>
                  <a:gd name="T3" fmla="*/ 62 h 115"/>
                  <a:gd name="T4" fmla="*/ 435 w 493"/>
                  <a:gd name="T5" fmla="*/ 57 h 115"/>
                  <a:gd name="T6" fmla="*/ 444 w 493"/>
                  <a:gd name="T7" fmla="*/ 57 h 115"/>
                  <a:gd name="T8" fmla="*/ 449 w 493"/>
                  <a:gd name="T9" fmla="*/ 57 h 115"/>
                  <a:gd name="T10" fmla="*/ 459 w 493"/>
                  <a:gd name="T11" fmla="*/ 53 h 115"/>
                  <a:gd name="T12" fmla="*/ 469 w 493"/>
                  <a:gd name="T13" fmla="*/ 53 h 115"/>
                  <a:gd name="T14" fmla="*/ 473 w 493"/>
                  <a:gd name="T15" fmla="*/ 43 h 115"/>
                  <a:gd name="T16" fmla="*/ 478 w 493"/>
                  <a:gd name="T17" fmla="*/ 38 h 115"/>
                  <a:gd name="T18" fmla="*/ 483 w 493"/>
                  <a:gd name="T19" fmla="*/ 38 h 115"/>
                  <a:gd name="T20" fmla="*/ 483 w 493"/>
                  <a:gd name="T21" fmla="*/ 43 h 115"/>
                  <a:gd name="T22" fmla="*/ 483 w 493"/>
                  <a:gd name="T23" fmla="*/ 43 h 115"/>
                  <a:gd name="T24" fmla="*/ 488 w 493"/>
                  <a:gd name="T25" fmla="*/ 48 h 115"/>
                  <a:gd name="T26" fmla="*/ 488 w 493"/>
                  <a:gd name="T27" fmla="*/ 53 h 115"/>
                  <a:gd name="T28" fmla="*/ 488 w 493"/>
                  <a:gd name="T29" fmla="*/ 57 h 115"/>
                  <a:gd name="T30" fmla="*/ 493 w 493"/>
                  <a:gd name="T31" fmla="*/ 62 h 115"/>
                  <a:gd name="T32" fmla="*/ 493 w 493"/>
                  <a:gd name="T33" fmla="*/ 67 h 115"/>
                  <a:gd name="T34" fmla="*/ 493 w 493"/>
                  <a:gd name="T35" fmla="*/ 72 h 115"/>
                  <a:gd name="T36" fmla="*/ 488 w 493"/>
                  <a:gd name="T37" fmla="*/ 77 h 115"/>
                  <a:gd name="T38" fmla="*/ 488 w 493"/>
                  <a:gd name="T39" fmla="*/ 86 h 115"/>
                  <a:gd name="T40" fmla="*/ 483 w 493"/>
                  <a:gd name="T41" fmla="*/ 91 h 115"/>
                  <a:gd name="T42" fmla="*/ 478 w 493"/>
                  <a:gd name="T43" fmla="*/ 96 h 115"/>
                  <a:gd name="T44" fmla="*/ 473 w 493"/>
                  <a:gd name="T45" fmla="*/ 101 h 115"/>
                  <a:gd name="T46" fmla="*/ 469 w 493"/>
                  <a:gd name="T47" fmla="*/ 101 h 115"/>
                  <a:gd name="T48" fmla="*/ 454 w 493"/>
                  <a:gd name="T49" fmla="*/ 106 h 115"/>
                  <a:gd name="T50" fmla="*/ 425 w 493"/>
                  <a:gd name="T51" fmla="*/ 115 h 115"/>
                  <a:gd name="T52" fmla="*/ 396 w 493"/>
                  <a:gd name="T53" fmla="*/ 115 h 115"/>
                  <a:gd name="T54" fmla="*/ 367 w 493"/>
                  <a:gd name="T55" fmla="*/ 115 h 115"/>
                  <a:gd name="T56" fmla="*/ 338 w 493"/>
                  <a:gd name="T57" fmla="*/ 115 h 115"/>
                  <a:gd name="T58" fmla="*/ 309 w 493"/>
                  <a:gd name="T59" fmla="*/ 115 h 115"/>
                  <a:gd name="T60" fmla="*/ 285 w 493"/>
                  <a:gd name="T61" fmla="*/ 111 h 115"/>
                  <a:gd name="T62" fmla="*/ 256 w 493"/>
                  <a:gd name="T63" fmla="*/ 111 h 115"/>
                  <a:gd name="T64" fmla="*/ 237 w 493"/>
                  <a:gd name="T65" fmla="*/ 106 h 115"/>
                  <a:gd name="T66" fmla="*/ 218 w 493"/>
                  <a:gd name="T67" fmla="*/ 101 h 115"/>
                  <a:gd name="T68" fmla="*/ 203 w 493"/>
                  <a:gd name="T69" fmla="*/ 96 h 115"/>
                  <a:gd name="T70" fmla="*/ 184 w 493"/>
                  <a:gd name="T71" fmla="*/ 96 h 115"/>
                  <a:gd name="T72" fmla="*/ 169 w 493"/>
                  <a:gd name="T73" fmla="*/ 91 h 115"/>
                  <a:gd name="T74" fmla="*/ 150 w 493"/>
                  <a:gd name="T75" fmla="*/ 86 h 115"/>
                  <a:gd name="T76" fmla="*/ 135 w 493"/>
                  <a:gd name="T77" fmla="*/ 82 h 115"/>
                  <a:gd name="T78" fmla="*/ 116 w 493"/>
                  <a:gd name="T79" fmla="*/ 77 h 115"/>
                  <a:gd name="T80" fmla="*/ 102 w 493"/>
                  <a:gd name="T81" fmla="*/ 72 h 115"/>
                  <a:gd name="T82" fmla="*/ 87 w 493"/>
                  <a:gd name="T83" fmla="*/ 72 h 115"/>
                  <a:gd name="T84" fmla="*/ 73 w 493"/>
                  <a:gd name="T85" fmla="*/ 67 h 115"/>
                  <a:gd name="T86" fmla="*/ 53 w 493"/>
                  <a:gd name="T87" fmla="*/ 67 h 115"/>
                  <a:gd name="T88" fmla="*/ 39 w 493"/>
                  <a:gd name="T89" fmla="*/ 62 h 115"/>
                  <a:gd name="T90" fmla="*/ 29 w 493"/>
                  <a:gd name="T91" fmla="*/ 53 h 115"/>
                  <a:gd name="T92" fmla="*/ 15 w 493"/>
                  <a:gd name="T93" fmla="*/ 43 h 115"/>
                  <a:gd name="T94" fmla="*/ 5 w 493"/>
                  <a:gd name="T95" fmla="*/ 29 h 115"/>
                  <a:gd name="T96" fmla="*/ 0 w 493"/>
                  <a:gd name="T97" fmla="*/ 0 h 115"/>
                  <a:gd name="T98" fmla="*/ 24 w 493"/>
                  <a:gd name="T99" fmla="*/ 9 h 115"/>
                  <a:gd name="T100" fmla="*/ 73 w 493"/>
                  <a:gd name="T101" fmla="*/ 24 h 115"/>
                  <a:gd name="T102" fmla="*/ 121 w 493"/>
                  <a:gd name="T103" fmla="*/ 33 h 115"/>
                  <a:gd name="T104" fmla="*/ 174 w 493"/>
                  <a:gd name="T105" fmla="*/ 43 h 115"/>
                  <a:gd name="T106" fmla="*/ 222 w 493"/>
                  <a:gd name="T107" fmla="*/ 48 h 115"/>
                  <a:gd name="T108" fmla="*/ 275 w 493"/>
                  <a:gd name="T109" fmla="*/ 53 h 115"/>
                  <a:gd name="T110" fmla="*/ 329 w 493"/>
                  <a:gd name="T111" fmla="*/ 57 h 115"/>
                  <a:gd name="T112" fmla="*/ 382 w 493"/>
                  <a:gd name="T113" fmla="*/ 62 h 1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3"/>
                  <a:gd name="T172" fmla="*/ 0 h 115"/>
                  <a:gd name="T173" fmla="*/ 493 w 493"/>
                  <a:gd name="T174" fmla="*/ 115 h 1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3" h="115">
                    <a:moveTo>
                      <a:pt x="406" y="62"/>
                    </a:moveTo>
                    <a:lnTo>
                      <a:pt x="411" y="62"/>
                    </a:lnTo>
                    <a:lnTo>
                      <a:pt x="415" y="62"/>
                    </a:lnTo>
                    <a:lnTo>
                      <a:pt x="420" y="62"/>
                    </a:lnTo>
                    <a:lnTo>
                      <a:pt x="425" y="62"/>
                    </a:lnTo>
                    <a:lnTo>
                      <a:pt x="435" y="57"/>
                    </a:lnTo>
                    <a:lnTo>
                      <a:pt x="444" y="57"/>
                    </a:lnTo>
                    <a:lnTo>
                      <a:pt x="449" y="57"/>
                    </a:lnTo>
                    <a:lnTo>
                      <a:pt x="454" y="57"/>
                    </a:lnTo>
                    <a:lnTo>
                      <a:pt x="459" y="53"/>
                    </a:lnTo>
                    <a:lnTo>
                      <a:pt x="464" y="53"/>
                    </a:lnTo>
                    <a:lnTo>
                      <a:pt x="469" y="53"/>
                    </a:lnTo>
                    <a:lnTo>
                      <a:pt x="469" y="48"/>
                    </a:lnTo>
                    <a:lnTo>
                      <a:pt x="473" y="43"/>
                    </a:lnTo>
                    <a:lnTo>
                      <a:pt x="478" y="38"/>
                    </a:lnTo>
                    <a:lnTo>
                      <a:pt x="483" y="38"/>
                    </a:lnTo>
                    <a:lnTo>
                      <a:pt x="483" y="43"/>
                    </a:lnTo>
                    <a:lnTo>
                      <a:pt x="488" y="48"/>
                    </a:lnTo>
                    <a:lnTo>
                      <a:pt x="488" y="53"/>
                    </a:lnTo>
                    <a:lnTo>
                      <a:pt x="488" y="57"/>
                    </a:lnTo>
                    <a:lnTo>
                      <a:pt x="493" y="62"/>
                    </a:lnTo>
                    <a:lnTo>
                      <a:pt x="493" y="67"/>
                    </a:lnTo>
                    <a:lnTo>
                      <a:pt x="493" y="72"/>
                    </a:lnTo>
                    <a:lnTo>
                      <a:pt x="493" y="77"/>
                    </a:lnTo>
                    <a:lnTo>
                      <a:pt x="488" y="77"/>
                    </a:lnTo>
                    <a:lnTo>
                      <a:pt x="488" y="82"/>
                    </a:lnTo>
                    <a:lnTo>
                      <a:pt x="488" y="86"/>
                    </a:lnTo>
                    <a:lnTo>
                      <a:pt x="483" y="86"/>
                    </a:lnTo>
                    <a:lnTo>
                      <a:pt x="483" y="91"/>
                    </a:lnTo>
                    <a:lnTo>
                      <a:pt x="478" y="96"/>
                    </a:lnTo>
                    <a:lnTo>
                      <a:pt x="473" y="101"/>
                    </a:lnTo>
                    <a:lnTo>
                      <a:pt x="469" y="101"/>
                    </a:lnTo>
                    <a:lnTo>
                      <a:pt x="464" y="106"/>
                    </a:lnTo>
                    <a:lnTo>
                      <a:pt x="454" y="106"/>
                    </a:lnTo>
                    <a:lnTo>
                      <a:pt x="440" y="111"/>
                    </a:lnTo>
                    <a:lnTo>
                      <a:pt x="425" y="115"/>
                    </a:lnTo>
                    <a:lnTo>
                      <a:pt x="411" y="115"/>
                    </a:lnTo>
                    <a:lnTo>
                      <a:pt x="396" y="115"/>
                    </a:lnTo>
                    <a:lnTo>
                      <a:pt x="382" y="115"/>
                    </a:lnTo>
                    <a:lnTo>
                      <a:pt x="367" y="115"/>
                    </a:lnTo>
                    <a:lnTo>
                      <a:pt x="353" y="115"/>
                    </a:lnTo>
                    <a:lnTo>
                      <a:pt x="338" y="115"/>
                    </a:lnTo>
                    <a:lnTo>
                      <a:pt x="324" y="115"/>
                    </a:lnTo>
                    <a:lnTo>
                      <a:pt x="309" y="115"/>
                    </a:lnTo>
                    <a:lnTo>
                      <a:pt x="295" y="115"/>
                    </a:lnTo>
                    <a:lnTo>
                      <a:pt x="285" y="111"/>
                    </a:lnTo>
                    <a:lnTo>
                      <a:pt x="271" y="111"/>
                    </a:lnTo>
                    <a:lnTo>
                      <a:pt x="256" y="111"/>
                    </a:lnTo>
                    <a:lnTo>
                      <a:pt x="242" y="111"/>
                    </a:lnTo>
                    <a:lnTo>
                      <a:pt x="237" y="106"/>
                    </a:lnTo>
                    <a:lnTo>
                      <a:pt x="227" y="106"/>
                    </a:lnTo>
                    <a:lnTo>
                      <a:pt x="218" y="101"/>
                    </a:lnTo>
                    <a:lnTo>
                      <a:pt x="208" y="101"/>
                    </a:lnTo>
                    <a:lnTo>
                      <a:pt x="203" y="96"/>
                    </a:lnTo>
                    <a:lnTo>
                      <a:pt x="193" y="96"/>
                    </a:lnTo>
                    <a:lnTo>
                      <a:pt x="184" y="96"/>
                    </a:lnTo>
                    <a:lnTo>
                      <a:pt x="174" y="91"/>
                    </a:lnTo>
                    <a:lnTo>
                      <a:pt x="169" y="91"/>
                    </a:lnTo>
                    <a:lnTo>
                      <a:pt x="160" y="86"/>
                    </a:lnTo>
                    <a:lnTo>
                      <a:pt x="150" y="86"/>
                    </a:lnTo>
                    <a:lnTo>
                      <a:pt x="140" y="86"/>
                    </a:lnTo>
                    <a:lnTo>
                      <a:pt x="135" y="82"/>
                    </a:lnTo>
                    <a:lnTo>
                      <a:pt x="126" y="82"/>
                    </a:lnTo>
                    <a:lnTo>
                      <a:pt x="116" y="77"/>
                    </a:lnTo>
                    <a:lnTo>
                      <a:pt x="111" y="77"/>
                    </a:lnTo>
                    <a:lnTo>
                      <a:pt x="102" y="72"/>
                    </a:lnTo>
                    <a:lnTo>
                      <a:pt x="92" y="72"/>
                    </a:lnTo>
                    <a:lnTo>
                      <a:pt x="87" y="72"/>
                    </a:lnTo>
                    <a:lnTo>
                      <a:pt x="77" y="72"/>
                    </a:lnTo>
                    <a:lnTo>
                      <a:pt x="73" y="67"/>
                    </a:lnTo>
                    <a:lnTo>
                      <a:pt x="63" y="67"/>
                    </a:lnTo>
                    <a:lnTo>
                      <a:pt x="53" y="67"/>
                    </a:lnTo>
                    <a:lnTo>
                      <a:pt x="49" y="62"/>
                    </a:lnTo>
                    <a:lnTo>
                      <a:pt x="39" y="62"/>
                    </a:lnTo>
                    <a:lnTo>
                      <a:pt x="34" y="57"/>
                    </a:lnTo>
                    <a:lnTo>
                      <a:pt x="29" y="53"/>
                    </a:lnTo>
                    <a:lnTo>
                      <a:pt x="20" y="48"/>
                    </a:lnTo>
                    <a:lnTo>
                      <a:pt x="15" y="43"/>
                    </a:lnTo>
                    <a:lnTo>
                      <a:pt x="10" y="38"/>
                    </a:lnTo>
                    <a:lnTo>
                      <a:pt x="5" y="29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24" y="9"/>
                    </a:lnTo>
                    <a:lnTo>
                      <a:pt x="49" y="19"/>
                    </a:lnTo>
                    <a:lnTo>
                      <a:pt x="73" y="24"/>
                    </a:lnTo>
                    <a:lnTo>
                      <a:pt x="97" y="29"/>
                    </a:lnTo>
                    <a:lnTo>
                      <a:pt x="121" y="33"/>
                    </a:lnTo>
                    <a:lnTo>
                      <a:pt x="150" y="38"/>
                    </a:lnTo>
                    <a:lnTo>
                      <a:pt x="174" y="43"/>
                    </a:lnTo>
                    <a:lnTo>
                      <a:pt x="198" y="48"/>
                    </a:lnTo>
                    <a:lnTo>
                      <a:pt x="222" y="48"/>
                    </a:lnTo>
                    <a:lnTo>
                      <a:pt x="251" y="53"/>
                    </a:lnTo>
                    <a:lnTo>
                      <a:pt x="275" y="53"/>
                    </a:lnTo>
                    <a:lnTo>
                      <a:pt x="304" y="53"/>
                    </a:lnTo>
                    <a:lnTo>
                      <a:pt x="329" y="57"/>
                    </a:lnTo>
                    <a:lnTo>
                      <a:pt x="353" y="57"/>
                    </a:lnTo>
                    <a:lnTo>
                      <a:pt x="382" y="62"/>
                    </a:lnTo>
                    <a:lnTo>
                      <a:pt x="406" y="62"/>
                    </a:ln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2462">
                <a:extLst>
                  <a:ext uri="{FF2B5EF4-FFF2-40B4-BE49-F238E27FC236}">
                    <a16:creationId xmlns:a16="http://schemas.microsoft.com/office/drawing/2014/main" id="{5BE629A9-6E3A-4BC7-8D67-17F0F70EB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3697"/>
                <a:ext cx="72" cy="24"/>
              </a:xfrm>
              <a:custGeom>
                <a:avLst/>
                <a:gdLst>
                  <a:gd name="T0" fmla="*/ 0 w 72"/>
                  <a:gd name="T1" fmla="*/ 24 h 24"/>
                  <a:gd name="T2" fmla="*/ 5 w 72"/>
                  <a:gd name="T3" fmla="*/ 24 h 24"/>
                  <a:gd name="T4" fmla="*/ 9 w 72"/>
                  <a:gd name="T5" fmla="*/ 24 h 24"/>
                  <a:gd name="T6" fmla="*/ 14 w 72"/>
                  <a:gd name="T7" fmla="*/ 24 h 24"/>
                  <a:gd name="T8" fmla="*/ 19 w 72"/>
                  <a:gd name="T9" fmla="*/ 24 h 24"/>
                  <a:gd name="T10" fmla="*/ 29 w 72"/>
                  <a:gd name="T11" fmla="*/ 19 h 24"/>
                  <a:gd name="T12" fmla="*/ 29 w 72"/>
                  <a:gd name="T13" fmla="*/ 19 h 24"/>
                  <a:gd name="T14" fmla="*/ 38 w 72"/>
                  <a:gd name="T15" fmla="*/ 19 h 24"/>
                  <a:gd name="T16" fmla="*/ 38 w 72"/>
                  <a:gd name="T17" fmla="*/ 19 h 24"/>
                  <a:gd name="T18" fmla="*/ 43 w 72"/>
                  <a:gd name="T19" fmla="*/ 19 h 24"/>
                  <a:gd name="T20" fmla="*/ 48 w 72"/>
                  <a:gd name="T21" fmla="*/ 19 h 24"/>
                  <a:gd name="T22" fmla="*/ 53 w 72"/>
                  <a:gd name="T23" fmla="*/ 15 h 24"/>
                  <a:gd name="T24" fmla="*/ 58 w 72"/>
                  <a:gd name="T25" fmla="*/ 15 h 24"/>
                  <a:gd name="T26" fmla="*/ 63 w 72"/>
                  <a:gd name="T27" fmla="*/ 15 h 24"/>
                  <a:gd name="T28" fmla="*/ 63 w 72"/>
                  <a:gd name="T29" fmla="*/ 10 h 24"/>
                  <a:gd name="T30" fmla="*/ 67 w 72"/>
                  <a:gd name="T31" fmla="*/ 5 h 24"/>
                  <a:gd name="T32" fmla="*/ 72 w 72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24"/>
                  <a:gd name="T53" fmla="*/ 72 w 7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24">
                    <a:moveTo>
                      <a:pt x="0" y="24"/>
                    </a:moveTo>
                    <a:lnTo>
                      <a:pt x="5" y="24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9" y="24"/>
                    </a:lnTo>
                    <a:lnTo>
                      <a:pt x="29" y="19"/>
                    </a:lnTo>
                    <a:lnTo>
                      <a:pt x="38" y="19"/>
                    </a:lnTo>
                    <a:lnTo>
                      <a:pt x="43" y="19"/>
                    </a:lnTo>
                    <a:lnTo>
                      <a:pt x="48" y="19"/>
                    </a:lnTo>
                    <a:lnTo>
                      <a:pt x="53" y="15"/>
                    </a:lnTo>
                    <a:lnTo>
                      <a:pt x="58" y="15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7" y="5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2463">
                <a:extLst>
                  <a:ext uri="{FF2B5EF4-FFF2-40B4-BE49-F238E27FC236}">
                    <a16:creationId xmlns:a16="http://schemas.microsoft.com/office/drawing/2014/main" id="{21DBCA9F-D2C9-4D76-9647-637C16B98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3697"/>
                <a:ext cx="15" cy="24"/>
              </a:xfrm>
              <a:custGeom>
                <a:avLst/>
                <a:gdLst>
                  <a:gd name="T0" fmla="*/ 0 w 15"/>
                  <a:gd name="T1" fmla="*/ 0 h 24"/>
                  <a:gd name="T2" fmla="*/ 0 w 15"/>
                  <a:gd name="T3" fmla="*/ 0 h 24"/>
                  <a:gd name="T4" fmla="*/ 0 w 15"/>
                  <a:gd name="T5" fmla="*/ 0 h 24"/>
                  <a:gd name="T6" fmla="*/ 5 w 15"/>
                  <a:gd name="T7" fmla="*/ 0 h 24"/>
                  <a:gd name="T8" fmla="*/ 5 w 15"/>
                  <a:gd name="T9" fmla="*/ 5 h 24"/>
                  <a:gd name="T10" fmla="*/ 5 w 15"/>
                  <a:gd name="T11" fmla="*/ 5 h 24"/>
                  <a:gd name="T12" fmla="*/ 5 w 15"/>
                  <a:gd name="T13" fmla="*/ 5 h 24"/>
                  <a:gd name="T14" fmla="*/ 5 w 15"/>
                  <a:gd name="T15" fmla="*/ 5 h 24"/>
                  <a:gd name="T16" fmla="*/ 10 w 15"/>
                  <a:gd name="T17" fmla="*/ 10 h 24"/>
                  <a:gd name="T18" fmla="*/ 10 w 15"/>
                  <a:gd name="T19" fmla="*/ 10 h 24"/>
                  <a:gd name="T20" fmla="*/ 10 w 15"/>
                  <a:gd name="T21" fmla="*/ 15 h 24"/>
                  <a:gd name="T22" fmla="*/ 10 w 15"/>
                  <a:gd name="T23" fmla="*/ 15 h 24"/>
                  <a:gd name="T24" fmla="*/ 10 w 15"/>
                  <a:gd name="T25" fmla="*/ 15 h 24"/>
                  <a:gd name="T26" fmla="*/ 10 w 15"/>
                  <a:gd name="T27" fmla="*/ 19 h 24"/>
                  <a:gd name="T28" fmla="*/ 10 w 15"/>
                  <a:gd name="T29" fmla="*/ 19 h 24"/>
                  <a:gd name="T30" fmla="*/ 15 w 15"/>
                  <a:gd name="T31" fmla="*/ 24 h 24"/>
                  <a:gd name="T32" fmla="*/ 15 w 15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4"/>
                  <a:gd name="T53" fmla="*/ 15 w 15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4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15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2464">
                <a:extLst>
                  <a:ext uri="{FF2B5EF4-FFF2-40B4-BE49-F238E27FC236}">
                    <a16:creationId xmlns:a16="http://schemas.microsoft.com/office/drawing/2014/main" id="{BA050943-9D63-4783-829C-11DCD0834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3721"/>
                <a:ext cx="29" cy="44"/>
              </a:xfrm>
              <a:custGeom>
                <a:avLst/>
                <a:gdLst>
                  <a:gd name="T0" fmla="*/ 29 w 29"/>
                  <a:gd name="T1" fmla="*/ 0 h 44"/>
                  <a:gd name="T2" fmla="*/ 29 w 29"/>
                  <a:gd name="T3" fmla="*/ 5 h 44"/>
                  <a:gd name="T4" fmla="*/ 29 w 29"/>
                  <a:gd name="T5" fmla="*/ 5 h 44"/>
                  <a:gd name="T6" fmla="*/ 29 w 29"/>
                  <a:gd name="T7" fmla="*/ 10 h 44"/>
                  <a:gd name="T8" fmla="*/ 29 w 29"/>
                  <a:gd name="T9" fmla="*/ 15 h 44"/>
                  <a:gd name="T10" fmla="*/ 24 w 29"/>
                  <a:gd name="T11" fmla="*/ 15 h 44"/>
                  <a:gd name="T12" fmla="*/ 24 w 29"/>
                  <a:gd name="T13" fmla="*/ 20 h 44"/>
                  <a:gd name="T14" fmla="*/ 24 w 29"/>
                  <a:gd name="T15" fmla="*/ 24 h 44"/>
                  <a:gd name="T16" fmla="*/ 19 w 29"/>
                  <a:gd name="T17" fmla="*/ 24 h 44"/>
                  <a:gd name="T18" fmla="*/ 19 w 29"/>
                  <a:gd name="T19" fmla="*/ 29 h 44"/>
                  <a:gd name="T20" fmla="*/ 19 w 29"/>
                  <a:gd name="T21" fmla="*/ 29 h 44"/>
                  <a:gd name="T22" fmla="*/ 14 w 29"/>
                  <a:gd name="T23" fmla="*/ 34 h 44"/>
                  <a:gd name="T24" fmla="*/ 14 w 29"/>
                  <a:gd name="T25" fmla="*/ 34 h 44"/>
                  <a:gd name="T26" fmla="*/ 9 w 29"/>
                  <a:gd name="T27" fmla="*/ 39 h 44"/>
                  <a:gd name="T28" fmla="*/ 9 w 29"/>
                  <a:gd name="T29" fmla="*/ 39 h 44"/>
                  <a:gd name="T30" fmla="*/ 5 w 29"/>
                  <a:gd name="T31" fmla="*/ 39 h 44"/>
                  <a:gd name="T32" fmla="*/ 0 w 29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44"/>
                  <a:gd name="T53" fmla="*/ 29 w 29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44">
                    <a:moveTo>
                      <a:pt x="29" y="0"/>
                    </a:moveTo>
                    <a:lnTo>
                      <a:pt x="29" y="5"/>
                    </a:lnTo>
                    <a:lnTo>
                      <a:pt x="29" y="10"/>
                    </a:lnTo>
                    <a:lnTo>
                      <a:pt x="29" y="15"/>
                    </a:lnTo>
                    <a:lnTo>
                      <a:pt x="24" y="15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19" y="24"/>
                    </a:lnTo>
                    <a:lnTo>
                      <a:pt x="19" y="29"/>
                    </a:lnTo>
                    <a:lnTo>
                      <a:pt x="14" y="34"/>
                    </a:lnTo>
                    <a:lnTo>
                      <a:pt x="9" y="39"/>
                    </a:lnTo>
                    <a:lnTo>
                      <a:pt x="5" y="39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2465">
                <a:extLst>
                  <a:ext uri="{FF2B5EF4-FFF2-40B4-BE49-F238E27FC236}">
                    <a16:creationId xmlns:a16="http://schemas.microsoft.com/office/drawing/2014/main" id="{83604619-FDE3-4404-947F-798510687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3765"/>
                <a:ext cx="222" cy="9"/>
              </a:xfrm>
              <a:custGeom>
                <a:avLst/>
                <a:gdLst>
                  <a:gd name="T0" fmla="*/ 222 w 222"/>
                  <a:gd name="T1" fmla="*/ 0 h 9"/>
                  <a:gd name="T2" fmla="*/ 212 w 222"/>
                  <a:gd name="T3" fmla="*/ 0 h 9"/>
                  <a:gd name="T4" fmla="*/ 198 w 222"/>
                  <a:gd name="T5" fmla="*/ 5 h 9"/>
                  <a:gd name="T6" fmla="*/ 183 w 222"/>
                  <a:gd name="T7" fmla="*/ 9 h 9"/>
                  <a:gd name="T8" fmla="*/ 169 w 222"/>
                  <a:gd name="T9" fmla="*/ 9 h 9"/>
                  <a:gd name="T10" fmla="*/ 154 w 222"/>
                  <a:gd name="T11" fmla="*/ 9 h 9"/>
                  <a:gd name="T12" fmla="*/ 140 w 222"/>
                  <a:gd name="T13" fmla="*/ 9 h 9"/>
                  <a:gd name="T14" fmla="*/ 125 w 222"/>
                  <a:gd name="T15" fmla="*/ 9 h 9"/>
                  <a:gd name="T16" fmla="*/ 111 w 222"/>
                  <a:gd name="T17" fmla="*/ 9 h 9"/>
                  <a:gd name="T18" fmla="*/ 96 w 222"/>
                  <a:gd name="T19" fmla="*/ 9 h 9"/>
                  <a:gd name="T20" fmla="*/ 82 w 222"/>
                  <a:gd name="T21" fmla="*/ 9 h 9"/>
                  <a:gd name="T22" fmla="*/ 67 w 222"/>
                  <a:gd name="T23" fmla="*/ 9 h 9"/>
                  <a:gd name="T24" fmla="*/ 53 w 222"/>
                  <a:gd name="T25" fmla="*/ 9 h 9"/>
                  <a:gd name="T26" fmla="*/ 43 w 222"/>
                  <a:gd name="T27" fmla="*/ 5 h 9"/>
                  <a:gd name="T28" fmla="*/ 29 w 222"/>
                  <a:gd name="T29" fmla="*/ 5 h 9"/>
                  <a:gd name="T30" fmla="*/ 14 w 222"/>
                  <a:gd name="T31" fmla="*/ 5 h 9"/>
                  <a:gd name="T32" fmla="*/ 0 w 222"/>
                  <a:gd name="T33" fmla="*/ 5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2"/>
                  <a:gd name="T52" fmla="*/ 0 h 9"/>
                  <a:gd name="T53" fmla="*/ 222 w 22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2" h="9">
                    <a:moveTo>
                      <a:pt x="222" y="0"/>
                    </a:moveTo>
                    <a:lnTo>
                      <a:pt x="212" y="0"/>
                    </a:lnTo>
                    <a:lnTo>
                      <a:pt x="198" y="5"/>
                    </a:lnTo>
                    <a:lnTo>
                      <a:pt x="183" y="9"/>
                    </a:lnTo>
                    <a:lnTo>
                      <a:pt x="169" y="9"/>
                    </a:lnTo>
                    <a:lnTo>
                      <a:pt x="154" y="9"/>
                    </a:lnTo>
                    <a:lnTo>
                      <a:pt x="140" y="9"/>
                    </a:lnTo>
                    <a:lnTo>
                      <a:pt x="125" y="9"/>
                    </a:lnTo>
                    <a:lnTo>
                      <a:pt x="111" y="9"/>
                    </a:lnTo>
                    <a:lnTo>
                      <a:pt x="96" y="9"/>
                    </a:lnTo>
                    <a:lnTo>
                      <a:pt x="82" y="9"/>
                    </a:lnTo>
                    <a:lnTo>
                      <a:pt x="67" y="9"/>
                    </a:lnTo>
                    <a:lnTo>
                      <a:pt x="53" y="9"/>
                    </a:lnTo>
                    <a:lnTo>
                      <a:pt x="43" y="5"/>
                    </a:lnTo>
                    <a:lnTo>
                      <a:pt x="29" y="5"/>
                    </a:lnTo>
                    <a:lnTo>
                      <a:pt x="14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2466">
                <a:extLst>
                  <a:ext uri="{FF2B5EF4-FFF2-40B4-BE49-F238E27FC236}">
                    <a16:creationId xmlns:a16="http://schemas.microsoft.com/office/drawing/2014/main" id="{64BE8DF2-E976-4CFD-8A61-662F712DD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736"/>
                <a:ext cx="131" cy="34"/>
              </a:xfrm>
              <a:custGeom>
                <a:avLst/>
                <a:gdLst>
                  <a:gd name="T0" fmla="*/ 131 w 131"/>
                  <a:gd name="T1" fmla="*/ 34 h 34"/>
                  <a:gd name="T2" fmla="*/ 126 w 131"/>
                  <a:gd name="T3" fmla="*/ 29 h 34"/>
                  <a:gd name="T4" fmla="*/ 116 w 131"/>
                  <a:gd name="T5" fmla="*/ 29 h 34"/>
                  <a:gd name="T6" fmla="*/ 107 w 131"/>
                  <a:gd name="T7" fmla="*/ 24 h 34"/>
                  <a:gd name="T8" fmla="*/ 97 w 131"/>
                  <a:gd name="T9" fmla="*/ 24 h 34"/>
                  <a:gd name="T10" fmla="*/ 92 w 131"/>
                  <a:gd name="T11" fmla="*/ 19 h 34"/>
                  <a:gd name="T12" fmla="*/ 82 w 131"/>
                  <a:gd name="T13" fmla="*/ 19 h 34"/>
                  <a:gd name="T14" fmla="*/ 73 w 131"/>
                  <a:gd name="T15" fmla="*/ 19 h 34"/>
                  <a:gd name="T16" fmla="*/ 63 w 131"/>
                  <a:gd name="T17" fmla="*/ 14 h 34"/>
                  <a:gd name="T18" fmla="*/ 58 w 131"/>
                  <a:gd name="T19" fmla="*/ 14 h 34"/>
                  <a:gd name="T20" fmla="*/ 49 w 131"/>
                  <a:gd name="T21" fmla="*/ 9 h 34"/>
                  <a:gd name="T22" fmla="*/ 39 w 131"/>
                  <a:gd name="T23" fmla="*/ 9 h 34"/>
                  <a:gd name="T24" fmla="*/ 29 w 131"/>
                  <a:gd name="T25" fmla="*/ 9 h 34"/>
                  <a:gd name="T26" fmla="*/ 24 w 131"/>
                  <a:gd name="T27" fmla="*/ 5 h 34"/>
                  <a:gd name="T28" fmla="*/ 15 w 131"/>
                  <a:gd name="T29" fmla="*/ 5 h 34"/>
                  <a:gd name="T30" fmla="*/ 5 w 131"/>
                  <a:gd name="T31" fmla="*/ 0 h 34"/>
                  <a:gd name="T32" fmla="*/ 0 w 1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"/>
                  <a:gd name="T52" fmla="*/ 0 h 34"/>
                  <a:gd name="T53" fmla="*/ 131 w 1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" h="34">
                    <a:moveTo>
                      <a:pt x="131" y="34"/>
                    </a:moveTo>
                    <a:lnTo>
                      <a:pt x="126" y="29"/>
                    </a:lnTo>
                    <a:lnTo>
                      <a:pt x="116" y="29"/>
                    </a:lnTo>
                    <a:lnTo>
                      <a:pt x="107" y="24"/>
                    </a:lnTo>
                    <a:lnTo>
                      <a:pt x="97" y="24"/>
                    </a:lnTo>
                    <a:lnTo>
                      <a:pt x="92" y="19"/>
                    </a:lnTo>
                    <a:lnTo>
                      <a:pt x="82" y="19"/>
                    </a:lnTo>
                    <a:lnTo>
                      <a:pt x="73" y="19"/>
                    </a:lnTo>
                    <a:lnTo>
                      <a:pt x="63" y="14"/>
                    </a:lnTo>
                    <a:lnTo>
                      <a:pt x="58" y="14"/>
                    </a:lnTo>
                    <a:lnTo>
                      <a:pt x="49" y="9"/>
                    </a:lnTo>
                    <a:lnTo>
                      <a:pt x="39" y="9"/>
                    </a:lnTo>
                    <a:lnTo>
                      <a:pt x="29" y="9"/>
                    </a:lnTo>
                    <a:lnTo>
                      <a:pt x="24" y="5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2467">
                <a:extLst>
                  <a:ext uri="{FF2B5EF4-FFF2-40B4-BE49-F238E27FC236}">
                    <a16:creationId xmlns:a16="http://schemas.microsoft.com/office/drawing/2014/main" id="{2A890B61-2260-4946-9BF1-425393011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683"/>
                <a:ext cx="106" cy="53"/>
              </a:xfrm>
              <a:custGeom>
                <a:avLst/>
                <a:gdLst>
                  <a:gd name="T0" fmla="*/ 106 w 106"/>
                  <a:gd name="T1" fmla="*/ 53 h 53"/>
                  <a:gd name="T2" fmla="*/ 97 w 106"/>
                  <a:gd name="T3" fmla="*/ 48 h 53"/>
                  <a:gd name="T4" fmla="*/ 87 w 106"/>
                  <a:gd name="T5" fmla="*/ 48 h 53"/>
                  <a:gd name="T6" fmla="*/ 82 w 106"/>
                  <a:gd name="T7" fmla="*/ 48 h 53"/>
                  <a:gd name="T8" fmla="*/ 72 w 106"/>
                  <a:gd name="T9" fmla="*/ 48 h 53"/>
                  <a:gd name="T10" fmla="*/ 68 w 106"/>
                  <a:gd name="T11" fmla="*/ 43 h 53"/>
                  <a:gd name="T12" fmla="*/ 58 w 106"/>
                  <a:gd name="T13" fmla="*/ 43 h 53"/>
                  <a:gd name="T14" fmla="*/ 48 w 106"/>
                  <a:gd name="T15" fmla="*/ 43 h 53"/>
                  <a:gd name="T16" fmla="*/ 44 w 106"/>
                  <a:gd name="T17" fmla="*/ 38 h 53"/>
                  <a:gd name="T18" fmla="*/ 34 w 106"/>
                  <a:gd name="T19" fmla="*/ 38 h 53"/>
                  <a:gd name="T20" fmla="*/ 29 w 106"/>
                  <a:gd name="T21" fmla="*/ 33 h 53"/>
                  <a:gd name="T22" fmla="*/ 24 w 106"/>
                  <a:gd name="T23" fmla="*/ 29 h 53"/>
                  <a:gd name="T24" fmla="*/ 15 w 106"/>
                  <a:gd name="T25" fmla="*/ 24 h 53"/>
                  <a:gd name="T26" fmla="*/ 10 w 106"/>
                  <a:gd name="T27" fmla="*/ 19 h 53"/>
                  <a:gd name="T28" fmla="*/ 5 w 106"/>
                  <a:gd name="T29" fmla="*/ 14 h 53"/>
                  <a:gd name="T30" fmla="*/ 0 w 106"/>
                  <a:gd name="T31" fmla="*/ 5 h 53"/>
                  <a:gd name="T32" fmla="*/ 0 w 106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53"/>
                  <a:gd name="T53" fmla="*/ 106 w 106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53">
                    <a:moveTo>
                      <a:pt x="106" y="53"/>
                    </a:moveTo>
                    <a:lnTo>
                      <a:pt x="97" y="48"/>
                    </a:lnTo>
                    <a:lnTo>
                      <a:pt x="87" y="48"/>
                    </a:lnTo>
                    <a:lnTo>
                      <a:pt x="82" y="48"/>
                    </a:lnTo>
                    <a:lnTo>
                      <a:pt x="72" y="48"/>
                    </a:lnTo>
                    <a:lnTo>
                      <a:pt x="68" y="43"/>
                    </a:lnTo>
                    <a:lnTo>
                      <a:pt x="58" y="43"/>
                    </a:lnTo>
                    <a:lnTo>
                      <a:pt x="48" y="43"/>
                    </a:lnTo>
                    <a:lnTo>
                      <a:pt x="44" y="38"/>
                    </a:lnTo>
                    <a:lnTo>
                      <a:pt x="34" y="38"/>
                    </a:lnTo>
                    <a:lnTo>
                      <a:pt x="29" y="33"/>
                    </a:lnTo>
                    <a:lnTo>
                      <a:pt x="24" y="29"/>
                    </a:lnTo>
                    <a:lnTo>
                      <a:pt x="15" y="24"/>
                    </a:lnTo>
                    <a:lnTo>
                      <a:pt x="10" y="19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Line 2468">
                <a:extLst>
                  <a:ext uri="{FF2B5EF4-FFF2-40B4-BE49-F238E27FC236}">
                    <a16:creationId xmlns:a16="http://schemas.microsoft.com/office/drawing/2014/main" id="{6E7BD883-2592-4560-816E-5A41250EA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57" y="3659"/>
                <a:ext cx="5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469">
                <a:extLst>
                  <a:ext uri="{FF2B5EF4-FFF2-40B4-BE49-F238E27FC236}">
                    <a16:creationId xmlns:a16="http://schemas.microsoft.com/office/drawing/2014/main" id="{ABBEA340-41BC-467B-834E-FA01FB477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659"/>
                <a:ext cx="406" cy="62"/>
              </a:xfrm>
              <a:custGeom>
                <a:avLst/>
                <a:gdLst>
                  <a:gd name="T0" fmla="*/ 0 w 406"/>
                  <a:gd name="T1" fmla="*/ 0 h 62"/>
                  <a:gd name="T2" fmla="*/ 24 w 406"/>
                  <a:gd name="T3" fmla="*/ 9 h 62"/>
                  <a:gd name="T4" fmla="*/ 49 w 406"/>
                  <a:gd name="T5" fmla="*/ 19 h 62"/>
                  <a:gd name="T6" fmla="*/ 73 w 406"/>
                  <a:gd name="T7" fmla="*/ 24 h 62"/>
                  <a:gd name="T8" fmla="*/ 97 w 406"/>
                  <a:gd name="T9" fmla="*/ 29 h 62"/>
                  <a:gd name="T10" fmla="*/ 121 w 406"/>
                  <a:gd name="T11" fmla="*/ 33 h 62"/>
                  <a:gd name="T12" fmla="*/ 150 w 406"/>
                  <a:gd name="T13" fmla="*/ 38 h 62"/>
                  <a:gd name="T14" fmla="*/ 174 w 406"/>
                  <a:gd name="T15" fmla="*/ 43 h 62"/>
                  <a:gd name="T16" fmla="*/ 198 w 406"/>
                  <a:gd name="T17" fmla="*/ 48 h 62"/>
                  <a:gd name="T18" fmla="*/ 222 w 406"/>
                  <a:gd name="T19" fmla="*/ 48 h 62"/>
                  <a:gd name="T20" fmla="*/ 251 w 406"/>
                  <a:gd name="T21" fmla="*/ 53 h 62"/>
                  <a:gd name="T22" fmla="*/ 275 w 406"/>
                  <a:gd name="T23" fmla="*/ 53 h 62"/>
                  <a:gd name="T24" fmla="*/ 304 w 406"/>
                  <a:gd name="T25" fmla="*/ 53 h 62"/>
                  <a:gd name="T26" fmla="*/ 329 w 406"/>
                  <a:gd name="T27" fmla="*/ 57 h 62"/>
                  <a:gd name="T28" fmla="*/ 353 w 406"/>
                  <a:gd name="T29" fmla="*/ 57 h 62"/>
                  <a:gd name="T30" fmla="*/ 382 w 406"/>
                  <a:gd name="T31" fmla="*/ 62 h 62"/>
                  <a:gd name="T32" fmla="*/ 406 w 406"/>
                  <a:gd name="T33" fmla="*/ 62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6"/>
                  <a:gd name="T52" fmla="*/ 0 h 62"/>
                  <a:gd name="T53" fmla="*/ 406 w 40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6" h="62">
                    <a:moveTo>
                      <a:pt x="0" y="0"/>
                    </a:moveTo>
                    <a:lnTo>
                      <a:pt x="24" y="9"/>
                    </a:lnTo>
                    <a:lnTo>
                      <a:pt x="49" y="19"/>
                    </a:lnTo>
                    <a:lnTo>
                      <a:pt x="73" y="24"/>
                    </a:lnTo>
                    <a:lnTo>
                      <a:pt x="97" y="29"/>
                    </a:lnTo>
                    <a:lnTo>
                      <a:pt x="121" y="33"/>
                    </a:lnTo>
                    <a:lnTo>
                      <a:pt x="150" y="38"/>
                    </a:lnTo>
                    <a:lnTo>
                      <a:pt x="174" y="43"/>
                    </a:lnTo>
                    <a:lnTo>
                      <a:pt x="198" y="48"/>
                    </a:lnTo>
                    <a:lnTo>
                      <a:pt x="222" y="48"/>
                    </a:lnTo>
                    <a:lnTo>
                      <a:pt x="251" y="53"/>
                    </a:lnTo>
                    <a:lnTo>
                      <a:pt x="275" y="53"/>
                    </a:lnTo>
                    <a:lnTo>
                      <a:pt x="304" y="53"/>
                    </a:lnTo>
                    <a:lnTo>
                      <a:pt x="329" y="57"/>
                    </a:lnTo>
                    <a:lnTo>
                      <a:pt x="353" y="57"/>
                    </a:lnTo>
                    <a:lnTo>
                      <a:pt x="382" y="62"/>
                    </a:lnTo>
                    <a:lnTo>
                      <a:pt x="406" y="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470" name="AutoShape 2470">
            <a:extLst>
              <a:ext uri="{FF2B5EF4-FFF2-40B4-BE49-F238E27FC236}">
                <a16:creationId xmlns:a16="http://schemas.microsoft.com/office/drawing/2014/main" id="{92EAF01D-BCA4-4236-87B3-3F715E18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362" y="3131128"/>
            <a:ext cx="2667000" cy="1524000"/>
          </a:xfrm>
          <a:prstGeom prst="cloudCallout">
            <a:avLst>
              <a:gd name="adj1" fmla="val 58097"/>
              <a:gd name="adj2" fmla="val -2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</a:rPr>
              <a:t>A- Chủ nhật đến mình chơi nhé?</a:t>
            </a:r>
          </a:p>
          <a:p>
            <a:pPr algn="ctr" eaLnBrk="1" hangingPunct="1"/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2471" name="AutoShape 2471">
            <a:extLst>
              <a:ext uri="{FF2B5EF4-FFF2-40B4-BE49-F238E27FC236}">
                <a16:creationId xmlns:a16="http://schemas.microsoft.com/office/drawing/2014/main" id="{BA6F0815-E7B4-4E04-90B4-0EADC87D8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251" y="-31172"/>
            <a:ext cx="3200400" cy="2057400"/>
          </a:xfrm>
          <a:prstGeom prst="cloudCallout">
            <a:avLst>
              <a:gd name="adj1" fmla="val 8333"/>
              <a:gd name="adj2" fmla="val 716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</a:rPr>
              <a:t>C- Thôi, bận thì để hôm khác, đến nhé, tụi mình chờ đấy!</a:t>
            </a:r>
          </a:p>
          <a:p>
            <a:pPr algn="ctr">
              <a:defRPr/>
            </a:pP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2" name="AutoShape 2472">
            <a:extLst>
              <a:ext uri="{FF2B5EF4-FFF2-40B4-BE49-F238E27FC236}">
                <a16:creationId xmlns:a16="http://schemas.microsoft.com/office/drawing/2014/main" id="{FD5E6A0F-62C3-4D59-8525-5CC46A43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362" y="540328"/>
            <a:ext cx="3048000" cy="1447800"/>
          </a:xfrm>
          <a:prstGeom prst="cloudCallout">
            <a:avLst>
              <a:gd name="adj1" fmla="val 73333"/>
              <a:gd name="adj2" fmla="val 11754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</a:rPr>
              <a:t>B- Mình còn xem có bận gì không đã</a:t>
            </a:r>
          </a:p>
        </p:txBody>
      </p:sp>
      <p:sp>
        <p:nvSpPr>
          <p:cNvPr id="2473" name="AutoShape 2473">
            <a:extLst>
              <a:ext uri="{FF2B5EF4-FFF2-40B4-BE49-F238E27FC236}">
                <a16:creationId xmlns:a16="http://schemas.microsoft.com/office/drawing/2014/main" id="{EA61AAB5-288F-4F6A-9061-DFAE4BE4E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362" y="2978728"/>
            <a:ext cx="2667000" cy="1371600"/>
          </a:xfrm>
          <a:prstGeom prst="cloudCallout">
            <a:avLst>
              <a:gd name="adj1" fmla="val -131250"/>
              <a:gd name="adj2" fmla="val -434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B- </a:t>
            </a:r>
            <a:r>
              <a:rPr lang="en-US" altLang="en-US" sz="2000" b="1" dirty="0" err="1">
                <a:solidFill>
                  <a:schemeClr val="bg1"/>
                </a:solidFill>
              </a:rPr>
              <a:t>Thôi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2000" b="1" dirty="0">
                <a:solidFill>
                  <a:schemeClr val="bg1"/>
                </a:solidFill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</a:rPr>
              <a:t>mình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sẽ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đến</a:t>
            </a:r>
            <a:r>
              <a:rPr lang="en-US" altLang="en-US" sz="2000" b="1" dirty="0">
                <a:solidFill>
                  <a:schemeClr val="bg1"/>
                </a:solidFill>
              </a:rPr>
              <a:t>!</a:t>
            </a: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474" name="Rectangle 2474">
            <a:extLst>
              <a:ext uri="{FF2B5EF4-FFF2-40B4-BE49-F238E27FC236}">
                <a16:creationId xmlns:a16="http://schemas.microsoft.com/office/drawing/2014/main" id="{89DCBF46-30AE-4755-8B05-CD9939C25D2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25962" y="2521528"/>
            <a:ext cx="122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vi-VN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75" name="Rectangle 2475">
            <a:extLst>
              <a:ext uri="{FF2B5EF4-FFF2-40B4-BE49-F238E27FC236}">
                <a16:creationId xmlns:a16="http://schemas.microsoft.com/office/drawing/2014/main" id="{FDD573E9-A1CA-4420-B472-310F16C474D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921162" y="2292928"/>
            <a:ext cx="2133600" cy="685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trình  bày  (</a:t>
            </a:r>
            <a:r>
              <a:rPr lang="en-US" altLang="en-US" sz="2400" i="1">
                <a:solidFill>
                  <a:schemeClr val="bg1"/>
                </a:solidFill>
              </a:rPr>
              <a:t>hứa</a:t>
            </a:r>
            <a:r>
              <a:rPr lang="en-US" altLang="en-US" sz="2400">
                <a:solidFill>
                  <a:schemeClr val="bg1"/>
                </a:solidFill>
              </a:rPr>
              <a:t>…)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476" name="Rectangle 2476">
            <a:extLst>
              <a:ext uri="{FF2B5EF4-FFF2-40B4-BE49-F238E27FC236}">
                <a16:creationId xmlns:a16="http://schemas.microsoft.com/office/drawing/2014/main" id="{AE9DE65B-7BCD-4585-9A7A-3AC43C9A8CC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44962" y="5340928"/>
            <a:ext cx="2057400" cy="330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hỏi (</a:t>
            </a:r>
            <a:r>
              <a:rPr lang="en-US" altLang="en-US" sz="2000" b="1" i="1">
                <a:solidFill>
                  <a:schemeClr val="bg1"/>
                </a:solidFill>
              </a:rPr>
              <a:t>rủ rê</a:t>
            </a:r>
            <a:r>
              <a:rPr lang="en-US" altLang="en-US" sz="2000" b="1">
                <a:solidFill>
                  <a:schemeClr val="bg1"/>
                </a:solidFill>
              </a:rPr>
              <a:t>…)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2477" name="Rectangle 2477">
            <a:extLst>
              <a:ext uri="{FF2B5EF4-FFF2-40B4-BE49-F238E27FC236}">
                <a16:creationId xmlns:a16="http://schemas.microsoft.com/office/drawing/2014/main" id="{10EC5CCB-8D6F-4D3F-AA7F-7FCF7494993E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8017162" y="4959928"/>
            <a:ext cx="2743200" cy="4635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dirty="0" err="1">
                <a:solidFill>
                  <a:schemeClr val="bg1"/>
                </a:solidFill>
              </a:rPr>
              <a:t>hứa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hẹn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  <a:latin typeface=".VnTime" panose="020B7200000000000000" pitchFamily="34" charset="0"/>
              </a:rPr>
              <a:t>(</a:t>
            </a:r>
            <a:r>
              <a:rPr lang="vi-VN" altLang="en-US" sz="2000" b="1" dirty="0">
                <a:solidFill>
                  <a:schemeClr val="bg1"/>
                </a:solidFill>
                <a:latin typeface=".VnTime" panose="020B7200000000000000" pitchFamily="34" charset="0"/>
              </a:rPr>
              <a:t>Thông </a:t>
            </a:r>
            <a:r>
              <a:rPr lang="vi-VN" altLang="en-US" sz="2000" b="1" dirty="0" err="1">
                <a:solidFill>
                  <a:schemeClr val="bg1"/>
                </a:solidFill>
                <a:latin typeface=".VnTime" panose="020B7200000000000000" pitchFamily="34" charset="0"/>
              </a:rPr>
              <a:t>báo</a:t>
            </a:r>
            <a:r>
              <a:rPr lang="vi-VN" altLang="en-US" sz="2000" b="1" dirty="0">
                <a:solidFill>
                  <a:schemeClr val="bg1"/>
                </a:solidFill>
                <a:latin typeface=".VnTime" panose="020B7200000000000000" pitchFamily="34" charset="0"/>
              </a:rPr>
              <a:t>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478" name="Line 2478">
            <a:extLst>
              <a:ext uri="{FF2B5EF4-FFF2-40B4-BE49-F238E27FC236}">
                <a16:creationId xmlns:a16="http://schemas.microsoft.com/office/drawing/2014/main" id="{E555F5F4-783B-4C0E-82C4-E98ADDA41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562" y="473132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2479" name="Line 2479">
            <a:extLst>
              <a:ext uri="{FF2B5EF4-FFF2-40B4-BE49-F238E27FC236}">
                <a16:creationId xmlns:a16="http://schemas.microsoft.com/office/drawing/2014/main" id="{ED0B8284-8C43-495D-A7B1-D031D660B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1762" y="18357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2480" name="Line 2480">
            <a:extLst>
              <a:ext uri="{FF2B5EF4-FFF2-40B4-BE49-F238E27FC236}">
                <a16:creationId xmlns:a16="http://schemas.microsoft.com/office/drawing/2014/main" id="{E0096E15-F3B6-4239-804C-5E907BD0A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8312" y="4331278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2481" name="Rectangle 2481">
            <a:extLst>
              <a:ext uri="{FF2B5EF4-FFF2-40B4-BE49-F238E27FC236}">
                <a16:creationId xmlns:a16="http://schemas.microsoft.com/office/drawing/2014/main" id="{0C4B7E74-1551-420B-8E75-733A21787F1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8169562" y="997528"/>
            <a:ext cx="2057400" cy="685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 err="1">
                <a:solidFill>
                  <a:schemeClr val="bg1"/>
                </a:solidFill>
              </a:rPr>
              <a:t>cầu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khiến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vi-VN" altLang="en-US" dirty="0">
                <a:solidFill>
                  <a:schemeClr val="bg1"/>
                </a:solidFill>
              </a:rPr>
              <a:t>(</a:t>
            </a:r>
            <a:r>
              <a:rPr lang="vi-VN" altLang="en-US" dirty="0" err="1">
                <a:solidFill>
                  <a:schemeClr val="bg1"/>
                </a:solidFill>
              </a:rPr>
              <a:t>đề</a:t>
            </a:r>
            <a:r>
              <a:rPr lang="vi-VN" altLang="en-US" dirty="0">
                <a:solidFill>
                  <a:schemeClr val="bg1"/>
                </a:solidFill>
              </a:rPr>
              <a:t> </a:t>
            </a:r>
            <a:r>
              <a:rPr lang="vi-VN" altLang="en-US" dirty="0" err="1">
                <a:solidFill>
                  <a:schemeClr val="bg1"/>
                </a:solidFill>
              </a:rPr>
              <a:t>nghị</a:t>
            </a:r>
            <a:r>
              <a:rPr lang="vi-VN" altLang="en-US" dirty="0">
                <a:solidFill>
                  <a:schemeClr val="bg1"/>
                </a:solidFill>
              </a:rPr>
              <a:t>)</a:t>
            </a:r>
            <a:endParaRPr lang="en-US" altLang="en-US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2482" name="Line 2482">
            <a:extLst>
              <a:ext uri="{FF2B5EF4-FFF2-40B4-BE49-F238E27FC236}">
                <a16:creationId xmlns:a16="http://schemas.microsoft.com/office/drawing/2014/main" id="{FF302CD8-DEA4-48B6-905D-ED6AA172E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7262" y="137852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2483" name="Oval 2483">
            <a:extLst>
              <a:ext uri="{FF2B5EF4-FFF2-40B4-BE49-F238E27FC236}">
                <a16:creationId xmlns:a16="http://schemas.microsoft.com/office/drawing/2014/main" id="{5B0A00B3-2929-48BE-8DE2-149AFEAD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462" y="3143828"/>
            <a:ext cx="3810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2484" name="Oval 2484">
            <a:extLst>
              <a:ext uri="{FF2B5EF4-FFF2-40B4-BE49-F238E27FC236}">
                <a16:creationId xmlns:a16="http://schemas.microsoft.com/office/drawing/2014/main" id="{6B6E39E4-353C-4F03-8670-C8D3993DD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062" y="718128"/>
            <a:ext cx="3810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2485" name="Oval 2485">
            <a:extLst>
              <a:ext uri="{FF2B5EF4-FFF2-40B4-BE49-F238E27FC236}">
                <a16:creationId xmlns:a16="http://schemas.microsoft.com/office/drawing/2014/main" id="{FA21B66A-9387-4E9B-BD0E-AAA9DBBC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662" y="1086428"/>
            <a:ext cx="3810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486" name="Oval 2486">
            <a:extLst>
              <a:ext uri="{FF2B5EF4-FFF2-40B4-BE49-F238E27FC236}">
                <a16:creationId xmlns:a16="http://schemas.microsoft.com/office/drawing/2014/main" id="{3D900710-AEDB-4226-80F8-12E1EE80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562" y="3359728"/>
            <a:ext cx="3810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487" name="Line 2487">
            <a:extLst>
              <a:ext uri="{FF2B5EF4-FFF2-40B4-BE49-F238E27FC236}">
                <a16:creationId xmlns:a16="http://schemas.microsoft.com/office/drawing/2014/main" id="{68FBBC10-93D8-4200-AD8A-147265408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362" y="464128"/>
            <a:ext cx="6096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2488" name="Line 2488">
            <a:extLst>
              <a:ext uri="{FF2B5EF4-FFF2-40B4-BE49-F238E27FC236}">
                <a16:creationId xmlns:a16="http://schemas.microsoft.com/office/drawing/2014/main" id="{C6AAB8D5-3748-4BB2-8B18-33B8362AF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3762" y="464128"/>
            <a:ext cx="1524000" cy="2819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2489" name="Line 2489">
            <a:extLst>
              <a:ext uri="{FF2B5EF4-FFF2-40B4-BE49-F238E27FC236}">
                <a16:creationId xmlns:a16="http://schemas.microsoft.com/office/drawing/2014/main" id="{81413375-96B0-4127-A71A-CAB64A6B14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2762" y="464128"/>
            <a:ext cx="3048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2490" name="Line 2490">
            <a:extLst>
              <a:ext uri="{FF2B5EF4-FFF2-40B4-BE49-F238E27FC236}">
                <a16:creationId xmlns:a16="http://schemas.microsoft.com/office/drawing/2014/main" id="{BA04EC5C-6C1F-45D8-B1EA-26995FD881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9962" y="514928"/>
            <a:ext cx="1123950" cy="257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4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4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75" grpId="0" build="allAtOnce" animBg="1"/>
      <p:bldP spid="2476" grpId="0" build="allAtOnce" animBg="1"/>
      <p:bldP spid="2477" grpId="0" build="allAtOnce" animBg="1"/>
      <p:bldP spid="248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>
            <a:extLst>
              <a:ext uri="{FF2B5EF4-FFF2-40B4-BE49-F238E27FC236}">
                <a16:creationId xmlns:a16="http://schemas.microsoft.com/office/drawing/2014/main" id="{A5D9F732-9F5C-4F47-A159-7C3B002ED7F9}"/>
              </a:ext>
            </a:extLst>
          </p:cNvPr>
          <p:cNvSpPr txBox="1"/>
          <p:nvPr/>
        </p:nvSpPr>
        <p:spPr>
          <a:xfrm>
            <a:off x="1059181" y="473955"/>
            <a:ext cx="7282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II. </a:t>
            </a:r>
            <a:r>
              <a:rPr lang="en-US" altLang="zh-CN" sz="96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Một</a:t>
            </a:r>
            <a:r>
              <a:rPr lang="en-US" altLang="zh-CN" sz="96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số</a:t>
            </a:r>
            <a:r>
              <a:rPr lang="en-US" altLang="zh-CN" sz="96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kiểu</a:t>
            </a:r>
            <a:r>
              <a:rPr lang="en-US" altLang="zh-CN" sz="96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hành</a:t>
            </a:r>
            <a:r>
              <a:rPr lang="en-US" altLang="zh-CN" sz="96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động</a:t>
            </a:r>
            <a:r>
              <a:rPr lang="en-US" altLang="zh-CN" sz="96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nói</a:t>
            </a:r>
            <a:r>
              <a:rPr lang="en-US" altLang="zh-CN" sz="96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thường</a:t>
            </a:r>
            <a:r>
              <a:rPr lang="en-US" altLang="zh-CN" sz="96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gặp</a:t>
            </a:r>
            <a:endParaRPr lang="zh-CN" altLang="en-US" sz="9600" dirty="0">
              <a:solidFill>
                <a:srgbClr val="40708B"/>
              </a:solidFill>
              <a:effectLst/>
              <a:latin typeface="Amazone" pitchFamily="66" charset="0"/>
              <a:sym typeface="Arial" panose="020B0604020202020204" pitchFamily="34" charset="0"/>
            </a:endParaRPr>
          </a:p>
        </p:txBody>
      </p:sp>
      <p:sp>
        <p:nvSpPr>
          <p:cNvPr id="3" name="图文框 2"/>
          <p:cNvSpPr/>
          <p:nvPr/>
        </p:nvSpPr>
        <p:spPr>
          <a:xfrm>
            <a:off x="506174" y="348916"/>
            <a:ext cx="11136328" cy="6206430"/>
          </a:xfrm>
          <a:prstGeom prst="frame">
            <a:avLst>
              <a:gd name="adj1" fmla="val 2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3074396"/>
            <a:ext cx="2389139" cy="34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4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8811" y="0"/>
            <a:ext cx="3142445" cy="2292439"/>
          </a:xfrm>
          <a:prstGeom prst="rect">
            <a:avLst/>
          </a:pr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526664" y="4816699"/>
            <a:ext cx="3142445" cy="2041301"/>
          </a:xfrm>
          <a:prstGeom prst="rect">
            <a:avLst/>
          </a:pr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0" y="2292439"/>
            <a:ext cx="3528811" cy="2554310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645499" y="2279560"/>
            <a:ext cx="5546501" cy="2577921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7181850" y="2427250"/>
            <a:ext cx="4991100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 định mục đích của mỗi hành động nói dựa vào PBT sau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69" y="704582"/>
            <a:ext cx="4918656" cy="4918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" y="23622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10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8625" t="15111" r="20000" b="12000"/>
          <a:stretch>
            <a:fillRect/>
          </a:stretch>
        </p:blipFill>
        <p:spPr bwMode="auto">
          <a:xfrm>
            <a:off x="3486150" y="0"/>
            <a:ext cx="870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085851"/>
          <a:ext cx="12192000" cy="57145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HÀNH ĐỘNG NÓI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MỤC ĐÍCH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5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Vậy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thì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ữa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sau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con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ăn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ở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đâu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?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b. Con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sẽ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ăn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ở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nhà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cụ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Nghị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thôn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Đoài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28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Khốn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nạn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thân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con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thế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này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Trời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ơi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! 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40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d. Con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trăn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ấy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vua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nuôi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đã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lâu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31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Nay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giết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khỏi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tội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60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g.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Thôi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bây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giờ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nhân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trời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chưa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sáng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em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hãy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trốn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ngay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!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03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h.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Có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chuyện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gì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để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anh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ở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nhà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lo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liệu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图片 8" descr="6e3e461d6fe4261ffac34bab182ac1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050" y="19050"/>
            <a:ext cx="34290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7316" y="540741"/>
            <a:ext cx="2409821" cy="48191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1562100" cy="104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/>
          <a:srcRect l="1500" r="87750" b="85556"/>
          <a:stretch>
            <a:fillRect/>
          </a:stretch>
        </p:blipFill>
        <p:spPr bwMode="auto">
          <a:xfrm>
            <a:off x="-95250" y="-152400"/>
            <a:ext cx="1762858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 l="18625" t="15111" r="20000" b="12000"/>
          <a:stretch>
            <a:fillRect/>
          </a:stretch>
        </p:blipFill>
        <p:spPr bwMode="auto">
          <a:xfrm>
            <a:off x="533400" y="361950"/>
            <a:ext cx="116586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图文框 2"/>
          <p:cNvSpPr/>
          <p:nvPr/>
        </p:nvSpPr>
        <p:spPr>
          <a:xfrm>
            <a:off x="506174" y="348916"/>
            <a:ext cx="11136328" cy="6206430"/>
          </a:xfrm>
          <a:prstGeom prst="frame">
            <a:avLst>
              <a:gd name="adj1" fmla="val 2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160" y="4648200"/>
            <a:ext cx="2080439" cy="21907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9464" y="650084"/>
            <a:ext cx="5904758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Vậy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thì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bữa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ăn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đâu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3052" y="1507334"/>
            <a:ext cx="6805068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b. Con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sẽ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ăn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nhà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cụ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Nghị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thôn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Đoài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6905" y="2288384"/>
            <a:ext cx="6948121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Khốn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nạn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thân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này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Trời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ơi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! </a:t>
            </a:r>
            <a:endParaRPr lang="en-US" sz="32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5885" y="3126584"/>
            <a:ext cx="4514377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d. Con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trăn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ấy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…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lâu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5155" y="3907634"/>
            <a:ext cx="5085046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e.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1753" y="4764884"/>
            <a:ext cx="4506939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g.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Thôi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, …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trốn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ngay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đi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!</a:t>
            </a:r>
            <a:endParaRPr lang="en-US" sz="32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3584" y="5603084"/>
            <a:ext cx="6530955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h.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anh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nhà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 lo </a:t>
            </a:r>
            <a:r>
              <a:rPr lang="en-US" sz="3200" b="1" dirty="0" err="1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liệu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97964" y="650084"/>
            <a:ext cx="1327608" cy="668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Hỏi</a:t>
            </a:r>
            <a:endParaRPr lang="en-US" sz="3200" b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7014" y="1488284"/>
            <a:ext cx="2562496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Thông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báo</a:t>
            </a:r>
            <a:endParaRPr lang="en-US" sz="3200" b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17014" y="2288384"/>
            <a:ext cx="3323346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Bộc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lộ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cảm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xúc</a:t>
            </a:r>
            <a:endParaRPr lang="en-US" sz="3200" b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02564" y="3126584"/>
            <a:ext cx="2418226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bày</a:t>
            </a:r>
            <a:endParaRPr lang="en-US" sz="3200" b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1614" y="3964784"/>
            <a:ext cx="1909497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Đe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dọa</a:t>
            </a:r>
            <a:endParaRPr lang="en-US" sz="3200" b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21614" y="4764884"/>
            <a:ext cx="1909497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Đe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dọa</a:t>
            </a:r>
            <a:endParaRPr lang="en-US" sz="3200" b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21764" y="5564984"/>
            <a:ext cx="2201244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Hứa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  <a:sym typeface="Wingdings" pitchFamily="2" charset="2"/>
              </a:rPr>
              <a:t>hẹn</a:t>
            </a:r>
            <a:endParaRPr lang="en-US" sz="3200" b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145628" y="-12879"/>
            <a:ext cx="503778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2732" y="1841680"/>
            <a:ext cx="10457645" cy="3657600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70" y="616758"/>
            <a:ext cx="4218678" cy="5107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8250" y="2381935"/>
            <a:ext cx="6076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kết quả thảo luận, em hãy cho biết có mấy kiểu hành động nói? Đó là những hành động nói nào?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7593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8"/>
          <p:cNvSpPr txBox="1">
            <a:spLocks noChangeArrowheads="1"/>
          </p:cNvSpPr>
          <p:nvPr/>
        </p:nvSpPr>
        <p:spPr bwMode="auto">
          <a:xfrm>
            <a:off x="2857500" y="200964"/>
            <a:ext cx="8934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chemeClr val="bg1"/>
                </a:solidFill>
                <a:latin typeface="Amazone" pitchFamily="66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GN2: </a:t>
            </a:r>
            <a:r>
              <a:rPr lang="en-US" altLang="zh-CN" sz="5400" b="1" dirty="0" err="1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Một</a:t>
            </a:r>
            <a:r>
              <a:rPr lang="en-US" altLang="zh-CN" sz="5400" b="1" dirty="0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số</a:t>
            </a:r>
            <a:r>
              <a:rPr lang="en-US" altLang="zh-CN" sz="5400" b="1" dirty="0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kiểu</a:t>
            </a:r>
            <a:r>
              <a:rPr lang="en-US" altLang="zh-CN" sz="5400" b="1" dirty="0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hành</a:t>
            </a:r>
            <a:r>
              <a:rPr lang="en-US" altLang="zh-CN" sz="5400" b="1" dirty="0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động</a:t>
            </a:r>
            <a:r>
              <a:rPr lang="en-US" altLang="zh-CN" sz="5400" b="1" dirty="0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mazone" pitchFamily="66" charset="0"/>
                <a:sym typeface="Arial" panose="020B0604020202020204" pitchFamily="34" charset="0"/>
              </a:rPr>
              <a:t>nói</a:t>
            </a:r>
            <a:endParaRPr lang="zh-CN" altLang="en-US" sz="5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19050" y="1772335"/>
            <a:ext cx="12203112" cy="4073634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4" name="椭圆 10"/>
          <p:cNvSpPr>
            <a:spLocks noChangeArrowheads="1"/>
          </p:cNvSpPr>
          <p:nvPr/>
        </p:nvSpPr>
        <p:spPr bwMode="auto">
          <a:xfrm>
            <a:off x="8826501" y="4364038"/>
            <a:ext cx="690562" cy="687789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5" name="椭圆 11"/>
          <p:cNvSpPr>
            <a:spLocks noChangeArrowheads="1"/>
          </p:cNvSpPr>
          <p:nvPr/>
        </p:nvSpPr>
        <p:spPr bwMode="auto">
          <a:xfrm>
            <a:off x="3957637" y="2933700"/>
            <a:ext cx="690563" cy="687790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6" name="椭圆 12"/>
          <p:cNvSpPr>
            <a:spLocks noChangeArrowheads="1"/>
          </p:cNvSpPr>
          <p:nvPr/>
        </p:nvSpPr>
        <p:spPr bwMode="auto">
          <a:xfrm>
            <a:off x="3987801" y="1866900"/>
            <a:ext cx="690562" cy="687790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7" name="椭圆 13"/>
          <p:cNvSpPr>
            <a:spLocks noChangeArrowheads="1"/>
          </p:cNvSpPr>
          <p:nvPr/>
        </p:nvSpPr>
        <p:spPr bwMode="auto">
          <a:xfrm>
            <a:off x="3938587" y="4003675"/>
            <a:ext cx="690563" cy="687790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8" name="Freeform 120"/>
          <p:cNvSpPr>
            <a:spLocks noEditPoints="1" noChangeArrowheads="1"/>
          </p:cNvSpPr>
          <p:nvPr/>
        </p:nvSpPr>
        <p:spPr bwMode="auto">
          <a:xfrm>
            <a:off x="4162425" y="3102734"/>
            <a:ext cx="296292" cy="340956"/>
          </a:xfrm>
          <a:custGeom>
            <a:avLst/>
            <a:gdLst>
              <a:gd name="T0" fmla="*/ 62 w 80"/>
              <a:gd name="T1" fmla="*/ 22 h 92"/>
              <a:gd name="T2" fmla="*/ 37 w 80"/>
              <a:gd name="T3" fmla="*/ 43 h 92"/>
              <a:gd name="T4" fmla="*/ 37 w 80"/>
              <a:gd name="T5" fmla="*/ 33 h 92"/>
              <a:gd name="T6" fmla="*/ 5 w 80"/>
              <a:gd name="T7" fmla="*/ 58 h 92"/>
              <a:gd name="T8" fmla="*/ 0 w 80"/>
              <a:gd name="T9" fmla="*/ 58 h 92"/>
              <a:gd name="T10" fmla="*/ 37 w 80"/>
              <a:gd name="T11" fmla="*/ 10 h 92"/>
              <a:gd name="T12" fmla="*/ 37 w 80"/>
              <a:gd name="T13" fmla="*/ 0 h 92"/>
              <a:gd name="T14" fmla="*/ 62 w 80"/>
              <a:gd name="T15" fmla="*/ 22 h 92"/>
              <a:gd name="T16" fmla="*/ 44 w 80"/>
              <a:gd name="T17" fmla="*/ 59 h 92"/>
              <a:gd name="T18" fmla="*/ 44 w 80"/>
              <a:gd name="T19" fmla="*/ 49 h 92"/>
              <a:gd name="T20" fmla="*/ 16 w 80"/>
              <a:gd name="T21" fmla="*/ 71 h 92"/>
              <a:gd name="T22" fmla="*/ 44 w 80"/>
              <a:gd name="T23" fmla="*/ 92 h 92"/>
              <a:gd name="T24" fmla="*/ 44 w 80"/>
              <a:gd name="T25" fmla="*/ 82 h 92"/>
              <a:gd name="T26" fmla="*/ 80 w 80"/>
              <a:gd name="T27" fmla="*/ 37 h 92"/>
              <a:gd name="T28" fmla="*/ 75 w 80"/>
              <a:gd name="T29" fmla="*/ 37 h 92"/>
              <a:gd name="T30" fmla="*/ 44 w 80"/>
              <a:gd name="T31" fmla="*/ 5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92">
                <a:moveTo>
                  <a:pt x="62" y="22"/>
                </a:moveTo>
                <a:cubicBezTo>
                  <a:pt x="37" y="43"/>
                  <a:pt x="37" y="43"/>
                  <a:pt x="37" y="43"/>
                </a:cubicBezTo>
                <a:cubicBezTo>
                  <a:pt x="37" y="33"/>
                  <a:pt x="37" y="33"/>
                  <a:pt x="37" y="33"/>
                </a:cubicBezTo>
                <a:cubicBezTo>
                  <a:pt x="22" y="36"/>
                  <a:pt x="10" y="44"/>
                  <a:pt x="5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34"/>
                  <a:pt x="14" y="16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44" y="59"/>
                </a:moveTo>
                <a:cubicBezTo>
                  <a:pt x="44" y="49"/>
                  <a:pt x="44" y="49"/>
                  <a:pt x="44" y="49"/>
                </a:cubicBezTo>
                <a:cubicBezTo>
                  <a:pt x="16" y="71"/>
                  <a:pt x="16" y="71"/>
                  <a:pt x="16" y="71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82"/>
                  <a:pt x="44" y="82"/>
                  <a:pt x="44" y="82"/>
                </a:cubicBezTo>
                <a:cubicBezTo>
                  <a:pt x="66" y="77"/>
                  <a:pt x="78" y="59"/>
                  <a:pt x="80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69" y="49"/>
                  <a:pt x="57" y="56"/>
                  <a:pt x="44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39" name="Freeform 123"/>
          <p:cNvSpPr>
            <a:spLocks noEditPoints="1" noChangeArrowheads="1"/>
          </p:cNvSpPr>
          <p:nvPr/>
        </p:nvSpPr>
        <p:spPr bwMode="auto">
          <a:xfrm>
            <a:off x="4132262" y="4181524"/>
            <a:ext cx="285669" cy="316266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40" name="Freeform 204"/>
          <p:cNvSpPr>
            <a:spLocks noEditPoints="1" noChangeArrowheads="1"/>
          </p:cNvSpPr>
          <p:nvPr/>
        </p:nvSpPr>
        <p:spPr bwMode="auto">
          <a:xfrm>
            <a:off x="9040812" y="4532720"/>
            <a:ext cx="286849" cy="344482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41" name="Freeform 238"/>
          <p:cNvSpPr>
            <a:spLocks noEditPoints="1" noChangeArrowheads="1"/>
          </p:cNvSpPr>
          <p:nvPr/>
        </p:nvSpPr>
        <p:spPr bwMode="auto">
          <a:xfrm>
            <a:off x="4140200" y="2045346"/>
            <a:ext cx="443849" cy="363294"/>
          </a:xfrm>
          <a:custGeom>
            <a:avLst/>
            <a:gdLst>
              <a:gd name="T0" fmla="*/ 122 w 300"/>
              <a:gd name="T1" fmla="*/ 0 h 247"/>
              <a:gd name="T2" fmla="*/ 208 w 300"/>
              <a:gd name="T3" fmla="*/ 36 h 247"/>
              <a:gd name="T4" fmla="*/ 244 w 300"/>
              <a:gd name="T5" fmla="*/ 122 h 247"/>
              <a:gd name="T6" fmla="*/ 208 w 300"/>
              <a:gd name="T7" fmla="*/ 208 h 247"/>
              <a:gd name="T8" fmla="*/ 122 w 300"/>
              <a:gd name="T9" fmla="*/ 244 h 247"/>
              <a:gd name="T10" fmla="*/ 35 w 300"/>
              <a:gd name="T11" fmla="*/ 208 h 247"/>
              <a:gd name="T12" fmla="*/ 0 w 300"/>
              <a:gd name="T13" fmla="*/ 122 h 247"/>
              <a:gd name="T14" fmla="*/ 35 w 300"/>
              <a:gd name="T15" fmla="*/ 36 h 247"/>
              <a:gd name="T16" fmla="*/ 122 w 300"/>
              <a:gd name="T17" fmla="*/ 0 h 247"/>
              <a:gd name="T18" fmla="*/ 175 w 300"/>
              <a:gd name="T19" fmla="*/ 245 h 247"/>
              <a:gd name="T20" fmla="*/ 300 w 300"/>
              <a:gd name="T21" fmla="*/ 158 h 247"/>
              <a:gd name="T22" fmla="*/ 298 w 300"/>
              <a:gd name="T23" fmla="*/ 126 h 247"/>
              <a:gd name="T24" fmla="*/ 175 w 300"/>
              <a:gd name="T25" fmla="*/ 245 h 247"/>
              <a:gd name="T26" fmla="*/ 130 w 300"/>
              <a:gd name="T27" fmla="*/ 80 h 247"/>
              <a:gd name="T28" fmla="*/ 151 w 300"/>
              <a:gd name="T29" fmla="*/ 91 h 247"/>
              <a:gd name="T30" fmla="*/ 181 w 300"/>
              <a:gd name="T31" fmla="*/ 71 h 247"/>
              <a:gd name="T32" fmla="*/ 177 w 300"/>
              <a:gd name="T33" fmla="*/ 66 h 247"/>
              <a:gd name="T34" fmla="*/ 130 w 300"/>
              <a:gd name="T35" fmla="*/ 44 h 247"/>
              <a:gd name="T36" fmla="*/ 130 w 300"/>
              <a:gd name="T37" fmla="*/ 80 h 247"/>
              <a:gd name="T38" fmla="*/ 162 w 300"/>
              <a:gd name="T39" fmla="*/ 108 h 247"/>
              <a:gd name="T40" fmla="*/ 164 w 300"/>
              <a:gd name="T41" fmla="*/ 122 h 247"/>
              <a:gd name="T42" fmla="*/ 161 w 300"/>
              <a:gd name="T43" fmla="*/ 138 h 247"/>
              <a:gd name="T44" fmla="*/ 192 w 300"/>
              <a:gd name="T45" fmla="*/ 157 h 247"/>
              <a:gd name="T46" fmla="*/ 200 w 300"/>
              <a:gd name="T47" fmla="*/ 122 h 247"/>
              <a:gd name="T48" fmla="*/ 192 w 300"/>
              <a:gd name="T49" fmla="*/ 87 h 247"/>
              <a:gd name="T50" fmla="*/ 162 w 300"/>
              <a:gd name="T51" fmla="*/ 108 h 247"/>
              <a:gd name="T52" fmla="*/ 149 w 300"/>
              <a:gd name="T53" fmla="*/ 154 h 247"/>
              <a:gd name="T54" fmla="*/ 130 w 300"/>
              <a:gd name="T55" fmla="*/ 164 h 247"/>
              <a:gd name="T56" fmla="*/ 130 w 300"/>
              <a:gd name="T57" fmla="*/ 200 h 247"/>
              <a:gd name="T58" fmla="*/ 177 w 300"/>
              <a:gd name="T59" fmla="*/ 178 h 247"/>
              <a:gd name="T60" fmla="*/ 181 w 300"/>
              <a:gd name="T61" fmla="*/ 174 h 247"/>
              <a:gd name="T62" fmla="*/ 149 w 300"/>
              <a:gd name="T63" fmla="*/ 154 h 247"/>
              <a:gd name="T64" fmla="*/ 110 w 300"/>
              <a:gd name="T65" fmla="*/ 163 h 247"/>
              <a:gd name="T66" fmla="*/ 94 w 300"/>
              <a:gd name="T67" fmla="*/ 155 h 247"/>
              <a:gd name="T68" fmla="*/ 64 w 300"/>
              <a:gd name="T69" fmla="*/ 176 h 247"/>
              <a:gd name="T70" fmla="*/ 66 w 300"/>
              <a:gd name="T71" fmla="*/ 178 h 247"/>
              <a:gd name="T72" fmla="*/ 110 w 300"/>
              <a:gd name="T73" fmla="*/ 200 h 247"/>
              <a:gd name="T74" fmla="*/ 110 w 300"/>
              <a:gd name="T75" fmla="*/ 163 h 247"/>
              <a:gd name="T76" fmla="*/ 82 w 300"/>
              <a:gd name="T77" fmla="*/ 139 h 247"/>
              <a:gd name="T78" fmla="*/ 79 w 300"/>
              <a:gd name="T79" fmla="*/ 122 h 247"/>
              <a:gd name="T80" fmla="*/ 80 w 300"/>
              <a:gd name="T81" fmla="*/ 111 h 247"/>
              <a:gd name="T82" fmla="*/ 49 w 300"/>
              <a:gd name="T83" fmla="*/ 92 h 247"/>
              <a:gd name="T84" fmla="*/ 43 w 300"/>
              <a:gd name="T85" fmla="*/ 122 h 247"/>
              <a:gd name="T86" fmla="*/ 52 w 300"/>
              <a:gd name="T87" fmla="*/ 159 h 247"/>
              <a:gd name="T88" fmla="*/ 82 w 300"/>
              <a:gd name="T89" fmla="*/ 139 h 247"/>
              <a:gd name="T90" fmla="*/ 90 w 300"/>
              <a:gd name="T91" fmla="*/ 94 h 247"/>
              <a:gd name="T92" fmla="*/ 91 w 300"/>
              <a:gd name="T93" fmla="*/ 92 h 247"/>
              <a:gd name="T94" fmla="*/ 110 w 300"/>
              <a:gd name="T95" fmla="*/ 81 h 247"/>
              <a:gd name="T96" fmla="*/ 110 w 300"/>
              <a:gd name="T97" fmla="*/ 44 h 247"/>
              <a:gd name="T98" fmla="*/ 66 w 300"/>
              <a:gd name="T99" fmla="*/ 66 h 247"/>
              <a:gd name="T100" fmla="*/ 59 w 300"/>
              <a:gd name="T101" fmla="*/ 74 h 247"/>
              <a:gd name="T102" fmla="*/ 90 w 300"/>
              <a:gd name="T103" fmla="*/ 9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47">
                <a:moveTo>
                  <a:pt x="122" y="0"/>
                </a:moveTo>
                <a:cubicBezTo>
                  <a:pt x="155" y="0"/>
                  <a:pt x="186" y="14"/>
                  <a:pt x="208" y="36"/>
                </a:cubicBezTo>
                <a:cubicBezTo>
                  <a:pt x="230" y="58"/>
                  <a:pt x="244" y="88"/>
                  <a:pt x="244" y="122"/>
                </a:cubicBezTo>
                <a:cubicBezTo>
                  <a:pt x="244" y="156"/>
                  <a:pt x="230" y="186"/>
                  <a:pt x="208" y="208"/>
                </a:cubicBezTo>
                <a:cubicBezTo>
                  <a:pt x="186" y="230"/>
                  <a:pt x="155" y="244"/>
                  <a:pt x="122" y="244"/>
                </a:cubicBezTo>
                <a:cubicBezTo>
                  <a:pt x="88" y="244"/>
                  <a:pt x="57" y="230"/>
                  <a:pt x="35" y="208"/>
                </a:cubicBezTo>
                <a:cubicBezTo>
                  <a:pt x="13" y="186"/>
                  <a:pt x="0" y="156"/>
                  <a:pt x="0" y="122"/>
                </a:cubicBezTo>
                <a:cubicBezTo>
                  <a:pt x="0" y="88"/>
                  <a:pt x="13" y="58"/>
                  <a:pt x="35" y="36"/>
                </a:cubicBezTo>
                <a:cubicBezTo>
                  <a:pt x="57" y="14"/>
                  <a:pt x="88" y="0"/>
                  <a:pt x="122" y="0"/>
                </a:cubicBezTo>
                <a:close/>
                <a:moveTo>
                  <a:pt x="175" y="245"/>
                </a:moveTo>
                <a:cubicBezTo>
                  <a:pt x="292" y="247"/>
                  <a:pt x="257" y="150"/>
                  <a:pt x="300" y="158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30" y="122"/>
                  <a:pt x="286" y="229"/>
                  <a:pt x="175" y="245"/>
                </a:cubicBezTo>
                <a:close/>
                <a:moveTo>
                  <a:pt x="130" y="80"/>
                </a:moveTo>
                <a:cubicBezTo>
                  <a:pt x="139" y="82"/>
                  <a:pt x="146" y="86"/>
                  <a:pt x="151" y="9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0" y="69"/>
                  <a:pt x="179" y="68"/>
                  <a:pt x="177" y="66"/>
                </a:cubicBezTo>
                <a:cubicBezTo>
                  <a:pt x="165" y="54"/>
                  <a:pt x="149" y="46"/>
                  <a:pt x="130" y="44"/>
                </a:cubicBezTo>
                <a:cubicBezTo>
                  <a:pt x="130" y="80"/>
                  <a:pt x="130" y="80"/>
                  <a:pt x="130" y="80"/>
                </a:cubicBezTo>
                <a:close/>
                <a:moveTo>
                  <a:pt x="162" y="108"/>
                </a:moveTo>
                <a:cubicBezTo>
                  <a:pt x="164" y="112"/>
                  <a:pt x="164" y="117"/>
                  <a:pt x="164" y="122"/>
                </a:cubicBezTo>
                <a:cubicBezTo>
                  <a:pt x="164" y="128"/>
                  <a:pt x="163" y="133"/>
                  <a:pt x="161" y="138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197" y="147"/>
                  <a:pt x="200" y="135"/>
                  <a:pt x="200" y="122"/>
                </a:cubicBezTo>
                <a:cubicBezTo>
                  <a:pt x="200" y="110"/>
                  <a:pt x="197" y="98"/>
                  <a:pt x="192" y="87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49" y="154"/>
                </a:moveTo>
                <a:cubicBezTo>
                  <a:pt x="144" y="159"/>
                  <a:pt x="138" y="162"/>
                  <a:pt x="130" y="164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49" y="198"/>
                  <a:pt x="165" y="190"/>
                  <a:pt x="177" y="178"/>
                </a:cubicBezTo>
                <a:cubicBezTo>
                  <a:pt x="178" y="176"/>
                  <a:pt x="180" y="175"/>
                  <a:pt x="181" y="174"/>
                </a:cubicBezTo>
                <a:cubicBezTo>
                  <a:pt x="149" y="154"/>
                  <a:pt x="149" y="154"/>
                  <a:pt x="149" y="154"/>
                </a:cubicBezTo>
                <a:close/>
                <a:moveTo>
                  <a:pt x="110" y="163"/>
                </a:moveTo>
                <a:cubicBezTo>
                  <a:pt x="104" y="162"/>
                  <a:pt x="99" y="159"/>
                  <a:pt x="94" y="155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5" y="176"/>
                  <a:pt x="65" y="177"/>
                  <a:pt x="66" y="178"/>
                </a:cubicBezTo>
                <a:cubicBezTo>
                  <a:pt x="78" y="189"/>
                  <a:pt x="93" y="197"/>
                  <a:pt x="110" y="200"/>
                </a:cubicBezTo>
                <a:cubicBezTo>
                  <a:pt x="110" y="163"/>
                  <a:pt x="110" y="163"/>
                  <a:pt x="110" y="163"/>
                </a:cubicBezTo>
                <a:close/>
                <a:moveTo>
                  <a:pt x="82" y="139"/>
                </a:moveTo>
                <a:cubicBezTo>
                  <a:pt x="80" y="134"/>
                  <a:pt x="79" y="128"/>
                  <a:pt x="79" y="122"/>
                </a:cubicBezTo>
                <a:cubicBezTo>
                  <a:pt x="79" y="118"/>
                  <a:pt x="79" y="115"/>
                  <a:pt x="80" y="111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101"/>
                  <a:pt x="43" y="111"/>
                  <a:pt x="43" y="122"/>
                </a:cubicBezTo>
                <a:cubicBezTo>
                  <a:pt x="43" y="135"/>
                  <a:pt x="46" y="148"/>
                  <a:pt x="52" y="159"/>
                </a:cubicBezTo>
                <a:cubicBezTo>
                  <a:pt x="82" y="139"/>
                  <a:pt x="82" y="139"/>
                  <a:pt x="82" y="139"/>
                </a:cubicBezTo>
                <a:close/>
                <a:moveTo>
                  <a:pt x="90" y="94"/>
                </a:moveTo>
                <a:cubicBezTo>
                  <a:pt x="90" y="93"/>
                  <a:pt x="91" y="92"/>
                  <a:pt x="91" y="92"/>
                </a:cubicBezTo>
                <a:cubicBezTo>
                  <a:pt x="97" y="86"/>
                  <a:pt x="103" y="83"/>
                  <a:pt x="110" y="81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93" y="46"/>
                  <a:pt x="78" y="55"/>
                  <a:pt x="66" y="66"/>
                </a:cubicBezTo>
                <a:cubicBezTo>
                  <a:pt x="63" y="69"/>
                  <a:pt x="61" y="72"/>
                  <a:pt x="59" y="74"/>
                </a:cubicBezTo>
                <a:lnTo>
                  <a:pt x="9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/>
          <a:stretch>
            <a:fillRect/>
          </a:stretch>
        </p:blipFill>
        <p:spPr>
          <a:xfrm>
            <a:off x="-850089" y="2095500"/>
            <a:ext cx="4374339" cy="32956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867900" y="4344085"/>
            <a:ext cx="1504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0" y="1829485"/>
            <a:ext cx="7219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53000" y="2743885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33950" y="4039285"/>
            <a:ext cx="2876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Hứa hẹn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椭圆 13"/>
          <p:cNvSpPr>
            <a:spLocks noChangeArrowheads="1"/>
          </p:cNvSpPr>
          <p:nvPr/>
        </p:nvSpPr>
        <p:spPr bwMode="auto">
          <a:xfrm>
            <a:off x="3938587" y="4994275"/>
            <a:ext cx="690563" cy="687790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AutoShape 19"/>
          <p:cNvSpPr/>
          <p:nvPr/>
        </p:nvSpPr>
        <p:spPr bwMode="auto">
          <a:xfrm>
            <a:off x="4158829" y="5149056"/>
            <a:ext cx="267730" cy="297866"/>
          </a:xfrm>
          <a:custGeom>
            <a:avLst/>
            <a:gdLst>
              <a:gd name="T0" fmla="*/ 134144 w 21600"/>
              <a:gd name="T1" fmla="*/ 111913 h 21579"/>
              <a:gd name="T2" fmla="*/ 134144 w 21600"/>
              <a:gd name="T3" fmla="*/ 111913 h 21579"/>
              <a:gd name="T4" fmla="*/ 134144 w 21600"/>
              <a:gd name="T5" fmla="*/ 111913 h 21579"/>
              <a:gd name="T6" fmla="*/ 134144 w 21600"/>
              <a:gd name="T7" fmla="*/ 111913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7" y="19469"/>
                </a:cubicBezTo>
                <a:cubicBezTo>
                  <a:pt x="8737" y="19744"/>
                  <a:pt x="8997" y="20021"/>
                  <a:pt x="9270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599"/>
                  <a:pt x="6341" y="21549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4" y="19657"/>
                  <a:pt x="4453" y="19056"/>
                </a:cubicBezTo>
                <a:cubicBezTo>
                  <a:pt x="4281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3" y="13154"/>
                </a:lnTo>
                <a:cubicBezTo>
                  <a:pt x="1311" y="13154"/>
                  <a:pt x="888" y="12945"/>
                  <a:pt x="533" y="12523"/>
                </a:cubicBezTo>
                <a:cubicBezTo>
                  <a:pt x="175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5" y="6677"/>
                  <a:pt x="525" y="6245"/>
                </a:cubicBezTo>
                <a:cubicBezTo>
                  <a:pt x="878" y="5820"/>
                  <a:pt x="1304" y="5605"/>
                  <a:pt x="1803" y="5605"/>
                </a:cubicBezTo>
                <a:lnTo>
                  <a:pt x="7653" y="5605"/>
                </a:lnTo>
                <a:cubicBezTo>
                  <a:pt x="8550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4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微软雅黑" charset="-122"/>
              <a:sym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72050" y="5010835"/>
            <a:ext cx="2876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Bộc lộ cảm xúc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1341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7" grpId="0"/>
      <p:bldP spid="28" grpId="0"/>
      <p:bldP spid="30" grpId="0"/>
      <p:bldP spid="31" grpId="0"/>
      <p:bldP spid="33" grpId="0" animBg="1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2950" y="895351"/>
            <a:ext cx="10629900" cy="5219700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11" y="892224"/>
            <a:ext cx="3138489" cy="51256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2328386"/>
            <a:ext cx="73342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-38100"/>
            <a:ext cx="3409950" cy="1790700"/>
          </a:xfrm>
          <a:prstGeom prst="rect">
            <a:avLst/>
          </a:prstGeom>
        </p:spPr>
      </p:pic>
      <p:sp>
        <p:nvSpPr>
          <p:cNvPr id="7" name="品 10"/>
          <p:cNvSpPr txBox="1"/>
          <p:nvPr/>
        </p:nvSpPr>
        <p:spPr>
          <a:xfrm>
            <a:off x="4640011" y="618285"/>
            <a:ext cx="305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Tiếp</a:t>
            </a:r>
            <a:r>
              <a:rPr lang="en-US" altLang="zh-CN" sz="54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sức</a:t>
            </a:r>
            <a:endParaRPr lang="zh-CN" altLang="en-US" sz="54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grpSp>
        <p:nvGrpSpPr>
          <p:cNvPr id="8" name="组合 29"/>
          <p:cNvGrpSpPr/>
          <p:nvPr/>
        </p:nvGrpSpPr>
        <p:grpSpPr>
          <a:xfrm>
            <a:off x="1198580" y="2282130"/>
            <a:ext cx="675445" cy="665861"/>
            <a:chOff x="5522785" y="1820755"/>
            <a:chExt cx="1011408" cy="997057"/>
          </a:xfrm>
        </p:grpSpPr>
        <p:sp>
          <p:nvSpPr>
            <p:cNvPr id="9" name="矩形 30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12" name="draw-check-mark_17153"/>
            <p:cNvSpPr>
              <a:spLocks noChangeAspect="1"/>
            </p:cNvSpPr>
            <p:nvPr/>
          </p:nvSpPr>
          <p:spPr bwMode="auto">
            <a:xfrm>
              <a:off x="5522785" y="1820755"/>
              <a:ext cx="1011408" cy="971657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4CA87F"/>
            </a:solidFill>
            <a:ln>
              <a:noFill/>
            </a:ln>
          </p:spPr>
        </p:sp>
      </p:grpSp>
      <p:grpSp>
        <p:nvGrpSpPr>
          <p:cNvPr id="13" name="组合 32"/>
          <p:cNvGrpSpPr/>
          <p:nvPr/>
        </p:nvGrpSpPr>
        <p:grpSpPr>
          <a:xfrm>
            <a:off x="1198580" y="3598221"/>
            <a:ext cx="675445" cy="665861"/>
            <a:chOff x="5522785" y="1820755"/>
            <a:chExt cx="1011408" cy="997057"/>
          </a:xfrm>
        </p:grpSpPr>
        <p:sp>
          <p:nvSpPr>
            <p:cNvPr id="14" name="矩形 33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15" name="draw-check-mark_17153"/>
            <p:cNvSpPr>
              <a:spLocks noChangeAspect="1"/>
            </p:cNvSpPr>
            <p:nvPr/>
          </p:nvSpPr>
          <p:spPr bwMode="auto">
            <a:xfrm>
              <a:off x="5522785" y="1820755"/>
              <a:ext cx="1011408" cy="971657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19" name="Rectangle 18"/>
          <p:cNvSpPr/>
          <p:nvPr/>
        </p:nvSpPr>
        <p:spPr>
          <a:xfrm>
            <a:off x="2095500" y="3351877"/>
            <a:ext cx="69723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 ra các 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HĐN </a:t>
            </a:r>
            <a:r>
              <a:rPr lang="vi-VN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 mục đích của mỗi 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HĐN </a:t>
            </a:r>
            <a:r>
              <a:rPr lang="vi-VN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 trích sau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71700" y="4780627"/>
            <a:ext cx="69723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1+3: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tr64)</a:t>
            </a:r>
          </a:p>
          <a:p>
            <a:pPr algn="just"/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2+4: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tr64)</a:t>
            </a:r>
          </a:p>
        </p:txBody>
      </p:sp>
    </p:spTree>
    <p:extLst>
      <p:ext uri="{BB962C8B-B14F-4D97-AF65-F5344CB8AC3E}">
        <p14:creationId xmlns:p14="http://schemas.microsoft.com/office/powerpoint/2010/main" val="38774642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647700"/>
            <a:ext cx="10972800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3"/>
          <p:cNvGrpSpPr>
            <a:grpSpLocks/>
          </p:cNvGrpSpPr>
          <p:nvPr/>
        </p:nvGrpSpPr>
        <p:grpSpPr bwMode="auto">
          <a:xfrm>
            <a:off x="377155" y="427262"/>
            <a:ext cx="238125" cy="347662"/>
            <a:chOff x="0" y="0"/>
            <a:chExt cx="569789" cy="829904"/>
          </a:xfrm>
        </p:grpSpPr>
        <p:sp>
          <p:nvSpPr>
            <p:cNvPr id="13316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317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13" y="0"/>
            <a:ext cx="4033387" cy="2476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05050" y="945029"/>
            <a:ext cx="101727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- Bác trai đã khá rồi chứ?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97155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5150" y="1780431"/>
            <a:ext cx="101727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- Cảm ơn cụ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như thường. </a:t>
            </a:r>
            <a:endParaRPr lang="en-US" sz="29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Vâng 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 vài húp cái đã. 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650" y="1749802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29100" y="3152031"/>
            <a:ext cx="101727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Nhưng xem ý 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 mỏi mệt lắm.</a:t>
            </a:r>
            <a:endParaRPr lang="vi-VN" sz="29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Chứ 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hoàn hồn. </a:t>
            </a:r>
            <a:endParaRPr lang="vi-VN" sz="29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- Nhịn suông từ sáng hôm qua đến giờ còn gì.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3121402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0" y="5018931"/>
            <a:ext cx="55054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FontTx/>
              <a:buChar char="-"/>
            </a:pP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 Thế thì phải 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kéo vào rồi đấy!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850" y="5007352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28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 rot="5400000">
            <a:off x="5237408" y="3532119"/>
            <a:ext cx="1712891" cy="4938872"/>
          </a:xfrm>
          <a:custGeom>
            <a:avLst/>
            <a:gdLst>
              <a:gd name="connsiteX0" fmla="*/ 1712891 w 1712891"/>
              <a:gd name="connsiteY0" fmla="*/ 0 h 4938872"/>
              <a:gd name="connsiteX1" fmla="*/ 1712891 w 1712891"/>
              <a:gd name="connsiteY1" fmla="*/ 4938872 h 4938872"/>
              <a:gd name="connsiteX2" fmla="*/ 1612496 w 1712891"/>
              <a:gd name="connsiteY2" fmla="*/ 4902127 h 4938872"/>
              <a:gd name="connsiteX3" fmla="*/ 0 w 1712891"/>
              <a:gd name="connsiteY3" fmla="*/ 2469436 h 4938872"/>
              <a:gd name="connsiteX4" fmla="*/ 1612496 w 1712891"/>
              <a:gd name="connsiteY4" fmla="*/ 36745 h 4938872"/>
              <a:gd name="connsiteX5" fmla="*/ 1712891 w 1712891"/>
              <a:gd name="connsiteY5" fmla="*/ 0 h 493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891" h="4938872">
                <a:moveTo>
                  <a:pt x="1712891" y="0"/>
                </a:moveTo>
                <a:lnTo>
                  <a:pt x="1712891" y="4938872"/>
                </a:lnTo>
                <a:lnTo>
                  <a:pt x="1612496" y="4902127"/>
                </a:lnTo>
                <a:cubicBezTo>
                  <a:pt x="664900" y="4501328"/>
                  <a:pt x="0" y="3563030"/>
                  <a:pt x="0" y="2469436"/>
                </a:cubicBezTo>
                <a:cubicBezTo>
                  <a:pt x="0" y="1375842"/>
                  <a:pt x="664900" y="437544"/>
                  <a:pt x="1612496" y="36745"/>
                </a:cubicBezTo>
                <a:lnTo>
                  <a:pt x="1712891" y="0"/>
                </a:lnTo>
                <a:close/>
              </a:path>
            </a:pathLst>
          </a:cu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任意多边形 33"/>
          <p:cNvSpPr/>
          <p:nvPr/>
        </p:nvSpPr>
        <p:spPr>
          <a:xfrm rot="5400000">
            <a:off x="5087155" y="-1607814"/>
            <a:ext cx="1751526" cy="4967154"/>
          </a:xfrm>
          <a:custGeom>
            <a:avLst/>
            <a:gdLst>
              <a:gd name="connsiteX0" fmla="*/ 0 w 1751526"/>
              <a:gd name="connsiteY0" fmla="*/ 0 h 4967154"/>
              <a:gd name="connsiteX1" fmla="*/ 139030 w 1751526"/>
              <a:gd name="connsiteY1" fmla="*/ 50886 h 4967154"/>
              <a:gd name="connsiteX2" fmla="*/ 1751526 w 1751526"/>
              <a:gd name="connsiteY2" fmla="*/ 2483577 h 4967154"/>
              <a:gd name="connsiteX3" fmla="*/ 139030 w 1751526"/>
              <a:gd name="connsiteY3" fmla="*/ 4916268 h 4967154"/>
              <a:gd name="connsiteX4" fmla="*/ 0 w 1751526"/>
              <a:gd name="connsiteY4" fmla="*/ 4967154 h 4967154"/>
              <a:gd name="connsiteX5" fmla="*/ 0 w 1751526"/>
              <a:gd name="connsiteY5" fmla="*/ 0 h 496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526" h="4967154">
                <a:moveTo>
                  <a:pt x="0" y="0"/>
                </a:moveTo>
                <a:lnTo>
                  <a:pt x="139030" y="50886"/>
                </a:lnTo>
                <a:cubicBezTo>
                  <a:pt x="1086626" y="451685"/>
                  <a:pt x="1751526" y="1389983"/>
                  <a:pt x="1751526" y="2483577"/>
                </a:cubicBezTo>
                <a:cubicBezTo>
                  <a:pt x="1751526" y="3577171"/>
                  <a:pt x="1086626" y="4515469"/>
                  <a:pt x="139030" y="4916268"/>
                </a:cubicBezTo>
                <a:lnTo>
                  <a:pt x="0" y="4967154"/>
                </a:lnTo>
                <a:lnTo>
                  <a:pt x="0" y="0"/>
                </a:lnTo>
                <a:close/>
              </a:path>
            </a:pathLst>
          </a:cu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5823" y="659262"/>
            <a:ext cx="219419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/>
            <a:r>
              <a:rPr lang="vi-VN" altLang="zh-CN" sz="3600" b="1" dirty="0" err="1">
                <a:solidFill>
                  <a:schemeClr val="bg1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Mục</a:t>
            </a:r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Tiêu 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918208" y="2173187"/>
            <a:ext cx="4583928" cy="697160"/>
            <a:chOff x="1409700" y="2660590"/>
            <a:chExt cx="4583928" cy="697160"/>
          </a:xfrm>
        </p:grpSpPr>
        <p:grpSp>
          <p:nvGrpSpPr>
            <p:cNvPr id="3" name="组合 5"/>
            <p:cNvGrpSpPr/>
            <p:nvPr/>
          </p:nvGrpSpPr>
          <p:grpSpPr>
            <a:xfrm>
              <a:off x="1409700" y="2660590"/>
              <a:ext cx="706239" cy="697160"/>
              <a:chOff x="1409700" y="2660590"/>
              <a:chExt cx="706239" cy="69716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409700" y="2660590"/>
                <a:ext cx="706239" cy="69716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548792" y="2735590"/>
                <a:ext cx="413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itchFamily="18" charset="0"/>
                    <a:ea typeface="汉仪夏日体W" panose="00020600040101010101" pitchFamily="18" charset="-122"/>
                    <a:cs typeface="Times New Roman" pitchFamily="18" charset="0"/>
                  </a:rPr>
                  <a:t>I.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365712" y="2710488"/>
              <a:ext cx="36279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Hành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động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nói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là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gì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?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896525" y="3253838"/>
            <a:ext cx="7556260" cy="748675"/>
            <a:chOff x="1433450" y="2632824"/>
            <a:chExt cx="7556260" cy="748675"/>
          </a:xfrm>
        </p:grpSpPr>
        <p:grpSp>
          <p:nvGrpSpPr>
            <p:cNvPr id="6" name="组合 11"/>
            <p:cNvGrpSpPr/>
            <p:nvPr/>
          </p:nvGrpSpPr>
          <p:grpSpPr>
            <a:xfrm>
              <a:off x="1433450" y="2632824"/>
              <a:ext cx="727922" cy="748675"/>
              <a:chOff x="1433450" y="2632824"/>
              <a:chExt cx="727922" cy="748675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433450" y="2632824"/>
                <a:ext cx="727922" cy="74867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548791" y="2735590"/>
                <a:ext cx="553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itchFamily="18" charset="0"/>
                    <a:ea typeface="汉仪夏日体W" panose="00020600040101010101" pitchFamily="18" charset="-122"/>
                    <a:cs typeface="Times New Roman" pitchFamily="18" charset="0"/>
                  </a:rPr>
                  <a:t>II.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425092" y="2686735"/>
              <a:ext cx="65646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Một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số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kiểu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hành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động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nói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thường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gặp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16"/>
          <p:cNvGrpSpPr/>
          <p:nvPr/>
        </p:nvGrpSpPr>
        <p:grpSpPr>
          <a:xfrm>
            <a:off x="1908339" y="4298870"/>
            <a:ext cx="2840880" cy="736268"/>
            <a:chOff x="1540324" y="2642935"/>
            <a:chExt cx="2840880" cy="736268"/>
          </a:xfrm>
        </p:grpSpPr>
        <p:grpSp>
          <p:nvGrpSpPr>
            <p:cNvPr id="12" name="组合 17"/>
            <p:cNvGrpSpPr/>
            <p:nvPr/>
          </p:nvGrpSpPr>
          <p:grpSpPr>
            <a:xfrm>
              <a:off x="1540324" y="2642935"/>
              <a:ext cx="739858" cy="736268"/>
              <a:chOff x="1540324" y="2642935"/>
              <a:chExt cx="739858" cy="736268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540324" y="2642935"/>
                <a:ext cx="739858" cy="73626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572541" y="2747465"/>
                <a:ext cx="692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itchFamily="18" charset="0"/>
                    <a:ea typeface="汉仪夏日体W" panose="00020600040101010101" pitchFamily="18" charset="-122"/>
                    <a:cs typeface="Times New Roman" pitchFamily="18" charset="0"/>
                  </a:rPr>
                  <a:t>III.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543842" y="2686735"/>
              <a:ext cx="18373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Luyện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tập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r="33718" b="40534"/>
          <a:stretch/>
        </p:blipFill>
        <p:spPr>
          <a:xfrm>
            <a:off x="4124835" y="-10352"/>
            <a:ext cx="1117389" cy="109828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30" y="4240999"/>
            <a:ext cx="5709821" cy="26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57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647700"/>
            <a:ext cx="10972800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3"/>
          <p:cNvGrpSpPr>
            <a:grpSpLocks/>
          </p:cNvGrpSpPr>
          <p:nvPr/>
        </p:nvGrpSpPr>
        <p:grpSpPr bwMode="auto">
          <a:xfrm>
            <a:off x="377155" y="427262"/>
            <a:ext cx="238125" cy="347662"/>
            <a:chOff x="0" y="0"/>
            <a:chExt cx="569789" cy="829904"/>
          </a:xfrm>
        </p:grpSpPr>
        <p:sp>
          <p:nvSpPr>
            <p:cNvPr id="13316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317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13" y="0"/>
            <a:ext cx="4033387" cy="2476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05050" y="945029"/>
            <a:ext cx="101727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9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à?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97155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5150" y="2180481"/>
            <a:ext cx="72771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… ạ!</a:t>
            </a:r>
          </a:p>
          <a:p>
            <a:pPr algn="just">
              <a:buFontTx/>
              <a:buChar char="-"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9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650" y="2149852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29100" y="4828431"/>
            <a:ext cx="66484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Khốn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! …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4797802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28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>
            <a:extLst>
              <a:ext uri="{FF2B5EF4-FFF2-40B4-BE49-F238E27FC236}">
                <a16:creationId xmlns:a16="http://schemas.microsoft.com/office/drawing/2014/main" id="{A5D9F732-9F5C-4F47-A159-7C3B002ED7F9}"/>
              </a:ext>
            </a:extLst>
          </p:cNvPr>
          <p:cNvSpPr txBox="1"/>
          <p:nvPr/>
        </p:nvSpPr>
        <p:spPr>
          <a:xfrm>
            <a:off x="1294394" y="1657584"/>
            <a:ext cx="72827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III. </a:t>
            </a:r>
            <a:r>
              <a:rPr lang="en-US" altLang="zh-CN" sz="115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Luyện</a:t>
            </a:r>
            <a:r>
              <a:rPr lang="en-US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115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tập</a:t>
            </a:r>
            <a:endParaRPr lang="zh-CN" altLang="en-US" sz="11500" dirty="0">
              <a:solidFill>
                <a:srgbClr val="40708B"/>
              </a:solidFill>
              <a:effectLst/>
              <a:latin typeface="Amazone" pitchFamily="66" charset="0"/>
              <a:sym typeface="Arial" panose="020B0604020202020204" pitchFamily="34" charset="0"/>
            </a:endParaRPr>
          </a:p>
        </p:txBody>
      </p:sp>
      <p:sp>
        <p:nvSpPr>
          <p:cNvPr id="3" name="图文框 2"/>
          <p:cNvSpPr/>
          <p:nvPr/>
        </p:nvSpPr>
        <p:spPr>
          <a:xfrm>
            <a:off x="506174" y="348916"/>
            <a:ext cx="11136328" cy="6206430"/>
          </a:xfrm>
          <a:prstGeom prst="frame">
            <a:avLst>
              <a:gd name="adj1" fmla="val 2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3074396"/>
            <a:ext cx="2389139" cy="34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4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7F132B5-2377-56BF-9612-C87E4AC7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2">
            <a:extLst>
              <a:ext uri="{FF2B5EF4-FFF2-40B4-BE49-F238E27FC236}">
                <a16:creationId xmlns:a16="http://schemas.microsoft.com/office/drawing/2014/main" id="{B9A63F4F-C4CA-6898-D846-284B2655D613}"/>
              </a:ext>
            </a:extLst>
          </p:cNvPr>
          <p:cNvSpPr txBox="1"/>
          <p:nvPr/>
        </p:nvSpPr>
        <p:spPr>
          <a:xfrm>
            <a:off x="413332" y="1740928"/>
            <a:ext cx="72827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vi-VN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DU HÀNH VŨ TRỤ</a:t>
            </a:r>
            <a:endParaRPr lang="zh-CN" altLang="en-US" sz="11500" dirty="0">
              <a:solidFill>
                <a:schemeClr val="bg1"/>
              </a:solidFill>
              <a:effectLst/>
              <a:latin typeface="Amazone" pitchFamily="66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9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384670" y="872810"/>
            <a:ext cx="9577717" cy="116831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i="1" dirty="0">
                <a:solidFill>
                  <a:srgbClr val="FF0000"/>
                </a:solidFill>
                <a:latin typeface="+mj-lt"/>
              </a:rPr>
              <a:t>Phương tiện dùng để thực hiện </a:t>
            </a:r>
            <a:endParaRPr lang="en-US" sz="4400" i="1" dirty="0">
              <a:solidFill>
                <a:srgbClr val="FF0000"/>
              </a:solidFill>
              <a:latin typeface="+mj-lt"/>
            </a:endParaRPr>
          </a:p>
          <a:p>
            <a:pPr lvl="0" algn="ctr">
              <a:defRPr/>
            </a:pPr>
            <a:r>
              <a:rPr lang="vi-VN" sz="4400" i="1" dirty="0">
                <a:solidFill>
                  <a:srgbClr val="FF0000"/>
                </a:solidFill>
                <a:latin typeface="+mj-lt"/>
              </a:rPr>
              <a:t>hành động nói là gì 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71746" y="3325760"/>
            <a:ext cx="3405643" cy="9859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6756" y="3441050"/>
            <a:ext cx="3572678" cy="8706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6756" y="2554944"/>
            <a:ext cx="3571766" cy="7071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92253" y="3499889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34898" y="3474414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2641970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54185" y="2447703"/>
            <a:ext cx="3405643" cy="87805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bộ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87" y="2596200"/>
            <a:ext cx="804742" cy="707197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DC7BA690-1D65-4E14-8B6F-94D0722879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2710" r="27598" b="13334"/>
          <a:stretch/>
        </p:blipFill>
        <p:spPr>
          <a:xfrm>
            <a:off x="10634661" y="4012501"/>
            <a:ext cx="1449405" cy="28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04850" y="653058"/>
            <a:ext cx="10806155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 dirty="0">
                <a:solidFill>
                  <a:srgbClr val="FF0000"/>
                </a:solidFill>
                <a:latin typeface="+mj-lt"/>
              </a:rPr>
              <a:t>Câu nói</a:t>
            </a:r>
            <a:r>
              <a:rPr lang="en-US" sz="36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thể hiện hành động cụ thể nào của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7344" y="3627093"/>
            <a:ext cx="4340074" cy="7708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3249" y="3462018"/>
            <a:ext cx="3975781" cy="77081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0529" y="2494676"/>
            <a:ext cx="4609633" cy="7942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99688" y="4028043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124495" y="3541142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60" y="2581703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22280" y="2494676"/>
            <a:ext cx="4089189" cy="77081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28" y="2535933"/>
            <a:ext cx="804742" cy="707197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664CD14A-678F-4594-80C2-21228D96CC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2710" r="27598" b="13334"/>
          <a:stretch/>
        </p:blipFill>
        <p:spPr>
          <a:xfrm>
            <a:off x="10634661" y="4012501"/>
            <a:ext cx="1449405" cy="28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32636" y="419101"/>
            <a:ext cx="10526728" cy="18035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>
                <a:solidFill>
                  <a:srgbClr val="FF0000"/>
                </a:solidFill>
                <a:latin typeface="+mj-lt"/>
              </a:rPr>
              <a:t>Câu nói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thể hiện hành động cụ thể nào của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0592" y="347441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lang="en-US" sz="320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636" y="34410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724" y="255494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92253" y="3499889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34898" y="3474414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2641970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53031" y="255494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87" y="2596200"/>
            <a:ext cx="804742" cy="707197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D7B22A9E-C89F-446F-9063-6F18AECFFC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2710" r="27598" b="13334"/>
          <a:stretch/>
        </p:blipFill>
        <p:spPr>
          <a:xfrm>
            <a:off x="10634661" y="4012501"/>
            <a:ext cx="1449405" cy="28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571500" y="514350"/>
            <a:ext cx="10940264" cy="272415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xin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0592" y="3637677"/>
            <a:ext cx="4906798" cy="10718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(1) , (2):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0592" y="5005068"/>
            <a:ext cx="4906798" cy="10718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(1):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(2), (3):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1724" y="3637677"/>
            <a:ext cx="4906798" cy="10718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AutoNum type="alphaUcPeriod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(1) , (2):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 marL="514350" lvl="0" indent="-51435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92253" y="4025102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72854" y="5122292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3724703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4163" y="5005068"/>
            <a:ext cx="4906798" cy="10718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(1):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(2), (3):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5046324"/>
            <a:ext cx="804742" cy="707197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8CE546AD-DD2A-4130-B3CE-0EF4112B5E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2710" r="27598" b="13334"/>
          <a:stretch/>
        </p:blipFill>
        <p:spPr>
          <a:xfrm>
            <a:off x="10634661" y="4012501"/>
            <a:ext cx="1449405" cy="28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6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32636" y="804218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i="1" dirty="0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“Than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vi-VN" sz="4000" i="1" dirty="0">
                <a:solidFill>
                  <a:srgbClr val="FF0000"/>
                </a:solidFill>
                <a:latin typeface="+mj-lt"/>
              </a:rPr>
              <a:t>thể hiện hành động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4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1724" y="257279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636" y="34176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0592" y="34510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Hứa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53385" y="2598268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34898" y="3451007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87" y="3538033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53031" y="253153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87" y="2572793"/>
            <a:ext cx="804742" cy="707197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4391A034-0D42-4B83-B129-2A28593D8F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2710" r="27598" b="13334"/>
          <a:stretch/>
        </p:blipFill>
        <p:spPr>
          <a:xfrm>
            <a:off x="10634661" y="4012501"/>
            <a:ext cx="1449405" cy="28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527836" y="560925"/>
            <a:ext cx="10921214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 dirty="0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6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Ta say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tan?” 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thể hiện hành động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6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0592" y="347441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636" y="34410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khiển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724" y="255494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92253" y="3499889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34898" y="3474414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2641970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53031" y="255494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87" y="2596200"/>
            <a:ext cx="804742" cy="707197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D7B22A9E-C89F-446F-9063-6F18AECFFC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2710" r="27598" b="13334"/>
          <a:stretch/>
        </p:blipFill>
        <p:spPr>
          <a:xfrm>
            <a:off x="10634661" y="4012501"/>
            <a:ext cx="1449405" cy="28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72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857250"/>
            <a:ext cx="10306050" cy="533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—Pngtree—rose pattern_244008.png"/>
          <p:cNvPicPr>
            <a:picLocks noChangeAspect="1"/>
          </p:cNvPicPr>
          <p:nvPr/>
        </p:nvPicPr>
        <p:blipFill>
          <a:blip r:embed="rId2"/>
          <a:srcRect l="28889" t="6111" r="26389" b="8611"/>
          <a:stretch>
            <a:fillRect/>
          </a:stretch>
        </p:blipFill>
        <p:spPr>
          <a:xfrm>
            <a:off x="952500" y="1238250"/>
            <a:ext cx="2427666" cy="462915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19500" y="1200150"/>
            <a:ext cx="7181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Nhắc lại nội dung chính của tiểu phẩm “Bông hồng tặng cô”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76903" y="2800350"/>
            <a:ext cx="68101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Cuộc trò chuyện của em bé nhằm mục đích gì?</a:t>
            </a:r>
            <a:endParaRPr kumimoji="0" lang="nl-NL" sz="5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34053" y="4360605"/>
            <a:ext cx="68101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Em bé có đạt được mục đích của mình không?</a:t>
            </a:r>
            <a:endParaRPr kumimoji="0" lang="nl-NL" sz="5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>
            <a:extLst>
              <a:ext uri="{FF2B5EF4-FFF2-40B4-BE49-F238E27FC236}">
                <a16:creationId xmlns:a16="http://schemas.microsoft.com/office/drawing/2014/main" id="{A5D9F732-9F5C-4F47-A159-7C3B002ED7F9}"/>
              </a:ext>
            </a:extLst>
          </p:cNvPr>
          <p:cNvSpPr txBox="1"/>
          <p:nvPr/>
        </p:nvSpPr>
        <p:spPr>
          <a:xfrm>
            <a:off x="937206" y="681271"/>
            <a:ext cx="7706732" cy="552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I. </a:t>
            </a:r>
            <a:r>
              <a:rPr lang="en-US" altLang="zh-CN" sz="115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Hành</a:t>
            </a:r>
            <a:r>
              <a:rPr lang="en-US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115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động</a:t>
            </a:r>
            <a:r>
              <a:rPr lang="en-US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115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nói</a:t>
            </a:r>
            <a:r>
              <a:rPr lang="en-US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115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là</a:t>
            </a:r>
            <a:r>
              <a:rPr lang="en-US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 </a:t>
            </a:r>
            <a:r>
              <a:rPr lang="en-US" altLang="zh-CN" sz="11500" dirty="0" err="1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gì</a:t>
            </a:r>
            <a:r>
              <a:rPr lang="en-US" altLang="zh-CN" sz="11500" dirty="0">
                <a:solidFill>
                  <a:schemeClr val="bg1"/>
                </a:solidFill>
                <a:effectLst/>
                <a:latin typeface="Amazone" pitchFamily="66" charset="0"/>
                <a:sym typeface="Arial" panose="020B0604020202020204" pitchFamily="34" charset="0"/>
              </a:rPr>
              <a:t>?</a:t>
            </a:r>
            <a:endParaRPr lang="zh-CN" altLang="en-US" sz="11500" dirty="0">
              <a:solidFill>
                <a:srgbClr val="40708B"/>
              </a:solidFill>
              <a:effectLst/>
              <a:latin typeface="Amazone" pitchFamily="66" charset="0"/>
              <a:sym typeface="Arial" panose="020B0604020202020204" pitchFamily="34" charset="0"/>
            </a:endParaRPr>
          </a:p>
        </p:txBody>
      </p:sp>
      <p:sp>
        <p:nvSpPr>
          <p:cNvPr id="3" name="图文框 2"/>
          <p:cNvSpPr/>
          <p:nvPr/>
        </p:nvSpPr>
        <p:spPr>
          <a:xfrm>
            <a:off x="506174" y="348916"/>
            <a:ext cx="11136328" cy="6206430"/>
          </a:xfrm>
          <a:prstGeom prst="frame">
            <a:avLst>
              <a:gd name="adj1" fmla="val 2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3074396"/>
            <a:ext cx="2389139" cy="34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4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708292" y="734096"/>
            <a:ext cx="1107583" cy="5563673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65244" y="1"/>
            <a:ext cx="1107583" cy="6282744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37221" y="0"/>
            <a:ext cx="1107583" cy="6858000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209199" y="731949"/>
            <a:ext cx="1107583" cy="6126051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381177" y="731949"/>
            <a:ext cx="1107583" cy="5563673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46929" y="721216"/>
            <a:ext cx="5499279" cy="5512159"/>
          </a:xfrm>
          <a:prstGeom prst="ellipse">
            <a:avLst/>
          </a:pr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47" y="2669147"/>
            <a:ext cx="3358703" cy="3358703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9550" y="1695450"/>
            <a:ext cx="5257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Nhập vai phóng viên, phỏng vấn chia sẻ “Điều bạn muốn nói” với những người phụ nữ mà bạn yêu quý, nhân Ngày quốc tế phụ nữ 8/3.</a:t>
            </a:r>
            <a:endParaRPr kumimoji="0" lang="nl-NL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29350" y="1562100"/>
            <a:ext cx="4457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4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Tớ là</a:t>
            </a:r>
            <a:r>
              <a:rPr kumimoji="0" lang="nl-NL" sz="4400" b="1" i="0" u="sng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phóng viên</a:t>
            </a:r>
            <a:endParaRPr kumimoji="0" lang="nl-NL" sz="60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22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  <p:bldP spid="8" grpId="0" animBg="1"/>
      <p:bldP spid="9" grpId="0" animBg="1"/>
      <p:bldP spid="10" grpId="0" animBg="1"/>
      <p:bldP spid="6" grpId="0" animBg="1"/>
      <p:bldP spid="1945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D2C395-5DFC-4C93-97E3-013539B249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5" descr="Cover">
            <a:extLst>
              <a:ext uri="{FF2B5EF4-FFF2-40B4-BE49-F238E27FC236}">
                <a16:creationId xmlns:a16="http://schemas.microsoft.com/office/drawing/2014/main" id="{B1E4A280-B3A2-456C-BB47-D5BC0A96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76" y="5669742"/>
            <a:ext cx="3600450" cy="125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Cover">
            <a:extLst>
              <a:ext uri="{FF2B5EF4-FFF2-40B4-BE49-F238E27FC236}">
                <a16:creationId xmlns:a16="http://schemas.microsoft.com/office/drawing/2014/main" id="{93A6FEC8-0A01-4328-89A7-CF1853313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9" y="5607455"/>
            <a:ext cx="3600450" cy="10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Cover">
            <a:extLst>
              <a:ext uri="{FF2B5EF4-FFF2-40B4-BE49-F238E27FC236}">
                <a16:creationId xmlns:a16="http://schemas.microsoft.com/office/drawing/2014/main" id="{58719355-E8CB-4100-8754-51AE160E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10" y="2813686"/>
            <a:ext cx="1708786" cy="32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over">
            <a:extLst>
              <a:ext uri="{FF2B5EF4-FFF2-40B4-BE49-F238E27FC236}">
                <a16:creationId xmlns:a16="http://schemas.microsoft.com/office/drawing/2014/main" id="{22FA1179-0D07-46A3-AEA3-1FC7862F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4" y="2788921"/>
            <a:ext cx="2800350" cy="257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Cover">
            <a:extLst>
              <a:ext uri="{FF2B5EF4-FFF2-40B4-BE49-F238E27FC236}">
                <a16:creationId xmlns:a16="http://schemas.microsoft.com/office/drawing/2014/main" id="{B79B267E-21D9-43AD-8B8C-886DC9D8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8" y="2905126"/>
            <a:ext cx="2939416" cy="17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Cover">
            <a:extLst>
              <a:ext uri="{FF2B5EF4-FFF2-40B4-BE49-F238E27FC236}">
                <a16:creationId xmlns:a16="http://schemas.microsoft.com/office/drawing/2014/main" id="{F77FBE6F-B58A-4C1E-BAF4-FA551C73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4" y="2796540"/>
            <a:ext cx="2958466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Cover">
            <a:extLst>
              <a:ext uri="{FF2B5EF4-FFF2-40B4-BE49-F238E27FC236}">
                <a16:creationId xmlns:a16="http://schemas.microsoft.com/office/drawing/2014/main" id="{3DB2BBA7-6CFD-45B3-A35D-D58A738F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" y="2270760"/>
            <a:ext cx="3048000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Cover">
            <a:extLst>
              <a:ext uri="{FF2B5EF4-FFF2-40B4-BE49-F238E27FC236}">
                <a16:creationId xmlns:a16="http://schemas.microsoft.com/office/drawing/2014/main" id="{979E8700-D2D2-4FB1-9B11-61AE36F6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8" y="1600200"/>
            <a:ext cx="3034666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over">
            <a:extLst>
              <a:ext uri="{FF2B5EF4-FFF2-40B4-BE49-F238E27FC236}">
                <a16:creationId xmlns:a16="http://schemas.microsoft.com/office/drawing/2014/main" id="{E84F41D9-3AD7-4BBC-9CAA-F5978FE0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697481"/>
            <a:ext cx="219456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over">
            <a:extLst>
              <a:ext uri="{FF2B5EF4-FFF2-40B4-BE49-F238E27FC236}">
                <a16:creationId xmlns:a16="http://schemas.microsoft.com/office/drawing/2014/main" id="{B6A18C5E-6A20-494F-95FE-8675944B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58" y="1051561"/>
            <a:ext cx="293560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over">
            <a:extLst>
              <a:ext uri="{FF2B5EF4-FFF2-40B4-BE49-F238E27FC236}">
                <a16:creationId xmlns:a16="http://schemas.microsoft.com/office/drawing/2014/main" id="{0E2DAA76-1FD7-4D13-82F2-BA6C0357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24" y="127925"/>
            <a:ext cx="2931794" cy="12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over">
            <a:extLst>
              <a:ext uri="{FF2B5EF4-FFF2-40B4-BE49-F238E27FC236}">
                <a16:creationId xmlns:a16="http://schemas.microsoft.com/office/drawing/2014/main" id="{4F30F7C7-A33C-4101-9409-1BD24E10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1051560"/>
            <a:ext cx="1678304" cy="25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over">
            <a:extLst>
              <a:ext uri="{FF2B5EF4-FFF2-40B4-BE49-F238E27FC236}">
                <a16:creationId xmlns:a16="http://schemas.microsoft.com/office/drawing/2014/main" id="{54D0F5DF-7A3F-488F-A279-6E46C9B6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02" y="4970146"/>
            <a:ext cx="3604260" cy="184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Cover">
            <a:extLst>
              <a:ext uri="{FF2B5EF4-FFF2-40B4-BE49-F238E27FC236}">
                <a16:creationId xmlns:a16="http://schemas.microsoft.com/office/drawing/2014/main" id="{517522FA-66CD-4DC2-8D19-558192B0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03" y="4865371"/>
            <a:ext cx="3577590" cy="8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Cover">
            <a:extLst>
              <a:ext uri="{FF2B5EF4-FFF2-40B4-BE49-F238E27FC236}">
                <a16:creationId xmlns:a16="http://schemas.microsoft.com/office/drawing/2014/main" id="{2F737331-24BD-4E30-B4CF-2A62BE2F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98" y="4112896"/>
            <a:ext cx="3669030" cy="9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over">
            <a:extLst>
              <a:ext uri="{FF2B5EF4-FFF2-40B4-BE49-F238E27FC236}">
                <a16:creationId xmlns:a16="http://schemas.microsoft.com/office/drawing/2014/main" id="{6F057975-CDD5-42B1-9FB3-51E149D6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10" y="3122439"/>
            <a:ext cx="2560320" cy="220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Cover">
            <a:extLst>
              <a:ext uri="{FF2B5EF4-FFF2-40B4-BE49-F238E27FC236}">
                <a16:creationId xmlns:a16="http://schemas.microsoft.com/office/drawing/2014/main" id="{BA30CD4A-1CD0-4517-8DFB-70A91587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13" y="1600200"/>
            <a:ext cx="4202430" cy="25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over">
            <a:extLst>
              <a:ext uri="{FF2B5EF4-FFF2-40B4-BE49-F238E27FC236}">
                <a16:creationId xmlns:a16="http://schemas.microsoft.com/office/drawing/2014/main" id="{720AF094-7255-4952-BB49-E7BE9473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12" y="1609437"/>
            <a:ext cx="4044316" cy="16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over">
            <a:extLst>
              <a:ext uri="{FF2B5EF4-FFF2-40B4-BE49-F238E27FC236}">
                <a16:creationId xmlns:a16="http://schemas.microsoft.com/office/drawing/2014/main" id="{6B3A0EAC-90F5-4E4C-820B-2AA2DDD7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48" y="1325880"/>
            <a:ext cx="3971926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over">
            <a:extLst>
              <a:ext uri="{FF2B5EF4-FFF2-40B4-BE49-F238E27FC236}">
                <a16:creationId xmlns:a16="http://schemas.microsoft.com/office/drawing/2014/main" id="{BDCA1BFE-3869-4D70-8408-CACE524C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08" y="45720"/>
            <a:ext cx="4170046" cy="173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over">
            <a:extLst>
              <a:ext uri="{FF2B5EF4-FFF2-40B4-BE49-F238E27FC236}">
                <a16:creationId xmlns:a16="http://schemas.microsoft.com/office/drawing/2014/main" id="{AC7D1807-FDBB-4FA8-AD2F-15EEDB24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60" y="1325880"/>
            <a:ext cx="2063116" cy="20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over">
            <a:extLst>
              <a:ext uri="{FF2B5EF4-FFF2-40B4-BE49-F238E27FC236}">
                <a16:creationId xmlns:a16="http://schemas.microsoft.com/office/drawing/2014/main" id="{D42E56C8-CC53-4AE9-9664-1F9637FC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86" y="2716530"/>
            <a:ext cx="1567814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Kết quả hình ảnh cho thạch sanh lý thông">
            <a:extLst>
              <a:ext uri="{FF2B5EF4-FFF2-40B4-BE49-F238E27FC236}">
                <a16:creationId xmlns:a16="http://schemas.microsoft.com/office/drawing/2014/main" id="{6DF36C96-C1E2-4862-B7D9-FB4F39AA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30480"/>
            <a:ext cx="1255396" cy="125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 descr="Kết quả hình ảnh cho chị dậu và cái tý">
            <a:extLst>
              <a:ext uri="{FF2B5EF4-FFF2-40B4-BE49-F238E27FC236}">
                <a16:creationId xmlns:a16="http://schemas.microsoft.com/office/drawing/2014/main" id="{DBDF54DE-1955-49E4-A197-42CEE937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1" y="3665220"/>
            <a:ext cx="126111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Kết quả hình ảnh cho hành đồng nói">
            <a:extLst>
              <a:ext uri="{FF2B5EF4-FFF2-40B4-BE49-F238E27FC236}">
                <a16:creationId xmlns:a16="http://schemas.microsoft.com/office/drawing/2014/main" id="{D04DE7E1-9014-4289-8551-F25470E9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r="15691"/>
          <a:stretch>
            <a:fillRect/>
          </a:stretch>
        </p:blipFill>
        <p:spPr bwMode="auto">
          <a:xfrm>
            <a:off x="3549016" y="3775711"/>
            <a:ext cx="1748790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1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0550" y="590550"/>
            <a:ext cx="11010900" cy="5810250"/>
          </a:xfrm>
          <a:prstGeom prst="rect">
            <a:avLst/>
          </a:prstGeom>
          <a:solidFill>
            <a:srgbClr val="3C4D76"/>
          </a:solidFill>
          <a:ln w="57150">
            <a:solidFill>
              <a:srgbClr val="F6C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4305300"/>
            <a:ext cx="3409428" cy="2476500"/>
          </a:xfrm>
          <a:prstGeom prst="rect">
            <a:avLst/>
          </a:prstGeom>
        </p:spPr>
      </p:pic>
      <p:sp>
        <p:nvSpPr>
          <p:cNvPr id="29" name="文本框 38"/>
          <p:cNvSpPr txBox="1">
            <a:spLocks noChangeArrowheads="1"/>
          </p:cNvSpPr>
          <p:nvPr/>
        </p:nvSpPr>
        <p:spPr bwMode="auto">
          <a:xfrm>
            <a:off x="3524250" y="810566"/>
            <a:ext cx="5467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 err="1">
                <a:solidFill>
                  <a:srgbClr val="FFFF00"/>
                </a:solidFill>
                <a:latin typeface="Amazone" pitchFamily="66" charset="0"/>
                <a:ea typeface="微软雅黑" panose="020B0503020204020204" pitchFamily="34" charset="-122"/>
              </a:rPr>
              <a:t>Hướng</a:t>
            </a:r>
            <a:r>
              <a:rPr lang="en-US" altLang="zh-CN" sz="5400" b="1" dirty="0">
                <a:solidFill>
                  <a:srgbClr val="FFFF00"/>
                </a:solidFill>
                <a:latin typeface="Amazone" pitchFamily="66" charset="0"/>
                <a:ea typeface="微软雅黑" panose="020B0503020204020204" pitchFamily="34" charset="-122"/>
              </a:rPr>
              <a:t>  </a:t>
            </a:r>
            <a:r>
              <a:rPr lang="en-US" altLang="zh-CN" sz="5400" b="1" dirty="0" err="1">
                <a:solidFill>
                  <a:srgbClr val="FFFF00"/>
                </a:solidFill>
                <a:latin typeface="Amazone" pitchFamily="66" charset="0"/>
                <a:ea typeface="微软雅黑" panose="020B0503020204020204" pitchFamily="34" charset="-122"/>
              </a:rPr>
              <a:t>dẫn</a:t>
            </a:r>
            <a:r>
              <a:rPr lang="en-US" altLang="zh-CN" sz="5400" b="1" dirty="0">
                <a:solidFill>
                  <a:srgbClr val="FFFF00"/>
                </a:solidFill>
                <a:latin typeface="Amazone" pitchFamily="66" charset="0"/>
                <a:ea typeface="微软雅黑" panose="020B0503020204020204" pitchFamily="34" charset="-122"/>
              </a:rPr>
              <a:t>  </a:t>
            </a:r>
            <a:r>
              <a:rPr lang="en-US" altLang="zh-CN" sz="5400" b="1" dirty="0" err="1">
                <a:solidFill>
                  <a:srgbClr val="FFFF00"/>
                </a:solidFill>
                <a:latin typeface="Amazone" pitchFamily="66" charset="0"/>
                <a:ea typeface="微软雅黑" panose="020B0503020204020204" pitchFamily="34" charset="-122"/>
              </a:rPr>
              <a:t>tự</a:t>
            </a:r>
            <a:r>
              <a:rPr lang="en-US" altLang="zh-CN" sz="5400" b="1" dirty="0">
                <a:solidFill>
                  <a:srgbClr val="FFFF00"/>
                </a:solidFill>
                <a:latin typeface="Amazone" pitchFamily="66" charset="0"/>
                <a:ea typeface="微软雅黑" panose="020B0503020204020204" pitchFamily="34" charset="-122"/>
              </a:rPr>
              <a:t>  </a:t>
            </a:r>
            <a:r>
              <a:rPr lang="en-US" altLang="zh-CN" sz="5400" b="1" dirty="0" err="1">
                <a:solidFill>
                  <a:srgbClr val="FFFF00"/>
                </a:solidFill>
                <a:latin typeface="Amazone" pitchFamily="66" charset="0"/>
                <a:ea typeface="微软雅黑" panose="020B0503020204020204" pitchFamily="34" charset="-122"/>
              </a:rPr>
              <a:t>học</a:t>
            </a:r>
            <a:endParaRPr lang="zh-CN" altLang="en-US" sz="5400" b="1" dirty="0">
              <a:solidFill>
                <a:srgbClr val="FFFF00"/>
              </a:solidFill>
              <a:latin typeface="Amazone" pitchFamily="66" charset="0"/>
              <a:ea typeface="微软雅黑" panose="020B0503020204020204" pitchFamily="34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22350" y="1962151"/>
            <a:ext cx="995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Xem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ghi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nhớ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sgk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(tr62,63)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16150" y="2838451"/>
            <a:ext cx="995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Hoàn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VBT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4400" y="5086351"/>
            <a:ext cx="6686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Xem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thuyết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minh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chuẩn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5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68700" y="3638551"/>
            <a:ext cx="774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HĐN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HĐN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9219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875764" y="592429"/>
            <a:ext cx="10509161" cy="5563673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心形 1"/>
          <p:cNvSpPr/>
          <p:nvPr/>
        </p:nvSpPr>
        <p:spPr>
          <a:xfrm>
            <a:off x="1352282" y="412125"/>
            <a:ext cx="721217" cy="695459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7067550" y="1790699"/>
            <a:ext cx="3639892" cy="3196375"/>
          </a:xfrm>
          <a:custGeom>
            <a:avLst/>
            <a:gdLst>
              <a:gd name="connsiteX0" fmla="*/ 1454370 w 4683617"/>
              <a:gd name="connsiteY0" fmla="*/ 3600008 h 3743862"/>
              <a:gd name="connsiteX1" fmla="*/ 1524348 w 4683617"/>
              <a:gd name="connsiteY1" fmla="*/ 3671935 h 3743862"/>
              <a:gd name="connsiteX2" fmla="*/ 1454370 w 4683617"/>
              <a:gd name="connsiteY2" fmla="*/ 3743862 h 3743862"/>
              <a:gd name="connsiteX3" fmla="*/ 1384391 w 4683617"/>
              <a:gd name="connsiteY3" fmla="*/ 3671935 h 3743862"/>
              <a:gd name="connsiteX4" fmla="*/ 1454370 w 4683617"/>
              <a:gd name="connsiteY4" fmla="*/ 3600008 h 3743862"/>
              <a:gd name="connsiteX5" fmla="*/ 1264029 w 4683617"/>
              <a:gd name="connsiteY5" fmla="*/ 3600008 h 3743862"/>
              <a:gd name="connsiteX6" fmla="*/ 1334007 w 4683617"/>
              <a:gd name="connsiteY6" fmla="*/ 3671935 h 3743862"/>
              <a:gd name="connsiteX7" fmla="*/ 1264029 w 4683617"/>
              <a:gd name="connsiteY7" fmla="*/ 3743862 h 3743862"/>
              <a:gd name="connsiteX8" fmla="*/ 1194051 w 4683617"/>
              <a:gd name="connsiteY8" fmla="*/ 3671935 h 3743862"/>
              <a:gd name="connsiteX9" fmla="*/ 1264029 w 4683617"/>
              <a:gd name="connsiteY9" fmla="*/ 3600008 h 3743862"/>
              <a:gd name="connsiteX10" fmla="*/ 1056893 w 4683617"/>
              <a:gd name="connsiteY10" fmla="*/ 3600008 h 3743862"/>
              <a:gd name="connsiteX11" fmla="*/ 1126872 w 4683617"/>
              <a:gd name="connsiteY11" fmla="*/ 3671935 h 3743862"/>
              <a:gd name="connsiteX12" fmla="*/ 1056893 w 4683617"/>
              <a:gd name="connsiteY12" fmla="*/ 3743862 h 3743862"/>
              <a:gd name="connsiteX13" fmla="*/ 986915 w 4683617"/>
              <a:gd name="connsiteY13" fmla="*/ 3671935 h 3743862"/>
              <a:gd name="connsiteX14" fmla="*/ 1056893 w 4683617"/>
              <a:gd name="connsiteY14" fmla="*/ 3600008 h 3743862"/>
              <a:gd name="connsiteX15" fmla="*/ 867485 w 4683617"/>
              <a:gd name="connsiteY15" fmla="*/ 3600008 h 3743862"/>
              <a:gd name="connsiteX16" fmla="*/ 937463 w 4683617"/>
              <a:gd name="connsiteY16" fmla="*/ 3671935 h 3743862"/>
              <a:gd name="connsiteX17" fmla="*/ 867485 w 4683617"/>
              <a:gd name="connsiteY17" fmla="*/ 3743862 h 3743862"/>
              <a:gd name="connsiteX18" fmla="*/ 797507 w 4683617"/>
              <a:gd name="connsiteY18" fmla="*/ 3671935 h 3743862"/>
              <a:gd name="connsiteX19" fmla="*/ 867485 w 4683617"/>
              <a:gd name="connsiteY19" fmla="*/ 3600008 h 3743862"/>
              <a:gd name="connsiteX20" fmla="*/ 658125 w 4683617"/>
              <a:gd name="connsiteY20" fmla="*/ 3598746 h 3743862"/>
              <a:gd name="connsiteX21" fmla="*/ 728103 w 4683617"/>
              <a:gd name="connsiteY21" fmla="*/ 3670673 h 3743862"/>
              <a:gd name="connsiteX22" fmla="*/ 658125 w 4683617"/>
              <a:gd name="connsiteY22" fmla="*/ 3742600 h 3743862"/>
              <a:gd name="connsiteX23" fmla="*/ 588146 w 4683617"/>
              <a:gd name="connsiteY23" fmla="*/ 3670673 h 3743862"/>
              <a:gd name="connsiteX24" fmla="*/ 658125 w 4683617"/>
              <a:gd name="connsiteY24" fmla="*/ 3598746 h 3743862"/>
              <a:gd name="connsiteX25" fmla="*/ 467784 w 4683617"/>
              <a:gd name="connsiteY25" fmla="*/ 3598746 h 3743862"/>
              <a:gd name="connsiteX26" fmla="*/ 537763 w 4683617"/>
              <a:gd name="connsiteY26" fmla="*/ 3670673 h 3743862"/>
              <a:gd name="connsiteX27" fmla="*/ 467784 w 4683617"/>
              <a:gd name="connsiteY27" fmla="*/ 3742600 h 3743862"/>
              <a:gd name="connsiteX28" fmla="*/ 397806 w 4683617"/>
              <a:gd name="connsiteY28" fmla="*/ 3670673 h 3743862"/>
              <a:gd name="connsiteX29" fmla="*/ 467784 w 4683617"/>
              <a:gd name="connsiteY29" fmla="*/ 3598746 h 3743862"/>
              <a:gd name="connsiteX30" fmla="*/ 260648 w 4683617"/>
              <a:gd name="connsiteY30" fmla="*/ 3598746 h 3743862"/>
              <a:gd name="connsiteX31" fmla="*/ 330627 w 4683617"/>
              <a:gd name="connsiteY31" fmla="*/ 3670673 h 3743862"/>
              <a:gd name="connsiteX32" fmla="*/ 260648 w 4683617"/>
              <a:gd name="connsiteY32" fmla="*/ 3742600 h 3743862"/>
              <a:gd name="connsiteX33" fmla="*/ 190670 w 4683617"/>
              <a:gd name="connsiteY33" fmla="*/ 3670673 h 3743862"/>
              <a:gd name="connsiteX34" fmla="*/ 260648 w 4683617"/>
              <a:gd name="connsiteY34" fmla="*/ 3598746 h 3743862"/>
              <a:gd name="connsiteX35" fmla="*/ 71240 w 4683617"/>
              <a:gd name="connsiteY35" fmla="*/ 3598746 h 3743862"/>
              <a:gd name="connsiteX36" fmla="*/ 141218 w 4683617"/>
              <a:gd name="connsiteY36" fmla="*/ 3670673 h 3743862"/>
              <a:gd name="connsiteX37" fmla="*/ 71240 w 4683617"/>
              <a:gd name="connsiteY37" fmla="*/ 3742600 h 3743862"/>
              <a:gd name="connsiteX38" fmla="*/ 1262 w 4683617"/>
              <a:gd name="connsiteY38" fmla="*/ 3670673 h 3743862"/>
              <a:gd name="connsiteX39" fmla="*/ 71240 w 4683617"/>
              <a:gd name="connsiteY39" fmla="*/ 3598746 h 3743862"/>
              <a:gd name="connsiteX40" fmla="*/ 2241780 w 4683617"/>
              <a:gd name="connsiteY40" fmla="*/ 3592436 h 3743862"/>
              <a:gd name="connsiteX41" fmla="*/ 2311758 w 4683617"/>
              <a:gd name="connsiteY41" fmla="*/ 3664363 h 3743862"/>
              <a:gd name="connsiteX42" fmla="*/ 2241780 w 4683617"/>
              <a:gd name="connsiteY42" fmla="*/ 3736290 h 3743862"/>
              <a:gd name="connsiteX43" fmla="*/ 2171802 w 4683617"/>
              <a:gd name="connsiteY43" fmla="*/ 3664363 h 3743862"/>
              <a:gd name="connsiteX44" fmla="*/ 2241780 w 4683617"/>
              <a:gd name="connsiteY44" fmla="*/ 3592436 h 3743862"/>
              <a:gd name="connsiteX45" fmla="*/ 2051439 w 4683617"/>
              <a:gd name="connsiteY45" fmla="*/ 3592436 h 3743862"/>
              <a:gd name="connsiteX46" fmla="*/ 2121418 w 4683617"/>
              <a:gd name="connsiteY46" fmla="*/ 3664363 h 3743862"/>
              <a:gd name="connsiteX47" fmla="*/ 2051439 w 4683617"/>
              <a:gd name="connsiteY47" fmla="*/ 3736290 h 3743862"/>
              <a:gd name="connsiteX48" fmla="*/ 1981461 w 4683617"/>
              <a:gd name="connsiteY48" fmla="*/ 3664363 h 3743862"/>
              <a:gd name="connsiteX49" fmla="*/ 2051439 w 4683617"/>
              <a:gd name="connsiteY49" fmla="*/ 3592436 h 3743862"/>
              <a:gd name="connsiteX50" fmla="*/ 1844304 w 4683617"/>
              <a:gd name="connsiteY50" fmla="*/ 3592436 h 3743862"/>
              <a:gd name="connsiteX51" fmla="*/ 1914282 w 4683617"/>
              <a:gd name="connsiteY51" fmla="*/ 3664363 h 3743862"/>
              <a:gd name="connsiteX52" fmla="*/ 1844304 w 4683617"/>
              <a:gd name="connsiteY52" fmla="*/ 3736290 h 3743862"/>
              <a:gd name="connsiteX53" fmla="*/ 1774326 w 4683617"/>
              <a:gd name="connsiteY53" fmla="*/ 3664363 h 3743862"/>
              <a:gd name="connsiteX54" fmla="*/ 1844304 w 4683617"/>
              <a:gd name="connsiteY54" fmla="*/ 3592436 h 3743862"/>
              <a:gd name="connsiteX55" fmla="*/ 1654896 w 4683617"/>
              <a:gd name="connsiteY55" fmla="*/ 3592436 h 3743862"/>
              <a:gd name="connsiteX56" fmla="*/ 1724874 w 4683617"/>
              <a:gd name="connsiteY56" fmla="*/ 3664363 h 3743862"/>
              <a:gd name="connsiteX57" fmla="*/ 1654896 w 4683617"/>
              <a:gd name="connsiteY57" fmla="*/ 3736290 h 3743862"/>
              <a:gd name="connsiteX58" fmla="*/ 1584917 w 4683617"/>
              <a:gd name="connsiteY58" fmla="*/ 3664363 h 3743862"/>
              <a:gd name="connsiteX59" fmla="*/ 1654896 w 4683617"/>
              <a:gd name="connsiteY59" fmla="*/ 3592436 h 3743862"/>
              <a:gd name="connsiteX60" fmla="*/ 3826228 w 4683617"/>
              <a:gd name="connsiteY60" fmla="*/ 3589275 h 3743862"/>
              <a:gd name="connsiteX61" fmla="*/ 3896206 w 4683617"/>
              <a:gd name="connsiteY61" fmla="*/ 3661202 h 3743862"/>
              <a:gd name="connsiteX62" fmla="*/ 3826228 w 4683617"/>
              <a:gd name="connsiteY62" fmla="*/ 3733129 h 3743862"/>
              <a:gd name="connsiteX63" fmla="*/ 3756250 w 4683617"/>
              <a:gd name="connsiteY63" fmla="*/ 3661202 h 3743862"/>
              <a:gd name="connsiteX64" fmla="*/ 3826228 w 4683617"/>
              <a:gd name="connsiteY64" fmla="*/ 3589275 h 3743862"/>
              <a:gd name="connsiteX65" fmla="*/ 3635888 w 4683617"/>
              <a:gd name="connsiteY65" fmla="*/ 3589275 h 3743862"/>
              <a:gd name="connsiteX66" fmla="*/ 3705866 w 4683617"/>
              <a:gd name="connsiteY66" fmla="*/ 3661202 h 3743862"/>
              <a:gd name="connsiteX67" fmla="*/ 3635888 w 4683617"/>
              <a:gd name="connsiteY67" fmla="*/ 3733129 h 3743862"/>
              <a:gd name="connsiteX68" fmla="*/ 3565910 w 4683617"/>
              <a:gd name="connsiteY68" fmla="*/ 3661202 h 3743862"/>
              <a:gd name="connsiteX69" fmla="*/ 3635888 w 4683617"/>
              <a:gd name="connsiteY69" fmla="*/ 3589275 h 3743862"/>
              <a:gd name="connsiteX70" fmla="*/ 3428752 w 4683617"/>
              <a:gd name="connsiteY70" fmla="*/ 3589275 h 3743862"/>
              <a:gd name="connsiteX71" fmla="*/ 3498730 w 4683617"/>
              <a:gd name="connsiteY71" fmla="*/ 3661202 h 3743862"/>
              <a:gd name="connsiteX72" fmla="*/ 3428752 w 4683617"/>
              <a:gd name="connsiteY72" fmla="*/ 3733129 h 3743862"/>
              <a:gd name="connsiteX73" fmla="*/ 3358774 w 4683617"/>
              <a:gd name="connsiteY73" fmla="*/ 3661202 h 3743862"/>
              <a:gd name="connsiteX74" fmla="*/ 3428752 w 4683617"/>
              <a:gd name="connsiteY74" fmla="*/ 3589275 h 3743862"/>
              <a:gd name="connsiteX75" fmla="*/ 3239344 w 4683617"/>
              <a:gd name="connsiteY75" fmla="*/ 3589275 h 3743862"/>
              <a:gd name="connsiteX76" fmla="*/ 3309322 w 4683617"/>
              <a:gd name="connsiteY76" fmla="*/ 3661202 h 3743862"/>
              <a:gd name="connsiteX77" fmla="*/ 3239344 w 4683617"/>
              <a:gd name="connsiteY77" fmla="*/ 3733129 h 3743862"/>
              <a:gd name="connsiteX78" fmla="*/ 3169365 w 4683617"/>
              <a:gd name="connsiteY78" fmla="*/ 3661202 h 3743862"/>
              <a:gd name="connsiteX79" fmla="*/ 3239344 w 4683617"/>
              <a:gd name="connsiteY79" fmla="*/ 3589275 h 3743862"/>
              <a:gd name="connsiteX80" fmla="*/ 3029984 w 4683617"/>
              <a:gd name="connsiteY80" fmla="*/ 3588013 h 3743862"/>
              <a:gd name="connsiteX81" fmla="*/ 3099962 w 4683617"/>
              <a:gd name="connsiteY81" fmla="*/ 3659940 h 3743862"/>
              <a:gd name="connsiteX82" fmla="*/ 3029984 w 4683617"/>
              <a:gd name="connsiteY82" fmla="*/ 3731867 h 3743862"/>
              <a:gd name="connsiteX83" fmla="*/ 2960005 w 4683617"/>
              <a:gd name="connsiteY83" fmla="*/ 3659940 h 3743862"/>
              <a:gd name="connsiteX84" fmla="*/ 3029984 w 4683617"/>
              <a:gd name="connsiteY84" fmla="*/ 3588013 h 3743862"/>
              <a:gd name="connsiteX85" fmla="*/ 2839643 w 4683617"/>
              <a:gd name="connsiteY85" fmla="*/ 3588013 h 3743862"/>
              <a:gd name="connsiteX86" fmla="*/ 2909621 w 4683617"/>
              <a:gd name="connsiteY86" fmla="*/ 3659940 h 3743862"/>
              <a:gd name="connsiteX87" fmla="*/ 2839643 w 4683617"/>
              <a:gd name="connsiteY87" fmla="*/ 3731867 h 3743862"/>
              <a:gd name="connsiteX88" fmla="*/ 2769665 w 4683617"/>
              <a:gd name="connsiteY88" fmla="*/ 3659940 h 3743862"/>
              <a:gd name="connsiteX89" fmla="*/ 2839643 w 4683617"/>
              <a:gd name="connsiteY89" fmla="*/ 3588013 h 3743862"/>
              <a:gd name="connsiteX90" fmla="*/ 2632507 w 4683617"/>
              <a:gd name="connsiteY90" fmla="*/ 3588013 h 3743862"/>
              <a:gd name="connsiteX91" fmla="*/ 2702486 w 4683617"/>
              <a:gd name="connsiteY91" fmla="*/ 3659940 h 3743862"/>
              <a:gd name="connsiteX92" fmla="*/ 2632507 w 4683617"/>
              <a:gd name="connsiteY92" fmla="*/ 3731867 h 3743862"/>
              <a:gd name="connsiteX93" fmla="*/ 2562529 w 4683617"/>
              <a:gd name="connsiteY93" fmla="*/ 3659940 h 3743862"/>
              <a:gd name="connsiteX94" fmla="*/ 2632507 w 4683617"/>
              <a:gd name="connsiteY94" fmla="*/ 3588013 h 3743862"/>
              <a:gd name="connsiteX95" fmla="*/ 2443099 w 4683617"/>
              <a:gd name="connsiteY95" fmla="*/ 3588013 h 3743862"/>
              <a:gd name="connsiteX96" fmla="*/ 2513077 w 4683617"/>
              <a:gd name="connsiteY96" fmla="*/ 3659940 h 3743862"/>
              <a:gd name="connsiteX97" fmla="*/ 2443099 w 4683617"/>
              <a:gd name="connsiteY97" fmla="*/ 3731867 h 3743862"/>
              <a:gd name="connsiteX98" fmla="*/ 2373121 w 4683617"/>
              <a:gd name="connsiteY98" fmla="*/ 3659940 h 3743862"/>
              <a:gd name="connsiteX99" fmla="*/ 2443099 w 4683617"/>
              <a:gd name="connsiteY99" fmla="*/ 3588013 h 3743862"/>
              <a:gd name="connsiteX100" fmla="*/ 4613639 w 4683617"/>
              <a:gd name="connsiteY100" fmla="*/ 3581703 h 3743862"/>
              <a:gd name="connsiteX101" fmla="*/ 4683617 w 4683617"/>
              <a:gd name="connsiteY101" fmla="*/ 3653630 h 3743862"/>
              <a:gd name="connsiteX102" fmla="*/ 4613639 w 4683617"/>
              <a:gd name="connsiteY102" fmla="*/ 3725557 h 3743862"/>
              <a:gd name="connsiteX103" fmla="*/ 4543660 w 4683617"/>
              <a:gd name="connsiteY103" fmla="*/ 3653630 h 3743862"/>
              <a:gd name="connsiteX104" fmla="*/ 4613639 w 4683617"/>
              <a:gd name="connsiteY104" fmla="*/ 3581703 h 3743862"/>
              <a:gd name="connsiteX105" fmla="*/ 4423298 w 4683617"/>
              <a:gd name="connsiteY105" fmla="*/ 3581703 h 3743862"/>
              <a:gd name="connsiteX106" fmla="*/ 4493276 w 4683617"/>
              <a:gd name="connsiteY106" fmla="*/ 3653630 h 3743862"/>
              <a:gd name="connsiteX107" fmla="*/ 4423298 w 4683617"/>
              <a:gd name="connsiteY107" fmla="*/ 3725557 h 3743862"/>
              <a:gd name="connsiteX108" fmla="*/ 4353320 w 4683617"/>
              <a:gd name="connsiteY108" fmla="*/ 3653630 h 3743862"/>
              <a:gd name="connsiteX109" fmla="*/ 4423298 w 4683617"/>
              <a:gd name="connsiteY109" fmla="*/ 3581703 h 3743862"/>
              <a:gd name="connsiteX110" fmla="*/ 4216162 w 4683617"/>
              <a:gd name="connsiteY110" fmla="*/ 3581703 h 3743862"/>
              <a:gd name="connsiteX111" fmla="*/ 4286141 w 4683617"/>
              <a:gd name="connsiteY111" fmla="*/ 3653630 h 3743862"/>
              <a:gd name="connsiteX112" fmla="*/ 4216162 w 4683617"/>
              <a:gd name="connsiteY112" fmla="*/ 3725557 h 3743862"/>
              <a:gd name="connsiteX113" fmla="*/ 4146184 w 4683617"/>
              <a:gd name="connsiteY113" fmla="*/ 3653630 h 3743862"/>
              <a:gd name="connsiteX114" fmla="*/ 4216162 w 4683617"/>
              <a:gd name="connsiteY114" fmla="*/ 3581703 h 3743862"/>
              <a:gd name="connsiteX115" fmla="*/ 4026754 w 4683617"/>
              <a:gd name="connsiteY115" fmla="*/ 3581703 h 3743862"/>
              <a:gd name="connsiteX116" fmla="*/ 4096732 w 4683617"/>
              <a:gd name="connsiteY116" fmla="*/ 3653630 h 3743862"/>
              <a:gd name="connsiteX117" fmla="*/ 4026754 w 4683617"/>
              <a:gd name="connsiteY117" fmla="*/ 3725557 h 3743862"/>
              <a:gd name="connsiteX118" fmla="*/ 3956776 w 4683617"/>
              <a:gd name="connsiteY118" fmla="*/ 3653630 h 3743862"/>
              <a:gd name="connsiteX119" fmla="*/ 4026754 w 4683617"/>
              <a:gd name="connsiteY119" fmla="*/ 3581703 h 3743862"/>
              <a:gd name="connsiteX120" fmla="*/ 1454370 w 4683617"/>
              <a:gd name="connsiteY120" fmla="*/ 3410726 h 3743862"/>
              <a:gd name="connsiteX121" fmla="*/ 1524348 w 4683617"/>
              <a:gd name="connsiteY121" fmla="*/ 3482653 h 3743862"/>
              <a:gd name="connsiteX122" fmla="*/ 1454370 w 4683617"/>
              <a:gd name="connsiteY122" fmla="*/ 3554581 h 3743862"/>
              <a:gd name="connsiteX123" fmla="*/ 1384391 w 4683617"/>
              <a:gd name="connsiteY123" fmla="*/ 3482653 h 3743862"/>
              <a:gd name="connsiteX124" fmla="*/ 1454370 w 4683617"/>
              <a:gd name="connsiteY124" fmla="*/ 3410726 h 3743862"/>
              <a:gd name="connsiteX125" fmla="*/ 1264029 w 4683617"/>
              <a:gd name="connsiteY125" fmla="*/ 3410726 h 3743862"/>
              <a:gd name="connsiteX126" fmla="*/ 1334007 w 4683617"/>
              <a:gd name="connsiteY126" fmla="*/ 3482653 h 3743862"/>
              <a:gd name="connsiteX127" fmla="*/ 1264029 w 4683617"/>
              <a:gd name="connsiteY127" fmla="*/ 3554581 h 3743862"/>
              <a:gd name="connsiteX128" fmla="*/ 1194051 w 4683617"/>
              <a:gd name="connsiteY128" fmla="*/ 3482653 h 3743862"/>
              <a:gd name="connsiteX129" fmla="*/ 1264029 w 4683617"/>
              <a:gd name="connsiteY129" fmla="*/ 3410726 h 3743862"/>
              <a:gd name="connsiteX130" fmla="*/ 1056893 w 4683617"/>
              <a:gd name="connsiteY130" fmla="*/ 3410726 h 3743862"/>
              <a:gd name="connsiteX131" fmla="*/ 1126872 w 4683617"/>
              <a:gd name="connsiteY131" fmla="*/ 3482653 h 3743862"/>
              <a:gd name="connsiteX132" fmla="*/ 1056893 w 4683617"/>
              <a:gd name="connsiteY132" fmla="*/ 3554581 h 3743862"/>
              <a:gd name="connsiteX133" fmla="*/ 986915 w 4683617"/>
              <a:gd name="connsiteY133" fmla="*/ 3482653 h 3743862"/>
              <a:gd name="connsiteX134" fmla="*/ 1056893 w 4683617"/>
              <a:gd name="connsiteY134" fmla="*/ 3410726 h 3743862"/>
              <a:gd name="connsiteX135" fmla="*/ 867485 w 4683617"/>
              <a:gd name="connsiteY135" fmla="*/ 3410726 h 3743862"/>
              <a:gd name="connsiteX136" fmla="*/ 937463 w 4683617"/>
              <a:gd name="connsiteY136" fmla="*/ 3482653 h 3743862"/>
              <a:gd name="connsiteX137" fmla="*/ 867485 w 4683617"/>
              <a:gd name="connsiteY137" fmla="*/ 3554581 h 3743862"/>
              <a:gd name="connsiteX138" fmla="*/ 797507 w 4683617"/>
              <a:gd name="connsiteY138" fmla="*/ 3482653 h 3743862"/>
              <a:gd name="connsiteX139" fmla="*/ 867485 w 4683617"/>
              <a:gd name="connsiteY139" fmla="*/ 3410726 h 3743862"/>
              <a:gd name="connsiteX140" fmla="*/ 658125 w 4683617"/>
              <a:gd name="connsiteY140" fmla="*/ 3409464 h 3743862"/>
              <a:gd name="connsiteX141" fmla="*/ 728103 w 4683617"/>
              <a:gd name="connsiteY141" fmla="*/ 3481391 h 3743862"/>
              <a:gd name="connsiteX142" fmla="*/ 658125 w 4683617"/>
              <a:gd name="connsiteY142" fmla="*/ 3553318 h 3743862"/>
              <a:gd name="connsiteX143" fmla="*/ 588146 w 4683617"/>
              <a:gd name="connsiteY143" fmla="*/ 3481391 h 3743862"/>
              <a:gd name="connsiteX144" fmla="*/ 658125 w 4683617"/>
              <a:gd name="connsiteY144" fmla="*/ 3409464 h 3743862"/>
              <a:gd name="connsiteX145" fmla="*/ 467784 w 4683617"/>
              <a:gd name="connsiteY145" fmla="*/ 3409464 h 3743862"/>
              <a:gd name="connsiteX146" fmla="*/ 537763 w 4683617"/>
              <a:gd name="connsiteY146" fmla="*/ 3481391 h 3743862"/>
              <a:gd name="connsiteX147" fmla="*/ 467784 w 4683617"/>
              <a:gd name="connsiteY147" fmla="*/ 3553318 h 3743862"/>
              <a:gd name="connsiteX148" fmla="*/ 397806 w 4683617"/>
              <a:gd name="connsiteY148" fmla="*/ 3481391 h 3743862"/>
              <a:gd name="connsiteX149" fmla="*/ 467784 w 4683617"/>
              <a:gd name="connsiteY149" fmla="*/ 3409464 h 3743862"/>
              <a:gd name="connsiteX150" fmla="*/ 260648 w 4683617"/>
              <a:gd name="connsiteY150" fmla="*/ 3409464 h 3743862"/>
              <a:gd name="connsiteX151" fmla="*/ 330627 w 4683617"/>
              <a:gd name="connsiteY151" fmla="*/ 3481391 h 3743862"/>
              <a:gd name="connsiteX152" fmla="*/ 260648 w 4683617"/>
              <a:gd name="connsiteY152" fmla="*/ 3553318 h 3743862"/>
              <a:gd name="connsiteX153" fmla="*/ 190670 w 4683617"/>
              <a:gd name="connsiteY153" fmla="*/ 3481391 h 3743862"/>
              <a:gd name="connsiteX154" fmla="*/ 260648 w 4683617"/>
              <a:gd name="connsiteY154" fmla="*/ 3409464 h 3743862"/>
              <a:gd name="connsiteX155" fmla="*/ 71240 w 4683617"/>
              <a:gd name="connsiteY155" fmla="*/ 3409464 h 3743862"/>
              <a:gd name="connsiteX156" fmla="*/ 141218 w 4683617"/>
              <a:gd name="connsiteY156" fmla="*/ 3481391 h 3743862"/>
              <a:gd name="connsiteX157" fmla="*/ 71240 w 4683617"/>
              <a:gd name="connsiteY157" fmla="*/ 3553318 h 3743862"/>
              <a:gd name="connsiteX158" fmla="*/ 1262 w 4683617"/>
              <a:gd name="connsiteY158" fmla="*/ 3481391 h 3743862"/>
              <a:gd name="connsiteX159" fmla="*/ 71240 w 4683617"/>
              <a:gd name="connsiteY159" fmla="*/ 3409464 h 3743862"/>
              <a:gd name="connsiteX160" fmla="*/ 2241780 w 4683617"/>
              <a:gd name="connsiteY160" fmla="*/ 3403154 h 3743862"/>
              <a:gd name="connsiteX161" fmla="*/ 2311758 w 4683617"/>
              <a:gd name="connsiteY161" fmla="*/ 3475081 h 3743862"/>
              <a:gd name="connsiteX162" fmla="*/ 2241780 w 4683617"/>
              <a:gd name="connsiteY162" fmla="*/ 3547009 h 3743862"/>
              <a:gd name="connsiteX163" fmla="*/ 2171802 w 4683617"/>
              <a:gd name="connsiteY163" fmla="*/ 3475081 h 3743862"/>
              <a:gd name="connsiteX164" fmla="*/ 2241780 w 4683617"/>
              <a:gd name="connsiteY164" fmla="*/ 3403154 h 3743862"/>
              <a:gd name="connsiteX165" fmla="*/ 2051439 w 4683617"/>
              <a:gd name="connsiteY165" fmla="*/ 3403154 h 3743862"/>
              <a:gd name="connsiteX166" fmla="*/ 2121418 w 4683617"/>
              <a:gd name="connsiteY166" fmla="*/ 3475081 h 3743862"/>
              <a:gd name="connsiteX167" fmla="*/ 2051439 w 4683617"/>
              <a:gd name="connsiteY167" fmla="*/ 3547009 h 3743862"/>
              <a:gd name="connsiteX168" fmla="*/ 1981461 w 4683617"/>
              <a:gd name="connsiteY168" fmla="*/ 3475081 h 3743862"/>
              <a:gd name="connsiteX169" fmla="*/ 2051439 w 4683617"/>
              <a:gd name="connsiteY169" fmla="*/ 3403154 h 3743862"/>
              <a:gd name="connsiteX170" fmla="*/ 1844304 w 4683617"/>
              <a:gd name="connsiteY170" fmla="*/ 3403154 h 3743862"/>
              <a:gd name="connsiteX171" fmla="*/ 1914282 w 4683617"/>
              <a:gd name="connsiteY171" fmla="*/ 3475081 h 3743862"/>
              <a:gd name="connsiteX172" fmla="*/ 1844304 w 4683617"/>
              <a:gd name="connsiteY172" fmla="*/ 3547009 h 3743862"/>
              <a:gd name="connsiteX173" fmla="*/ 1774326 w 4683617"/>
              <a:gd name="connsiteY173" fmla="*/ 3475081 h 3743862"/>
              <a:gd name="connsiteX174" fmla="*/ 1844304 w 4683617"/>
              <a:gd name="connsiteY174" fmla="*/ 3403154 h 3743862"/>
              <a:gd name="connsiteX175" fmla="*/ 1654896 w 4683617"/>
              <a:gd name="connsiteY175" fmla="*/ 3403154 h 3743862"/>
              <a:gd name="connsiteX176" fmla="*/ 1724874 w 4683617"/>
              <a:gd name="connsiteY176" fmla="*/ 3475081 h 3743862"/>
              <a:gd name="connsiteX177" fmla="*/ 1654896 w 4683617"/>
              <a:gd name="connsiteY177" fmla="*/ 3547009 h 3743862"/>
              <a:gd name="connsiteX178" fmla="*/ 1584917 w 4683617"/>
              <a:gd name="connsiteY178" fmla="*/ 3475081 h 3743862"/>
              <a:gd name="connsiteX179" fmla="*/ 1654896 w 4683617"/>
              <a:gd name="connsiteY179" fmla="*/ 3403154 h 3743862"/>
              <a:gd name="connsiteX180" fmla="*/ 3826228 w 4683617"/>
              <a:gd name="connsiteY180" fmla="*/ 3399993 h 3743862"/>
              <a:gd name="connsiteX181" fmla="*/ 3896206 w 4683617"/>
              <a:gd name="connsiteY181" fmla="*/ 3471920 h 3743862"/>
              <a:gd name="connsiteX182" fmla="*/ 3826228 w 4683617"/>
              <a:gd name="connsiteY182" fmla="*/ 3543848 h 3743862"/>
              <a:gd name="connsiteX183" fmla="*/ 3756250 w 4683617"/>
              <a:gd name="connsiteY183" fmla="*/ 3471920 h 3743862"/>
              <a:gd name="connsiteX184" fmla="*/ 3826228 w 4683617"/>
              <a:gd name="connsiteY184" fmla="*/ 3399993 h 3743862"/>
              <a:gd name="connsiteX185" fmla="*/ 3635888 w 4683617"/>
              <a:gd name="connsiteY185" fmla="*/ 3399993 h 3743862"/>
              <a:gd name="connsiteX186" fmla="*/ 3705866 w 4683617"/>
              <a:gd name="connsiteY186" fmla="*/ 3471920 h 3743862"/>
              <a:gd name="connsiteX187" fmla="*/ 3635888 w 4683617"/>
              <a:gd name="connsiteY187" fmla="*/ 3543848 h 3743862"/>
              <a:gd name="connsiteX188" fmla="*/ 3565910 w 4683617"/>
              <a:gd name="connsiteY188" fmla="*/ 3471920 h 3743862"/>
              <a:gd name="connsiteX189" fmla="*/ 3635888 w 4683617"/>
              <a:gd name="connsiteY189" fmla="*/ 3399993 h 3743862"/>
              <a:gd name="connsiteX190" fmla="*/ 3428752 w 4683617"/>
              <a:gd name="connsiteY190" fmla="*/ 3399993 h 3743862"/>
              <a:gd name="connsiteX191" fmla="*/ 3498730 w 4683617"/>
              <a:gd name="connsiteY191" fmla="*/ 3471920 h 3743862"/>
              <a:gd name="connsiteX192" fmla="*/ 3428752 w 4683617"/>
              <a:gd name="connsiteY192" fmla="*/ 3543848 h 3743862"/>
              <a:gd name="connsiteX193" fmla="*/ 3358774 w 4683617"/>
              <a:gd name="connsiteY193" fmla="*/ 3471920 h 3743862"/>
              <a:gd name="connsiteX194" fmla="*/ 3428752 w 4683617"/>
              <a:gd name="connsiteY194" fmla="*/ 3399993 h 3743862"/>
              <a:gd name="connsiteX195" fmla="*/ 3239344 w 4683617"/>
              <a:gd name="connsiteY195" fmla="*/ 3399993 h 3743862"/>
              <a:gd name="connsiteX196" fmla="*/ 3309322 w 4683617"/>
              <a:gd name="connsiteY196" fmla="*/ 3471920 h 3743862"/>
              <a:gd name="connsiteX197" fmla="*/ 3239344 w 4683617"/>
              <a:gd name="connsiteY197" fmla="*/ 3543848 h 3743862"/>
              <a:gd name="connsiteX198" fmla="*/ 3169365 w 4683617"/>
              <a:gd name="connsiteY198" fmla="*/ 3471920 h 3743862"/>
              <a:gd name="connsiteX199" fmla="*/ 3239344 w 4683617"/>
              <a:gd name="connsiteY199" fmla="*/ 3399993 h 3743862"/>
              <a:gd name="connsiteX200" fmla="*/ 3029984 w 4683617"/>
              <a:gd name="connsiteY200" fmla="*/ 3398731 h 3743862"/>
              <a:gd name="connsiteX201" fmla="*/ 3099962 w 4683617"/>
              <a:gd name="connsiteY201" fmla="*/ 3470658 h 3743862"/>
              <a:gd name="connsiteX202" fmla="*/ 3029984 w 4683617"/>
              <a:gd name="connsiteY202" fmla="*/ 3542585 h 3743862"/>
              <a:gd name="connsiteX203" fmla="*/ 2960005 w 4683617"/>
              <a:gd name="connsiteY203" fmla="*/ 3470658 h 3743862"/>
              <a:gd name="connsiteX204" fmla="*/ 3029984 w 4683617"/>
              <a:gd name="connsiteY204" fmla="*/ 3398731 h 3743862"/>
              <a:gd name="connsiteX205" fmla="*/ 2839643 w 4683617"/>
              <a:gd name="connsiteY205" fmla="*/ 3398731 h 3743862"/>
              <a:gd name="connsiteX206" fmla="*/ 2909621 w 4683617"/>
              <a:gd name="connsiteY206" fmla="*/ 3470658 h 3743862"/>
              <a:gd name="connsiteX207" fmla="*/ 2839643 w 4683617"/>
              <a:gd name="connsiteY207" fmla="*/ 3542585 h 3743862"/>
              <a:gd name="connsiteX208" fmla="*/ 2769665 w 4683617"/>
              <a:gd name="connsiteY208" fmla="*/ 3470658 h 3743862"/>
              <a:gd name="connsiteX209" fmla="*/ 2839643 w 4683617"/>
              <a:gd name="connsiteY209" fmla="*/ 3398731 h 3743862"/>
              <a:gd name="connsiteX210" fmla="*/ 2632507 w 4683617"/>
              <a:gd name="connsiteY210" fmla="*/ 3398731 h 3743862"/>
              <a:gd name="connsiteX211" fmla="*/ 2702486 w 4683617"/>
              <a:gd name="connsiteY211" fmla="*/ 3470658 h 3743862"/>
              <a:gd name="connsiteX212" fmla="*/ 2632507 w 4683617"/>
              <a:gd name="connsiteY212" fmla="*/ 3542585 h 3743862"/>
              <a:gd name="connsiteX213" fmla="*/ 2562529 w 4683617"/>
              <a:gd name="connsiteY213" fmla="*/ 3470658 h 3743862"/>
              <a:gd name="connsiteX214" fmla="*/ 2632507 w 4683617"/>
              <a:gd name="connsiteY214" fmla="*/ 3398731 h 3743862"/>
              <a:gd name="connsiteX215" fmla="*/ 2443099 w 4683617"/>
              <a:gd name="connsiteY215" fmla="*/ 3398731 h 3743862"/>
              <a:gd name="connsiteX216" fmla="*/ 2513077 w 4683617"/>
              <a:gd name="connsiteY216" fmla="*/ 3470658 h 3743862"/>
              <a:gd name="connsiteX217" fmla="*/ 2443099 w 4683617"/>
              <a:gd name="connsiteY217" fmla="*/ 3542585 h 3743862"/>
              <a:gd name="connsiteX218" fmla="*/ 2373121 w 4683617"/>
              <a:gd name="connsiteY218" fmla="*/ 3470658 h 3743862"/>
              <a:gd name="connsiteX219" fmla="*/ 2443099 w 4683617"/>
              <a:gd name="connsiteY219" fmla="*/ 3398731 h 3743862"/>
              <a:gd name="connsiteX220" fmla="*/ 4613639 w 4683617"/>
              <a:gd name="connsiteY220" fmla="*/ 3392421 h 3743862"/>
              <a:gd name="connsiteX221" fmla="*/ 4683617 w 4683617"/>
              <a:gd name="connsiteY221" fmla="*/ 3464348 h 3743862"/>
              <a:gd name="connsiteX222" fmla="*/ 4613639 w 4683617"/>
              <a:gd name="connsiteY222" fmla="*/ 3536276 h 3743862"/>
              <a:gd name="connsiteX223" fmla="*/ 4543660 w 4683617"/>
              <a:gd name="connsiteY223" fmla="*/ 3464348 h 3743862"/>
              <a:gd name="connsiteX224" fmla="*/ 4613639 w 4683617"/>
              <a:gd name="connsiteY224" fmla="*/ 3392421 h 3743862"/>
              <a:gd name="connsiteX225" fmla="*/ 4423298 w 4683617"/>
              <a:gd name="connsiteY225" fmla="*/ 3392421 h 3743862"/>
              <a:gd name="connsiteX226" fmla="*/ 4493276 w 4683617"/>
              <a:gd name="connsiteY226" fmla="*/ 3464348 h 3743862"/>
              <a:gd name="connsiteX227" fmla="*/ 4423298 w 4683617"/>
              <a:gd name="connsiteY227" fmla="*/ 3536276 h 3743862"/>
              <a:gd name="connsiteX228" fmla="*/ 4353320 w 4683617"/>
              <a:gd name="connsiteY228" fmla="*/ 3464348 h 3743862"/>
              <a:gd name="connsiteX229" fmla="*/ 4423298 w 4683617"/>
              <a:gd name="connsiteY229" fmla="*/ 3392421 h 3743862"/>
              <a:gd name="connsiteX230" fmla="*/ 4216162 w 4683617"/>
              <a:gd name="connsiteY230" fmla="*/ 3392421 h 3743862"/>
              <a:gd name="connsiteX231" fmla="*/ 4286141 w 4683617"/>
              <a:gd name="connsiteY231" fmla="*/ 3464348 h 3743862"/>
              <a:gd name="connsiteX232" fmla="*/ 4216162 w 4683617"/>
              <a:gd name="connsiteY232" fmla="*/ 3536276 h 3743862"/>
              <a:gd name="connsiteX233" fmla="*/ 4146184 w 4683617"/>
              <a:gd name="connsiteY233" fmla="*/ 3464348 h 3743862"/>
              <a:gd name="connsiteX234" fmla="*/ 4216162 w 4683617"/>
              <a:gd name="connsiteY234" fmla="*/ 3392421 h 3743862"/>
              <a:gd name="connsiteX235" fmla="*/ 4026754 w 4683617"/>
              <a:gd name="connsiteY235" fmla="*/ 3392421 h 3743862"/>
              <a:gd name="connsiteX236" fmla="*/ 4096732 w 4683617"/>
              <a:gd name="connsiteY236" fmla="*/ 3464348 h 3743862"/>
              <a:gd name="connsiteX237" fmla="*/ 4026754 w 4683617"/>
              <a:gd name="connsiteY237" fmla="*/ 3536276 h 3743862"/>
              <a:gd name="connsiteX238" fmla="*/ 3956776 w 4683617"/>
              <a:gd name="connsiteY238" fmla="*/ 3464348 h 3743862"/>
              <a:gd name="connsiteX239" fmla="*/ 4026754 w 4683617"/>
              <a:gd name="connsiteY239" fmla="*/ 3392421 h 3743862"/>
              <a:gd name="connsiteX240" fmla="*/ 1454370 w 4683617"/>
              <a:gd name="connsiteY240" fmla="*/ 3229016 h 3743862"/>
              <a:gd name="connsiteX241" fmla="*/ 1524348 w 4683617"/>
              <a:gd name="connsiteY241" fmla="*/ 3300943 h 3743862"/>
              <a:gd name="connsiteX242" fmla="*/ 1454370 w 4683617"/>
              <a:gd name="connsiteY242" fmla="*/ 3372870 h 3743862"/>
              <a:gd name="connsiteX243" fmla="*/ 1384391 w 4683617"/>
              <a:gd name="connsiteY243" fmla="*/ 3300943 h 3743862"/>
              <a:gd name="connsiteX244" fmla="*/ 1454370 w 4683617"/>
              <a:gd name="connsiteY244" fmla="*/ 3229016 h 3743862"/>
              <a:gd name="connsiteX245" fmla="*/ 1264029 w 4683617"/>
              <a:gd name="connsiteY245" fmla="*/ 3229016 h 3743862"/>
              <a:gd name="connsiteX246" fmla="*/ 1334007 w 4683617"/>
              <a:gd name="connsiteY246" fmla="*/ 3300943 h 3743862"/>
              <a:gd name="connsiteX247" fmla="*/ 1264029 w 4683617"/>
              <a:gd name="connsiteY247" fmla="*/ 3372870 h 3743862"/>
              <a:gd name="connsiteX248" fmla="*/ 1194051 w 4683617"/>
              <a:gd name="connsiteY248" fmla="*/ 3300943 h 3743862"/>
              <a:gd name="connsiteX249" fmla="*/ 1264029 w 4683617"/>
              <a:gd name="connsiteY249" fmla="*/ 3229016 h 3743862"/>
              <a:gd name="connsiteX250" fmla="*/ 1056893 w 4683617"/>
              <a:gd name="connsiteY250" fmla="*/ 3229016 h 3743862"/>
              <a:gd name="connsiteX251" fmla="*/ 1126872 w 4683617"/>
              <a:gd name="connsiteY251" fmla="*/ 3300943 h 3743862"/>
              <a:gd name="connsiteX252" fmla="*/ 1056893 w 4683617"/>
              <a:gd name="connsiteY252" fmla="*/ 3372870 h 3743862"/>
              <a:gd name="connsiteX253" fmla="*/ 986915 w 4683617"/>
              <a:gd name="connsiteY253" fmla="*/ 3300943 h 3743862"/>
              <a:gd name="connsiteX254" fmla="*/ 1056893 w 4683617"/>
              <a:gd name="connsiteY254" fmla="*/ 3229016 h 3743862"/>
              <a:gd name="connsiteX255" fmla="*/ 867485 w 4683617"/>
              <a:gd name="connsiteY255" fmla="*/ 3229016 h 3743862"/>
              <a:gd name="connsiteX256" fmla="*/ 937463 w 4683617"/>
              <a:gd name="connsiteY256" fmla="*/ 3300943 h 3743862"/>
              <a:gd name="connsiteX257" fmla="*/ 867485 w 4683617"/>
              <a:gd name="connsiteY257" fmla="*/ 3372870 h 3743862"/>
              <a:gd name="connsiteX258" fmla="*/ 797507 w 4683617"/>
              <a:gd name="connsiteY258" fmla="*/ 3300943 h 3743862"/>
              <a:gd name="connsiteX259" fmla="*/ 867485 w 4683617"/>
              <a:gd name="connsiteY259" fmla="*/ 3229016 h 3743862"/>
              <a:gd name="connsiteX260" fmla="*/ 658125 w 4683617"/>
              <a:gd name="connsiteY260" fmla="*/ 3227754 h 3743862"/>
              <a:gd name="connsiteX261" fmla="*/ 728103 w 4683617"/>
              <a:gd name="connsiteY261" fmla="*/ 3299681 h 3743862"/>
              <a:gd name="connsiteX262" fmla="*/ 658125 w 4683617"/>
              <a:gd name="connsiteY262" fmla="*/ 3371608 h 3743862"/>
              <a:gd name="connsiteX263" fmla="*/ 588146 w 4683617"/>
              <a:gd name="connsiteY263" fmla="*/ 3299681 h 3743862"/>
              <a:gd name="connsiteX264" fmla="*/ 658125 w 4683617"/>
              <a:gd name="connsiteY264" fmla="*/ 3227754 h 3743862"/>
              <a:gd name="connsiteX265" fmla="*/ 467784 w 4683617"/>
              <a:gd name="connsiteY265" fmla="*/ 3227754 h 3743862"/>
              <a:gd name="connsiteX266" fmla="*/ 537763 w 4683617"/>
              <a:gd name="connsiteY266" fmla="*/ 3299681 h 3743862"/>
              <a:gd name="connsiteX267" fmla="*/ 467784 w 4683617"/>
              <a:gd name="connsiteY267" fmla="*/ 3371608 h 3743862"/>
              <a:gd name="connsiteX268" fmla="*/ 397806 w 4683617"/>
              <a:gd name="connsiteY268" fmla="*/ 3299681 h 3743862"/>
              <a:gd name="connsiteX269" fmla="*/ 467784 w 4683617"/>
              <a:gd name="connsiteY269" fmla="*/ 3227754 h 3743862"/>
              <a:gd name="connsiteX270" fmla="*/ 260648 w 4683617"/>
              <a:gd name="connsiteY270" fmla="*/ 3227754 h 3743862"/>
              <a:gd name="connsiteX271" fmla="*/ 330627 w 4683617"/>
              <a:gd name="connsiteY271" fmla="*/ 3299681 h 3743862"/>
              <a:gd name="connsiteX272" fmla="*/ 260648 w 4683617"/>
              <a:gd name="connsiteY272" fmla="*/ 3371608 h 3743862"/>
              <a:gd name="connsiteX273" fmla="*/ 190670 w 4683617"/>
              <a:gd name="connsiteY273" fmla="*/ 3299681 h 3743862"/>
              <a:gd name="connsiteX274" fmla="*/ 260648 w 4683617"/>
              <a:gd name="connsiteY274" fmla="*/ 3227754 h 3743862"/>
              <a:gd name="connsiteX275" fmla="*/ 71240 w 4683617"/>
              <a:gd name="connsiteY275" fmla="*/ 3227754 h 3743862"/>
              <a:gd name="connsiteX276" fmla="*/ 141218 w 4683617"/>
              <a:gd name="connsiteY276" fmla="*/ 3299681 h 3743862"/>
              <a:gd name="connsiteX277" fmla="*/ 71240 w 4683617"/>
              <a:gd name="connsiteY277" fmla="*/ 3371608 h 3743862"/>
              <a:gd name="connsiteX278" fmla="*/ 1262 w 4683617"/>
              <a:gd name="connsiteY278" fmla="*/ 3299681 h 3743862"/>
              <a:gd name="connsiteX279" fmla="*/ 71240 w 4683617"/>
              <a:gd name="connsiteY279" fmla="*/ 3227754 h 3743862"/>
              <a:gd name="connsiteX280" fmla="*/ 2241780 w 4683617"/>
              <a:gd name="connsiteY280" fmla="*/ 3221444 h 3743862"/>
              <a:gd name="connsiteX281" fmla="*/ 2311758 w 4683617"/>
              <a:gd name="connsiteY281" fmla="*/ 3293371 h 3743862"/>
              <a:gd name="connsiteX282" fmla="*/ 2241780 w 4683617"/>
              <a:gd name="connsiteY282" fmla="*/ 3365298 h 3743862"/>
              <a:gd name="connsiteX283" fmla="*/ 2171802 w 4683617"/>
              <a:gd name="connsiteY283" fmla="*/ 3293371 h 3743862"/>
              <a:gd name="connsiteX284" fmla="*/ 2241780 w 4683617"/>
              <a:gd name="connsiteY284" fmla="*/ 3221444 h 3743862"/>
              <a:gd name="connsiteX285" fmla="*/ 2051439 w 4683617"/>
              <a:gd name="connsiteY285" fmla="*/ 3221444 h 3743862"/>
              <a:gd name="connsiteX286" fmla="*/ 2121418 w 4683617"/>
              <a:gd name="connsiteY286" fmla="*/ 3293371 h 3743862"/>
              <a:gd name="connsiteX287" fmla="*/ 2051439 w 4683617"/>
              <a:gd name="connsiteY287" fmla="*/ 3365298 h 3743862"/>
              <a:gd name="connsiteX288" fmla="*/ 1981461 w 4683617"/>
              <a:gd name="connsiteY288" fmla="*/ 3293371 h 3743862"/>
              <a:gd name="connsiteX289" fmla="*/ 2051439 w 4683617"/>
              <a:gd name="connsiteY289" fmla="*/ 3221444 h 3743862"/>
              <a:gd name="connsiteX290" fmla="*/ 1844304 w 4683617"/>
              <a:gd name="connsiteY290" fmla="*/ 3221444 h 3743862"/>
              <a:gd name="connsiteX291" fmla="*/ 1914282 w 4683617"/>
              <a:gd name="connsiteY291" fmla="*/ 3293371 h 3743862"/>
              <a:gd name="connsiteX292" fmla="*/ 1844304 w 4683617"/>
              <a:gd name="connsiteY292" fmla="*/ 3365298 h 3743862"/>
              <a:gd name="connsiteX293" fmla="*/ 1774326 w 4683617"/>
              <a:gd name="connsiteY293" fmla="*/ 3293371 h 3743862"/>
              <a:gd name="connsiteX294" fmla="*/ 1844304 w 4683617"/>
              <a:gd name="connsiteY294" fmla="*/ 3221444 h 3743862"/>
              <a:gd name="connsiteX295" fmla="*/ 1654896 w 4683617"/>
              <a:gd name="connsiteY295" fmla="*/ 3221444 h 3743862"/>
              <a:gd name="connsiteX296" fmla="*/ 1724874 w 4683617"/>
              <a:gd name="connsiteY296" fmla="*/ 3293371 h 3743862"/>
              <a:gd name="connsiteX297" fmla="*/ 1654896 w 4683617"/>
              <a:gd name="connsiteY297" fmla="*/ 3365298 h 3743862"/>
              <a:gd name="connsiteX298" fmla="*/ 1584917 w 4683617"/>
              <a:gd name="connsiteY298" fmla="*/ 3293371 h 3743862"/>
              <a:gd name="connsiteX299" fmla="*/ 1654896 w 4683617"/>
              <a:gd name="connsiteY299" fmla="*/ 3221444 h 3743862"/>
              <a:gd name="connsiteX300" fmla="*/ 3826228 w 4683617"/>
              <a:gd name="connsiteY300" fmla="*/ 3218283 h 3743862"/>
              <a:gd name="connsiteX301" fmla="*/ 3896206 w 4683617"/>
              <a:gd name="connsiteY301" fmla="*/ 3290210 h 3743862"/>
              <a:gd name="connsiteX302" fmla="*/ 3826228 w 4683617"/>
              <a:gd name="connsiteY302" fmla="*/ 3362137 h 3743862"/>
              <a:gd name="connsiteX303" fmla="*/ 3756250 w 4683617"/>
              <a:gd name="connsiteY303" fmla="*/ 3290210 h 3743862"/>
              <a:gd name="connsiteX304" fmla="*/ 3826228 w 4683617"/>
              <a:gd name="connsiteY304" fmla="*/ 3218283 h 3743862"/>
              <a:gd name="connsiteX305" fmla="*/ 3635888 w 4683617"/>
              <a:gd name="connsiteY305" fmla="*/ 3218283 h 3743862"/>
              <a:gd name="connsiteX306" fmla="*/ 3705866 w 4683617"/>
              <a:gd name="connsiteY306" fmla="*/ 3290210 h 3743862"/>
              <a:gd name="connsiteX307" fmla="*/ 3635888 w 4683617"/>
              <a:gd name="connsiteY307" fmla="*/ 3362137 h 3743862"/>
              <a:gd name="connsiteX308" fmla="*/ 3565910 w 4683617"/>
              <a:gd name="connsiteY308" fmla="*/ 3290210 h 3743862"/>
              <a:gd name="connsiteX309" fmla="*/ 3635888 w 4683617"/>
              <a:gd name="connsiteY309" fmla="*/ 3218283 h 3743862"/>
              <a:gd name="connsiteX310" fmla="*/ 3428752 w 4683617"/>
              <a:gd name="connsiteY310" fmla="*/ 3218283 h 3743862"/>
              <a:gd name="connsiteX311" fmla="*/ 3498730 w 4683617"/>
              <a:gd name="connsiteY311" fmla="*/ 3290210 h 3743862"/>
              <a:gd name="connsiteX312" fmla="*/ 3428752 w 4683617"/>
              <a:gd name="connsiteY312" fmla="*/ 3362137 h 3743862"/>
              <a:gd name="connsiteX313" fmla="*/ 3358774 w 4683617"/>
              <a:gd name="connsiteY313" fmla="*/ 3290210 h 3743862"/>
              <a:gd name="connsiteX314" fmla="*/ 3428752 w 4683617"/>
              <a:gd name="connsiteY314" fmla="*/ 3218283 h 3743862"/>
              <a:gd name="connsiteX315" fmla="*/ 3239344 w 4683617"/>
              <a:gd name="connsiteY315" fmla="*/ 3218283 h 3743862"/>
              <a:gd name="connsiteX316" fmla="*/ 3309322 w 4683617"/>
              <a:gd name="connsiteY316" fmla="*/ 3290210 h 3743862"/>
              <a:gd name="connsiteX317" fmla="*/ 3239344 w 4683617"/>
              <a:gd name="connsiteY317" fmla="*/ 3362137 h 3743862"/>
              <a:gd name="connsiteX318" fmla="*/ 3169365 w 4683617"/>
              <a:gd name="connsiteY318" fmla="*/ 3290210 h 3743862"/>
              <a:gd name="connsiteX319" fmla="*/ 3239344 w 4683617"/>
              <a:gd name="connsiteY319" fmla="*/ 3218283 h 3743862"/>
              <a:gd name="connsiteX320" fmla="*/ 3029984 w 4683617"/>
              <a:gd name="connsiteY320" fmla="*/ 3217021 h 3743862"/>
              <a:gd name="connsiteX321" fmla="*/ 3099962 w 4683617"/>
              <a:gd name="connsiteY321" fmla="*/ 3288948 h 3743862"/>
              <a:gd name="connsiteX322" fmla="*/ 3029984 w 4683617"/>
              <a:gd name="connsiteY322" fmla="*/ 3360875 h 3743862"/>
              <a:gd name="connsiteX323" fmla="*/ 2960005 w 4683617"/>
              <a:gd name="connsiteY323" fmla="*/ 3288948 h 3743862"/>
              <a:gd name="connsiteX324" fmla="*/ 3029984 w 4683617"/>
              <a:gd name="connsiteY324" fmla="*/ 3217021 h 3743862"/>
              <a:gd name="connsiteX325" fmla="*/ 2839643 w 4683617"/>
              <a:gd name="connsiteY325" fmla="*/ 3217021 h 3743862"/>
              <a:gd name="connsiteX326" fmla="*/ 2909621 w 4683617"/>
              <a:gd name="connsiteY326" fmla="*/ 3288948 h 3743862"/>
              <a:gd name="connsiteX327" fmla="*/ 2839643 w 4683617"/>
              <a:gd name="connsiteY327" fmla="*/ 3360875 h 3743862"/>
              <a:gd name="connsiteX328" fmla="*/ 2769665 w 4683617"/>
              <a:gd name="connsiteY328" fmla="*/ 3288948 h 3743862"/>
              <a:gd name="connsiteX329" fmla="*/ 2839643 w 4683617"/>
              <a:gd name="connsiteY329" fmla="*/ 3217021 h 3743862"/>
              <a:gd name="connsiteX330" fmla="*/ 2632507 w 4683617"/>
              <a:gd name="connsiteY330" fmla="*/ 3217021 h 3743862"/>
              <a:gd name="connsiteX331" fmla="*/ 2702486 w 4683617"/>
              <a:gd name="connsiteY331" fmla="*/ 3288948 h 3743862"/>
              <a:gd name="connsiteX332" fmla="*/ 2632507 w 4683617"/>
              <a:gd name="connsiteY332" fmla="*/ 3360875 h 3743862"/>
              <a:gd name="connsiteX333" fmla="*/ 2562529 w 4683617"/>
              <a:gd name="connsiteY333" fmla="*/ 3288948 h 3743862"/>
              <a:gd name="connsiteX334" fmla="*/ 2632507 w 4683617"/>
              <a:gd name="connsiteY334" fmla="*/ 3217021 h 3743862"/>
              <a:gd name="connsiteX335" fmla="*/ 2443099 w 4683617"/>
              <a:gd name="connsiteY335" fmla="*/ 3217021 h 3743862"/>
              <a:gd name="connsiteX336" fmla="*/ 2513077 w 4683617"/>
              <a:gd name="connsiteY336" fmla="*/ 3288948 h 3743862"/>
              <a:gd name="connsiteX337" fmla="*/ 2443099 w 4683617"/>
              <a:gd name="connsiteY337" fmla="*/ 3360875 h 3743862"/>
              <a:gd name="connsiteX338" fmla="*/ 2373121 w 4683617"/>
              <a:gd name="connsiteY338" fmla="*/ 3288948 h 3743862"/>
              <a:gd name="connsiteX339" fmla="*/ 2443099 w 4683617"/>
              <a:gd name="connsiteY339" fmla="*/ 3217021 h 3743862"/>
              <a:gd name="connsiteX340" fmla="*/ 4613639 w 4683617"/>
              <a:gd name="connsiteY340" fmla="*/ 3210711 h 3743862"/>
              <a:gd name="connsiteX341" fmla="*/ 4683617 w 4683617"/>
              <a:gd name="connsiteY341" fmla="*/ 3282638 h 3743862"/>
              <a:gd name="connsiteX342" fmla="*/ 4613639 w 4683617"/>
              <a:gd name="connsiteY342" fmla="*/ 3354565 h 3743862"/>
              <a:gd name="connsiteX343" fmla="*/ 4543660 w 4683617"/>
              <a:gd name="connsiteY343" fmla="*/ 3282638 h 3743862"/>
              <a:gd name="connsiteX344" fmla="*/ 4613639 w 4683617"/>
              <a:gd name="connsiteY344" fmla="*/ 3210711 h 3743862"/>
              <a:gd name="connsiteX345" fmla="*/ 4423298 w 4683617"/>
              <a:gd name="connsiteY345" fmla="*/ 3210711 h 3743862"/>
              <a:gd name="connsiteX346" fmla="*/ 4493276 w 4683617"/>
              <a:gd name="connsiteY346" fmla="*/ 3282638 h 3743862"/>
              <a:gd name="connsiteX347" fmla="*/ 4423298 w 4683617"/>
              <a:gd name="connsiteY347" fmla="*/ 3354565 h 3743862"/>
              <a:gd name="connsiteX348" fmla="*/ 4353320 w 4683617"/>
              <a:gd name="connsiteY348" fmla="*/ 3282638 h 3743862"/>
              <a:gd name="connsiteX349" fmla="*/ 4423298 w 4683617"/>
              <a:gd name="connsiteY349" fmla="*/ 3210711 h 3743862"/>
              <a:gd name="connsiteX350" fmla="*/ 4216162 w 4683617"/>
              <a:gd name="connsiteY350" fmla="*/ 3210711 h 3743862"/>
              <a:gd name="connsiteX351" fmla="*/ 4286141 w 4683617"/>
              <a:gd name="connsiteY351" fmla="*/ 3282638 h 3743862"/>
              <a:gd name="connsiteX352" fmla="*/ 4216162 w 4683617"/>
              <a:gd name="connsiteY352" fmla="*/ 3354565 h 3743862"/>
              <a:gd name="connsiteX353" fmla="*/ 4146184 w 4683617"/>
              <a:gd name="connsiteY353" fmla="*/ 3282638 h 3743862"/>
              <a:gd name="connsiteX354" fmla="*/ 4216162 w 4683617"/>
              <a:gd name="connsiteY354" fmla="*/ 3210711 h 3743862"/>
              <a:gd name="connsiteX355" fmla="*/ 4026754 w 4683617"/>
              <a:gd name="connsiteY355" fmla="*/ 3210711 h 3743862"/>
              <a:gd name="connsiteX356" fmla="*/ 4096732 w 4683617"/>
              <a:gd name="connsiteY356" fmla="*/ 3282638 h 3743862"/>
              <a:gd name="connsiteX357" fmla="*/ 4026754 w 4683617"/>
              <a:gd name="connsiteY357" fmla="*/ 3354565 h 3743862"/>
              <a:gd name="connsiteX358" fmla="*/ 3956776 w 4683617"/>
              <a:gd name="connsiteY358" fmla="*/ 3282638 h 3743862"/>
              <a:gd name="connsiteX359" fmla="*/ 4026754 w 4683617"/>
              <a:gd name="connsiteY359" fmla="*/ 3210711 h 3743862"/>
              <a:gd name="connsiteX360" fmla="*/ 1454370 w 4683617"/>
              <a:gd name="connsiteY360" fmla="*/ 3039735 h 3743862"/>
              <a:gd name="connsiteX361" fmla="*/ 1524348 w 4683617"/>
              <a:gd name="connsiteY361" fmla="*/ 3111661 h 3743862"/>
              <a:gd name="connsiteX362" fmla="*/ 1454370 w 4683617"/>
              <a:gd name="connsiteY362" fmla="*/ 3183589 h 3743862"/>
              <a:gd name="connsiteX363" fmla="*/ 1384391 w 4683617"/>
              <a:gd name="connsiteY363" fmla="*/ 3111661 h 3743862"/>
              <a:gd name="connsiteX364" fmla="*/ 1454370 w 4683617"/>
              <a:gd name="connsiteY364" fmla="*/ 3039735 h 3743862"/>
              <a:gd name="connsiteX365" fmla="*/ 1264029 w 4683617"/>
              <a:gd name="connsiteY365" fmla="*/ 3039735 h 3743862"/>
              <a:gd name="connsiteX366" fmla="*/ 1334007 w 4683617"/>
              <a:gd name="connsiteY366" fmla="*/ 3111661 h 3743862"/>
              <a:gd name="connsiteX367" fmla="*/ 1264029 w 4683617"/>
              <a:gd name="connsiteY367" fmla="*/ 3183589 h 3743862"/>
              <a:gd name="connsiteX368" fmla="*/ 1194051 w 4683617"/>
              <a:gd name="connsiteY368" fmla="*/ 3111661 h 3743862"/>
              <a:gd name="connsiteX369" fmla="*/ 1264029 w 4683617"/>
              <a:gd name="connsiteY369" fmla="*/ 3039735 h 3743862"/>
              <a:gd name="connsiteX370" fmla="*/ 1056893 w 4683617"/>
              <a:gd name="connsiteY370" fmla="*/ 3039735 h 3743862"/>
              <a:gd name="connsiteX371" fmla="*/ 1126872 w 4683617"/>
              <a:gd name="connsiteY371" fmla="*/ 3111661 h 3743862"/>
              <a:gd name="connsiteX372" fmla="*/ 1056893 w 4683617"/>
              <a:gd name="connsiteY372" fmla="*/ 3183589 h 3743862"/>
              <a:gd name="connsiteX373" fmla="*/ 986915 w 4683617"/>
              <a:gd name="connsiteY373" fmla="*/ 3111661 h 3743862"/>
              <a:gd name="connsiteX374" fmla="*/ 1056893 w 4683617"/>
              <a:gd name="connsiteY374" fmla="*/ 3039735 h 3743862"/>
              <a:gd name="connsiteX375" fmla="*/ 867485 w 4683617"/>
              <a:gd name="connsiteY375" fmla="*/ 3039735 h 3743862"/>
              <a:gd name="connsiteX376" fmla="*/ 937463 w 4683617"/>
              <a:gd name="connsiteY376" fmla="*/ 3111661 h 3743862"/>
              <a:gd name="connsiteX377" fmla="*/ 867485 w 4683617"/>
              <a:gd name="connsiteY377" fmla="*/ 3183589 h 3743862"/>
              <a:gd name="connsiteX378" fmla="*/ 797507 w 4683617"/>
              <a:gd name="connsiteY378" fmla="*/ 3111661 h 3743862"/>
              <a:gd name="connsiteX379" fmla="*/ 867485 w 4683617"/>
              <a:gd name="connsiteY379" fmla="*/ 3039735 h 3743862"/>
              <a:gd name="connsiteX380" fmla="*/ 658125 w 4683617"/>
              <a:gd name="connsiteY380" fmla="*/ 3038472 h 3743862"/>
              <a:gd name="connsiteX381" fmla="*/ 728103 w 4683617"/>
              <a:gd name="connsiteY381" fmla="*/ 3110399 h 3743862"/>
              <a:gd name="connsiteX382" fmla="*/ 658125 w 4683617"/>
              <a:gd name="connsiteY382" fmla="*/ 3182327 h 3743862"/>
              <a:gd name="connsiteX383" fmla="*/ 588146 w 4683617"/>
              <a:gd name="connsiteY383" fmla="*/ 3110399 h 3743862"/>
              <a:gd name="connsiteX384" fmla="*/ 658125 w 4683617"/>
              <a:gd name="connsiteY384" fmla="*/ 3038472 h 3743862"/>
              <a:gd name="connsiteX385" fmla="*/ 467784 w 4683617"/>
              <a:gd name="connsiteY385" fmla="*/ 3038472 h 3743862"/>
              <a:gd name="connsiteX386" fmla="*/ 537763 w 4683617"/>
              <a:gd name="connsiteY386" fmla="*/ 3110399 h 3743862"/>
              <a:gd name="connsiteX387" fmla="*/ 467784 w 4683617"/>
              <a:gd name="connsiteY387" fmla="*/ 3182327 h 3743862"/>
              <a:gd name="connsiteX388" fmla="*/ 397806 w 4683617"/>
              <a:gd name="connsiteY388" fmla="*/ 3110399 h 3743862"/>
              <a:gd name="connsiteX389" fmla="*/ 467784 w 4683617"/>
              <a:gd name="connsiteY389" fmla="*/ 3038472 h 3743862"/>
              <a:gd name="connsiteX390" fmla="*/ 260648 w 4683617"/>
              <a:gd name="connsiteY390" fmla="*/ 3038472 h 3743862"/>
              <a:gd name="connsiteX391" fmla="*/ 330627 w 4683617"/>
              <a:gd name="connsiteY391" fmla="*/ 3110399 h 3743862"/>
              <a:gd name="connsiteX392" fmla="*/ 260648 w 4683617"/>
              <a:gd name="connsiteY392" fmla="*/ 3182327 h 3743862"/>
              <a:gd name="connsiteX393" fmla="*/ 190670 w 4683617"/>
              <a:gd name="connsiteY393" fmla="*/ 3110399 h 3743862"/>
              <a:gd name="connsiteX394" fmla="*/ 260648 w 4683617"/>
              <a:gd name="connsiteY394" fmla="*/ 3038472 h 3743862"/>
              <a:gd name="connsiteX395" fmla="*/ 71240 w 4683617"/>
              <a:gd name="connsiteY395" fmla="*/ 3038472 h 3743862"/>
              <a:gd name="connsiteX396" fmla="*/ 141218 w 4683617"/>
              <a:gd name="connsiteY396" fmla="*/ 3110399 h 3743862"/>
              <a:gd name="connsiteX397" fmla="*/ 71240 w 4683617"/>
              <a:gd name="connsiteY397" fmla="*/ 3182327 h 3743862"/>
              <a:gd name="connsiteX398" fmla="*/ 1262 w 4683617"/>
              <a:gd name="connsiteY398" fmla="*/ 3110399 h 3743862"/>
              <a:gd name="connsiteX399" fmla="*/ 71240 w 4683617"/>
              <a:gd name="connsiteY399" fmla="*/ 3038472 h 3743862"/>
              <a:gd name="connsiteX400" fmla="*/ 2241780 w 4683617"/>
              <a:gd name="connsiteY400" fmla="*/ 3032163 h 3743862"/>
              <a:gd name="connsiteX401" fmla="*/ 2311758 w 4683617"/>
              <a:gd name="connsiteY401" fmla="*/ 3104089 h 3743862"/>
              <a:gd name="connsiteX402" fmla="*/ 2241780 w 4683617"/>
              <a:gd name="connsiteY402" fmla="*/ 3176017 h 3743862"/>
              <a:gd name="connsiteX403" fmla="*/ 2171802 w 4683617"/>
              <a:gd name="connsiteY403" fmla="*/ 3104089 h 3743862"/>
              <a:gd name="connsiteX404" fmla="*/ 2241780 w 4683617"/>
              <a:gd name="connsiteY404" fmla="*/ 3032163 h 3743862"/>
              <a:gd name="connsiteX405" fmla="*/ 2051439 w 4683617"/>
              <a:gd name="connsiteY405" fmla="*/ 3032163 h 3743862"/>
              <a:gd name="connsiteX406" fmla="*/ 2121418 w 4683617"/>
              <a:gd name="connsiteY406" fmla="*/ 3104089 h 3743862"/>
              <a:gd name="connsiteX407" fmla="*/ 2051439 w 4683617"/>
              <a:gd name="connsiteY407" fmla="*/ 3176017 h 3743862"/>
              <a:gd name="connsiteX408" fmla="*/ 1981461 w 4683617"/>
              <a:gd name="connsiteY408" fmla="*/ 3104089 h 3743862"/>
              <a:gd name="connsiteX409" fmla="*/ 2051439 w 4683617"/>
              <a:gd name="connsiteY409" fmla="*/ 3032163 h 3743862"/>
              <a:gd name="connsiteX410" fmla="*/ 1844304 w 4683617"/>
              <a:gd name="connsiteY410" fmla="*/ 3032163 h 3743862"/>
              <a:gd name="connsiteX411" fmla="*/ 1914282 w 4683617"/>
              <a:gd name="connsiteY411" fmla="*/ 3104089 h 3743862"/>
              <a:gd name="connsiteX412" fmla="*/ 1844304 w 4683617"/>
              <a:gd name="connsiteY412" fmla="*/ 3176017 h 3743862"/>
              <a:gd name="connsiteX413" fmla="*/ 1774326 w 4683617"/>
              <a:gd name="connsiteY413" fmla="*/ 3104089 h 3743862"/>
              <a:gd name="connsiteX414" fmla="*/ 1844304 w 4683617"/>
              <a:gd name="connsiteY414" fmla="*/ 3032163 h 3743862"/>
              <a:gd name="connsiteX415" fmla="*/ 1654896 w 4683617"/>
              <a:gd name="connsiteY415" fmla="*/ 3032163 h 3743862"/>
              <a:gd name="connsiteX416" fmla="*/ 1724874 w 4683617"/>
              <a:gd name="connsiteY416" fmla="*/ 3104089 h 3743862"/>
              <a:gd name="connsiteX417" fmla="*/ 1654896 w 4683617"/>
              <a:gd name="connsiteY417" fmla="*/ 3176017 h 3743862"/>
              <a:gd name="connsiteX418" fmla="*/ 1584917 w 4683617"/>
              <a:gd name="connsiteY418" fmla="*/ 3104089 h 3743862"/>
              <a:gd name="connsiteX419" fmla="*/ 1654896 w 4683617"/>
              <a:gd name="connsiteY419" fmla="*/ 3032163 h 3743862"/>
              <a:gd name="connsiteX420" fmla="*/ 3826228 w 4683617"/>
              <a:gd name="connsiteY420" fmla="*/ 3029002 h 3743862"/>
              <a:gd name="connsiteX421" fmla="*/ 3896206 w 4683617"/>
              <a:gd name="connsiteY421" fmla="*/ 3100928 h 3743862"/>
              <a:gd name="connsiteX422" fmla="*/ 3826228 w 4683617"/>
              <a:gd name="connsiteY422" fmla="*/ 3172856 h 3743862"/>
              <a:gd name="connsiteX423" fmla="*/ 3756250 w 4683617"/>
              <a:gd name="connsiteY423" fmla="*/ 3100928 h 3743862"/>
              <a:gd name="connsiteX424" fmla="*/ 3826228 w 4683617"/>
              <a:gd name="connsiteY424" fmla="*/ 3029002 h 3743862"/>
              <a:gd name="connsiteX425" fmla="*/ 3635888 w 4683617"/>
              <a:gd name="connsiteY425" fmla="*/ 3029002 h 3743862"/>
              <a:gd name="connsiteX426" fmla="*/ 3705866 w 4683617"/>
              <a:gd name="connsiteY426" fmla="*/ 3100928 h 3743862"/>
              <a:gd name="connsiteX427" fmla="*/ 3635888 w 4683617"/>
              <a:gd name="connsiteY427" fmla="*/ 3172856 h 3743862"/>
              <a:gd name="connsiteX428" fmla="*/ 3565910 w 4683617"/>
              <a:gd name="connsiteY428" fmla="*/ 3100928 h 3743862"/>
              <a:gd name="connsiteX429" fmla="*/ 3635888 w 4683617"/>
              <a:gd name="connsiteY429" fmla="*/ 3029002 h 3743862"/>
              <a:gd name="connsiteX430" fmla="*/ 3428752 w 4683617"/>
              <a:gd name="connsiteY430" fmla="*/ 3029002 h 3743862"/>
              <a:gd name="connsiteX431" fmla="*/ 3498730 w 4683617"/>
              <a:gd name="connsiteY431" fmla="*/ 3100928 h 3743862"/>
              <a:gd name="connsiteX432" fmla="*/ 3428752 w 4683617"/>
              <a:gd name="connsiteY432" fmla="*/ 3172856 h 3743862"/>
              <a:gd name="connsiteX433" fmla="*/ 3358774 w 4683617"/>
              <a:gd name="connsiteY433" fmla="*/ 3100928 h 3743862"/>
              <a:gd name="connsiteX434" fmla="*/ 3428752 w 4683617"/>
              <a:gd name="connsiteY434" fmla="*/ 3029002 h 3743862"/>
              <a:gd name="connsiteX435" fmla="*/ 3239344 w 4683617"/>
              <a:gd name="connsiteY435" fmla="*/ 3029002 h 3743862"/>
              <a:gd name="connsiteX436" fmla="*/ 3309322 w 4683617"/>
              <a:gd name="connsiteY436" fmla="*/ 3100928 h 3743862"/>
              <a:gd name="connsiteX437" fmla="*/ 3239344 w 4683617"/>
              <a:gd name="connsiteY437" fmla="*/ 3172856 h 3743862"/>
              <a:gd name="connsiteX438" fmla="*/ 3169365 w 4683617"/>
              <a:gd name="connsiteY438" fmla="*/ 3100928 h 3743862"/>
              <a:gd name="connsiteX439" fmla="*/ 3239344 w 4683617"/>
              <a:gd name="connsiteY439" fmla="*/ 3029002 h 3743862"/>
              <a:gd name="connsiteX440" fmla="*/ 3029984 w 4683617"/>
              <a:gd name="connsiteY440" fmla="*/ 3027739 h 3743862"/>
              <a:gd name="connsiteX441" fmla="*/ 3099962 w 4683617"/>
              <a:gd name="connsiteY441" fmla="*/ 3099666 h 3743862"/>
              <a:gd name="connsiteX442" fmla="*/ 3029984 w 4683617"/>
              <a:gd name="connsiteY442" fmla="*/ 3171594 h 3743862"/>
              <a:gd name="connsiteX443" fmla="*/ 2960005 w 4683617"/>
              <a:gd name="connsiteY443" fmla="*/ 3099666 h 3743862"/>
              <a:gd name="connsiteX444" fmla="*/ 3029984 w 4683617"/>
              <a:gd name="connsiteY444" fmla="*/ 3027739 h 3743862"/>
              <a:gd name="connsiteX445" fmla="*/ 2839643 w 4683617"/>
              <a:gd name="connsiteY445" fmla="*/ 3027739 h 3743862"/>
              <a:gd name="connsiteX446" fmla="*/ 2909621 w 4683617"/>
              <a:gd name="connsiteY446" fmla="*/ 3099666 h 3743862"/>
              <a:gd name="connsiteX447" fmla="*/ 2839643 w 4683617"/>
              <a:gd name="connsiteY447" fmla="*/ 3171594 h 3743862"/>
              <a:gd name="connsiteX448" fmla="*/ 2769665 w 4683617"/>
              <a:gd name="connsiteY448" fmla="*/ 3099666 h 3743862"/>
              <a:gd name="connsiteX449" fmla="*/ 2839643 w 4683617"/>
              <a:gd name="connsiteY449" fmla="*/ 3027739 h 3743862"/>
              <a:gd name="connsiteX450" fmla="*/ 2632507 w 4683617"/>
              <a:gd name="connsiteY450" fmla="*/ 3027739 h 3743862"/>
              <a:gd name="connsiteX451" fmla="*/ 2702486 w 4683617"/>
              <a:gd name="connsiteY451" fmla="*/ 3099666 h 3743862"/>
              <a:gd name="connsiteX452" fmla="*/ 2632507 w 4683617"/>
              <a:gd name="connsiteY452" fmla="*/ 3171594 h 3743862"/>
              <a:gd name="connsiteX453" fmla="*/ 2562529 w 4683617"/>
              <a:gd name="connsiteY453" fmla="*/ 3099666 h 3743862"/>
              <a:gd name="connsiteX454" fmla="*/ 2632507 w 4683617"/>
              <a:gd name="connsiteY454" fmla="*/ 3027739 h 3743862"/>
              <a:gd name="connsiteX455" fmla="*/ 2443099 w 4683617"/>
              <a:gd name="connsiteY455" fmla="*/ 3027739 h 3743862"/>
              <a:gd name="connsiteX456" fmla="*/ 2513077 w 4683617"/>
              <a:gd name="connsiteY456" fmla="*/ 3099666 h 3743862"/>
              <a:gd name="connsiteX457" fmla="*/ 2443099 w 4683617"/>
              <a:gd name="connsiteY457" fmla="*/ 3171594 h 3743862"/>
              <a:gd name="connsiteX458" fmla="*/ 2373121 w 4683617"/>
              <a:gd name="connsiteY458" fmla="*/ 3099666 h 3743862"/>
              <a:gd name="connsiteX459" fmla="*/ 2443099 w 4683617"/>
              <a:gd name="connsiteY459" fmla="*/ 3027739 h 3743862"/>
              <a:gd name="connsiteX460" fmla="*/ 4613639 w 4683617"/>
              <a:gd name="connsiteY460" fmla="*/ 3021430 h 3743862"/>
              <a:gd name="connsiteX461" fmla="*/ 4683617 w 4683617"/>
              <a:gd name="connsiteY461" fmla="*/ 3093356 h 3743862"/>
              <a:gd name="connsiteX462" fmla="*/ 4613639 w 4683617"/>
              <a:gd name="connsiteY462" fmla="*/ 3165284 h 3743862"/>
              <a:gd name="connsiteX463" fmla="*/ 4543660 w 4683617"/>
              <a:gd name="connsiteY463" fmla="*/ 3093356 h 3743862"/>
              <a:gd name="connsiteX464" fmla="*/ 4613639 w 4683617"/>
              <a:gd name="connsiteY464" fmla="*/ 3021430 h 3743862"/>
              <a:gd name="connsiteX465" fmla="*/ 4423298 w 4683617"/>
              <a:gd name="connsiteY465" fmla="*/ 3021430 h 3743862"/>
              <a:gd name="connsiteX466" fmla="*/ 4493276 w 4683617"/>
              <a:gd name="connsiteY466" fmla="*/ 3093356 h 3743862"/>
              <a:gd name="connsiteX467" fmla="*/ 4423298 w 4683617"/>
              <a:gd name="connsiteY467" fmla="*/ 3165284 h 3743862"/>
              <a:gd name="connsiteX468" fmla="*/ 4353320 w 4683617"/>
              <a:gd name="connsiteY468" fmla="*/ 3093356 h 3743862"/>
              <a:gd name="connsiteX469" fmla="*/ 4423298 w 4683617"/>
              <a:gd name="connsiteY469" fmla="*/ 3021430 h 3743862"/>
              <a:gd name="connsiteX470" fmla="*/ 4216162 w 4683617"/>
              <a:gd name="connsiteY470" fmla="*/ 3021430 h 3743862"/>
              <a:gd name="connsiteX471" fmla="*/ 4286141 w 4683617"/>
              <a:gd name="connsiteY471" fmla="*/ 3093356 h 3743862"/>
              <a:gd name="connsiteX472" fmla="*/ 4216162 w 4683617"/>
              <a:gd name="connsiteY472" fmla="*/ 3165284 h 3743862"/>
              <a:gd name="connsiteX473" fmla="*/ 4146184 w 4683617"/>
              <a:gd name="connsiteY473" fmla="*/ 3093356 h 3743862"/>
              <a:gd name="connsiteX474" fmla="*/ 4216162 w 4683617"/>
              <a:gd name="connsiteY474" fmla="*/ 3021430 h 3743862"/>
              <a:gd name="connsiteX475" fmla="*/ 4026754 w 4683617"/>
              <a:gd name="connsiteY475" fmla="*/ 3021430 h 3743862"/>
              <a:gd name="connsiteX476" fmla="*/ 4096732 w 4683617"/>
              <a:gd name="connsiteY476" fmla="*/ 3093356 h 3743862"/>
              <a:gd name="connsiteX477" fmla="*/ 4026754 w 4683617"/>
              <a:gd name="connsiteY477" fmla="*/ 3165284 h 3743862"/>
              <a:gd name="connsiteX478" fmla="*/ 3956776 w 4683617"/>
              <a:gd name="connsiteY478" fmla="*/ 3093356 h 3743862"/>
              <a:gd name="connsiteX479" fmla="*/ 4026754 w 4683617"/>
              <a:gd name="connsiteY479" fmla="*/ 3021430 h 3743862"/>
              <a:gd name="connsiteX480" fmla="*/ 1454370 w 4683617"/>
              <a:gd name="connsiteY480" fmla="*/ 2844144 h 3743862"/>
              <a:gd name="connsiteX481" fmla="*/ 1524348 w 4683617"/>
              <a:gd name="connsiteY481" fmla="*/ 2916071 h 3743862"/>
              <a:gd name="connsiteX482" fmla="*/ 1454370 w 4683617"/>
              <a:gd name="connsiteY482" fmla="*/ 2987998 h 3743862"/>
              <a:gd name="connsiteX483" fmla="*/ 1384391 w 4683617"/>
              <a:gd name="connsiteY483" fmla="*/ 2916071 h 3743862"/>
              <a:gd name="connsiteX484" fmla="*/ 1454370 w 4683617"/>
              <a:gd name="connsiteY484" fmla="*/ 2844144 h 3743862"/>
              <a:gd name="connsiteX485" fmla="*/ 1264029 w 4683617"/>
              <a:gd name="connsiteY485" fmla="*/ 2844144 h 3743862"/>
              <a:gd name="connsiteX486" fmla="*/ 1334007 w 4683617"/>
              <a:gd name="connsiteY486" fmla="*/ 2916071 h 3743862"/>
              <a:gd name="connsiteX487" fmla="*/ 1264029 w 4683617"/>
              <a:gd name="connsiteY487" fmla="*/ 2987998 h 3743862"/>
              <a:gd name="connsiteX488" fmla="*/ 1194051 w 4683617"/>
              <a:gd name="connsiteY488" fmla="*/ 2916071 h 3743862"/>
              <a:gd name="connsiteX489" fmla="*/ 1264029 w 4683617"/>
              <a:gd name="connsiteY489" fmla="*/ 2844144 h 3743862"/>
              <a:gd name="connsiteX490" fmla="*/ 1056893 w 4683617"/>
              <a:gd name="connsiteY490" fmla="*/ 2844144 h 3743862"/>
              <a:gd name="connsiteX491" fmla="*/ 1126872 w 4683617"/>
              <a:gd name="connsiteY491" fmla="*/ 2916071 h 3743862"/>
              <a:gd name="connsiteX492" fmla="*/ 1056893 w 4683617"/>
              <a:gd name="connsiteY492" fmla="*/ 2987998 h 3743862"/>
              <a:gd name="connsiteX493" fmla="*/ 986915 w 4683617"/>
              <a:gd name="connsiteY493" fmla="*/ 2916071 h 3743862"/>
              <a:gd name="connsiteX494" fmla="*/ 1056893 w 4683617"/>
              <a:gd name="connsiteY494" fmla="*/ 2844144 h 3743862"/>
              <a:gd name="connsiteX495" fmla="*/ 867485 w 4683617"/>
              <a:gd name="connsiteY495" fmla="*/ 2844144 h 3743862"/>
              <a:gd name="connsiteX496" fmla="*/ 937463 w 4683617"/>
              <a:gd name="connsiteY496" fmla="*/ 2916071 h 3743862"/>
              <a:gd name="connsiteX497" fmla="*/ 867485 w 4683617"/>
              <a:gd name="connsiteY497" fmla="*/ 2987998 h 3743862"/>
              <a:gd name="connsiteX498" fmla="*/ 797507 w 4683617"/>
              <a:gd name="connsiteY498" fmla="*/ 2916071 h 3743862"/>
              <a:gd name="connsiteX499" fmla="*/ 867485 w 4683617"/>
              <a:gd name="connsiteY499" fmla="*/ 2844144 h 3743862"/>
              <a:gd name="connsiteX500" fmla="*/ 658125 w 4683617"/>
              <a:gd name="connsiteY500" fmla="*/ 2842882 h 3743862"/>
              <a:gd name="connsiteX501" fmla="*/ 728103 w 4683617"/>
              <a:gd name="connsiteY501" fmla="*/ 2914808 h 3743862"/>
              <a:gd name="connsiteX502" fmla="*/ 658125 w 4683617"/>
              <a:gd name="connsiteY502" fmla="*/ 2986736 h 3743862"/>
              <a:gd name="connsiteX503" fmla="*/ 588146 w 4683617"/>
              <a:gd name="connsiteY503" fmla="*/ 2914808 h 3743862"/>
              <a:gd name="connsiteX504" fmla="*/ 658125 w 4683617"/>
              <a:gd name="connsiteY504" fmla="*/ 2842882 h 3743862"/>
              <a:gd name="connsiteX505" fmla="*/ 467784 w 4683617"/>
              <a:gd name="connsiteY505" fmla="*/ 2842882 h 3743862"/>
              <a:gd name="connsiteX506" fmla="*/ 537763 w 4683617"/>
              <a:gd name="connsiteY506" fmla="*/ 2914808 h 3743862"/>
              <a:gd name="connsiteX507" fmla="*/ 467784 w 4683617"/>
              <a:gd name="connsiteY507" fmla="*/ 2986736 h 3743862"/>
              <a:gd name="connsiteX508" fmla="*/ 397806 w 4683617"/>
              <a:gd name="connsiteY508" fmla="*/ 2914808 h 3743862"/>
              <a:gd name="connsiteX509" fmla="*/ 467784 w 4683617"/>
              <a:gd name="connsiteY509" fmla="*/ 2842882 h 3743862"/>
              <a:gd name="connsiteX510" fmla="*/ 260648 w 4683617"/>
              <a:gd name="connsiteY510" fmla="*/ 2842882 h 3743862"/>
              <a:gd name="connsiteX511" fmla="*/ 330627 w 4683617"/>
              <a:gd name="connsiteY511" fmla="*/ 2914808 h 3743862"/>
              <a:gd name="connsiteX512" fmla="*/ 260648 w 4683617"/>
              <a:gd name="connsiteY512" fmla="*/ 2986736 h 3743862"/>
              <a:gd name="connsiteX513" fmla="*/ 190670 w 4683617"/>
              <a:gd name="connsiteY513" fmla="*/ 2914808 h 3743862"/>
              <a:gd name="connsiteX514" fmla="*/ 260648 w 4683617"/>
              <a:gd name="connsiteY514" fmla="*/ 2842882 h 3743862"/>
              <a:gd name="connsiteX515" fmla="*/ 71240 w 4683617"/>
              <a:gd name="connsiteY515" fmla="*/ 2842882 h 3743862"/>
              <a:gd name="connsiteX516" fmla="*/ 141218 w 4683617"/>
              <a:gd name="connsiteY516" fmla="*/ 2914808 h 3743862"/>
              <a:gd name="connsiteX517" fmla="*/ 71240 w 4683617"/>
              <a:gd name="connsiteY517" fmla="*/ 2986736 h 3743862"/>
              <a:gd name="connsiteX518" fmla="*/ 1262 w 4683617"/>
              <a:gd name="connsiteY518" fmla="*/ 2914808 h 3743862"/>
              <a:gd name="connsiteX519" fmla="*/ 71240 w 4683617"/>
              <a:gd name="connsiteY519" fmla="*/ 2842882 h 3743862"/>
              <a:gd name="connsiteX520" fmla="*/ 2241780 w 4683617"/>
              <a:gd name="connsiteY520" fmla="*/ 2836572 h 3743862"/>
              <a:gd name="connsiteX521" fmla="*/ 2311758 w 4683617"/>
              <a:gd name="connsiteY521" fmla="*/ 2908499 h 3743862"/>
              <a:gd name="connsiteX522" fmla="*/ 2241780 w 4683617"/>
              <a:gd name="connsiteY522" fmla="*/ 2980426 h 3743862"/>
              <a:gd name="connsiteX523" fmla="*/ 2171802 w 4683617"/>
              <a:gd name="connsiteY523" fmla="*/ 2908499 h 3743862"/>
              <a:gd name="connsiteX524" fmla="*/ 2241780 w 4683617"/>
              <a:gd name="connsiteY524" fmla="*/ 2836572 h 3743862"/>
              <a:gd name="connsiteX525" fmla="*/ 2051439 w 4683617"/>
              <a:gd name="connsiteY525" fmla="*/ 2836572 h 3743862"/>
              <a:gd name="connsiteX526" fmla="*/ 2121418 w 4683617"/>
              <a:gd name="connsiteY526" fmla="*/ 2908499 h 3743862"/>
              <a:gd name="connsiteX527" fmla="*/ 2051439 w 4683617"/>
              <a:gd name="connsiteY527" fmla="*/ 2980426 h 3743862"/>
              <a:gd name="connsiteX528" fmla="*/ 1981461 w 4683617"/>
              <a:gd name="connsiteY528" fmla="*/ 2908499 h 3743862"/>
              <a:gd name="connsiteX529" fmla="*/ 2051439 w 4683617"/>
              <a:gd name="connsiteY529" fmla="*/ 2836572 h 3743862"/>
              <a:gd name="connsiteX530" fmla="*/ 1844304 w 4683617"/>
              <a:gd name="connsiteY530" fmla="*/ 2836572 h 3743862"/>
              <a:gd name="connsiteX531" fmla="*/ 1914282 w 4683617"/>
              <a:gd name="connsiteY531" fmla="*/ 2908499 h 3743862"/>
              <a:gd name="connsiteX532" fmla="*/ 1844304 w 4683617"/>
              <a:gd name="connsiteY532" fmla="*/ 2980426 h 3743862"/>
              <a:gd name="connsiteX533" fmla="*/ 1774326 w 4683617"/>
              <a:gd name="connsiteY533" fmla="*/ 2908499 h 3743862"/>
              <a:gd name="connsiteX534" fmla="*/ 1844304 w 4683617"/>
              <a:gd name="connsiteY534" fmla="*/ 2836572 h 3743862"/>
              <a:gd name="connsiteX535" fmla="*/ 1654896 w 4683617"/>
              <a:gd name="connsiteY535" fmla="*/ 2836572 h 3743862"/>
              <a:gd name="connsiteX536" fmla="*/ 1724874 w 4683617"/>
              <a:gd name="connsiteY536" fmla="*/ 2908499 h 3743862"/>
              <a:gd name="connsiteX537" fmla="*/ 1654896 w 4683617"/>
              <a:gd name="connsiteY537" fmla="*/ 2980426 h 3743862"/>
              <a:gd name="connsiteX538" fmla="*/ 1584917 w 4683617"/>
              <a:gd name="connsiteY538" fmla="*/ 2908499 h 3743862"/>
              <a:gd name="connsiteX539" fmla="*/ 1654896 w 4683617"/>
              <a:gd name="connsiteY539" fmla="*/ 2836572 h 3743862"/>
              <a:gd name="connsiteX540" fmla="*/ 3826228 w 4683617"/>
              <a:gd name="connsiteY540" fmla="*/ 2833411 h 3743862"/>
              <a:gd name="connsiteX541" fmla="*/ 3896206 w 4683617"/>
              <a:gd name="connsiteY541" fmla="*/ 2905338 h 3743862"/>
              <a:gd name="connsiteX542" fmla="*/ 3826228 w 4683617"/>
              <a:gd name="connsiteY542" fmla="*/ 2977265 h 3743862"/>
              <a:gd name="connsiteX543" fmla="*/ 3756250 w 4683617"/>
              <a:gd name="connsiteY543" fmla="*/ 2905338 h 3743862"/>
              <a:gd name="connsiteX544" fmla="*/ 3826228 w 4683617"/>
              <a:gd name="connsiteY544" fmla="*/ 2833411 h 3743862"/>
              <a:gd name="connsiteX545" fmla="*/ 3635888 w 4683617"/>
              <a:gd name="connsiteY545" fmla="*/ 2833411 h 3743862"/>
              <a:gd name="connsiteX546" fmla="*/ 3705866 w 4683617"/>
              <a:gd name="connsiteY546" fmla="*/ 2905338 h 3743862"/>
              <a:gd name="connsiteX547" fmla="*/ 3635888 w 4683617"/>
              <a:gd name="connsiteY547" fmla="*/ 2977265 h 3743862"/>
              <a:gd name="connsiteX548" fmla="*/ 3565910 w 4683617"/>
              <a:gd name="connsiteY548" fmla="*/ 2905338 h 3743862"/>
              <a:gd name="connsiteX549" fmla="*/ 3635888 w 4683617"/>
              <a:gd name="connsiteY549" fmla="*/ 2833411 h 3743862"/>
              <a:gd name="connsiteX550" fmla="*/ 3428752 w 4683617"/>
              <a:gd name="connsiteY550" fmla="*/ 2833411 h 3743862"/>
              <a:gd name="connsiteX551" fmla="*/ 3498730 w 4683617"/>
              <a:gd name="connsiteY551" fmla="*/ 2905338 h 3743862"/>
              <a:gd name="connsiteX552" fmla="*/ 3428752 w 4683617"/>
              <a:gd name="connsiteY552" fmla="*/ 2977265 h 3743862"/>
              <a:gd name="connsiteX553" fmla="*/ 3358774 w 4683617"/>
              <a:gd name="connsiteY553" fmla="*/ 2905338 h 3743862"/>
              <a:gd name="connsiteX554" fmla="*/ 3428752 w 4683617"/>
              <a:gd name="connsiteY554" fmla="*/ 2833411 h 3743862"/>
              <a:gd name="connsiteX555" fmla="*/ 3239344 w 4683617"/>
              <a:gd name="connsiteY555" fmla="*/ 2833411 h 3743862"/>
              <a:gd name="connsiteX556" fmla="*/ 3309322 w 4683617"/>
              <a:gd name="connsiteY556" fmla="*/ 2905338 h 3743862"/>
              <a:gd name="connsiteX557" fmla="*/ 3239344 w 4683617"/>
              <a:gd name="connsiteY557" fmla="*/ 2977265 h 3743862"/>
              <a:gd name="connsiteX558" fmla="*/ 3169365 w 4683617"/>
              <a:gd name="connsiteY558" fmla="*/ 2905338 h 3743862"/>
              <a:gd name="connsiteX559" fmla="*/ 3239344 w 4683617"/>
              <a:gd name="connsiteY559" fmla="*/ 2833411 h 3743862"/>
              <a:gd name="connsiteX560" fmla="*/ 3029984 w 4683617"/>
              <a:gd name="connsiteY560" fmla="*/ 2832149 h 3743862"/>
              <a:gd name="connsiteX561" fmla="*/ 3099962 w 4683617"/>
              <a:gd name="connsiteY561" fmla="*/ 2904075 h 3743862"/>
              <a:gd name="connsiteX562" fmla="*/ 3029984 w 4683617"/>
              <a:gd name="connsiteY562" fmla="*/ 2976003 h 3743862"/>
              <a:gd name="connsiteX563" fmla="*/ 2960005 w 4683617"/>
              <a:gd name="connsiteY563" fmla="*/ 2904075 h 3743862"/>
              <a:gd name="connsiteX564" fmla="*/ 3029984 w 4683617"/>
              <a:gd name="connsiteY564" fmla="*/ 2832149 h 3743862"/>
              <a:gd name="connsiteX565" fmla="*/ 2839643 w 4683617"/>
              <a:gd name="connsiteY565" fmla="*/ 2832149 h 3743862"/>
              <a:gd name="connsiteX566" fmla="*/ 2909621 w 4683617"/>
              <a:gd name="connsiteY566" fmla="*/ 2904075 h 3743862"/>
              <a:gd name="connsiteX567" fmla="*/ 2839643 w 4683617"/>
              <a:gd name="connsiteY567" fmla="*/ 2976003 h 3743862"/>
              <a:gd name="connsiteX568" fmla="*/ 2769665 w 4683617"/>
              <a:gd name="connsiteY568" fmla="*/ 2904075 h 3743862"/>
              <a:gd name="connsiteX569" fmla="*/ 2839643 w 4683617"/>
              <a:gd name="connsiteY569" fmla="*/ 2832149 h 3743862"/>
              <a:gd name="connsiteX570" fmla="*/ 2632507 w 4683617"/>
              <a:gd name="connsiteY570" fmla="*/ 2832149 h 3743862"/>
              <a:gd name="connsiteX571" fmla="*/ 2702486 w 4683617"/>
              <a:gd name="connsiteY571" fmla="*/ 2904075 h 3743862"/>
              <a:gd name="connsiteX572" fmla="*/ 2632507 w 4683617"/>
              <a:gd name="connsiteY572" fmla="*/ 2976003 h 3743862"/>
              <a:gd name="connsiteX573" fmla="*/ 2562529 w 4683617"/>
              <a:gd name="connsiteY573" fmla="*/ 2904075 h 3743862"/>
              <a:gd name="connsiteX574" fmla="*/ 2632507 w 4683617"/>
              <a:gd name="connsiteY574" fmla="*/ 2832149 h 3743862"/>
              <a:gd name="connsiteX575" fmla="*/ 2443099 w 4683617"/>
              <a:gd name="connsiteY575" fmla="*/ 2832149 h 3743862"/>
              <a:gd name="connsiteX576" fmla="*/ 2513077 w 4683617"/>
              <a:gd name="connsiteY576" fmla="*/ 2904075 h 3743862"/>
              <a:gd name="connsiteX577" fmla="*/ 2443099 w 4683617"/>
              <a:gd name="connsiteY577" fmla="*/ 2976003 h 3743862"/>
              <a:gd name="connsiteX578" fmla="*/ 2373121 w 4683617"/>
              <a:gd name="connsiteY578" fmla="*/ 2904075 h 3743862"/>
              <a:gd name="connsiteX579" fmla="*/ 2443099 w 4683617"/>
              <a:gd name="connsiteY579" fmla="*/ 2832149 h 3743862"/>
              <a:gd name="connsiteX580" fmla="*/ 4613639 w 4683617"/>
              <a:gd name="connsiteY580" fmla="*/ 2825839 h 3743862"/>
              <a:gd name="connsiteX581" fmla="*/ 4683617 w 4683617"/>
              <a:gd name="connsiteY581" fmla="*/ 2897766 h 3743862"/>
              <a:gd name="connsiteX582" fmla="*/ 4613639 w 4683617"/>
              <a:gd name="connsiteY582" fmla="*/ 2969693 h 3743862"/>
              <a:gd name="connsiteX583" fmla="*/ 4543660 w 4683617"/>
              <a:gd name="connsiteY583" fmla="*/ 2897766 h 3743862"/>
              <a:gd name="connsiteX584" fmla="*/ 4613639 w 4683617"/>
              <a:gd name="connsiteY584" fmla="*/ 2825839 h 3743862"/>
              <a:gd name="connsiteX585" fmla="*/ 4423298 w 4683617"/>
              <a:gd name="connsiteY585" fmla="*/ 2825839 h 3743862"/>
              <a:gd name="connsiteX586" fmla="*/ 4493276 w 4683617"/>
              <a:gd name="connsiteY586" fmla="*/ 2897766 h 3743862"/>
              <a:gd name="connsiteX587" fmla="*/ 4423298 w 4683617"/>
              <a:gd name="connsiteY587" fmla="*/ 2969693 h 3743862"/>
              <a:gd name="connsiteX588" fmla="*/ 4353320 w 4683617"/>
              <a:gd name="connsiteY588" fmla="*/ 2897766 h 3743862"/>
              <a:gd name="connsiteX589" fmla="*/ 4423298 w 4683617"/>
              <a:gd name="connsiteY589" fmla="*/ 2825839 h 3743862"/>
              <a:gd name="connsiteX590" fmla="*/ 4216162 w 4683617"/>
              <a:gd name="connsiteY590" fmla="*/ 2825839 h 3743862"/>
              <a:gd name="connsiteX591" fmla="*/ 4286141 w 4683617"/>
              <a:gd name="connsiteY591" fmla="*/ 2897766 h 3743862"/>
              <a:gd name="connsiteX592" fmla="*/ 4216162 w 4683617"/>
              <a:gd name="connsiteY592" fmla="*/ 2969693 h 3743862"/>
              <a:gd name="connsiteX593" fmla="*/ 4146184 w 4683617"/>
              <a:gd name="connsiteY593" fmla="*/ 2897766 h 3743862"/>
              <a:gd name="connsiteX594" fmla="*/ 4216162 w 4683617"/>
              <a:gd name="connsiteY594" fmla="*/ 2825839 h 3743862"/>
              <a:gd name="connsiteX595" fmla="*/ 4026754 w 4683617"/>
              <a:gd name="connsiteY595" fmla="*/ 2825839 h 3743862"/>
              <a:gd name="connsiteX596" fmla="*/ 4096732 w 4683617"/>
              <a:gd name="connsiteY596" fmla="*/ 2897766 h 3743862"/>
              <a:gd name="connsiteX597" fmla="*/ 4026754 w 4683617"/>
              <a:gd name="connsiteY597" fmla="*/ 2969693 h 3743862"/>
              <a:gd name="connsiteX598" fmla="*/ 3956776 w 4683617"/>
              <a:gd name="connsiteY598" fmla="*/ 2897766 h 3743862"/>
              <a:gd name="connsiteX599" fmla="*/ 4026754 w 4683617"/>
              <a:gd name="connsiteY599" fmla="*/ 2825839 h 3743862"/>
              <a:gd name="connsiteX600" fmla="*/ 1453108 w 4683617"/>
              <a:gd name="connsiteY600" fmla="*/ 2652338 h 3743862"/>
              <a:gd name="connsiteX601" fmla="*/ 1523086 w 4683617"/>
              <a:gd name="connsiteY601" fmla="*/ 2724266 h 3743862"/>
              <a:gd name="connsiteX602" fmla="*/ 1453108 w 4683617"/>
              <a:gd name="connsiteY602" fmla="*/ 2796193 h 3743862"/>
              <a:gd name="connsiteX603" fmla="*/ 1383129 w 4683617"/>
              <a:gd name="connsiteY603" fmla="*/ 2724266 h 3743862"/>
              <a:gd name="connsiteX604" fmla="*/ 1453108 w 4683617"/>
              <a:gd name="connsiteY604" fmla="*/ 2652338 h 3743862"/>
              <a:gd name="connsiteX605" fmla="*/ 1262767 w 4683617"/>
              <a:gd name="connsiteY605" fmla="*/ 2652338 h 3743862"/>
              <a:gd name="connsiteX606" fmla="*/ 1332746 w 4683617"/>
              <a:gd name="connsiteY606" fmla="*/ 2724266 h 3743862"/>
              <a:gd name="connsiteX607" fmla="*/ 1262767 w 4683617"/>
              <a:gd name="connsiteY607" fmla="*/ 2796193 h 3743862"/>
              <a:gd name="connsiteX608" fmla="*/ 1192789 w 4683617"/>
              <a:gd name="connsiteY608" fmla="*/ 2724266 h 3743862"/>
              <a:gd name="connsiteX609" fmla="*/ 1262767 w 4683617"/>
              <a:gd name="connsiteY609" fmla="*/ 2652338 h 3743862"/>
              <a:gd name="connsiteX610" fmla="*/ 1055631 w 4683617"/>
              <a:gd name="connsiteY610" fmla="*/ 2652338 h 3743862"/>
              <a:gd name="connsiteX611" fmla="*/ 1125610 w 4683617"/>
              <a:gd name="connsiteY611" fmla="*/ 2724266 h 3743862"/>
              <a:gd name="connsiteX612" fmla="*/ 1055631 w 4683617"/>
              <a:gd name="connsiteY612" fmla="*/ 2796193 h 3743862"/>
              <a:gd name="connsiteX613" fmla="*/ 985654 w 4683617"/>
              <a:gd name="connsiteY613" fmla="*/ 2724266 h 3743862"/>
              <a:gd name="connsiteX614" fmla="*/ 1055631 w 4683617"/>
              <a:gd name="connsiteY614" fmla="*/ 2652338 h 3743862"/>
              <a:gd name="connsiteX615" fmla="*/ 866223 w 4683617"/>
              <a:gd name="connsiteY615" fmla="*/ 2652338 h 3743862"/>
              <a:gd name="connsiteX616" fmla="*/ 936201 w 4683617"/>
              <a:gd name="connsiteY616" fmla="*/ 2724266 h 3743862"/>
              <a:gd name="connsiteX617" fmla="*/ 866223 w 4683617"/>
              <a:gd name="connsiteY617" fmla="*/ 2796193 h 3743862"/>
              <a:gd name="connsiteX618" fmla="*/ 796245 w 4683617"/>
              <a:gd name="connsiteY618" fmla="*/ 2724266 h 3743862"/>
              <a:gd name="connsiteX619" fmla="*/ 866223 w 4683617"/>
              <a:gd name="connsiteY619" fmla="*/ 2652338 h 3743862"/>
              <a:gd name="connsiteX620" fmla="*/ 656863 w 4683617"/>
              <a:gd name="connsiteY620" fmla="*/ 2651076 h 3743862"/>
              <a:gd name="connsiteX621" fmla="*/ 726841 w 4683617"/>
              <a:gd name="connsiteY621" fmla="*/ 2723004 h 3743862"/>
              <a:gd name="connsiteX622" fmla="*/ 656863 w 4683617"/>
              <a:gd name="connsiteY622" fmla="*/ 2794930 h 3743862"/>
              <a:gd name="connsiteX623" fmla="*/ 586885 w 4683617"/>
              <a:gd name="connsiteY623" fmla="*/ 2723004 h 3743862"/>
              <a:gd name="connsiteX624" fmla="*/ 656863 w 4683617"/>
              <a:gd name="connsiteY624" fmla="*/ 2651076 h 3743862"/>
              <a:gd name="connsiteX625" fmla="*/ 466522 w 4683617"/>
              <a:gd name="connsiteY625" fmla="*/ 2651076 h 3743862"/>
              <a:gd name="connsiteX626" fmla="*/ 536501 w 4683617"/>
              <a:gd name="connsiteY626" fmla="*/ 2723004 h 3743862"/>
              <a:gd name="connsiteX627" fmla="*/ 466522 w 4683617"/>
              <a:gd name="connsiteY627" fmla="*/ 2794930 h 3743862"/>
              <a:gd name="connsiteX628" fmla="*/ 396544 w 4683617"/>
              <a:gd name="connsiteY628" fmla="*/ 2723004 h 3743862"/>
              <a:gd name="connsiteX629" fmla="*/ 466522 w 4683617"/>
              <a:gd name="connsiteY629" fmla="*/ 2651076 h 3743862"/>
              <a:gd name="connsiteX630" fmla="*/ 259387 w 4683617"/>
              <a:gd name="connsiteY630" fmla="*/ 2651076 h 3743862"/>
              <a:gd name="connsiteX631" fmla="*/ 329365 w 4683617"/>
              <a:gd name="connsiteY631" fmla="*/ 2723004 h 3743862"/>
              <a:gd name="connsiteX632" fmla="*/ 259387 w 4683617"/>
              <a:gd name="connsiteY632" fmla="*/ 2794930 h 3743862"/>
              <a:gd name="connsiteX633" fmla="*/ 189409 w 4683617"/>
              <a:gd name="connsiteY633" fmla="*/ 2723004 h 3743862"/>
              <a:gd name="connsiteX634" fmla="*/ 259387 w 4683617"/>
              <a:gd name="connsiteY634" fmla="*/ 2651076 h 3743862"/>
              <a:gd name="connsiteX635" fmla="*/ 69979 w 4683617"/>
              <a:gd name="connsiteY635" fmla="*/ 2651076 h 3743862"/>
              <a:gd name="connsiteX636" fmla="*/ 139957 w 4683617"/>
              <a:gd name="connsiteY636" fmla="*/ 2723004 h 3743862"/>
              <a:gd name="connsiteX637" fmla="*/ 69979 w 4683617"/>
              <a:gd name="connsiteY637" fmla="*/ 2794930 h 3743862"/>
              <a:gd name="connsiteX638" fmla="*/ 0 w 4683617"/>
              <a:gd name="connsiteY638" fmla="*/ 2723004 h 3743862"/>
              <a:gd name="connsiteX639" fmla="*/ 69979 w 4683617"/>
              <a:gd name="connsiteY639" fmla="*/ 2651076 h 3743862"/>
              <a:gd name="connsiteX640" fmla="*/ 2240519 w 4683617"/>
              <a:gd name="connsiteY640" fmla="*/ 2644766 h 3743862"/>
              <a:gd name="connsiteX641" fmla="*/ 2310497 w 4683617"/>
              <a:gd name="connsiteY641" fmla="*/ 2716694 h 3743862"/>
              <a:gd name="connsiteX642" fmla="*/ 2240519 w 4683617"/>
              <a:gd name="connsiteY642" fmla="*/ 2788621 h 3743862"/>
              <a:gd name="connsiteX643" fmla="*/ 2170540 w 4683617"/>
              <a:gd name="connsiteY643" fmla="*/ 2716694 h 3743862"/>
              <a:gd name="connsiteX644" fmla="*/ 2240519 w 4683617"/>
              <a:gd name="connsiteY644" fmla="*/ 2644766 h 3743862"/>
              <a:gd name="connsiteX645" fmla="*/ 2050178 w 4683617"/>
              <a:gd name="connsiteY645" fmla="*/ 2644766 h 3743862"/>
              <a:gd name="connsiteX646" fmla="*/ 2120156 w 4683617"/>
              <a:gd name="connsiteY646" fmla="*/ 2716694 h 3743862"/>
              <a:gd name="connsiteX647" fmla="*/ 2050178 w 4683617"/>
              <a:gd name="connsiteY647" fmla="*/ 2788621 h 3743862"/>
              <a:gd name="connsiteX648" fmla="*/ 1980200 w 4683617"/>
              <a:gd name="connsiteY648" fmla="*/ 2716694 h 3743862"/>
              <a:gd name="connsiteX649" fmla="*/ 2050178 w 4683617"/>
              <a:gd name="connsiteY649" fmla="*/ 2644766 h 3743862"/>
              <a:gd name="connsiteX650" fmla="*/ 1843042 w 4683617"/>
              <a:gd name="connsiteY650" fmla="*/ 2644766 h 3743862"/>
              <a:gd name="connsiteX651" fmla="*/ 1913021 w 4683617"/>
              <a:gd name="connsiteY651" fmla="*/ 2716694 h 3743862"/>
              <a:gd name="connsiteX652" fmla="*/ 1843042 w 4683617"/>
              <a:gd name="connsiteY652" fmla="*/ 2788621 h 3743862"/>
              <a:gd name="connsiteX653" fmla="*/ 1773064 w 4683617"/>
              <a:gd name="connsiteY653" fmla="*/ 2716694 h 3743862"/>
              <a:gd name="connsiteX654" fmla="*/ 1843042 w 4683617"/>
              <a:gd name="connsiteY654" fmla="*/ 2644766 h 3743862"/>
              <a:gd name="connsiteX655" fmla="*/ 1653634 w 4683617"/>
              <a:gd name="connsiteY655" fmla="*/ 2644766 h 3743862"/>
              <a:gd name="connsiteX656" fmla="*/ 1723612 w 4683617"/>
              <a:gd name="connsiteY656" fmla="*/ 2716694 h 3743862"/>
              <a:gd name="connsiteX657" fmla="*/ 1653634 w 4683617"/>
              <a:gd name="connsiteY657" fmla="*/ 2788621 h 3743862"/>
              <a:gd name="connsiteX658" fmla="*/ 1583655 w 4683617"/>
              <a:gd name="connsiteY658" fmla="*/ 2716694 h 3743862"/>
              <a:gd name="connsiteX659" fmla="*/ 1653634 w 4683617"/>
              <a:gd name="connsiteY659" fmla="*/ 2644766 h 3743862"/>
              <a:gd name="connsiteX660" fmla="*/ 3824967 w 4683617"/>
              <a:gd name="connsiteY660" fmla="*/ 2641605 h 3743862"/>
              <a:gd name="connsiteX661" fmla="*/ 3894945 w 4683617"/>
              <a:gd name="connsiteY661" fmla="*/ 2713533 h 3743862"/>
              <a:gd name="connsiteX662" fmla="*/ 3824967 w 4683617"/>
              <a:gd name="connsiteY662" fmla="*/ 2785460 h 3743862"/>
              <a:gd name="connsiteX663" fmla="*/ 3754988 w 4683617"/>
              <a:gd name="connsiteY663" fmla="*/ 2713533 h 3743862"/>
              <a:gd name="connsiteX664" fmla="*/ 3824967 w 4683617"/>
              <a:gd name="connsiteY664" fmla="*/ 2641605 h 3743862"/>
              <a:gd name="connsiteX665" fmla="*/ 3634626 w 4683617"/>
              <a:gd name="connsiteY665" fmla="*/ 2641605 h 3743862"/>
              <a:gd name="connsiteX666" fmla="*/ 3704604 w 4683617"/>
              <a:gd name="connsiteY666" fmla="*/ 2713533 h 3743862"/>
              <a:gd name="connsiteX667" fmla="*/ 3634626 w 4683617"/>
              <a:gd name="connsiteY667" fmla="*/ 2785460 h 3743862"/>
              <a:gd name="connsiteX668" fmla="*/ 3564648 w 4683617"/>
              <a:gd name="connsiteY668" fmla="*/ 2713533 h 3743862"/>
              <a:gd name="connsiteX669" fmla="*/ 3634626 w 4683617"/>
              <a:gd name="connsiteY669" fmla="*/ 2641605 h 3743862"/>
              <a:gd name="connsiteX670" fmla="*/ 3427490 w 4683617"/>
              <a:gd name="connsiteY670" fmla="*/ 2641605 h 3743862"/>
              <a:gd name="connsiteX671" fmla="*/ 3497469 w 4683617"/>
              <a:gd name="connsiteY671" fmla="*/ 2713533 h 3743862"/>
              <a:gd name="connsiteX672" fmla="*/ 3427490 w 4683617"/>
              <a:gd name="connsiteY672" fmla="*/ 2785460 h 3743862"/>
              <a:gd name="connsiteX673" fmla="*/ 3357512 w 4683617"/>
              <a:gd name="connsiteY673" fmla="*/ 2713533 h 3743862"/>
              <a:gd name="connsiteX674" fmla="*/ 3427490 w 4683617"/>
              <a:gd name="connsiteY674" fmla="*/ 2641605 h 3743862"/>
              <a:gd name="connsiteX675" fmla="*/ 3238082 w 4683617"/>
              <a:gd name="connsiteY675" fmla="*/ 2641605 h 3743862"/>
              <a:gd name="connsiteX676" fmla="*/ 3308060 w 4683617"/>
              <a:gd name="connsiteY676" fmla="*/ 2713533 h 3743862"/>
              <a:gd name="connsiteX677" fmla="*/ 3238082 w 4683617"/>
              <a:gd name="connsiteY677" fmla="*/ 2785460 h 3743862"/>
              <a:gd name="connsiteX678" fmla="*/ 3168104 w 4683617"/>
              <a:gd name="connsiteY678" fmla="*/ 2713533 h 3743862"/>
              <a:gd name="connsiteX679" fmla="*/ 3238082 w 4683617"/>
              <a:gd name="connsiteY679" fmla="*/ 2641605 h 3743862"/>
              <a:gd name="connsiteX680" fmla="*/ 3028722 w 4683617"/>
              <a:gd name="connsiteY680" fmla="*/ 2640343 h 3743862"/>
              <a:gd name="connsiteX681" fmla="*/ 3098700 w 4683617"/>
              <a:gd name="connsiteY681" fmla="*/ 2712271 h 3743862"/>
              <a:gd name="connsiteX682" fmla="*/ 3028722 w 4683617"/>
              <a:gd name="connsiteY682" fmla="*/ 2784197 h 3743862"/>
              <a:gd name="connsiteX683" fmla="*/ 2958744 w 4683617"/>
              <a:gd name="connsiteY683" fmla="*/ 2712271 h 3743862"/>
              <a:gd name="connsiteX684" fmla="*/ 3028722 w 4683617"/>
              <a:gd name="connsiteY684" fmla="*/ 2640343 h 3743862"/>
              <a:gd name="connsiteX685" fmla="*/ 2838381 w 4683617"/>
              <a:gd name="connsiteY685" fmla="*/ 2640343 h 3743862"/>
              <a:gd name="connsiteX686" fmla="*/ 2908360 w 4683617"/>
              <a:gd name="connsiteY686" fmla="*/ 2712271 h 3743862"/>
              <a:gd name="connsiteX687" fmla="*/ 2838381 w 4683617"/>
              <a:gd name="connsiteY687" fmla="*/ 2784197 h 3743862"/>
              <a:gd name="connsiteX688" fmla="*/ 2768403 w 4683617"/>
              <a:gd name="connsiteY688" fmla="*/ 2712271 h 3743862"/>
              <a:gd name="connsiteX689" fmla="*/ 2838381 w 4683617"/>
              <a:gd name="connsiteY689" fmla="*/ 2640343 h 3743862"/>
              <a:gd name="connsiteX690" fmla="*/ 2631246 w 4683617"/>
              <a:gd name="connsiteY690" fmla="*/ 2640343 h 3743862"/>
              <a:gd name="connsiteX691" fmla="*/ 2701224 w 4683617"/>
              <a:gd name="connsiteY691" fmla="*/ 2712271 h 3743862"/>
              <a:gd name="connsiteX692" fmla="*/ 2631246 w 4683617"/>
              <a:gd name="connsiteY692" fmla="*/ 2784197 h 3743862"/>
              <a:gd name="connsiteX693" fmla="*/ 2561268 w 4683617"/>
              <a:gd name="connsiteY693" fmla="*/ 2712271 h 3743862"/>
              <a:gd name="connsiteX694" fmla="*/ 2631246 w 4683617"/>
              <a:gd name="connsiteY694" fmla="*/ 2640343 h 3743862"/>
              <a:gd name="connsiteX695" fmla="*/ 2441838 w 4683617"/>
              <a:gd name="connsiteY695" fmla="*/ 2640343 h 3743862"/>
              <a:gd name="connsiteX696" fmla="*/ 2511816 w 4683617"/>
              <a:gd name="connsiteY696" fmla="*/ 2712271 h 3743862"/>
              <a:gd name="connsiteX697" fmla="*/ 2441838 w 4683617"/>
              <a:gd name="connsiteY697" fmla="*/ 2784197 h 3743862"/>
              <a:gd name="connsiteX698" fmla="*/ 2371859 w 4683617"/>
              <a:gd name="connsiteY698" fmla="*/ 2712271 h 3743862"/>
              <a:gd name="connsiteX699" fmla="*/ 2441838 w 4683617"/>
              <a:gd name="connsiteY699" fmla="*/ 2640343 h 3743862"/>
              <a:gd name="connsiteX700" fmla="*/ 4612378 w 4683617"/>
              <a:gd name="connsiteY700" fmla="*/ 2634033 h 3743862"/>
              <a:gd name="connsiteX701" fmla="*/ 4682356 w 4683617"/>
              <a:gd name="connsiteY701" fmla="*/ 2705961 h 3743862"/>
              <a:gd name="connsiteX702" fmla="*/ 4612378 w 4683617"/>
              <a:gd name="connsiteY702" fmla="*/ 2777888 h 3743862"/>
              <a:gd name="connsiteX703" fmla="*/ 4542399 w 4683617"/>
              <a:gd name="connsiteY703" fmla="*/ 2705961 h 3743862"/>
              <a:gd name="connsiteX704" fmla="*/ 4612378 w 4683617"/>
              <a:gd name="connsiteY704" fmla="*/ 2634033 h 3743862"/>
              <a:gd name="connsiteX705" fmla="*/ 4422036 w 4683617"/>
              <a:gd name="connsiteY705" fmla="*/ 2634033 h 3743862"/>
              <a:gd name="connsiteX706" fmla="*/ 4492015 w 4683617"/>
              <a:gd name="connsiteY706" fmla="*/ 2705961 h 3743862"/>
              <a:gd name="connsiteX707" fmla="*/ 4422036 w 4683617"/>
              <a:gd name="connsiteY707" fmla="*/ 2777888 h 3743862"/>
              <a:gd name="connsiteX708" fmla="*/ 4352058 w 4683617"/>
              <a:gd name="connsiteY708" fmla="*/ 2705961 h 3743862"/>
              <a:gd name="connsiteX709" fmla="*/ 4422036 w 4683617"/>
              <a:gd name="connsiteY709" fmla="*/ 2634033 h 3743862"/>
              <a:gd name="connsiteX710" fmla="*/ 4214901 w 4683617"/>
              <a:gd name="connsiteY710" fmla="*/ 2634033 h 3743862"/>
              <a:gd name="connsiteX711" fmla="*/ 4284879 w 4683617"/>
              <a:gd name="connsiteY711" fmla="*/ 2705961 h 3743862"/>
              <a:gd name="connsiteX712" fmla="*/ 4214901 w 4683617"/>
              <a:gd name="connsiteY712" fmla="*/ 2777888 h 3743862"/>
              <a:gd name="connsiteX713" fmla="*/ 4144923 w 4683617"/>
              <a:gd name="connsiteY713" fmla="*/ 2705961 h 3743862"/>
              <a:gd name="connsiteX714" fmla="*/ 4214901 w 4683617"/>
              <a:gd name="connsiteY714" fmla="*/ 2634033 h 3743862"/>
              <a:gd name="connsiteX715" fmla="*/ 4025493 w 4683617"/>
              <a:gd name="connsiteY715" fmla="*/ 2634033 h 3743862"/>
              <a:gd name="connsiteX716" fmla="*/ 4095471 w 4683617"/>
              <a:gd name="connsiteY716" fmla="*/ 2705961 h 3743862"/>
              <a:gd name="connsiteX717" fmla="*/ 4025493 w 4683617"/>
              <a:gd name="connsiteY717" fmla="*/ 2777888 h 3743862"/>
              <a:gd name="connsiteX718" fmla="*/ 3955514 w 4683617"/>
              <a:gd name="connsiteY718" fmla="*/ 2705961 h 3743862"/>
              <a:gd name="connsiteX719" fmla="*/ 4025493 w 4683617"/>
              <a:gd name="connsiteY719" fmla="*/ 2634033 h 3743862"/>
              <a:gd name="connsiteX720" fmla="*/ 1453108 w 4683617"/>
              <a:gd name="connsiteY720" fmla="*/ 2463057 h 3743862"/>
              <a:gd name="connsiteX721" fmla="*/ 1523086 w 4683617"/>
              <a:gd name="connsiteY721" fmla="*/ 2534984 h 3743862"/>
              <a:gd name="connsiteX722" fmla="*/ 1453108 w 4683617"/>
              <a:gd name="connsiteY722" fmla="*/ 2606911 h 3743862"/>
              <a:gd name="connsiteX723" fmla="*/ 1383129 w 4683617"/>
              <a:gd name="connsiteY723" fmla="*/ 2534984 h 3743862"/>
              <a:gd name="connsiteX724" fmla="*/ 1453108 w 4683617"/>
              <a:gd name="connsiteY724" fmla="*/ 2463057 h 3743862"/>
              <a:gd name="connsiteX725" fmla="*/ 1262767 w 4683617"/>
              <a:gd name="connsiteY725" fmla="*/ 2463057 h 3743862"/>
              <a:gd name="connsiteX726" fmla="*/ 1332746 w 4683617"/>
              <a:gd name="connsiteY726" fmla="*/ 2534984 h 3743862"/>
              <a:gd name="connsiteX727" fmla="*/ 1262767 w 4683617"/>
              <a:gd name="connsiteY727" fmla="*/ 2606911 h 3743862"/>
              <a:gd name="connsiteX728" fmla="*/ 1192789 w 4683617"/>
              <a:gd name="connsiteY728" fmla="*/ 2534984 h 3743862"/>
              <a:gd name="connsiteX729" fmla="*/ 1262767 w 4683617"/>
              <a:gd name="connsiteY729" fmla="*/ 2463057 h 3743862"/>
              <a:gd name="connsiteX730" fmla="*/ 1055631 w 4683617"/>
              <a:gd name="connsiteY730" fmla="*/ 2463057 h 3743862"/>
              <a:gd name="connsiteX731" fmla="*/ 1125610 w 4683617"/>
              <a:gd name="connsiteY731" fmla="*/ 2534984 h 3743862"/>
              <a:gd name="connsiteX732" fmla="*/ 1055631 w 4683617"/>
              <a:gd name="connsiteY732" fmla="*/ 2606911 h 3743862"/>
              <a:gd name="connsiteX733" fmla="*/ 985654 w 4683617"/>
              <a:gd name="connsiteY733" fmla="*/ 2534984 h 3743862"/>
              <a:gd name="connsiteX734" fmla="*/ 1055631 w 4683617"/>
              <a:gd name="connsiteY734" fmla="*/ 2463057 h 3743862"/>
              <a:gd name="connsiteX735" fmla="*/ 866223 w 4683617"/>
              <a:gd name="connsiteY735" fmla="*/ 2463057 h 3743862"/>
              <a:gd name="connsiteX736" fmla="*/ 936201 w 4683617"/>
              <a:gd name="connsiteY736" fmla="*/ 2534984 h 3743862"/>
              <a:gd name="connsiteX737" fmla="*/ 866223 w 4683617"/>
              <a:gd name="connsiteY737" fmla="*/ 2606911 h 3743862"/>
              <a:gd name="connsiteX738" fmla="*/ 796245 w 4683617"/>
              <a:gd name="connsiteY738" fmla="*/ 2534984 h 3743862"/>
              <a:gd name="connsiteX739" fmla="*/ 866223 w 4683617"/>
              <a:gd name="connsiteY739" fmla="*/ 2463057 h 3743862"/>
              <a:gd name="connsiteX740" fmla="*/ 656863 w 4683617"/>
              <a:gd name="connsiteY740" fmla="*/ 2461795 h 3743862"/>
              <a:gd name="connsiteX741" fmla="*/ 726841 w 4683617"/>
              <a:gd name="connsiteY741" fmla="*/ 2533721 h 3743862"/>
              <a:gd name="connsiteX742" fmla="*/ 656863 w 4683617"/>
              <a:gd name="connsiteY742" fmla="*/ 2605649 h 3743862"/>
              <a:gd name="connsiteX743" fmla="*/ 586885 w 4683617"/>
              <a:gd name="connsiteY743" fmla="*/ 2533721 h 3743862"/>
              <a:gd name="connsiteX744" fmla="*/ 656863 w 4683617"/>
              <a:gd name="connsiteY744" fmla="*/ 2461795 h 3743862"/>
              <a:gd name="connsiteX745" fmla="*/ 466522 w 4683617"/>
              <a:gd name="connsiteY745" fmla="*/ 2461795 h 3743862"/>
              <a:gd name="connsiteX746" fmla="*/ 536501 w 4683617"/>
              <a:gd name="connsiteY746" fmla="*/ 2533721 h 3743862"/>
              <a:gd name="connsiteX747" fmla="*/ 466522 w 4683617"/>
              <a:gd name="connsiteY747" fmla="*/ 2605649 h 3743862"/>
              <a:gd name="connsiteX748" fmla="*/ 396544 w 4683617"/>
              <a:gd name="connsiteY748" fmla="*/ 2533721 h 3743862"/>
              <a:gd name="connsiteX749" fmla="*/ 466522 w 4683617"/>
              <a:gd name="connsiteY749" fmla="*/ 2461795 h 3743862"/>
              <a:gd name="connsiteX750" fmla="*/ 259387 w 4683617"/>
              <a:gd name="connsiteY750" fmla="*/ 2461795 h 3743862"/>
              <a:gd name="connsiteX751" fmla="*/ 329365 w 4683617"/>
              <a:gd name="connsiteY751" fmla="*/ 2533721 h 3743862"/>
              <a:gd name="connsiteX752" fmla="*/ 259387 w 4683617"/>
              <a:gd name="connsiteY752" fmla="*/ 2605649 h 3743862"/>
              <a:gd name="connsiteX753" fmla="*/ 189409 w 4683617"/>
              <a:gd name="connsiteY753" fmla="*/ 2533721 h 3743862"/>
              <a:gd name="connsiteX754" fmla="*/ 259387 w 4683617"/>
              <a:gd name="connsiteY754" fmla="*/ 2461795 h 3743862"/>
              <a:gd name="connsiteX755" fmla="*/ 69979 w 4683617"/>
              <a:gd name="connsiteY755" fmla="*/ 2461795 h 3743862"/>
              <a:gd name="connsiteX756" fmla="*/ 139957 w 4683617"/>
              <a:gd name="connsiteY756" fmla="*/ 2533721 h 3743862"/>
              <a:gd name="connsiteX757" fmla="*/ 69979 w 4683617"/>
              <a:gd name="connsiteY757" fmla="*/ 2605649 h 3743862"/>
              <a:gd name="connsiteX758" fmla="*/ 0 w 4683617"/>
              <a:gd name="connsiteY758" fmla="*/ 2533721 h 3743862"/>
              <a:gd name="connsiteX759" fmla="*/ 69979 w 4683617"/>
              <a:gd name="connsiteY759" fmla="*/ 2461795 h 3743862"/>
              <a:gd name="connsiteX760" fmla="*/ 2240519 w 4683617"/>
              <a:gd name="connsiteY760" fmla="*/ 2455485 h 3743862"/>
              <a:gd name="connsiteX761" fmla="*/ 2310497 w 4683617"/>
              <a:gd name="connsiteY761" fmla="*/ 2527412 h 3743862"/>
              <a:gd name="connsiteX762" fmla="*/ 2240519 w 4683617"/>
              <a:gd name="connsiteY762" fmla="*/ 2599339 h 3743862"/>
              <a:gd name="connsiteX763" fmla="*/ 2170540 w 4683617"/>
              <a:gd name="connsiteY763" fmla="*/ 2527412 h 3743862"/>
              <a:gd name="connsiteX764" fmla="*/ 2240519 w 4683617"/>
              <a:gd name="connsiteY764" fmla="*/ 2455485 h 3743862"/>
              <a:gd name="connsiteX765" fmla="*/ 2050178 w 4683617"/>
              <a:gd name="connsiteY765" fmla="*/ 2455485 h 3743862"/>
              <a:gd name="connsiteX766" fmla="*/ 2120156 w 4683617"/>
              <a:gd name="connsiteY766" fmla="*/ 2527412 h 3743862"/>
              <a:gd name="connsiteX767" fmla="*/ 2050178 w 4683617"/>
              <a:gd name="connsiteY767" fmla="*/ 2599339 h 3743862"/>
              <a:gd name="connsiteX768" fmla="*/ 1980200 w 4683617"/>
              <a:gd name="connsiteY768" fmla="*/ 2527412 h 3743862"/>
              <a:gd name="connsiteX769" fmla="*/ 2050178 w 4683617"/>
              <a:gd name="connsiteY769" fmla="*/ 2455485 h 3743862"/>
              <a:gd name="connsiteX770" fmla="*/ 1843042 w 4683617"/>
              <a:gd name="connsiteY770" fmla="*/ 2455485 h 3743862"/>
              <a:gd name="connsiteX771" fmla="*/ 1913021 w 4683617"/>
              <a:gd name="connsiteY771" fmla="*/ 2527412 h 3743862"/>
              <a:gd name="connsiteX772" fmla="*/ 1843042 w 4683617"/>
              <a:gd name="connsiteY772" fmla="*/ 2599339 h 3743862"/>
              <a:gd name="connsiteX773" fmla="*/ 1773064 w 4683617"/>
              <a:gd name="connsiteY773" fmla="*/ 2527412 h 3743862"/>
              <a:gd name="connsiteX774" fmla="*/ 1843042 w 4683617"/>
              <a:gd name="connsiteY774" fmla="*/ 2455485 h 3743862"/>
              <a:gd name="connsiteX775" fmla="*/ 1653634 w 4683617"/>
              <a:gd name="connsiteY775" fmla="*/ 2455485 h 3743862"/>
              <a:gd name="connsiteX776" fmla="*/ 1723612 w 4683617"/>
              <a:gd name="connsiteY776" fmla="*/ 2527412 h 3743862"/>
              <a:gd name="connsiteX777" fmla="*/ 1653634 w 4683617"/>
              <a:gd name="connsiteY777" fmla="*/ 2599339 h 3743862"/>
              <a:gd name="connsiteX778" fmla="*/ 1583655 w 4683617"/>
              <a:gd name="connsiteY778" fmla="*/ 2527412 h 3743862"/>
              <a:gd name="connsiteX779" fmla="*/ 1653634 w 4683617"/>
              <a:gd name="connsiteY779" fmla="*/ 2455485 h 3743862"/>
              <a:gd name="connsiteX780" fmla="*/ 3824967 w 4683617"/>
              <a:gd name="connsiteY780" fmla="*/ 2452324 h 3743862"/>
              <a:gd name="connsiteX781" fmla="*/ 3894945 w 4683617"/>
              <a:gd name="connsiteY781" fmla="*/ 2524251 h 3743862"/>
              <a:gd name="connsiteX782" fmla="*/ 3824967 w 4683617"/>
              <a:gd name="connsiteY782" fmla="*/ 2596178 h 3743862"/>
              <a:gd name="connsiteX783" fmla="*/ 3754988 w 4683617"/>
              <a:gd name="connsiteY783" fmla="*/ 2524251 h 3743862"/>
              <a:gd name="connsiteX784" fmla="*/ 3824967 w 4683617"/>
              <a:gd name="connsiteY784" fmla="*/ 2452324 h 3743862"/>
              <a:gd name="connsiteX785" fmla="*/ 3634626 w 4683617"/>
              <a:gd name="connsiteY785" fmla="*/ 2452324 h 3743862"/>
              <a:gd name="connsiteX786" fmla="*/ 3704604 w 4683617"/>
              <a:gd name="connsiteY786" fmla="*/ 2524251 h 3743862"/>
              <a:gd name="connsiteX787" fmla="*/ 3634626 w 4683617"/>
              <a:gd name="connsiteY787" fmla="*/ 2596178 h 3743862"/>
              <a:gd name="connsiteX788" fmla="*/ 3564648 w 4683617"/>
              <a:gd name="connsiteY788" fmla="*/ 2524251 h 3743862"/>
              <a:gd name="connsiteX789" fmla="*/ 3634626 w 4683617"/>
              <a:gd name="connsiteY789" fmla="*/ 2452324 h 3743862"/>
              <a:gd name="connsiteX790" fmla="*/ 3427490 w 4683617"/>
              <a:gd name="connsiteY790" fmla="*/ 2452324 h 3743862"/>
              <a:gd name="connsiteX791" fmla="*/ 3497469 w 4683617"/>
              <a:gd name="connsiteY791" fmla="*/ 2524251 h 3743862"/>
              <a:gd name="connsiteX792" fmla="*/ 3427490 w 4683617"/>
              <a:gd name="connsiteY792" fmla="*/ 2596178 h 3743862"/>
              <a:gd name="connsiteX793" fmla="*/ 3357512 w 4683617"/>
              <a:gd name="connsiteY793" fmla="*/ 2524251 h 3743862"/>
              <a:gd name="connsiteX794" fmla="*/ 3427490 w 4683617"/>
              <a:gd name="connsiteY794" fmla="*/ 2452324 h 3743862"/>
              <a:gd name="connsiteX795" fmla="*/ 3238082 w 4683617"/>
              <a:gd name="connsiteY795" fmla="*/ 2452324 h 3743862"/>
              <a:gd name="connsiteX796" fmla="*/ 3308060 w 4683617"/>
              <a:gd name="connsiteY796" fmla="*/ 2524251 h 3743862"/>
              <a:gd name="connsiteX797" fmla="*/ 3238082 w 4683617"/>
              <a:gd name="connsiteY797" fmla="*/ 2596178 h 3743862"/>
              <a:gd name="connsiteX798" fmla="*/ 3168104 w 4683617"/>
              <a:gd name="connsiteY798" fmla="*/ 2524251 h 3743862"/>
              <a:gd name="connsiteX799" fmla="*/ 3238082 w 4683617"/>
              <a:gd name="connsiteY799" fmla="*/ 2452324 h 3743862"/>
              <a:gd name="connsiteX800" fmla="*/ 3028722 w 4683617"/>
              <a:gd name="connsiteY800" fmla="*/ 2451062 h 3743862"/>
              <a:gd name="connsiteX801" fmla="*/ 3098700 w 4683617"/>
              <a:gd name="connsiteY801" fmla="*/ 2522988 h 3743862"/>
              <a:gd name="connsiteX802" fmla="*/ 3028722 w 4683617"/>
              <a:gd name="connsiteY802" fmla="*/ 2594916 h 3743862"/>
              <a:gd name="connsiteX803" fmla="*/ 2958744 w 4683617"/>
              <a:gd name="connsiteY803" fmla="*/ 2522988 h 3743862"/>
              <a:gd name="connsiteX804" fmla="*/ 3028722 w 4683617"/>
              <a:gd name="connsiteY804" fmla="*/ 2451062 h 3743862"/>
              <a:gd name="connsiteX805" fmla="*/ 2838381 w 4683617"/>
              <a:gd name="connsiteY805" fmla="*/ 2451062 h 3743862"/>
              <a:gd name="connsiteX806" fmla="*/ 2908360 w 4683617"/>
              <a:gd name="connsiteY806" fmla="*/ 2522988 h 3743862"/>
              <a:gd name="connsiteX807" fmla="*/ 2838381 w 4683617"/>
              <a:gd name="connsiteY807" fmla="*/ 2594916 h 3743862"/>
              <a:gd name="connsiteX808" fmla="*/ 2768403 w 4683617"/>
              <a:gd name="connsiteY808" fmla="*/ 2522988 h 3743862"/>
              <a:gd name="connsiteX809" fmla="*/ 2838381 w 4683617"/>
              <a:gd name="connsiteY809" fmla="*/ 2451062 h 3743862"/>
              <a:gd name="connsiteX810" fmla="*/ 2631246 w 4683617"/>
              <a:gd name="connsiteY810" fmla="*/ 2451062 h 3743862"/>
              <a:gd name="connsiteX811" fmla="*/ 2701224 w 4683617"/>
              <a:gd name="connsiteY811" fmla="*/ 2522988 h 3743862"/>
              <a:gd name="connsiteX812" fmla="*/ 2631246 w 4683617"/>
              <a:gd name="connsiteY812" fmla="*/ 2594916 h 3743862"/>
              <a:gd name="connsiteX813" fmla="*/ 2561268 w 4683617"/>
              <a:gd name="connsiteY813" fmla="*/ 2522988 h 3743862"/>
              <a:gd name="connsiteX814" fmla="*/ 2631246 w 4683617"/>
              <a:gd name="connsiteY814" fmla="*/ 2451062 h 3743862"/>
              <a:gd name="connsiteX815" fmla="*/ 2441838 w 4683617"/>
              <a:gd name="connsiteY815" fmla="*/ 2451062 h 3743862"/>
              <a:gd name="connsiteX816" fmla="*/ 2511816 w 4683617"/>
              <a:gd name="connsiteY816" fmla="*/ 2522988 h 3743862"/>
              <a:gd name="connsiteX817" fmla="*/ 2441838 w 4683617"/>
              <a:gd name="connsiteY817" fmla="*/ 2594916 h 3743862"/>
              <a:gd name="connsiteX818" fmla="*/ 2371859 w 4683617"/>
              <a:gd name="connsiteY818" fmla="*/ 2522988 h 3743862"/>
              <a:gd name="connsiteX819" fmla="*/ 2441838 w 4683617"/>
              <a:gd name="connsiteY819" fmla="*/ 2451062 h 3743862"/>
              <a:gd name="connsiteX820" fmla="*/ 4612378 w 4683617"/>
              <a:gd name="connsiteY820" fmla="*/ 2444752 h 3743862"/>
              <a:gd name="connsiteX821" fmla="*/ 4682356 w 4683617"/>
              <a:gd name="connsiteY821" fmla="*/ 2516679 h 3743862"/>
              <a:gd name="connsiteX822" fmla="*/ 4612378 w 4683617"/>
              <a:gd name="connsiteY822" fmla="*/ 2588606 h 3743862"/>
              <a:gd name="connsiteX823" fmla="*/ 4542399 w 4683617"/>
              <a:gd name="connsiteY823" fmla="*/ 2516679 h 3743862"/>
              <a:gd name="connsiteX824" fmla="*/ 4612378 w 4683617"/>
              <a:gd name="connsiteY824" fmla="*/ 2444752 h 3743862"/>
              <a:gd name="connsiteX825" fmla="*/ 4422036 w 4683617"/>
              <a:gd name="connsiteY825" fmla="*/ 2444752 h 3743862"/>
              <a:gd name="connsiteX826" fmla="*/ 4492015 w 4683617"/>
              <a:gd name="connsiteY826" fmla="*/ 2516679 h 3743862"/>
              <a:gd name="connsiteX827" fmla="*/ 4422036 w 4683617"/>
              <a:gd name="connsiteY827" fmla="*/ 2588606 h 3743862"/>
              <a:gd name="connsiteX828" fmla="*/ 4352058 w 4683617"/>
              <a:gd name="connsiteY828" fmla="*/ 2516679 h 3743862"/>
              <a:gd name="connsiteX829" fmla="*/ 4422036 w 4683617"/>
              <a:gd name="connsiteY829" fmla="*/ 2444752 h 3743862"/>
              <a:gd name="connsiteX830" fmla="*/ 4214901 w 4683617"/>
              <a:gd name="connsiteY830" fmla="*/ 2444752 h 3743862"/>
              <a:gd name="connsiteX831" fmla="*/ 4284879 w 4683617"/>
              <a:gd name="connsiteY831" fmla="*/ 2516679 h 3743862"/>
              <a:gd name="connsiteX832" fmla="*/ 4214901 w 4683617"/>
              <a:gd name="connsiteY832" fmla="*/ 2588606 h 3743862"/>
              <a:gd name="connsiteX833" fmla="*/ 4144923 w 4683617"/>
              <a:gd name="connsiteY833" fmla="*/ 2516679 h 3743862"/>
              <a:gd name="connsiteX834" fmla="*/ 4214901 w 4683617"/>
              <a:gd name="connsiteY834" fmla="*/ 2444752 h 3743862"/>
              <a:gd name="connsiteX835" fmla="*/ 4025493 w 4683617"/>
              <a:gd name="connsiteY835" fmla="*/ 2444752 h 3743862"/>
              <a:gd name="connsiteX836" fmla="*/ 4095471 w 4683617"/>
              <a:gd name="connsiteY836" fmla="*/ 2516679 h 3743862"/>
              <a:gd name="connsiteX837" fmla="*/ 4025493 w 4683617"/>
              <a:gd name="connsiteY837" fmla="*/ 2588606 h 3743862"/>
              <a:gd name="connsiteX838" fmla="*/ 3955514 w 4683617"/>
              <a:gd name="connsiteY838" fmla="*/ 2516679 h 3743862"/>
              <a:gd name="connsiteX839" fmla="*/ 4025493 w 4683617"/>
              <a:gd name="connsiteY839" fmla="*/ 2444752 h 3743862"/>
              <a:gd name="connsiteX840" fmla="*/ 1453108 w 4683617"/>
              <a:gd name="connsiteY840" fmla="*/ 2281346 h 3743862"/>
              <a:gd name="connsiteX841" fmla="*/ 1523086 w 4683617"/>
              <a:gd name="connsiteY841" fmla="*/ 2353273 h 3743862"/>
              <a:gd name="connsiteX842" fmla="*/ 1453108 w 4683617"/>
              <a:gd name="connsiteY842" fmla="*/ 2425201 h 3743862"/>
              <a:gd name="connsiteX843" fmla="*/ 1383129 w 4683617"/>
              <a:gd name="connsiteY843" fmla="*/ 2353273 h 3743862"/>
              <a:gd name="connsiteX844" fmla="*/ 1453108 w 4683617"/>
              <a:gd name="connsiteY844" fmla="*/ 2281346 h 3743862"/>
              <a:gd name="connsiteX845" fmla="*/ 1262767 w 4683617"/>
              <a:gd name="connsiteY845" fmla="*/ 2281346 h 3743862"/>
              <a:gd name="connsiteX846" fmla="*/ 1332746 w 4683617"/>
              <a:gd name="connsiteY846" fmla="*/ 2353273 h 3743862"/>
              <a:gd name="connsiteX847" fmla="*/ 1262767 w 4683617"/>
              <a:gd name="connsiteY847" fmla="*/ 2425201 h 3743862"/>
              <a:gd name="connsiteX848" fmla="*/ 1192789 w 4683617"/>
              <a:gd name="connsiteY848" fmla="*/ 2353273 h 3743862"/>
              <a:gd name="connsiteX849" fmla="*/ 1262767 w 4683617"/>
              <a:gd name="connsiteY849" fmla="*/ 2281346 h 3743862"/>
              <a:gd name="connsiteX850" fmla="*/ 1055631 w 4683617"/>
              <a:gd name="connsiteY850" fmla="*/ 2281346 h 3743862"/>
              <a:gd name="connsiteX851" fmla="*/ 1125610 w 4683617"/>
              <a:gd name="connsiteY851" fmla="*/ 2353273 h 3743862"/>
              <a:gd name="connsiteX852" fmla="*/ 1055631 w 4683617"/>
              <a:gd name="connsiteY852" fmla="*/ 2425201 h 3743862"/>
              <a:gd name="connsiteX853" fmla="*/ 985654 w 4683617"/>
              <a:gd name="connsiteY853" fmla="*/ 2353273 h 3743862"/>
              <a:gd name="connsiteX854" fmla="*/ 1055631 w 4683617"/>
              <a:gd name="connsiteY854" fmla="*/ 2281346 h 3743862"/>
              <a:gd name="connsiteX855" fmla="*/ 866223 w 4683617"/>
              <a:gd name="connsiteY855" fmla="*/ 2281346 h 3743862"/>
              <a:gd name="connsiteX856" fmla="*/ 936201 w 4683617"/>
              <a:gd name="connsiteY856" fmla="*/ 2353273 h 3743862"/>
              <a:gd name="connsiteX857" fmla="*/ 866223 w 4683617"/>
              <a:gd name="connsiteY857" fmla="*/ 2425201 h 3743862"/>
              <a:gd name="connsiteX858" fmla="*/ 796245 w 4683617"/>
              <a:gd name="connsiteY858" fmla="*/ 2353273 h 3743862"/>
              <a:gd name="connsiteX859" fmla="*/ 866223 w 4683617"/>
              <a:gd name="connsiteY859" fmla="*/ 2281346 h 3743862"/>
              <a:gd name="connsiteX860" fmla="*/ 656863 w 4683617"/>
              <a:gd name="connsiteY860" fmla="*/ 2280084 h 3743862"/>
              <a:gd name="connsiteX861" fmla="*/ 726841 w 4683617"/>
              <a:gd name="connsiteY861" fmla="*/ 2352011 h 3743862"/>
              <a:gd name="connsiteX862" fmla="*/ 656863 w 4683617"/>
              <a:gd name="connsiteY862" fmla="*/ 2423938 h 3743862"/>
              <a:gd name="connsiteX863" fmla="*/ 586885 w 4683617"/>
              <a:gd name="connsiteY863" fmla="*/ 2352011 h 3743862"/>
              <a:gd name="connsiteX864" fmla="*/ 656863 w 4683617"/>
              <a:gd name="connsiteY864" fmla="*/ 2280084 h 3743862"/>
              <a:gd name="connsiteX865" fmla="*/ 466522 w 4683617"/>
              <a:gd name="connsiteY865" fmla="*/ 2280084 h 3743862"/>
              <a:gd name="connsiteX866" fmla="*/ 536501 w 4683617"/>
              <a:gd name="connsiteY866" fmla="*/ 2352011 h 3743862"/>
              <a:gd name="connsiteX867" fmla="*/ 466522 w 4683617"/>
              <a:gd name="connsiteY867" fmla="*/ 2423938 h 3743862"/>
              <a:gd name="connsiteX868" fmla="*/ 396544 w 4683617"/>
              <a:gd name="connsiteY868" fmla="*/ 2352011 h 3743862"/>
              <a:gd name="connsiteX869" fmla="*/ 466522 w 4683617"/>
              <a:gd name="connsiteY869" fmla="*/ 2280084 h 3743862"/>
              <a:gd name="connsiteX870" fmla="*/ 259387 w 4683617"/>
              <a:gd name="connsiteY870" fmla="*/ 2280084 h 3743862"/>
              <a:gd name="connsiteX871" fmla="*/ 329365 w 4683617"/>
              <a:gd name="connsiteY871" fmla="*/ 2352011 h 3743862"/>
              <a:gd name="connsiteX872" fmla="*/ 259387 w 4683617"/>
              <a:gd name="connsiteY872" fmla="*/ 2423938 h 3743862"/>
              <a:gd name="connsiteX873" fmla="*/ 189409 w 4683617"/>
              <a:gd name="connsiteY873" fmla="*/ 2352011 h 3743862"/>
              <a:gd name="connsiteX874" fmla="*/ 259387 w 4683617"/>
              <a:gd name="connsiteY874" fmla="*/ 2280084 h 3743862"/>
              <a:gd name="connsiteX875" fmla="*/ 69979 w 4683617"/>
              <a:gd name="connsiteY875" fmla="*/ 2280084 h 3743862"/>
              <a:gd name="connsiteX876" fmla="*/ 139957 w 4683617"/>
              <a:gd name="connsiteY876" fmla="*/ 2352011 h 3743862"/>
              <a:gd name="connsiteX877" fmla="*/ 69979 w 4683617"/>
              <a:gd name="connsiteY877" fmla="*/ 2423938 h 3743862"/>
              <a:gd name="connsiteX878" fmla="*/ 0 w 4683617"/>
              <a:gd name="connsiteY878" fmla="*/ 2352011 h 3743862"/>
              <a:gd name="connsiteX879" fmla="*/ 69979 w 4683617"/>
              <a:gd name="connsiteY879" fmla="*/ 2280084 h 3743862"/>
              <a:gd name="connsiteX880" fmla="*/ 2240519 w 4683617"/>
              <a:gd name="connsiteY880" fmla="*/ 2273775 h 3743862"/>
              <a:gd name="connsiteX881" fmla="*/ 2310497 w 4683617"/>
              <a:gd name="connsiteY881" fmla="*/ 2345701 h 3743862"/>
              <a:gd name="connsiteX882" fmla="*/ 2240519 w 4683617"/>
              <a:gd name="connsiteY882" fmla="*/ 2417629 h 3743862"/>
              <a:gd name="connsiteX883" fmla="*/ 2170540 w 4683617"/>
              <a:gd name="connsiteY883" fmla="*/ 2345701 h 3743862"/>
              <a:gd name="connsiteX884" fmla="*/ 2240519 w 4683617"/>
              <a:gd name="connsiteY884" fmla="*/ 2273775 h 3743862"/>
              <a:gd name="connsiteX885" fmla="*/ 2050178 w 4683617"/>
              <a:gd name="connsiteY885" fmla="*/ 2273775 h 3743862"/>
              <a:gd name="connsiteX886" fmla="*/ 2120156 w 4683617"/>
              <a:gd name="connsiteY886" fmla="*/ 2345701 h 3743862"/>
              <a:gd name="connsiteX887" fmla="*/ 2050178 w 4683617"/>
              <a:gd name="connsiteY887" fmla="*/ 2417629 h 3743862"/>
              <a:gd name="connsiteX888" fmla="*/ 1980200 w 4683617"/>
              <a:gd name="connsiteY888" fmla="*/ 2345701 h 3743862"/>
              <a:gd name="connsiteX889" fmla="*/ 2050178 w 4683617"/>
              <a:gd name="connsiteY889" fmla="*/ 2273775 h 3743862"/>
              <a:gd name="connsiteX890" fmla="*/ 1843042 w 4683617"/>
              <a:gd name="connsiteY890" fmla="*/ 2273775 h 3743862"/>
              <a:gd name="connsiteX891" fmla="*/ 1913021 w 4683617"/>
              <a:gd name="connsiteY891" fmla="*/ 2345701 h 3743862"/>
              <a:gd name="connsiteX892" fmla="*/ 1843042 w 4683617"/>
              <a:gd name="connsiteY892" fmla="*/ 2417629 h 3743862"/>
              <a:gd name="connsiteX893" fmla="*/ 1773064 w 4683617"/>
              <a:gd name="connsiteY893" fmla="*/ 2345701 h 3743862"/>
              <a:gd name="connsiteX894" fmla="*/ 1843042 w 4683617"/>
              <a:gd name="connsiteY894" fmla="*/ 2273775 h 3743862"/>
              <a:gd name="connsiteX895" fmla="*/ 1653634 w 4683617"/>
              <a:gd name="connsiteY895" fmla="*/ 2273775 h 3743862"/>
              <a:gd name="connsiteX896" fmla="*/ 1723612 w 4683617"/>
              <a:gd name="connsiteY896" fmla="*/ 2345701 h 3743862"/>
              <a:gd name="connsiteX897" fmla="*/ 1653634 w 4683617"/>
              <a:gd name="connsiteY897" fmla="*/ 2417629 h 3743862"/>
              <a:gd name="connsiteX898" fmla="*/ 1583655 w 4683617"/>
              <a:gd name="connsiteY898" fmla="*/ 2345701 h 3743862"/>
              <a:gd name="connsiteX899" fmla="*/ 1653634 w 4683617"/>
              <a:gd name="connsiteY899" fmla="*/ 2273775 h 3743862"/>
              <a:gd name="connsiteX900" fmla="*/ 3824967 w 4683617"/>
              <a:gd name="connsiteY900" fmla="*/ 2270613 h 3743862"/>
              <a:gd name="connsiteX901" fmla="*/ 3894945 w 4683617"/>
              <a:gd name="connsiteY901" fmla="*/ 2342540 h 3743862"/>
              <a:gd name="connsiteX902" fmla="*/ 3824967 w 4683617"/>
              <a:gd name="connsiteY902" fmla="*/ 2414468 h 3743862"/>
              <a:gd name="connsiteX903" fmla="*/ 3754988 w 4683617"/>
              <a:gd name="connsiteY903" fmla="*/ 2342540 h 3743862"/>
              <a:gd name="connsiteX904" fmla="*/ 3824967 w 4683617"/>
              <a:gd name="connsiteY904" fmla="*/ 2270613 h 3743862"/>
              <a:gd name="connsiteX905" fmla="*/ 3634626 w 4683617"/>
              <a:gd name="connsiteY905" fmla="*/ 2270613 h 3743862"/>
              <a:gd name="connsiteX906" fmla="*/ 3704604 w 4683617"/>
              <a:gd name="connsiteY906" fmla="*/ 2342540 h 3743862"/>
              <a:gd name="connsiteX907" fmla="*/ 3634626 w 4683617"/>
              <a:gd name="connsiteY907" fmla="*/ 2414468 h 3743862"/>
              <a:gd name="connsiteX908" fmla="*/ 3564648 w 4683617"/>
              <a:gd name="connsiteY908" fmla="*/ 2342540 h 3743862"/>
              <a:gd name="connsiteX909" fmla="*/ 3634626 w 4683617"/>
              <a:gd name="connsiteY909" fmla="*/ 2270613 h 3743862"/>
              <a:gd name="connsiteX910" fmla="*/ 3427490 w 4683617"/>
              <a:gd name="connsiteY910" fmla="*/ 2270613 h 3743862"/>
              <a:gd name="connsiteX911" fmla="*/ 3497469 w 4683617"/>
              <a:gd name="connsiteY911" fmla="*/ 2342540 h 3743862"/>
              <a:gd name="connsiteX912" fmla="*/ 3427490 w 4683617"/>
              <a:gd name="connsiteY912" fmla="*/ 2414468 h 3743862"/>
              <a:gd name="connsiteX913" fmla="*/ 3357512 w 4683617"/>
              <a:gd name="connsiteY913" fmla="*/ 2342540 h 3743862"/>
              <a:gd name="connsiteX914" fmla="*/ 3427490 w 4683617"/>
              <a:gd name="connsiteY914" fmla="*/ 2270613 h 3743862"/>
              <a:gd name="connsiteX915" fmla="*/ 3238082 w 4683617"/>
              <a:gd name="connsiteY915" fmla="*/ 2270613 h 3743862"/>
              <a:gd name="connsiteX916" fmla="*/ 3308060 w 4683617"/>
              <a:gd name="connsiteY916" fmla="*/ 2342540 h 3743862"/>
              <a:gd name="connsiteX917" fmla="*/ 3238082 w 4683617"/>
              <a:gd name="connsiteY917" fmla="*/ 2414468 h 3743862"/>
              <a:gd name="connsiteX918" fmla="*/ 3168104 w 4683617"/>
              <a:gd name="connsiteY918" fmla="*/ 2342540 h 3743862"/>
              <a:gd name="connsiteX919" fmla="*/ 3238082 w 4683617"/>
              <a:gd name="connsiteY919" fmla="*/ 2270613 h 3743862"/>
              <a:gd name="connsiteX920" fmla="*/ 3028722 w 4683617"/>
              <a:gd name="connsiteY920" fmla="*/ 2269351 h 3743862"/>
              <a:gd name="connsiteX921" fmla="*/ 3098700 w 4683617"/>
              <a:gd name="connsiteY921" fmla="*/ 2341278 h 3743862"/>
              <a:gd name="connsiteX922" fmla="*/ 3028722 w 4683617"/>
              <a:gd name="connsiteY922" fmla="*/ 2413205 h 3743862"/>
              <a:gd name="connsiteX923" fmla="*/ 2958744 w 4683617"/>
              <a:gd name="connsiteY923" fmla="*/ 2341278 h 3743862"/>
              <a:gd name="connsiteX924" fmla="*/ 3028722 w 4683617"/>
              <a:gd name="connsiteY924" fmla="*/ 2269351 h 3743862"/>
              <a:gd name="connsiteX925" fmla="*/ 2838381 w 4683617"/>
              <a:gd name="connsiteY925" fmla="*/ 2269351 h 3743862"/>
              <a:gd name="connsiteX926" fmla="*/ 2908360 w 4683617"/>
              <a:gd name="connsiteY926" fmla="*/ 2341278 h 3743862"/>
              <a:gd name="connsiteX927" fmla="*/ 2838381 w 4683617"/>
              <a:gd name="connsiteY927" fmla="*/ 2413205 h 3743862"/>
              <a:gd name="connsiteX928" fmla="*/ 2768403 w 4683617"/>
              <a:gd name="connsiteY928" fmla="*/ 2341278 h 3743862"/>
              <a:gd name="connsiteX929" fmla="*/ 2838381 w 4683617"/>
              <a:gd name="connsiteY929" fmla="*/ 2269351 h 3743862"/>
              <a:gd name="connsiteX930" fmla="*/ 2631246 w 4683617"/>
              <a:gd name="connsiteY930" fmla="*/ 2269351 h 3743862"/>
              <a:gd name="connsiteX931" fmla="*/ 2701224 w 4683617"/>
              <a:gd name="connsiteY931" fmla="*/ 2341278 h 3743862"/>
              <a:gd name="connsiteX932" fmla="*/ 2631246 w 4683617"/>
              <a:gd name="connsiteY932" fmla="*/ 2413205 h 3743862"/>
              <a:gd name="connsiteX933" fmla="*/ 2561268 w 4683617"/>
              <a:gd name="connsiteY933" fmla="*/ 2341278 h 3743862"/>
              <a:gd name="connsiteX934" fmla="*/ 2631246 w 4683617"/>
              <a:gd name="connsiteY934" fmla="*/ 2269351 h 3743862"/>
              <a:gd name="connsiteX935" fmla="*/ 2441838 w 4683617"/>
              <a:gd name="connsiteY935" fmla="*/ 2269351 h 3743862"/>
              <a:gd name="connsiteX936" fmla="*/ 2511816 w 4683617"/>
              <a:gd name="connsiteY936" fmla="*/ 2341278 h 3743862"/>
              <a:gd name="connsiteX937" fmla="*/ 2441838 w 4683617"/>
              <a:gd name="connsiteY937" fmla="*/ 2413205 h 3743862"/>
              <a:gd name="connsiteX938" fmla="*/ 2371859 w 4683617"/>
              <a:gd name="connsiteY938" fmla="*/ 2341278 h 3743862"/>
              <a:gd name="connsiteX939" fmla="*/ 2441838 w 4683617"/>
              <a:gd name="connsiteY939" fmla="*/ 2269351 h 3743862"/>
              <a:gd name="connsiteX940" fmla="*/ 4612378 w 4683617"/>
              <a:gd name="connsiteY940" fmla="*/ 2263042 h 3743862"/>
              <a:gd name="connsiteX941" fmla="*/ 4682356 w 4683617"/>
              <a:gd name="connsiteY941" fmla="*/ 2334968 h 3743862"/>
              <a:gd name="connsiteX942" fmla="*/ 4612378 w 4683617"/>
              <a:gd name="connsiteY942" fmla="*/ 2406896 h 3743862"/>
              <a:gd name="connsiteX943" fmla="*/ 4542399 w 4683617"/>
              <a:gd name="connsiteY943" fmla="*/ 2334968 h 3743862"/>
              <a:gd name="connsiteX944" fmla="*/ 4612378 w 4683617"/>
              <a:gd name="connsiteY944" fmla="*/ 2263042 h 3743862"/>
              <a:gd name="connsiteX945" fmla="*/ 4422036 w 4683617"/>
              <a:gd name="connsiteY945" fmla="*/ 2263042 h 3743862"/>
              <a:gd name="connsiteX946" fmla="*/ 4492015 w 4683617"/>
              <a:gd name="connsiteY946" fmla="*/ 2334968 h 3743862"/>
              <a:gd name="connsiteX947" fmla="*/ 4422036 w 4683617"/>
              <a:gd name="connsiteY947" fmla="*/ 2406896 h 3743862"/>
              <a:gd name="connsiteX948" fmla="*/ 4352058 w 4683617"/>
              <a:gd name="connsiteY948" fmla="*/ 2334968 h 3743862"/>
              <a:gd name="connsiteX949" fmla="*/ 4422036 w 4683617"/>
              <a:gd name="connsiteY949" fmla="*/ 2263042 h 3743862"/>
              <a:gd name="connsiteX950" fmla="*/ 4214901 w 4683617"/>
              <a:gd name="connsiteY950" fmla="*/ 2263042 h 3743862"/>
              <a:gd name="connsiteX951" fmla="*/ 4284879 w 4683617"/>
              <a:gd name="connsiteY951" fmla="*/ 2334968 h 3743862"/>
              <a:gd name="connsiteX952" fmla="*/ 4214901 w 4683617"/>
              <a:gd name="connsiteY952" fmla="*/ 2406896 h 3743862"/>
              <a:gd name="connsiteX953" fmla="*/ 4144923 w 4683617"/>
              <a:gd name="connsiteY953" fmla="*/ 2334968 h 3743862"/>
              <a:gd name="connsiteX954" fmla="*/ 4214901 w 4683617"/>
              <a:gd name="connsiteY954" fmla="*/ 2263042 h 3743862"/>
              <a:gd name="connsiteX955" fmla="*/ 4025493 w 4683617"/>
              <a:gd name="connsiteY955" fmla="*/ 2263042 h 3743862"/>
              <a:gd name="connsiteX956" fmla="*/ 4095471 w 4683617"/>
              <a:gd name="connsiteY956" fmla="*/ 2334968 h 3743862"/>
              <a:gd name="connsiteX957" fmla="*/ 4025493 w 4683617"/>
              <a:gd name="connsiteY957" fmla="*/ 2406896 h 3743862"/>
              <a:gd name="connsiteX958" fmla="*/ 3955514 w 4683617"/>
              <a:gd name="connsiteY958" fmla="*/ 2334968 h 3743862"/>
              <a:gd name="connsiteX959" fmla="*/ 4025493 w 4683617"/>
              <a:gd name="connsiteY959" fmla="*/ 2263042 h 3743862"/>
              <a:gd name="connsiteX960" fmla="*/ 1453108 w 4683617"/>
              <a:gd name="connsiteY960" fmla="*/ 2092065 h 3743862"/>
              <a:gd name="connsiteX961" fmla="*/ 1523086 w 4683617"/>
              <a:gd name="connsiteY961" fmla="*/ 2163992 h 3743862"/>
              <a:gd name="connsiteX962" fmla="*/ 1453108 w 4683617"/>
              <a:gd name="connsiteY962" fmla="*/ 2235919 h 3743862"/>
              <a:gd name="connsiteX963" fmla="*/ 1383129 w 4683617"/>
              <a:gd name="connsiteY963" fmla="*/ 2163992 h 3743862"/>
              <a:gd name="connsiteX964" fmla="*/ 1453108 w 4683617"/>
              <a:gd name="connsiteY964" fmla="*/ 2092065 h 3743862"/>
              <a:gd name="connsiteX965" fmla="*/ 1262767 w 4683617"/>
              <a:gd name="connsiteY965" fmla="*/ 2092065 h 3743862"/>
              <a:gd name="connsiteX966" fmla="*/ 1332746 w 4683617"/>
              <a:gd name="connsiteY966" fmla="*/ 2163992 h 3743862"/>
              <a:gd name="connsiteX967" fmla="*/ 1262767 w 4683617"/>
              <a:gd name="connsiteY967" fmla="*/ 2235919 h 3743862"/>
              <a:gd name="connsiteX968" fmla="*/ 1192789 w 4683617"/>
              <a:gd name="connsiteY968" fmla="*/ 2163992 h 3743862"/>
              <a:gd name="connsiteX969" fmla="*/ 1262767 w 4683617"/>
              <a:gd name="connsiteY969" fmla="*/ 2092065 h 3743862"/>
              <a:gd name="connsiteX970" fmla="*/ 1055631 w 4683617"/>
              <a:gd name="connsiteY970" fmla="*/ 2092065 h 3743862"/>
              <a:gd name="connsiteX971" fmla="*/ 1125610 w 4683617"/>
              <a:gd name="connsiteY971" fmla="*/ 2163992 h 3743862"/>
              <a:gd name="connsiteX972" fmla="*/ 1055631 w 4683617"/>
              <a:gd name="connsiteY972" fmla="*/ 2235919 h 3743862"/>
              <a:gd name="connsiteX973" fmla="*/ 985654 w 4683617"/>
              <a:gd name="connsiteY973" fmla="*/ 2163992 h 3743862"/>
              <a:gd name="connsiteX974" fmla="*/ 1055631 w 4683617"/>
              <a:gd name="connsiteY974" fmla="*/ 2092065 h 3743862"/>
              <a:gd name="connsiteX975" fmla="*/ 866223 w 4683617"/>
              <a:gd name="connsiteY975" fmla="*/ 2092065 h 3743862"/>
              <a:gd name="connsiteX976" fmla="*/ 936201 w 4683617"/>
              <a:gd name="connsiteY976" fmla="*/ 2163992 h 3743862"/>
              <a:gd name="connsiteX977" fmla="*/ 866223 w 4683617"/>
              <a:gd name="connsiteY977" fmla="*/ 2235919 h 3743862"/>
              <a:gd name="connsiteX978" fmla="*/ 796245 w 4683617"/>
              <a:gd name="connsiteY978" fmla="*/ 2163992 h 3743862"/>
              <a:gd name="connsiteX979" fmla="*/ 866223 w 4683617"/>
              <a:gd name="connsiteY979" fmla="*/ 2092065 h 3743862"/>
              <a:gd name="connsiteX980" fmla="*/ 656863 w 4683617"/>
              <a:gd name="connsiteY980" fmla="*/ 2090803 h 3743862"/>
              <a:gd name="connsiteX981" fmla="*/ 726841 w 4683617"/>
              <a:gd name="connsiteY981" fmla="*/ 2162729 h 3743862"/>
              <a:gd name="connsiteX982" fmla="*/ 656863 w 4683617"/>
              <a:gd name="connsiteY982" fmla="*/ 2234657 h 3743862"/>
              <a:gd name="connsiteX983" fmla="*/ 586885 w 4683617"/>
              <a:gd name="connsiteY983" fmla="*/ 2162729 h 3743862"/>
              <a:gd name="connsiteX984" fmla="*/ 656863 w 4683617"/>
              <a:gd name="connsiteY984" fmla="*/ 2090803 h 3743862"/>
              <a:gd name="connsiteX985" fmla="*/ 466522 w 4683617"/>
              <a:gd name="connsiteY985" fmla="*/ 2090803 h 3743862"/>
              <a:gd name="connsiteX986" fmla="*/ 536501 w 4683617"/>
              <a:gd name="connsiteY986" fmla="*/ 2162729 h 3743862"/>
              <a:gd name="connsiteX987" fmla="*/ 466522 w 4683617"/>
              <a:gd name="connsiteY987" fmla="*/ 2234657 h 3743862"/>
              <a:gd name="connsiteX988" fmla="*/ 396544 w 4683617"/>
              <a:gd name="connsiteY988" fmla="*/ 2162729 h 3743862"/>
              <a:gd name="connsiteX989" fmla="*/ 466522 w 4683617"/>
              <a:gd name="connsiteY989" fmla="*/ 2090803 h 3743862"/>
              <a:gd name="connsiteX990" fmla="*/ 259387 w 4683617"/>
              <a:gd name="connsiteY990" fmla="*/ 2090803 h 3743862"/>
              <a:gd name="connsiteX991" fmla="*/ 329365 w 4683617"/>
              <a:gd name="connsiteY991" fmla="*/ 2162729 h 3743862"/>
              <a:gd name="connsiteX992" fmla="*/ 259387 w 4683617"/>
              <a:gd name="connsiteY992" fmla="*/ 2234657 h 3743862"/>
              <a:gd name="connsiteX993" fmla="*/ 189409 w 4683617"/>
              <a:gd name="connsiteY993" fmla="*/ 2162729 h 3743862"/>
              <a:gd name="connsiteX994" fmla="*/ 259387 w 4683617"/>
              <a:gd name="connsiteY994" fmla="*/ 2090803 h 3743862"/>
              <a:gd name="connsiteX995" fmla="*/ 69979 w 4683617"/>
              <a:gd name="connsiteY995" fmla="*/ 2090803 h 3743862"/>
              <a:gd name="connsiteX996" fmla="*/ 139957 w 4683617"/>
              <a:gd name="connsiteY996" fmla="*/ 2162729 h 3743862"/>
              <a:gd name="connsiteX997" fmla="*/ 69979 w 4683617"/>
              <a:gd name="connsiteY997" fmla="*/ 2234657 h 3743862"/>
              <a:gd name="connsiteX998" fmla="*/ 0 w 4683617"/>
              <a:gd name="connsiteY998" fmla="*/ 2162729 h 3743862"/>
              <a:gd name="connsiteX999" fmla="*/ 69979 w 4683617"/>
              <a:gd name="connsiteY999" fmla="*/ 2090803 h 3743862"/>
              <a:gd name="connsiteX1000" fmla="*/ 2240519 w 4683617"/>
              <a:gd name="connsiteY1000" fmla="*/ 2084493 h 3743862"/>
              <a:gd name="connsiteX1001" fmla="*/ 2310497 w 4683617"/>
              <a:gd name="connsiteY1001" fmla="*/ 2156420 h 3743862"/>
              <a:gd name="connsiteX1002" fmla="*/ 2240519 w 4683617"/>
              <a:gd name="connsiteY1002" fmla="*/ 2228347 h 3743862"/>
              <a:gd name="connsiteX1003" fmla="*/ 2170540 w 4683617"/>
              <a:gd name="connsiteY1003" fmla="*/ 2156420 h 3743862"/>
              <a:gd name="connsiteX1004" fmla="*/ 2240519 w 4683617"/>
              <a:gd name="connsiteY1004" fmla="*/ 2084493 h 3743862"/>
              <a:gd name="connsiteX1005" fmla="*/ 2050178 w 4683617"/>
              <a:gd name="connsiteY1005" fmla="*/ 2084493 h 3743862"/>
              <a:gd name="connsiteX1006" fmla="*/ 2120156 w 4683617"/>
              <a:gd name="connsiteY1006" fmla="*/ 2156420 h 3743862"/>
              <a:gd name="connsiteX1007" fmla="*/ 2050178 w 4683617"/>
              <a:gd name="connsiteY1007" fmla="*/ 2228347 h 3743862"/>
              <a:gd name="connsiteX1008" fmla="*/ 1980200 w 4683617"/>
              <a:gd name="connsiteY1008" fmla="*/ 2156420 h 3743862"/>
              <a:gd name="connsiteX1009" fmla="*/ 2050178 w 4683617"/>
              <a:gd name="connsiteY1009" fmla="*/ 2084493 h 3743862"/>
              <a:gd name="connsiteX1010" fmla="*/ 1843042 w 4683617"/>
              <a:gd name="connsiteY1010" fmla="*/ 2084493 h 3743862"/>
              <a:gd name="connsiteX1011" fmla="*/ 1913021 w 4683617"/>
              <a:gd name="connsiteY1011" fmla="*/ 2156420 h 3743862"/>
              <a:gd name="connsiteX1012" fmla="*/ 1843042 w 4683617"/>
              <a:gd name="connsiteY1012" fmla="*/ 2228347 h 3743862"/>
              <a:gd name="connsiteX1013" fmla="*/ 1773064 w 4683617"/>
              <a:gd name="connsiteY1013" fmla="*/ 2156420 h 3743862"/>
              <a:gd name="connsiteX1014" fmla="*/ 1843042 w 4683617"/>
              <a:gd name="connsiteY1014" fmla="*/ 2084493 h 3743862"/>
              <a:gd name="connsiteX1015" fmla="*/ 1653634 w 4683617"/>
              <a:gd name="connsiteY1015" fmla="*/ 2084493 h 3743862"/>
              <a:gd name="connsiteX1016" fmla="*/ 1723612 w 4683617"/>
              <a:gd name="connsiteY1016" fmla="*/ 2156420 h 3743862"/>
              <a:gd name="connsiteX1017" fmla="*/ 1653634 w 4683617"/>
              <a:gd name="connsiteY1017" fmla="*/ 2228347 h 3743862"/>
              <a:gd name="connsiteX1018" fmla="*/ 1583655 w 4683617"/>
              <a:gd name="connsiteY1018" fmla="*/ 2156420 h 3743862"/>
              <a:gd name="connsiteX1019" fmla="*/ 1653634 w 4683617"/>
              <a:gd name="connsiteY1019" fmla="*/ 2084493 h 3743862"/>
              <a:gd name="connsiteX1020" fmla="*/ 3824967 w 4683617"/>
              <a:gd name="connsiteY1020" fmla="*/ 2081332 h 3743862"/>
              <a:gd name="connsiteX1021" fmla="*/ 3894945 w 4683617"/>
              <a:gd name="connsiteY1021" fmla="*/ 2153259 h 3743862"/>
              <a:gd name="connsiteX1022" fmla="*/ 3824967 w 4683617"/>
              <a:gd name="connsiteY1022" fmla="*/ 2225186 h 3743862"/>
              <a:gd name="connsiteX1023" fmla="*/ 3754988 w 4683617"/>
              <a:gd name="connsiteY1023" fmla="*/ 2153259 h 3743862"/>
              <a:gd name="connsiteX1024" fmla="*/ 3824967 w 4683617"/>
              <a:gd name="connsiteY1024" fmla="*/ 2081332 h 3743862"/>
              <a:gd name="connsiteX1025" fmla="*/ 3634626 w 4683617"/>
              <a:gd name="connsiteY1025" fmla="*/ 2081332 h 3743862"/>
              <a:gd name="connsiteX1026" fmla="*/ 3704604 w 4683617"/>
              <a:gd name="connsiteY1026" fmla="*/ 2153259 h 3743862"/>
              <a:gd name="connsiteX1027" fmla="*/ 3634626 w 4683617"/>
              <a:gd name="connsiteY1027" fmla="*/ 2225186 h 3743862"/>
              <a:gd name="connsiteX1028" fmla="*/ 3564648 w 4683617"/>
              <a:gd name="connsiteY1028" fmla="*/ 2153259 h 3743862"/>
              <a:gd name="connsiteX1029" fmla="*/ 3634626 w 4683617"/>
              <a:gd name="connsiteY1029" fmla="*/ 2081332 h 3743862"/>
              <a:gd name="connsiteX1030" fmla="*/ 3427490 w 4683617"/>
              <a:gd name="connsiteY1030" fmla="*/ 2081332 h 3743862"/>
              <a:gd name="connsiteX1031" fmla="*/ 3497469 w 4683617"/>
              <a:gd name="connsiteY1031" fmla="*/ 2153259 h 3743862"/>
              <a:gd name="connsiteX1032" fmla="*/ 3427490 w 4683617"/>
              <a:gd name="connsiteY1032" fmla="*/ 2225186 h 3743862"/>
              <a:gd name="connsiteX1033" fmla="*/ 3357512 w 4683617"/>
              <a:gd name="connsiteY1033" fmla="*/ 2153259 h 3743862"/>
              <a:gd name="connsiteX1034" fmla="*/ 3427490 w 4683617"/>
              <a:gd name="connsiteY1034" fmla="*/ 2081332 h 3743862"/>
              <a:gd name="connsiteX1035" fmla="*/ 3238082 w 4683617"/>
              <a:gd name="connsiteY1035" fmla="*/ 2081332 h 3743862"/>
              <a:gd name="connsiteX1036" fmla="*/ 3308060 w 4683617"/>
              <a:gd name="connsiteY1036" fmla="*/ 2153259 h 3743862"/>
              <a:gd name="connsiteX1037" fmla="*/ 3238082 w 4683617"/>
              <a:gd name="connsiteY1037" fmla="*/ 2225186 h 3743862"/>
              <a:gd name="connsiteX1038" fmla="*/ 3168104 w 4683617"/>
              <a:gd name="connsiteY1038" fmla="*/ 2153259 h 3743862"/>
              <a:gd name="connsiteX1039" fmla="*/ 3238082 w 4683617"/>
              <a:gd name="connsiteY1039" fmla="*/ 2081332 h 3743862"/>
              <a:gd name="connsiteX1040" fmla="*/ 3028722 w 4683617"/>
              <a:gd name="connsiteY1040" fmla="*/ 2080070 h 3743862"/>
              <a:gd name="connsiteX1041" fmla="*/ 3098700 w 4683617"/>
              <a:gd name="connsiteY1041" fmla="*/ 2151996 h 3743862"/>
              <a:gd name="connsiteX1042" fmla="*/ 3028722 w 4683617"/>
              <a:gd name="connsiteY1042" fmla="*/ 2223924 h 3743862"/>
              <a:gd name="connsiteX1043" fmla="*/ 2958744 w 4683617"/>
              <a:gd name="connsiteY1043" fmla="*/ 2151996 h 3743862"/>
              <a:gd name="connsiteX1044" fmla="*/ 3028722 w 4683617"/>
              <a:gd name="connsiteY1044" fmla="*/ 2080070 h 3743862"/>
              <a:gd name="connsiteX1045" fmla="*/ 2838381 w 4683617"/>
              <a:gd name="connsiteY1045" fmla="*/ 2080070 h 3743862"/>
              <a:gd name="connsiteX1046" fmla="*/ 2908360 w 4683617"/>
              <a:gd name="connsiteY1046" fmla="*/ 2151996 h 3743862"/>
              <a:gd name="connsiteX1047" fmla="*/ 2838381 w 4683617"/>
              <a:gd name="connsiteY1047" fmla="*/ 2223924 h 3743862"/>
              <a:gd name="connsiteX1048" fmla="*/ 2768403 w 4683617"/>
              <a:gd name="connsiteY1048" fmla="*/ 2151996 h 3743862"/>
              <a:gd name="connsiteX1049" fmla="*/ 2838381 w 4683617"/>
              <a:gd name="connsiteY1049" fmla="*/ 2080070 h 3743862"/>
              <a:gd name="connsiteX1050" fmla="*/ 2631246 w 4683617"/>
              <a:gd name="connsiteY1050" fmla="*/ 2080070 h 3743862"/>
              <a:gd name="connsiteX1051" fmla="*/ 2701224 w 4683617"/>
              <a:gd name="connsiteY1051" fmla="*/ 2151996 h 3743862"/>
              <a:gd name="connsiteX1052" fmla="*/ 2631246 w 4683617"/>
              <a:gd name="connsiteY1052" fmla="*/ 2223924 h 3743862"/>
              <a:gd name="connsiteX1053" fmla="*/ 2561268 w 4683617"/>
              <a:gd name="connsiteY1053" fmla="*/ 2151996 h 3743862"/>
              <a:gd name="connsiteX1054" fmla="*/ 2631246 w 4683617"/>
              <a:gd name="connsiteY1054" fmla="*/ 2080070 h 3743862"/>
              <a:gd name="connsiteX1055" fmla="*/ 2441838 w 4683617"/>
              <a:gd name="connsiteY1055" fmla="*/ 2080070 h 3743862"/>
              <a:gd name="connsiteX1056" fmla="*/ 2511816 w 4683617"/>
              <a:gd name="connsiteY1056" fmla="*/ 2151996 h 3743862"/>
              <a:gd name="connsiteX1057" fmla="*/ 2441838 w 4683617"/>
              <a:gd name="connsiteY1057" fmla="*/ 2223924 h 3743862"/>
              <a:gd name="connsiteX1058" fmla="*/ 2371859 w 4683617"/>
              <a:gd name="connsiteY1058" fmla="*/ 2151996 h 3743862"/>
              <a:gd name="connsiteX1059" fmla="*/ 2441838 w 4683617"/>
              <a:gd name="connsiteY1059" fmla="*/ 2080070 h 3743862"/>
              <a:gd name="connsiteX1060" fmla="*/ 4612378 w 4683617"/>
              <a:gd name="connsiteY1060" fmla="*/ 2073760 h 3743862"/>
              <a:gd name="connsiteX1061" fmla="*/ 4682356 w 4683617"/>
              <a:gd name="connsiteY1061" fmla="*/ 2145687 h 3743862"/>
              <a:gd name="connsiteX1062" fmla="*/ 4612378 w 4683617"/>
              <a:gd name="connsiteY1062" fmla="*/ 2217614 h 3743862"/>
              <a:gd name="connsiteX1063" fmla="*/ 4542399 w 4683617"/>
              <a:gd name="connsiteY1063" fmla="*/ 2145687 h 3743862"/>
              <a:gd name="connsiteX1064" fmla="*/ 4612378 w 4683617"/>
              <a:gd name="connsiteY1064" fmla="*/ 2073760 h 3743862"/>
              <a:gd name="connsiteX1065" fmla="*/ 4422036 w 4683617"/>
              <a:gd name="connsiteY1065" fmla="*/ 2073760 h 3743862"/>
              <a:gd name="connsiteX1066" fmla="*/ 4492015 w 4683617"/>
              <a:gd name="connsiteY1066" fmla="*/ 2145687 h 3743862"/>
              <a:gd name="connsiteX1067" fmla="*/ 4422036 w 4683617"/>
              <a:gd name="connsiteY1067" fmla="*/ 2217614 h 3743862"/>
              <a:gd name="connsiteX1068" fmla="*/ 4352058 w 4683617"/>
              <a:gd name="connsiteY1068" fmla="*/ 2145687 h 3743862"/>
              <a:gd name="connsiteX1069" fmla="*/ 4422036 w 4683617"/>
              <a:gd name="connsiteY1069" fmla="*/ 2073760 h 3743862"/>
              <a:gd name="connsiteX1070" fmla="*/ 4214901 w 4683617"/>
              <a:gd name="connsiteY1070" fmla="*/ 2073760 h 3743862"/>
              <a:gd name="connsiteX1071" fmla="*/ 4284879 w 4683617"/>
              <a:gd name="connsiteY1071" fmla="*/ 2145687 h 3743862"/>
              <a:gd name="connsiteX1072" fmla="*/ 4214901 w 4683617"/>
              <a:gd name="connsiteY1072" fmla="*/ 2217614 h 3743862"/>
              <a:gd name="connsiteX1073" fmla="*/ 4144923 w 4683617"/>
              <a:gd name="connsiteY1073" fmla="*/ 2145687 h 3743862"/>
              <a:gd name="connsiteX1074" fmla="*/ 4214901 w 4683617"/>
              <a:gd name="connsiteY1074" fmla="*/ 2073760 h 3743862"/>
              <a:gd name="connsiteX1075" fmla="*/ 4025493 w 4683617"/>
              <a:gd name="connsiteY1075" fmla="*/ 2073760 h 3743862"/>
              <a:gd name="connsiteX1076" fmla="*/ 4095471 w 4683617"/>
              <a:gd name="connsiteY1076" fmla="*/ 2145687 h 3743862"/>
              <a:gd name="connsiteX1077" fmla="*/ 4025493 w 4683617"/>
              <a:gd name="connsiteY1077" fmla="*/ 2217614 h 3743862"/>
              <a:gd name="connsiteX1078" fmla="*/ 3955514 w 4683617"/>
              <a:gd name="connsiteY1078" fmla="*/ 2145687 h 3743862"/>
              <a:gd name="connsiteX1079" fmla="*/ 4025493 w 4683617"/>
              <a:gd name="connsiteY1079" fmla="*/ 2073760 h 3743862"/>
              <a:gd name="connsiteX1080" fmla="*/ 1453108 w 4683617"/>
              <a:gd name="connsiteY1080" fmla="*/ 1896474 h 3743862"/>
              <a:gd name="connsiteX1081" fmla="*/ 1523086 w 4683617"/>
              <a:gd name="connsiteY1081" fmla="*/ 1968401 h 3743862"/>
              <a:gd name="connsiteX1082" fmla="*/ 1453108 w 4683617"/>
              <a:gd name="connsiteY1082" fmla="*/ 2040328 h 3743862"/>
              <a:gd name="connsiteX1083" fmla="*/ 1383129 w 4683617"/>
              <a:gd name="connsiteY1083" fmla="*/ 1968401 h 3743862"/>
              <a:gd name="connsiteX1084" fmla="*/ 1453108 w 4683617"/>
              <a:gd name="connsiteY1084" fmla="*/ 1896474 h 3743862"/>
              <a:gd name="connsiteX1085" fmla="*/ 1262767 w 4683617"/>
              <a:gd name="connsiteY1085" fmla="*/ 1896474 h 3743862"/>
              <a:gd name="connsiteX1086" fmla="*/ 1332746 w 4683617"/>
              <a:gd name="connsiteY1086" fmla="*/ 1968401 h 3743862"/>
              <a:gd name="connsiteX1087" fmla="*/ 1262767 w 4683617"/>
              <a:gd name="connsiteY1087" fmla="*/ 2040328 h 3743862"/>
              <a:gd name="connsiteX1088" fmla="*/ 1192789 w 4683617"/>
              <a:gd name="connsiteY1088" fmla="*/ 1968401 h 3743862"/>
              <a:gd name="connsiteX1089" fmla="*/ 1262767 w 4683617"/>
              <a:gd name="connsiteY1089" fmla="*/ 1896474 h 3743862"/>
              <a:gd name="connsiteX1090" fmla="*/ 1055631 w 4683617"/>
              <a:gd name="connsiteY1090" fmla="*/ 1896474 h 3743862"/>
              <a:gd name="connsiteX1091" fmla="*/ 1125610 w 4683617"/>
              <a:gd name="connsiteY1091" fmla="*/ 1968401 h 3743862"/>
              <a:gd name="connsiteX1092" fmla="*/ 1055631 w 4683617"/>
              <a:gd name="connsiteY1092" fmla="*/ 2040328 h 3743862"/>
              <a:gd name="connsiteX1093" fmla="*/ 985654 w 4683617"/>
              <a:gd name="connsiteY1093" fmla="*/ 1968401 h 3743862"/>
              <a:gd name="connsiteX1094" fmla="*/ 1055631 w 4683617"/>
              <a:gd name="connsiteY1094" fmla="*/ 1896474 h 3743862"/>
              <a:gd name="connsiteX1095" fmla="*/ 866223 w 4683617"/>
              <a:gd name="connsiteY1095" fmla="*/ 1896474 h 3743862"/>
              <a:gd name="connsiteX1096" fmla="*/ 936201 w 4683617"/>
              <a:gd name="connsiteY1096" fmla="*/ 1968401 h 3743862"/>
              <a:gd name="connsiteX1097" fmla="*/ 866223 w 4683617"/>
              <a:gd name="connsiteY1097" fmla="*/ 2040328 h 3743862"/>
              <a:gd name="connsiteX1098" fmla="*/ 796245 w 4683617"/>
              <a:gd name="connsiteY1098" fmla="*/ 1968401 h 3743862"/>
              <a:gd name="connsiteX1099" fmla="*/ 866223 w 4683617"/>
              <a:gd name="connsiteY1099" fmla="*/ 1896474 h 3743862"/>
              <a:gd name="connsiteX1100" fmla="*/ 656863 w 4683617"/>
              <a:gd name="connsiteY1100" fmla="*/ 1895212 h 3743862"/>
              <a:gd name="connsiteX1101" fmla="*/ 726841 w 4683617"/>
              <a:gd name="connsiteY1101" fmla="*/ 1967139 h 3743862"/>
              <a:gd name="connsiteX1102" fmla="*/ 656863 w 4683617"/>
              <a:gd name="connsiteY1102" fmla="*/ 2039066 h 3743862"/>
              <a:gd name="connsiteX1103" fmla="*/ 586885 w 4683617"/>
              <a:gd name="connsiteY1103" fmla="*/ 1967139 h 3743862"/>
              <a:gd name="connsiteX1104" fmla="*/ 656863 w 4683617"/>
              <a:gd name="connsiteY1104" fmla="*/ 1895212 h 3743862"/>
              <a:gd name="connsiteX1105" fmla="*/ 466522 w 4683617"/>
              <a:gd name="connsiteY1105" fmla="*/ 1895212 h 3743862"/>
              <a:gd name="connsiteX1106" fmla="*/ 536501 w 4683617"/>
              <a:gd name="connsiteY1106" fmla="*/ 1967139 h 3743862"/>
              <a:gd name="connsiteX1107" fmla="*/ 466522 w 4683617"/>
              <a:gd name="connsiteY1107" fmla="*/ 2039066 h 3743862"/>
              <a:gd name="connsiteX1108" fmla="*/ 396544 w 4683617"/>
              <a:gd name="connsiteY1108" fmla="*/ 1967139 h 3743862"/>
              <a:gd name="connsiteX1109" fmla="*/ 466522 w 4683617"/>
              <a:gd name="connsiteY1109" fmla="*/ 1895212 h 3743862"/>
              <a:gd name="connsiteX1110" fmla="*/ 259387 w 4683617"/>
              <a:gd name="connsiteY1110" fmla="*/ 1895212 h 3743862"/>
              <a:gd name="connsiteX1111" fmla="*/ 329365 w 4683617"/>
              <a:gd name="connsiteY1111" fmla="*/ 1967139 h 3743862"/>
              <a:gd name="connsiteX1112" fmla="*/ 259387 w 4683617"/>
              <a:gd name="connsiteY1112" fmla="*/ 2039066 h 3743862"/>
              <a:gd name="connsiteX1113" fmla="*/ 189409 w 4683617"/>
              <a:gd name="connsiteY1113" fmla="*/ 1967139 h 3743862"/>
              <a:gd name="connsiteX1114" fmla="*/ 259387 w 4683617"/>
              <a:gd name="connsiteY1114" fmla="*/ 1895212 h 3743862"/>
              <a:gd name="connsiteX1115" fmla="*/ 69979 w 4683617"/>
              <a:gd name="connsiteY1115" fmla="*/ 1895212 h 3743862"/>
              <a:gd name="connsiteX1116" fmla="*/ 139957 w 4683617"/>
              <a:gd name="connsiteY1116" fmla="*/ 1967139 h 3743862"/>
              <a:gd name="connsiteX1117" fmla="*/ 69979 w 4683617"/>
              <a:gd name="connsiteY1117" fmla="*/ 2039066 h 3743862"/>
              <a:gd name="connsiteX1118" fmla="*/ 0 w 4683617"/>
              <a:gd name="connsiteY1118" fmla="*/ 1967139 h 3743862"/>
              <a:gd name="connsiteX1119" fmla="*/ 69979 w 4683617"/>
              <a:gd name="connsiteY1119" fmla="*/ 1895212 h 3743862"/>
              <a:gd name="connsiteX1120" fmla="*/ 2240519 w 4683617"/>
              <a:gd name="connsiteY1120" fmla="*/ 1888902 h 3743862"/>
              <a:gd name="connsiteX1121" fmla="*/ 2310497 w 4683617"/>
              <a:gd name="connsiteY1121" fmla="*/ 1960829 h 3743862"/>
              <a:gd name="connsiteX1122" fmla="*/ 2240519 w 4683617"/>
              <a:gd name="connsiteY1122" fmla="*/ 2032756 h 3743862"/>
              <a:gd name="connsiteX1123" fmla="*/ 2170540 w 4683617"/>
              <a:gd name="connsiteY1123" fmla="*/ 1960829 h 3743862"/>
              <a:gd name="connsiteX1124" fmla="*/ 2240519 w 4683617"/>
              <a:gd name="connsiteY1124" fmla="*/ 1888902 h 3743862"/>
              <a:gd name="connsiteX1125" fmla="*/ 2050178 w 4683617"/>
              <a:gd name="connsiteY1125" fmla="*/ 1888902 h 3743862"/>
              <a:gd name="connsiteX1126" fmla="*/ 2120156 w 4683617"/>
              <a:gd name="connsiteY1126" fmla="*/ 1960829 h 3743862"/>
              <a:gd name="connsiteX1127" fmla="*/ 2050178 w 4683617"/>
              <a:gd name="connsiteY1127" fmla="*/ 2032756 h 3743862"/>
              <a:gd name="connsiteX1128" fmla="*/ 1980200 w 4683617"/>
              <a:gd name="connsiteY1128" fmla="*/ 1960829 h 3743862"/>
              <a:gd name="connsiteX1129" fmla="*/ 2050178 w 4683617"/>
              <a:gd name="connsiteY1129" fmla="*/ 1888902 h 3743862"/>
              <a:gd name="connsiteX1130" fmla="*/ 1843042 w 4683617"/>
              <a:gd name="connsiteY1130" fmla="*/ 1888902 h 3743862"/>
              <a:gd name="connsiteX1131" fmla="*/ 1913021 w 4683617"/>
              <a:gd name="connsiteY1131" fmla="*/ 1960829 h 3743862"/>
              <a:gd name="connsiteX1132" fmla="*/ 1843042 w 4683617"/>
              <a:gd name="connsiteY1132" fmla="*/ 2032756 h 3743862"/>
              <a:gd name="connsiteX1133" fmla="*/ 1773064 w 4683617"/>
              <a:gd name="connsiteY1133" fmla="*/ 1960829 h 3743862"/>
              <a:gd name="connsiteX1134" fmla="*/ 1843042 w 4683617"/>
              <a:gd name="connsiteY1134" fmla="*/ 1888902 h 3743862"/>
              <a:gd name="connsiteX1135" fmla="*/ 1653634 w 4683617"/>
              <a:gd name="connsiteY1135" fmla="*/ 1888902 h 3743862"/>
              <a:gd name="connsiteX1136" fmla="*/ 1723612 w 4683617"/>
              <a:gd name="connsiteY1136" fmla="*/ 1960829 h 3743862"/>
              <a:gd name="connsiteX1137" fmla="*/ 1653634 w 4683617"/>
              <a:gd name="connsiteY1137" fmla="*/ 2032756 h 3743862"/>
              <a:gd name="connsiteX1138" fmla="*/ 1583655 w 4683617"/>
              <a:gd name="connsiteY1138" fmla="*/ 1960829 h 3743862"/>
              <a:gd name="connsiteX1139" fmla="*/ 1653634 w 4683617"/>
              <a:gd name="connsiteY1139" fmla="*/ 1888902 h 3743862"/>
              <a:gd name="connsiteX1140" fmla="*/ 3824967 w 4683617"/>
              <a:gd name="connsiteY1140" fmla="*/ 1885741 h 3743862"/>
              <a:gd name="connsiteX1141" fmla="*/ 3894945 w 4683617"/>
              <a:gd name="connsiteY1141" fmla="*/ 1957668 h 3743862"/>
              <a:gd name="connsiteX1142" fmla="*/ 3824967 w 4683617"/>
              <a:gd name="connsiteY1142" fmla="*/ 2029595 h 3743862"/>
              <a:gd name="connsiteX1143" fmla="*/ 3754988 w 4683617"/>
              <a:gd name="connsiteY1143" fmla="*/ 1957668 h 3743862"/>
              <a:gd name="connsiteX1144" fmla="*/ 3824967 w 4683617"/>
              <a:gd name="connsiteY1144" fmla="*/ 1885741 h 3743862"/>
              <a:gd name="connsiteX1145" fmla="*/ 3634626 w 4683617"/>
              <a:gd name="connsiteY1145" fmla="*/ 1885741 h 3743862"/>
              <a:gd name="connsiteX1146" fmla="*/ 3704604 w 4683617"/>
              <a:gd name="connsiteY1146" fmla="*/ 1957668 h 3743862"/>
              <a:gd name="connsiteX1147" fmla="*/ 3634626 w 4683617"/>
              <a:gd name="connsiteY1147" fmla="*/ 2029595 h 3743862"/>
              <a:gd name="connsiteX1148" fmla="*/ 3564648 w 4683617"/>
              <a:gd name="connsiteY1148" fmla="*/ 1957668 h 3743862"/>
              <a:gd name="connsiteX1149" fmla="*/ 3634626 w 4683617"/>
              <a:gd name="connsiteY1149" fmla="*/ 1885741 h 3743862"/>
              <a:gd name="connsiteX1150" fmla="*/ 3427490 w 4683617"/>
              <a:gd name="connsiteY1150" fmla="*/ 1885741 h 3743862"/>
              <a:gd name="connsiteX1151" fmla="*/ 3497469 w 4683617"/>
              <a:gd name="connsiteY1151" fmla="*/ 1957668 h 3743862"/>
              <a:gd name="connsiteX1152" fmla="*/ 3427490 w 4683617"/>
              <a:gd name="connsiteY1152" fmla="*/ 2029595 h 3743862"/>
              <a:gd name="connsiteX1153" fmla="*/ 3357512 w 4683617"/>
              <a:gd name="connsiteY1153" fmla="*/ 1957668 h 3743862"/>
              <a:gd name="connsiteX1154" fmla="*/ 3427490 w 4683617"/>
              <a:gd name="connsiteY1154" fmla="*/ 1885741 h 3743862"/>
              <a:gd name="connsiteX1155" fmla="*/ 3238082 w 4683617"/>
              <a:gd name="connsiteY1155" fmla="*/ 1885741 h 3743862"/>
              <a:gd name="connsiteX1156" fmla="*/ 3308060 w 4683617"/>
              <a:gd name="connsiteY1156" fmla="*/ 1957668 h 3743862"/>
              <a:gd name="connsiteX1157" fmla="*/ 3238082 w 4683617"/>
              <a:gd name="connsiteY1157" fmla="*/ 2029595 h 3743862"/>
              <a:gd name="connsiteX1158" fmla="*/ 3168104 w 4683617"/>
              <a:gd name="connsiteY1158" fmla="*/ 1957668 h 3743862"/>
              <a:gd name="connsiteX1159" fmla="*/ 3238082 w 4683617"/>
              <a:gd name="connsiteY1159" fmla="*/ 1885741 h 3743862"/>
              <a:gd name="connsiteX1160" fmla="*/ 3028722 w 4683617"/>
              <a:gd name="connsiteY1160" fmla="*/ 1884479 h 3743862"/>
              <a:gd name="connsiteX1161" fmla="*/ 3098700 w 4683617"/>
              <a:gd name="connsiteY1161" fmla="*/ 1956406 h 3743862"/>
              <a:gd name="connsiteX1162" fmla="*/ 3028722 w 4683617"/>
              <a:gd name="connsiteY1162" fmla="*/ 2028333 h 3743862"/>
              <a:gd name="connsiteX1163" fmla="*/ 2958744 w 4683617"/>
              <a:gd name="connsiteY1163" fmla="*/ 1956406 h 3743862"/>
              <a:gd name="connsiteX1164" fmla="*/ 3028722 w 4683617"/>
              <a:gd name="connsiteY1164" fmla="*/ 1884479 h 3743862"/>
              <a:gd name="connsiteX1165" fmla="*/ 2838381 w 4683617"/>
              <a:gd name="connsiteY1165" fmla="*/ 1884479 h 3743862"/>
              <a:gd name="connsiteX1166" fmla="*/ 2908360 w 4683617"/>
              <a:gd name="connsiteY1166" fmla="*/ 1956406 h 3743862"/>
              <a:gd name="connsiteX1167" fmla="*/ 2838381 w 4683617"/>
              <a:gd name="connsiteY1167" fmla="*/ 2028333 h 3743862"/>
              <a:gd name="connsiteX1168" fmla="*/ 2768403 w 4683617"/>
              <a:gd name="connsiteY1168" fmla="*/ 1956406 h 3743862"/>
              <a:gd name="connsiteX1169" fmla="*/ 2838381 w 4683617"/>
              <a:gd name="connsiteY1169" fmla="*/ 1884479 h 3743862"/>
              <a:gd name="connsiteX1170" fmla="*/ 2631246 w 4683617"/>
              <a:gd name="connsiteY1170" fmla="*/ 1884479 h 3743862"/>
              <a:gd name="connsiteX1171" fmla="*/ 2701224 w 4683617"/>
              <a:gd name="connsiteY1171" fmla="*/ 1956406 h 3743862"/>
              <a:gd name="connsiteX1172" fmla="*/ 2631246 w 4683617"/>
              <a:gd name="connsiteY1172" fmla="*/ 2028333 h 3743862"/>
              <a:gd name="connsiteX1173" fmla="*/ 2561268 w 4683617"/>
              <a:gd name="connsiteY1173" fmla="*/ 1956406 h 3743862"/>
              <a:gd name="connsiteX1174" fmla="*/ 2631246 w 4683617"/>
              <a:gd name="connsiteY1174" fmla="*/ 1884479 h 3743862"/>
              <a:gd name="connsiteX1175" fmla="*/ 2441838 w 4683617"/>
              <a:gd name="connsiteY1175" fmla="*/ 1884479 h 3743862"/>
              <a:gd name="connsiteX1176" fmla="*/ 2511816 w 4683617"/>
              <a:gd name="connsiteY1176" fmla="*/ 1956406 h 3743862"/>
              <a:gd name="connsiteX1177" fmla="*/ 2441838 w 4683617"/>
              <a:gd name="connsiteY1177" fmla="*/ 2028333 h 3743862"/>
              <a:gd name="connsiteX1178" fmla="*/ 2371859 w 4683617"/>
              <a:gd name="connsiteY1178" fmla="*/ 1956406 h 3743862"/>
              <a:gd name="connsiteX1179" fmla="*/ 2441838 w 4683617"/>
              <a:gd name="connsiteY1179" fmla="*/ 1884479 h 3743862"/>
              <a:gd name="connsiteX1180" fmla="*/ 4612378 w 4683617"/>
              <a:gd name="connsiteY1180" fmla="*/ 1878169 h 3743862"/>
              <a:gd name="connsiteX1181" fmla="*/ 4682356 w 4683617"/>
              <a:gd name="connsiteY1181" fmla="*/ 1950096 h 3743862"/>
              <a:gd name="connsiteX1182" fmla="*/ 4612378 w 4683617"/>
              <a:gd name="connsiteY1182" fmla="*/ 2022023 h 3743862"/>
              <a:gd name="connsiteX1183" fmla="*/ 4542399 w 4683617"/>
              <a:gd name="connsiteY1183" fmla="*/ 1950096 h 3743862"/>
              <a:gd name="connsiteX1184" fmla="*/ 4612378 w 4683617"/>
              <a:gd name="connsiteY1184" fmla="*/ 1878169 h 3743862"/>
              <a:gd name="connsiteX1185" fmla="*/ 4422036 w 4683617"/>
              <a:gd name="connsiteY1185" fmla="*/ 1878169 h 3743862"/>
              <a:gd name="connsiteX1186" fmla="*/ 4492015 w 4683617"/>
              <a:gd name="connsiteY1186" fmla="*/ 1950096 h 3743862"/>
              <a:gd name="connsiteX1187" fmla="*/ 4422036 w 4683617"/>
              <a:gd name="connsiteY1187" fmla="*/ 2022023 h 3743862"/>
              <a:gd name="connsiteX1188" fmla="*/ 4352058 w 4683617"/>
              <a:gd name="connsiteY1188" fmla="*/ 1950096 h 3743862"/>
              <a:gd name="connsiteX1189" fmla="*/ 4422036 w 4683617"/>
              <a:gd name="connsiteY1189" fmla="*/ 1878169 h 3743862"/>
              <a:gd name="connsiteX1190" fmla="*/ 4214901 w 4683617"/>
              <a:gd name="connsiteY1190" fmla="*/ 1878169 h 3743862"/>
              <a:gd name="connsiteX1191" fmla="*/ 4284879 w 4683617"/>
              <a:gd name="connsiteY1191" fmla="*/ 1950096 h 3743862"/>
              <a:gd name="connsiteX1192" fmla="*/ 4214901 w 4683617"/>
              <a:gd name="connsiteY1192" fmla="*/ 2022023 h 3743862"/>
              <a:gd name="connsiteX1193" fmla="*/ 4144923 w 4683617"/>
              <a:gd name="connsiteY1193" fmla="*/ 1950096 h 3743862"/>
              <a:gd name="connsiteX1194" fmla="*/ 4214901 w 4683617"/>
              <a:gd name="connsiteY1194" fmla="*/ 1878169 h 3743862"/>
              <a:gd name="connsiteX1195" fmla="*/ 4025493 w 4683617"/>
              <a:gd name="connsiteY1195" fmla="*/ 1878169 h 3743862"/>
              <a:gd name="connsiteX1196" fmla="*/ 4095471 w 4683617"/>
              <a:gd name="connsiteY1196" fmla="*/ 1950096 h 3743862"/>
              <a:gd name="connsiteX1197" fmla="*/ 4025493 w 4683617"/>
              <a:gd name="connsiteY1197" fmla="*/ 2022023 h 3743862"/>
              <a:gd name="connsiteX1198" fmla="*/ 3955514 w 4683617"/>
              <a:gd name="connsiteY1198" fmla="*/ 1950096 h 3743862"/>
              <a:gd name="connsiteX1199" fmla="*/ 4025493 w 4683617"/>
              <a:gd name="connsiteY1199" fmla="*/ 1878169 h 3743862"/>
              <a:gd name="connsiteX1200" fmla="*/ 1454370 w 4683617"/>
              <a:gd name="connsiteY1200" fmla="*/ 1721839 h 3743862"/>
              <a:gd name="connsiteX1201" fmla="*/ 1524348 w 4683617"/>
              <a:gd name="connsiteY1201" fmla="*/ 1793766 h 3743862"/>
              <a:gd name="connsiteX1202" fmla="*/ 1454370 w 4683617"/>
              <a:gd name="connsiteY1202" fmla="*/ 1865693 h 3743862"/>
              <a:gd name="connsiteX1203" fmla="*/ 1384391 w 4683617"/>
              <a:gd name="connsiteY1203" fmla="*/ 1793766 h 3743862"/>
              <a:gd name="connsiteX1204" fmla="*/ 1454370 w 4683617"/>
              <a:gd name="connsiteY1204" fmla="*/ 1721839 h 3743862"/>
              <a:gd name="connsiteX1205" fmla="*/ 1264029 w 4683617"/>
              <a:gd name="connsiteY1205" fmla="*/ 1721839 h 3743862"/>
              <a:gd name="connsiteX1206" fmla="*/ 1334007 w 4683617"/>
              <a:gd name="connsiteY1206" fmla="*/ 1793766 h 3743862"/>
              <a:gd name="connsiteX1207" fmla="*/ 1264029 w 4683617"/>
              <a:gd name="connsiteY1207" fmla="*/ 1865693 h 3743862"/>
              <a:gd name="connsiteX1208" fmla="*/ 1194051 w 4683617"/>
              <a:gd name="connsiteY1208" fmla="*/ 1793766 h 3743862"/>
              <a:gd name="connsiteX1209" fmla="*/ 1264029 w 4683617"/>
              <a:gd name="connsiteY1209" fmla="*/ 1721839 h 3743862"/>
              <a:gd name="connsiteX1210" fmla="*/ 1056893 w 4683617"/>
              <a:gd name="connsiteY1210" fmla="*/ 1721839 h 3743862"/>
              <a:gd name="connsiteX1211" fmla="*/ 1126872 w 4683617"/>
              <a:gd name="connsiteY1211" fmla="*/ 1793766 h 3743862"/>
              <a:gd name="connsiteX1212" fmla="*/ 1056893 w 4683617"/>
              <a:gd name="connsiteY1212" fmla="*/ 1865693 h 3743862"/>
              <a:gd name="connsiteX1213" fmla="*/ 986915 w 4683617"/>
              <a:gd name="connsiteY1213" fmla="*/ 1793766 h 3743862"/>
              <a:gd name="connsiteX1214" fmla="*/ 1056893 w 4683617"/>
              <a:gd name="connsiteY1214" fmla="*/ 1721839 h 3743862"/>
              <a:gd name="connsiteX1215" fmla="*/ 867485 w 4683617"/>
              <a:gd name="connsiteY1215" fmla="*/ 1721839 h 3743862"/>
              <a:gd name="connsiteX1216" fmla="*/ 937463 w 4683617"/>
              <a:gd name="connsiteY1216" fmla="*/ 1793766 h 3743862"/>
              <a:gd name="connsiteX1217" fmla="*/ 867485 w 4683617"/>
              <a:gd name="connsiteY1217" fmla="*/ 1865693 h 3743862"/>
              <a:gd name="connsiteX1218" fmla="*/ 797507 w 4683617"/>
              <a:gd name="connsiteY1218" fmla="*/ 1793766 h 3743862"/>
              <a:gd name="connsiteX1219" fmla="*/ 867485 w 4683617"/>
              <a:gd name="connsiteY1219" fmla="*/ 1721839 h 3743862"/>
              <a:gd name="connsiteX1220" fmla="*/ 658125 w 4683617"/>
              <a:gd name="connsiteY1220" fmla="*/ 1720576 h 3743862"/>
              <a:gd name="connsiteX1221" fmla="*/ 728103 w 4683617"/>
              <a:gd name="connsiteY1221" fmla="*/ 1792504 h 3743862"/>
              <a:gd name="connsiteX1222" fmla="*/ 658125 w 4683617"/>
              <a:gd name="connsiteY1222" fmla="*/ 1864431 h 3743862"/>
              <a:gd name="connsiteX1223" fmla="*/ 588146 w 4683617"/>
              <a:gd name="connsiteY1223" fmla="*/ 1792504 h 3743862"/>
              <a:gd name="connsiteX1224" fmla="*/ 658125 w 4683617"/>
              <a:gd name="connsiteY1224" fmla="*/ 1720576 h 3743862"/>
              <a:gd name="connsiteX1225" fmla="*/ 467784 w 4683617"/>
              <a:gd name="connsiteY1225" fmla="*/ 1720576 h 3743862"/>
              <a:gd name="connsiteX1226" fmla="*/ 537763 w 4683617"/>
              <a:gd name="connsiteY1226" fmla="*/ 1792504 h 3743862"/>
              <a:gd name="connsiteX1227" fmla="*/ 467784 w 4683617"/>
              <a:gd name="connsiteY1227" fmla="*/ 1864431 h 3743862"/>
              <a:gd name="connsiteX1228" fmla="*/ 397806 w 4683617"/>
              <a:gd name="connsiteY1228" fmla="*/ 1792504 h 3743862"/>
              <a:gd name="connsiteX1229" fmla="*/ 467784 w 4683617"/>
              <a:gd name="connsiteY1229" fmla="*/ 1720576 h 3743862"/>
              <a:gd name="connsiteX1230" fmla="*/ 260648 w 4683617"/>
              <a:gd name="connsiteY1230" fmla="*/ 1720576 h 3743862"/>
              <a:gd name="connsiteX1231" fmla="*/ 330627 w 4683617"/>
              <a:gd name="connsiteY1231" fmla="*/ 1792504 h 3743862"/>
              <a:gd name="connsiteX1232" fmla="*/ 260648 w 4683617"/>
              <a:gd name="connsiteY1232" fmla="*/ 1864431 h 3743862"/>
              <a:gd name="connsiteX1233" fmla="*/ 190670 w 4683617"/>
              <a:gd name="connsiteY1233" fmla="*/ 1792504 h 3743862"/>
              <a:gd name="connsiteX1234" fmla="*/ 260648 w 4683617"/>
              <a:gd name="connsiteY1234" fmla="*/ 1720576 h 3743862"/>
              <a:gd name="connsiteX1235" fmla="*/ 71240 w 4683617"/>
              <a:gd name="connsiteY1235" fmla="*/ 1720576 h 3743862"/>
              <a:gd name="connsiteX1236" fmla="*/ 141218 w 4683617"/>
              <a:gd name="connsiteY1236" fmla="*/ 1792504 h 3743862"/>
              <a:gd name="connsiteX1237" fmla="*/ 71240 w 4683617"/>
              <a:gd name="connsiteY1237" fmla="*/ 1864431 h 3743862"/>
              <a:gd name="connsiteX1238" fmla="*/ 1262 w 4683617"/>
              <a:gd name="connsiteY1238" fmla="*/ 1792504 h 3743862"/>
              <a:gd name="connsiteX1239" fmla="*/ 71240 w 4683617"/>
              <a:gd name="connsiteY1239" fmla="*/ 1720576 h 3743862"/>
              <a:gd name="connsiteX1240" fmla="*/ 2241780 w 4683617"/>
              <a:gd name="connsiteY1240" fmla="*/ 1714267 h 3743862"/>
              <a:gd name="connsiteX1241" fmla="*/ 2311758 w 4683617"/>
              <a:gd name="connsiteY1241" fmla="*/ 1786194 h 3743862"/>
              <a:gd name="connsiteX1242" fmla="*/ 2241780 w 4683617"/>
              <a:gd name="connsiteY1242" fmla="*/ 1858121 h 3743862"/>
              <a:gd name="connsiteX1243" fmla="*/ 2171802 w 4683617"/>
              <a:gd name="connsiteY1243" fmla="*/ 1786194 h 3743862"/>
              <a:gd name="connsiteX1244" fmla="*/ 2241780 w 4683617"/>
              <a:gd name="connsiteY1244" fmla="*/ 1714267 h 3743862"/>
              <a:gd name="connsiteX1245" fmla="*/ 2051439 w 4683617"/>
              <a:gd name="connsiteY1245" fmla="*/ 1714267 h 3743862"/>
              <a:gd name="connsiteX1246" fmla="*/ 2121418 w 4683617"/>
              <a:gd name="connsiteY1246" fmla="*/ 1786194 h 3743862"/>
              <a:gd name="connsiteX1247" fmla="*/ 2051439 w 4683617"/>
              <a:gd name="connsiteY1247" fmla="*/ 1858121 h 3743862"/>
              <a:gd name="connsiteX1248" fmla="*/ 1981461 w 4683617"/>
              <a:gd name="connsiteY1248" fmla="*/ 1786194 h 3743862"/>
              <a:gd name="connsiteX1249" fmla="*/ 2051439 w 4683617"/>
              <a:gd name="connsiteY1249" fmla="*/ 1714267 h 3743862"/>
              <a:gd name="connsiteX1250" fmla="*/ 1844304 w 4683617"/>
              <a:gd name="connsiteY1250" fmla="*/ 1714267 h 3743862"/>
              <a:gd name="connsiteX1251" fmla="*/ 1914282 w 4683617"/>
              <a:gd name="connsiteY1251" fmla="*/ 1786194 h 3743862"/>
              <a:gd name="connsiteX1252" fmla="*/ 1844304 w 4683617"/>
              <a:gd name="connsiteY1252" fmla="*/ 1858121 h 3743862"/>
              <a:gd name="connsiteX1253" fmla="*/ 1774326 w 4683617"/>
              <a:gd name="connsiteY1253" fmla="*/ 1786194 h 3743862"/>
              <a:gd name="connsiteX1254" fmla="*/ 1844304 w 4683617"/>
              <a:gd name="connsiteY1254" fmla="*/ 1714267 h 3743862"/>
              <a:gd name="connsiteX1255" fmla="*/ 1654896 w 4683617"/>
              <a:gd name="connsiteY1255" fmla="*/ 1714267 h 3743862"/>
              <a:gd name="connsiteX1256" fmla="*/ 1724874 w 4683617"/>
              <a:gd name="connsiteY1256" fmla="*/ 1786194 h 3743862"/>
              <a:gd name="connsiteX1257" fmla="*/ 1654896 w 4683617"/>
              <a:gd name="connsiteY1257" fmla="*/ 1858121 h 3743862"/>
              <a:gd name="connsiteX1258" fmla="*/ 1584917 w 4683617"/>
              <a:gd name="connsiteY1258" fmla="*/ 1786194 h 3743862"/>
              <a:gd name="connsiteX1259" fmla="*/ 1654896 w 4683617"/>
              <a:gd name="connsiteY1259" fmla="*/ 1714267 h 3743862"/>
              <a:gd name="connsiteX1260" fmla="*/ 3826228 w 4683617"/>
              <a:gd name="connsiteY1260" fmla="*/ 1711106 h 3743862"/>
              <a:gd name="connsiteX1261" fmla="*/ 3896206 w 4683617"/>
              <a:gd name="connsiteY1261" fmla="*/ 1783033 h 3743862"/>
              <a:gd name="connsiteX1262" fmla="*/ 3826228 w 4683617"/>
              <a:gd name="connsiteY1262" fmla="*/ 1854960 h 3743862"/>
              <a:gd name="connsiteX1263" fmla="*/ 3756250 w 4683617"/>
              <a:gd name="connsiteY1263" fmla="*/ 1783033 h 3743862"/>
              <a:gd name="connsiteX1264" fmla="*/ 3826228 w 4683617"/>
              <a:gd name="connsiteY1264" fmla="*/ 1711106 h 3743862"/>
              <a:gd name="connsiteX1265" fmla="*/ 3635888 w 4683617"/>
              <a:gd name="connsiteY1265" fmla="*/ 1711106 h 3743862"/>
              <a:gd name="connsiteX1266" fmla="*/ 3705866 w 4683617"/>
              <a:gd name="connsiteY1266" fmla="*/ 1783033 h 3743862"/>
              <a:gd name="connsiteX1267" fmla="*/ 3635888 w 4683617"/>
              <a:gd name="connsiteY1267" fmla="*/ 1854960 h 3743862"/>
              <a:gd name="connsiteX1268" fmla="*/ 3565910 w 4683617"/>
              <a:gd name="connsiteY1268" fmla="*/ 1783033 h 3743862"/>
              <a:gd name="connsiteX1269" fmla="*/ 3635888 w 4683617"/>
              <a:gd name="connsiteY1269" fmla="*/ 1711106 h 3743862"/>
              <a:gd name="connsiteX1270" fmla="*/ 3428752 w 4683617"/>
              <a:gd name="connsiteY1270" fmla="*/ 1711106 h 3743862"/>
              <a:gd name="connsiteX1271" fmla="*/ 3498730 w 4683617"/>
              <a:gd name="connsiteY1271" fmla="*/ 1783033 h 3743862"/>
              <a:gd name="connsiteX1272" fmla="*/ 3428752 w 4683617"/>
              <a:gd name="connsiteY1272" fmla="*/ 1854960 h 3743862"/>
              <a:gd name="connsiteX1273" fmla="*/ 3358774 w 4683617"/>
              <a:gd name="connsiteY1273" fmla="*/ 1783033 h 3743862"/>
              <a:gd name="connsiteX1274" fmla="*/ 3428752 w 4683617"/>
              <a:gd name="connsiteY1274" fmla="*/ 1711106 h 3743862"/>
              <a:gd name="connsiteX1275" fmla="*/ 3239344 w 4683617"/>
              <a:gd name="connsiteY1275" fmla="*/ 1711106 h 3743862"/>
              <a:gd name="connsiteX1276" fmla="*/ 3309322 w 4683617"/>
              <a:gd name="connsiteY1276" fmla="*/ 1783033 h 3743862"/>
              <a:gd name="connsiteX1277" fmla="*/ 3239344 w 4683617"/>
              <a:gd name="connsiteY1277" fmla="*/ 1854960 h 3743862"/>
              <a:gd name="connsiteX1278" fmla="*/ 3169365 w 4683617"/>
              <a:gd name="connsiteY1278" fmla="*/ 1783033 h 3743862"/>
              <a:gd name="connsiteX1279" fmla="*/ 3239344 w 4683617"/>
              <a:gd name="connsiteY1279" fmla="*/ 1711106 h 3743862"/>
              <a:gd name="connsiteX1280" fmla="*/ 3029984 w 4683617"/>
              <a:gd name="connsiteY1280" fmla="*/ 1709843 h 3743862"/>
              <a:gd name="connsiteX1281" fmla="*/ 3099962 w 4683617"/>
              <a:gd name="connsiteY1281" fmla="*/ 1781771 h 3743862"/>
              <a:gd name="connsiteX1282" fmla="*/ 3029984 w 4683617"/>
              <a:gd name="connsiteY1282" fmla="*/ 1853698 h 3743862"/>
              <a:gd name="connsiteX1283" fmla="*/ 2960005 w 4683617"/>
              <a:gd name="connsiteY1283" fmla="*/ 1781771 h 3743862"/>
              <a:gd name="connsiteX1284" fmla="*/ 3029984 w 4683617"/>
              <a:gd name="connsiteY1284" fmla="*/ 1709843 h 3743862"/>
              <a:gd name="connsiteX1285" fmla="*/ 2839643 w 4683617"/>
              <a:gd name="connsiteY1285" fmla="*/ 1709843 h 3743862"/>
              <a:gd name="connsiteX1286" fmla="*/ 2909621 w 4683617"/>
              <a:gd name="connsiteY1286" fmla="*/ 1781771 h 3743862"/>
              <a:gd name="connsiteX1287" fmla="*/ 2839643 w 4683617"/>
              <a:gd name="connsiteY1287" fmla="*/ 1853698 h 3743862"/>
              <a:gd name="connsiteX1288" fmla="*/ 2769665 w 4683617"/>
              <a:gd name="connsiteY1288" fmla="*/ 1781771 h 3743862"/>
              <a:gd name="connsiteX1289" fmla="*/ 2839643 w 4683617"/>
              <a:gd name="connsiteY1289" fmla="*/ 1709843 h 3743862"/>
              <a:gd name="connsiteX1290" fmla="*/ 2632507 w 4683617"/>
              <a:gd name="connsiteY1290" fmla="*/ 1709843 h 3743862"/>
              <a:gd name="connsiteX1291" fmla="*/ 2702486 w 4683617"/>
              <a:gd name="connsiteY1291" fmla="*/ 1781771 h 3743862"/>
              <a:gd name="connsiteX1292" fmla="*/ 2632507 w 4683617"/>
              <a:gd name="connsiteY1292" fmla="*/ 1853698 h 3743862"/>
              <a:gd name="connsiteX1293" fmla="*/ 2562529 w 4683617"/>
              <a:gd name="connsiteY1293" fmla="*/ 1781771 h 3743862"/>
              <a:gd name="connsiteX1294" fmla="*/ 2632507 w 4683617"/>
              <a:gd name="connsiteY1294" fmla="*/ 1709843 h 3743862"/>
              <a:gd name="connsiteX1295" fmla="*/ 2443099 w 4683617"/>
              <a:gd name="connsiteY1295" fmla="*/ 1709843 h 3743862"/>
              <a:gd name="connsiteX1296" fmla="*/ 2513077 w 4683617"/>
              <a:gd name="connsiteY1296" fmla="*/ 1781771 h 3743862"/>
              <a:gd name="connsiteX1297" fmla="*/ 2443099 w 4683617"/>
              <a:gd name="connsiteY1297" fmla="*/ 1853698 h 3743862"/>
              <a:gd name="connsiteX1298" fmla="*/ 2373121 w 4683617"/>
              <a:gd name="connsiteY1298" fmla="*/ 1781771 h 3743862"/>
              <a:gd name="connsiteX1299" fmla="*/ 2443099 w 4683617"/>
              <a:gd name="connsiteY1299" fmla="*/ 1709843 h 3743862"/>
              <a:gd name="connsiteX1300" fmla="*/ 4613639 w 4683617"/>
              <a:gd name="connsiteY1300" fmla="*/ 1703534 h 3743862"/>
              <a:gd name="connsiteX1301" fmla="*/ 4683617 w 4683617"/>
              <a:gd name="connsiteY1301" fmla="*/ 1775461 h 3743862"/>
              <a:gd name="connsiteX1302" fmla="*/ 4613639 w 4683617"/>
              <a:gd name="connsiteY1302" fmla="*/ 1847388 h 3743862"/>
              <a:gd name="connsiteX1303" fmla="*/ 4543660 w 4683617"/>
              <a:gd name="connsiteY1303" fmla="*/ 1775461 h 3743862"/>
              <a:gd name="connsiteX1304" fmla="*/ 4613639 w 4683617"/>
              <a:gd name="connsiteY1304" fmla="*/ 1703534 h 3743862"/>
              <a:gd name="connsiteX1305" fmla="*/ 4423298 w 4683617"/>
              <a:gd name="connsiteY1305" fmla="*/ 1703534 h 3743862"/>
              <a:gd name="connsiteX1306" fmla="*/ 4493276 w 4683617"/>
              <a:gd name="connsiteY1306" fmla="*/ 1775461 h 3743862"/>
              <a:gd name="connsiteX1307" fmla="*/ 4423298 w 4683617"/>
              <a:gd name="connsiteY1307" fmla="*/ 1847388 h 3743862"/>
              <a:gd name="connsiteX1308" fmla="*/ 4353320 w 4683617"/>
              <a:gd name="connsiteY1308" fmla="*/ 1775461 h 3743862"/>
              <a:gd name="connsiteX1309" fmla="*/ 4423298 w 4683617"/>
              <a:gd name="connsiteY1309" fmla="*/ 1703534 h 3743862"/>
              <a:gd name="connsiteX1310" fmla="*/ 4216162 w 4683617"/>
              <a:gd name="connsiteY1310" fmla="*/ 1703534 h 3743862"/>
              <a:gd name="connsiteX1311" fmla="*/ 4286141 w 4683617"/>
              <a:gd name="connsiteY1311" fmla="*/ 1775461 h 3743862"/>
              <a:gd name="connsiteX1312" fmla="*/ 4216162 w 4683617"/>
              <a:gd name="connsiteY1312" fmla="*/ 1847388 h 3743862"/>
              <a:gd name="connsiteX1313" fmla="*/ 4146184 w 4683617"/>
              <a:gd name="connsiteY1313" fmla="*/ 1775461 h 3743862"/>
              <a:gd name="connsiteX1314" fmla="*/ 4216162 w 4683617"/>
              <a:gd name="connsiteY1314" fmla="*/ 1703534 h 3743862"/>
              <a:gd name="connsiteX1315" fmla="*/ 4026754 w 4683617"/>
              <a:gd name="connsiteY1315" fmla="*/ 1703534 h 3743862"/>
              <a:gd name="connsiteX1316" fmla="*/ 4096732 w 4683617"/>
              <a:gd name="connsiteY1316" fmla="*/ 1775461 h 3743862"/>
              <a:gd name="connsiteX1317" fmla="*/ 4026754 w 4683617"/>
              <a:gd name="connsiteY1317" fmla="*/ 1847388 h 3743862"/>
              <a:gd name="connsiteX1318" fmla="*/ 3956776 w 4683617"/>
              <a:gd name="connsiteY1318" fmla="*/ 1775461 h 3743862"/>
              <a:gd name="connsiteX1319" fmla="*/ 4026754 w 4683617"/>
              <a:gd name="connsiteY1319" fmla="*/ 1703534 h 3743862"/>
              <a:gd name="connsiteX1320" fmla="*/ 1454370 w 4683617"/>
              <a:gd name="connsiteY1320" fmla="*/ 1532557 h 3743862"/>
              <a:gd name="connsiteX1321" fmla="*/ 1524348 w 4683617"/>
              <a:gd name="connsiteY1321" fmla="*/ 1604484 h 3743862"/>
              <a:gd name="connsiteX1322" fmla="*/ 1454370 w 4683617"/>
              <a:gd name="connsiteY1322" fmla="*/ 1676411 h 3743862"/>
              <a:gd name="connsiteX1323" fmla="*/ 1384391 w 4683617"/>
              <a:gd name="connsiteY1323" fmla="*/ 1604484 h 3743862"/>
              <a:gd name="connsiteX1324" fmla="*/ 1454370 w 4683617"/>
              <a:gd name="connsiteY1324" fmla="*/ 1532557 h 3743862"/>
              <a:gd name="connsiteX1325" fmla="*/ 1264029 w 4683617"/>
              <a:gd name="connsiteY1325" fmla="*/ 1532557 h 3743862"/>
              <a:gd name="connsiteX1326" fmla="*/ 1334007 w 4683617"/>
              <a:gd name="connsiteY1326" fmla="*/ 1604484 h 3743862"/>
              <a:gd name="connsiteX1327" fmla="*/ 1264029 w 4683617"/>
              <a:gd name="connsiteY1327" fmla="*/ 1676411 h 3743862"/>
              <a:gd name="connsiteX1328" fmla="*/ 1194051 w 4683617"/>
              <a:gd name="connsiteY1328" fmla="*/ 1604484 h 3743862"/>
              <a:gd name="connsiteX1329" fmla="*/ 1264029 w 4683617"/>
              <a:gd name="connsiteY1329" fmla="*/ 1532557 h 3743862"/>
              <a:gd name="connsiteX1330" fmla="*/ 1056893 w 4683617"/>
              <a:gd name="connsiteY1330" fmla="*/ 1532557 h 3743862"/>
              <a:gd name="connsiteX1331" fmla="*/ 1126872 w 4683617"/>
              <a:gd name="connsiteY1331" fmla="*/ 1604484 h 3743862"/>
              <a:gd name="connsiteX1332" fmla="*/ 1056893 w 4683617"/>
              <a:gd name="connsiteY1332" fmla="*/ 1676411 h 3743862"/>
              <a:gd name="connsiteX1333" fmla="*/ 986915 w 4683617"/>
              <a:gd name="connsiteY1333" fmla="*/ 1604484 h 3743862"/>
              <a:gd name="connsiteX1334" fmla="*/ 1056893 w 4683617"/>
              <a:gd name="connsiteY1334" fmla="*/ 1532557 h 3743862"/>
              <a:gd name="connsiteX1335" fmla="*/ 867485 w 4683617"/>
              <a:gd name="connsiteY1335" fmla="*/ 1532557 h 3743862"/>
              <a:gd name="connsiteX1336" fmla="*/ 937463 w 4683617"/>
              <a:gd name="connsiteY1336" fmla="*/ 1604484 h 3743862"/>
              <a:gd name="connsiteX1337" fmla="*/ 867485 w 4683617"/>
              <a:gd name="connsiteY1337" fmla="*/ 1676411 h 3743862"/>
              <a:gd name="connsiteX1338" fmla="*/ 797507 w 4683617"/>
              <a:gd name="connsiteY1338" fmla="*/ 1604484 h 3743862"/>
              <a:gd name="connsiteX1339" fmla="*/ 867485 w 4683617"/>
              <a:gd name="connsiteY1339" fmla="*/ 1532557 h 3743862"/>
              <a:gd name="connsiteX1340" fmla="*/ 658125 w 4683617"/>
              <a:gd name="connsiteY1340" fmla="*/ 1531295 h 3743862"/>
              <a:gd name="connsiteX1341" fmla="*/ 728103 w 4683617"/>
              <a:gd name="connsiteY1341" fmla="*/ 1603222 h 3743862"/>
              <a:gd name="connsiteX1342" fmla="*/ 658125 w 4683617"/>
              <a:gd name="connsiteY1342" fmla="*/ 1675149 h 3743862"/>
              <a:gd name="connsiteX1343" fmla="*/ 588146 w 4683617"/>
              <a:gd name="connsiteY1343" fmla="*/ 1603222 h 3743862"/>
              <a:gd name="connsiteX1344" fmla="*/ 658125 w 4683617"/>
              <a:gd name="connsiteY1344" fmla="*/ 1531295 h 3743862"/>
              <a:gd name="connsiteX1345" fmla="*/ 467784 w 4683617"/>
              <a:gd name="connsiteY1345" fmla="*/ 1531295 h 3743862"/>
              <a:gd name="connsiteX1346" fmla="*/ 537763 w 4683617"/>
              <a:gd name="connsiteY1346" fmla="*/ 1603222 h 3743862"/>
              <a:gd name="connsiteX1347" fmla="*/ 467784 w 4683617"/>
              <a:gd name="connsiteY1347" fmla="*/ 1675149 h 3743862"/>
              <a:gd name="connsiteX1348" fmla="*/ 397806 w 4683617"/>
              <a:gd name="connsiteY1348" fmla="*/ 1603222 h 3743862"/>
              <a:gd name="connsiteX1349" fmla="*/ 467784 w 4683617"/>
              <a:gd name="connsiteY1349" fmla="*/ 1531295 h 3743862"/>
              <a:gd name="connsiteX1350" fmla="*/ 260648 w 4683617"/>
              <a:gd name="connsiteY1350" fmla="*/ 1531295 h 3743862"/>
              <a:gd name="connsiteX1351" fmla="*/ 330627 w 4683617"/>
              <a:gd name="connsiteY1351" fmla="*/ 1603222 h 3743862"/>
              <a:gd name="connsiteX1352" fmla="*/ 260648 w 4683617"/>
              <a:gd name="connsiteY1352" fmla="*/ 1675149 h 3743862"/>
              <a:gd name="connsiteX1353" fmla="*/ 190670 w 4683617"/>
              <a:gd name="connsiteY1353" fmla="*/ 1603222 h 3743862"/>
              <a:gd name="connsiteX1354" fmla="*/ 260648 w 4683617"/>
              <a:gd name="connsiteY1354" fmla="*/ 1531295 h 3743862"/>
              <a:gd name="connsiteX1355" fmla="*/ 71240 w 4683617"/>
              <a:gd name="connsiteY1355" fmla="*/ 1531295 h 3743862"/>
              <a:gd name="connsiteX1356" fmla="*/ 141218 w 4683617"/>
              <a:gd name="connsiteY1356" fmla="*/ 1603222 h 3743862"/>
              <a:gd name="connsiteX1357" fmla="*/ 71240 w 4683617"/>
              <a:gd name="connsiteY1357" fmla="*/ 1675149 h 3743862"/>
              <a:gd name="connsiteX1358" fmla="*/ 1262 w 4683617"/>
              <a:gd name="connsiteY1358" fmla="*/ 1603222 h 3743862"/>
              <a:gd name="connsiteX1359" fmla="*/ 71240 w 4683617"/>
              <a:gd name="connsiteY1359" fmla="*/ 1531295 h 3743862"/>
              <a:gd name="connsiteX1360" fmla="*/ 2241780 w 4683617"/>
              <a:gd name="connsiteY1360" fmla="*/ 1524985 h 3743862"/>
              <a:gd name="connsiteX1361" fmla="*/ 2311758 w 4683617"/>
              <a:gd name="connsiteY1361" fmla="*/ 1596912 h 3743862"/>
              <a:gd name="connsiteX1362" fmla="*/ 2241780 w 4683617"/>
              <a:gd name="connsiteY1362" fmla="*/ 1668839 h 3743862"/>
              <a:gd name="connsiteX1363" fmla="*/ 2171802 w 4683617"/>
              <a:gd name="connsiteY1363" fmla="*/ 1596912 h 3743862"/>
              <a:gd name="connsiteX1364" fmla="*/ 2241780 w 4683617"/>
              <a:gd name="connsiteY1364" fmla="*/ 1524985 h 3743862"/>
              <a:gd name="connsiteX1365" fmla="*/ 2051439 w 4683617"/>
              <a:gd name="connsiteY1365" fmla="*/ 1524985 h 3743862"/>
              <a:gd name="connsiteX1366" fmla="*/ 2121418 w 4683617"/>
              <a:gd name="connsiteY1366" fmla="*/ 1596912 h 3743862"/>
              <a:gd name="connsiteX1367" fmla="*/ 2051439 w 4683617"/>
              <a:gd name="connsiteY1367" fmla="*/ 1668839 h 3743862"/>
              <a:gd name="connsiteX1368" fmla="*/ 1981461 w 4683617"/>
              <a:gd name="connsiteY1368" fmla="*/ 1596912 h 3743862"/>
              <a:gd name="connsiteX1369" fmla="*/ 2051439 w 4683617"/>
              <a:gd name="connsiteY1369" fmla="*/ 1524985 h 3743862"/>
              <a:gd name="connsiteX1370" fmla="*/ 1844304 w 4683617"/>
              <a:gd name="connsiteY1370" fmla="*/ 1524985 h 3743862"/>
              <a:gd name="connsiteX1371" fmla="*/ 1914282 w 4683617"/>
              <a:gd name="connsiteY1371" fmla="*/ 1596912 h 3743862"/>
              <a:gd name="connsiteX1372" fmla="*/ 1844304 w 4683617"/>
              <a:gd name="connsiteY1372" fmla="*/ 1668839 h 3743862"/>
              <a:gd name="connsiteX1373" fmla="*/ 1774326 w 4683617"/>
              <a:gd name="connsiteY1373" fmla="*/ 1596912 h 3743862"/>
              <a:gd name="connsiteX1374" fmla="*/ 1844304 w 4683617"/>
              <a:gd name="connsiteY1374" fmla="*/ 1524985 h 3743862"/>
              <a:gd name="connsiteX1375" fmla="*/ 1654896 w 4683617"/>
              <a:gd name="connsiteY1375" fmla="*/ 1524985 h 3743862"/>
              <a:gd name="connsiteX1376" fmla="*/ 1724874 w 4683617"/>
              <a:gd name="connsiteY1376" fmla="*/ 1596912 h 3743862"/>
              <a:gd name="connsiteX1377" fmla="*/ 1654896 w 4683617"/>
              <a:gd name="connsiteY1377" fmla="*/ 1668839 h 3743862"/>
              <a:gd name="connsiteX1378" fmla="*/ 1584917 w 4683617"/>
              <a:gd name="connsiteY1378" fmla="*/ 1596912 h 3743862"/>
              <a:gd name="connsiteX1379" fmla="*/ 1654896 w 4683617"/>
              <a:gd name="connsiteY1379" fmla="*/ 1524985 h 3743862"/>
              <a:gd name="connsiteX1380" fmla="*/ 3826228 w 4683617"/>
              <a:gd name="connsiteY1380" fmla="*/ 1521824 h 3743862"/>
              <a:gd name="connsiteX1381" fmla="*/ 3896206 w 4683617"/>
              <a:gd name="connsiteY1381" fmla="*/ 1593751 h 3743862"/>
              <a:gd name="connsiteX1382" fmla="*/ 3826228 w 4683617"/>
              <a:gd name="connsiteY1382" fmla="*/ 1665678 h 3743862"/>
              <a:gd name="connsiteX1383" fmla="*/ 3756250 w 4683617"/>
              <a:gd name="connsiteY1383" fmla="*/ 1593751 h 3743862"/>
              <a:gd name="connsiteX1384" fmla="*/ 3826228 w 4683617"/>
              <a:gd name="connsiteY1384" fmla="*/ 1521824 h 3743862"/>
              <a:gd name="connsiteX1385" fmla="*/ 3635888 w 4683617"/>
              <a:gd name="connsiteY1385" fmla="*/ 1521824 h 3743862"/>
              <a:gd name="connsiteX1386" fmla="*/ 3705866 w 4683617"/>
              <a:gd name="connsiteY1386" fmla="*/ 1593751 h 3743862"/>
              <a:gd name="connsiteX1387" fmla="*/ 3635888 w 4683617"/>
              <a:gd name="connsiteY1387" fmla="*/ 1665678 h 3743862"/>
              <a:gd name="connsiteX1388" fmla="*/ 3565910 w 4683617"/>
              <a:gd name="connsiteY1388" fmla="*/ 1593751 h 3743862"/>
              <a:gd name="connsiteX1389" fmla="*/ 3635888 w 4683617"/>
              <a:gd name="connsiteY1389" fmla="*/ 1521824 h 3743862"/>
              <a:gd name="connsiteX1390" fmla="*/ 3428752 w 4683617"/>
              <a:gd name="connsiteY1390" fmla="*/ 1521824 h 3743862"/>
              <a:gd name="connsiteX1391" fmla="*/ 3498730 w 4683617"/>
              <a:gd name="connsiteY1391" fmla="*/ 1593751 h 3743862"/>
              <a:gd name="connsiteX1392" fmla="*/ 3428752 w 4683617"/>
              <a:gd name="connsiteY1392" fmla="*/ 1665678 h 3743862"/>
              <a:gd name="connsiteX1393" fmla="*/ 3358774 w 4683617"/>
              <a:gd name="connsiteY1393" fmla="*/ 1593751 h 3743862"/>
              <a:gd name="connsiteX1394" fmla="*/ 3428752 w 4683617"/>
              <a:gd name="connsiteY1394" fmla="*/ 1521824 h 3743862"/>
              <a:gd name="connsiteX1395" fmla="*/ 3239344 w 4683617"/>
              <a:gd name="connsiteY1395" fmla="*/ 1521824 h 3743862"/>
              <a:gd name="connsiteX1396" fmla="*/ 3309322 w 4683617"/>
              <a:gd name="connsiteY1396" fmla="*/ 1593751 h 3743862"/>
              <a:gd name="connsiteX1397" fmla="*/ 3239344 w 4683617"/>
              <a:gd name="connsiteY1397" fmla="*/ 1665678 h 3743862"/>
              <a:gd name="connsiteX1398" fmla="*/ 3169365 w 4683617"/>
              <a:gd name="connsiteY1398" fmla="*/ 1593751 h 3743862"/>
              <a:gd name="connsiteX1399" fmla="*/ 3239344 w 4683617"/>
              <a:gd name="connsiteY1399" fmla="*/ 1521824 h 3743862"/>
              <a:gd name="connsiteX1400" fmla="*/ 3029984 w 4683617"/>
              <a:gd name="connsiteY1400" fmla="*/ 1520562 h 3743862"/>
              <a:gd name="connsiteX1401" fmla="*/ 3099962 w 4683617"/>
              <a:gd name="connsiteY1401" fmla="*/ 1592489 h 3743862"/>
              <a:gd name="connsiteX1402" fmla="*/ 3029984 w 4683617"/>
              <a:gd name="connsiteY1402" fmla="*/ 1664416 h 3743862"/>
              <a:gd name="connsiteX1403" fmla="*/ 2960005 w 4683617"/>
              <a:gd name="connsiteY1403" fmla="*/ 1592489 h 3743862"/>
              <a:gd name="connsiteX1404" fmla="*/ 3029984 w 4683617"/>
              <a:gd name="connsiteY1404" fmla="*/ 1520562 h 3743862"/>
              <a:gd name="connsiteX1405" fmla="*/ 2839643 w 4683617"/>
              <a:gd name="connsiteY1405" fmla="*/ 1520562 h 3743862"/>
              <a:gd name="connsiteX1406" fmla="*/ 2909621 w 4683617"/>
              <a:gd name="connsiteY1406" fmla="*/ 1592489 h 3743862"/>
              <a:gd name="connsiteX1407" fmla="*/ 2839643 w 4683617"/>
              <a:gd name="connsiteY1407" fmla="*/ 1664416 h 3743862"/>
              <a:gd name="connsiteX1408" fmla="*/ 2769665 w 4683617"/>
              <a:gd name="connsiteY1408" fmla="*/ 1592489 h 3743862"/>
              <a:gd name="connsiteX1409" fmla="*/ 2839643 w 4683617"/>
              <a:gd name="connsiteY1409" fmla="*/ 1520562 h 3743862"/>
              <a:gd name="connsiteX1410" fmla="*/ 2632507 w 4683617"/>
              <a:gd name="connsiteY1410" fmla="*/ 1520562 h 3743862"/>
              <a:gd name="connsiteX1411" fmla="*/ 2702486 w 4683617"/>
              <a:gd name="connsiteY1411" fmla="*/ 1592489 h 3743862"/>
              <a:gd name="connsiteX1412" fmla="*/ 2632507 w 4683617"/>
              <a:gd name="connsiteY1412" fmla="*/ 1664416 h 3743862"/>
              <a:gd name="connsiteX1413" fmla="*/ 2562529 w 4683617"/>
              <a:gd name="connsiteY1413" fmla="*/ 1592489 h 3743862"/>
              <a:gd name="connsiteX1414" fmla="*/ 2632507 w 4683617"/>
              <a:gd name="connsiteY1414" fmla="*/ 1520562 h 3743862"/>
              <a:gd name="connsiteX1415" fmla="*/ 2443099 w 4683617"/>
              <a:gd name="connsiteY1415" fmla="*/ 1520562 h 3743862"/>
              <a:gd name="connsiteX1416" fmla="*/ 2513077 w 4683617"/>
              <a:gd name="connsiteY1416" fmla="*/ 1592489 h 3743862"/>
              <a:gd name="connsiteX1417" fmla="*/ 2443099 w 4683617"/>
              <a:gd name="connsiteY1417" fmla="*/ 1664416 h 3743862"/>
              <a:gd name="connsiteX1418" fmla="*/ 2373121 w 4683617"/>
              <a:gd name="connsiteY1418" fmla="*/ 1592489 h 3743862"/>
              <a:gd name="connsiteX1419" fmla="*/ 2443099 w 4683617"/>
              <a:gd name="connsiteY1419" fmla="*/ 1520562 h 3743862"/>
              <a:gd name="connsiteX1420" fmla="*/ 4613639 w 4683617"/>
              <a:gd name="connsiteY1420" fmla="*/ 1514252 h 3743862"/>
              <a:gd name="connsiteX1421" fmla="*/ 4683617 w 4683617"/>
              <a:gd name="connsiteY1421" fmla="*/ 1586179 h 3743862"/>
              <a:gd name="connsiteX1422" fmla="*/ 4613639 w 4683617"/>
              <a:gd name="connsiteY1422" fmla="*/ 1658106 h 3743862"/>
              <a:gd name="connsiteX1423" fmla="*/ 4543660 w 4683617"/>
              <a:gd name="connsiteY1423" fmla="*/ 1586179 h 3743862"/>
              <a:gd name="connsiteX1424" fmla="*/ 4613639 w 4683617"/>
              <a:gd name="connsiteY1424" fmla="*/ 1514252 h 3743862"/>
              <a:gd name="connsiteX1425" fmla="*/ 4423298 w 4683617"/>
              <a:gd name="connsiteY1425" fmla="*/ 1514252 h 3743862"/>
              <a:gd name="connsiteX1426" fmla="*/ 4493276 w 4683617"/>
              <a:gd name="connsiteY1426" fmla="*/ 1586179 h 3743862"/>
              <a:gd name="connsiteX1427" fmla="*/ 4423298 w 4683617"/>
              <a:gd name="connsiteY1427" fmla="*/ 1658106 h 3743862"/>
              <a:gd name="connsiteX1428" fmla="*/ 4353320 w 4683617"/>
              <a:gd name="connsiteY1428" fmla="*/ 1586179 h 3743862"/>
              <a:gd name="connsiteX1429" fmla="*/ 4423298 w 4683617"/>
              <a:gd name="connsiteY1429" fmla="*/ 1514252 h 3743862"/>
              <a:gd name="connsiteX1430" fmla="*/ 4216162 w 4683617"/>
              <a:gd name="connsiteY1430" fmla="*/ 1514252 h 3743862"/>
              <a:gd name="connsiteX1431" fmla="*/ 4286141 w 4683617"/>
              <a:gd name="connsiteY1431" fmla="*/ 1586179 h 3743862"/>
              <a:gd name="connsiteX1432" fmla="*/ 4216162 w 4683617"/>
              <a:gd name="connsiteY1432" fmla="*/ 1658106 h 3743862"/>
              <a:gd name="connsiteX1433" fmla="*/ 4146184 w 4683617"/>
              <a:gd name="connsiteY1433" fmla="*/ 1586179 h 3743862"/>
              <a:gd name="connsiteX1434" fmla="*/ 4216162 w 4683617"/>
              <a:gd name="connsiteY1434" fmla="*/ 1514252 h 3743862"/>
              <a:gd name="connsiteX1435" fmla="*/ 4026754 w 4683617"/>
              <a:gd name="connsiteY1435" fmla="*/ 1514252 h 3743862"/>
              <a:gd name="connsiteX1436" fmla="*/ 4096732 w 4683617"/>
              <a:gd name="connsiteY1436" fmla="*/ 1586179 h 3743862"/>
              <a:gd name="connsiteX1437" fmla="*/ 4026754 w 4683617"/>
              <a:gd name="connsiteY1437" fmla="*/ 1658106 h 3743862"/>
              <a:gd name="connsiteX1438" fmla="*/ 3956776 w 4683617"/>
              <a:gd name="connsiteY1438" fmla="*/ 1586179 h 3743862"/>
              <a:gd name="connsiteX1439" fmla="*/ 4026754 w 4683617"/>
              <a:gd name="connsiteY1439" fmla="*/ 1514252 h 3743862"/>
              <a:gd name="connsiteX1440" fmla="*/ 1454370 w 4683617"/>
              <a:gd name="connsiteY1440" fmla="*/ 1350847 h 3743862"/>
              <a:gd name="connsiteX1441" fmla="*/ 1524348 w 4683617"/>
              <a:gd name="connsiteY1441" fmla="*/ 1422774 h 3743862"/>
              <a:gd name="connsiteX1442" fmla="*/ 1454370 w 4683617"/>
              <a:gd name="connsiteY1442" fmla="*/ 1494701 h 3743862"/>
              <a:gd name="connsiteX1443" fmla="*/ 1384391 w 4683617"/>
              <a:gd name="connsiteY1443" fmla="*/ 1422774 h 3743862"/>
              <a:gd name="connsiteX1444" fmla="*/ 1454370 w 4683617"/>
              <a:gd name="connsiteY1444" fmla="*/ 1350847 h 3743862"/>
              <a:gd name="connsiteX1445" fmla="*/ 1264029 w 4683617"/>
              <a:gd name="connsiteY1445" fmla="*/ 1350847 h 3743862"/>
              <a:gd name="connsiteX1446" fmla="*/ 1334007 w 4683617"/>
              <a:gd name="connsiteY1446" fmla="*/ 1422774 h 3743862"/>
              <a:gd name="connsiteX1447" fmla="*/ 1264029 w 4683617"/>
              <a:gd name="connsiteY1447" fmla="*/ 1494701 h 3743862"/>
              <a:gd name="connsiteX1448" fmla="*/ 1194051 w 4683617"/>
              <a:gd name="connsiteY1448" fmla="*/ 1422774 h 3743862"/>
              <a:gd name="connsiteX1449" fmla="*/ 1264029 w 4683617"/>
              <a:gd name="connsiteY1449" fmla="*/ 1350847 h 3743862"/>
              <a:gd name="connsiteX1450" fmla="*/ 1056893 w 4683617"/>
              <a:gd name="connsiteY1450" fmla="*/ 1350847 h 3743862"/>
              <a:gd name="connsiteX1451" fmla="*/ 1126872 w 4683617"/>
              <a:gd name="connsiteY1451" fmla="*/ 1422774 h 3743862"/>
              <a:gd name="connsiteX1452" fmla="*/ 1056893 w 4683617"/>
              <a:gd name="connsiteY1452" fmla="*/ 1494701 h 3743862"/>
              <a:gd name="connsiteX1453" fmla="*/ 986915 w 4683617"/>
              <a:gd name="connsiteY1453" fmla="*/ 1422774 h 3743862"/>
              <a:gd name="connsiteX1454" fmla="*/ 1056893 w 4683617"/>
              <a:gd name="connsiteY1454" fmla="*/ 1350847 h 3743862"/>
              <a:gd name="connsiteX1455" fmla="*/ 867485 w 4683617"/>
              <a:gd name="connsiteY1455" fmla="*/ 1350847 h 3743862"/>
              <a:gd name="connsiteX1456" fmla="*/ 937463 w 4683617"/>
              <a:gd name="connsiteY1456" fmla="*/ 1422774 h 3743862"/>
              <a:gd name="connsiteX1457" fmla="*/ 867485 w 4683617"/>
              <a:gd name="connsiteY1457" fmla="*/ 1494701 h 3743862"/>
              <a:gd name="connsiteX1458" fmla="*/ 797507 w 4683617"/>
              <a:gd name="connsiteY1458" fmla="*/ 1422774 h 3743862"/>
              <a:gd name="connsiteX1459" fmla="*/ 867485 w 4683617"/>
              <a:gd name="connsiteY1459" fmla="*/ 1350847 h 3743862"/>
              <a:gd name="connsiteX1460" fmla="*/ 658125 w 4683617"/>
              <a:gd name="connsiteY1460" fmla="*/ 1349585 h 3743862"/>
              <a:gd name="connsiteX1461" fmla="*/ 728103 w 4683617"/>
              <a:gd name="connsiteY1461" fmla="*/ 1421511 h 3743862"/>
              <a:gd name="connsiteX1462" fmla="*/ 658125 w 4683617"/>
              <a:gd name="connsiteY1462" fmla="*/ 1493439 h 3743862"/>
              <a:gd name="connsiteX1463" fmla="*/ 588146 w 4683617"/>
              <a:gd name="connsiteY1463" fmla="*/ 1421511 h 3743862"/>
              <a:gd name="connsiteX1464" fmla="*/ 658125 w 4683617"/>
              <a:gd name="connsiteY1464" fmla="*/ 1349585 h 3743862"/>
              <a:gd name="connsiteX1465" fmla="*/ 467784 w 4683617"/>
              <a:gd name="connsiteY1465" fmla="*/ 1349585 h 3743862"/>
              <a:gd name="connsiteX1466" fmla="*/ 537763 w 4683617"/>
              <a:gd name="connsiteY1466" fmla="*/ 1421511 h 3743862"/>
              <a:gd name="connsiteX1467" fmla="*/ 467784 w 4683617"/>
              <a:gd name="connsiteY1467" fmla="*/ 1493439 h 3743862"/>
              <a:gd name="connsiteX1468" fmla="*/ 397806 w 4683617"/>
              <a:gd name="connsiteY1468" fmla="*/ 1421511 h 3743862"/>
              <a:gd name="connsiteX1469" fmla="*/ 467784 w 4683617"/>
              <a:gd name="connsiteY1469" fmla="*/ 1349585 h 3743862"/>
              <a:gd name="connsiteX1470" fmla="*/ 260648 w 4683617"/>
              <a:gd name="connsiteY1470" fmla="*/ 1349585 h 3743862"/>
              <a:gd name="connsiteX1471" fmla="*/ 330627 w 4683617"/>
              <a:gd name="connsiteY1471" fmla="*/ 1421511 h 3743862"/>
              <a:gd name="connsiteX1472" fmla="*/ 260648 w 4683617"/>
              <a:gd name="connsiteY1472" fmla="*/ 1493439 h 3743862"/>
              <a:gd name="connsiteX1473" fmla="*/ 190670 w 4683617"/>
              <a:gd name="connsiteY1473" fmla="*/ 1421511 h 3743862"/>
              <a:gd name="connsiteX1474" fmla="*/ 260648 w 4683617"/>
              <a:gd name="connsiteY1474" fmla="*/ 1349585 h 3743862"/>
              <a:gd name="connsiteX1475" fmla="*/ 71240 w 4683617"/>
              <a:gd name="connsiteY1475" fmla="*/ 1349585 h 3743862"/>
              <a:gd name="connsiteX1476" fmla="*/ 141218 w 4683617"/>
              <a:gd name="connsiteY1476" fmla="*/ 1421511 h 3743862"/>
              <a:gd name="connsiteX1477" fmla="*/ 71240 w 4683617"/>
              <a:gd name="connsiteY1477" fmla="*/ 1493439 h 3743862"/>
              <a:gd name="connsiteX1478" fmla="*/ 1262 w 4683617"/>
              <a:gd name="connsiteY1478" fmla="*/ 1421511 h 3743862"/>
              <a:gd name="connsiteX1479" fmla="*/ 71240 w 4683617"/>
              <a:gd name="connsiteY1479" fmla="*/ 1349585 h 3743862"/>
              <a:gd name="connsiteX1480" fmla="*/ 2241780 w 4683617"/>
              <a:gd name="connsiteY1480" fmla="*/ 1343275 h 3743862"/>
              <a:gd name="connsiteX1481" fmla="*/ 2311758 w 4683617"/>
              <a:gd name="connsiteY1481" fmla="*/ 1415202 h 3743862"/>
              <a:gd name="connsiteX1482" fmla="*/ 2241780 w 4683617"/>
              <a:gd name="connsiteY1482" fmla="*/ 1487129 h 3743862"/>
              <a:gd name="connsiteX1483" fmla="*/ 2171802 w 4683617"/>
              <a:gd name="connsiteY1483" fmla="*/ 1415202 h 3743862"/>
              <a:gd name="connsiteX1484" fmla="*/ 2241780 w 4683617"/>
              <a:gd name="connsiteY1484" fmla="*/ 1343275 h 3743862"/>
              <a:gd name="connsiteX1485" fmla="*/ 2051439 w 4683617"/>
              <a:gd name="connsiteY1485" fmla="*/ 1343275 h 3743862"/>
              <a:gd name="connsiteX1486" fmla="*/ 2121418 w 4683617"/>
              <a:gd name="connsiteY1486" fmla="*/ 1415202 h 3743862"/>
              <a:gd name="connsiteX1487" fmla="*/ 2051439 w 4683617"/>
              <a:gd name="connsiteY1487" fmla="*/ 1487129 h 3743862"/>
              <a:gd name="connsiteX1488" fmla="*/ 1981461 w 4683617"/>
              <a:gd name="connsiteY1488" fmla="*/ 1415202 h 3743862"/>
              <a:gd name="connsiteX1489" fmla="*/ 2051439 w 4683617"/>
              <a:gd name="connsiteY1489" fmla="*/ 1343275 h 3743862"/>
              <a:gd name="connsiteX1490" fmla="*/ 1844304 w 4683617"/>
              <a:gd name="connsiteY1490" fmla="*/ 1343275 h 3743862"/>
              <a:gd name="connsiteX1491" fmla="*/ 1914282 w 4683617"/>
              <a:gd name="connsiteY1491" fmla="*/ 1415202 h 3743862"/>
              <a:gd name="connsiteX1492" fmla="*/ 1844304 w 4683617"/>
              <a:gd name="connsiteY1492" fmla="*/ 1487129 h 3743862"/>
              <a:gd name="connsiteX1493" fmla="*/ 1774326 w 4683617"/>
              <a:gd name="connsiteY1493" fmla="*/ 1415202 h 3743862"/>
              <a:gd name="connsiteX1494" fmla="*/ 1844304 w 4683617"/>
              <a:gd name="connsiteY1494" fmla="*/ 1343275 h 3743862"/>
              <a:gd name="connsiteX1495" fmla="*/ 1654896 w 4683617"/>
              <a:gd name="connsiteY1495" fmla="*/ 1343275 h 3743862"/>
              <a:gd name="connsiteX1496" fmla="*/ 1724874 w 4683617"/>
              <a:gd name="connsiteY1496" fmla="*/ 1415202 h 3743862"/>
              <a:gd name="connsiteX1497" fmla="*/ 1654896 w 4683617"/>
              <a:gd name="connsiteY1497" fmla="*/ 1487129 h 3743862"/>
              <a:gd name="connsiteX1498" fmla="*/ 1584917 w 4683617"/>
              <a:gd name="connsiteY1498" fmla="*/ 1415202 h 3743862"/>
              <a:gd name="connsiteX1499" fmla="*/ 1654896 w 4683617"/>
              <a:gd name="connsiteY1499" fmla="*/ 1343275 h 3743862"/>
              <a:gd name="connsiteX1500" fmla="*/ 3826228 w 4683617"/>
              <a:gd name="connsiteY1500" fmla="*/ 1340114 h 3743862"/>
              <a:gd name="connsiteX1501" fmla="*/ 3896206 w 4683617"/>
              <a:gd name="connsiteY1501" fmla="*/ 1412041 h 3743862"/>
              <a:gd name="connsiteX1502" fmla="*/ 3826228 w 4683617"/>
              <a:gd name="connsiteY1502" fmla="*/ 1483968 h 3743862"/>
              <a:gd name="connsiteX1503" fmla="*/ 3756250 w 4683617"/>
              <a:gd name="connsiteY1503" fmla="*/ 1412041 h 3743862"/>
              <a:gd name="connsiteX1504" fmla="*/ 3826228 w 4683617"/>
              <a:gd name="connsiteY1504" fmla="*/ 1340114 h 3743862"/>
              <a:gd name="connsiteX1505" fmla="*/ 3635888 w 4683617"/>
              <a:gd name="connsiteY1505" fmla="*/ 1340114 h 3743862"/>
              <a:gd name="connsiteX1506" fmla="*/ 3705866 w 4683617"/>
              <a:gd name="connsiteY1506" fmla="*/ 1412041 h 3743862"/>
              <a:gd name="connsiteX1507" fmla="*/ 3635888 w 4683617"/>
              <a:gd name="connsiteY1507" fmla="*/ 1483968 h 3743862"/>
              <a:gd name="connsiteX1508" fmla="*/ 3565910 w 4683617"/>
              <a:gd name="connsiteY1508" fmla="*/ 1412041 h 3743862"/>
              <a:gd name="connsiteX1509" fmla="*/ 3635888 w 4683617"/>
              <a:gd name="connsiteY1509" fmla="*/ 1340114 h 3743862"/>
              <a:gd name="connsiteX1510" fmla="*/ 3428752 w 4683617"/>
              <a:gd name="connsiteY1510" fmla="*/ 1340114 h 3743862"/>
              <a:gd name="connsiteX1511" fmla="*/ 3498730 w 4683617"/>
              <a:gd name="connsiteY1511" fmla="*/ 1412041 h 3743862"/>
              <a:gd name="connsiteX1512" fmla="*/ 3428752 w 4683617"/>
              <a:gd name="connsiteY1512" fmla="*/ 1483968 h 3743862"/>
              <a:gd name="connsiteX1513" fmla="*/ 3358774 w 4683617"/>
              <a:gd name="connsiteY1513" fmla="*/ 1412041 h 3743862"/>
              <a:gd name="connsiteX1514" fmla="*/ 3428752 w 4683617"/>
              <a:gd name="connsiteY1514" fmla="*/ 1340114 h 3743862"/>
              <a:gd name="connsiteX1515" fmla="*/ 3239344 w 4683617"/>
              <a:gd name="connsiteY1515" fmla="*/ 1340114 h 3743862"/>
              <a:gd name="connsiteX1516" fmla="*/ 3309322 w 4683617"/>
              <a:gd name="connsiteY1516" fmla="*/ 1412041 h 3743862"/>
              <a:gd name="connsiteX1517" fmla="*/ 3239344 w 4683617"/>
              <a:gd name="connsiteY1517" fmla="*/ 1483968 h 3743862"/>
              <a:gd name="connsiteX1518" fmla="*/ 3169365 w 4683617"/>
              <a:gd name="connsiteY1518" fmla="*/ 1412041 h 3743862"/>
              <a:gd name="connsiteX1519" fmla="*/ 3239344 w 4683617"/>
              <a:gd name="connsiteY1519" fmla="*/ 1340114 h 3743862"/>
              <a:gd name="connsiteX1520" fmla="*/ 3029984 w 4683617"/>
              <a:gd name="connsiteY1520" fmla="*/ 1338852 h 3743862"/>
              <a:gd name="connsiteX1521" fmla="*/ 3099962 w 4683617"/>
              <a:gd name="connsiteY1521" fmla="*/ 1410778 h 3743862"/>
              <a:gd name="connsiteX1522" fmla="*/ 3029984 w 4683617"/>
              <a:gd name="connsiteY1522" fmla="*/ 1482706 h 3743862"/>
              <a:gd name="connsiteX1523" fmla="*/ 2960005 w 4683617"/>
              <a:gd name="connsiteY1523" fmla="*/ 1410778 h 3743862"/>
              <a:gd name="connsiteX1524" fmla="*/ 3029984 w 4683617"/>
              <a:gd name="connsiteY1524" fmla="*/ 1338852 h 3743862"/>
              <a:gd name="connsiteX1525" fmla="*/ 2839643 w 4683617"/>
              <a:gd name="connsiteY1525" fmla="*/ 1338852 h 3743862"/>
              <a:gd name="connsiteX1526" fmla="*/ 2909621 w 4683617"/>
              <a:gd name="connsiteY1526" fmla="*/ 1410778 h 3743862"/>
              <a:gd name="connsiteX1527" fmla="*/ 2839643 w 4683617"/>
              <a:gd name="connsiteY1527" fmla="*/ 1482706 h 3743862"/>
              <a:gd name="connsiteX1528" fmla="*/ 2769665 w 4683617"/>
              <a:gd name="connsiteY1528" fmla="*/ 1410778 h 3743862"/>
              <a:gd name="connsiteX1529" fmla="*/ 2839643 w 4683617"/>
              <a:gd name="connsiteY1529" fmla="*/ 1338852 h 3743862"/>
              <a:gd name="connsiteX1530" fmla="*/ 2632507 w 4683617"/>
              <a:gd name="connsiteY1530" fmla="*/ 1338852 h 3743862"/>
              <a:gd name="connsiteX1531" fmla="*/ 2702486 w 4683617"/>
              <a:gd name="connsiteY1531" fmla="*/ 1410778 h 3743862"/>
              <a:gd name="connsiteX1532" fmla="*/ 2632507 w 4683617"/>
              <a:gd name="connsiteY1532" fmla="*/ 1482706 h 3743862"/>
              <a:gd name="connsiteX1533" fmla="*/ 2562529 w 4683617"/>
              <a:gd name="connsiteY1533" fmla="*/ 1410778 h 3743862"/>
              <a:gd name="connsiteX1534" fmla="*/ 2632507 w 4683617"/>
              <a:gd name="connsiteY1534" fmla="*/ 1338852 h 3743862"/>
              <a:gd name="connsiteX1535" fmla="*/ 2443099 w 4683617"/>
              <a:gd name="connsiteY1535" fmla="*/ 1338852 h 3743862"/>
              <a:gd name="connsiteX1536" fmla="*/ 2513077 w 4683617"/>
              <a:gd name="connsiteY1536" fmla="*/ 1410778 h 3743862"/>
              <a:gd name="connsiteX1537" fmla="*/ 2443099 w 4683617"/>
              <a:gd name="connsiteY1537" fmla="*/ 1482706 h 3743862"/>
              <a:gd name="connsiteX1538" fmla="*/ 2373121 w 4683617"/>
              <a:gd name="connsiteY1538" fmla="*/ 1410778 h 3743862"/>
              <a:gd name="connsiteX1539" fmla="*/ 2443099 w 4683617"/>
              <a:gd name="connsiteY1539" fmla="*/ 1338852 h 3743862"/>
              <a:gd name="connsiteX1540" fmla="*/ 4613639 w 4683617"/>
              <a:gd name="connsiteY1540" fmla="*/ 1332542 h 3743862"/>
              <a:gd name="connsiteX1541" fmla="*/ 4683617 w 4683617"/>
              <a:gd name="connsiteY1541" fmla="*/ 1404469 h 3743862"/>
              <a:gd name="connsiteX1542" fmla="*/ 4613639 w 4683617"/>
              <a:gd name="connsiteY1542" fmla="*/ 1476396 h 3743862"/>
              <a:gd name="connsiteX1543" fmla="*/ 4543660 w 4683617"/>
              <a:gd name="connsiteY1543" fmla="*/ 1404469 h 3743862"/>
              <a:gd name="connsiteX1544" fmla="*/ 4613639 w 4683617"/>
              <a:gd name="connsiteY1544" fmla="*/ 1332542 h 3743862"/>
              <a:gd name="connsiteX1545" fmla="*/ 4423298 w 4683617"/>
              <a:gd name="connsiteY1545" fmla="*/ 1332542 h 3743862"/>
              <a:gd name="connsiteX1546" fmla="*/ 4493276 w 4683617"/>
              <a:gd name="connsiteY1546" fmla="*/ 1404469 h 3743862"/>
              <a:gd name="connsiteX1547" fmla="*/ 4423298 w 4683617"/>
              <a:gd name="connsiteY1547" fmla="*/ 1476396 h 3743862"/>
              <a:gd name="connsiteX1548" fmla="*/ 4353320 w 4683617"/>
              <a:gd name="connsiteY1548" fmla="*/ 1404469 h 3743862"/>
              <a:gd name="connsiteX1549" fmla="*/ 4423298 w 4683617"/>
              <a:gd name="connsiteY1549" fmla="*/ 1332542 h 3743862"/>
              <a:gd name="connsiteX1550" fmla="*/ 4216162 w 4683617"/>
              <a:gd name="connsiteY1550" fmla="*/ 1332542 h 3743862"/>
              <a:gd name="connsiteX1551" fmla="*/ 4286141 w 4683617"/>
              <a:gd name="connsiteY1551" fmla="*/ 1404469 h 3743862"/>
              <a:gd name="connsiteX1552" fmla="*/ 4216162 w 4683617"/>
              <a:gd name="connsiteY1552" fmla="*/ 1476396 h 3743862"/>
              <a:gd name="connsiteX1553" fmla="*/ 4146184 w 4683617"/>
              <a:gd name="connsiteY1553" fmla="*/ 1404469 h 3743862"/>
              <a:gd name="connsiteX1554" fmla="*/ 4216162 w 4683617"/>
              <a:gd name="connsiteY1554" fmla="*/ 1332542 h 3743862"/>
              <a:gd name="connsiteX1555" fmla="*/ 4026754 w 4683617"/>
              <a:gd name="connsiteY1555" fmla="*/ 1332542 h 3743862"/>
              <a:gd name="connsiteX1556" fmla="*/ 4096732 w 4683617"/>
              <a:gd name="connsiteY1556" fmla="*/ 1404469 h 3743862"/>
              <a:gd name="connsiteX1557" fmla="*/ 4026754 w 4683617"/>
              <a:gd name="connsiteY1557" fmla="*/ 1476396 h 3743862"/>
              <a:gd name="connsiteX1558" fmla="*/ 3956776 w 4683617"/>
              <a:gd name="connsiteY1558" fmla="*/ 1404469 h 3743862"/>
              <a:gd name="connsiteX1559" fmla="*/ 4026754 w 4683617"/>
              <a:gd name="connsiteY1559" fmla="*/ 1332542 h 3743862"/>
              <a:gd name="connsiteX1560" fmla="*/ 1454370 w 4683617"/>
              <a:gd name="connsiteY1560" fmla="*/ 1161565 h 3743862"/>
              <a:gd name="connsiteX1561" fmla="*/ 1524348 w 4683617"/>
              <a:gd name="connsiteY1561" fmla="*/ 1233492 h 3743862"/>
              <a:gd name="connsiteX1562" fmla="*/ 1454370 w 4683617"/>
              <a:gd name="connsiteY1562" fmla="*/ 1305419 h 3743862"/>
              <a:gd name="connsiteX1563" fmla="*/ 1384391 w 4683617"/>
              <a:gd name="connsiteY1563" fmla="*/ 1233492 h 3743862"/>
              <a:gd name="connsiteX1564" fmla="*/ 1454370 w 4683617"/>
              <a:gd name="connsiteY1564" fmla="*/ 1161565 h 3743862"/>
              <a:gd name="connsiteX1565" fmla="*/ 1264029 w 4683617"/>
              <a:gd name="connsiteY1565" fmla="*/ 1161565 h 3743862"/>
              <a:gd name="connsiteX1566" fmla="*/ 1334007 w 4683617"/>
              <a:gd name="connsiteY1566" fmla="*/ 1233492 h 3743862"/>
              <a:gd name="connsiteX1567" fmla="*/ 1264029 w 4683617"/>
              <a:gd name="connsiteY1567" fmla="*/ 1305419 h 3743862"/>
              <a:gd name="connsiteX1568" fmla="*/ 1194051 w 4683617"/>
              <a:gd name="connsiteY1568" fmla="*/ 1233492 h 3743862"/>
              <a:gd name="connsiteX1569" fmla="*/ 1264029 w 4683617"/>
              <a:gd name="connsiteY1569" fmla="*/ 1161565 h 3743862"/>
              <a:gd name="connsiteX1570" fmla="*/ 1056893 w 4683617"/>
              <a:gd name="connsiteY1570" fmla="*/ 1161565 h 3743862"/>
              <a:gd name="connsiteX1571" fmla="*/ 1126872 w 4683617"/>
              <a:gd name="connsiteY1571" fmla="*/ 1233492 h 3743862"/>
              <a:gd name="connsiteX1572" fmla="*/ 1056893 w 4683617"/>
              <a:gd name="connsiteY1572" fmla="*/ 1305419 h 3743862"/>
              <a:gd name="connsiteX1573" fmla="*/ 986915 w 4683617"/>
              <a:gd name="connsiteY1573" fmla="*/ 1233492 h 3743862"/>
              <a:gd name="connsiteX1574" fmla="*/ 1056893 w 4683617"/>
              <a:gd name="connsiteY1574" fmla="*/ 1161565 h 3743862"/>
              <a:gd name="connsiteX1575" fmla="*/ 867485 w 4683617"/>
              <a:gd name="connsiteY1575" fmla="*/ 1161565 h 3743862"/>
              <a:gd name="connsiteX1576" fmla="*/ 937463 w 4683617"/>
              <a:gd name="connsiteY1576" fmla="*/ 1233492 h 3743862"/>
              <a:gd name="connsiteX1577" fmla="*/ 867485 w 4683617"/>
              <a:gd name="connsiteY1577" fmla="*/ 1305419 h 3743862"/>
              <a:gd name="connsiteX1578" fmla="*/ 797507 w 4683617"/>
              <a:gd name="connsiteY1578" fmla="*/ 1233492 h 3743862"/>
              <a:gd name="connsiteX1579" fmla="*/ 867485 w 4683617"/>
              <a:gd name="connsiteY1579" fmla="*/ 1161565 h 3743862"/>
              <a:gd name="connsiteX1580" fmla="*/ 658125 w 4683617"/>
              <a:gd name="connsiteY1580" fmla="*/ 1160303 h 3743862"/>
              <a:gd name="connsiteX1581" fmla="*/ 728103 w 4683617"/>
              <a:gd name="connsiteY1581" fmla="*/ 1232230 h 3743862"/>
              <a:gd name="connsiteX1582" fmla="*/ 658125 w 4683617"/>
              <a:gd name="connsiteY1582" fmla="*/ 1304157 h 3743862"/>
              <a:gd name="connsiteX1583" fmla="*/ 588146 w 4683617"/>
              <a:gd name="connsiteY1583" fmla="*/ 1232230 h 3743862"/>
              <a:gd name="connsiteX1584" fmla="*/ 658125 w 4683617"/>
              <a:gd name="connsiteY1584" fmla="*/ 1160303 h 3743862"/>
              <a:gd name="connsiteX1585" fmla="*/ 467784 w 4683617"/>
              <a:gd name="connsiteY1585" fmla="*/ 1160303 h 3743862"/>
              <a:gd name="connsiteX1586" fmla="*/ 537763 w 4683617"/>
              <a:gd name="connsiteY1586" fmla="*/ 1232230 h 3743862"/>
              <a:gd name="connsiteX1587" fmla="*/ 467784 w 4683617"/>
              <a:gd name="connsiteY1587" fmla="*/ 1304157 h 3743862"/>
              <a:gd name="connsiteX1588" fmla="*/ 397806 w 4683617"/>
              <a:gd name="connsiteY1588" fmla="*/ 1232230 h 3743862"/>
              <a:gd name="connsiteX1589" fmla="*/ 467784 w 4683617"/>
              <a:gd name="connsiteY1589" fmla="*/ 1160303 h 3743862"/>
              <a:gd name="connsiteX1590" fmla="*/ 260648 w 4683617"/>
              <a:gd name="connsiteY1590" fmla="*/ 1160303 h 3743862"/>
              <a:gd name="connsiteX1591" fmla="*/ 330627 w 4683617"/>
              <a:gd name="connsiteY1591" fmla="*/ 1232230 h 3743862"/>
              <a:gd name="connsiteX1592" fmla="*/ 260648 w 4683617"/>
              <a:gd name="connsiteY1592" fmla="*/ 1304157 h 3743862"/>
              <a:gd name="connsiteX1593" fmla="*/ 190670 w 4683617"/>
              <a:gd name="connsiteY1593" fmla="*/ 1232230 h 3743862"/>
              <a:gd name="connsiteX1594" fmla="*/ 260648 w 4683617"/>
              <a:gd name="connsiteY1594" fmla="*/ 1160303 h 3743862"/>
              <a:gd name="connsiteX1595" fmla="*/ 71240 w 4683617"/>
              <a:gd name="connsiteY1595" fmla="*/ 1160303 h 3743862"/>
              <a:gd name="connsiteX1596" fmla="*/ 141218 w 4683617"/>
              <a:gd name="connsiteY1596" fmla="*/ 1232230 h 3743862"/>
              <a:gd name="connsiteX1597" fmla="*/ 71240 w 4683617"/>
              <a:gd name="connsiteY1597" fmla="*/ 1304157 h 3743862"/>
              <a:gd name="connsiteX1598" fmla="*/ 1262 w 4683617"/>
              <a:gd name="connsiteY1598" fmla="*/ 1232230 h 3743862"/>
              <a:gd name="connsiteX1599" fmla="*/ 71240 w 4683617"/>
              <a:gd name="connsiteY1599" fmla="*/ 1160303 h 3743862"/>
              <a:gd name="connsiteX1600" fmla="*/ 2241780 w 4683617"/>
              <a:gd name="connsiteY1600" fmla="*/ 1153993 h 3743862"/>
              <a:gd name="connsiteX1601" fmla="*/ 2311758 w 4683617"/>
              <a:gd name="connsiteY1601" fmla="*/ 1225920 h 3743862"/>
              <a:gd name="connsiteX1602" fmla="*/ 2241780 w 4683617"/>
              <a:gd name="connsiteY1602" fmla="*/ 1297847 h 3743862"/>
              <a:gd name="connsiteX1603" fmla="*/ 2171802 w 4683617"/>
              <a:gd name="connsiteY1603" fmla="*/ 1225920 h 3743862"/>
              <a:gd name="connsiteX1604" fmla="*/ 2241780 w 4683617"/>
              <a:gd name="connsiteY1604" fmla="*/ 1153993 h 3743862"/>
              <a:gd name="connsiteX1605" fmla="*/ 2051439 w 4683617"/>
              <a:gd name="connsiteY1605" fmla="*/ 1153993 h 3743862"/>
              <a:gd name="connsiteX1606" fmla="*/ 2121418 w 4683617"/>
              <a:gd name="connsiteY1606" fmla="*/ 1225920 h 3743862"/>
              <a:gd name="connsiteX1607" fmla="*/ 2051439 w 4683617"/>
              <a:gd name="connsiteY1607" fmla="*/ 1297847 h 3743862"/>
              <a:gd name="connsiteX1608" fmla="*/ 1981461 w 4683617"/>
              <a:gd name="connsiteY1608" fmla="*/ 1225920 h 3743862"/>
              <a:gd name="connsiteX1609" fmla="*/ 2051439 w 4683617"/>
              <a:gd name="connsiteY1609" fmla="*/ 1153993 h 3743862"/>
              <a:gd name="connsiteX1610" fmla="*/ 1844304 w 4683617"/>
              <a:gd name="connsiteY1610" fmla="*/ 1153993 h 3743862"/>
              <a:gd name="connsiteX1611" fmla="*/ 1914282 w 4683617"/>
              <a:gd name="connsiteY1611" fmla="*/ 1225920 h 3743862"/>
              <a:gd name="connsiteX1612" fmla="*/ 1844304 w 4683617"/>
              <a:gd name="connsiteY1612" fmla="*/ 1297847 h 3743862"/>
              <a:gd name="connsiteX1613" fmla="*/ 1774326 w 4683617"/>
              <a:gd name="connsiteY1613" fmla="*/ 1225920 h 3743862"/>
              <a:gd name="connsiteX1614" fmla="*/ 1844304 w 4683617"/>
              <a:gd name="connsiteY1614" fmla="*/ 1153993 h 3743862"/>
              <a:gd name="connsiteX1615" fmla="*/ 1654896 w 4683617"/>
              <a:gd name="connsiteY1615" fmla="*/ 1153993 h 3743862"/>
              <a:gd name="connsiteX1616" fmla="*/ 1724874 w 4683617"/>
              <a:gd name="connsiteY1616" fmla="*/ 1225920 h 3743862"/>
              <a:gd name="connsiteX1617" fmla="*/ 1654896 w 4683617"/>
              <a:gd name="connsiteY1617" fmla="*/ 1297847 h 3743862"/>
              <a:gd name="connsiteX1618" fmla="*/ 1584917 w 4683617"/>
              <a:gd name="connsiteY1618" fmla="*/ 1225920 h 3743862"/>
              <a:gd name="connsiteX1619" fmla="*/ 1654896 w 4683617"/>
              <a:gd name="connsiteY1619" fmla="*/ 1153993 h 3743862"/>
              <a:gd name="connsiteX1620" fmla="*/ 3826228 w 4683617"/>
              <a:gd name="connsiteY1620" fmla="*/ 1150832 h 3743862"/>
              <a:gd name="connsiteX1621" fmla="*/ 3896206 w 4683617"/>
              <a:gd name="connsiteY1621" fmla="*/ 1222759 h 3743862"/>
              <a:gd name="connsiteX1622" fmla="*/ 3826228 w 4683617"/>
              <a:gd name="connsiteY1622" fmla="*/ 1294686 h 3743862"/>
              <a:gd name="connsiteX1623" fmla="*/ 3756250 w 4683617"/>
              <a:gd name="connsiteY1623" fmla="*/ 1222759 h 3743862"/>
              <a:gd name="connsiteX1624" fmla="*/ 3826228 w 4683617"/>
              <a:gd name="connsiteY1624" fmla="*/ 1150832 h 3743862"/>
              <a:gd name="connsiteX1625" fmla="*/ 3635888 w 4683617"/>
              <a:gd name="connsiteY1625" fmla="*/ 1150832 h 3743862"/>
              <a:gd name="connsiteX1626" fmla="*/ 3705866 w 4683617"/>
              <a:gd name="connsiteY1626" fmla="*/ 1222759 h 3743862"/>
              <a:gd name="connsiteX1627" fmla="*/ 3635888 w 4683617"/>
              <a:gd name="connsiteY1627" fmla="*/ 1294686 h 3743862"/>
              <a:gd name="connsiteX1628" fmla="*/ 3565910 w 4683617"/>
              <a:gd name="connsiteY1628" fmla="*/ 1222759 h 3743862"/>
              <a:gd name="connsiteX1629" fmla="*/ 3635888 w 4683617"/>
              <a:gd name="connsiteY1629" fmla="*/ 1150832 h 3743862"/>
              <a:gd name="connsiteX1630" fmla="*/ 3428752 w 4683617"/>
              <a:gd name="connsiteY1630" fmla="*/ 1150832 h 3743862"/>
              <a:gd name="connsiteX1631" fmla="*/ 3498730 w 4683617"/>
              <a:gd name="connsiteY1631" fmla="*/ 1222759 h 3743862"/>
              <a:gd name="connsiteX1632" fmla="*/ 3428752 w 4683617"/>
              <a:gd name="connsiteY1632" fmla="*/ 1294686 h 3743862"/>
              <a:gd name="connsiteX1633" fmla="*/ 3358774 w 4683617"/>
              <a:gd name="connsiteY1633" fmla="*/ 1222759 h 3743862"/>
              <a:gd name="connsiteX1634" fmla="*/ 3428752 w 4683617"/>
              <a:gd name="connsiteY1634" fmla="*/ 1150832 h 3743862"/>
              <a:gd name="connsiteX1635" fmla="*/ 3239344 w 4683617"/>
              <a:gd name="connsiteY1635" fmla="*/ 1150832 h 3743862"/>
              <a:gd name="connsiteX1636" fmla="*/ 3309322 w 4683617"/>
              <a:gd name="connsiteY1636" fmla="*/ 1222759 h 3743862"/>
              <a:gd name="connsiteX1637" fmla="*/ 3239344 w 4683617"/>
              <a:gd name="connsiteY1637" fmla="*/ 1294686 h 3743862"/>
              <a:gd name="connsiteX1638" fmla="*/ 3169365 w 4683617"/>
              <a:gd name="connsiteY1638" fmla="*/ 1222759 h 3743862"/>
              <a:gd name="connsiteX1639" fmla="*/ 3239344 w 4683617"/>
              <a:gd name="connsiteY1639" fmla="*/ 1150832 h 3743862"/>
              <a:gd name="connsiteX1640" fmla="*/ 3029984 w 4683617"/>
              <a:gd name="connsiteY1640" fmla="*/ 1149570 h 3743862"/>
              <a:gd name="connsiteX1641" fmla="*/ 3099962 w 4683617"/>
              <a:gd name="connsiteY1641" fmla="*/ 1221497 h 3743862"/>
              <a:gd name="connsiteX1642" fmla="*/ 3029984 w 4683617"/>
              <a:gd name="connsiteY1642" fmla="*/ 1293424 h 3743862"/>
              <a:gd name="connsiteX1643" fmla="*/ 2960005 w 4683617"/>
              <a:gd name="connsiteY1643" fmla="*/ 1221497 h 3743862"/>
              <a:gd name="connsiteX1644" fmla="*/ 3029984 w 4683617"/>
              <a:gd name="connsiteY1644" fmla="*/ 1149570 h 3743862"/>
              <a:gd name="connsiteX1645" fmla="*/ 2839643 w 4683617"/>
              <a:gd name="connsiteY1645" fmla="*/ 1149570 h 3743862"/>
              <a:gd name="connsiteX1646" fmla="*/ 2909621 w 4683617"/>
              <a:gd name="connsiteY1646" fmla="*/ 1221497 h 3743862"/>
              <a:gd name="connsiteX1647" fmla="*/ 2839643 w 4683617"/>
              <a:gd name="connsiteY1647" fmla="*/ 1293424 h 3743862"/>
              <a:gd name="connsiteX1648" fmla="*/ 2769665 w 4683617"/>
              <a:gd name="connsiteY1648" fmla="*/ 1221497 h 3743862"/>
              <a:gd name="connsiteX1649" fmla="*/ 2839643 w 4683617"/>
              <a:gd name="connsiteY1649" fmla="*/ 1149570 h 3743862"/>
              <a:gd name="connsiteX1650" fmla="*/ 2632507 w 4683617"/>
              <a:gd name="connsiteY1650" fmla="*/ 1149570 h 3743862"/>
              <a:gd name="connsiteX1651" fmla="*/ 2702486 w 4683617"/>
              <a:gd name="connsiteY1651" fmla="*/ 1221497 h 3743862"/>
              <a:gd name="connsiteX1652" fmla="*/ 2632507 w 4683617"/>
              <a:gd name="connsiteY1652" fmla="*/ 1293424 h 3743862"/>
              <a:gd name="connsiteX1653" fmla="*/ 2562529 w 4683617"/>
              <a:gd name="connsiteY1653" fmla="*/ 1221497 h 3743862"/>
              <a:gd name="connsiteX1654" fmla="*/ 2632507 w 4683617"/>
              <a:gd name="connsiteY1654" fmla="*/ 1149570 h 3743862"/>
              <a:gd name="connsiteX1655" fmla="*/ 2443099 w 4683617"/>
              <a:gd name="connsiteY1655" fmla="*/ 1149570 h 3743862"/>
              <a:gd name="connsiteX1656" fmla="*/ 2513077 w 4683617"/>
              <a:gd name="connsiteY1656" fmla="*/ 1221497 h 3743862"/>
              <a:gd name="connsiteX1657" fmla="*/ 2443099 w 4683617"/>
              <a:gd name="connsiteY1657" fmla="*/ 1293424 h 3743862"/>
              <a:gd name="connsiteX1658" fmla="*/ 2373121 w 4683617"/>
              <a:gd name="connsiteY1658" fmla="*/ 1221497 h 3743862"/>
              <a:gd name="connsiteX1659" fmla="*/ 2443099 w 4683617"/>
              <a:gd name="connsiteY1659" fmla="*/ 1149570 h 3743862"/>
              <a:gd name="connsiteX1660" fmla="*/ 4613639 w 4683617"/>
              <a:gd name="connsiteY1660" fmla="*/ 1143260 h 3743862"/>
              <a:gd name="connsiteX1661" fmla="*/ 4683617 w 4683617"/>
              <a:gd name="connsiteY1661" fmla="*/ 1215187 h 3743862"/>
              <a:gd name="connsiteX1662" fmla="*/ 4613639 w 4683617"/>
              <a:gd name="connsiteY1662" fmla="*/ 1287114 h 3743862"/>
              <a:gd name="connsiteX1663" fmla="*/ 4543660 w 4683617"/>
              <a:gd name="connsiteY1663" fmla="*/ 1215187 h 3743862"/>
              <a:gd name="connsiteX1664" fmla="*/ 4613639 w 4683617"/>
              <a:gd name="connsiteY1664" fmla="*/ 1143260 h 3743862"/>
              <a:gd name="connsiteX1665" fmla="*/ 4423298 w 4683617"/>
              <a:gd name="connsiteY1665" fmla="*/ 1143260 h 3743862"/>
              <a:gd name="connsiteX1666" fmla="*/ 4493276 w 4683617"/>
              <a:gd name="connsiteY1666" fmla="*/ 1215187 h 3743862"/>
              <a:gd name="connsiteX1667" fmla="*/ 4423298 w 4683617"/>
              <a:gd name="connsiteY1667" fmla="*/ 1287114 h 3743862"/>
              <a:gd name="connsiteX1668" fmla="*/ 4353320 w 4683617"/>
              <a:gd name="connsiteY1668" fmla="*/ 1215187 h 3743862"/>
              <a:gd name="connsiteX1669" fmla="*/ 4423298 w 4683617"/>
              <a:gd name="connsiteY1669" fmla="*/ 1143260 h 3743862"/>
              <a:gd name="connsiteX1670" fmla="*/ 4216162 w 4683617"/>
              <a:gd name="connsiteY1670" fmla="*/ 1143260 h 3743862"/>
              <a:gd name="connsiteX1671" fmla="*/ 4286141 w 4683617"/>
              <a:gd name="connsiteY1671" fmla="*/ 1215187 h 3743862"/>
              <a:gd name="connsiteX1672" fmla="*/ 4216162 w 4683617"/>
              <a:gd name="connsiteY1672" fmla="*/ 1287114 h 3743862"/>
              <a:gd name="connsiteX1673" fmla="*/ 4146184 w 4683617"/>
              <a:gd name="connsiteY1673" fmla="*/ 1215187 h 3743862"/>
              <a:gd name="connsiteX1674" fmla="*/ 4216162 w 4683617"/>
              <a:gd name="connsiteY1674" fmla="*/ 1143260 h 3743862"/>
              <a:gd name="connsiteX1675" fmla="*/ 4026754 w 4683617"/>
              <a:gd name="connsiteY1675" fmla="*/ 1143260 h 3743862"/>
              <a:gd name="connsiteX1676" fmla="*/ 4096732 w 4683617"/>
              <a:gd name="connsiteY1676" fmla="*/ 1215187 h 3743862"/>
              <a:gd name="connsiteX1677" fmla="*/ 4026754 w 4683617"/>
              <a:gd name="connsiteY1677" fmla="*/ 1287114 h 3743862"/>
              <a:gd name="connsiteX1678" fmla="*/ 3956776 w 4683617"/>
              <a:gd name="connsiteY1678" fmla="*/ 1215187 h 3743862"/>
              <a:gd name="connsiteX1679" fmla="*/ 4026754 w 4683617"/>
              <a:gd name="connsiteY1679" fmla="*/ 1143260 h 3743862"/>
              <a:gd name="connsiteX1680" fmla="*/ 1454370 w 4683617"/>
              <a:gd name="connsiteY1680" fmla="*/ 965974 h 3743862"/>
              <a:gd name="connsiteX1681" fmla="*/ 1524348 w 4683617"/>
              <a:gd name="connsiteY1681" fmla="*/ 1037901 h 3743862"/>
              <a:gd name="connsiteX1682" fmla="*/ 1454370 w 4683617"/>
              <a:gd name="connsiteY1682" fmla="*/ 1109829 h 3743862"/>
              <a:gd name="connsiteX1683" fmla="*/ 1384391 w 4683617"/>
              <a:gd name="connsiteY1683" fmla="*/ 1037901 h 3743862"/>
              <a:gd name="connsiteX1684" fmla="*/ 1454370 w 4683617"/>
              <a:gd name="connsiteY1684" fmla="*/ 965974 h 3743862"/>
              <a:gd name="connsiteX1685" fmla="*/ 1264029 w 4683617"/>
              <a:gd name="connsiteY1685" fmla="*/ 965974 h 3743862"/>
              <a:gd name="connsiteX1686" fmla="*/ 1334007 w 4683617"/>
              <a:gd name="connsiteY1686" fmla="*/ 1037901 h 3743862"/>
              <a:gd name="connsiteX1687" fmla="*/ 1264029 w 4683617"/>
              <a:gd name="connsiteY1687" fmla="*/ 1109829 h 3743862"/>
              <a:gd name="connsiteX1688" fmla="*/ 1194051 w 4683617"/>
              <a:gd name="connsiteY1688" fmla="*/ 1037901 h 3743862"/>
              <a:gd name="connsiteX1689" fmla="*/ 1264029 w 4683617"/>
              <a:gd name="connsiteY1689" fmla="*/ 965974 h 3743862"/>
              <a:gd name="connsiteX1690" fmla="*/ 1056893 w 4683617"/>
              <a:gd name="connsiteY1690" fmla="*/ 965974 h 3743862"/>
              <a:gd name="connsiteX1691" fmla="*/ 1126872 w 4683617"/>
              <a:gd name="connsiteY1691" fmla="*/ 1037901 h 3743862"/>
              <a:gd name="connsiteX1692" fmla="*/ 1056893 w 4683617"/>
              <a:gd name="connsiteY1692" fmla="*/ 1109829 h 3743862"/>
              <a:gd name="connsiteX1693" fmla="*/ 986915 w 4683617"/>
              <a:gd name="connsiteY1693" fmla="*/ 1037901 h 3743862"/>
              <a:gd name="connsiteX1694" fmla="*/ 1056893 w 4683617"/>
              <a:gd name="connsiteY1694" fmla="*/ 965974 h 3743862"/>
              <a:gd name="connsiteX1695" fmla="*/ 867485 w 4683617"/>
              <a:gd name="connsiteY1695" fmla="*/ 965974 h 3743862"/>
              <a:gd name="connsiteX1696" fmla="*/ 937463 w 4683617"/>
              <a:gd name="connsiteY1696" fmla="*/ 1037901 h 3743862"/>
              <a:gd name="connsiteX1697" fmla="*/ 867485 w 4683617"/>
              <a:gd name="connsiteY1697" fmla="*/ 1109829 h 3743862"/>
              <a:gd name="connsiteX1698" fmla="*/ 797507 w 4683617"/>
              <a:gd name="connsiteY1698" fmla="*/ 1037901 h 3743862"/>
              <a:gd name="connsiteX1699" fmla="*/ 867485 w 4683617"/>
              <a:gd name="connsiteY1699" fmla="*/ 965974 h 3743862"/>
              <a:gd name="connsiteX1700" fmla="*/ 658125 w 4683617"/>
              <a:gd name="connsiteY1700" fmla="*/ 964712 h 3743862"/>
              <a:gd name="connsiteX1701" fmla="*/ 728103 w 4683617"/>
              <a:gd name="connsiteY1701" fmla="*/ 1036639 h 3743862"/>
              <a:gd name="connsiteX1702" fmla="*/ 658125 w 4683617"/>
              <a:gd name="connsiteY1702" fmla="*/ 1108566 h 3743862"/>
              <a:gd name="connsiteX1703" fmla="*/ 588146 w 4683617"/>
              <a:gd name="connsiteY1703" fmla="*/ 1036639 h 3743862"/>
              <a:gd name="connsiteX1704" fmla="*/ 658125 w 4683617"/>
              <a:gd name="connsiteY1704" fmla="*/ 964712 h 3743862"/>
              <a:gd name="connsiteX1705" fmla="*/ 467784 w 4683617"/>
              <a:gd name="connsiteY1705" fmla="*/ 964712 h 3743862"/>
              <a:gd name="connsiteX1706" fmla="*/ 537763 w 4683617"/>
              <a:gd name="connsiteY1706" fmla="*/ 1036639 h 3743862"/>
              <a:gd name="connsiteX1707" fmla="*/ 467784 w 4683617"/>
              <a:gd name="connsiteY1707" fmla="*/ 1108566 h 3743862"/>
              <a:gd name="connsiteX1708" fmla="*/ 397806 w 4683617"/>
              <a:gd name="connsiteY1708" fmla="*/ 1036639 h 3743862"/>
              <a:gd name="connsiteX1709" fmla="*/ 467784 w 4683617"/>
              <a:gd name="connsiteY1709" fmla="*/ 964712 h 3743862"/>
              <a:gd name="connsiteX1710" fmla="*/ 260648 w 4683617"/>
              <a:gd name="connsiteY1710" fmla="*/ 964712 h 3743862"/>
              <a:gd name="connsiteX1711" fmla="*/ 330627 w 4683617"/>
              <a:gd name="connsiteY1711" fmla="*/ 1036639 h 3743862"/>
              <a:gd name="connsiteX1712" fmla="*/ 260648 w 4683617"/>
              <a:gd name="connsiteY1712" fmla="*/ 1108566 h 3743862"/>
              <a:gd name="connsiteX1713" fmla="*/ 190670 w 4683617"/>
              <a:gd name="connsiteY1713" fmla="*/ 1036639 h 3743862"/>
              <a:gd name="connsiteX1714" fmla="*/ 260648 w 4683617"/>
              <a:gd name="connsiteY1714" fmla="*/ 964712 h 3743862"/>
              <a:gd name="connsiteX1715" fmla="*/ 71240 w 4683617"/>
              <a:gd name="connsiteY1715" fmla="*/ 964712 h 3743862"/>
              <a:gd name="connsiteX1716" fmla="*/ 141218 w 4683617"/>
              <a:gd name="connsiteY1716" fmla="*/ 1036639 h 3743862"/>
              <a:gd name="connsiteX1717" fmla="*/ 71240 w 4683617"/>
              <a:gd name="connsiteY1717" fmla="*/ 1108566 h 3743862"/>
              <a:gd name="connsiteX1718" fmla="*/ 1262 w 4683617"/>
              <a:gd name="connsiteY1718" fmla="*/ 1036639 h 3743862"/>
              <a:gd name="connsiteX1719" fmla="*/ 71240 w 4683617"/>
              <a:gd name="connsiteY1719" fmla="*/ 964712 h 3743862"/>
              <a:gd name="connsiteX1720" fmla="*/ 2241780 w 4683617"/>
              <a:gd name="connsiteY1720" fmla="*/ 958402 h 3743862"/>
              <a:gd name="connsiteX1721" fmla="*/ 2311758 w 4683617"/>
              <a:gd name="connsiteY1721" fmla="*/ 1030329 h 3743862"/>
              <a:gd name="connsiteX1722" fmla="*/ 2241780 w 4683617"/>
              <a:gd name="connsiteY1722" fmla="*/ 1102257 h 3743862"/>
              <a:gd name="connsiteX1723" fmla="*/ 2171802 w 4683617"/>
              <a:gd name="connsiteY1723" fmla="*/ 1030329 h 3743862"/>
              <a:gd name="connsiteX1724" fmla="*/ 2241780 w 4683617"/>
              <a:gd name="connsiteY1724" fmla="*/ 958402 h 3743862"/>
              <a:gd name="connsiteX1725" fmla="*/ 2051439 w 4683617"/>
              <a:gd name="connsiteY1725" fmla="*/ 958402 h 3743862"/>
              <a:gd name="connsiteX1726" fmla="*/ 2121418 w 4683617"/>
              <a:gd name="connsiteY1726" fmla="*/ 1030329 h 3743862"/>
              <a:gd name="connsiteX1727" fmla="*/ 2051439 w 4683617"/>
              <a:gd name="connsiteY1727" fmla="*/ 1102257 h 3743862"/>
              <a:gd name="connsiteX1728" fmla="*/ 1981461 w 4683617"/>
              <a:gd name="connsiteY1728" fmla="*/ 1030329 h 3743862"/>
              <a:gd name="connsiteX1729" fmla="*/ 2051439 w 4683617"/>
              <a:gd name="connsiteY1729" fmla="*/ 958402 h 3743862"/>
              <a:gd name="connsiteX1730" fmla="*/ 1844304 w 4683617"/>
              <a:gd name="connsiteY1730" fmla="*/ 958402 h 3743862"/>
              <a:gd name="connsiteX1731" fmla="*/ 1914282 w 4683617"/>
              <a:gd name="connsiteY1731" fmla="*/ 1030329 h 3743862"/>
              <a:gd name="connsiteX1732" fmla="*/ 1844304 w 4683617"/>
              <a:gd name="connsiteY1732" fmla="*/ 1102257 h 3743862"/>
              <a:gd name="connsiteX1733" fmla="*/ 1774326 w 4683617"/>
              <a:gd name="connsiteY1733" fmla="*/ 1030329 h 3743862"/>
              <a:gd name="connsiteX1734" fmla="*/ 1844304 w 4683617"/>
              <a:gd name="connsiteY1734" fmla="*/ 958402 h 3743862"/>
              <a:gd name="connsiteX1735" fmla="*/ 1654896 w 4683617"/>
              <a:gd name="connsiteY1735" fmla="*/ 958402 h 3743862"/>
              <a:gd name="connsiteX1736" fmla="*/ 1724874 w 4683617"/>
              <a:gd name="connsiteY1736" fmla="*/ 1030329 h 3743862"/>
              <a:gd name="connsiteX1737" fmla="*/ 1654896 w 4683617"/>
              <a:gd name="connsiteY1737" fmla="*/ 1102257 h 3743862"/>
              <a:gd name="connsiteX1738" fmla="*/ 1584917 w 4683617"/>
              <a:gd name="connsiteY1738" fmla="*/ 1030329 h 3743862"/>
              <a:gd name="connsiteX1739" fmla="*/ 1654896 w 4683617"/>
              <a:gd name="connsiteY1739" fmla="*/ 958402 h 3743862"/>
              <a:gd name="connsiteX1740" fmla="*/ 3826228 w 4683617"/>
              <a:gd name="connsiteY1740" fmla="*/ 955241 h 3743862"/>
              <a:gd name="connsiteX1741" fmla="*/ 3896206 w 4683617"/>
              <a:gd name="connsiteY1741" fmla="*/ 1027168 h 3743862"/>
              <a:gd name="connsiteX1742" fmla="*/ 3826228 w 4683617"/>
              <a:gd name="connsiteY1742" fmla="*/ 1099096 h 3743862"/>
              <a:gd name="connsiteX1743" fmla="*/ 3756250 w 4683617"/>
              <a:gd name="connsiteY1743" fmla="*/ 1027168 h 3743862"/>
              <a:gd name="connsiteX1744" fmla="*/ 3826228 w 4683617"/>
              <a:gd name="connsiteY1744" fmla="*/ 955241 h 3743862"/>
              <a:gd name="connsiteX1745" fmla="*/ 3635888 w 4683617"/>
              <a:gd name="connsiteY1745" fmla="*/ 955241 h 3743862"/>
              <a:gd name="connsiteX1746" fmla="*/ 3705866 w 4683617"/>
              <a:gd name="connsiteY1746" fmla="*/ 1027168 h 3743862"/>
              <a:gd name="connsiteX1747" fmla="*/ 3635888 w 4683617"/>
              <a:gd name="connsiteY1747" fmla="*/ 1099096 h 3743862"/>
              <a:gd name="connsiteX1748" fmla="*/ 3565910 w 4683617"/>
              <a:gd name="connsiteY1748" fmla="*/ 1027168 h 3743862"/>
              <a:gd name="connsiteX1749" fmla="*/ 3635888 w 4683617"/>
              <a:gd name="connsiteY1749" fmla="*/ 955241 h 3743862"/>
              <a:gd name="connsiteX1750" fmla="*/ 3428752 w 4683617"/>
              <a:gd name="connsiteY1750" fmla="*/ 955241 h 3743862"/>
              <a:gd name="connsiteX1751" fmla="*/ 3498730 w 4683617"/>
              <a:gd name="connsiteY1751" fmla="*/ 1027168 h 3743862"/>
              <a:gd name="connsiteX1752" fmla="*/ 3428752 w 4683617"/>
              <a:gd name="connsiteY1752" fmla="*/ 1099096 h 3743862"/>
              <a:gd name="connsiteX1753" fmla="*/ 3358774 w 4683617"/>
              <a:gd name="connsiteY1753" fmla="*/ 1027168 h 3743862"/>
              <a:gd name="connsiteX1754" fmla="*/ 3428752 w 4683617"/>
              <a:gd name="connsiteY1754" fmla="*/ 955241 h 3743862"/>
              <a:gd name="connsiteX1755" fmla="*/ 3239344 w 4683617"/>
              <a:gd name="connsiteY1755" fmla="*/ 955241 h 3743862"/>
              <a:gd name="connsiteX1756" fmla="*/ 3309322 w 4683617"/>
              <a:gd name="connsiteY1756" fmla="*/ 1027168 h 3743862"/>
              <a:gd name="connsiteX1757" fmla="*/ 3239344 w 4683617"/>
              <a:gd name="connsiteY1757" fmla="*/ 1099096 h 3743862"/>
              <a:gd name="connsiteX1758" fmla="*/ 3169365 w 4683617"/>
              <a:gd name="connsiteY1758" fmla="*/ 1027168 h 3743862"/>
              <a:gd name="connsiteX1759" fmla="*/ 3239344 w 4683617"/>
              <a:gd name="connsiteY1759" fmla="*/ 955241 h 3743862"/>
              <a:gd name="connsiteX1760" fmla="*/ 3029984 w 4683617"/>
              <a:gd name="connsiteY1760" fmla="*/ 953979 h 3743862"/>
              <a:gd name="connsiteX1761" fmla="*/ 3099962 w 4683617"/>
              <a:gd name="connsiteY1761" fmla="*/ 1025906 h 3743862"/>
              <a:gd name="connsiteX1762" fmla="*/ 3029984 w 4683617"/>
              <a:gd name="connsiteY1762" fmla="*/ 1097833 h 3743862"/>
              <a:gd name="connsiteX1763" fmla="*/ 2960005 w 4683617"/>
              <a:gd name="connsiteY1763" fmla="*/ 1025906 h 3743862"/>
              <a:gd name="connsiteX1764" fmla="*/ 3029984 w 4683617"/>
              <a:gd name="connsiteY1764" fmla="*/ 953979 h 3743862"/>
              <a:gd name="connsiteX1765" fmla="*/ 2839643 w 4683617"/>
              <a:gd name="connsiteY1765" fmla="*/ 953979 h 3743862"/>
              <a:gd name="connsiteX1766" fmla="*/ 2909621 w 4683617"/>
              <a:gd name="connsiteY1766" fmla="*/ 1025906 h 3743862"/>
              <a:gd name="connsiteX1767" fmla="*/ 2839643 w 4683617"/>
              <a:gd name="connsiteY1767" fmla="*/ 1097833 h 3743862"/>
              <a:gd name="connsiteX1768" fmla="*/ 2769665 w 4683617"/>
              <a:gd name="connsiteY1768" fmla="*/ 1025906 h 3743862"/>
              <a:gd name="connsiteX1769" fmla="*/ 2839643 w 4683617"/>
              <a:gd name="connsiteY1769" fmla="*/ 953979 h 3743862"/>
              <a:gd name="connsiteX1770" fmla="*/ 2632507 w 4683617"/>
              <a:gd name="connsiteY1770" fmla="*/ 953979 h 3743862"/>
              <a:gd name="connsiteX1771" fmla="*/ 2702486 w 4683617"/>
              <a:gd name="connsiteY1771" fmla="*/ 1025906 h 3743862"/>
              <a:gd name="connsiteX1772" fmla="*/ 2632507 w 4683617"/>
              <a:gd name="connsiteY1772" fmla="*/ 1097833 h 3743862"/>
              <a:gd name="connsiteX1773" fmla="*/ 2562529 w 4683617"/>
              <a:gd name="connsiteY1773" fmla="*/ 1025906 h 3743862"/>
              <a:gd name="connsiteX1774" fmla="*/ 2632507 w 4683617"/>
              <a:gd name="connsiteY1774" fmla="*/ 953979 h 3743862"/>
              <a:gd name="connsiteX1775" fmla="*/ 2443099 w 4683617"/>
              <a:gd name="connsiteY1775" fmla="*/ 953979 h 3743862"/>
              <a:gd name="connsiteX1776" fmla="*/ 2513077 w 4683617"/>
              <a:gd name="connsiteY1776" fmla="*/ 1025906 h 3743862"/>
              <a:gd name="connsiteX1777" fmla="*/ 2443099 w 4683617"/>
              <a:gd name="connsiteY1777" fmla="*/ 1097833 h 3743862"/>
              <a:gd name="connsiteX1778" fmla="*/ 2373121 w 4683617"/>
              <a:gd name="connsiteY1778" fmla="*/ 1025906 h 3743862"/>
              <a:gd name="connsiteX1779" fmla="*/ 2443099 w 4683617"/>
              <a:gd name="connsiteY1779" fmla="*/ 953979 h 3743862"/>
              <a:gd name="connsiteX1780" fmla="*/ 4613639 w 4683617"/>
              <a:gd name="connsiteY1780" fmla="*/ 947669 h 3743862"/>
              <a:gd name="connsiteX1781" fmla="*/ 4683617 w 4683617"/>
              <a:gd name="connsiteY1781" fmla="*/ 1019596 h 3743862"/>
              <a:gd name="connsiteX1782" fmla="*/ 4613639 w 4683617"/>
              <a:gd name="connsiteY1782" fmla="*/ 1091524 h 3743862"/>
              <a:gd name="connsiteX1783" fmla="*/ 4543660 w 4683617"/>
              <a:gd name="connsiteY1783" fmla="*/ 1019596 h 3743862"/>
              <a:gd name="connsiteX1784" fmla="*/ 4613639 w 4683617"/>
              <a:gd name="connsiteY1784" fmla="*/ 947669 h 3743862"/>
              <a:gd name="connsiteX1785" fmla="*/ 4423298 w 4683617"/>
              <a:gd name="connsiteY1785" fmla="*/ 947669 h 3743862"/>
              <a:gd name="connsiteX1786" fmla="*/ 4493276 w 4683617"/>
              <a:gd name="connsiteY1786" fmla="*/ 1019596 h 3743862"/>
              <a:gd name="connsiteX1787" fmla="*/ 4423298 w 4683617"/>
              <a:gd name="connsiteY1787" fmla="*/ 1091524 h 3743862"/>
              <a:gd name="connsiteX1788" fmla="*/ 4353320 w 4683617"/>
              <a:gd name="connsiteY1788" fmla="*/ 1019596 h 3743862"/>
              <a:gd name="connsiteX1789" fmla="*/ 4423298 w 4683617"/>
              <a:gd name="connsiteY1789" fmla="*/ 947669 h 3743862"/>
              <a:gd name="connsiteX1790" fmla="*/ 4216162 w 4683617"/>
              <a:gd name="connsiteY1790" fmla="*/ 947669 h 3743862"/>
              <a:gd name="connsiteX1791" fmla="*/ 4286141 w 4683617"/>
              <a:gd name="connsiteY1791" fmla="*/ 1019596 h 3743862"/>
              <a:gd name="connsiteX1792" fmla="*/ 4216162 w 4683617"/>
              <a:gd name="connsiteY1792" fmla="*/ 1091524 h 3743862"/>
              <a:gd name="connsiteX1793" fmla="*/ 4146184 w 4683617"/>
              <a:gd name="connsiteY1793" fmla="*/ 1019596 h 3743862"/>
              <a:gd name="connsiteX1794" fmla="*/ 4216162 w 4683617"/>
              <a:gd name="connsiteY1794" fmla="*/ 947669 h 3743862"/>
              <a:gd name="connsiteX1795" fmla="*/ 4026754 w 4683617"/>
              <a:gd name="connsiteY1795" fmla="*/ 947669 h 3743862"/>
              <a:gd name="connsiteX1796" fmla="*/ 4096732 w 4683617"/>
              <a:gd name="connsiteY1796" fmla="*/ 1019596 h 3743862"/>
              <a:gd name="connsiteX1797" fmla="*/ 4026754 w 4683617"/>
              <a:gd name="connsiteY1797" fmla="*/ 1091524 h 3743862"/>
              <a:gd name="connsiteX1798" fmla="*/ 3956776 w 4683617"/>
              <a:gd name="connsiteY1798" fmla="*/ 1019596 h 3743862"/>
              <a:gd name="connsiteX1799" fmla="*/ 4026754 w 4683617"/>
              <a:gd name="connsiteY1799" fmla="*/ 947669 h 3743862"/>
              <a:gd name="connsiteX1800" fmla="*/ 1453108 w 4683617"/>
              <a:gd name="connsiteY1800" fmla="*/ 774169 h 3743862"/>
              <a:gd name="connsiteX1801" fmla="*/ 1523086 w 4683617"/>
              <a:gd name="connsiteY1801" fmla="*/ 846096 h 3743862"/>
              <a:gd name="connsiteX1802" fmla="*/ 1453108 w 4683617"/>
              <a:gd name="connsiteY1802" fmla="*/ 918023 h 3743862"/>
              <a:gd name="connsiteX1803" fmla="*/ 1383129 w 4683617"/>
              <a:gd name="connsiteY1803" fmla="*/ 846096 h 3743862"/>
              <a:gd name="connsiteX1804" fmla="*/ 1453108 w 4683617"/>
              <a:gd name="connsiteY1804" fmla="*/ 774169 h 3743862"/>
              <a:gd name="connsiteX1805" fmla="*/ 1262767 w 4683617"/>
              <a:gd name="connsiteY1805" fmla="*/ 774169 h 3743862"/>
              <a:gd name="connsiteX1806" fmla="*/ 1332746 w 4683617"/>
              <a:gd name="connsiteY1806" fmla="*/ 846096 h 3743862"/>
              <a:gd name="connsiteX1807" fmla="*/ 1262767 w 4683617"/>
              <a:gd name="connsiteY1807" fmla="*/ 918023 h 3743862"/>
              <a:gd name="connsiteX1808" fmla="*/ 1192789 w 4683617"/>
              <a:gd name="connsiteY1808" fmla="*/ 846096 h 3743862"/>
              <a:gd name="connsiteX1809" fmla="*/ 1262767 w 4683617"/>
              <a:gd name="connsiteY1809" fmla="*/ 774169 h 3743862"/>
              <a:gd name="connsiteX1810" fmla="*/ 1055631 w 4683617"/>
              <a:gd name="connsiteY1810" fmla="*/ 774169 h 3743862"/>
              <a:gd name="connsiteX1811" fmla="*/ 1125610 w 4683617"/>
              <a:gd name="connsiteY1811" fmla="*/ 846096 h 3743862"/>
              <a:gd name="connsiteX1812" fmla="*/ 1055631 w 4683617"/>
              <a:gd name="connsiteY1812" fmla="*/ 918023 h 3743862"/>
              <a:gd name="connsiteX1813" fmla="*/ 985654 w 4683617"/>
              <a:gd name="connsiteY1813" fmla="*/ 846096 h 3743862"/>
              <a:gd name="connsiteX1814" fmla="*/ 1055631 w 4683617"/>
              <a:gd name="connsiteY1814" fmla="*/ 774169 h 3743862"/>
              <a:gd name="connsiteX1815" fmla="*/ 866223 w 4683617"/>
              <a:gd name="connsiteY1815" fmla="*/ 774169 h 3743862"/>
              <a:gd name="connsiteX1816" fmla="*/ 936201 w 4683617"/>
              <a:gd name="connsiteY1816" fmla="*/ 846096 h 3743862"/>
              <a:gd name="connsiteX1817" fmla="*/ 866223 w 4683617"/>
              <a:gd name="connsiteY1817" fmla="*/ 918023 h 3743862"/>
              <a:gd name="connsiteX1818" fmla="*/ 796245 w 4683617"/>
              <a:gd name="connsiteY1818" fmla="*/ 846096 h 3743862"/>
              <a:gd name="connsiteX1819" fmla="*/ 866223 w 4683617"/>
              <a:gd name="connsiteY1819" fmla="*/ 774169 h 3743862"/>
              <a:gd name="connsiteX1820" fmla="*/ 656863 w 4683617"/>
              <a:gd name="connsiteY1820" fmla="*/ 772907 h 3743862"/>
              <a:gd name="connsiteX1821" fmla="*/ 726841 w 4683617"/>
              <a:gd name="connsiteY1821" fmla="*/ 844834 h 3743862"/>
              <a:gd name="connsiteX1822" fmla="*/ 656863 w 4683617"/>
              <a:gd name="connsiteY1822" fmla="*/ 916761 h 3743862"/>
              <a:gd name="connsiteX1823" fmla="*/ 586885 w 4683617"/>
              <a:gd name="connsiteY1823" fmla="*/ 844834 h 3743862"/>
              <a:gd name="connsiteX1824" fmla="*/ 656863 w 4683617"/>
              <a:gd name="connsiteY1824" fmla="*/ 772907 h 3743862"/>
              <a:gd name="connsiteX1825" fmla="*/ 466522 w 4683617"/>
              <a:gd name="connsiteY1825" fmla="*/ 772907 h 3743862"/>
              <a:gd name="connsiteX1826" fmla="*/ 536501 w 4683617"/>
              <a:gd name="connsiteY1826" fmla="*/ 844834 h 3743862"/>
              <a:gd name="connsiteX1827" fmla="*/ 466522 w 4683617"/>
              <a:gd name="connsiteY1827" fmla="*/ 916761 h 3743862"/>
              <a:gd name="connsiteX1828" fmla="*/ 396544 w 4683617"/>
              <a:gd name="connsiteY1828" fmla="*/ 844834 h 3743862"/>
              <a:gd name="connsiteX1829" fmla="*/ 466522 w 4683617"/>
              <a:gd name="connsiteY1829" fmla="*/ 772907 h 3743862"/>
              <a:gd name="connsiteX1830" fmla="*/ 259387 w 4683617"/>
              <a:gd name="connsiteY1830" fmla="*/ 772907 h 3743862"/>
              <a:gd name="connsiteX1831" fmla="*/ 329365 w 4683617"/>
              <a:gd name="connsiteY1831" fmla="*/ 844834 h 3743862"/>
              <a:gd name="connsiteX1832" fmla="*/ 259387 w 4683617"/>
              <a:gd name="connsiteY1832" fmla="*/ 916761 h 3743862"/>
              <a:gd name="connsiteX1833" fmla="*/ 189409 w 4683617"/>
              <a:gd name="connsiteY1833" fmla="*/ 844834 h 3743862"/>
              <a:gd name="connsiteX1834" fmla="*/ 259387 w 4683617"/>
              <a:gd name="connsiteY1834" fmla="*/ 772907 h 3743862"/>
              <a:gd name="connsiteX1835" fmla="*/ 69979 w 4683617"/>
              <a:gd name="connsiteY1835" fmla="*/ 772907 h 3743862"/>
              <a:gd name="connsiteX1836" fmla="*/ 139957 w 4683617"/>
              <a:gd name="connsiteY1836" fmla="*/ 844834 h 3743862"/>
              <a:gd name="connsiteX1837" fmla="*/ 69979 w 4683617"/>
              <a:gd name="connsiteY1837" fmla="*/ 916761 h 3743862"/>
              <a:gd name="connsiteX1838" fmla="*/ 0 w 4683617"/>
              <a:gd name="connsiteY1838" fmla="*/ 844834 h 3743862"/>
              <a:gd name="connsiteX1839" fmla="*/ 69979 w 4683617"/>
              <a:gd name="connsiteY1839" fmla="*/ 772907 h 3743862"/>
              <a:gd name="connsiteX1840" fmla="*/ 2240519 w 4683617"/>
              <a:gd name="connsiteY1840" fmla="*/ 766597 h 3743862"/>
              <a:gd name="connsiteX1841" fmla="*/ 2310497 w 4683617"/>
              <a:gd name="connsiteY1841" fmla="*/ 838524 h 3743862"/>
              <a:gd name="connsiteX1842" fmla="*/ 2240519 w 4683617"/>
              <a:gd name="connsiteY1842" fmla="*/ 910451 h 3743862"/>
              <a:gd name="connsiteX1843" fmla="*/ 2170540 w 4683617"/>
              <a:gd name="connsiteY1843" fmla="*/ 838524 h 3743862"/>
              <a:gd name="connsiteX1844" fmla="*/ 2240519 w 4683617"/>
              <a:gd name="connsiteY1844" fmla="*/ 766597 h 3743862"/>
              <a:gd name="connsiteX1845" fmla="*/ 2050178 w 4683617"/>
              <a:gd name="connsiteY1845" fmla="*/ 766597 h 3743862"/>
              <a:gd name="connsiteX1846" fmla="*/ 2120156 w 4683617"/>
              <a:gd name="connsiteY1846" fmla="*/ 838524 h 3743862"/>
              <a:gd name="connsiteX1847" fmla="*/ 2050178 w 4683617"/>
              <a:gd name="connsiteY1847" fmla="*/ 910451 h 3743862"/>
              <a:gd name="connsiteX1848" fmla="*/ 1980200 w 4683617"/>
              <a:gd name="connsiteY1848" fmla="*/ 838524 h 3743862"/>
              <a:gd name="connsiteX1849" fmla="*/ 2050178 w 4683617"/>
              <a:gd name="connsiteY1849" fmla="*/ 766597 h 3743862"/>
              <a:gd name="connsiteX1850" fmla="*/ 1843042 w 4683617"/>
              <a:gd name="connsiteY1850" fmla="*/ 766597 h 3743862"/>
              <a:gd name="connsiteX1851" fmla="*/ 1913021 w 4683617"/>
              <a:gd name="connsiteY1851" fmla="*/ 838524 h 3743862"/>
              <a:gd name="connsiteX1852" fmla="*/ 1843042 w 4683617"/>
              <a:gd name="connsiteY1852" fmla="*/ 910451 h 3743862"/>
              <a:gd name="connsiteX1853" fmla="*/ 1773064 w 4683617"/>
              <a:gd name="connsiteY1853" fmla="*/ 838524 h 3743862"/>
              <a:gd name="connsiteX1854" fmla="*/ 1843042 w 4683617"/>
              <a:gd name="connsiteY1854" fmla="*/ 766597 h 3743862"/>
              <a:gd name="connsiteX1855" fmla="*/ 1653634 w 4683617"/>
              <a:gd name="connsiteY1855" fmla="*/ 766597 h 3743862"/>
              <a:gd name="connsiteX1856" fmla="*/ 1723612 w 4683617"/>
              <a:gd name="connsiteY1856" fmla="*/ 838524 h 3743862"/>
              <a:gd name="connsiteX1857" fmla="*/ 1653634 w 4683617"/>
              <a:gd name="connsiteY1857" fmla="*/ 910451 h 3743862"/>
              <a:gd name="connsiteX1858" fmla="*/ 1583655 w 4683617"/>
              <a:gd name="connsiteY1858" fmla="*/ 838524 h 3743862"/>
              <a:gd name="connsiteX1859" fmla="*/ 1653634 w 4683617"/>
              <a:gd name="connsiteY1859" fmla="*/ 766597 h 3743862"/>
              <a:gd name="connsiteX1860" fmla="*/ 3824967 w 4683617"/>
              <a:gd name="connsiteY1860" fmla="*/ 763436 h 3743862"/>
              <a:gd name="connsiteX1861" fmla="*/ 3894945 w 4683617"/>
              <a:gd name="connsiteY1861" fmla="*/ 835363 h 3743862"/>
              <a:gd name="connsiteX1862" fmla="*/ 3824967 w 4683617"/>
              <a:gd name="connsiteY1862" fmla="*/ 907290 h 3743862"/>
              <a:gd name="connsiteX1863" fmla="*/ 3754988 w 4683617"/>
              <a:gd name="connsiteY1863" fmla="*/ 835363 h 3743862"/>
              <a:gd name="connsiteX1864" fmla="*/ 3824967 w 4683617"/>
              <a:gd name="connsiteY1864" fmla="*/ 763436 h 3743862"/>
              <a:gd name="connsiteX1865" fmla="*/ 3634626 w 4683617"/>
              <a:gd name="connsiteY1865" fmla="*/ 763436 h 3743862"/>
              <a:gd name="connsiteX1866" fmla="*/ 3704604 w 4683617"/>
              <a:gd name="connsiteY1866" fmla="*/ 835363 h 3743862"/>
              <a:gd name="connsiteX1867" fmla="*/ 3634626 w 4683617"/>
              <a:gd name="connsiteY1867" fmla="*/ 907290 h 3743862"/>
              <a:gd name="connsiteX1868" fmla="*/ 3564648 w 4683617"/>
              <a:gd name="connsiteY1868" fmla="*/ 835363 h 3743862"/>
              <a:gd name="connsiteX1869" fmla="*/ 3634626 w 4683617"/>
              <a:gd name="connsiteY1869" fmla="*/ 763436 h 3743862"/>
              <a:gd name="connsiteX1870" fmla="*/ 3427490 w 4683617"/>
              <a:gd name="connsiteY1870" fmla="*/ 763436 h 3743862"/>
              <a:gd name="connsiteX1871" fmla="*/ 3497469 w 4683617"/>
              <a:gd name="connsiteY1871" fmla="*/ 835363 h 3743862"/>
              <a:gd name="connsiteX1872" fmla="*/ 3427490 w 4683617"/>
              <a:gd name="connsiteY1872" fmla="*/ 907290 h 3743862"/>
              <a:gd name="connsiteX1873" fmla="*/ 3357512 w 4683617"/>
              <a:gd name="connsiteY1873" fmla="*/ 835363 h 3743862"/>
              <a:gd name="connsiteX1874" fmla="*/ 3427490 w 4683617"/>
              <a:gd name="connsiteY1874" fmla="*/ 763436 h 3743862"/>
              <a:gd name="connsiteX1875" fmla="*/ 3238082 w 4683617"/>
              <a:gd name="connsiteY1875" fmla="*/ 763436 h 3743862"/>
              <a:gd name="connsiteX1876" fmla="*/ 3308060 w 4683617"/>
              <a:gd name="connsiteY1876" fmla="*/ 835363 h 3743862"/>
              <a:gd name="connsiteX1877" fmla="*/ 3238082 w 4683617"/>
              <a:gd name="connsiteY1877" fmla="*/ 907290 h 3743862"/>
              <a:gd name="connsiteX1878" fmla="*/ 3168104 w 4683617"/>
              <a:gd name="connsiteY1878" fmla="*/ 835363 h 3743862"/>
              <a:gd name="connsiteX1879" fmla="*/ 3238082 w 4683617"/>
              <a:gd name="connsiteY1879" fmla="*/ 763436 h 3743862"/>
              <a:gd name="connsiteX1880" fmla="*/ 3028722 w 4683617"/>
              <a:gd name="connsiteY1880" fmla="*/ 762174 h 3743862"/>
              <a:gd name="connsiteX1881" fmla="*/ 3098700 w 4683617"/>
              <a:gd name="connsiteY1881" fmla="*/ 834101 h 3743862"/>
              <a:gd name="connsiteX1882" fmla="*/ 3028722 w 4683617"/>
              <a:gd name="connsiteY1882" fmla="*/ 906028 h 3743862"/>
              <a:gd name="connsiteX1883" fmla="*/ 2958744 w 4683617"/>
              <a:gd name="connsiteY1883" fmla="*/ 834101 h 3743862"/>
              <a:gd name="connsiteX1884" fmla="*/ 3028722 w 4683617"/>
              <a:gd name="connsiteY1884" fmla="*/ 762174 h 3743862"/>
              <a:gd name="connsiteX1885" fmla="*/ 2838381 w 4683617"/>
              <a:gd name="connsiteY1885" fmla="*/ 762174 h 3743862"/>
              <a:gd name="connsiteX1886" fmla="*/ 2908360 w 4683617"/>
              <a:gd name="connsiteY1886" fmla="*/ 834101 h 3743862"/>
              <a:gd name="connsiteX1887" fmla="*/ 2838381 w 4683617"/>
              <a:gd name="connsiteY1887" fmla="*/ 906028 h 3743862"/>
              <a:gd name="connsiteX1888" fmla="*/ 2768403 w 4683617"/>
              <a:gd name="connsiteY1888" fmla="*/ 834101 h 3743862"/>
              <a:gd name="connsiteX1889" fmla="*/ 2838381 w 4683617"/>
              <a:gd name="connsiteY1889" fmla="*/ 762174 h 3743862"/>
              <a:gd name="connsiteX1890" fmla="*/ 2631246 w 4683617"/>
              <a:gd name="connsiteY1890" fmla="*/ 762174 h 3743862"/>
              <a:gd name="connsiteX1891" fmla="*/ 2701224 w 4683617"/>
              <a:gd name="connsiteY1891" fmla="*/ 834101 h 3743862"/>
              <a:gd name="connsiteX1892" fmla="*/ 2631246 w 4683617"/>
              <a:gd name="connsiteY1892" fmla="*/ 906028 h 3743862"/>
              <a:gd name="connsiteX1893" fmla="*/ 2561268 w 4683617"/>
              <a:gd name="connsiteY1893" fmla="*/ 834101 h 3743862"/>
              <a:gd name="connsiteX1894" fmla="*/ 2631246 w 4683617"/>
              <a:gd name="connsiteY1894" fmla="*/ 762174 h 3743862"/>
              <a:gd name="connsiteX1895" fmla="*/ 2441838 w 4683617"/>
              <a:gd name="connsiteY1895" fmla="*/ 762174 h 3743862"/>
              <a:gd name="connsiteX1896" fmla="*/ 2511816 w 4683617"/>
              <a:gd name="connsiteY1896" fmla="*/ 834101 h 3743862"/>
              <a:gd name="connsiteX1897" fmla="*/ 2441838 w 4683617"/>
              <a:gd name="connsiteY1897" fmla="*/ 906028 h 3743862"/>
              <a:gd name="connsiteX1898" fmla="*/ 2371859 w 4683617"/>
              <a:gd name="connsiteY1898" fmla="*/ 834101 h 3743862"/>
              <a:gd name="connsiteX1899" fmla="*/ 2441838 w 4683617"/>
              <a:gd name="connsiteY1899" fmla="*/ 762174 h 3743862"/>
              <a:gd name="connsiteX1900" fmla="*/ 4612378 w 4683617"/>
              <a:gd name="connsiteY1900" fmla="*/ 755864 h 3743862"/>
              <a:gd name="connsiteX1901" fmla="*/ 4682356 w 4683617"/>
              <a:gd name="connsiteY1901" fmla="*/ 827791 h 3743862"/>
              <a:gd name="connsiteX1902" fmla="*/ 4612378 w 4683617"/>
              <a:gd name="connsiteY1902" fmla="*/ 899718 h 3743862"/>
              <a:gd name="connsiteX1903" fmla="*/ 4542399 w 4683617"/>
              <a:gd name="connsiteY1903" fmla="*/ 827791 h 3743862"/>
              <a:gd name="connsiteX1904" fmla="*/ 4612378 w 4683617"/>
              <a:gd name="connsiteY1904" fmla="*/ 755864 h 3743862"/>
              <a:gd name="connsiteX1905" fmla="*/ 4422036 w 4683617"/>
              <a:gd name="connsiteY1905" fmla="*/ 755864 h 3743862"/>
              <a:gd name="connsiteX1906" fmla="*/ 4492015 w 4683617"/>
              <a:gd name="connsiteY1906" fmla="*/ 827791 h 3743862"/>
              <a:gd name="connsiteX1907" fmla="*/ 4422036 w 4683617"/>
              <a:gd name="connsiteY1907" fmla="*/ 899718 h 3743862"/>
              <a:gd name="connsiteX1908" fmla="*/ 4352058 w 4683617"/>
              <a:gd name="connsiteY1908" fmla="*/ 827791 h 3743862"/>
              <a:gd name="connsiteX1909" fmla="*/ 4422036 w 4683617"/>
              <a:gd name="connsiteY1909" fmla="*/ 755864 h 3743862"/>
              <a:gd name="connsiteX1910" fmla="*/ 4214901 w 4683617"/>
              <a:gd name="connsiteY1910" fmla="*/ 755864 h 3743862"/>
              <a:gd name="connsiteX1911" fmla="*/ 4284879 w 4683617"/>
              <a:gd name="connsiteY1911" fmla="*/ 827791 h 3743862"/>
              <a:gd name="connsiteX1912" fmla="*/ 4214901 w 4683617"/>
              <a:gd name="connsiteY1912" fmla="*/ 899718 h 3743862"/>
              <a:gd name="connsiteX1913" fmla="*/ 4144923 w 4683617"/>
              <a:gd name="connsiteY1913" fmla="*/ 827791 h 3743862"/>
              <a:gd name="connsiteX1914" fmla="*/ 4214901 w 4683617"/>
              <a:gd name="connsiteY1914" fmla="*/ 755864 h 3743862"/>
              <a:gd name="connsiteX1915" fmla="*/ 4025493 w 4683617"/>
              <a:gd name="connsiteY1915" fmla="*/ 755864 h 3743862"/>
              <a:gd name="connsiteX1916" fmla="*/ 4095471 w 4683617"/>
              <a:gd name="connsiteY1916" fmla="*/ 827791 h 3743862"/>
              <a:gd name="connsiteX1917" fmla="*/ 4025493 w 4683617"/>
              <a:gd name="connsiteY1917" fmla="*/ 899718 h 3743862"/>
              <a:gd name="connsiteX1918" fmla="*/ 3955514 w 4683617"/>
              <a:gd name="connsiteY1918" fmla="*/ 827791 h 3743862"/>
              <a:gd name="connsiteX1919" fmla="*/ 4025493 w 4683617"/>
              <a:gd name="connsiteY1919" fmla="*/ 755864 h 3743862"/>
              <a:gd name="connsiteX1920" fmla="*/ 1453108 w 4683617"/>
              <a:gd name="connsiteY1920" fmla="*/ 584887 h 3743862"/>
              <a:gd name="connsiteX1921" fmla="*/ 1523086 w 4683617"/>
              <a:gd name="connsiteY1921" fmla="*/ 656814 h 3743862"/>
              <a:gd name="connsiteX1922" fmla="*/ 1453108 w 4683617"/>
              <a:gd name="connsiteY1922" fmla="*/ 728742 h 3743862"/>
              <a:gd name="connsiteX1923" fmla="*/ 1383129 w 4683617"/>
              <a:gd name="connsiteY1923" fmla="*/ 656814 h 3743862"/>
              <a:gd name="connsiteX1924" fmla="*/ 1453108 w 4683617"/>
              <a:gd name="connsiteY1924" fmla="*/ 584887 h 3743862"/>
              <a:gd name="connsiteX1925" fmla="*/ 1262767 w 4683617"/>
              <a:gd name="connsiteY1925" fmla="*/ 584887 h 3743862"/>
              <a:gd name="connsiteX1926" fmla="*/ 1332746 w 4683617"/>
              <a:gd name="connsiteY1926" fmla="*/ 656814 h 3743862"/>
              <a:gd name="connsiteX1927" fmla="*/ 1262767 w 4683617"/>
              <a:gd name="connsiteY1927" fmla="*/ 728742 h 3743862"/>
              <a:gd name="connsiteX1928" fmla="*/ 1192789 w 4683617"/>
              <a:gd name="connsiteY1928" fmla="*/ 656814 h 3743862"/>
              <a:gd name="connsiteX1929" fmla="*/ 1262767 w 4683617"/>
              <a:gd name="connsiteY1929" fmla="*/ 584887 h 3743862"/>
              <a:gd name="connsiteX1930" fmla="*/ 1055631 w 4683617"/>
              <a:gd name="connsiteY1930" fmla="*/ 584887 h 3743862"/>
              <a:gd name="connsiteX1931" fmla="*/ 1125610 w 4683617"/>
              <a:gd name="connsiteY1931" fmla="*/ 656814 h 3743862"/>
              <a:gd name="connsiteX1932" fmla="*/ 1055631 w 4683617"/>
              <a:gd name="connsiteY1932" fmla="*/ 728742 h 3743862"/>
              <a:gd name="connsiteX1933" fmla="*/ 985654 w 4683617"/>
              <a:gd name="connsiteY1933" fmla="*/ 656814 h 3743862"/>
              <a:gd name="connsiteX1934" fmla="*/ 1055631 w 4683617"/>
              <a:gd name="connsiteY1934" fmla="*/ 584887 h 3743862"/>
              <a:gd name="connsiteX1935" fmla="*/ 866223 w 4683617"/>
              <a:gd name="connsiteY1935" fmla="*/ 584887 h 3743862"/>
              <a:gd name="connsiteX1936" fmla="*/ 936201 w 4683617"/>
              <a:gd name="connsiteY1936" fmla="*/ 656814 h 3743862"/>
              <a:gd name="connsiteX1937" fmla="*/ 866223 w 4683617"/>
              <a:gd name="connsiteY1937" fmla="*/ 728742 h 3743862"/>
              <a:gd name="connsiteX1938" fmla="*/ 796245 w 4683617"/>
              <a:gd name="connsiteY1938" fmla="*/ 656814 h 3743862"/>
              <a:gd name="connsiteX1939" fmla="*/ 866223 w 4683617"/>
              <a:gd name="connsiteY1939" fmla="*/ 584887 h 3743862"/>
              <a:gd name="connsiteX1940" fmla="*/ 656863 w 4683617"/>
              <a:gd name="connsiteY1940" fmla="*/ 583625 h 3743862"/>
              <a:gd name="connsiteX1941" fmla="*/ 726841 w 4683617"/>
              <a:gd name="connsiteY1941" fmla="*/ 655552 h 3743862"/>
              <a:gd name="connsiteX1942" fmla="*/ 656863 w 4683617"/>
              <a:gd name="connsiteY1942" fmla="*/ 727479 h 3743862"/>
              <a:gd name="connsiteX1943" fmla="*/ 586885 w 4683617"/>
              <a:gd name="connsiteY1943" fmla="*/ 655552 h 3743862"/>
              <a:gd name="connsiteX1944" fmla="*/ 656863 w 4683617"/>
              <a:gd name="connsiteY1944" fmla="*/ 583625 h 3743862"/>
              <a:gd name="connsiteX1945" fmla="*/ 466522 w 4683617"/>
              <a:gd name="connsiteY1945" fmla="*/ 583625 h 3743862"/>
              <a:gd name="connsiteX1946" fmla="*/ 536501 w 4683617"/>
              <a:gd name="connsiteY1946" fmla="*/ 655552 h 3743862"/>
              <a:gd name="connsiteX1947" fmla="*/ 466522 w 4683617"/>
              <a:gd name="connsiteY1947" fmla="*/ 727479 h 3743862"/>
              <a:gd name="connsiteX1948" fmla="*/ 396544 w 4683617"/>
              <a:gd name="connsiteY1948" fmla="*/ 655552 h 3743862"/>
              <a:gd name="connsiteX1949" fmla="*/ 466522 w 4683617"/>
              <a:gd name="connsiteY1949" fmla="*/ 583625 h 3743862"/>
              <a:gd name="connsiteX1950" fmla="*/ 259387 w 4683617"/>
              <a:gd name="connsiteY1950" fmla="*/ 583625 h 3743862"/>
              <a:gd name="connsiteX1951" fmla="*/ 329365 w 4683617"/>
              <a:gd name="connsiteY1951" fmla="*/ 655552 h 3743862"/>
              <a:gd name="connsiteX1952" fmla="*/ 259387 w 4683617"/>
              <a:gd name="connsiteY1952" fmla="*/ 727479 h 3743862"/>
              <a:gd name="connsiteX1953" fmla="*/ 189409 w 4683617"/>
              <a:gd name="connsiteY1953" fmla="*/ 655552 h 3743862"/>
              <a:gd name="connsiteX1954" fmla="*/ 259387 w 4683617"/>
              <a:gd name="connsiteY1954" fmla="*/ 583625 h 3743862"/>
              <a:gd name="connsiteX1955" fmla="*/ 69979 w 4683617"/>
              <a:gd name="connsiteY1955" fmla="*/ 583625 h 3743862"/>
              <a:gd name="connsiteX1956" fmla="*/ 139957 w 4683617"/>
              <a:gd name="connsiteY1956" fmla="*/ 655552 h 3743862"/>
              <a:gd name="connsiteX1957" fmla="*/ 69979 w 4683617"/>
              <a:gd name="connsiteY1957" fmla="*/ 727479 h 3743862"/>
              <a:gd name="connsiteX1958" fmla="*/ 0 w 4683617"/>
              <a:gd name="connsiteY1958" fmla="*/ 655552 h 3743862"/>
              <a:gd name="connsiteX1959" fmla="*/ 69979 w 4683617"/>
              <a:gd name="connsiteY1959" fmla="*/ 583625 h 3743862"/>
              <a:gd name="connsiteX1960" fmla="*/ 2240519 w 4683617"/>
              <a:gd name="connsiteY1960" fmla="*/ 577316 h 3743862"/>
              <a:gd name="connsiteX1961" fmla="*/ 2310497 w 4683617"/>
              <a:gd name="connsiteY1961" fmla="*/ 649242 h 3743862"/>
              <a:gd name="connsiteX1962" fmla="*/ 2240519 w 4683617"/>
              <a:gd name="connsiteY1962" fmla="*/ 721170 h 3743862"/>
              <a:gd name="connsiteX1963" fmla="*/ 2170540 w 4683617"/>
              <a:gd name="connsiteY1963" fmla="*/ 649242 h 3743862"/>
              <a:gd name="connsiteX1964" fmla="*/ 2240519 w 4683617"/>
              <a:gd name="connsiteY1964" fmla="*/ 577316 h 3743862"/>
              <a:gd name="connsiteX1965" fmla="*/ 2050178 w 4683617"/>
              <a:gd name="connsiteY1965" fmla="*/ 577316 h 3743862"/>
              <a:gd name="connsiteX1966" fmla="*/ 2120156 w 4683617"/>
              <a:gd name="connsiteY1966" fmla="*/ 649242 h 3743862"/>
              <a:gd name="connsiteX1967" fmla="*/ 2050178 w 4683617"/>
              <a:gd name="connsiteY1967" fmla="*/ 721170 h 3743862"/>
              <a:gd name="connsiteX1968" fmla="*/ 1980200 w 4683617"/>
              <a:gd name="connsiteY1968" fmla="*/ 649242 h 3743862"/>
              <a:gd name="connsiteX1969" fmla="*/ 2050178 w 4683617"/>
              <a:gd name="connsiteY1969" fmla="*/ 577316 h 3743862"/>
              <a:gd name="connsiteX1970" fmla="*/ 1843042 w 4683617"/>
              <a:gd name="connsiteY1970" fmla="*/ 577316 h 3743862"/>
              <a:gd name="connsiteX1971" fmla="*/ 1913021 w 4683617"/>
              <a:gd name="connsiteY1971" fmla="*/ 649242 h 3743862"/>
              <a:gd name="connsiteX1972" fmla="*/ 1843042 w 4683617"/>
              <a:gd name="connsiteY1972" fmla="*/ 721170 h 3743862"/>
              <a:gd name="connsiteX1973" fmla="*/ 1773064 w 4683617"/>
              <a:gd name="connsiteY1973" fmla="*/ 649242 h 3743862"/>
              <a:gd name="connsiteX1974" fmla="*/ 1843042 w 4683617"/>
              <a:gd name="connsiteY1974" fmla="*/ 577316 h 3743862"/>
              <a:gd name="connsiteX1975" fmla="*/ 1653634 w 4683617"/>
              <a:gd name="connsiteY1975" fmla="*/ 577316 h 3743862"/>
              <a:gd name="connsiteX1976" fmla="*/ 1723612 w 4683617"/>
              <a:gd name="connsiteY1976" fmla="*/ 649242 h 3743862"/>
              <a:gd name="connsiteX1977" fmla="*/ 1653634 w 4683617"/>
              <a:gd name="connsiteY1977" fmla="*/ 721170 h 3743862"/>
              <a:gd name="connsiteX1978" fmla="*/ 1583655 w 4683617"/>
              <a:gd name="connsiteY1978" fmla="*/ 649242 h 3743862"/>
              <a:gd name="connsiteX1979" fmla="*/ 1653634 w 4683617"/>
              <a:gd name="connsiteY1979" fmla="*/ 577316 h 3743862"/>
              <a:gd name="connsiteX1980" fmla="*/ 3824967 w 4683617"/>
              <a:gd name="connsiteY1980" fmla="*/ 574155 h 3743862"/>
              <a:gd name="connsiteX1981" fmla="*/ 3894945 w 4683617"/>
              <a:gd name="connsiteY1981" fmla="*/ 646081 h 3743862"/>
              <a:gd name="connsiteX1982" fmla="*/ 3824967 w 4683617"/>
              <a:gd name="connsiteY1982" fmla="*/ 718009 h 3743862"/>
              <a:gd name="connsiteX1983" fmla="*/ 3754988 w 4683617"/>
              <a:gd name="connsiteY1983" fmla="*/ 646081 h 3743862"/>
              <a:gd name="connsiteX1984" fmla="*/ 3824967 w 4683617"/>
              <a:gd name="connsiteY1984" fmla="*/ 574155 h 3743862"/>
              <a:gd name="connsiteX1985" fmla="*/ 3634626 w 4683617"/>
              <a:gd name="connsiteY1985" fmla="*/ 574155 h 3743862"/>
              <a:gd name="connsiteX1986" fmla="*/ 3704604 w 4683617"/>
              <a:gd name="connsiteY1986" fmla="*/ 646081 h 3743862"/>
              <a:gd name="connsiteX1987" fmla="*/ 3634626 w 4683617"/>
              <a:gd name="connsiteY1987" fmla="*/ 718009 h 3743862"/>
              <a:gd name="connsiteX1988" fmla="*/ 3564648 w 4683617"/>
              <a:gd name="connsiteY1988" fmla="*/ 646081 h 3743862"/>
              <a:gd name="connsiteX1989" fmla="*/ 3634626 w 4683617"/>
              <a:gd name="connsiteY1989" fmla="*/ 574155 h 3743862"/>
              <a:gd name="connsiteX1990" fmla="*/ 3427490 w 4683617"/>
              <a:gd name="connsiteY1990" fmla="*/ 574155 h 3743862"/>
              <a:gd name="connsiteX1991" fmla="*/ 3497469 w 4683617"/>
              <a:gd name="connsiteY1991" fmla="*/ 646081 h 3743862"/>
              <a:gd name="connsiteX1992" fmla="*/ 3427490 w 4683617"/>
              <a:gd name="connsiteY1992" fmla="*/ 718009 h 3743862"/>
              <a:gd name="connsiteX1993" fmla="*/ 3357512 w 4683617"/>
              <a:gd name="connsiteY1993" fmla="*/ 646081 h 3743862"/>
              <a:gd name="connsiteX1994" fmla="*/ 3427490 w 4683617"/>
              <a:gd name="connsiteY1994" fmla="*/ 574155 h 3743862"/>
              <a:gd name="connsiteX1995" fmla="*/ 3238082 w 4683617"/>
              <a:gd name="connsiteY1995" fmla="*/ 574155 h 3743862"/>
              <a:gd name="connsiteX1996" fmla="*/ 3308060 w 4683617"/>
              <a:gd name="connsiteY1996" fmla="*/ 646081 h 3743862"/>
              <a:gd name="connsiteX1997" fmla="*/ 3238082 w 4683617"/>
              <a:gd name="connsiteY1997" fmla="*/ 718009 h 3743862"/>
              <a:gd name="connsiteX1998" fmla="*/ 3168104 w 4683617"/>
              <a:gd name="connsiteY1998" fmla="*/ 646081 h 3743862"/>
              <a:gd name="connsiteX1999" fmla="*/ 3238082 w 4683617"/>
              <a:gd name="connsiteY1999" fmla="*/ 574155 h 3743862"/>
              <a:gd name="connsiteX2000" fmla="*/ 3028722 w 4683617"/>
              <a:gd name="connsiteY2000" fmla="*/ 572892 h 3743862"/>
              <a:gd name="connsiteX2001" fmla="*/ 3098700 w 4683617"/>
              <a:gd name="connsiteY2001" fmla="*/ 644819 h 3743862"/>
              <a:gd name="connsiteX2002" fmla="*/ 3028722 w 4683617"/>
              <a:gd name="connsiteY2002" fmla="*/ 716747 h 3743862"/>
              <a:gd name="connsiteX2003" fmla="*/ 2958744 w 4683617"/>
              <a:gd name="connsiteY2003" fmla="*/ 644819 h 3743862"/>
              <a:gd name="connsiteX2004" fmla="*/ 3028722 w 4683617"/>
              <a:gd name="connsiteY2004" fmla="*/ 572892 h 3743862"/>
              <a:gd name="connsiteX2005" fmla="*/ 2838381 w 4683617"/>
              <a:gd name="connsiteY2005" fmla="*/ 572892 h 3743862"/>
              <a:gd name="connsiteX2006" fmla="*/ 2908360 w 4683617"/>
              <a:gd name="connsiteY2006" fmla="*/ 644819 h 3743862"/>
              <a:gd name="connsiteX2007" fmla="*/ 2838381 w 4683617"/>
              <a:gd name="connsiteY2007" fmla="*/ 716747 h 3743862"/>
              <a:gd name="connsiteX2008" fmla="*/ 2768403 w 4683617"/>
              <a:gd name="connsiteY2008" fmla="*/ 644819 h 3743862"/>
              <a:gd name="connsiteX2009" fmla="*/ 2838381 w 4683617"/>
              <a:gd name="connsiteY2009" fmla="*/ 572892 h 3743862"/>
              <a:gd name="connsiteX2010" fmla="*/ 2631246 w 4683617"/>
              <a:gd name="connsiteY2010" fmla="*/ 572892 h 3743862"/>
              <a:gd name="connsiteX2011" fmla="*/ 2701224 w 4683617"/>
              <a:gd name="connsiteY2011" fmla="*/ 644819 h 3743862"/>
              <a:gd name="connsiteX2012" fmla="*/ 2631246 w 4683617"/>
              <a:gd name="connsiteY2012" fmla="*/ 716747 h 3743862"/>
              <a:gd name="connsiteX2013" fmla="*/ 2561268 w 4683617"/>
              <a:gd name="connsiteY2013" fmla="*/ 644819 h 3743862"/>
              <a:gd name="connsiteX2014" fmla="*/ 2631246 w 4683617"/>
              <a:gd name="connsiteY2014" fmla="*/ 572892 h 3743862"/>
              <a:gd name="connsiteX2015" fmla="*/ 2441838 w 4683617"/>
              <a:gd name="connsiteY2015" fmla="*/ 572892 h 3743862"/>
              <a:gd name="connsiteX2016" fmla="*/ 2511816 w 4683617"/>
              <a:gd name="connsiteY2016" fmla="*/ 644819 h 3743862"/>
              <a:gd name="connsiteX2017" fmla="*/ 2441838 w 4683617"/>
              <a:gd name="connsiteY2017" fmla="*/ 716747 h 3743862"/>
              <a:gd name="connsiteX2018" fmla="*/ 2371859 w 4683617"/>
              <a:gd name="connsiteY2018" fmla="*/ 644819 h 3743862"/>
              <a:gd name="connsiteX2019" fmla="*/ 2441838 w 4683617"/>
              <a:gd name="connsiteY2019" fmla="*/ 572892 h 3743862"/>
              <a:gd name="connsiteX2020" fmla="*/ 4612378 w 4683617"/>
              <a:gd name="connsiteY2020" fmla="*/ 566583 h 3743862"/>
              <a:gd name="connsiteX2021" fmla="*/ 4682356 w 4683617"/>
              <a:gd name="connsiteY2021" fmla="*/ 638510 h 3743862"/>
              <a:gd name="connsiteX2022" fmla="*/ 4612378 w 4683617"/>
              <a:gd name="connsiteY2022" fmla="*/ 710437 h 3743862"/>
              <a:gd name="connsiteX2023" fmla="*/ 4542399 w 4683617"/>
              <a:gd name="connsiteY2023" fmla="*/ 638510 h 3743862"/>
              <a:gd name="connsiteX2024" fmla="*/ 4612378 w 4683617"/>
              <a:gd name="connsiteY2024" fmla="*/ 566583 h 3743862"/>
              <a:gd name="connsiteX2025" fmla="*/ 4422036 w 4683617"/>
              <a:gd name="connsiteY2025" fmla="*/ 566583 h 3743862"/>
              <a:gd name="connsiteX2026" fmla="*/ 4492015 w 4683617"/>
              <a:gd name="connsiteY2026" fmla="*/ 638510 h 3743862"/>
              <a:gd name="connsiteX2027" fmla="*/ 4422036 w 4683617"/>
              <a:gd name="connsiteY2027" fmla="*/ 710437 h 3743862"/>
              <a:gd name="connsiteX2028" fmla="*/ 4352058 w 4683617"/>
              <a:gd name="connsiteY2028" fmla="*/ 638510 h 3743862"/>
              <a:gd name="connsiteX2029" fmla="*/ 4422036 w 4683617"/>
              <a:gd name="connsiteY2029" fmla="*/ 566583 h 3743862"/>
              <a:gd name="connsiteX2030" fmla="*/ 4214901 w 4683617"/>
              <a:gd name="connsiteY2030" fmla="*/ 566583 h 3743862"/>
              <a:gd name="connsiteX2031" fmla="*/ 4284879 w 4683617"/>
              <a:gd name="connsiteY2031" fmla="*/ 638510 h 3743862"/>
              <a:gd name="connsiteX2032" fmla="*/ 4214901 w 4683617"/>
              <a:gd name="connsiteY2032" fmla="*/ 710437 h 3743862"/>
              <a:gd name="connsiteX2033" fmla="*/ 4144923 w 4683617"/>
              <a:gd name="connsiteY2033" fmla="*/ 638510 h 3743862"/>
              <a:gd name="connsiteX2034" fmla="*/ 4214901 w 4683617"/>
              <a:gd name="connsiteY2034" fmla="*/ 566583 h 3743862"/>
              <a:gd name="connsiteX2035" fmla="*/ 4025493 w 4683617"/>
              <a:gd name="connsiteY2035" fmla="*/ 566583 h 3743862"/>
              <a:gd name="connsiteX2036" fmla="*/ 4095471 w 4683617"/>
              <a:gd name="connsiteY2036" fmla="*/ 638510 h 3743862"/>
              <a:gd name="connsiteX2037" fmla="*/ 4025493 w 4683617"/>
              <a:gd name="connsiteY2037" fmla="*/ 710437 h 3743862"/>
              <a:gd name="connsiteX2038" fmla="*/ 3955514 w 4683617"/>
              <a:gd name="connsiteY2038" fmla="*/ 638510 h 3743862"/>
              <a:gd name="connsiteX2039" fmla="*/ 4025493 w 4683617"/>
              <a:gd name="connsiteY2039" fmla="*/ 566583 h 3743862"/>
              <a:gd name="connsiteX2040" fmla="*/ 1453108 w 4683617"/>
              <a:gd name="connsiteY2040" fmla="*/ 403177 h 3743862"/>
              <a:gd name="connsiteX2041" fmla="*/ 1523086 w 4683617"/>
              <a:gd name="connsiteY2041" fmla="*/ 475104 h 3743862"/>
              <a:gd name="connsiteX2042" fmla="*/ 1453108 w 4683617"/>
              <a:gd name="connsiteY2042" fmla="*/ 547031 h 3743862"/>
              <a:gd name="connsiteX2043" fmla="*/ 1383129 w 4683617"/>
              <a:gd name="connsiteY2043" fmla="*/ 475104 h 3743862"/>
              <a:gd name="connsiteX2044" fmla="*/ 1453108 w 4683617"/>
              <a:gd name="connsiteY2044" fmla="*/ 403177 h 3743862"/>
              <a:gd name="connsiteX2045" fmla="*/ 1262767 w 4683617"/>
              <a:gd name="connsiteY2045" fmla="*/ 403177 h 3743862"/>
              <a:gd name="connsiteX2046" fmla="*/ 1332746 w 4683617"/>
              <a:gd name="connsiteY2046" fmla="*/ 475104 h 3743862"/>
              <a:gd name="connsiteX2047" fmla="*/ 1262767 w 4683617"/>
              <a:gd name="connsiteY2047" fmla="*/ 547031 h 3743862"/>
              <a:gd name="connsiteX2048" fmla="*/ 1192789 w 4683617"/>
              <a:gd name="connsiteY2048" fmla="*/ 475104 h 3743862"/>
              <a:gd name="connsiteX2049" fmla="*/ 1262767 w 4683617"/>
              <a:gd name="connsiteY2049" fmla="*/ 403177 h 3743862"/>
              <a:gd name="connsiteX2050" fmla="*/ 1055631 w 4683617"/>
              <a:gd name="connsiteY2050" fmla="*/ 403177 h 3743862"/>
              <a:gd name="connsiteX2051" fmla="*/ 1125610 w 4683617"/>
              <a:gd name="connsiteY2051" fmla="*/ 475104 h 3743862"/>
              <a:gd name="connsiteX2052" fmla="*/ 1055631 w 4683617"/>
              <a:gd name="connsiteY2052" fmla="*/ 547031 h 3743862"/>
              <a:gd name="connsiteX2053" fmla="*/ 985654 w 4683617"/>
              <a:gd name="connsiteY2053" fmla="*/ 475104 h 3743862"/>
              <a:gd name="connsiteX2054" fmla="*/ 1055631 w 4683617"/>
              <a:gd name="connsiteY2054" fmla="*/ 403177 h 3743862"/>
              <a:gd name="connsiteX2055" fmla="*/ 866223 w 4683617"/>
              <a:gd name="connsiteY2055" fmla="*/ 403177 h 3743862"/>
              <a:gd name="connsiteX2056" fmla="*/ 936201 w 4683617"/>
              <a:gd name="connsiteY2056" fmla="*/ 475104 h 3743862"/>
              <a:gd name="connsiteX2057" fmla="*/ 866223 w 4683617"/>
              <a:gd name="connsiteY2057" fmla="*/ 547031 h 3743862"/>
              <a:gd name="connsiteX2058" fmla="*/ 796245 w 4683617"/>
              <a:gd name="connsiteY2058" fmla="*/ 475104 h 3743862"/>
              <a:gd name="connsiteX2059" fmla="*/ 866223 w 4683617"/>
              <a:gd name="connsiteY2059" fmla="*/ 403177 h 3743862"/>
              <a:gd name="connsiteX2060" fmla="*/ 656863 w 4683617"/>
              <a:gd name="connsiteY2060" fmla="*/ 401915 h 3743862"/>
              <a:gd name="connsiteX2061" fmla="*/ 726841 w 4683617"/>
              <a:gd name="connsiteY2061" fmla="*/ 473842 h 3743862"/>
              <a:gd name="connsiteX2062" fmla="*/ 656863 w 4683617"/>
              <a:gd name="connsiteY2062" fmla="*/ 545769 h 3743862"/>
              <a:gd name="connsiteX2063" fmla="*/ 586885 w 4683617"/>
              <a:gd name="connsiteY2063" fmla="*/ 473842 h 3743862"/>
              <a:gd name="connsiteX2064" fmla="*/ 656863 w 4683617"/>
              <a:gd name="connsiteY2064" fmla="*/ 401915 h 3743862"/>
              <a:gd name="connsiteX2065" fmla="*/ 466522 w 4683617"/>
              <a:gd name="connsiteY2065" fmla="*/ 401915 h 3743862"/>
              <a:gd name="connsiteX2066" fmla="*/ 536501 w 4683617"/>
              <a:gd name="connsiteY2066" fmla="*/ 473842 h 3743862"/>
              <a:gd name="connsiteX2067" fmla="*/ 466522 w 4683617"/>
              <a:gd name="connsiteY2067" fmla="*/ 545769 h 3743862"/>
              <a:gd name="connsiteX2068" fmla="*/ 396544 w 4683617"/>
              <a:gd name="connsiteY2068" fmla="*/ 473842 h 3743862"/>
              <a:gd name="connsiteX2069" fmla="*/ 466522 w 4683617"/>
              <a:gd name="connsiteY2069" fmla="*/ 401915 h 3743862"/>
              <a:gd name="connsiteX2070" fmla="*/ 259387 w 4683617"/>
              <a:gd name="connsiteY2070" fmla="*/ 401915 h 3743862"/>
              <a:gd name="connsiteX2071" fmla="*/ 329365 w 4683617"/>
              <a:gd name="connsiteY2071" fmla="*/ 473842 h 3743862"/>
              <a:gd name="connsiteX2072" fmla="*/ 259387 w 4683617"/>
              <a:gd name="connsiteY2072" fmla="*/ 545769 h 3743862"/>
              <a:gd name="connsiteX2073" fmla="*/ 189409 w 4683617"/>
              <a:gd name="connsiteY2073" fmla="*/ 473842 h 3743862"/>
              <a:gd name="connsiteX2074" fmla="*/ 259387 w 4683617"/>
              <a:gd name="connsiteY2074" fmla="*/ 401915 h 3743862"/>
              <a:gd name="connsiteX2075" fmla="*/ 69979 w 4683617"/>
              <a:gd name="connsiteY2075" fmla="*/ 401915 h 3743862"/>
              <a:gd name="connsiteX2076" fmla="*/ 139957 w 4683617"/>
              <a:gd name="connsiteY2076" fmla="*/ 473842 h 3743862"/>
              <a:gd name="connsiteX2077" fmla="*/ 69979 w 4683617"/>
              <a:gd name="connsiteY2077" fmla="*/ 545769 h 3743862"/>
              <a:gd name="connsiteX2078" fmla="*/ 0 w 4683617"/>
              <a:gd name="connsiteY2078" fmla="*/ 473842 h 3743862"/>
              <a:gd name="connsiteX2079" fmla="*/ 69979 w 4683617"/>
              <a:gd name="connsiteY2079" fmla="*/ 401915 h 3743862"/>
              <a:gd name="connsiteX2080" fmla="*/ 2240519 w 4683617"/>
              <a:gd name="connsiteY2080" fmla="*/ 395605 h 3743862"/>
              <a:gd name="connsiteX2081" fmla="*/ 2310497 w 4683617"/>
              <a:gd name="connsiteY2081" fmla="*/ 467532 h 3743862"/>
              <a:gd name="connsiteX2082" fmla="*/ 2240519 w 4683617"/>
              <a:gd name="connsiteY2082" fmla="*/ 539460 h 3743862"/>
              <a:gd name="connsiteX2083" fmla="*/ 2170540 w 4683617"/>
              <a:gd name="connsiteY2083" fmla="*/ 467532 h 3743862"/>
              <a:gd name="connsiteX2084" fmla="*/ 2240519 w 4683617"/>
              <a:gd name="connsiteY2084" fmla="*/ 395605 h 3743862"/>
              <a:gd name="connsiteX2085" fmla="*/ 2050178 w 4683617"/>
              <a:gd name="connsiteY2085" fmla="*/ 395605 h 3743862"/>
              <a:gd name="connsiteX2086" fmla="*/ 2120156 w 4683617"/>
              <a:gd name="connsiteY2086" fmla="*/ 467532 h 3743862"/>
              <a:gd name="connsiteX2087" fmla="*/ 2050178 w 4683617"/>
              <a:gd name="connsiteY2087" fmla="*/ 539460 h 3743862"/>
              <a:gd name="connsiteX2088" fmla="*/ 1980200 w 4683617"/>
              <a:gd name="connsiteY2088" fmla="*/ 467532 h 3743862"/>
              <a:gd name="connsiteX2089" fmla="*/ 2050178 w 4683617"/>
              <a:gd name="connsiteY2089" fmla="*/ 395605 h 3743862"/>
              <a:gd name="connsiteX2090" fmla="*/ 1843042 w 4683617"/>
              <a:gd name="connsiteY2090" fmla="*/ 395605 h 3743862"/>
              <a:gd name="connsiteX2091" fmla="*/ 1913021 w 4683617"/>
              <a:gd name="connsiteY2091" fmla="*/ 467532 h 3743862"/>
              <a:gd name="connsiteX2092" fmla="*/ 1843042 w 4683617"/>
              <a:gd name="connsiteY2092" fmla="*/ 539460 h 3743862"/>
              <a:gd name="connsiteX2093" fmla="*/ 1773064 w 4683617"/>
              <a:gd name="connsiteY2093" fmla="*/ 467532 h 3743862"/>
              <a:gd name="connsiteX2094" fmla="*/ 1843042 w 4683617"/>
              <a:gd name="connsiteY2094" fmla="*/ 395605 h 3743862"/>
              <a:gd name="connsiteX2095" fmla="*/ 1653634 w 4683617"/>
              <a:gd name="connsiteY2095" fmla="*/ 395605 h 3743862"/>
              <a:gd name="connsiteX2096" fmla="*/ 1723612 w 4683617"/>
              <a:gd name="connsiteY2096" fmla="*/ 467532 h 3743862"/>
              <a:gd name="connsiteX2097" fmla="*/ 1653634 w 4683617"/>
              <a:gd name="connsiteY2097" fmla="*/ 539460 h 3743862"/>
              <a:gd name="connsiteX2098" fmla="*/ 1583655 w 4683617"/>
              <a:gd name="connsiteY2098" fmla="*/ 467532 h 3743862"/>
              <a:gd name="connsiteX2099" fmla="*/ 1653634 w 4683617"/>
              <a:gd name="connsiteY2099" fmla="*/ 395605 h 3743862"/>
              <a:gd name="connsiteX2100" fmla="*/ 3824967 w 4683617"/>
              <a:gd name="connsiteY2100" fmla="*/ 392444 h 3743862"/>
              <a:gd name="connsiteX2101" fmla="*/ 3894945 w 4683617"/>
              <a:gd name="connsiteY2101" fmla="*/ 464371 h 3743862"/>
              <a:gd name="connsiteX2102" fmla="*/ 3824967 w 4683617"/>
              <a:gd name="connsiteY2102" fmla="*/ 536299 h 3743862"/>
              <a:gd name="connsiteX2103" fmla="*/ 3754988 w 4683617"/>
              <a:gd name="connsiteY2103" fmla="*/ 464371 h 3743862"/>
              <a:gd name="connsiteX2104" fmla="*/ 3824967 w 4683617"/>
              <a:gd name="connsiteY2104" fmla="*/ 392444 h 3743862"/>
              <a:gd name="connsiteX2105" fmla="*/ 3634626 w 4683617"/>
              <a:gd name="connsiteY2105" fmla="*/ 392444 h 3743862"/>
              <a:gd name="connsiteX2106" fmla="*/ 3704604 w 4683617"/>
              <a:gd name="connsiteY2106" fmla="*/ 464371 h 3743862"/>
              <a:gd name="connsiteX2107" fmla="*/ 3634626 w 4683617"/>
              <a:gd name="connsiteY2107" fmla="*/ 536299 h 3743862"/>
              <a:gd name="connsiteX2108" fmla="*/ 3564648 w 4683617"/>
              <a:gd name="connsiteY2108" fmla="*/ 464371 h 3743862"/>
              <a:gd name="connsiteX2109" fmla="*/ 3634626 w 4683617"/>
              <a:gd name="connsiteY2109" fmla="*/ 392444 h 3743862"/>
              <a:gd name="connsiteX2110" fmla="*/ 3427490 w 4683617"/>
              <a:gd name="connsiteY2110" fmla="*/ 392444 h 3743862"/>
              <a:gd name="connsiteX2111" fmla="*/ 3497469 w 4683617"/>
              <a:gd name="connsiteY2111" fmla="*/ 464371 h 3743862"/>
              <a:gd name="connsiteX2112" fmla="*/ 3427490 w 4683617"/>
              <a:gd name="connsiteY2112" fmla="*/ 536299 h 3743862"/>
              <a:gd name="connsiteX2113" fmla="*/ 3357512 w 4683617"/>
              <a:gd name="connsiteY2113" fmla="*/ 464371 h 3743862"/>
              <a:gd name="connsiteX2114" fmla="*/ 3427490 w 4683617"/>
              <a:gd name="connsiteY2114" fmla="*/ 392444 h 3743862"/>
              <a:gd name="connsiteX2115" fmla="*/ 3238082 w 4683617"/>
              <a:gd name="connsiteY2115" fmla="*/ 392444 h 3743862"/>
              <a:gd name="connsiteX2116" fmla="*/ 3308060 w 4683617"/>
              <a:gd name="connsiteY2116" fmla="*/ 464371 h 3743862"/>
              <a:gd name="connsiteX2117" fmla="*/ 3238082 w 4683617"/>
              <a:gd name="connsiteY2117" fmla="*/ 536299 h 3743862"/>
              <a:gd name="connsiteX2118" fmla="*/ 3168104 w 4683617"/>
              <a:gd name="connsiteY2118" fmla="*/ 464371 h 3743862"/>
              <a:gd name="connsiteX2119" fmla="*/ 3238082 w 4683617"/>
              <a:gd name="connsiteY2119" fmla="*/ 392444 h 3743862"/>
              <a:gd name="connsiteX2120" fmla="*/ 3028722 w 4683617"/>
              <a:gd name="connsiteY2120" fmla="*/ 391182 h 3743862"/>
              <a:gd name="connsiteX2121" fmla="*/ 3098700 w 4683617"/>
              <a:gd name="connsiteY2121" fmla="*/ 463109 h 3743862"/>
              <a:gd name="connsiteX2122" fmla="*/ 3028722 w 4683617"/>
              <a:gd name="connsiteY2122" fmla="*/ 535036 h 3743862"/>
              <a:gd name="connsiteX2123" fmla="*/ 2958744 w 4683617"/>
              <a:gd name="connsiteY2123" fmla="*/ 463109 h 3743862"/>
              <a:gd name="connsiteX2124" fmla="*/ 3028722 w 4683617"/>
              <a:gd name="connsiteY2124" fmla="*/ 391182 h 3743862"/>
              <a:gd name="connsiteX2125" fmla="*/ 2838381 w 4683617"/>
              <a:gd name="connsiteY2125" fmla="*/ 391182 h 3743862"/>
              <a:gd name="connsiteX2126" fmla="*/ 2908360 w 4683617"/>
              <a:gd name="connsiteY2126" fmla="*/ 463109 h 3743862"/>
              <a:gd name="connsiteX2127" fmla="*/ 2838381 w 4683617"/>
              <a:gd name="connsiteY2127" fmla="*/ 535036 h 3743862"/>
              <a:gd name="connsiteX2128" fmla="*/ 2768403 w 4683617"/>
              <a:gd name="connsiteY2128" fmla="*/ 463109 h 3743862"/>
              <a:gd name="connsiteX2129" fmla="*/ 2838381 w 4683617"/>
              <a:gd name="connsiteY2129" fmla="*/ 391182 h 3743862"/>
              <a:gd name="connsiteX2130" fmla="*/ 2631246 w 4683617"/>
              <a:gd name="connsiteY2130" fmla="*/ 391182 h 3743862"/>
              <a:gd name="connsiteX2131" fmla="*/ 2701224 w 4683617"/>
              <a:gd name="connsiteY2131" fmla="*/ 463109 h 3743862"/>
              <a:gd name="connsiteX2132" fmla="*/ 2631246 w 4683617"/>
              <a:gd name="connsiteY2132" fmla="*/ 535036 h 3743862"/>
              <a:gd name="connsiteX2133" fmla="*/ 2561268 w 4683617"/>
              <a:gd name="connsiteY2133" fmla="*/ 463109 h 3743862"/>
              <a:gd name="connsiteX2134" fmla="*/ 2631246 w 4683617"/>
              <a:gd name="connsiteY2134" fmla="*/ 391182 h 3743862"/>
              <a:gd name="connsiteX2135" fmla="*/ 2441838 w 4683617"/>
              <a:gd name="connsiteY2135" fmla="*/ 391182 h 3743862"/>
              <a:gd name="connsiteX2136" fmla="*/ 2511816 w 4683617"/>
              <a:gd name="connsiteY2136" fmla="*/ 463109 h 3743862"/>
              <a:gd name="connsiteX2137" fmla="*/ 2441838 w 4683617"/>
              <a:gd name="connsiteY2137" fmla="*/ 535036 h 3743862"/>
              <a:gd name="connsiteX2138" fmla="*/ 2371859 w 4683617"/>
              <a:gd name="connsiteY2138" fmla="*/ 463109 h 3743862"/>
              <a:gd name="connsiteX2139" fmla="*/ 2441838 w 4683617"/>
              <a:gd name="connsiteY2139" fmla="*/ 391182 h 3743862"/>
              <a:gd name="connsiteX2140" fmla="*/ 4612378 w 4683617"/>
              <a:gd name="connsiteY2140" fmla="*/ 384872 h 3743862"/>
              <a:gd name="connsiteX2141" fmla="*/ 4682356 w 4683617"/>
              <a:gd name="connsiteY2141" fmla="*/ 456799 h 3743862"/>
              <a:gd name="connsiteX2142" fmla="*/ 4612378 w 4683617"/>
              <a:gd name="connsiteY2142" fmla="*/ 528726 h 3743862"/>
              <a:gd name="connsiteX2143" fmla="*/ 4542399 w 4683617"/>
              <a:gd name="connsiteY2143" fmla="*/ 456799 h 3743862"/>
              <a:gd name="connsiteX2144" fmla="*/ 4612378 w 4683617"/>
              <a:gd name="connsiteY2144" fmla="*/ 384872 h 3743862"/>
              <a:gd name="connsiteX2145" fmla="*/ 4422036 w 4683617"/>
              <a:gd name="connsiteY2145" fmla="*/ 384872 h 3743862"/>
              <a:gd name="connsiteX2146" fmla="*/ 4492015 w 4683617"/>
              <a:gd name="connsiteY2146" fmla="*/ 456799 h 3743862"/>
              <a:gd name="connsiteX2147" fmla="*/ 4422036 w 4683617"/>
              <a:gd name="connsiteY2147" fmla="*/ 528726 h 3743862"/>
              <a:gd name="connsiteX2148" fmla="*/ 4352058 w 4683617"/>
              <a:gd name="connsiteY2148" fmla="*/ 456799 h 3743862"/>
              <a:gd name="connsiteX2149" fmla="*/ 4422036 w 4683617"/>
              <a:gd name="connsiteY2149" fmla="*/ 384872 h 3743862"/>
              <a:gd name="connsiteX2150" fmla="*/ 4214901 w 4683617"/>
              <a:gd name="connsiteY2150" fmla="*/ 384872 h 3743862"/>
              <a:gd name="connsiteX2151" fmla="*/ 4284879 w 4683617"/>
              <a:gd name="connsiteY2151" fmla="*/ 456799 h 3743862"/>
              <a:gd name="connsiteX2152" fmla="*/ 4214901 w 4683617"/>
              <a:gd name="connsiteY2152" fmla="*/ 528726 h 3743862"/>
              <a:gd name="connsiteX2153" fmla="*/ 4144923 w 4683617"/>
              <a:gd name="connsiteY2153" fmla="*/ 456799 h 3743862"/>
              <a:gd name="connsiteX2154" fmla="*/ 4214901 w 4683617"/>
              <a:gd name="connsiteY2154" fmla="*/ 384872 h 3743862"/>
              <a:gd name="connsiteX2155" fmla="*/ 4025493 w 4683617"/>
              <a:gd name="connsiteY2155" fmla="*/ 384872 h 3743862"/>
              <a:gd name="connsiteX2156" fmla="*/ 4095471 w 4683617"/>
              <a:gd name="connsiteY2156" fmla="*/ 456799 h 3743862"/>
              <a:gd name="connsiteX2157" fmla="*/ 4025493 w 4683617"/>
              <a:gd name="connsiteY2157" fmla="*/ 528726 h 3743862"/>
              <a:gd name="connsiteX2158" fmla="*/ 3955514 w 4683617"/>
              <a:gd name="connsiteY2158" fmla="*/ 456799 h 3743862"/>
              <a:gd name="connsiteX2159" fmla="*/ 4025493 w 4683617"/>
              <a:gd name="connsiteY2159" fmla="*/ 384872 h 3743862"/>
              <a:gd name="connsiteX2160" fmla="*/ 1453108 w 4683617"/>
              <a:gd name="connsiteY2160" fmla="*/ 213896 h 3743862"/>
              <a:gd name="connsiteX2161" fmla="*/ 1523086 w 4683617"/>
              <a:gd name="connsiteY2161" fmla="*/ 285822 h 3743862"/>
              <a:gd name="connsiteX2162" fmla="*/ 1453108 w 4683617"/>
              <a:gd name="connsiteY2162" fmla="*/ 357750 h 3743862"/>
              <a:gd name="connsiteX2163" fmla="*/ 1383129 w 4683617"/>
              <a:gd name="connsiteY2163" fmla="*/ 285822 h 3743862"/>
              <a:gd name="connsiteX2164" fmla="*/ 1453108 w 4683617"/>
              <a:gd name="connsiteY2164" fmla="*/ 213896 h 3743862"/>
              <a:gd name="connsiteX2165" fmla="*/ 1262767 w 4683617"/>
              <a:gd name="connsiteY2165" fmla="*/ 213896 h 3743862"/>
              <a:gd name="connsiteX2166" fmla="*/ 1332746 w 4683617"/>
              <a:gd name="connsiteY2166" fmla="*/ 285822 h 3743862"/>
              <a:gd name="connsiteX2167" fmla="*/ 1262767 w 4683617"/>
              <a:gd name="connsiteY2167" fmla="*/ 357750 h 3743862"/>
              <a:gd name="connsiteX2168" fmla="*/ 1192789 w 4683617"/>
              <a:gd name="connsiteY2168" fmla="*/ 285822 h 3743862"/>
              <a:gd name="connsiteX2169" fmla="*/ 1262767 w 4683617"/>
              <a:gd name="connsiteY2169" fmla="*/ 213896 h 3743862"/>
              <a:gd name="connsiteX2170" fmla="*/ 1055631 w 4683617"/>
              <a:gd name="connsiteY2170" fmla="*/ 213896 h 3743862"/>
              <a:gd name="connsiteX2171" fmla="*/ 1125610 w 4683617"/>
              <a:gd name="connsiteY2171" fmla="*/ 285822 h 3743862"/>
              <a:gd name="connsiteX2172" fmla="*/ 1055631 w 4683617"/>
              <a:gd name="connsiteY2172" fmla="*/ 357750 h 3743862"/>
              <a:gd name="connsiteX2173" fmla="*/ 985654 w 4683617"/>
              <a:gd name="connsiteY2173" fmla="*/ 285822 h 3743862"/>
              <a:gd name="connsiteX2174" fmla="*/ 1055631 w 4683617"/>
              <a:gd name="connsiteY2174" fmla="*/ 213896 h 3743862"/>
              <a:gd name="connsiteX2175" fmla="*/ 866223 w 4683617"/>
              <a:gd name="connsiteY2175" fmla="*/ 213896 h 3743862"/>
              <a:gd name="connsiteX2176" fmla="*/ 936201 w 4683617"/>
              <a:gd name="connsiteY2176" fmla="*/ 285822 h 3743862"/>
              <a:gd name="connsiteX2177" fmla="*/ 866223 w 4683617"/>
              <a:gd name="connsiteY2177" fmla="*/ 357750 h 3743862"/>
              <a:gd name="connsiteX2178" fmla="*/ 796245 w 4683617"/>
              <a:gd name="connsiteY2178" fmla="*/ 285822 h 3743862"/>
              <a:gd name="connsiteX2179" fmla="*/ 866223 w 4683617"/>
              <a:gd name="connsiteY2179" fmla="*/ 213896 h 3743862"/>
              <a:gd name="connsiteX2180" fmla="*/ 656863 w 4683617"/>
              <a:gd name="connsiteY2180" fmla="*/ 212634 h 3743862"/>
              <a:gd name="connsiteX2181" fmla="*/ 726841 w 4683617"/>
              <a:gd name="connsiteY2181" fmla="*/ 284560 h 3743862"/>
              <a:gd name="connsiteX2182" fmla="*/ 656863 w 4683617"/>
              <a:gd name="connsiteY2182" fmla="*/ 356488 h 3743862"/>
              <a:gd name="connsiteX2183" fmla="*/ 586885 w 4683617"/>
              <a:gd name="connsiteY2183" fmla="*/ 284560 h 3743862"/>
              <a:gd name="connsiteX2184" fmla="*/ 656863 w 4683617"/>
              <a:gd name="connsiteY2184" fmla="*/ 212634 h 3743862"/>
              <a:gd name="connsiteX2185" fmla="*/ 466522 w 4683617"/>
              <a:gd name="connsiteY2185" fmla="*/ 212634 h 3743862"/>
              <a:gd name="connsiteX2186" fmla="*/ 536501 w 4683617"/>
              <a:gd name="connsiteY2186" fmla="*/ 284560 h 3743862"/>
              <a:gd name="connsiteX2187" fmla="*/ 466522 w 4683617"/>
              <a:gd name="connsiteY2187" fmla="*/ 356488 h 3743862"/>
              <a:gd name="connsiteX2188" fmla="*/ 396544 w 4683617"/>
              <a:gd name="connsiteY2188" fmla="*/ 284560 h 3743862"/>
              <a:gd name="connsiteX2189" fmla="*/ 466522 w 4683617"/>
              <a:gd name="connsiteY2189" fmla="*/ 212634 h 3743862"/>
              <a:gd name="connsiteX2190" fmla="*/ 259387 w 4683617"/>
              <a:gd name="connsiteY2190" fmla="*/ 212634 h 3743862"/>
              <a:gd name="connsiteX2191" fmla="*/ 329365 w 4683617"/>
              <a:gd name="connsiteY2191" fmla="*/ 284560 h 3743862"/>
              <a:gd name="connsiteX2192" fmla="*/ 259387 w 4683617"/>
              <a:gd name="connsiteY2192" fmla="*/ 356488 h 3743862"/>
              <a:gd name="connsiteX2193" fmla="*/ 189409 w 4683617"/>
              <a:gd name="connsiteY2193" fmla="*/ 284560 h 3743862"/>
              <a:gd name="connsiteX2194" fmla="*/ 259387 w 4683617"/>
              <a:gd name="connsiteY2194" fmla="*/ 212634 h 3743862"/>
              <a:gd name="connsiteX2195" fmla="*/ 69979 w 4683617"/>
              <a:gd name="connsiteY2195" fmla="*/ 212634 h 3743862"/>
              <a:gd name="connsiteX2196" fmla="*/ 139957 w 4683617"/>
              <a:gd name="connsiteY2196" fmla="*/ 284560 h 3743862"/>
              <a:gd name="connsiteX2197" fmla="*/ 69979 w 4683617"/>
              <a:gd name="connsiteY2197" fmla="*/ 356488 h 3743862"/>
              <a:gd name="connsiteX2198" fmla="*/ 0 w 4683617"/>
              <a:gd name="connsiteY2198" fmla="*/ 284560 h 3743862"/>
              <a:gd name="connsiteX2199" fmla="*/ 69979 w 4683617"/>
              <a:gd name="connsiteY2199" fmla="*/ 212634 h 3743862"/>
              <a:gd name="connsiteX2200" fmla="*/ 2240519 w 4683617"/>
              <a:gd name="connsiteY2200" fmla="*/ 206324 h 3743862"/>
              <a:gd name="connsiteX2201" fmla="*/ 2310497 w 4683617"/>
              <a:gd name="connsiteY2201" fmla="*/ 278251 h 3743862"/>
              <a:gd name="connsiteX2202" fmla="*/ 2240519 w 4683617"/>
              <a:gd name="connsiteY2202" fmla="*/ 350178 h 3743862"/>
              <a:gd name="connsiteX2203" fmla="*/ 2170540 w 4683617"/>
              <a:gd name="connsiteY2203" fmla="*/ 278251 h 3743862"/>
              <a:gd name="connsiteX2204" fmla="*/ 2240519 w 4683617"/>
              <a:gd name="connsiteY2204" fmla="*/ 206324 h 3743862"/>
              <a:gd name="connsiteX2205" fmla="*/ 2050178 w 4683617"/>
              <a:gd name="connsiteY2205" fmla="*/ 206324 h 3743862"/>
              <a:gd name="connsiteX2206" fmla="*/ 2120156 w 4683617"/>
              <a:gd name="connsiteY2206" fmla="*/ 278251 h 3743862"/>
              <a:gd name="connsiteX2207" fmla="*/ 2050178 w 4683617"/>
              <a:gd name="connsiteY2207" fmla="*/ 350178 h 3743862"/>
              <a:gd name="connsiteX2208" fmla="*/ 1980200 w 4683617"/>
              <a:gd name="connsiteY2208" fmla="*/ 278251 h 3743862"/>
              <a:gd name="connsiteX2209" fmla="*/ 2050178 w 4683617"/>
              <a:gd name="connsiteY2209" fmla="*/ 206324 h 3743862"/>
              <a:gd name="connsiteX2210" fmla="*/ 1843042 w 4683617"/>
              <a:gd name="connsiteY2210" fmla="*/ 206324 h 3743862"/>
              <a:gd name="connsiteX2211" fmla="*/ 1913021 w 4683617"/>
              <a:gd name="connsiteY2211" fmla="*/ 278251 h 3743862"/>
              <a:gd name="connsiteX2212" fmla="*/ 1843042 w 4683617"/>
              <a:gd name="connsiteY2212" fmla="*/ 350178 h 3743862"/>
              <a:gd name="connsiteX2213" fmla="*/ 1773064 w 4683617"/>
              <a:gd name="connsiteY2213" fmla="*/ 278251 h 3743862"/>
              <a:gd name="connsiteX2214" fmla="*/ 1843042 w 4683617"/>
              <a:gd name="connsiteY2214" fmla="*/ 206324 h 3743862"/>
              <a:gd name="connsiteX2215" fmla="*/ 1653634 w 4683617"/>
              <a:gd name="connsiteY2215" fmla="*/ 206324 h 3743862"/>
              <a:gd name="connsiteX2216" fmla="*/ 1723612 w 4683617"/>
              <a:gd name="connsiteY2216" fmla="*/ 278251 h 3743862"/>
              <a:gd name="connsiteX2217" fmla="*/ 1653634 w 4683617"/>
              <a:gd name="connsiteY2217" fmla="*/ 350178 h 3743862"/>
              <a:gd name="connsiteX2218" fmla="*/ 1583655 w 4683617"/>
              <a:gd name="connsiteY2218" fmla="*/ 278251 h 3743862"/>
              <a:gd name="connsiteX2219" fmla="*/ 1653634 w 4683617"/>
              <a:gd name="connsiteY2219" fmla="*/ 206324 h 3743862"/>
              <a:gd name="connsiteX2220" fmla="*/ 3824967 w 4683617"/>
              <a:gd name="connsiteY2220" fmla="*/ 203163 h 3743862"/>
              <a:gd name="connsiteX2221" fmla="*/ 3894945 w 4683617"/>
              <a:gd name="connsiteY2221" fmla="*/ 275090 h 3743862"/>
              <a:gd name="connsiteX2222" fmla="*/ 3824967 w 4683617"/>
              <a:gd name="connsiteY2222" fmla="*/ 347017 h 3743862"/>
              <a:gd name="connsiteX2223" fmla="*/ 3754988 w 4683617"/>
              <a:gd name="connsiteY2223" fmla="*/ 275090 h 3743862"/>
              <a:gd name="connsiteX2224" fmla="*/ 3824967 w 4683617"/>
              <a:gd name="connsiteY2224" fmla="*/ 203163 h 3743862"/>
              <a:gd name="connsiteX2225" fmla="*/ 3634626 w 4683617"/>
              <a:gd name="connsiteY2225" fmla="*/ 203163 h 3743862"/>
              <a:gd name="connsiteX2226" fmla="*/ 3704604 w 4683617"/>
              <a:gd name="connsiteY2226" fmla="*/ 275090 h 3743862"/>
              <a:gd name="connsiteX2227" fmla="*/ 3634626 w 4683617"/>
              <a:gd name="connsiteY2227" fmla="*/ 347017 h 3743862"/>
              <a:gd name="connsiteX2228" fmla="*/ 3564648 w 4683617"/>
              <a:gd name="connsiteY2228" fmla="*/ 275090 h 3743862"/>
              <a:gd name="connsiteX2229" fmla="*/ 3634626 w 4683617"/>
              <a:gd name="connsiteY2229" fmla="*/ 203163 h 3743862"/>
              <a:gd name="connsiteX2230" fmla="*/ 3427490 w 4683617"/>
              <a:gd name="connsiteY2230" fmla="*/ 203163 h 3743862"/>
              <a:gd name="connsiteX2231" fmla="*/ 3497469 w 4683617"/>
              <a:gd name="connsiteY2231" fmla="*/ 275090 h 3743862"/>
              <a:gd name="connsiteX2232" fmla="*/ 3427490 w 4683617"/>
              <a:gd name="connsiteY2232" fmla="*/ 347017 h 3743862"/>
              <a:gd name="connsiteX2233" fmla="*/ 3357512 w 4683617"/>
              <a:gd name="connsiteY2233" fmla="*/ 275090 h 3743862"/>
              <a:gd name="connsiteX2234" fmla="*/ 3427490 w 4683617"/>
              <a:gd name="connsiteY2234" fmla="*/ 203163 h 3743862"/>
              <a:gd name="connsiteX2235" fmla="*/ 3238082 w 4683617"/>
              <a:gd name="connsiteY2235" fmla="*/ 203163 h 3743862"/>
              <a:gd name="connsiteX2236" fmla="*/ 3308060 w 4683617"/>
              <a:gd name="connsiteY2236" fmla="*/ 275090 h 3743862"/>
              <a:gd name="connsiteX2237" fmla="*/ 3238082 w 4683617"/>
              <a:gd name="connsiteY2237" fmla="*/ 347017 h 3743862"/>
              <a:gd name="connsiteX2238" fmla="*/ 3168104 w 4683617"/>
              <a:gd name="connsiteY2238" fmla="*/ 275090 h 3743862"/>
              <a:gd name="connsiteX2239" fmla="*/ 3238082 w 4683617"/>
              <a:gd name="connsiteY2239" fmla="*/ 203163 h 3743862"/>
              <a:gd name="connsiteX2240" fmla="*/ 3028722 w 4683617"/>
              <a:gd name="connsiteY2240" fmla="*/ 201900 h 3743862"/>
              <a:gd name="connsiteX2241" fmla="*/ 3098700 w 4683617"/>
              <a:gd name="connsiteY2241" fmla="*/ 273827 h 3743862"/>
              <a:gd name="connsiteX2242" fmla="*/ 3028722 w 4683617"/>
              <a:gd name="connsiteY2242" fmla="*/ 345755 h 3743862"/>
              <a:gd name="connsiteX2243" fmla="*/ 2958744 w 4683617"/>
              <a:gd name="connsiteY2243" fmla="*/ 273827 h 3743862"/>
              <a:gd name="connsiteX2244" fmla="*/ 3028722 w 4683617"/>
              <a:gd name="connsiteY2244" fmla="*/ 201900 h 3743862"/>
              <a:gd name="connsiteX2245" fmla="*/ 2838381 w 4683617"/>
              <a:gd name="connsiteY2245" fmla="*/ 201900 h 3743862"/>
              <a:gd name="connsiteX2246" fmla="*/ 2908360 w 4683617"/>
              <a:gd name="connsiteY2246" fmla="*/ 273827 h 3743862"/>
              <a:gd name="connsiteX2247" fmla="*/ 2838381 w 4683617"/>
              <a:gd name="connsiteY2247" fmla="*/ 345755 h 3743862"/>
              <a:gd name="connsiteX2248" fmla="*/ 2768403 w 4683617"/>
              <a:gd name="connsiteY2248" fmla="*/ 273827 h 3743862"/>
              <a:gd name="connsiteX2249" fmla="*/ 2838381 w 4683617"/>
              <a:gd name="connsiteY2249" fmla="*/ 201900 h 3743862"/>
              <a:gd name="connsiteX2250" fmla="*/ 2631246 w 4683617"/>
              <a:gd name="connsiteY2250" fmla="*/ 201900 h 3743862"/>
              <a:gd name="connsiteX2251" fmla="*/ 2701224 w 4683617"/>
              <a:gd name="connsiteY2251" fmla="*/ 273827 h 3743862"/>
              <a:gd name="connsiteX2252" fmla="*/ 2631246 w 4683617"/>
              <a:gd name="connsiteY2252" fmla="*/ 345755 h 3743862"/>
              <a:gd name="connsiteX2253" fmla="*/ 2561268 w 4683617"/>
              <a:gd name="connsiteY2253" fmla="*/ 273827 h 3743862"/>
              <a:gd name="connsiteX2254" fmla="*/ 2631246 w 4683617"/>
              <a:gd name="connsiteY2254" fmla="*/ 201900 h 3743862"/>
              <a:gd name="connsiteX2255" fmla="*/ 2441838 w 4683617"/>
              <a:gd name="connsiteY2255" fmla="*/ 201900 h 3743862"/>
              <a:gd name="connsiteX2256" fmla="*/ 2511816 w 4683617"/>
              <a:gd name="connsiteY2256" fmla="*/ 273827 h 3743862"/>
              <a:gd name="connsiteX2257" fmla="*/ 2441838 w 4683617"/>
              <a:gd name="connsiteY2257" fmla="*/ 345755 h 3743862"/>
              <a:gd name="connsiteX2258" fmla="*/ 2371859 w 4683617"/>
              <a:gd name="connsiteY2258" fmla="*/ 273827 h 3743862"/>
              <a:gd name="connsiteX2259" fmla="*/ 2441838 w 4683617"/>
              <a:gd name="connsiteY2259" fmla="*/ 201900 h 3743862"/>
              <a:gd name="connsiteX2260" fmla="*/ 4612378 w 4683617"/>
              <a:gd name="connsiteY2260" fmla="*/ 195591 h 3743862"/>
              <a:gd name="connsiteX2261" fmla="*/ 4682356 w 4683617"/>
              <a:gd name="connsiteY2261" fmla="*/ 267517 h 3743862"/>
              <a:gd name="connsiteX2262" fmla="*/ 4612378 w 4683617"/>
              <a:gd name="connsiteY2262" fmla="*/ 339445 h 3743862"/>
              <a:gd name="connsiteX2263" fmla="*/ 4542399 w 4683617"/>
              <a:gd name="connsiteY2263" fmla="*/ 267517 h 3743862"/>
              <a:gd name="connsiteX2264" fmla="*/ 4612378 w 4683617"/>
              <a:gd name="connsiteY2264" fmla="*/ 195591 h 3743862"/>
              <a:gd name="connsiteX2265" fmla="*/ 4422036 w 4683617"/>
              <a:gd name="connsiteY2265" fmla="*/ 195591 h 3743862"/>
              <a:gd name="connsiteX2266" fmla="*/ 4492015 w 4683617"/>
              <a:gd name="connsiteY2266" fmla="*/ 267517 h 3743862"/>
              <a:gd name="connsiteX2267" fmla="*/ 4422036 w 4683617"/>
              <a:gd name="connsiteY2267" fmla="*/ 339445 h 3743862"/>
              <a:gd name="connsiteX2268" fmla="*/ 4352058 w 4683617"/>
              <a:gd name="connsiteY2268" fmla="*/ 267517 h 3743862"/>
              <a:gd name="connsiteX2269" fmla="*/ 4422036 w 4683617"/>
              <a:gd name="connsiteY2269" fmla="*/ 195591 h 3743862"/>
              <a:gd name="connsiteX2270" fmla="*/ 4214901 w 4683617"/>
              <a:gd name="connsiteY2270" fmla="*/ 195591 h 3743862"/>
              <a:gd name="connsiteX2271" fmla="*/ 4284879 w 4683617"/>
              <a:gd name="connsiteY2271" fmla="*/ 267517 h 3743862"/>
              <a:gd name="connsiteX2272" fmla="*/ 4214901 w 4683617"/>
              <a:gd name="connsiteY2272" fmla="*/ 339445 h 3743862"/>
              <a:gd name="connsiteX2273" fmla="*/ 4144923 w 4683617"/>
              <a:gd name="connsiteY2273" fmla="*/ 267517 h 3743862"/>
              <a:gd name="connsiteX2274" fmla="*/ 4214901 w 4683617"/>
              <a:gd name="connsiteY2274" fmla="*/ 195591 h 3743862"/>
              <a:gd name="connsiteX2275" fmla="*/ 4025493 w 4683617"/>
              <a:gd name="connsiteY2275" fmla="*/ 195591 h 3743862"/>
              <a:gd name="connsiteX2276" fmla="*/ 4095471 w 4683617"/>
              <a:gd name="connsiteY2276" fmla="*/ 267517 h 3743862"/>
              <a:gd name="connsiteX2277" fmla="*/ 4025493 w 4683617"/>
              <a:gd name="connsiteY2277" fmla="*/ 339445 h 3743862"/>
              <a:gd name="connsiteX2278" fmla="*/ 3955514 w 4683617"/>
              <a:gd name="connsiteY2278" fmla="*/ 267517 h 3743862"/>
              <a:gd name="connsiteX2279" fmla="*/ 4025493 w 4683617"/>
              <a:gd name="connsiteY2279" fmla="*/ 195591 h 3743862"/>
              <a:gd name="connsiteX2280" fmla="*/ 1453108 w 4683617"/>
              <a:gd name="connsiteY2280" fmla="*/ 18305 h 3743862"/>
              <a:gd name="connsiteX2281" fmla="*/ 1523086 w 4683617"/>
              <a:gd name="connsiteY2281" fmla="*/ 90232 h 3743862"/>
              <a:gd name="connsiteX2282" fmla="*/ 1453108 w 4683617"/>
              <a:gd name="connsiteY2282" fmla="*/ 162159 h 3743862"/>
              <a:gd name="connsiteX2283" fmla="*/ 1383129 w 4683617"/>
              <a:gd name="connsiteY2283" fmla="*/ 90232 h 3743862"/>
              <a:gd name="connsiteX2284" fmla="*/ 1453108 w 4683617"/>
              <a:gd name="connsiteY2284" fmla="*/ 18305 h 3743862"/>
              <a:gd name="connsiteX2285" fmla="*/ 1262767 w 4683617"/>
              <a:gd name="connsiteY2285" fmla="*/ 18305 h 3743862"/>
              <a:gd name="connsiteX2286" fmla="*/ 1332746 w 4683617"/>
              <a:gd name="connsiteY2286" fmla="*/ 90232 h 3743862"/>
              <a:gd name="connsiteX2287" fmla="*/ 1262767 w 4683617"/>
              <a:gd name="connsiteY2287" fmla="*/ 162159 h 3743862"/>
              <a:gd name="connsiteX2288" fmla="*/ 1192789 w 4683617"/>
              <a:gd name="connsiteY2288" fmla="*/ 90232 h 3743862"/>
              <a:gd name="connsiteX2289" fmla="*/ 1262767 w 4683617"/>
              <a:gd name="connsiteY2289" fmla="*/ 18305 h 3743862"/>
              <a:gd name="connsiteX2290" fmla="*/ 1055631 w 4683617"/>
              <a:gd name="connsiteY2290" fmla="*/ 18305 h 3743862"/>
              <a:gd name="connsiteX2291" fmla="*/ 1125610 w 4683617"/>
              <a:gd name="connsiteY2291" fmla="*/ 90232 h 3743862"/>
              <a:gd name="connsiteX2292" fmla="*/ 1055631 w 4683617"/>
              <a:gd name="connsiteY2292" fmla="*/ 162159 h 3743862"/>
              <a:gd name="connsiteX2293" fmla="*/ 985654 w 4683617"/>
              <a:gd name="connsiteY2293" fmla="*/ 90232 h 3743862"/>
              <a:gd name="connsiteX2294" fmla="*/ 1055631 w 4683617"/>
              <a:gd name="connsiteY2294" fmla="*/ 18305 h 3743862"/>
              <a:gd name="connsiteX2295" fmla="*/ 866223 w 4683617"/>
              <a:gd name="connsiteY2295" fmla="*/ 18305 h 3743862"/>
              <a:gd name="connsiteX2296" fmla="*/ 936201 w 4683617"/>
              <a:gd name="connsiteY2296" fmla="*/ 90232 h 3743862"/>
              <a:gd name="connsiteX2297" fmla="*/ 866223 w 4683617"/>
              <a:gd name="connsiteY2297" fmla="*/ 162159 h 3743862"/>
              <a:gd name="connsiteX2298" fmla="*/ 796245 w 4683617"/>
              <a:gd name="connsiteY2298" fmla="*/ 90232 h 3743862"/>
              <a:gd name="connsiteX2299" fmla="*/ 866223 w 4683617"/>
              <a:gd name="connsiteY2299" fmla="*/ 18305 h 3743862"/>
              <a:gd name="connsiteX2300" fmla="*/ 656863 w 4683617"/>
              <a:gd name="connsiteY2300" fmla="*/ 17043 h 3743862"/>
              <a:gd name="connsiteX2301" fmla="*/ 726841 w 4683617"/>
              <a:gd name="connsiteY2301" fmla="*/ 88969 h 3743862"/>
              <a:gd name="connsiteX2302" fmla="*/ 656863 w 4683617"/>
              <a:gd name="connsiteY2302" fmla="*/ 160897 h 3743862"/>
              <a:gd name="connsiteX2303" fmla="*/ 586885 w 4683617"/>
              <a:gd name="connsiteY2303" fmla="*/ 88969 h 3743862"/>
              <a:gd name="connsiteX2304" fmla="*/ 656863 w 4683617"/>
              <a:gd name="connsiteY2304" fmla="*/ 17043 h 3743862"/>
              <a:gd name="connsiteX2305" fmla="*/ 466522 w 4683617"/>
              <a:gd name="connsiteY2305" fmla="*/ 17043 h 3743862"/>
              <a:gd name="connsiteX2306" fmla="*/ 536501 w 4683617"/>
              <a:gd name="connsiteY2306" fmla="*/ 88969 h 3743862"/>
              <a:gd name="connsiteX2307" fmla="*/ 466522 w 4683617"/>
              <a:gd name="connsiteY2307" fmla="*/ 160897 h 3743862"/>
              <a:gd name="connsiteX2308" fmla="*/ 396544 w 4683617"/>
              <a:gd name="connsiteY2308" fmla="*/ 88969 h 3743862"/>
              <a:gd name="connsiteX2309" fmla="*/ 466522 w 4683617"/>
              <a:gd name="connsiteY2309" fmla="*/ 17043 h 3743862"/>
              <a:gd name="connsiteX2310" fmla="*/ 259387 w 4683617"/>
              <a:gd name="connsiteY2310" fmla="*/ 17043 h 3743862"/>
              <a:gd name="connsiteX2311" fmla="*/ 329365 w 4683617"/>
              <a:gd name="connsiteY2311" fmla="*/ 88969 h 3743862"/>
              <a:gd name="connsiteX2312" fmla="*/ 259387 w 4683617"/>
              <a:gd name="connsiteY2312" fmla="*/ 160897 h 3743862"/>
              <a:gd name="connsiteX2313" fmla="*/ 189409 w 4683617"/>
              <a:gd name="connsiteY2313" fmla="*/ 88969 h 3743862"/>
              <a:gd name="connsiteX2314" fmla="*/ 259387 w 4683617"/>
              <a:gd name="connsiteY2314" fmla="*/ 17043 h 3743862"/>
              <a:gd name="connsiteX2315" fmla="*/ 69979 w 4683617"/>
              <a:gd name="connsiteY2315" fmla="*/ 17043 h 3743862"/>
              <a:gd name="connsiteX2316" fmla="*/ 139957 w 4683617"/>
              <a:gd name="connsiteY2316" fmla="*/ 88969 h 3743862"/>
              <a:gd name="connsiteX2317" fmla="*/ 69979 w 4683617"/>
              <a:gd name="connsiteY2317" fmla="*/ 160897 h 3743862"/>
              <a:gd name="connsiteX2318" fmla="*/ 0 w 4683617"/>
              <a:gd name="connsiteY2318" fmla="*/ 88969 h 3743862"/>
              <a:gd name="connsiteX2319" fmla="*/ 69979 w 4683617"/>
              <a:gd name="connsiteY2319" fmla="*/ 17043 h 3743862"/>
              <a:gd name="connsiteX2320" fmla="*/ 2240519 w 4683617"/>
              <a:gd name="connsiteY2320" fmla="*/ 10733 h 3743862"/>
              <a:gd name="connsiteX2321" fmla="*/ 2310497 w 4683617"/>
              <a:gd name="connsiteY2321" fmla="*/ 82660 h 3743862"/>
              <a:gd name="connsiteX2322" fmla="*/ 2240519 w 4683617"/>
              <a:gd name="connsiteY2322" fmla="*/ 154587 h 3743862"/>
              <a:gd name="connsiteX2323" fmla="*/ 2170540 w 4683617"/>
              <a:gd name="connsiteY2323" fmla="*/ 82660 h 3743862"/>
              <a:gd name="connsiteX2324" fmla="*/ 2240519 w 4683617"/>
              <a:gd name="connsiteY2324" fmla="*/ 10733 h 3743862"/>
              <a:gd name="connsiteX2325" fmla="*/ 2050178 w 4683617"/>
              <a:gd name="connsiteY2325" fmla="*/ 10733 h 3743862"/>
              <a:gd name="connsiteX2326" fmla="*/ 2120156 w 4683617"/>
              <a:gd name="connsiteY2326" fmla="*/ 82660 h 3743862"/>
              <a:gd name="connsiteX2327" fmla="*/ 2050178 w 4683617"/>
              <a:gd name="connsiteY2327" fmla="*/ 154587 h 3743862"/>
              <a:gd name="connsiteX2328" fmla="*/ 1980200 w 4683617"/>
              <a:gd name="connsiteY2328" fmla="*/ 82660 h 3743862"/>
              <a:gd name="connsiteX2329" fmla="*/ 2050178 w 4683617"/>
              <a:gd name="connsiteY2329" fmla="*/ 10733 h 3743862"/>
              <a:gd name="connsiteX2330" fmla="*/ 1843042 w 4683617"/>
              <a:gd name="connsiteY2330" fmla="*/ 10733 h 3743862"/>
              <a:gd name="connsiteX2331" fmla="*/ 1913021 w 4683617"/>
              <a:gd name="connsiteY2331" fmla="*/ 82660 h 3743862"/>
              <a:gd name="connsiteX2332" fmla="*/ 1843042 w 4683617"/>
              <a:gd name="connsiteY2332" fmla="*/ 154587 h 3743862"/>
              <a:gd name="connsiteX2333" fmla="*/ 1773064 w 4683617"/>
              <a:gd name="connsiteY2333" fmla="*/ 82660 h 3743862"/>
              <a:gd name="connsiteX2334" fmla="*/ 1843042 w 4683617"/>
              <a:gd name="connsiteY2334" fmla="*/ 10733 h 3743862"/>
              <a:gd name="connsiteX2335" fmla="*/ 1653634 w 4683617"/>
              <a:gd name="connsiteY2335" fmla="*/ 10733 h 3743862"/>
              <a:gd name="connsiteX2336" fmla="*/ 1723612 w 4683617"/>
              <a:gd name="connsiteY2336" fmla="*/ 82660 h 3743862"/>
              <a:gd name="connsiteX2337" fmla="*/ 1653634 w 4683617"/>
              <a:gd name="connsiteY2337" fmla="*/ 154587 h 3743862"/>
              <a:gd name="connsiteX2338" fmla="*/ 1583655 w 4683617"/>
              <a:gd name="connsiteY2338" fmla="*/ 82660 h 3743862"/>
              <a:gd name="connsiteX2339" fmla="*/ 1653634 w 4683617"/>
              <a:gd name="connsiteY2339" fmla="*/ 10733 h 3743862"/>
              <a:gd name="connsiteX2340" fmla="*/ 3824967 w 4683617"/>
              <a:gd name="connsiteY2340" fmla="*/ 7572 h 3743862"/>
              <a:gd name="connsiteX2341" fmla="*/ 3894945 w 4683617"/>
              <a:gd name="connsiteY2341" fmla="*/ 79499 h 3743862"/>
              <a:gd name="connsiteX2342" fmla="*/ 3824967 w 4683617"/>
              <a:gd name="connsiteY2342" fmla="*/ 151426 h 3743862"/>
              <a:gd name="connsiteX2343" fmla="*/ 3754988 w 4683617"/>
              <a:gd name="connsiteY2343" fmla="*/ 79499 h 3743862"/>
              <a:gd name="connsiteX2344" fmla="*/ 3824967 w 4683617"/>
              <a:gd name="connsiteY2344" fmla="*/ 7572 h 3743862"/>
              <a:gd name="connsiteX2345" fmla="*/ 3634626 w 4683617"/>
              <a:gd name="connsiteY2345" fmla="*/ 7572 h 3743862"/>
              <a:gd name="connsiteX2346" fmla="*/ 3704604 w 4683617"/>
              <a:gd name="connsiteY2346" fmla="*/ 79499 h 3743862"/>
              <a:gd name="connsiteX2347" fmla="*/ 3634626 w 4683617"/>
              <a:gd name="connsiteY2347" fmla="*/ 151426 h 3743862"/>
              <a:gd name="connsiteX2348" fmla="*/ 3564648 w 4683617"/>
              <a:gd name="connsiteY2348" fmla="*/ 79499 h 3743862"/>
              <a:gd name="connsiteX2349" fmla="*/ 3634626 w 4683617"/>
              <a:gd name="connsiteY2349" fmla="*/ 7572 h 3743862"/>
              <a:gd name="connsiteX2350" fmla="*/ 3427490 w 4683617"/>
              <a:gd name="connsiteY2350" fmla="*/ 7572 h 3743862"/>
              <a:gd name="connsiteX2351" fmla="*/ 3497469 w 4683617"/>
              <a:gd name="connsiteY2351" fmla="*/ 79499 h 3743862"/>
              <a:gd name="connsiteX2352" fmla="*/ 3427490 w 4683617"/>
              <a:gd name="connsiteY2352" fmla="*/ 151426 h 3743862"/>
              <a:gd name="connsiteX2353" fmla="*/ 3357512 w 4683617"/>
              <a:gd name="connsiteY2353" fmla="*/ 79499 h 3743862"/>
              <a:gd name="connsiteX2354" fmla="*/ 3427490 w 4683617"/>
              <a:gd name="connsiteY2354" fmla="*/ 7572 h 3743862"/>
              <a:gd name="connsiteX2355" fmla="*/ 3238082 w 4683617"/>
              <a:gd name="connsiteY2355" fmla="*/ 7572 h 3743862"/>
              <a:gd name="connsiteX2356" fmla="*/ 3308060 w 4683617"/>
              <a:gd name="connsiteY2356" fmla="*/ 79499 h 3743862"/>
              <a:gd name="connsiteX2357" fmla="*/ 3238082 w 4683617"/>
              <a:gd name="connsiteY2357" fmla="*/ 151426 h 3743862"/>
              <a:gd name="connsiteX2358" fmla="*/ 3168104 w 4683617"/>
              <a:gd name="connsiteY2358" fmla="*/ 79499 h 3743862"/>
              <a:gd name="connsiteX2359" fmla="*/ 3238082 w 4683617"/>
              <a:gd name="connsiteY2359" fmla="*/ 7572 h 3743862"/>
              <a:gd name="connsiteX2360" fmla="*/ 3028722 w 4683617"/>
              <a:gd name="connsiteY2360" fmla="*/ 6310 h 3743862"/>
              <a:gd name="connsiteX2361" fmla="*/ 3098700 w 4683617"/>
              <a:gd name="connsiteY2361" fmla="*/ 78236 h 3743862"/>
              <a:gd name="connsiteX2362" fmla="*/ 3028722 w 4683617"/>
              <a:gd name="connsiteY2362" fmla="*/ 150164 h 3743862"/>
              <a:gd name="connsiteX2363" fmla="*/ 2958744 w 4683617"/>
              <a:gd name="connsiteY2363" fmla="*/ 78236 h 3743862"/>
              <a:gd name="connsiteX2364" fmla="*/ 3028722 w 4683617"/>
              <a:gd name="connsiteY2364" fmla="*/ 6310 h 3743862"/>
              <a:gd name="connsiteX2365" fmla="*/ 2838381 w 4683617"/>
              <a:gd name="connsiteY2365" fmla="*/ 6310 h 3743862"/>
              <a:gd name="connsiteX2366" fmla="*/ 2908360 w 4683617"/>
              <a:gd name="connsiteY2366" fmla="*/ 78236 h 3743862"/>
              <a:gd name="connsiteX2367" fmla="*/ 2838381 w 4683617"/>
              <a:gd name="connsiteY2367" fmla="*/ 150164 h 3743862"/>
              <a:gd name="connsiteX2368" fmla="*/ 2768403 w 4683617"/>
              <a:gd name="connsiteY2368" fmla="*/ 78236 h 3743862"/>
              <a:gd name="connsiteX2369" fmla="*/ 2838381 w 4683617"/>
              <a:gd name="connsiteY2369" fmla="*/ 6310 h 3743862"/>
              <a:gd name="connsiteX2370" fmla="*/ 2631246 w 4683617"/>
              <a:gd name="connsiteY2370" fmla="*/ 6310 h 3743862"/>
              <a:gd name="connsiteX2371" fmla="*/ 2701224 w 4683617"/>
              <a:gd name="connsiteY2371" fmla="*/ 78236 h 3743862"/>
              <a:gd name="connsiteX2372" fmla="*/ 2631246 w 4683617"/>
              <a:gd name="connsiteY2372" fmla="*/ 150164 h 3743862"/>
              <a:gd name="connsiteX2373" fmla="*/ 2561268 w 4683617"/>
              <a:gd name="connsiteY2373" fmla="*/ 78236 h 3743862"/>
              <a:gd name="connsiteX2374" fmla="*/ 2631246 w 4683617"/>
              <a:gd name="connsiteY2374" fmla="*/ 6310 h 3743862"/>
              <a:gd name="connsiteX2375" fmla="*/ 2441838 w 4683617"/>
              <a:gd name="connsiteY2375" fmla="*/ 6310 h 3743862"/>
              <a:gd name="connsiteX2376" fmla="*/ 2511816 w 4683617"/>
              <a:gd name="connsiteY2376" fmla="*/ 78236 h 3743862"/>
              <a:gd name="connsiteX2377" fmla="*/ 2441838 w 4683617"/>
              <a:gd name="connsiteY2377" fmla="*/ 150164 h 3743862"/>
              <a:gd name="connsiteX2378" fmla="*/ 2371859 w 4683617"/>
              <a:gd name="connsiteY2378" fmla="*/ 78236 h 3743862"/>
              <a:gd name="connsiteX2379" fmla="*/ 2441838 w 4683617"/>
              <a:gd name="connsiteY2379" fmla="*/ 6310 h 3743862"/>
              <a:gd name="connsiteX2380" fmla="*/ 4612378 w 4683617"/>
              <a:gd name="connsiteY2380" fmla="*/ 0 h 3743862"/>
              <a:gd name="connsiteX2381" fmla="*/ 4682356 w 4683617"/>
              <a:gd name="connsiteY2381" fmla="*/ 71927 h 3743862"/>
              <a:gd name="connsiteX2382" fmla="*/ 4612378 w 4683617"/>
              <a:gd name="connsiteY2382" fmla="*/ 143854 h 3743862"/>
              <a:gd name="connsiteX2383" fmla="*/ 4542399 w 4683617"/>
              <a:gd name="connsiteY2383" fmla="*/ 71927 h 3743862"/>
              <a:gd name="connsiteX2384" fmla="*/ 4612378 w 4683617"/>
              <a:gd name="connsiteY2384" fmla="*/ 0 h 3743862"/>
              <a:gd name="connsiteX2385" fmla="*/ 4422036 w 4683617"/>
              <a:gd name="connsiteY2385" fmla="*/ 0 h 3743862"/>
              <a:gd name="connsiteX2386" fmla="*/ 4492015 w 4683617"/>
              <a:gd name="connsiteY2386" fmla="*/ 71927 h 3743862"/>
              <a:gd name="connsiteX2387" fmla="*/ 4422036 w 4683617"/>
              <a:gd name="connsiteY2387" fmla="*/ 143854 h 3743862"/>
              <a:gd name="connsiteX2388" fmla="*/ 4352058 w 4683617"/>
              <a:gd name="connsiteY2388" fmla="*/ 71927 h 3743862"/>
              <a:gd name="connsiteX2389" fmla="*/ 4422036 w 4683617"/>
              <a:gd name="connsiteY2389" fmla="*/ 0 h 3743862"/>
              <a:gd name="connsiteX2390" fmla="*/ 4214901 w 4683617"/>
              <a:gd name="connsiteY2390" fmla="*/ 0 h 3743862"/>
              <a:gd name="connsiteX2391" fmla="*/ 4284879 w 4683617"/>
              <a:gd name="connsiteY2391" fmla="*/ 71927 h 3743862"/>
              <a:gd name="connsiteX2392" fmla="*/ 4214901 w 4683617"/>
              <a:gd name="connsiteY2392" fmla="*/ 143854 h 3743862"/>
              <a:gd name="connsiteX2393" fmla="*/ 4144923 w 4683617"/>
              <a:gd name="connsiteY2393" fmla="*/ 71927 h 3743862"/>
              <a:gd name="connsiteX2394" fmla="*/ 4214901 w 4683617"/>
              <a:gd name="connsiteY2394" fmla="*/ 0 h 3743862"/>
              <a:gd name="connsiteX2395" fmla="*/ 4025493 w 4683617"/>
              <a:gd name="connsiteY2395" fmla="*/ 0 h 3743862"/>
              <a:gd name="connsiteX2396" fmla="*/ 4095471 w 4683617"/>
              <a:gd name="connsiteY2396" fmla="*/ 71927 h 3743862"/>
              <a:gd name="connsiteX2397" fmla="*/ 4025493 w 4683617"/>
              <a:gd name="connsiteY2397" fmla="*/ 143854 h 3743862"/>
              <a:gd name="connsiteX2398" fmla="*/ 3955514 w 4683617"/>
              <a:gd name="connsiteY2398" fmla="*/ 71927 h 3743862"/>
              <a:gd name="connsiteX2399" fmla="*/ 4025493 w 4683617"/>
              <a:gd name="connsiteY2399" fmla="*/ 0 h 374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</a:cxnLst>
            <a:rect l="l" t="t" r="r" b="b"/>
            <a:pathLst>
              <a:path w="4683617" h="3743862">
                <a:moveTo>
                  <a:pt x="1454370" y="3600008"/>
                </a:moveTo>
                <a:cubicBezTo>
                  <a:pt x="1493017" y="3600008"/>
                  <a:pt x="1524348" y="3632211"/>
                  <a:pt x="1524348" y="3671935"/>
                </a:cubicBezTo>
                <a:cubicBezTo>
                  <a:pt x="1524348" y="3711659"/>
                  <a:pt x="1493017" y="3743862"/>
                  <a:pt x="1454370" y="3743862"/>
                </a:cubicBezTo>
                <a:cubicBezTo>
                  <a:pt x="1415722" y="3743862"/>
                  <a:pt x="1384391" y="3711659"/>
                  <a:pt x="1384391" y="3671935"/>
                </a:cubicBezTo>
                <a:cubicBezTo>
                  <a:pt x="1384391" y="3632211"/>
                  <a:pt x="1415722" y="3600008"/>
                  <a:pt x="1454370" y="3600008"/>
                </a:cubicBezTo>
                <a:close/>
                <a:moveTo>
                  <a:pt x="1264029" y="3600008"/>
                </a:moveTo>
                <a:cubicBezTo>
                  <a:pt x="1302677" y="3600008"/>
                  <a:pt x="1334007" y="3632211"/>
                  <a:pt x="1334007" y="3671935"/>
                </a:cubicBezTo>
                <a:cubicBezTo>
                  <a:pt x="1334007" y="3711659"/>
                  <a:pt x="1302677" y="3743862"/>
                  <a:pt x="1264029" y="3743862"/>
                </a:cubicBezTo>
                <a:cubicBezTo>
                  <a:pt x="1225381" y="3743862"/>
                  <a:pt x="1194051" y="3711659"/>
                  <a:pt x="1194051" y="3671935"/>
                </a:cubicBezTo>
                <a:cubicBezTo>
                  <a:pt x="1194051" y="3632211"/>
                  <a:pt x="1225381" y="3600008"/>
                  <a:pt x="1264029" y="3600008"/>
                </a:cubicBezTo>
                <a:close/>
                <a:moveTo>
                  <a:pt x="1056893" y="3600008"/>
                </a:moveTo>
                <a:cubicBezTo>
                  <a:pt x="1095541" y="3600008"/>
                  <a:pt x="1126872" y="3632211"/>
                  <a:pt x="1126872" y="3671935"/>
                </a:cubicBezTo>
                <a:cubicBezTo>
                  <a:pt x="1126872" y="3711659"/>
                  <a:pt x="1095541" y="3743862"/>
                  <a:pt x="1056893" y="3743862"/>
                </a:cubicBezTo>
                <a:cubicBezTo>
                  <a:pt x="1018245" y="3743862"/>
                  <a:pt x="986915" y="3711659"/>
                  <a:pt x="986915" y="3671935"/>
                </a:cubicBezTo>
                <a:cubicBezTo>
                  <a:pt x="986915" y="3632211"/>
                  <a:pt x="1018245" y="3600008"/>
                  <a:pt x="1056893" y="3600008"/>
                </a:cubicBezTo>
                <a:close/>
                <a:moveTo>
                  <a:pt x="867485" y="3600008"/>
                </a:moveTo>
                <a:cubicBezTo>
                  <a:pt x="906133" y="3600008"/>
                  <a:pt x="937463" y="3632211"/>
                  <a:pt x="937463" y="3671935"/>
                </a:cubicBezTo>
                <a:cubicBezTo>
                  <a:pt x="937463" y="3711659"/>
                  <a:pt x="906133" y="3743862"/>
                  <a:pt x="867485" y="3743862"/>
                </a:cubicBezTo>
                <a:cubicBezTo>
                  <a:pt x="828837" y="3743862"/>
                  <a:pt x="797507" y="3711659"/>
                  <a:pt x="797507" y="3671935"/>
                </a:cubicBezTo>
                <a:cubicBezTo>
                  <a:pt x="797507" y="3632211"/>
                  <a:pt x="828837" y="3600008"/>
                  <a:pt x="867485" y="3600008"/>
                </a:cubicBezTo>
                <a:close/>
                <a:moveTo>
                  <a:pt x="658125" y="3598746"/>
                </a:moveTo>
                <a:cubicBezTo>
                  <a:pt x="696772" y="3598746"/>
                  <a:pt x="728103" y="3630949"/>
                  <a:pt x="728103" y="3670673"/>
                </a:cubicBezTo>
                <a:cubicBezTo>
                  <a:pt x="728103" y="3710397"/>
                  <a:pt x="696772" y="3742600"/>
                  <a:pt x="658125" y="3742600"/>
                </a:cubicBezTo>
                <a:cubicBezTo>
                  <a:pt x="619477" y="3742600"/>
                  <a:pt x="588146" y="3710397"/>
                  <a:pt x="588146" y="3670673"/>
                </a:cubicBezTo>
                <a:cubicBezTo>
                  <a:pt x="588146" y="3630949"/>
                  <a:pt x="619477" y="3598746"/>
                  <a:pt x="658125" y="3598746"/>
                </a:cubicBezTo>
                <a:close/>
                <a:moveTo>
                  <a:pt x="467784" y="3598746"/>
                </a:moveTo>
                <a:cubicBezTo>
                  <a:pt x="506432" y="3598746"/>
                  <a:pt x="537763" y="3630949"/>
                  <a:pt x="537763" y="3670673"/>
                </a:cubicBezTo>
                <a:cubicBezTo>
                  <a:pt x="537763" y="3710397"/>
                  <a:pt x="506432" y="3742600"/>
                  <a:pt x="467784" y="3742600"/>
                </a:cubicBezTo>
                <a:cubicBezTo>
                  <a:pt x="429136" y="3742600"/>
                  <a:pt x="397806" y="3710397"/>
                  <a:pt x="397806" y="3670673"/>
                </a:cubicBezTo>
                <a:cubicBezTo>
                  <a:pt x="397806" y="3630949"/>
                  <a:pt x="429136" y="3598746"/>
                  <a:pt x="467784" y="3598746"/>
                </a:cubicBezTo>
                <a:close/>
                <a:moveTo>
                  <a:pt x="260648" y="3598746"/>
                </a:moveTo>
                <a:cubicBezTo>
                  <a:pt x="299296" y="3598746"/>
                  <a:pt x="330627" y="3630949"/>
                  <a:pt x="330627" y="3670673"/>
                </a:cubicBezTo>
                <a:cubicBezTo>
                  <a:pt x="330627" y="3710397"/>
                  <a:pt x="299296" y="3742600"/>
                  <a:pt x="260648" y="3742600"/>
                </a:cubicBezTo>
                <a:cubicBezTo>
                  <a:pt x="222000" y="3742600"/>
                  <a:pt x="190670" y="3710397"/>
                  <a:pt x="190670" y="3670673"/>
                </a:cubicBezTo>
                <a:cubicBezTo>
                  <a:pt x="190670" y="3630949"/>
                  <a:pt x="222000" y="3598746"/>
                  <a:pt x="260648" y="3598746"/>
                </a:cubicBezTo>
                <a:close/>
                <a:moveTo>
                  <a:pt x="71240" y="3598746"/>
                </a:moveTo>
                <a:cubicBezTo>
                  <a:pt x="109888" y="3598746"/>
                  <a:pt x="141218" y="3630949"/>
                  <a:pt x="141218" y="3670673"/>
                </a:cubicBezTo>
                <a:cubicBezTo>
                  <a:pt x="141218" y="3710397"/>
                  <a:pt x="109888" y="3742600"/>
                  <a:pt x="71240" y="3742600"/>
                </a:cubicBezTo>
                <a:cubicBezTo>
                  <a:pt x="32592" y="3742600"/>
                  <a:pt x="1262" y="3710397"/>
                  <a:pt x="1262" y="3670673"/>
                </a:cubicBezTo>
                <a:cubicBezTo>
                  <a:pt x="1262" y="3630949"/>
                  <a:pt x="32592" y="3598746"/>
                  <a:pt x="71240" y="3598746"/>
                </a:cubicBezTo>
                <a:close/>
                <a:moveTo>
                  <a:pt x="2241780" y="3592436"/>
                </a:moveTo>
                <a:cubicBezTo>
                  <a:pt x="2280428" y="3592436"/>
                  <a:pt x="2311758" y="3624639"/>
                  <a:pt x="2311758" y="3664363"/>
                </a:cubicBezTo>
                <a:cubicBezTo>
                  <a:pt x="2311758" y="3704087"/>
                  <a:pt x="2280428" y="3736290"/>
                  <a:pt x="2241780" y="3736290"/>
                </a:cubicBezTo>
                <a:cubicBezTo>
                  <a:pt x="2203132" y="3736290"/>
                  <a:pt x="2171802" y="3704087"/>
                  <a:pt x="2171802" y="3664363"/>
                </a:cubicBezTo>
                <a:cubicBezTo>
                  <a:pt x="2171802" y="3624639"/>
                  <a:pt x="2203132" y="3592436"/>
                  <a:pt x="2241780" y="3592436"/>
                </a:cubicBezTo>
                <a:close/>
                <a:moveTo>
                  <a:pt x="2051439" y="3592436"/>
                </a:moveTo>
                <a:cubicBezTo>
                  <a:pt x="2090087" y="3592436"/>
                  <a:pt x="2121418" y="3624639"/>
                  <a:pt x="2121418" y="3664363"/>
                </a:cubicBezTo>
                <a:cubicBezTo>
                  <a:pt x="2121418" y="3704087"/>
                  <a:pt x="2090087" y="3736290"/>
                  <a:pt x="2051439" y="3736290"/>
                </a:cubicBezTo>
                <a:cubicBezTo>
                  <a:pt x="2012791" y="3736290"/>
                  <a:pt x="1981461" y="3704087"/>
                  <a:pt x="1981461" y="3664363"/>
                </a:cubicBezTo>
                <a:cubicBezTo>
                  <a:pt x="1981461" y="3624639"/>
                  <a:pt x="2012791" y="3592436"/>
                  <a:pt x="2051439" y="3592436"/>
                </a:cubicBezTo>
                <a:close/>
                <a:moveTo>
                  <a:pt x="1844304" y="3592436"/>
                </a:moveTo>
                <a:cubicBezTo>
                  <a:pt x="1882952" y="3592436"/>
                  <a:pt x="1914282" y="3624639"/>
                  <a:pt x="1914282" y="3664363"/>
                </a:cubicBezTo>
                <a:cubicBezTo>
                  <a:pt x="1914282" y="3704087"/>
                  <a:pt x="1882952" y="3736290"/>
                  <a:pt x="1844304" y="3736290"/>
                </a:cubicBezTo>
                <a:cubicBezTo>
                  <a:pt x="1805656" y="3736290"/>
                  <a:pt x="1774326" y="3704087"/>
                  <a:pt x="1774326" y="3664363"/>
                </a:cubicBezTo>
                <a:cubicBezTo>
                  <a:pt x="1774326" y="3624639"/>
                  <a:pt x="1805656" y="3592436"/>
                  <a:pt x="1844304" y="3592436"/>
                </a:cubicBezTo>
                <a:close/>
                <a:moveTo>
                  <a:pt x="1654896" y="3592436"/>
                </a:moveTo>
                <a:cubicBezTo>
                  <a:pt x="1693544" y="3592436"/>
                  <a:pt x="1724874" y="3624639"/>
                  <a:pt x="1724874" y="3664363"/>
                </a:cubicBezTo>
                <a:cubicBezTo>
                  <a:pt x="1724874" y="3704087"/>
                  <a:pt x="1693544" y="3736290"/>
                  <a:pt x="1654896" y="3736290"/>
                </a:cubicBezTo>
                <a:cubicBezTo>
                  <a:pt x="1616248" y="3736290"/>
                  <a:pt x="1584917" y="3704087"/>
                  <a:pt x="1584917" y="3664363"/>
                </a:cubicBezTo>
                <a:cubicBezTo>
                  <a:pt x="1584917" y="3624639"/>
                  <a:pt x="1616248" y="3592436"/>
                  <a:pt x="1654896" y="3592436"/>
                </a:cubicBezTo>
                <a:close/>
                <a:moveTo>
                  <a:pt x="3826228" y="3589275"/>
                </a:moveTo>
                <a:cubicBezTo>
                  <a:pt x="3864876" y="3589275"/>
                  <a:pt x="3896206" y="3621478"/>
                  <a:pt x="3896206" y="3661202"/>
                </a:cubicBezTo>
                <a:cubicBezTo>
                  <a:pt x="3896206" y="3700926"/>
                  <a:pt x="3864876" y="3733129"/>
                  <a:pt x="3826228" y="3733129"/>
                </a:cubicBezTo>
                <a:cubicBezTo>
                  <a:pt x="3787580" y="3733129"/>
                  <a:pt x="3756250" y="3700926"/>
                  <a:pt x="3756250" y="3661202"/>
                </a:cubicBezTo>
                <a:cubicBezTo>
                  <a:pt x="3756250" y="3621478"/>
                  <a:pt x="3787580" y="3589275"/>
                  <a:pt x="3826228" y="3589275"/>
                </a:cubicBezTo>
                <a:close/>
                <a:moveTo>
                  <a:pt x="3635888" y="3589275"/>
                </a:moveTo>
                <a:cubicBezTo>
                  <a:pt x="3674535" y="3589275"/>
                  <a:pt x="3705866" y="3621478"/>
                  <a:pt x="3705866" y="3661202"/>
                </a:cubicBezTo>
                <a:cubicBezTo>
                  <a:pt x="3705866" y="3700926"/>
                  <a:pt x="3674535" y="3733129"/>
                  <a:pt x="3635888" y="3733129"/>
                </a:cubicBezTo>
                <a:cubicBezTo>
                  <a:pt x="3597240" y="3733129"/>
                  <a:pt x="3565910" y="3700926"/>
                  <a:pt x="3565910" y="3661202"/>
                </a:cubicBezTo>
                <a:cubicBezTo>
                  <a:pt x="3565910" y="3621478"/>
                  <a:pt x="3597240" y="3589275"/>
                  <a:pt x="3635888" y="3589275"/>
                </a:cubicBezTo>
                <a:close/>
                <a:moveTo>
                  <a:pt x="3428752" y="3589275"/>
                </a:moveTo>
                <a:cubicBezTo>
                  <a:pt x="3467400" y="3589275"/>
                  <a:pt x="3498730" y="3621478"/>
                  <a:pt x="3498730" y="3661202"/>
                </a:cubicBezTo>
                <a:cubicBezTo>
                  <a:pt x="3498730" y="3700926"/>
                  <a:pt x="3467400" y="3733129"/>
                  <a:pt x="3428752" y="3733129"/>
                </a:cubicBezTo>
                <a:cubicBezTo>
                  <a:pt x="3390104" y="3733129"/>
                  <a:pt x="3358774" y="3700926"/>
                  <a:pt x="3358774" y="3661202"/>
                </a:cubicBezTo>
                <a:cubicBezTo>
                  <a:pt x="3358774" y="3621478"/>
                  <a:pt x="3390104" y="3589275"/>
                  <a:pt x="3428752" y="3589275"/>
                </a:cubicBezTo>
                <a:close/>
                <a:moveTo>
                  <a:pt x="3239344" y="3589275"/>
                </a:moveTo>
                <a:cubicBezTo>
                  <a:pt x="3277992" y="3589275"/>
                  <a:pt x="3309322" y="3621478"/>
                  <a:pt x="3309322" y="3661202"/>
                </a:cubicBezTo>
                <a:cubicBezTo>
                  <a:pt x="3309322" y="3700926"/>
                  <a:pt x="3277992" y="3733129"/>
                  <a:pt x="3239344" y="3733129"/>
                </a:cubicBezTo>
                <a:cubicBezTo>
                  <a:pt x="3200696" y="3733129"/>
                  <a:pt x="3169365" y="3700926"/>
                  <a:pt x="3169365" y="3661202"/>
                </a:cubicBezTo>
                <a:cubicBezTo>
                  <a:pt x="3169365" y="3621478"/>
                  <a:pt x="3200696" y="3589275"/>
                  <a:pt x="3239344" y="3589275"/>
                </a:cubicBezTo>
                <a:close/>
                <a:moveTo>
                  <a:pt x="3029984" y="3588013"/>
                </a:moveTo>
                <a:cubicBezTo>
                  <a:pt x="3068631" y="3588013"/>
                  <a:pt x="3099962" y="3620216"/>
                  <a:pt x="3099962" y="3659940"/>
                </a:cubicBezTo>
                <a:cubicBezTo>
                  <a:pt x="3099962" y="3699664"/>
                  <a:pt x="3068631" y="3731867"/>
                  <a:pt x="3029984" y="3731867"/>
                </a:cubicBezTo>
                <a:cubicBezTo>
                  <a:pt x="2991336" y="3731867"/>
                  <a:pt x="2960005" y="3699664"/>
                  <a:pt x="2960005" y="3659940"/>
                </a:cubicBezTo>
                <a:cubicBezTo>
                  <a:pt x="2960005" y="3620216"/>
                  <a:pt x="2991336" y="3588013"/>
                  <a:pt x="3029984" y="3588013"/>
                </a:cubicBezTo>
                <a:close/>
                <a:moveTo>
                  <a:pt x="2839643" y="3588013"/>
                </a:moveTo>
                <a:cubicBezTo>
                  <a:pt x="2878291" y="3588013"/>
                  <a:pt x="2909621" y="3620216"/>
                  <a:pt x="2909621" y="3659940"/>
                </a:cubicBezTo>
                <a:cubicBezTo>
                  <a:pt x="2909621" y="3699664"/>
                  <a:pt x="2878291" y="3731867"/>
                  <a:pt x="2839643" y="3731867"/>
                </a:cubicBezTo>
                <a:cubicBezTo>
                  <a:pt x="2800995" y="3731867"/>
                  <a:pt x="2769665" y="3699664"/>
                  <a:pt x="2769665" y="3659940"/>
                </a:cubicBezTo>
                <a:cubicBezTo>
                  <a:pt x="2769665" y="3620216"/>
                  <a:pt x="2800995" y="3588013"/>
                  <a:pt x="2839643" y="3588013"/>
                </a:cubicBezTo>
                <a:close/>
                <a:moveTo>
                  <a:pt x="2632507" y="3588013"/>
                </a:moveTo>
                <a:cubicBezTo>
                  <a:pt x="2671155" y="3588013"/>
                  <a:pt x="2702486" y="3620216"/>
                  <a:pt x="2702486" y="3659940"/>
                </a:cubicBezTo>
                <a:cubicBezTo>
                  <a:pt x="2702486" y="3699664"/>
                  <a:pt x="2671155" y="3731867"/>
                  <a:pt x="2632507" y="3731867"/>
                </a:cubicBezTo>
                <a:cubicBezTo>
                  <a:pt x="2593859" y="3731867"/>
                  <a:pt x="2562529" y="3699664"/>
                  <a:pt x="2562529" y="3659940"/>
                </a:cubicBezTo>
                <a:cubicBezTo>
                  <a:pt x="2562529" y="3620216"/>
                  <a:pt x="2593859" y="3588013"/>
                  <a:pt x="2632507" y="3588013"/>
                </a:cubicBezTo>
                <a:close/>
                <a:moveTo>
                  <a:pt x="2443099" y="3588013"/>
                </a:moveTo>
                <a:cubicBezTo>
                  <a:pt x="2481747" y="3588013"/>
                  <a:pt x="2513077" y="3620216"/>
                  <a:pt x="2513077" y="3659940"/>
                </a:cubicBezTo>
                <a:cubicBezTo>
                  <a:pt x="2513077" y="3699664"/>
                  <a:pt x="2481747" y="3731867"/>
                  <a:pt x="2443099" y="3731867"/>
                </a:cubicBezTo>
                <a:cubicBezTo>
                  <a:pt x="2404451" y="3731867"/>
                  <a:pt x="2373121" y="3699664"/>
                  <a:pt x="2373121" y="3659940"/>
                </a:cubicBezTo>
                <a:cubicBezTo>
                  <a:pt x="2373121" y="3620216"/>
                  <a:pt x="2404451" y="3588013"/>
                  <a:pt x="2443099" y="3588013"/>
                </a:cubicBezTo>
                <a:close/>
                <a:moveTo>
                  <a:pt x="4613639" y="3581703"/>
                </a:moveTo>
                <a:cubicBezTo>
                  <a:pt x="4652286" y="3581703"/>
                  <a:pt x="4683617" y="3613906"/>
                  <a:pt x="4683617" y="3653630"/>
                </a:cubicBezTo>
                <a:cubicBezTo>
                  <a:pt x="4683617" y="3693354"/>
                  <a:pt x="4652286" y="3725557"/>
                  <a:pt x="4613639" y="3725557"/>
                </a:cubicBezTo>
                <a:cubicBezTo>
                  <a:pt x="4574991" y="3725557"/>
                  <a:pt x="4543660" y="3693354"/>
                  <a:pt x="4543660" y="3653630"/>
                </a:cubicBezTo>
                <a:cubicBezTo>
                  <a:pt x="4543660" y="3613906"/>
                  <a:pt x="4574991" y="3581703"/>
                  <a:pt x="4613639" y="3581703"/>
                </a:cubicBezTo>
                <a:close/>
                <a:moveTo>
                  <a:pt x="4423298" y="3581703"/>
                </a:moveTo>
                <a:cubicBezTo>
                  <a:pt x="4461946" y="3581703"/>
                  <a:pt x="4493276" y="3613906"/>
                  <a:pt x="4493276" y="3653630"/>
                </a:cubicBezTo>
                <a:cubicBezTo>
                  <a:pt x="4493276" y="3693354"/>
                  <a:pt x="4461946" y="3725557"/>
                  <a:pt x="4423298" y="3725557"/>
                </a:cubicBezTo>
                <a:cubicBezTo>
                  <a:pt x="4384650" y="3725557"/>
                  <a:pt x="4353320" y="3693354"/>
                  <a:pt x="4353320" y="3653630"/>
                </a:cubicBezTo>
                <a:cubicBezTo>
                  <a:pt x="4353320" y="3613906"/>
                  <a:pt x="4384650" y="3581703"/>
                  <a:pt x="4423298" y="3581703"/>
                </a:cubicBezTo>
                <a:close/>
                <a:moveTo>
                  <a:pt x="4216162" y="3581703"/>
                </a:moveTo>
                <a:cubicBezTo>
                  <a:pt x="4254810" y="3581703"/>
                  <a:pt x="4286141" y="3613906"/>
                  <a:pt x="4286141" y="3653630"/>
                </a:cubicBezTo>
                <a:cubicBezTo>
                  <a:pt x="4286141" y="3693354"/>
                  <a:pt x="4254810" y="3725557"/>
                  <a:pt x="4216162" y="3725557"/>
                </a:cubicBezTo>
                <a:cubicBezTo>
                  <a:pt x="4177514" y="3725557"/>
                  <a:pt x="4146184" y="3693354"/>
                  <a:pt x="4146184" y="3653630"/>
                </a:cubicBezTo>
                <a:cubicBezTo>
                  <a:pt x="4146184" y="3613906"/>
                  <a:pt x="4177514" y="3581703"/>
                  <a:pt x="4216162" y="3581703"/>
                </a:cubicBezTo>
                <a:close/>
                <a:moveTo>
                  <a:pt x="4026754" y="3581703"/>
                </a:moveTo>
                <a:cubicBezTo>
                  <a:pt x="4065402" y="3581703"/>
                  <a:pt x="4096732" y="3613906"/>
                  <a:pt x="4096732" y="3653630"/>
                </a:cubicBezTo>
                <a:cubicBezTo>
                  <a:pt x="4096732" y="3693354"/>
                  <a:pt x="4065402" y="3725557"/>
                  <a:pt x="4026754" y="3725557"/>
                </a:cubicBezTo>
                <a:cubicBezTo>
                  <a:pt x="3988106" y="3725557"/>
                  <a:pt x="3956776" y="3693354"/>
                  <a:pt x="3956776" y="3653630"/>
                </a:cubicBezTo>
                <a:cubicBezTo>
                  <a:pt x="3956776" y="3613906"/>
                  <a:pt x="3988106" y="3581703"/>
                  <a:pt x="4026754" y="3581703"/>
                </a:cubicBezTo>
                <a:close/>
                <a:moveTo>
                  <a:pt x="1454370" y="3410726"/>
                </a:moveTo>
                <a:cubicBezTo>
                  <a:pt x="1493017" y="3410726"/>
                  <a:pt x="1524348" y="3442929"/>
                  <a:pt x="1524348" y="3482653"/>
                </a:cubicBezTo>
                <a:cubicBezTo>
                  <a:pt x="1524348" y="3522378"/>
                  <a:pt x="1493017" y="3554581"/>
                  <a:pt x="1454370" y="3554581"/>
                </a:cubicBezTo>
                <a:cubicBezTo>
                  <a:pt x="1415722" y="3554581"/>
                  <a:pt x="1384391" y="3522378"/>
                  <a:pt x="1384391" y="3482653"/>
                </a:cubicBezTo>
                <a:cubicBezTo>
                  <a:pt x="1384391" y="3442929"/>
                  <a:pt x="1415722" y="3410726"/>
                  <a:pt x="1454370" y="3410726"/>
                </a:cubicBezTo>
                <a:close/>
                <a:moveTo>
                  <a:pt x="1264029" y="3410726"/>
                </a:moveTo>
                <a:cubicBezTo>
                  <a:pt x="1302677" y="3410726"/>
                  <a:pt x="1334007" y="3442929"/>
                  <a:pt x="1334007" y="3482653"/>
                </a:cubicBezTo>
                <a:cubicBezTo>
                  <a:pt x="1334007" y="3522378"/>
                  <a:pt x="1302677" y="3554581"/>
                  <a:pt x="1264029" y="3554581"/>
                </a:cubicBezTo>
                <a:cubicBezTo>
                  <a:pt x="1225381" y="3554581"/>
                  <a:pt x="1194051" y="3522378"/>
                  <a:pt x="1194051" y="3482653"/>
                </a:cubicBezTo>
                <a:cubicBezTo>
                  <a:pt x="1194051" y="3442929"/>
                  <a:pt x="1225381" y="3410726"/>
                  <a:pt x="1264029" y="3410726"/>
                </a:cubicBezTo>
                <a:close/>
                <a:moveTo>
                  <a:pt x="1056893" y="3410726"/>
                </a:moveTo>
                <a:cubicBezTo>
                  <a:pt x="1095541" y="3410726"/>
                  <a:pt x="1126872" y="3442929"/>
                  <a:pt x="1126872" y="3482653"/>
                </a:cubicBezTo>
                <a:cubicBezTo>
                  <a:pt x="1126872" y="3522378"/>
                  <a:pt x="1095541" y="3554581"/>
                  <a:pt x="1056893" y="3554581"/>
                </a:cubicBezTo>
                <a:cubicBezTo>
                  <a:pt x="1018245" y="3554581"/>
                  <a:pt x="986915" y="3522378"/>
                  <a:pt x="986915" y="3482653"/>
                </a:cubicBezTo>
                <a:cubicBezTo>
                  <a:pt x="986915" y="3442929"/>
                  <a:pt x="1018245" y="3410726"/>
                  <a:pt x="1056893" y="3410726"/>
                </a:cubicBezTo>
                <a:close/>
                <a:moveTo>
                  <a:pt x="867485" y="3410726"/>
                </a:moveTo>
                <a:cubicBezTo>
                  <a:pt x="906133" y="3410726"/>
                  <a:pt x="937463" y="3442929"/>
                  <a:pt x="937463" y="3482653"/>
                </a:cubicBezTo>
                <a:cubicBezTo>
                  <a:pt x="937463" y="3522378"/>
                  <a:pt x="906133" y="3554581"/>
                  <a:pt x="867485" y="3554581"/>
                </a:cubicBezTo>
                <a:cubicBezTo>
                  <a:pt x="828837" y="3554581"/>
                  <a:pt x="797507" y="3522378"/>
                  <a:pt x="797507" y="3482653"/>
                </a:cubicBezTo>
                <a:cubicBezTo>
                  <a:pt x="797507" y="3442929"/>
                  <a:pt x="828837" y="3410726"/>
                  <a:pt x="867485" y="3410726"/>
                </a:cubicBezTo>
                <a:close/>
                <a:moveTo>
                  <a:pt x="658125" y="3409464"/>
                </a:moveTo>
                <a:cubicBezTo>
                  <a:pt x="696772" y="3409464"/>
                  <a:pt x="728103" y="3441667"/>
                  <a:pt x="728103" y="3481391"/>
                </a:cubicBezTo>
                <a:cubicBezTo>
                  <a:pt x="728103" y="3521115"/>
                  <a:pt x="696772" y="3553318"/>
                  <a:pt x="658125" y="3553318"/>
                </a:cubicBezTo>
                <a:cubicBezTo>
                  <a:pt x="619477" y="3553318"/>
                  <a:pt x="588146" y="3521115"/>
                  <a:pt x="588146" y="3481391"/>
                </a:cubicBezTo>
                <a:cubicBezTo>
                  <a:pt x="588146" y="3441667"/>
                  <a:pt x="619477" y="3409464"/>
                  <a:pt x="658125" y="3409464"/>
                </a:cubicBezTo>
                <a:close/>
                <a:moveTo>
                  <a:pt x="467784" y="3409464"/>
                </a:moveTo>
                <a:cubicBezTo>
                  <a:pt x="506432" y="3409464"/>
                  <a:pt x="537763" y="3441667"/>
                  <a:pt x="537763" y="3481391"/>
                </a:cubicBezTo>
                <a:cubicBezTo>
                  <a:pt x="537763" y="3521115"/>
                  <a:pt x="506432" y="3553318"/>
                  <a:pt x="467784" y="3553318"/>
                </a:cubicBezTo>
                <a:cubicBezTo>
                  <a:pt x="429136" y="3553318"/>
                  <a:pt x="397806" y="3521115"/>
                  <a:pt x="397806" y="3481391"/>
                </a:cubicBezTo>
                <a:cubicBezTo>
                  <a:pt x="397806" y="3441667"/>
                  <a:pt x="429136" y="3409464"/>
                  <a:pt x="467784" y="3409464"/>
                </a:cubicBezTo>
                <a:close/>
                <a:moveTo>
                  <a:pt x="260648" y="3409464"/>
                </a:moveTo>
                <a:cubicBezTo>
                  <a:pt x="299296" y="3409464"/>
                  <a:pt x="330627" y="3441667"/>
                  <a:pt x="330627" y="3481391"/>
                </a:cubicBezTo>
                <a:cubicBezTo>
                  <a:pt x="330627" y="3521115"/>
                  <a:pt x="299296" y="3553318"/>
                  <a:pt x="260648" y="3553318"/>
                </a:cubicBezTo>
                <a:cubicBezTo>
                  <a:pt x="222000" y="3553318"/>
                  <a:pt x="190670" y="3521115"/>
                  <a:pt x="190670" y="3481391"/>
                </a:cubicBezTo>
                <a:cubicBezTo>
                  <a:pt x="190670" y="3441667"/>
                  <a:pt x="222000" y="3409464"/>
                  <a:pt x="260648" y="3409464"/>
                </a:cubicBezTo>
                <a:close/>
                <a:moveTo>
                  <a:pt x="71240" y="3409464"/>
                </a:moveTo>
                <a:cubicBezTo>
                  <a:pt x="109888" y="3409464"/>
                  <a:pt x="141218" y="3441667"/>
                  <a:pt x="141218" y="3481391"/>
                </a:cubicBezTo>
                <a:cubicBezTo>
                  <a:pt x="141218" y="3521115"/>
                  <a:pt x="109888" y="3553318"/>
                  <a:pt x="71240" y="3553318"/>
                </a:cubicBezTo>
                <a:cubicBezTo>
                  <a:pt x="32592" y="3553318"/>
                  <a:pt x="1262" y="3521115"/>
                  <a:pt x="1262" y="3481391"/>
                </a:cubicBezTo>
                <a:cubicBezTo>
                  <a:pt x="1262" y="3441667"/>
                  <a:pt x="32592" y="3409464"/>
                  <a:pt x="71240" y="3409464"/>
                </a:cubicBezTo>
                <a:close/>
                <a:moveTo>
                  <a:pt x="2241780" y="3403154"/>
                </a:moveTo>
                <a:cubicBezTo>
                  <a:pt x="2280428" y="3403154"/>
                  <a:pt x="2311758" y="3435357"/>
                  <a:pt x="2311758" y="3475081"/>
                </a:cubicBezTo>
                <a:cubicBezTo>
                  <a:pt x="2311758" y="3514806"/>
                  <a:pt x="2280428" y="3547009"/>
                  <a:pt x="2241780" y="3547009"/>
                </a:cubicBezTo>
                <a:cubicBezTo>
                  <a:pt x="2203132" y="3547009"/>
                  <a:pt x="2171802" y="3514806"/>
                  <a:pt x="2171802" y="3475081"/>
                </a:cubicBezTo>
                <a:cubicBezTo>
                  <a:pt x="2171802" y="3435357"/>
                  <a:pt x="2203132" y="3403154"/>
                  <a:pt x="2241780" y="3403154"/>
                </a:cubicBezTo>
                <a:close/>
                <a:moveTo>
                  <a:pt x="2051439" y="3403154"/>
                </a:moveTo>
                <a:cubicBezTo>
                  <a:pt x="2090087" y="3403154"/>
                  <a:pt x="2121418" y="3435357"/>
                  <a:pt x="2121418" y="3475081"/>
                </a:cubicBezTo>
                <a:cubicBezTo>
                  <a:pt x="2121418" y="3514806"/>
                  <a:pt x="2090087" y="3547009"/>
                  <a:pt x="2051439" y="3547009"/>
                </a:cubicBezTo>
                <a:cubicBezTo>
                  <a:pt x="2012791" y="3547009"/>
                  <a:pt x="1981461" y="3514806"/>
                  <a:pt x="1981461" y="3475081"/>
                </a:cubicBezTo>
                <a:cubicBezTo>
                  <a:pt x="1981461" y="3435357"/>
                  <a:pt x="2012791" y="3403154"/>
                  <a:pt x="2051439" y="3403154"/>
                </a:cubicBezTo>
                <a:close/>
                <a:moveTo>
                  <a:pt x="1844304" y="3403154"/>
                </a:moveTo>
                <a:cubicBezTo>
                  <a:pt x="1882952" y="3403154"/>
                  <a:pt x="1914282" y="3435357"/>
                  <a:pt x="1914282" y="3475081"/>
                </a:cubicBezTo>
                <a:cubicBezTo>
                  <a:pt x="1914282" y="3514806"/>
                  <a:pt x="1882952" y="3547009"/>
                  <a:pt x="1844304" y="3547009"/>
                </a:cubicBezTo>
                <a:cubicBezTo>
                  <a:pt x="1805656" y="3547009"/>
                  <a:pt x="1774326" y="3514806"/>
                  <a:pt x="1774326" y="3475081"/>
                </a:cubicBezTo>
                <a:cubicBezTo>
                  <a:pt x="1774326" y="3435357"/>
                  <a:pt x="1805656" y="3403154"/>
                  <a:pt x="1844304" y="3403154"/>
                </a:cubicBezTo>
                <a:close/>
                <a:moveTo>
                  <a:pt x="1654896" y="3403154"/>
                </a:moveTo>
                <a:cubicBezTo>
                  <a:pt x="1693544" y="3403154"/>
                  <a:pt x="1724874" y="3435357"/>
                  <a:pt x="1724874" y="3475081"/>
                </a:cubicBezTo>
                <a:cubicBezTo>
                  <a:pt x="1724874" y="3514806"/>
                  <a:pt x="1693544" y="3547009"/>
                  <a:pt x="1654896" y="3547009"/>
                </a:cubicBezTo>
                <a:cubicBezTo>
                  <a:pt x="1616248" y="3547009"/>
                  <a:pt x="1584917" y="3514806"/>
                  <a:pt x="1584917" y="3475081"/>
                </a:cubicBezTo>
                <a:cubicBezTo>
                  <a:pt x="1584917" y="3435357"/>
                  <a:pt x="1616248" y="3403154"/>
                  <a:pt x="1654896" y="3403154"/>
                </a:cubicBezTo>
                <a:close/>
                <a:moveTo>
                  <a:pt x="3826228" y="3399993"/>
                </a:moveTo>
                <a:cubicBezTo>
                  <a:pt x="3864876" y="3399993"/>
                  <a:pt x="3896206" y="3432196"/>
                  <a:pt x="3896206" y="3471920"/>
                </a:cubicBezTo>
                <a:cubicBezTo>
                  <a:pt x="3896206" y="3511645"/>
                  <a:pt x="3864876" y="3543848"/>
                  <a:pt x="3826228" y="3543848"/>
                </a:cubicBezTo>
                <a:cubicBezTo>
                  <a:pt x="3787580" y="3543848"/>
                  <a:pt x="3756250" y="3511645"/>
                  <a:pt x="3756250" y="3471920"/>
                </a:cubicBezTo>
                <a:cubicBezTo>
                  <a:pt x="3756250" y="3432196"/>
                  <a:pt x="3787580" y="3399993"/>
                  <a:pt x="3826228" y="3399993"/>
                </a:cubicBezTo>
                <a:close/>
                <a:moveTo>
                  <a:pt x="3635888" y="3399993"/>
                </a:moveTo>
                <a:cubicBezTo>
                  <a:pt x="3674535" y="3399993"/>
                  <a:pt x="3705866" y="3432196"/>
                  <a:pt x="3705866" y="3471920"/>
                </a:cubicBezTo>
                <a:cubicBezTo>
                  <a:pt x="3705866" y="3511645"/>
                  <a:pt x="3674535" y="3543848"/>
                  <a:pt x="3635888" y="3543848"/>
                </a:cubicBezTo>
                <a:cubicBezTo>
                  <a:pt x="3597240" y="3543848"/>
                  <a:pt x="3565910" y="3511645"/>
                  <a:pt x="3565910" y="3471920"/>
                </a:cubicBezTo>
                <a:cubicBezTo>
                  <a:pt x="3565910" y="3432196"/>
                  <a:pt x="3597240" y="3399993"/>
                  <a:pt x="3635888" y="3399993"/>
                </a:cubicBezTo>
                <a:close/>
                <a:moveTo>
                  <a:pt x="3428752" y="3399993"/>
                </a:moveTo>
                <a:cubicBezTo>
                  <a:pt x="3467400" y="3399993"/>
                  <a:pt x="3498730" y="3432196"/>
                  <a:pt x="3498730" y="3471920"/>
                </a:cubicBezTo>
                <a:cubicBezTo>
                  <a:pt x="3498730" y="3511645"/>
                  <a:pt x="3467400" y="3543848"/>
                  <a:pt x="3428752" y="3543848"/>
                </a:cubicBezTo>
                <a:cubicBezTo>
                  <a:pt x="3390104" y="3543848"/>
                  <a:pt x="3358774" y="3511645"/>
                  <a:pt x="3358774" y="3471920"/>
                </a:cubicBezTo>
                <a:cubicBezTo>
                  <a:pt x="3358774" y="3432196"/>
                  <a:pt x="3390104" y="3399993"/>
                  <a:pt x="3428752" y="3399993"/>
                </a:cubicBezTo>
                <a:close/>
                <a:moveTo>
                  <a:pt x="3239344" y="3399993"/>
                </a:moveTo>
                <a:cubicBezTo>
                  <a:pt x="3277992" y="3399993"/>
                  <a:pt x="3309322" y="3432196"/>
                  <a:pt x="3309322" y="3471920"/>
                </a:cubicBezTo>
                <a:cubicBezTo>
                  <a:pt x="3309322" y="3511645"/>
                  <a:pt x="3277992" y="3543848"/>
                  <a:pt x="3239344" y="3543848"/>
                </a:cubicBezTo>
                <a:cubicBezTo>
                  <a:pt x="3200696" y="3543848"/>
                  <a:pt x="3169365" y="3511645"/>
                  <a:pt x="3169365" y="3471920"/>
                </a:cubicBezTo>
                <a:cubicBezTo>
                  <a:pt x="3169365" y="3432196"/>
                  <a:pt x="3200696" y="3399993"/>
                  <a:pt x="3239344" y="3399993"/>
                </a:cubicBezTo>
                <a:close/>
                <a:moveTo>
                  <a:pt x="3029984" y="3398731"/>
                </a:moveTo>
                <a:cubicBezTo>
                  <a:pt x="3068631" y="3398731"/>
                  <a:pt x="3099962" y="3430934"/>
                  <a:pt x="3099962" y="3470658"/>
                </a:cubicBezTo>
                <a:cubicBezTo>
                  <a:pt x="3099962" y="3510382"/>
                  <a:pt x="3068631" y="3542585"/>
                  <a:pt x="3029984" y="3542585"/>
                </a:cubicBezTo>
                <a:cubicBezTo>
                  <a:pt x="2991336" y="3542585"/>
                  <a:pt x="2960005" y="3510382"/>
                  <a:pt x="2960005" y="3470658"/>
                </a:cubicBezTo>
                <a:cubicBezTo>
                  <a:pt x="2960005" y="3430934"/>
                  <a:pt x="2991336" y="3398731"/>
                  <a:pt x="3029984" y="3398731"/>
                </a:cubicBezTo>
                <a:close/>
                <a:moveTo>
                  <a:pt x="2839643" y="3398731"/>
                </a:moveTo>
                <a:cubicBezTo>
                  <a:pt x="2878291" y="3398731"/>
                  <a:pt x="2909621" y="3430934"/>
                  <a:pt x="2909621" y="3470658"/>
                </a:cubicBezTo>
                <a:cubicBezTo>
                  <a:pt x="2909621" y="3510382"/>
                  <a:pt x="2878291" y="3542585"/>
                  <a:pt x="2839643" y="3542585"/>
                </a:cubicBezTo>
                <a:cubicBezTo>
                  <a:pt x="2800995" y="3542585"/>
                  <a:pt x="2769665" y="3510382"/>
                  <a:pt x="2769665" y="3470658"/>
                </a:cubicBezTo>
                <a:cubicBezTo>
                  <a:pt x="2769665" y="3430934"/>
                  <a:pt x="2800995" y="3398731"/>
                  <a:pt x="2839643" y="3398731"/>
                </a:cubicBezTo>
                <a:close/>
                <a:moveTo>
                  <a:pt x="2632507" y="3398731"/>
                </a:moveTo>
                <a:cubicBezTo>
                  <a:pt x="2671155" y="3398731"/>
                  <a:pt x="2702486" y="3430934"/>
                  <a:pt x="2702486" y="3470658"/>
                </a:cubicBezTo>
                <a:cubicBezTo>
                  <a:pt x="2702486" y="3510382"/>
                  <a:pt x="2671155" y="3542585"/>
                  <a:pt x="2632507" y="3542585"/>
                </a:cubicBezTo>
                <a:cubicBezTo>
                  <a:pt x="2593859" y="3542585"/>
                  <a:pt x="2562529" y="3510382"/>
                  <a:pt x="2562529" y="3470658"/>
                </a:cubicBezTo>
                <a:cubicBezTo>
                  <a:pt x="2562529" y="3430934"/>
                  <a:pt x="2593859" y="3398731"/>
                  <a:pt x="2632507" y="3398731"/>
                </a:cubicBezTo>
                <a:close/>
                <a:moveTo>
                  <a:pt x="2443099" y="3398731"/>
                </a:moveTo>
                <a:cubicBezTo>
                  <a:pt x="2481747" y="3398731"/>
                  <a:pt x="2513077" y="3430934"/>
                  <a:pt x="2513077" y="3470658"/>
                </a:cubicBezTo>
                <a:cubicBezTo>
                  <a:pt x="2513077" y="3510382"/>
                  <a:pt x="2481747" y="3542585"/>
                  <a:pt x="2443099" y="3542585"/>
                </a:cubicBezTo>
                <a:cubicBezTo>
                  <a:pt x="2404451" y="3542585"/>
                  <a:pt x="2373121" y="3510382"/>
                  <a:pt x="2373121" y="3470658"/>
                </a:cubicBezTo>
                <a:cubicBezTo>
                  <a:pt x="2373121" y="3430934"/>
                  <a:pt x="2404451" y="3398731"/>
                  <a:pt x="2443099" y="3398731"/>
                </a:cubicBezTo>
                <a:close/>
                <a:moveTo>
                  <a:pt x="4613639" y="3392421"/>
                </a:moveTo>
                <a:cubicBezTo>
                  <a:pt x="4652286" y="3392421"/>
                  <a:pt x="4683617" y="3424624"/>
                  <a:pt x="4683617" y="3464348"/>
                </a:cubicBezTo>
                <a:cubicBezTo>
                  <a:pt x="4683617" y="3504073"/>
                  <a:pt x="4652286" y="3536276"/>
                  <a:pt x="4613639" y="3536276"/>
                </a:cubicBezTo>
                <a:cubicBezTo>
                  <a:pt x="4574991" y="3536276"/>
                  <a:pt x="4543660" y="3504073"/>
                  <a:pt x="4543660" y="3464348"/>
                </a:cubicBezTo>
                <a:cubicBezTo>
                  <a:pt x="4543660" y="3424624"/>
                  <a:pt x="4574991" y="3392421"/>
                  <a:pt x="4613639" y="3392421"/>
                </a:cubicBezTo>
                <a:close/>
                <a:moveTo>
                  <a:pt x="4423298" y="3392421"/>
                </a:moveTo>
                <a:cubicBezTo>
                  <a:pt x="4461946" y="3392421"/>
                  <a:pt x="4493276" y="3424624"/>
                  <a:pt x="4493276" y="3464348"/>
                </a:cubicBezTo>
                <a:cubicBezTo>
                  <a:pt x="4493276" y="3504073"/>
                  <a:pt x="4461946" y="3536276"/>
                  <a:pt x="4423298" y="3536276"/>
                </a:cubicBezTo>
                <a:cubicBezTo>
                  <a:pt x="4384650" y="3536276"/>
                  <a:pt x="4353320" y="3504073"/>
                  <a:pt x="4353320" y="3464348"/>
                </a:cubicBezTo>
                <a:cubicBezTo>
                  <a:pt x="4353320" y="3424624"/>
                  <a:pt x="4384650" y="3392421"/>
                  <a:pt x="4423298" y="3392421"/>
                </a:cubicBezTo>
                <a:close/>
                <a:moveTo>
                  <a:pt x="4216162" y="3392421"/>
                </a:moveTo>
                <a:cubicBezTo>
                  <a:pt x="4254810" y="3392421"/>
                  <a:pt x="4286141" y="3424624"/>
                  <a:pt x="4286141" y="3464348"/>
                </a:cubicBezTo>
                <a:cubicBezTo>
                  <a:pt x="4286141" y="3504073"/>
                  <a:pt x="4254810" y="3536276"/>
                  <a:pt x="4216162" y="3536276"/>
                </a:cubicBezTo>
                <a:cubicBezTo>
                  <a:pt x="4177514" y="3536276"/>
                  <a:pt x="4146184" y="3504073"/>
                  <a:pt x="4146184" y="3464348"/>
                </a:cubicBezTo>
                <a:cubicBezTo>
                  <a:pt x="4146184" y="3424624"/>
                  <a:pt x="4177514" y="3392421"/>
                  <a:pt x="4216162" y="3392421"/>
                </a:cubicBezTo>
                <a:close/>
                <a:moveTo>
                  <a:pt x="4026754" y="3392421"/>
                </a:moveTo>
                <a:cubicBezTo>
                  <a:pt x="4065402" y="3392421"/>
                  <a:pt x="4096732" y="3424624"/>
                  <a:pt x="4096732" y="3464348"/>
                </a:cubicBezTo>
                <a:cubicBezTo>
                  <a:pt x="4096732" y="3504073"/>
                  <a:pt x="4065402" y="3536276"/>
                  <a:pt x="4026754" y="3536276"/>
                </a:cubicBezTo>
                <a:cubicBezTo>
                  <a:pt x="3988106" y="3536276"/>
                  <a:pt x="3956776" y="3504073"/>
                  <a:pt x="3956776" y="3464348"/>
                </a:cubicBezTo>
                <a:cubicBezTo>
                  <a:pt x="3956776" y="3424624"/>
                  <a:pt x="3988106" y="3392421"/>
                  <a:pt x="4026754" y="3392421"/>
                </a:cubicBezTo>
                <a:close/>
                <a:moveTo>
                  <a:pt x="1454370" y="3229016"/>
                </a:moveTo>
                <a:cubicBezTo>
                  <a:pt x="1493017" y="3229016"/>
                  <a:pt x="1524348" y="3261219"/>
                  <a:pt x="1524348" y="3300943"/>
                </a:cubicBezTo>
                <a:cubicBezTo>
                  <a:pt x="1524348" y="3340667"/>
                  <a:pt x="1493017" y="3372870"/>
                  <a:pt x="1454370" y="3372870"/>
                </a:cubicBezTo>
                <a:cubicBezTo>
                  <a:pt x="1415722" y="3372870"/>
                  <a:pt x="1384391" y="3340667"/>
                  <a:pt x="1384391" y="3300943"/>
                </a:cubicBezTo>
                <a:cubicBezTo>
                  <a:pt x="1384391" y="3261219"/>
                  <a:pt x="1415722" y="3229016"/>
                  <a:pt x="1454370" y="3229016"/>
                </a:cubicBezTo>
                <a:close/>
                <a:moveTo>
                  <a:pt x="1264029" y="3229016"/>
                </a:moveTo>
                <a:cubicBezTo>
                  <a:pt x="1302677" y="3229016"/>
                  <a:pt x="1334007" y="3261219"/>
                  <a:pt x="1334007" y="3300943"/>
                </a:cubicBezTo>
                <a:cubicBezTo>
                  <a:pt x="1334007" y="3340667"/>
                  <a:pt x="1302677" y="3372870"/>
                  <a:pt x="1264029" y="3372870"/>
                </a:cubicBezTo>
                <a:cubicBezTo>
                  <a:pt x="1225381" y="3372870"/>
                  <a:pt x="1194051" y="3340667"/>
                  <a:pt x="1194051" y="3300943"/>
                </a:cubicBezTo>
                <a:cubicBezTo>
                  <a:pt x="1194051" y="3261219"/>
                  <a:pt x="1225381" y="3229016"/>
                  <a:pt x="1264029" y="3229016"/>
                </a:cubicBezTo>
                <a:close/>
                <a:moveTo>
                  <a:pt x="1056893" y="3229016"/>
                </a:moveTo>
                <a:cubicBezTo>
                  <a:pt x="1095541" y="3229016"/>
                  <a:pt x="1126872" y="3261219"/>
                  <a:pt x="1126872" y="3300943"/>
                </a:cubicBezTo>
                <a:cubicBezTo>
                  <a:pt x="1126872" y="3340667"/>
                  <a:pt x="1095541" y="3372870"/>
                  <a:pt x="1056893" y="3372870"/>
                </a:cubicBezTo>
                <a:cubicBezTo>
                  <a:pt x="1018245" y="3372870"/>
                  <a:pt x="986915" y="3340667"/>
                  <a:pt x="986915" y="3300943"/>
                </a:cubicBezTo>
                <a:cubicBezTo>
                  <a:pt x="986915" y="3261219"/>
                  <a:pt x="1018245" y="3229016"/>
                  <a:pt x="1056893" y="3229016"/>
                </a:cubicBezTo>
                <a:close/>
                <a:moveTo>
                  <a:pt x="867485" y="3229016"/>
                </a:moveTo>
                <a:cubicBezTo>
                  <a:pt x="906133" y="3229016"/>
                  <a:pt x="937463" y="3261219"/>
                  <a:pt x="937463" y="3300943"/>
                </a:cubicBezTo>
                <a:cubicBezTo>
                  <a:pt x="937463" y="3340667"/>
                  <a:pt x="906133" y="3372870"/>
                  <a:pt x="867485" y="3372870"/>
                </a:cubicBezTo>
                <a:cubicBezTo>
                  <a:pt x="828837" y="3372870"/>
                  <a:pt x="797507" y="3340667"/>
                  <a:pt x="797507" y="3300943"/>
                </a:cubicBezTo>
                <a:cubicBezTo>
                  <a:pt x="797507" y="3261219"/>
                  <a:pt x="828837" y="3229016"/>
                  <a:pt x="867485" y="3229016"/>
                </a:cubicBezTo>
                <a:close/>
                <a:moveTo>
                  <a:pt x="658125" y="3227754"/>
                </a:moveTo>
                <a:cubicBezTo>
                  <a:pt x="696772" y="3227754"/>
                  <a:pt x="728103" y="3259957"/>
                  <a:pt x="728103" y="3299681"/>
                </a:cubicBezTo>
                <a:cubicBezTo>
                  <a:pt x="728103" y="3339405"/>
                  <a:pt x="696772" y="3371608"/>
                  <a:pt x="658125" y="3371608"/>
                </a:cubicBezTo>
                <a:cubicBezTo>
                  <a:pt x="619477" y="3371608"/>
                  <a:pt x="588146" y="3339405"/>
                  <a:pt x="588146" y="3299681"/>
                </a:cubicBezTo>
                <a:cubicBezTo>
                  <a:pt x="588146" y="3259957"/>
                  <a:pt x="619477" y="3227754"/>
                  <a:pt x="658125" y="3227754"/>
                </a:cubicBezTo>
                <a:close/>
                <a:moveTo>
                  <a:pt x="467784" y="3227754"/>
                </a:moveTo>
                <a:cubicBezTo>
                  <a:pt x="506432" y="3227754"/>
                  <a:pt x="537763" y="3259957"/>
                  <a:pt x="537763" y="3299681"/>
                </a:cubicBezTo>
                <a:cubicBezTo>
                  <a:pt x="537763" y="3339405"/>
                  <a:pt x="506432" y="3371608"/>
                  <a:pt x="467784" y="3371608"/>
                </a:cubicBezTo>
                <a:cubicBezTo>
                  <a:pt x="429136" y="3371608"/>
                  <a:pt x="397806" y="3339405"/>
                  <a:pt x="397806" y="3299681"/>
                </a:cubicBezTo>
                <a:cubicBezTo>
                  <a:pt x="397806" y="3259957"/>
                  <a:pt x="429136" y="3227754"/>
                  <a:pt x="467784" y="3227754"/>
                </a:cubicBezTo>
                <a:close/>
                <a:moveTo>
                  <a:pt x="260648" y="3227754"/>
                </a:moveTo>
                <a:cubicBezTo>
                  <a:pt x="299296" y="3227754"/>
                  <a:pt x="330627" y="3259957"/>
                  <a:pt x="330627" y="3299681"/>
                </a:cubicBezTo>
                <a:cubicBezTo>
                  <a:pt x="330627" y="3339405"/>
                  <a:pt x="299296" y="3371608"/>
                  <a:pt x="260648" y="3371608"/>
                </a:cubicBezTo>
                <a:cubicBezTo>
                  <a:pt x="222000" y="3371608"/>
                  <a:pt x="190670" y="3339405"/>
                  <a:pt x="190670" y="3299681"/>
                </a:cubicBezTo>
                <a:cubicBezTo>
                  <a:pt x="190670" y="3259957"/>
                  <a:pt x="222000" y="3227754"/>
                  <a:pt x="260648" y="3227754"/>
                </a:cubicBezTo>
                <a:close/>
                <a:moveTo>
                  <a:pt x="71240" y="3227754"/>
                </a:moveTo>
                <a:cubicBezTo>
                  <a:pt x="109888" y="3227754"/>
                  <a:pt x="141218" y="3259957"/>
                  <a:pt x="141218" y="3299681"/>
                </a:cubicBezTo>
                <a:cubicBezTo>
                  <a:pt x="141218" y="3339405"/>
                  <a:pt x="109888" y="3371608"/>
                  <a:pt x="71240" y="3371608"/>
                </a:cubicBezTo>
                <a:cubicBezTo>
                  <a:pt x="32592" y="3371608"/>
                  <a:pt x="1262" y="3339405"/>
                  <a:pt x="1262" y="3299681"/>
                </a:cubicBezTo>
                <a:cubicBezTo>
                  <a:pt x="1262" y="3259957"/>
                  <a:pt x="32592" y="3227754"/>
                  <a:pt x="71240" y="3227754"/>
                </a:cubicBezTo>
                <a:close/>
                <a:moveTo>
                  <a:pt x="2241780" y="3221444"/>
                </a:moveTo>
                <a:cubicBezTo>
                  <a:pt x="2280428" y="3221444"/>
                  <a:pt x="2311758" y="3253647"/>
                  <a:pt x="2311758" y="3293371"/>
                </a:cubicBezTo>
                <a:cubicBezTo>
                  <a:pt x="2311758" y="3333095"/>
                  <a:pt x="2280428" y="3365298"/>
                  <a:pt x="2241780" y="3365298"/>
                </a:cubicBezTo>
                <a:cubicBezTo>
                  <a:pt x="2203132" y="3365298"/>
                  <a:pt x="2171802" y="3333095"/>
                  <a:pt x="2171802" y="3293371"/>
                </a:cubicBezTo>
                <a:cubicBezTo>
                  <a:pt x="2171802" y="3253647"/>
                  <a:pt x="2203132" y="3221444"/>
                  <a:pt x="2241780" y="3221444"/>
                </a:cubicBezTo>
                <a:close/>
                <a:moveTo>
                  <a:pt x="2051439" y="3221444"/>
                </a:moveTo>
                <a:cubicBezTo>
                  <a:pt x="2090087" y="3221444"/>
                  <a:pt x="2121418" y="3253647"/>
                  <a:pt x="2121418" y="3293371"/>
                </a:cubicBezTo>
                <a:cubicBezTo>
                  <a:pt x="2121418" y="3333095"/>
                  <a:pt x="2090087" y="3365298"/>
                  <a:pt x="2051439" y="3365298"/>
                </a:cubicBezTo>
                <a:cubicBezTo>
                  <a:pt x="2012791" y="3365298"/>
                  <a:pt x="1981461" y="3333095"/>
                  <a:pt x="1981461" y="3293371"/>
                </a:cubicBezTo>
                <a:cubicBezTo>
                  <a:pt x="1981461" y="3253647"/>
                  <a:pt x="2012791" y="3221444"/>
                  <a:pt x="2051439" y="3221444"/>
                </a:cubicBezTo>
                <a:close/>
                <a:moveTo>
                  <a:pt x="1844304" y="3221444"/>
                </a:moveTo>
                <a:cubicBezTo>
                  <a:pt x="1882952" y="3221444"/>
                  <a:pt x="1914282" y="3253647"/>
                  <a:pt x="1914282" y="3293371"/>
                </a:cubicBezTo>
                <a:cubicBezTo>
                  <a:pt x="1914282" y="3333095"/>
                  <a:pt x="1882952" y="3365298"/>
                  <a:pt x="1844304" y="3365298"/>
                </a:cubicBezTo>
                <a:cubicBezTo>
                  <a:pt x="1805656" y="3365298"/>
                  <a:pt x="1774326" y="3333095"/>
                  <a:pt x="1774326" y="3293371"/>
                </a:cubicBezTo>
                <a:cubicBezTo>
                  <a:pt x="1774326" y="3253647"/>
                  <a:pt x="1805656" y="3221444"/>
                  <a:pt x="1844304" y="3221444"/>
                </a:cubicBezTo>
                <a:close/>
                <a:moveTo>
                  <a:pt x="1654896" y="3221444"/>
                </a:moveTo>
                <a:cubicBezTo>
                  <a:pt x="1693544" y="3221444"/>
                  <a:pt x="1724874" y="3253647"/>
                  <a:pt x="1724874" y="3293371"/>
                </a:cubicBezTo>
                <a:cubicBezTo>
                  <a:pt x="1724874" y="3333095"/>
                  <a:pt x="1693544" y="3365298"/>
                  <a:pt x="1654896" y="3365298"/>
                </a:cubicBezTo>
                <a:cubicBezTo>
                  <a:pt x="1616248" y="3365298"/>
                  <a:pt x="1584917" y="3333095"/>
                  <a:pt x="1584917" y="3293371"/>
                </a:cubicBezTo>
                <a:cubicBezTo>
                  <a:pt x="1584917" y="3253647"/>
                  <a:pt x="1616248" y="3221444"/>
                  <a:pt x="1654896" y="3221444"/>
                </a:cubicBezTo>
                <a:close/>
                <a:moveTo>
                  <a:pt x="3826228" y="3218283"/>
                </a:moveTo>
                <a:cubicBezTo>
                  <a:pt x="3864876" y="3218283"/>
                  <a:pt x="3896206" y="3250486"/>
                  <a:pt x="3896206" y="3290210"/>
                </a:cubicBezTo>
                <a:cubicBezTo>
                  <a:pt x="3896206" y="3329934"/>
                  <a:pt x="3864876" y="3362137"/>
                  <a:pt x="3826228" y="3362137"/>
                </a:cubicBezTo>
                <a:cubicBezTo>
                  <a:pt x="3787580" y="3362137"/>
                  <a:pt x="3756250" y="3329934"/>
                  <a:pt x="3756250" y="3290210"/>
                </a:cubicBezTo>
                <a:cubicBezTo>
                  <a:pt x="3756250" y="3250486"/>
                  <a:pt x="3787580" y="3218283"/>
                  <a:pt x="3826228" y="3218283"/>
                </a:cubicBezTo>
                <a:close/>
                <a:moveTo>
                  <a:pt x="3635888" y="3218283"/>
                </a:moveTo>
                <a:cubicBezTo>
                  <a:pt x="3674535" y="3218283"/>
                  <a:pt x="3705866" y="3250486"/>
                  <a:pt x="3705866" y="3290210"/>
                </a:cubicBezTo>
                <a:cubicBezTo>
                  <a:pt x="3705866" y="3329934"/>
                  <a:pt x="3674535" y="3362137"/>
                  <a:pt x="3635888" y="3362137"/>
                </a:cubicBezTo>
                <a:cubicBezTo>
                  <a:pt x="3597240" y="3362137"/>
                  <a:pt x="3565910" y="3329934"/>
                  <a:pt x="3565910" y="3290210"/>
                </a:cubicBezTo>
                <a:cubicBezTo>
                  <a:pt x="3565910" y="3250486"/>
                  <a:pt x="3597240" y="3218283"/>
                  <a:pt x="3635888" y="3218283"/>
                </a:cubicBezTo>
                <a:close/>
                <a:moveTo>
                  <a:pt x="3428752" y="3218283"/>
                </a:moveTo>
                <a:cubicBezTo>
                  <a:pt x="3467400" y="3218283"/>
                  <a:pt x="3498730" y="3250486"/>
                  <a:pt x="3498730" y="3290210"/>
                </a:cubicBezTo>
                <a:cubicBezTo>
                  <a:pt x="3498730" y="3329934"/>
                  <a:pt x="3467400" y="3362137"/>
                  <a:pt x="3428752" y="3362137"/>
                </a:cubicBezTo>
                <a:cubicBezTo>
                  <a:pt x="3390104" y="3362137"/>
                  <a:pt x="3358774" y="3329934"/>
                  <a:pt x="3358774" y="3290210"/>
                </a:cubicBezTo>
                <a:cubicBezTo>
                  <a:pt x="3358774" y="3250486"/>
                  <a:pt x="3390104" y="3218283"/>
                  <a:pt x="3428752" y="3218283"/>
                </a:cubicBezTo>
                <a:close/>
                <a:moveTo>
                  <a:pt x="3239344" y="3218283"/>
                </a:moveTo>
                <a:cubicBezTo>
                  <a:pt x="3277992" y="3218283"/>
                  <a:pt x="3309322" y="3250486"/>
                  <a:pt x="3309322" y="3290210"/>
                </a:cubicBezTo>
                <a:cubicBezTo>
                  <a:pt x="3309322" y="3329934"/>
                  <a:pt x="3277992" y="3362137"/>
                  <a:pt x="3239344" y="3362137"/>
                </a:cubicBezTo>
                <a:cubicBezTo>
                  <a:pt x="3200696" y="3362137"/>
                  <a:pt x="3169365" y="3329934"/>
                  <a:pt x="3169365" y="3290210"/>
                </a:cubicBezTo>
                <a:cubicBezTo>
                  <a:pt x="3169365" y="3250486"/>
                  <a:pt x="3200696" y="3218283"/>
                  <a:pt x="3239344" y="3218283"/>
                </a:cubicBezTo>
                <a:close/>
                <a:moveTo>
                  <a:pt x="3029984" y="3217021"/>
                </a:moveTo>
                <a:cubicBezTo>
                  <a:pt x="3068631" y="3217021"/>
                  <a:pt x="3099962" y="3249224"/>
                  <a:pt x="3099962" y="3288948"/>
                </a:cubicBezTo>
                <a:cubicBezTo>
                  <a:pt x="3099962" y="3328672"/>
                  <a:pt x="3068631" y="3360875"/>
                  <a:pt x="3029984" y="3360875"/>
                </a:cubicBezTo>
                <a:cubicBezTo>
                  <a:pt x="2991336" y="3360875"/>
                  <a:pt x="2960005" y="3328672"/>
                  <a:pt x="2960005" y="3288948"/>
                </a:cubicBezTo>
                <a:cubicBezTo>
                  <a:pt x="2960005" y="3249224"/>
                  <a:pt x="2991336" y="3217021"/>
                  <a:pt x="3029984" y="3217021"/>
                </a:cubicBezTo>
                <a:close/>
                <a:moveTo>
                  <a:pt x="2839643" y="3217021"/>
                </a:moveTo>
                <a:cubicBezTo>
                  <a:pt x="2878291" y="3217021"/>
                  <a:pt x="2909621" y="3249224"/>
                  <a:pt x="2909621" y="3288948"/>
                </a:cubicBezTo>
                <a:cubicBezTo>
                  <a:pt x="2909621" y="3328672"/>
                  <a:pt x="2878291" y="3360875"/>
                  <a:pt x="2839643" y="3360875"/>
                </a:cubicBezTo>
                <a:cubicBezTo>
                  <a:pt x="2800995" y="3360875"/>
                  <a:pt x="2769665" y="3328672"/>
                  <a:pt x="2769665" y="3288948"/>
                </a:cubicBezTo>
                <a:cubicBezTo>
                  <a:pt x="2769665" y="3249224"/>
                  <a:pt x="2800995" y="3217021"/>
                  <a:pt x="2839643" y="3217021"/>
                </a:cubicBezTo>
                <a:close/>
                <a:moveTo>
                  <a:pt x="2632507" y="3217021"/>
                </a:moveTo>
                <a:cubicBezTo>
                  <a:pt x="2671155" y="3217021"/>
                  <a:pt x="2702486" y="3249224"/>
                  <a:pt x="2702486" y="3288948"/>
                </a:cubicBezTo>
                <a:cubicBezTo>
                  <a:pt x="2702486" y="3328672"/>
                  <a:pt x="2671155" y="3360875"/>
                  <a:pt x="2632507" y="3360875"/>
                </a:cubicBezTo>
                <a:cubicBezTo>
                  <a:pt x="2593859" y="3360875"/>
                  <a:pt x="2562529" y="3328672"/>
                  <a:pt x="2562529" y="3288948"/>
                </a:cubicBezTo>
                <a:cubicBezTo>
                  <a:pt x="2562529" y="3249224"/>
                  <a:pt x="2593859" y="3217021"/>
                  <a:pt x="2632507" y="3217021"/>
                </a:cubicBezTo>
                <a:close/>
                <a:moveTo>
                  <a:pt x="2443099" y="3217021"/>
                </a:moveTo>
                <a:cubicBezTo>
                  <a:pt x="2481747" y="3217021"/>
                  <a:pt x="2513077" y="3249224"/>
                  <a:pt x="2513077" y="3288948"/>
                </a:cubicBezTo>
                <a:cubicBezTo>
                  <a:pt x="2513077" y="3328672"/>
                  <a:pt x="2481747" y="3360875"/>
                  <a:pt x="2443099" y="3360875"/>
                </a:cubicBezTo>
                <a:cubicBezTo>
                  <a:pt x="2404451" y="3360875"/>
                  <a:pt x="2373121" y="3328672"/>
                  <a:pt x="2373121" y="3288948"/>
                </a:cubicBezTo>
                <a:cubicBezTo>
                  <a:pt x="2373121" y="3249224"/>
                  <a:pt x="2404451" y="3217021"/>
                  <a:pt x="2443099" y="3217021"/>
                </a:cubicBezTo>
                <a:close/>
                <a:moveTo>
                  <a:pt x="4613639" y="3210711"/>
                </a:moveTo>
                <a:cubicBezTo>
                  <a:pt x="4652286" y="3210711"/>
                  <a:pt x="4683617" y="3242914"/>
                  <a:pt x="4683617" y="3282638"/>
                </a:cubicBezTo>
                <a:cubicBezTo>
                  <a:pt x="4683617" y="3322362"/>
                  <a:pt x="4652286" y="3354565"/>
                  <a:pt x="4613639" y="3354565"/>
                </a:cubicBezTo>
                <a:cubicBezTo>
                  <a:pt x="4574991" y="3354565"/>
                  <a:pt x="4543660" y="3322362"/>
                  <a:pt x="4543660" y="3282638"/>
                </a:cubicBezTo>
                <a:cubicBezTo>
                  <a:pt x="4543660" y="3242914"/>
                  <a:pt x="4574991" y="3210711"/>
                  <a:pt x="4613639" y="3210711"/>
                </a:cubicBezTo>
                <a:close/>
                <a:moveTo>
                  <a:pt x="4423298" y="3210711"/>
                </a:moveTo>
                <a:cubicBezTo>
                  <a:pt x="4461946" y="3210711"/>
                  <a:pt x="4493276" y="3242914"/>
                  <a:pt x="4493276" y="3282638"/>
                </a:cubicBezTo>
                <a:cubicBezTo>
                  <a:pt x="4493276" y="3322362"/>
                  <a:pt x="4461946" y="3354565"/>
                  <a:pt x="4423298" y="3354565"/>
                </a:cubicBezTo>
                <a:cubicBezTo>
                  <a:pt x="4384650" y="3354565"/>
                  <a:pt x="4353320" y="3322362"/>
                  <a:pt x="4353320" y="3282638"/>
                </a:cubicBezTo>
                <a:cubicBezTo>
                  <a:pt x="4353320" y="3242914"/>
                  <a:pt x="4384650" y="3210711"/>
                  <a:pt x="4423298" y="3210711"/>
                </a:cubicBezTo>
                <a:close/>
                <a:moveTo>
                  <a:pt x="4216162" y="3210711"/>
                </a:moveTo>
                <a:cubicBezTo>
                  <a:pt x="4254810" y="3210711"/>
                  <a:pt x="4286141" y="3242914"/>
                  <a:pt x="4286141" y="3282638"/>
                </a:cubicBezTo>
                <a:cubicBezTo>
                  <a:pt x="4286141" y="3322362"/>
                  <a:pt x="4254810" y="3354565"/>
                  <a:pt x="4216162" y="3354565"/>
                </a:cubicBezTo>
                <a:cubicBezTo>
                  <a:pt x="4177514" y="3354565"/>
                  <a:pt x="4146184" y="3322362"/>
                  <a:pt x="4146184" y="3282638"/>
                </a:cubicBezTo>
                <a:cubicBezTo>
                  <a:pt x="4146184" y="3242914"/>
                  <a:pt x="4177514" y="3210711"/>
                  <a:pt x="4216162" y="3210711"/>
                </a:cubicBezTo>
                <a:close/>
                <a:moveTo>
                  <a:pt x="4026754" y="3210711"/>
                </a:moveTo>
                <a:cubicBezTo>
                  <a:pt x="4065402" y="3210711"/>
                  <a:pt x="4096732" y="3242914"/>
                  <a:pt x="4096732" y="3282638"/>
                </a:cubicBezTo>
                <a:cubicBezTo>
                  <a:pt x="4096732" y="3322362"/>
                  <a:pt x="4065402" y="3354565"/>
                  <a:pt x="4026754" y="3354565"/>
                </a:cubicBezTo>
                <a:cubicBezTo>
                  <a:pt x="3988106" y="3354565"/>
                  <a:pt x="3956776" y="3322362"/>
                  <a:pt x="3956776" y="3282638"/>
                </a:cubicBezTo>
                <a:cubicBezTo>
                  <a:pt x="3956776" y="3242914"/>
                  <a:pt x="3988106" y="3210711"/>
                  <a:pt x="4026754" y="3210711"/>
                </a:cubicBezTo>
                <a:close/>
                <a:moveTo>
                  <a:pt x="1454370" y="3039735"/>
                </a:moveTo>
                <a:cubicBezTo>
                  <a:pt x="1493017" y="3039735"/>
                  <a:pt x="1524348" y="3071938"/>
                  <a:pt x="1524348" y="3111661"/>
                </a:cubicBezTo>
                <a:cubicBezTo>
                  <a:pt x="1524348" y="3151386"/>
                  <a:pt x="1493017" y="3183589"/>
                  <a:pt x="1454370" y="3183589"/>
                </a:cubicBezTo>
                <a:cubicBezTo>
                  <a:pt x="1415722" y="3183589"/>
                  <a:pt x="1384391" y="3151386"/>
                  <a:pt x="1384391" y="3111661"/>
                </a:cubicBezTo>
                <a:cubicBezTo>
                  <a:pt x="1384391" y="3071938"/>
                  <a:pt x="1415722" y="3039735"/>
                  <a:pt x="1454370" y="3039735"/>
                </a:cubicBezTo>
                <a:close/>
                <a:moveTo>
                  <a:pt x="1264029" y="3039735"/>
                </a:moveTo>
                <a:cubicBezTo>
                  <a:pt x="1302677" y="3039735"/>
                  <a:pt x="1334007" y="3071938"/>
                  <a:pt x="1334007" y="3111661"/>
                </a:cubicBezTo>
                <a:cubicBezTo>
                  <a:pt x="1334007" y="3151386"/>
                  <a:pt x="1302677" y="3183589"/>
                  <a:pt x="1264029" y="3183589"/>
                </a:cubicBezTo>
                <a:cubicBezTo>
                  <a:pt x="1225381" y="3183589"/>
                  <a:pt x="1194051" y="3151386"/>
                  <a:pt x="1194051" y="3111661"/>
                </a:cubicBezTo>
                <a:cubicBezTo>
                  <a:pt x="1194051" y="3071938"/>
                  <a:pt x="1225381" y="3039735"/>
                  <a:pt x="1264029" y="3039735"/>
                </a:cubicBezTo>
                <a:close/>
                <a:moveTo>
                  <a:pt x="1056893" y="3039735"/>
                </a:moveTo>
                <a:cubicBezTo>
                  <a:pt x="1095541" y="3039735"/>
                  <a:pt x="1126872" y="3071938"/>
                  <a:pt x="1126872" y="3111661"/>
                </a:cubicBezTo>
                <a:cubicBezTo>
                  <a:pt x="1126872" y="3151386"/>
                  <a:pt x="1095541" y="3183589"/>
                  <a:pt x="1056893" y="3183589"/>
                </a:cubicBezTo>
                <a:cubicBezTo>
                  <a:pt x="1018245" y="3183589"/>
                  <a:pt x="986915" y="3151386"/>
                  <a:pt x="986915" y="3111661"/>
                </a:cubicBezTo>
                <a:cubicBezTo>
                  <a:pt x="986915" y="3071938"/>
                  <a:pt x="1018245" y="3039735"/>
                  <a:pt x="1056893" y="3039735"/>
                </a:cubicBezTo>
                <a:close/>
                <a:moveTo>
                  <a:pt x="867485" y="3039735"/>
                </a:moveTo>
                <a:cubicBezTo>
                  <a:pt x="906133" y="3039735"/>
                  <a:pt x="937463" y="3071938"/>
                  <a:pt x="937463" y="3111661"/>
                </a:cubicBezTo>
                <a:cubicBezTo>
                  <a:pt x="937463" y="3151386"/>
                  <a:pt x="906133" y="3183589"/>
                  <a:pt x="867485" y="3183589"/>
                </a:cubicBezTo>
                <a:cubicBezTo>
                  <a:pt x="828837" y="3183589"/>
                  <a:pt x="797507" y="3151386"/>
                  <a:pt x="797507" y="3111661"/>
                </a:cubicBezTo>
                <a:cubicBezTo>
                  <a:pt x="797507" y="3071938"/>
                  <a:pt x="828837" y="3039735"/>
                  <a:pt x="867485" y="3039735"/>
                </a:cubicBezTo>
                <a:close/>
                <a:moveTo>
                  <a:pt x="658125" y="3038472"/>
                </a:moveTo>
                <a:cubicBezTo>
                  <a:pt x="696772" y="3038472"/>
                  <a:pt x="728103" y="3070675"/>
                  <a:pt x="728103" y="3110399"/>
                </a:cubicBezTo>
                <a:cubicBezTo>
                  <a:pt x="728103" y="3150124"/>
                  <a:pt x="696772" y="3182327"/>
                  <a:pt x="658125" y="3182327"/>
                </a:cubicBezTo>
                <a:cubicBezTo>
                  <a:pt x="619477" y="3182327"/>
                  <a:pt x="588146" y="3150124"/>
                  <a:pt x="588146" y="3110399"/>
                </a:cubicBezTo>
                <a:cubicBezTo>
                  <a:pt x="588146" y="3070675"/>
                  <a:pt x="619477" y="3038472"/>
                  <a:pt x="658125" y="3038472"/>
                </a:cubicBezTo>
                <a:close/>
                <a:moveTo>
                  <a:pt x="467784" y="3038472"/>
                </a:moveTo>
                <a:cubicBezTo>
                  <a:pt x="506432" y="3038472"/>
                  <a:pt x="537763" y="3070675"/>
                  <a:pt x="537763" y="3110399"/>
                </a:cubicBezTo>
                <a:cubicBezTo>
                  <a:pt x="537763" y="3150124"/>
                  <a:pt x="506432" y="3182327"/>
                  <a:pt x="467784" y="3182327"/>
                </a:cubicBezTo>
                <a:cubicBezTo>
                  <a:pt x="429136" y="3182327"/>
                  <a:pt x="397806" y="3150124"/>
                  <a:pt x="397806" y="3110399"/>
                </a:cubicBezTo>
                <a:cubicBezTo>
                  <a:pt x="397806" y="3070675"/>
                  <a:pt x="429136" y="3038472"/>
                  <a:pt x="467784" y="3038472"/>
                </a:cubicBezTo>
                <a:close/>
                <a:moveTo>
                  <a:pt x="260648" y="3038472"/>
                </a:moveTo>
                <a:cubicBezTo>
                  <a:pt x="299296" y="3038472"/>
                  <a:pt x="330627" y="3070675"/>
                  <a:pt x="330627" y="3110399"/>
                </a:cubicBezTo>
                <a:cubicBezTo>
                  <a:pt x="330627" y="3150124"/>
                  <a:pt x="299296" y="3182327"/>
                  <a:pt x="260648" y="3182327"/>
                </a:cubicBezTo>
                <a:cubicBezTo>
                  <a:pt x="222000" y="3182327"/>
                  <a:pt x="190670" y="3150124"/>
                  <a:pt x="190670" y="3110399"/>
                </a:cubicBezTo>
                <a:cubicBezTo>
                  <a:pt x="190670" y="3070675"/>
                  <a:pt x="222000" y="3038472"/>
                  <a:pt x="260648" y="3038472"/>
                </a:cubicBezTo>
                <a:close/>
                <a:moveTo>
                  <a:pt x="71240" y="3038472"/>
                </a:moveTo>
                <a:cubicBezTo>
                  <a:pt x="109888" y="3038472"/>
                  <a:pt x="141218" y="3070675"/>
                  <a:pt x="141218" y="3110399"/>
                </a:cubicBezTo>
                <a:cubicBezTo>
                  <a:pt x="141218" y="3150124"/>
                  <a:pt x="109888" y="3182327"/>
                  <a:pt x="71240" y="3182327"/>
                </a:cubicBezTo>
                <a:cubicBezTo>
                  <a:pt x="32592" y="3182327"/>
                  <a:pt x="1262" y="3150124"/>
                  <a:pt x="1262" y="3110399"/>
                </a:cubicBezTo>
                <a:cubicBezTo>
                  <a:pt x="1262" y="3070675"/>
                  <a:pt x="32592" y="3038472"/>
                  <a:pt x="71240" y="3038472"/>
                </a:cubicBezTo>
                <a:close/>
                <a:moveTo>
                  <a:pt x="2241780" y="3032163"/>
                </a:moveTo>
                <a:cubicBezTo>
                  <a:pt x="2280428" y="3032163"/>
                  <a:pt x="2311758" y="3064366"/>
                  <a:pt x="2311758" y="3104089"/>
                </a:cubicBezTo>
                <a:cubicBezTo>
                  <a:pt x="2311758" y="3143814"/>
                  <a:pt x="2280428" y="3176017"/>
                  <a:pt x="2241780" y="3176017"/>
                </a:cubicBezTo>
                <a:cubicBezTo>
                  <a:pt x="2203132" y="3176017"/>
                  <a:pt x="2171802" y="3143814"/>
                  <a:pt x="2171802" y="3104089"/>
                </a:cubicBezTo>
                <a:cubicBezTo>
                  <a:pt x="2171802" y="3064366"/>
                  <a:pt x="2203132" y="3032163"/>
                  <a:pt x="2241780" y="3032163"/>
                </a:cubicBezTo>
                <a:close/>
                <a:moveTo>
                  <a:pt x="2051439" y="3032163"/>
                </a:moveTo>
                <a:cubicBezTo>
                  <a:pt x="2090087" y="3032163"/>
                  <a:pt x="2121418" y="3064366"/>
                  <a:pt x="2121418" y="3104089"/>
                </a:cubicBezTo>
                <a:cubicBezTo>
                  <a:pt x="2121418" y="3143814"/>
                  <a:pt x="2090087" y="3176017"/>
                  <a:pt x="2051439" y="3176017"/>
                </a:cubicBezTo>
                <a:cubicBezTo>
                  <a:pt x="2012791" y="3176017"/>
                  <a:pt x="1981461" y="3143814"/>
                  <a:pt x="1981461" y="3104089"/>
                </a:cubicBezTo>
                <a:cubicBezTo>
                  <a:pt x="1981461" y="3064366"/>
                  <a:pt x="2012791" y="3032163"/>
                  <a:pt x="2051439" y="3032163"/>
                </a:cubicBezTo>
                <a:close/>
                <a:moveTo>
                  <a:pt x="1844304" y="3032163"/>
                </a:moveTo>
                <a:cubicBezTo>
                  <a:pt x="1882952" y="3032163"/>
                  <a:pt x="1914282" y="3064366"/>
                  <a:pt x="1914282" y="3104089"/>
                </a:cubicBezTo>
                <a:cubicBezTo>
                  <a:pt x="1914282" y="3143814"/>
                  <a:pt x="1882952" y="3176017"/>
                  <a:pt x="1844304" y="3176017"/>
                </a:cubicBezTo>
                <a:cubicBezTo>
                  <a:pt x="1805656" y="3176017"/>
                  <a:pt x="1774326" y="3143814"/>
                  <a:pt x="1774326" y="3104089"/>
                </a:cubicBezTo>
                <a:cubicBezTo>
                  <a:pt x="1774326" y="3064366"/>
                  <a:pt x="1805656" y="3032163"/>
                  <a:pt x="1844304" y="3032163"/>
                </a:cubicBezTo>
                <a:close/>
                <a:moveTo>
                  <a:pt x="1654896" y="3032163"/>
                </a:moveTo>
                <a:cubicBezTo>
                  <a:pt x="1693544" y="3032163"/>
                  <a:pt x="1724874" y="3064366"/>
                  <a:pt x="1724874" y="3104089"/>
                </a:cubicBezTo>
                <a:cubicBezTo>
                  <a:pt x="1724874" y="3143814"/>
                  <a:pt x="1693544" y="3176017"/>
                  <a:pt x="1654896" y="3176017"/>
                </a:cubicBezTo>
                <a:cubicBezTo>
                  <a:pt x="1616248" y="3176017"/>
                  <a:pt x="1584917" y="3143814"/>
                  <a:pt x="1584917" y="3104089"/>
                </a:cubicBezTo>
                <a:cubicBezTo>
                  <a:pt x="1584917" y="3064366"/>
                  <a:pt x="1616248" y="3032163"/>
                  <a:pt x="1654896" y="3032163"/>
                </a:cubicBezTo>
                <a:close/>
                <a:moveTo>
                  <a:pt x="3826228" y="3029002"/>
                </a:moveTo>
                <a:cubicBezTo>
                  <a:pt x="3864876" y="3029002"/>
                  <a:pt x="3896206" y="3061205"/>
                  <a:pt x="3896206" y="3100928"/>
                </a:cubicBezTo>
                <a:cubicBezTo>
                  <a:pt x="3896206" y="3140653"/>
                  <a:pt x="3864876" y="3172856"/>
                  <a:pt x="3826228" y="3172856"/>
                </a:cubicBezTo>
                <a:cubicBezTo>
                  <a:pt x="3787580" y="3172856"/>
                  <a:pt x="3756250" y="3140653"/>
                  <a:pt x="3756250" y="3100928"/>
                </a:cubicBezTo>
                <a:cubicBezTo>
                  <a:pt x="3756250" y="3061205"/>
                  <a:pt x="3787580" y="3029002"/>
                  <a:pt x="3826228" y="3029002"/>
                </a:cubicBezTo>
                <a:close/>
                <a:moveTo>
                  <a:pt x="3635888" y="3029002"/>
                </a:moveTo>
                <a:cubicBezTo>
                  <a:pt x="3674535" y="3029002"/>
                  <a:pt x="3705866" y="3061205"/>
                  <a:pt x="3705866" y="3100928"/>
                </a:cubicBezTo>
                <a:cubicBezTo>
                  <a:pt x="3705866" y="3140653"/>
                  <a:pt x="3674535" y="3172856"/>
                  <a:pt x="3635888" y="3172856"/>
                </a:cubicBezTo>
                <a:cubicBezTo>
                  <a:pt x="3597240" y="3172856"/>
                  <a:pt x="3565910" y="3140653"/>
                  <a:pt x="3565910" y="3100928"/>
                </a:cubicBezTo>
                <a:cubicBezTo>
                  <a:pt x="3565910" y="3061205"/>
                  <a:pt x="3597240" y="3029002"/>
                  <a:pt x="3635888" y="3029002"/>
                </a:cubicBezTo>
                <a:close/>
                <a:moveTo>
                  <a:pt x="3428752" y="3029002"/>
                </a:moveTo>
                <a:cubicBezTo>
                  <a:pt x="3467400" y="3029002"/>
                  <a:pt x="3498730" y="3061205"/>
                  <a:pt x="3498730" y="3100928"/>
                </a:cubicBezTo>
                <a:cubicBezTo>
                  <a:pt x="3498730" y="3140653"/>
                  <a:pt x="3467400" y="3172856"/>
                  <a:pt x="3428752" y="3172856"/>
                </a:cubicBezTo>
                <a:cubicBezTo>
                  <a:pt x="3390104" y="3172856"/>
                  <a:pt x="3358774" y="3140653"/>
                  <a:pt x="3358774" y="3100928"/>
                </a:cubicBezTo>
                <a:cubicBezTo>
                  <a:pt x="3358774" y="3061205"/>
                  <a:pt x="3390104" y="3029002"/>
                  <a:pt x="3428752" y="3029002"/>
                </a:cubicBezTo>
                <a:close/>
                <a:moveTo>
                  <a:pt x="3239344" y="3029002"/>
                </a:moveTo>
                <a:cubicBezTo>
                  <a:pt x="3277992" y="3029002"/>
                  <a:pt x="3309322" y="3061205"/>
                  <a:pt x="3309322" y="3100928"/>
                </a:cubicBezTo>
                <a:cubicBezTo>
                  <a:pt x="3309322" y="3140653"/>
                  <a:pt x="3277992" y="3172856"/>
                  <a:pt x="3239344" y="3172856"/>
                </a:cubicBezTo>
                <a:cubicBezTo>
                  <a:pt x="3200696" y="3172856"/>
                  <a:pt x="3169365" y="3140653"/>
                  <a:pt x="3169365" y="3100928"/>
                </a:cubicBezTo>
                <a:cubicBezTo>
                  <a:pt x="3169365" y="3061205"/>
                  <a:pt x="3200696" y="3029002"/>
                  <a:pt x="3239344" y="3029002"/>
                </a:cubicBezTo>
                <a:close/>
                <a:moveTo>
                  <a:pt x="3029984" y="3027739"/>
                </a:moveTo>
                <a:cubicBezTo>
                  <a:pt x="3068631" y="3027739"/>
                  <a:pt x="3099962" y="3059942"/>
                  <a:pt x="3099962" y="3099666"/>
                </a:cubicBezTo>
                <a:cubicBezTo>
                  <a:pt x="3099962" y="3139391"/>
                  <a:pt x="3068631" y="3171594"/>
                  <a:pt x="3029984" y="3171594"/>
                </a:cubicBezTo>
                <a:cubicBezTo>
                  <a:pt x="2991336" y="3171594"/>
                  <a:pt x="2960005" y="3139391"/>
                  <a:pt x="2960005" y="3099666"/>
                </a:cubicBezTo>
                <a:cubicBezTo>
                  <a:pt x="2960005" y="3059942"/>
                  <a:pt x="2991336" y="3027739"/>
                  <a:pt x="3029984" y="3027739"/>
                </a:cubicBezTo>
                <a:close/>
                <a:moveTo>
                  <a:pt x="2839643" y="3027739"/>
                </a:moveTo>
                <a:cubicBezTo>
                  <a:pt x="2878291" y="3027739"/>
                  <a:pt x="2909621" y="3059942"/>
                  <a:pt x="2909621" y="3099666"/>
                </a:cubicBezTo>
                <a:cubicBezTo>
                  <a:pt x="2909621" y="3139391"/>
                  <a:pt x="2878291" y="3171594"/>
                  <a:pt x="2839643" y="3171594"/>
                </a:cubicBezTo>
                <a:cubicBezTo>
                  <a:pt x="2800995" y="3171594"/>
                  <a:pt x="2769665" y="3139391"/>
                  <a:pt x="2769665" y="3099666"/>
                </a:cubicBezTo>
                <a:cubicBezTo>
                  <a:pt x="2769665" y="3059942"/>
                  <a:pt x="2800995" y="3027739"/>
                  <a:pt x="2839643" y="3027739"/>
                </a:cubicBezTo>
                <a:close/>
                <a:moveTo>
                  <a:pt x="2632507" y="3027739"/>
                </a:moveTo>
                <a:cubicBezTo>
                  <a:pt x="2671155" y="3027739"/>
                  <a:pt x="2702486" y="3059942"/>
                  <a:pt x="2702486" y="3099666"/>
                </a:cubicBezTo>
                <a:cubicBezTo>
                  <a:pt x="2702486" y="3139391"/>
                  <a:pt x="2671155" y="3171594"/>
                  <a:pt x="2632507" y="3171594"/>
                </a:cubicBezTo>
                <a:cubicBezTo>
                  <a:pt x="2593859" y="3171594"/>
                  <a:pt x="2562529" y="3139391"/>
                  <a:pt x="2562529" y="3099666"/>
                </a:cubicBezTo>
                <a:cubicBezTo>
                  <a:pt x="2562529" y="3059942"/>
                  <a:pt x="2593859" y="3027739"/>
                  <a:pt x="2632507" y="3027739"/>
                </a:cubicBezTo>
                <a:close/>
                <a:moveTo>
                  <a:pt x="2443099" y="3027739"/>
                </a:moveTo>
                <a:cubicBezTo>
                  <a:pt x="2481747" y="3027739"/>
                  <a:pt x="2513077" y="3059942"/>
                  <a:pt x="2513077" y="3099666"/>
                </a:cubicBezTo>
                <a:cubicBezTo>
                  <a:pt x="2513077" y="3139391"/>
                  <a:pt x="2481747" y="3171594"/>
                  <a:pt x="2443099" y="3171594"/>
                </a:cubicBezTo>
                <a:cubicBezTo>
                  <a:pt x="2404451" y="3171594"/>
                  <a:pt x="2373121" y="3139391"/>
                  <a:pt x="2373121" y="3099666"/>
                </a:cubicBezTo>
                <a:cubicBezTo>
                  <a:pt x="2373121" y="3059942"/>
                  <a:pt x="2404451" y="3027739"/>
                  <a:pt x="2443099" y="3027739"/>
                </a:cubicBezTo>
                <a:close/>
                <a:moveTo>
                  <a:pt x="4613639" y="3021430"/>
                </a:moveTo>
                <a:cubicBezTo>
                  <a:pt x="4652286" y="3021430"/>
                  <a:pt x="4683617" y="3053633"/>
                  <a:pt x="4683617" y="3093356"/>
                </a:cubicBezTo>
                <a:cubicBezTo>
                  <a:pt x="4683617" y="3133081"/>
                  <a:pt x="4652286" y="3165284"/>
                  <a:pt x="4613639" y="3165284"/>
                </a:cubicBezTo>
                <a:cubicBezTo>
                  <a:pt x="4574991" y="3165284"/>
                  <a:pt x="4543660" y="3133081"/>
                  <a:pt x="4543660" y="3093356"/>
                </a:cubicBezTo>
                <a:cubicBezTo>
                  <a:pt x="4543660" y="3053633"/>
                  <a:pt x="4574991" y="3021430"/>
                  <a:pt x="4613639" y="3021430"/>
                </a:cubicBezTo>
                <a:close/>
                <a:moveTo>
                  <a:pt x="4423298" y="3021430"/>
                </a:moveTo>
                <a:cubicBezTo>
                  <a:pt x="4461946" y="3021430"/>
                  <a:pt x="4493276" y="3053633"/>
                  <a:pt x="4493276" y="3093356"/>
                </a:cubicBezTo>
                <a:cubicBezTo>
                  <a:pt x="4493276" y="3133081"/>
                  <a:pt x="4461946" y="3165284"/>
                  <a:pt x="4423298" y="3165284"/>
                </a:cubicBezTo>
                <a:cubicBezTo>
                  <a:pt x="4384650" y="3165284"/>
                  <a:pt x="4353320" y="3133081"/>
                  <a:pt x="4353320" y="3093356"/>
                </a:cubicBezTo>
                <a:cubicBezTo>
                  <a:pt x="4353320" y="3053633"/>
                  <a:pt x="4384650" y="3021430"/>
                  <a:pt x="4423298" y="3021430"/>
                </a:cubicBezTo>
                <a:close/>
                <a:moveTo>
                  <a:pt x="4216162" y="3021430"/>
                </a:moveTo>
                <a:cubicBezTo>
                  <a:pt x="4254810" y="3021430"/>
                  <a:pt x="4286141" y="3053633"/>
                  <a:pt x="4286141" y="3093356"/>
                </a:cubicBezTo>
                <a:cubicBezTo>
                  <a:pt x="4286141" y="3133081"/>
                  <a:pt x="4254810" y="3165284"/>
                  <a:pt x="4216162" y="3165284"/>
                </a:cubicBezTo>
                <a:cubicBezTo>
                  <a:pt x="4177514" y="3165284"/>
                  <a:pt x="4146184" y="3133081"/>
                  <a:pt x="4146184" y="3093356"/>
                </a:cubicBezTo>
                <a:cubicBezTo>
                  <a:pt x="4146184" y="3053633"/>
                  <a:pt x="4177514" y="3021430"/>
                  <a:pt x="4216162" y="3021430"/>
                </a:cubicBezTo>
                <a:close/>
                <a:moveTo>
                  <a:pt x="4026754" y="3021430"/>
                </a:moveTo>
                <a:cubicBezTo>
                  <a:pt x="4065402" y="3021430"/>
                  <a:pt x="4096732" y="3053633"/>
                  <a:pt x="4096732" y="3093356"/>
                </a:cubicBezTo>
                <a:cubicBezTo>
                  <a:pt x="4096732" y="3133081"/>
                  <a:pt x="4065402" y="3165284"/>
                  <a:pt x="4026754" y="3165284"/>
                </a:cubicBezTo>
                <a:cubicBezTo>
                  <a:pt x="3988106" y="3165284"/>
                  <a:pt x="3956776" y="3133081"/>
                  <a:pt x="3956776" y="3093356"/>
                </a:cubicBezTo>
                <a:cubicBezTo>
                  <a:pt x="3956776" y="3053633"/>
                  <a:pt x="3988106" y="3021430"/>
                  <a:pt x="4026754" y="3021430"/>
                </a:cubicBezTo>
                <a:close/>
                <a:moveTo>
                  <a:pt x="1454370" y="2844144"/>
                </a:moveTo>
                <a:cubicBezTo>
                  <a:pt x="1493017" y="2844144"/>
                  <a:pt x="1524348" y="2876347"/>
                  <a:pt x="1524348" y="2916071"/>
                </a:cubicBezTo>
                <a:cubicBezTo>
                  <a:pt x="1524348" y="2955795"/>
                  <a:pt x="1493017" y="2987998"/>
                  <a:pt x="1454370" y="2987998"/>
                </a:cubicBezTo>
                <a:cubicBezTo>
                  <a:pt x="1415722" y="2987998"/>
                  <a:pt x="1384391" y="2955795"/>
                  <a:pt x="1384391" y="2916071"/>
                </a:cubicBezTo>
                <a:cubicBezTo>
                  <a:pt x="1384391" y="2876347"/>
                  <a:pt x="1415722" y="2844144"/>
                  <a:pt x="1454370" y="2844144"/>
                </a:cubicBezTo>
                <a:close/>
                <a:moveTo>
                  <a:pt x="1264029" y="2844144"/>
                </a:moveTo>
                <a:cubicBezTo>
                  <a:pt x="1302677" y="2844144"/>
                  <a:pt x="1334007" y="2876347"/>
                  <a:pt x="1334007" y="2916071"/>
                </a:cubicBezTo>
                <a:cubicBezTo>
                  <a:pt x="1334007" y="2955795"/>
                  <a:pt x="1302677" y="2987998"/>
                  <a:pt x="1264029" y="2987998"/>
                </a:cubicBezTo>
                <a:cubicBezTo>
                  <a:pt x="1225381" y="2987998"/>
                  <a:pt x="1194051" y="2955795"/>
                  <a:pt x="1194051" y="2916071"/>
                </a:cubicBezTo>
                <a:cubicBezTo>
                  <a:pt x="1194051" y="2876347"/>
                  <a:pt x="1225381" y="2844144"/>
                  <a:pt x="1264029" y="2844144"/>
                </a:cubicBezTo>
                <a:close/>
                <a:moveTo>
                  <a:pt x="1056893" y="2844144"/>
                </a:moveTo>
                <a:cubicBezTo>
                  <a:pt x="1095541" y="2844144"/>
                  <a:pt x="1126872" y="2876347"/>
                  <a:pt x="1126872" y="2916071"/>
                </a:cubicBezTo>
                <a:cubicBezTo>
                  <a:pt x="1126872" y="2955795"/>
                  <a:pt x="1095541" y="2987998"/>
                  <a:pt x="1056893" y="2987998"/>
                </a:cubicBezTo>
                <a:cubicBezTo>
                  <a:pt x="1018245" y="2987998"/>
                  <a:pt x="986915" y="2955795"/>
                  <a:pt x="986915" y="2916071"/>
                </a:cubicBezTo>
                <a:cubicBezTo>
                  <a:pt x="986915" y="2876347"/>
                  <a:pt x="1018245" y="2844144"/>
                  <a:pt x="1056893" y="2844144"/>
                </a:cubicBezTo>
                <a:close/>
                <a:moveTo>
                  <a:pt x="867485" y="2844144"/>
                </a:moveTo>
                <a:cubicBezTo>
                  <a:pt x="906133" y="2844144"/>
                  <a:pt x="937463" y="2876347"/>
                  <a:pt x="937463" y="2916071"/>
                </a:cubicBezTo>
                <a:cubicBezTo>
                  <a:pt x="937463" y="2955795"/>
                  <a:pt x="906133" y="2987998"/>
                  <a:pt x="867485" y="2987998"/>
                </a:cubicBezTo>
                <a:cubicBezTo>
                  <a:pt x="828837" y="2987998"/>
                  <a:pt x="797507" y="2955795"/>
                  <a:pt x="797507" y="2916071"/>
                </a:cubicBezTo>
                <a:cubicBezTo>
                  <a:pt x="797507" y="2876347"/>
                  <a:pt x="828837" y="2844144"/>
                  <a:pt x="867485" y="2844144"/>
                </a:cubicBezTo>
                <a:close/>
                <a:moveTo>
                  <a:pt x="658125" y="2842882"/>
                </a:moveTo>
                <a:cubicBezTo>
                  <a:pt x="696772" y="2842882"/>
                  <a:pt x="728103" y="2875085"/>
                  <a:pt x="728103" y="2914808"/>
                </a:cubicBezTo>
                <a:cubicBezTo>
                  <a:pt x="728103" y="2954533"/>
                  <a:pt x="696772" y="2986736"/>
                  <a:pt x="658125" y="2986736"/>
                </a:cubicBezTo>
                <a:cubicBezTo>
                  <a:pt x="619477" y="2986736"/>
                  <a:pt x="588146" y="2954533"/>
                  <a:pt x="588146" y="2914808"/>
                </a:cubicBezTo>
                <a:cubicBezTo>
                  <a:pt x="588146" y="2875085"/>
                  <a:pt x="619477" y="2842882"/>
                  <a:pt x="658125" y="2842882"/>
                </a:cubicBezTo>
                <a:close/>
                <a:moveTo>
                  <a:pt x="467784" y="2842882"/>
                </a:moveTo>
                <a:cubicBezTo>
                  <a:pt x="506432" y="2842882"/>
                  <a:pt x="537763" y="2875085"/>
                  <a:pt x="537763" y="2914808"/>
                </a:cubicBezTo>
                <a:cubicBezTo>
                  <a:pt x="537763" y="2954533"/>
                  <a:pt x="506432" y="2986736"/>
                  <a:pt x="467784" y="2986736"/>
                </a:cubicBezTo>
                <a:cubicBezTo>
                  <a:pt x="429136" y="2986736"/>
                  <a:pt x="397806" y="2954533"/>
                  <a:pt x="397806" y="2914808"/>
                </a:cubicBezTo>
                <a:cubicBezTo>
                  <a:pt x="397806" y="2875085"/>
                  <a:pt x="429136" y="2842882"/>
                  <a:pt x="467784" y="2842882"/>
                </a:cubicBezTo>
                <a:close/>
                <a:moveTo>
                  <a:pt x="260648" y="2842882"/>
                </a:moveTo>
                <a:cubicBezTo>
                  <a:pt x="299296" y="2842882"/>
                  <a:pt x="330627" y="2875085"/>
                  <a:pt x="330627" y="2914808"/>
                </a:cubicBezTo>
                <a:cubicBezTo>
                  <a:pt x="330627" y="2954533"/>
                  <a:pt x="299296" y="2986736"/>
                  <a:pt x="260648" y="2986736"/>
                </a:cubicBezTo>
                <a:cubicBezTo>
                  <a:pt x="222000" y="2986736"/>
                  <a:pt x="190670" y="2954533"/>
                  <a:pt x="190670" y="2914808"/>
                </a:cubicBezTo>
                <a:cubicBezTo>
                  <a:pt x="190670" y="2875085"/>
                  <a:pt x="222000" y="2842882"/>
                  <a:pt x="260648" y="2842882"/>
                </a:cubicBezTo>
                <a:close/>
                <a:moveTo>
                  <a:pt x="71240" y="2842882"/>
                </a:moveTo>
                <a:cubicBezTo>
                  <a:pt x="109888" y="2842882"/>
                  <a:pt x="141218" y="2875085"/>
                  <a:pt x="141218" y="2914808"/>
                </a:cubicBezTo>
                <a:cubicBezTo>
                  <a:pt x="141218" y="2954533"/>
                  <a:pt x="109888" y="2986736"/>
                  <a:pt x="71240" y="2986736"/>
                </a:cubicBezTo>
                <a:cubicBezTo>
                  <a:pt x="32592" y="2986736"/>
                  <a:pt x="1262" y="2954533"/>
                  <a:pt x="1262" y="2914808"/>
                </a:cubicBezTo>
                <a:cubicBezTo>
                  <a:pt x="1262" y="2875085"/>
                  <a:pt x="32592" y="2842882"/>
                  <a:pt x="71240" y="2842882"/>
                </a:cubicBezTo>
                <a:close/>
                <a:moveTo>
                  <a:pt x="2241780" y="2836572"/>
                </a:moveTo>
                <a:cubicBezTo>
                  <a:pt x="2280428" y="2836572"/>
                  <a:pt x="2311758" y="2868775"/>
                  <a:pt x="2311758" y="2908499"/>
                </a:cubicBezTo>
                <a:cubicBezTo>
                  <a:pt x="2311758" y="2948223"/>
                  <a:pt x="2280428" y="2980426"/>
                  <a:pt x="2241780" y="2980426"/>
                </a:cubicBezTo>
                <a:cubicBezTo>
                  <a:pt x="2203132" y="2980426"/>
                  <a:pt x="2171802" y="2948223"/>
                  <a:pt x="2171802" y="2908499"/>
                </a:cubicBezTo>
                <a:cubicBezTo>
                  <a:pt x="2171802" y="2868775"/>
                  <a:pt x="2203132" y="2836572"/>
                  <a:pt x="2241780" y="2836572"/>
                </a:cubicBezTo>
                <a:close/>
                <a:moveTo>
                  <a:pt x="2051439" y="2836572"/>
                </a:moveTo>
                <a:cubicBezTo>
                  <a:pt x="2090087" y="2836572"/>
                  <a:pt x="2121418" y="2868775"/>
                  <a:pt x="2121418" y="2908499"/>
                </a:cubicBezTo>
                <a:cubicBezTo>
                  <a:pt x="2121418" y="2948223"/>
                  <a:pt x="2090087" y="2980426"/>
                  <a:pt x="2051439" y="2980426"/>
                </a:cubicBezTo>
                <a:cubicBezTo>
                  <a:pt x="2012791" y="2980426"/>
                  <a:pt x="1981461" y="2948223"/>
                  <a:pt x="1981461" y="2908499"/>
                </a:cubicBezTo>
                <a:cubicBezTo>
                  <a:pt x="1981461" y="2868775"/>
                  <a:pt x="2012791" y="2836572"/>
                  <a:pt x="2051439" y="2836572"/>
                </a:cubicBezTo>
                <a:close/>
                <a:moveTo>
                  <a:pt x="1844304" y="2836572"/>
                </a:moveTo>
                <a:cubicBezTo>
                  <a:pt x="1882952" y="2836572"/>
                  <a:pt x="1914282" y="2868775"/>
                  <a:pt x="1914282" y="2908499"/>
                </a:cubicBezTo>
                <a:cubicBezTo>
                  <a:pt x="1914282" y="2948223"/>
                  <a:pt x="1882952" y="2980426"/>
                  <a:pt x="1844304" y="2980426"/>
                </a:cubicBezTo>
                <a:cubicBezTo>
                  <a:pt x="1805656" y="2980426"/>
                  <a:pt x="1774326" y="2948223"/>
                  <a:pt x="1774326" y="2908499"/>
                </a:cubicBezTo>
                <a:cubicBezTo>
                  <a:pt x="1774326" y="2868775"/>
                  <a:pt x="1805656" y="2836572"/>
                  <a:pt x="1844304" y="2836572"/>
                </a:cubicBezTo>
                <a:close/>
                <a:moveTo>
                  <a:pt x="1654896" y="2836572"/>
                </a:moveTo>
                <a:cubicBezTo>
                  <a:pt x="1693544" y="2836572"/>
                  <a:pt x="1724874" y="2868775"/>
                  <a:pt x="1724874" y="2908499"/>
                </a:cubicBezTo>
                <a:cubicBezTo>
                  <a:pt x="1724874" y="2948223"/>
                  <a:pt x="1693544" y="2980426"/>
                  <a:pt x="1654896" y="2980426"/>
                </a:cubicBezTo>
                <a:cubicBezTo>
                  <a:pt x="1616248" y="2980426"/>
                  <a:pt x="1584917" y="2948223"/>
                  <a:pt x="1584917" y="2908499"/>
                </a:cubicBezTo>
                <a:cubicBezTo>
                  <a:pt x="1584917" y="2868775"/>
                  <a:pt x="1616248" y="2836572"/>
                  <a:pt x="1654896" y="2836572"/>
                </a:cubicBezTo>
                <a:close/>
                <a:moveTo>
                  <a:pt x="3826228" y="2833411"/>
                </a:moveTo>
                <a:cubicBezTo>
                  <a:pt x="3864876" y="2833411"/>
                  <a:pt x="3896206" y="2865614"/>
                  <a:pt x="3896206" y="2905338"/>
                </a:cubicBezTo>
                <a:cubicBezTo>
                  <a:pt x="3896206" y="2945062"/>
                  <a:pt x="3864876" y="2977265"/>
                  <a:pt x="3826228" y="2977265"/>
                </a:cubicBezTo>
                <a:cubicBezTo>
                  <a:pt x="3787580" y="2977265"/>
                  <a:pt x="3756250" y="2945062"/>
                  <a:pt x="3756250" y="2905338"/>
                </a:cubicBezTo>
                <a:cubicBezTo>
                  <a:pt x="3756250" y="2865614"/>
                  <a:pt x="3787580" y="2833411"/>
                  <a:pt x="3826228" y="2833411"/>
                </a:cubicBezTo>
                <a:close/>
                <a:moveTo>
                  <a:pt x="3635888" y="2833411"/>
                </a:moveTo>
                <a:cubicBezTo>
                  <a:pt x="3674535" y="2833411"/>
                  <a:pt x="3705866" y="2865614"/>
                  <a:pt x="3705866" y="2905338"/>
                </a:cubicBezTo>
                <a:cubicBezTo>
                  <a:pt x="3705866" y="2945062"/>
                  <a:pt x="3674535" y="2977265"/>
                  <a:pt x="3635888" y="2977265"/>
                </a:cubicBezTo>
                <a:cubicBezTo>
                  <a:pt x="3597240" y="2977265"/>
                  <a:pt x="3565910" y="2945062"/>
                  <a:pt x="3565910" y="2905338"/>
                </a:cubicBezTo>
                <a:cubicBezTo>
                  <a:pt x="3565910" y="2865614"/>
                  <a:pt x="3597240" y="2833411"/>
                  <a:pt x="3635888" y="2833411"/>
                </a:cubicBezTo>
                <a:close/>
                <a:moveTo>
                  <a:pt x="3428752" y="2833411"/>
                </a:moveTo>
                <a:cubicBezTo>
                  <a:pt x="3467400" y="2833411"/>
                  <a:pt x="3498730" y="2865614"/>
                  <a:pt x="3498730" y="2905338"/>
                </a:cubicBezTo>
                <a:cubicBezTo>
                  <a:pt x="3498730" y="2945062"/>
                  <a:pt x="3467400" y="2977265"/>
                  <a:pt x="3428752" y="2977265"/>
                </a:cubicBezTo>
                <a:cubicBezTo>
                  <a:pt x="3390104" y="2977265"/>
                  <a:pt x="3358774" y="2945062"/>
                  <a:pt x="3358774" y="2905338"/>
                </a:cubicBezTo>
                <a:cubicBezTo>
                  <a:pt x="3358774" y="2865614"/>
                  <a:pt x="3390104" y="2833411"/>
                  <a:pt x="3428752" y="2833411"/>
                </a:cubicBezTo>
                <a:close/>
                <a:moveTo>
                  <a:pt x="3239344" y="2833411"/>
                </a:moveTo>
                <a:cubicBezTo>
                  <a:pt x="3277992" y="2833411"/>
                  <a:pt x="3309322" y="2865614"/>
                  <a:pt x="3309322" y="2905338"/>
                </a:cubicBezTo>
                <a:cubicBezTo>
                  <a:pt x="3309322" y="2945062"/>
                  <a:pt x="3277992" y="2977265"/>
                  <a:pt x="3239344" y="2977265"/>
                </a:cubicBezTo>
                <a:cubicBezTo>
                  <a:pt x="3200696" y="2977265"/>
                  <a:pt x="3169365" y="2945062"/>
                  <a:pt x="3169365" y="2905338"/>
                </a:cubicBezTo>
                <a:cubicBezTo>
                  <a:pt x="3169365" y="2865614"/>
                  <a:pt x="3200696" y="2833411"/>
                  <a:pt x="3239344" y="2833411"/>
                </a:cubicBezTo>
                <a:close/>
                <a:moveTo>
                  <a:pt x="3029984" y="2832149"/>
                </a:moveTo>
                <a:cubicBezTo>
                  <a:pt x="3068631" y="2832149"/>
                  <a:pt x="3099962" y="2864352"/>
                  <a:pt x="3099962" y="2904075"/>
                </a:cubicBezTo>
                <a:cubicBezTo>
                  <a:pt x="3099962" y="2943800"/>
                  <a:pt x="3068631" y="2976003"/>
                  <a:pt x="3029984" y="2976003"/>
                </a:cubicBezTo>
                <a:cubicBezTo>
                  <a:pt x="2991336" y="2976003"/>
                  <a:pt x="2960005" y="2943800"/>
                  <a:pt x="2960005" y="2904075"/>
                </a:cubicBezTo>
                <a:cubicBezTo>
                  <a:pt x="2960005" y="2864352"/>
                  <a:pt x="2991336" y="2832149"/>
                  <a:pt x="3029984" y="2832149"/>
                </a:cubicBezTo>
                <a:close/>
                <a:moveTo>
                  <a:pt x="2839643" y="2832149"/>
                </a:moveTo>
                <a:cubicBezTo>
                  <a:pt x="2878291" y="2832149"/>
                  <a:pt x="2909621" y="2864352"/>
                  <a:pt x="2909621" y="2904075"/>
                </a:cubicBezTo>
                <a:cubicBezTo>
                  <a:pt x="2909621" y="2943800"/>
                  <a:pt x="2878291" y="2976003"/>
                  <a:pt x="2839643" y="2976003"/>
                </a:cubicBezTo>
                <a:cubicBezTo>
                  <a:pt x="2800995" y="2976003"/>
                  <a:pt x="2769665" y="2943800"/>
                  <a:pt x="2769665" y="2904075"/>
                </a:cubicBezTo>
                <a:cubicBezTo>
                  <a:pt x="2769665" y="2864352"/>
                  <a:pt x="2800995" y="2832149"/>
                  <a:pt x="2839643" y="2832149"/>
                </a:cubicBezTo>
                <a:close/>
                <a:moveTo>
                  <a:pt x="2632507" y="2832149"/>
                </a:moveTo>
                <a:cubicBezTo>
                  <a:pt x="2671155" y="2832149"/>
                  <a:pt x="2702486" y="2864352"/>
                  <a:pt x="2702486" y="2904075"/>
                </a:cubicBezTo>
                <a:cubicBezTo>
                  <a:pt x="2702486" y="2943800"/>
                  <a:pt x="2671155" y="2976003"/>
                  <a:pt x="2632507" y="2976003"/>
                </a:cubicBezTo>
                <a:cubicBezTo>
                  <a:pt x="2593859" y="2976003"/>
                  <a:pt x="2562529" y="2943800"/>
                  <a:pt x="2562529" y="2904075"/>
                </a:cubicBezTo>
                <a:cubicBezTo>
                  <a:pt x="2562529" y="2864352"/>
                  <a:pt x="2593859" y="2832149"/>
                  <a:pt x="2632507" y="2832149"/>
                </a:cubicBezTo>
                <a:close/>
                <a:moveTo>
                  <a:pt x="2443099" y="2832149"/>
                </a:moveTo>
                <a:cubicBezTo>
                  <a:pt x="2481747" y="2832149"/>
                  <a:pt x="2513077" y="2864352"/>
                  <a:pt x="2513077" y="2904075"/>
                </a:cubicBezTo>
                <a:cubicBezTo>
                  <a:pt x="2513077" y="2943800"/>
                  <a:pt x="2481747" y="2976003"/>
                  <a:pt x="2443099" y="2976003"/>
                </a:cubicBezTo>
                <a:cubicBezTo>
                  <a:pt x="2404451" y="2976003"/>
                  <a:pt x="2373121" y="2943800"/>
                  <a:pt x="2373121" y="2904075"/>
                </a:cubicBezTo>
                <a:cubicBezTo>
                  <a:pt x="2373121" y="2864352"/>
                  <a:pt x="2404451" y="2832149"/>
                  <a:pt x="2443099" y="2832149"/>
                </a:cubicBezTo>
                <a:close/>
                <a:moveTo>
                  <a:pt x="4613639" y="2825839"/>
                </a:moveTo>
                <a:cubicBezTo>
                  <a:pt x="4652286" y="2825839"/>
                  <a:pt x="4683617" y="2858042"/>
                  <a:pt x="4683617" y="2897766"/>
                </a:cubicBezTo>
                <a:cubicBezTo>
                  <a:pt x="4683617" y="2937490"/>
                  <a:pt x="4652286" y="2969693"/>
                  <a:pt x="4613639" y="2969693"/>
                </a:cubicBezTo>
                <a:cubicBezTo>
                  <a:pt x="4574991" y="2969693"/>
                  <a:pt x="4543660" y="2937490"/>
                  <a:pt x="4543660" y="2897766"/>
                </a:cubicBezTo>
                <a:cubicBezTo>
                  <a:pt x="4543660" y="2858042"/>
                  <a:pt x="4574991" y="2825839"/>
                  <a:pt x="4613639" y="2825839"/>
                </a:cubicBezTo>
                <a:close/>
                <a:moveTo>
                  <a:pt x="4423298" y="2825839"/>
                </a:moveTo>
                <a:cubicBezTo>
                  <a:pt x="4461946" y="2825839"/>
                  <a:pt x="4493276" y="2858042"/>
                  <a:pt x="4493276" y="2897766"/>
                </a:cubicBezTo>
                <a:cubicBezTo>
                  <a:pt x="4493276" y="2937490"/>
                  <a:pt x="4461946" y="2969693"/>
                  <a:pt x="4423298" y="2969693"/>
                </a:cubicBezTo>
                <a:cubicBezTo>
                  <a:pt x="4384650" y="2969693"/>
                  <a:pt x="4353320" y="2937490"/>
                  <a:pt x="4353320" y="2897766"/>
                </a:cubicBezTo>
                <a:cubicBezTo>
                  <a:pt x="4353320" y="2858042"/>
                  <a:pt x="4384650" y="2825839"/>
                  <a:pt x="4423298" y="2825839"/>
                </a:cubicBezTo>
                <a:close/>
                <a:moveTo>
                  <a:pt x="4216162" y="2825839"/>
                </a:moveTo>
                <a:cubicBezTo>
                  <a:pt x="4254810" y="2825839"/>
                  <a:pt x="4286141" y="2858042"/>
                  <a:pt x="4286141" y="2897766"/>
                </a:cubicBezTo>
                <a:cubicBezTo>
                  <a:pt x="4286141" y="2937490"/>
                  <a:pt x="4254810" y="2969693"/>
                  <a:pt x="4216162" y="2969693"/>
                </a:cubicBezTo>
                <a:cubicBezTo>
                  <a:pt x="4177514" y="2969693"/>
                  <a:pt x="4146184" y="2937490"/>
                  <a:pt x="4146184" y="2897766"/>
                </a:cubicBezTo>
                <a:cubicBezTo>
                  <a:pt x="4146184" y="2858042"/>
                  <a:pt x="4177514" y="2825839"/>
                  <a:pt x="4216162" y="2825839"/>
                </a:cubicBezTo>
                <a:close/>
                <a:moveTo>
                  <a:pt x="4026754" y="2825839"/>
                </a:moveTo>
                <a:cubicBezTo>
                  <a:pt x="4065402" y="2825839"/>
                  <a:pt x="4096732" y="2858042"/>
                  <a:pt x="4096732" y="2897766"/>
                </a:cubicBezTo>
                <a:cubicBezTo>
                  <a:pt x="4096732" y="2937490"/>
                  <a:pt x="4065402" y="2969693"/>
                  <a:pt x="4026754" y="2969693"/>
                </a:cubicBezTo>
                <a:cubicBezTo>
                  <a:pt x="3988106" y="2969693"/>
                  <a:pt x="3956776" y="2937490"/>
                  <a:pt x="3956776" y="2897766"/>
                </a:cubicBezTo>
                <a:cubicBezTo>
                  <a:pt x="3956776" y="2858042"/>
                  <a:pt x="3988106" y="2825839"/>
                  <a:pt x="4026754" y="2825839"/>
                </a:cubicBezTo>
                <a:close/>
                <a:moveTo>
                  <a:pt x="1453108" y="2652338"/>
                </a:moveTo>
                <a:cubicBezTo>
                  <a:pt x="1491755" y="2652338"/>
                  <a:pt x="1523086" y="2684541"/>
                  <a:pt x="1523086" y="2724266"/>
                </a:cubicBezTo>
                <a:cubicBezTo>
                  <a:pt x="1523086" y="2763990"/>
                  <a:pt x="1491755" y="2796193"/>
                  <a:pt x="1453108" y="2796193"/>
                </a:cubicBezTo>
                <a:cubicBezTo>
                  <a:pt x="1414460" y="2796193"/>
                  <a:pt x="1383129" y="2763990"/>
                  <a:pt x="1383129" y="2724266"/>
                </a:cubicBezTo>
                <a:cubicBezTo>
                  <a:pt x="1383129" y="2684541"/>
                  <a:pt x="1414460" y="2652338"/>
                  <a:pt x="1453108" y="2652338"/>
                </a:cubicBezTo>
                <a:close/>
                <a:moveTo>
                  <a:pt x="1262767" y="2652338"/>
                </a:moveTo>
                <a:cubicBezTo>
                  <a:pt x="1301415" y="2652338"/>
                  <a:pt x="1332746" y="2684541"/>
                  <a:pt x="1332746" y="2724266"/>
                </a:cubicBezTo>
                <a:cubicBezTo>
                  <a:pt x="1332746" y="2763990"/>
                  <a:pt x="1301415" y="2796193"/>
                  <a:pt x="1262767" y="2796193"/>
                </a:cubicBezTo>
                <a:cubicBezTo>
                  <a:pt x="1224119" y="2796193"/>
                  <a:pt x="1192789" y="2763990"/>
                  <a:pt x="1192789" y="2724266"/>
                </a:cubicBezTo>
                <a:cubicBezTo>
                  <a:pt x="1192789" y="2684541"/>
                  <a:pt x="1224119" y="2652338"/>
                  <a:pt x="1262767" y="2652338"/>
                </a:cubicBezTo>
                <a:close/>
                <a:moveTo>
                  <a:pt x="1055631" y="2652338"/>
                </a:moveTo>
                <a:cubicBezTo>
                  <a:pt x="1094279" y="2652338"/>
                  <a:pt x="1125610" y="2684541"/>
                  <a:pt x="1125610" y="2724266"/>
                </a:cubicBezTo>
                <a:cubicBezTo>
                  <a:pt x="1125610" y="2763990"/>
                  <a:pt x="1094279" y="2796193"/>
                  <a:pt x="1055631" y="2796193"/>
                </a:cubicBezTo>
                <a:cubicBezTo>
                  <a:pt x="1016984" y="2796193"/>
                  <a:pt x="985654" y="2763990"/>
                  <a:pt x="985654" y="2724266"/>
                </a:cubicBezTo>
                <a:cubicBezTo>
                  <a:pt x="985654" y="2684541"/>
                  <a:pt x="1016984" y="2652338"/>
                  <a:pt x="1055631" y="2652338"/>
                </a:cubicBezTo>
                <a:close/>
                <a:moveTo>
                  <a:pt x="866223" y="2652338"/>
                </a:moveTo>
                <a:cubicBezTo>
                  <a:pt x="904871" y="2652338"/>
                  <a:pt x="936201" y="2684541"/>
                  <a:pt x="936201" y="2724266"/>
                </a:cubicBezTo>
                <a:cubicBezTo>
                  <a:pt x="936201" y="2763990"/>
                  <a:pt x="904871" y="2796193"/>
                  <a:pt x="866223" y="2796193"/>
                </a:cubicBezTo>
                <a:cubicBezTo>
                  <a:pt x="827576" y="2796193"/>
                  <a:pt x="796245" y="2763990"/>
                  <a:pt x="796245" y="2724266"/>
                </a:cubicBezTo>
                <a:cubicBezTo>
                  <a:pt x="796245" y="2684541"/>
                  <a:pt x="827576" y="2652338"/>
                  <a:pt x="866223" y="2652338"/>
                </a:cubicBezTo>
                <a:close/>
                <a:moveTo>
                  <a:pt x="656863" y="2651076"/>
                </a:moveTo>
                <a:cubicBezTo>
                  <a:pt x="695511" y="2651076"/>
                  <a:pt x="726841" y="2683279"/>
                  <a:pt x="726841" y="2723004"/>
                </a:cubicBezTo>
                <a:cubicBezTo>
                  <a:pt x="726841" y="2762727"/>
                  <a:pt x="695511" y="2794930"/>
                  <a:pt x="656863" y="2794930"/>
                </a:cubicBezTo>
                <a:cubicBezTo>
                  <a:pt x="618215" y="2794930"/>
                  <a:pt x="586885" y="2762727"/>
                  <a:pt x="586885" y="2723004"/>
                </a:cubicBezTo>
                <a:cubicBezTo>
                  <a:pt x="586885" y="2683279"/>
                  <a:pt x="618215" y="2651076"/>
                  <a:pt x="656863" y="2651076"/>
                </a:cubicBezTo>
                <a:close/>
                <a:moveTo>
                  <a:pt x="466522" y="2651076"/>
                </a:moveTo>
                <a:cubicBezTo>
                  <a:pt x="505170" y="2651076"/>
                  <a:pt x="536501" y="2683279"/>
                  <a:pt x="536501" y="2723004"/>
                </a:cubicBezTo>
                <a:cubicBezTo>
                  <a:pt x="536501" y="2762727"/>
                  <a:pt x="505170" y="2794930"/>
                  <a:pt x="466522" y="2794930"/>
                </a:cubicBezTo>
                <a:cubicBezTo>
                  <a:pt x="427874" y="2794930"/>
                  <a:pt x="396544" y="2762727"/>
                  <a:pt x="396544" y="2723004"/>
                </a:cubicBezTo>
                <a:cubicBezTo>
                  <a:pt x="396544" y="2683279"/>
                  <a:pt x="427874" y="2651076"/>
                  <a:pt x="466522" y="2651076"/>
                </a:cubicBezTo>
                <a:close/>
                <a:moveTo>
                  <a:pt x="259387" y="2651076"/>
                </a:moveTo>
                <a:cubicBezTo>
                  <a:pt x="298035" y="2651076"/>
                  <a:pt x="329365" y="2683279"/>
                  <a:pt x="329365" y="2723004"/>
                </a:cubicBezTo>
                <a:cubicBezTo>
                  <a:pt x="329365" y="2762727"/>
                  <a:pt x="298035" y="2794930"/>
                  <a:pt x="259387" y="2794930"/>
                </a:cubicBezTo>
                <a:cubicBezTo>
                  <a:pt x="220739" y="2794930"/>
                  <a:pt x="189409" y="2762727"/>
                  <a:pt x="189409" y="2723004"/>
                </a:cubicBezTo>
                <a:cubicBezTo>
                  <a:pt x="189409" y="2683279"/>
                  <a:pt x="220739" y="2651076"/>
                  <a:pt x="259387" y="2651076"/>
                </a:cubicBezTo>
                <a:close/>
                <a:moveTo>
                  <a:pt x="69979" y="2651076"/>
                </a:moveTo>
                <a:cubicBezTo>
                  <a:pt x="108627" y="2651076"/>
                  <a:pt x="139957" y="2683279"/>
                  <a:pt x="139957" y="2723004"/>
                </a:cubicBezTo>
                <a:cubicBezTo>
                  <a:pt x="139957" y="2762727"/>
                  <a:pt x="108627" y="2794930"/>
                  <a:pt x="69979" y="2794930"/>
                </a:cubicBezTo>
                <a:cubicBezTo>
                  <a:pt x="31331" y="2794930"/>
                  <a:pt x="0" y="2762727"/>
                  <a:pt x="0" y="2723004"/>
                </a:cubicBezTo>
                <a:cubicBezTo>
                  <a:pt x="0" y="2683279"/>
                  <a:pt x="31331" y="2651076"/>
                  <a:pt x="69979" y="2651076"/>
                </a:cubicBezTo>
                <a:close/>
                <a:moveTo>
                  <a:pt x="2240519" y="2644766"/>
                </a:moveTo>
                <a:cubicBezTo>
                  <a:pt x="2279166" y="2644766"/>
                  <a:pt x="2310497" y="2676969"/>
                  <a:pt x="2310497" y="2716694"/>
                </a:cubicBezTo>
                <a:cubicBezTo>
                  <a:pt x="2310497" y="2756418"/>
                  <a:pt x="2279166" y="2788621"/>
                  <a:pt x="2240519" y="2788621"/>
                </a:cubicBezTo>
                <a:cubicBezTo>
                  <a:pt x="2201871" y="2788621"/>
                  <a:pt x="2170540" y="2756418"/>
                  <a:pt x="2170540" y="2716694"/>
                </a:cubicBezTo>
                <a:cubicBezTo>
                  <a:pt x="2170540" y="2676969"/>
                  <a:pt x="2201871" y="2644766"/>
                  <a:pt x="2240519" y="2644766"/>
                </a:cubicBezTo>
                <a:close/>
                <a:moveTo>
                  <a:pt x="2050178" y="2644766"/>
                </a:moveTo>
                <a:cubicBezTo>
                  <a:pt x="2088826" y="2644766"/>
                  <a:pt x="2120156" y="2676969"/>
                  <a:pt x="2120156" y="2716694"/>
                </a:cubicBezTo>
                <a:cubicBezTo>
                  <a:pt x="2120156" y="2756418"/>
                  <a:pt x="2088826" y="2788621"/>
                  <a:pt x="2050178" y="2788621"/>
                </a:cubicBezTo>
                <a:cubicBezTo>
                  <a:pt x="2011530" y="2788621"/>
                  <a:pt x="1980200" y="2756418"/>
                  <a:pt x="1980200" y="2716694"/>
                </a:cubicBezTo>
                <a:cubicBezTo>
                  <a:pt x="1980200" y="2676969"/>
                  <a:pt x="2011530" y="2644766"/>
                  <a:pt x="2050178" y="2644766"/>
                </a:cubicBezTo>
                <a:close/>
                <a:moveTo>
                  <a:pt x="1843042" y="2644766"/>
                </a:moveTo>
                <a:cubicBezTo>
                  <a:pt x="1881690" y="2644766"/>
                  <a:pt x="1913021" y="2676969"/>
                  <a:pt x="1913021" y="2716694"/>
                </a:cubicBezTo>
                <a:cubicBezTo>
                  <a:pt x="1913021" y="2756418"/>
                  <a:pt x="1881690" y="2788621"/>
                  <a:pt x="1843042" y="2788621"/>
                </a:cubicBezTo>
                <a:cubicBezTo>
                  <a:pt x="1804394" y="2788621"/>
                  <a:pt x="1773064" y="2756418"/>
                  <a:pt x="1773064" y="2716694"/>
                </a:cubicBezTo>
                <a:cubicBezTo>
                  <a:pt x="1773064" y="2676969"/>
                  <a:pt x="1804394" y="2644766"/>
                  <a:pt x="1843042" y="2644766"/>
                </a:cubicBezTo>
                <a:close/>
                <a:moveTo>
                  <a:pt x="1653634" y="2644766"/>
                </a:moveTo>
                <a:cubicBezTo>
                  <a:pt x="1692282" y="2644766"/>
                  <a:pt x="1723612" y="2676969"/>
                  <a:pt x="1723612" y="2716694"/>
                </a:cubicBezTo>
                <a:cubicBezTo>
                  <a:pt x="1723612" y="2756418"/>
                  <a:pt x="1692282" y="2788621"/>
                  <a:pt x="1653634" y="2788621"/>
                </a:cubicBezTo>
                <a:cubicBezTo>
                  <a:pt x="1614986" y="2788621"/>
                  <a:pt x="1583655" y="2756418"/>
                  <a:pt x="1583655" y="2716694"/>
                </a:cubicBezTo>
                <a:cubicBezTo>
                  <a:pt x="1583655" y="2676969"/>
                  <a:pt x="1614986" y="2644766"/>
                  <a:pt x="1653634" y="2644766"/>
                </a:cubicBezTo>
                <a:close/>
                <a:moveTo>
                  <a:pt x="3824967" y="2641605"/>
                </a:moveTo>
                <a:cubicBezTo>
                  <a:pt x="3863614" y="2641605"/>
                  <a:pt x="3894945" y="2673808"/>
                  <a:pt x="3894945" y="2713533"/>
                </a:cubicBezTo>
                <a:cubicBezTo>
                  <a:pt x="3894945" y="2753257"/>
                  <a:pt x="3863614" y="2785460"/>
                  <a:pt x="3824967" y="2785460"/>
                </a:cubicBezTo>
                <a:cubicBezTo>
                  <a:pt x="3786319" y="2785460"/>
                  <a:pt x="3754988" y="2753257"/>
                  <a:pt x="3754988" y="2713533"/>
                </a:cubicBezTo>
                <a:cubicBezTo>
                  <a:pt x="3754988" y="2673808"/>
                  <a:pt x="3786319" y="2641605"/>
                  <a:pt x="3824967" y="2641605"/>
                </a:cubicBezTo>
                <a:close/>
                <a:moveTo>
                  <a:pt x="3634626" y="2641605"/>
                </a:moveTo>
                <a:cubicBezTo>
                  <a:pt x="3673274" y="2641605"/>
                  <a:pt x="3704604" y="2673808"/>
                  <a:pt x="3704604" y="2713533"/>
                </a:cubicBezTo>
                <a:cubicBezTo>
                  <a:pt x="3704604" y="2753257"/>
                  <a:pt x="3673274" y="2785460"/>
                  <a:pt x="3634626" y="2785460"/>
                </a:cubicBezTo>
                <a:cubicBezTo>
                  <a:pt x="3595978" y="2785460"/>
                  <a:pt x="3564648" y="2753257"/>
                  <a:pt x="3564648" y="2713533"/>
                </a:cubicBezTo>
                <a:cubicBezTo>
                  <a:pt x="3564648" y="2673808"/>
                  <a:pt x="3595978" y="2641605"/>
                  <a:pt x="3634626" y="2641605"/>
                </a:cubicBezTo>
                <a:close/>
                <a:moveTo>
                  <a:pt x="3427490" y="2641605"/>
                </a:moveTo>
                <a:cubicBezTo>
                  <a:pt x="3466138" y="2641605"/>
                  <a:pt x="3497469" y="2673808"/>
                  <a:pt x="3497469" y="2713533"/>
                </a:cubicBezTo>
                <a:cubicBezTo>
                  <a:pt x="3497469" y="2753257"/>
                  <a:pt x="3466138" y="2785460"/>
                  <a:pt x="3427490" y="2785460"/>
                </a:cubicBezTo>
                <a:cubicBezTo>
                  <a:pt x="3388842" y="2785460"/>
                  <a:pt x="3357512" y="2753257"/>
                  <a:pt x="3357512" y="2713533"/>
                </a:cubicBezTo>
                <a:cubicBezTo>
                  <a:pt x="3357512" y="2673808"/>
                  <a:pt x="3388842" y="2641605"/>
                  <a:pt x="3427490" y="2641605"/>
                </a:cubicBezTo>
                <a:close/>
                <a:moveTo>
                  <a:pt x="3238082" y="2641605"/>
                </a:moveTo>
                <a:cubicBezTo>
                  <a:pt x="3276730" y="2641605"/>
                  <a:pt x="3308060" y="2673808"/>
                  <a:pt x="3308060" y="2713533"/>
                </a:cubicBezTo>
                <a:cubicBezTo>
                  <a:pt x="3308060" y="2753257"/>
                  <a:pt x="3276730" y="2785460"/>
                  <a:pt x="3238082" y="2785460"/>
                </a:cubicBezTo>
                <a:cubicBezTo>
                  <a:pt x="3199434" y="2785460"/>
                  <a:pt x="3168104" y="2753257"/>
                  <a:pt x="3168104" y="2713533"/>
                </a:cubicBezTo>
                <a:cubicBezTo>
                  <a:pt x="3168104" y="2673808"/>
                  <a:pt x="3199434" y="2641605"/>
                  <a:pt x="3238082" y="2641605"/>
                </a:cubicBezTo>
                <a:close/>
                <a:moveTo>
                  <a:pt x="3028722" y="2640343"/>
                </a:moveTo>
                <a:cubicBezTo>
                  <a:pt x="3067370" y="2640343"/>
                  <a:pt x="3098700" y="2672546"/>
                  <a:pt x="3098700" y="2712271"/>
                </a:cubicBezTo>
                <a:cubicBezTo>
                  <a:pt x="3098700" y="2751994"/>
                  <a:pt x="3067370" y="2784197"/>
                  <a:pt x="3028722" y="2784197"/>
                </a:cubicBezTo>
                <a:cubicBezTo>
                  <a:pt x="2990074" y="2784197"/>
                  <a:pt x="2958744" y="2751994"/>
                  <a:pt x="2958744" y="2712271"/>
                </a:cubicBezTo>
                <a:cubicBezTo>
                  <a:pt x="2958744" y="2672546"/>
                  <a:pt x="2990074" y="2640343"/>
                  <a:pt x="3028722" y="2640343"/>
                </a:cubicBezTo>
                <a:close/>
                <a:moveTo>
                  <a:pt x="2838381" y="2640343"/>
                </a:moveTo>
                <a:cubicBezTo>
                  <a:pt x="2877029" y="2640343"/>
                  <a:pt x="2908360" y="2672546"/>
                  <a:pt x="2908360" y="2712271"/>
                </a:cubicBezTo>
                <a:cubicBezTo>
                  <a:pt x="2908360" y="2751994"/>
                  <a:pt x="2877029" y="2784197"/>
                  <a:pt x="2838381" y="2784197"/>
                </a:cubicBezTo>
                <a:cubicBezTo>
                  <a:pt x="2799733" y="2784197"/>
                  <a:pt x="2768403" y="2751994"/>
                  <a:pt x="2768403" y="2712271"/>
                </a:cubicBezTo>
                <a:cubicBezTo>
                  <a:pt x="2768403" y="2672546"/>
                  <a:pt x="2799733" y="2640343"/>
                  <a:pt x="2838381" y="2640343"/>
                </a:cubicBezTo>
                <a:close/>
                <a:moveTo>
                  <a:pt x="2631246" y="2640343"/>
                </a:moveTo>
                <a:cubicBezTo>
                  <a:pt x="2669894" y="2640343"/>
                  <a:pt x="2701224" y="2672546"/>
                  <a:pt x="2701224" y="2712271"/>
                </a:cubicBezTo>
                <a:cubicBezTo>
                  <a:pt x="2701224" y="2751994"/>
                  <a:pt x="2669894" y="2784197"/>
                  <a:pt x="2631246" y="2784197"/>
                </a:cubicBezTo>
                <a:cubicBezTo>
                  <a:pt x="2592598" y="2784197"/>
                  <a:pt x="2561268" y="2751994"/>
                  <a:pt x="2561268" y="2712271"/>
                </a:cubicBezTo>
                <a:cubicBezTo>
                  <a:pt x="2561268" y="2672546"/>
                  <a:pt x="2592598" y="2640343"/>
                  <a:pt x="2631246" y="2640343"/>
                </a:cubicBezTo>
                <a:close/>
                <a:moveTo>
                  <a:pt x="2441838" y="2640343"/>
                </a:moveTo>
                <a:cubicBezTo>
                  <a:pt x="2480486" y="2640343"/>
                  <a:pt x="2511816" y="2672546"/>
                  <a:pt x="2511816" y="2712271"/>
                </a:cubicBezTo>
                <a:cubicBezTo>
                  <a:pt x="2511816" y="2751994"/>
                  <a:pt x="2480486" y="2784197"/>
                  <a:pt x="2441838" y="2784197"/>
                </a:cubicBezTo>
                <a:cubicBezTo>
                  <a:pt x="2403190" y="2784197"/>
                  <a:pt x="2371859" y="2751994"/>
                  <a:pt x="2371859" y="2712271"/>
                </a:cubicBezTo>
                <a:cubicBezTo>
                  <a:pt x="2371859" y="2672546"/>
                  <a:pt x="2403190" y="2640343"/>
                  <a:pt x="2441838" y="2640343"/>
                </a:cubicBezTo>
                <a:close/>
                <a:moveTo>
                  <a:pt x="4612378" y="2634033"/>
                </a:moveTo>
                <a:cubicBezTo>
                  <a:pt x="4651025" y="2634033"/>
                  <a:pt x="4682356" y="2666236"/>
                  <a:pt x="4682356" y="2705961"/>
                </a:cubicBezTo>
                <a:cubicBezTo>
                  <a:pt x="4682356" y="2745685"/>
                  <a:pt x="4651025" y="2777888"/>
                  <a:pt x="4612378" y="2777888"/>
                </a:cubicBezTo>
                <a:cubicBezTo>
                  <a:pt x="4573730" y="2777888"/>
                  <a:pt x="4542399" y="2745685"/>
                  <a:pt x="4542399" y="2705961"/>
                </a:cubicBezTo>
                <a:cubicBezTo>
                  <a:pt x="4542399" y="2666236"/>
                  <a:pt x="4573730" y="2634033"/>
                  <a:pt x="4612378" y="2634033"/>
                </a:cubicBezTo>
                <a:close/>
                <a:moveTo>
                  <a:pt x="4422036" y="2634033"/>
                </a:moveTo>
                <a:cubicBezTo>
                  <a:pt x="4460684" y="2634033"/>
                  <a:pt x="4492015" y="2666236"/>
                  <a:pt x="4492015" y="2705961"/>
                </a:cubicBezTo>
                <a:cubicBezTo>
                  <a:pt x="4492015" y="2745685"/>
                  <a:pt x="4460684" y="2777888"/>
                  <a:pt x="4422036" y="2777888"/>
                </a:cubicBezTo>
                <a:cubicBezTo>
                  <a:pt x="4383388" y="2777888"/>
                  <a:pt x="4352058" y="2745685"/>
                  <a:pt x="4352058" y="2705961"/>
                </a:cubicBezTo>
                <a:cubicBezTo>
                  <a:pt x="4352058" y="2666236"/>
                  <a:pt x="4383388" y="2634033"/>
                  <a:pt x="4422036" y="2634033"/>
                </a:cubicBezTo>
                <a:close/>
                <a:moveTo>
                  <a:pt x="4214901" y="2634033"/>
                </a:moveTo>
                <a:cubicBezTo>
                  <a:pt x="4253549" y="2634033"/>
                  <a:pt x="4284879" y="2666236"/>
                  <a:pt x="4284879" y="2705961"/>
                </a:cubicBezTo>
                <a:cubicBezTo>
                  <a:pt x="4284879" y="2745685"/>
                  <a:pt x="4253549" y="2777888"/>
                  <a:pt x="4214901" y="2777888"/>
                </a:cubicBezTo>
                <a:cubicBezTo>
                  <a:pt x="4176253" y="2777888"/>
                  <a:pt x="4144923" y="2745685"/>
                  <a:pt x="4144923" y="2705961"/>
                </a:cubicBezTo>
                <a:cubicBezTo>
                  <a:pt x="4144923" y="2666236"/>
                  <a:pt x="4176253" y="2634033"/>
                  <a:pt x="4214901" y="2634033"/>
                </a:cubicBezTo>
                <a:close/>
                <a:moveTo>
                  <a:pt x="4025493" y="2634033"/>
                </a:moveTo>
                <a:cubicBezTo>
                  <a:pt x="4064141" y="2634033"/>
                  <a:pt x="4095471" y="2666236"/>
                  <a:pt x="4095471" y="2705961"/>
                </a:cubicBezTo>
                <a:cubicBezTo>
                  <a:pt x="4095471" y="2745685"/>
                  <a:pt x="4064141" y="2777888"/>
                  <a:pt x="4025493" y="2777888"/>
                </a:cubicBezTo>
                <a:cubicBezTo>
                  <a:pt x="3986845" y="2777888"/>
                  <a:pt x="3955514" y="2745685"/>
                  <a:pt x="3955514" y="2705961"/>
                </a:cubicBezTo>
                <a:cubicBezTo>
                  <a:pt x="3955514" y="2666236"/>
                  <a:pt x="3986845" y="2634033"/>
                  <a:pt x="4025493" y="2634033"/>
                </a:cubicBezTo>
                <a:close/>
                <a:moveTo>
                  <a:pt x="1453108" y="2463057"/>
                </a:moveTo>
                <a:cubicBezTo>
                  <a:pt x="1491755" y="2463057"/>
                  <a:pt x="1523086" y="2495260"/>
                  <a:pt x="1523086" y="2534984"/>
                </a:cubicBezTo>
                <a:cubicBezTo>
                  <a:pt x="1523086" y="2574708"/>
                  <a:pt x="1491755" y="2606911"/>
                  <a:pt x="1453108" y="2606911"/>
                </a:cubicBezTo>
                <a:cubicBezTo>
                  <a:pt x="1414460" y="2606911"/>
                  <a:pt x="1383129" y="2574708"/>
                  <a:pt x="1383129" y="2534984"/>
                </a:cubicBezTo>
                <a:cubicBezTo>
                  <a:pt x="1383129" y="2495260"/>
                  <a:pt x="1414460" y="2463057"/>
                  <a:pt x="1453108" y="2463057"/>
                </a:cubicBezTo>
                <a:close/>
                <a:moveTo>
                  <a:pt x="1262767" y="2463057"/>
                </a:moveTo>
                <a:cubicBezTo>
                  <a:pt x="1301415" y="2463057"/>
                  <a:pt x="1332746" y="2495260"/>
                  <a:pt x="1332746" y="2534984"/>
                </a:cubicBezTo>
                <a:cubicBezTo>
                  <a:pt x="1332746" y="2574708"/>
                  <a:pt x="1301415" y="2606911"/>
                  <a:pt x="1262767" y="2606911"/>
                </a:cubicBezTo>
                <a:cubicBezTo>
                  <a:pt x="1224119" y="2606911"/>
                  <a:pt x="1192789" y="2574708"/>
                  <a:pt x="1192789" y="2534984"/>
                </a:cubicBezTo>
                <a:cubicBezTo>
                  <a:pt x="1192789" y="2495260"/>
                  <a:pt x="1224119" y="2463057"/>
                  <a:pt x="1262767" y="2463057"/>
                </a:cubicBezTo>
                <a:close/>
                <a:moveTo>
                  <a:pt x="1055631" y="2463057"/>
                </a:moveTo>
                <a:cubicBezTo>
                  <a:pt x="1094279" y="2463057"/>
                  <a:pt x="1125610" y="2495260"/>
                  <a:pt x="1125610" y="2534984"/>
                </a:cubicBezTo>
                <a:cubicBezTo>
                  <a:pt x="1125610" y="2574708"/>
                  <a:pt x="1094279" y="2606911"/>
                  <a:pt x="1055631" y="2606911"/>
                </a:cubicBezTo>
                <a:cubicBezTo>
                  <a:pt x="1016984" y="2606911"/>
                  <a:pt x="985654" y="2574708"/>
                  <a:pt x="985654" y="2534984"/>
                </a:cubicBezTo>
                <a:cubicBezTo>
                  <a:pt x="985654" y="2495260"/>
                  <a:pt x="1016984" y="2463057"/>
                  <a:pt x="1055631" y="2463057"/>
                </a:cubicBezTo>
                <a:close/>
                <a:moveTo>
                  <a:pt x="866223" y="2463057"/>
                </a:moveTo>
                <a:cubicBezTo>
                  <a:pt x="904871" y="2463057"/>
                  <a:pt x="936201" y="2495260"/>
                  <a:pt x="936201" y="2534984"/>
                </a:cubicBezTo>
                <a:cubicBezTo>
                  <a:pt x="936201" y="2574708"/>
                  <a:pt x="904871" y="2606911"/>
                  <a:pt x="866223" y="2606911"/>
                </a:cubicBezTo>
                <a:cubicBezTo>
                  <a:pt x="827576" y="2606911"/>
                  <a:pt x="796245" y="2574708"/>
                  <a:pt x="796245" y="2534984"/>
                </a:cubicBezTo>
                <a:cubicBezTo>
                  <a:pt x="796245" y="2495260"/>
                  <a:pt x="827576" y="2463057"/>
                  <a:pt x="866223" y="2463057"/>
                </a:cubicBezTo>
                <a:close/>
                <a:moveTo>
                  <a:pt x="656863" y="2461795"/>
                </a:moveTo>
                <a:cubicBezTo>
                  <a:pt x="695511" y="2461795"/>
                  <a:pt x="726841" y="2493998"/>
                  <a:pt x="726841" y="2533721"/>
                </a:cubicBezTo>
                <a:cubicBezTo>
                  <a:pt x="726841" y="2573446"/>
                  <a:pt x="695511" y="2605649"/>
                  <a:pt x="656863" y="2605649"/>
                </a:cubicBezTo>
                <a:cubicBezTo>
                  <a:pt x="618215" y="2605649"/>
                  <a:pt x="586885" y="2573446"/>
                  <a:pt x="586885" y="2533721"/>
                </a:cubicBezTo>
                <a:cubicBezTo>
                  <a:pt x="586885" y="2493998"/>
                  <a:pt x="618215" y="2461795"/>
                  <a:pt x="656863" y="2461795"/>
                </a:cubicBezTo>
                <a:close/>
                <a:moveTo>
                  <a:pt x="466522" y="2461795"/>
                </a:moveTo>
                <a:cubicBezTo>
                  <a:pt x="505170" y="2461795"/>
                  <a:pt x="536501" y="2493998"/>
                  <a:pt x="536501" y="2533721"/>
                </a:cubicBezTo>
                <a:cubicBezTo>
                  <a:pt x="536501" y="2573446"/>
                  <a:pt x="505170" y="2605649"/>
                  <a:pt x="466522" y="2605649"/>
                </a:cubicBezTo>
                <a:cubicBezTo>
                  <a:pt x="427874" y="2605649"/>
                  <a:pt x="396544" y="2573446"/>
                  <a:pt x="396544" y="2533721"/>
                </a:cubicBezTo>
                <a:cubicBezTo>
                  <a:pt x="396544" y="2493998"/>
                  <a:pt x="427874" y="2461795"/>
                  <a:pt x="466522" y="2461795"/>
                </a:cubicBezTo>
                <a:close/>
                <a:moveTo>
                  <a:pt x="259387" y="2461795"/>
                </a:moveTo>
                <a:cubicBezTo>
                  <a:pt x="298035" y="2461795"/>
                  <a:pt x="329365" y="2493998"/>
                  <a:pt x="329365" y="2533721"/>
                </a:cubicBezTo>
                <a:cubicBezTo>
                  <a:pt x="329365" y="2573446"/>
                  <a:pt x="298035" y="2605649"/>
                  <a:pt x="259387" y="2605649"/>
                </a:cubicBezTo>
                <a:cubicBezTo>
                  <a:pt x="220739" y="2605649"/>
                  <a:pt x="189409" y="2573446"/>
                  <a:pt x="189409" y="2533721"/>
                </a:cubicBezTo>
                <a:cubicBezTo>
                  <a:pt x="189409" y="2493998"/>
                  <a:pt x="220739" y="2461795"/>
                  <a:pt x="259387" y="2461795"/>
                </a:cubicBezTo>
                <a:close/>
                <a:moveTo>
                  <a:pt x="69979" y="2461795"/>
                </a:moveTo>
                <a:cubicBezTo>
                  <a:pt x="108627" y="2461795"/>
                  <a:pt x="139957" y="2493998"/>
                  <a:pt x="139957" y="2533721"/>
                </a:cubicBezTo>
                <a:cubicBezTo>
                  <a:pt x="139957" y="2573446"/>
                  <a:pt x="108627" y="2605649"/>
                  <a:pt x="69979" y="2605649"/>
                </a:cubicBezTo>
                <a:cubicBezTo>
                  <a:pt x="31331" y="2605649"/>
                  <a:pt x="0" y="2573446"/>
                  <a:pt x="0" y="2533721"/>
                </a:cubicBezTo>
                <a:cubicBezTo>
                  <a:pt x="0" y="2493998"/>
                  <a:pt x="31331" y="2461795"/>
                  <a:pt x="69979" y="2461795"/>
                </a:cubicBezTo>
                <a:close/>
                <a:moveTo>
                  <a:pt x="2240519" y="2455485"/>
                </a:moveTo>
                <a:cubicBezTo>
                  <a:pt x="2279166" y="2455485"/>
                  <a:pt x="2310497" y="2487688"/>
                  <a:pt x="2310497" y="2527412"/>
                </a:cubicBezTo>
                <a:cubicBezTo>
                  <a:pt x="2310497" y="2567136"/>
                  <a:pt x="2279166" y="2599339"/>
                  <a:pt x="2240519" y="2599339"/>
                </a:cubicBezTo>
                <a:cubicBezTo>
                  <a:pt x="2201871" y="2599339"/>
                  <a:pt x="2170540" y="2567136"/>
                  <a:pt x="2170540" y="2527412"/>
                </a:cubicBezTo>
                <a:cubicBezTo>
                  <a:pt x="2170540" y="2487688"/>
                  <a:pt x="2201871" y="2455485"/>
                  <a:pt x="2240519" y="2455485"/>
                </a:cubicBezTo>
                <a:close/>
                <a:moveTo>
                  <a:pt x="2050178" y="2455485"/>
                </a:moveTo>
                <a:cubicBezTo>
                  <a:pt x="2088826" y="2455485"/>
                  <a:pt x="2120156" y="2487688"/>
                  <a:pt x="2120156" y="2527412"/>
                </a:cubicBezTo>
                <a:cubicBezTo>
                  <a:pt x="2120156" y="2567136"/>
                  <a:pt x="2088826" y="2599339"/>
                  <a:pt x="2050178" y="2599339"/>
                </a:cubicBezTo>
                <a:cubicBezTo>
                  <a:pt x="2011530" y="2599339"/>
                  <a:pt x="1980200" y="2567136"/>
                  <a:pt x="1980200" y="2527412"/>
                </a:cubicBezTo>
                <a:cubicBezTo>
                  <a:pt x="1980200" y="2487688"/>
                  <a:pt x="2011530" y="2455485"/>
                  <a:pt x="2050178" y="2455485"/>
                </a:cubicBezTo>
                <a:close/>
                <a:moveTo>
                  <a:pt x="1843042" y="2455485"/>
                </a:moveTo>
                <a:cubicBezTo>
                  <a:pt x="1881690" y="2455485"/>
                  <a:pt x="1913021" y="2487688"/>
                  <a:pt x="1913021" y="2527412"/>
                </a:cubicBezTo>
                <a:cubicBezTo>
                  <a:pt x="1913021" y="2567136"/>
                  <a:pt x="1881690" y="2599339"/>
                  <a:pt x="1843042" y="2599339"/>
                </a:cubicBezTo>
                <a:cubicBezTo>
                  <a:pt x="1804394" y="2599339"/>
                  <a:pt x="1773064" y="2567136"/>
                  <a:pt x="1773064" y="2527412"/>
                </a:cubicBezTo>
                <a:cubicBezTo>
                  <a:pt x="1773064" y="2487688"/>
                  <a:pt x="1804394" y="2455485"/>
                  <a:pt x="1843042" y="2455485"/>
                </a:cubicBezTo>
                <a:close/>
                <a:moveTo>
                  <a:pt x="1653634" y="2455485"/>
                </a:moveTo>
                <a:cubicBezTo>
                  <a:pt x="1692282" y="2455485"/>
                  <a:pt x="1723612" y="2487688"/>
                  <a:pt x="1723612" y="2527412"/>
                </a:cubicBezTo>
                <a:cubicBezTo>
                  <a:pt x="1723612" y="2567136"/>
                  <a:pt x="1692282" y="2599339"/>
                  <a:pt x="1653634" y="2599339"/>
                </a:cubicBezTo>
                <a:cubicBezTo>
                  <a:pt x="1614986" y="2599339"/>
                  <a:pt x="1583655" y="2567136"/>
                  <a:pt x="1583655" y="2527412"/>
                </a:cubicBezTo>
                <a:cubicBezTo>
                  <a:pt x="1583655" y="2487688"/>
                  <a:pt x="1614986" y="2455485"/>
                  <a:pt x="1653634" y="2455485"/>
                </a:cubicBezTo>
                <a:close/>
                <a:moveTo>
                  <a:pt x="3824967" y="2452324"/>
                </a:moveTo>
                <a:cubicBezTo>
                  <a:pt x="3863614" y="2452324"/>
                  <a:pt x="3894945" y="2484527"/>
                  <a:pt x="3894945" y="2524251"/>
                </a:cubicBezTo>
                <a:cubicBezTo>
                  <a:pt x="3894945" y="2563975"/>
                  <a:pt x="3863614" y="2596178"/>
                  <a:pt x="3824967" y="2596178"/>
                </a:cubicBezTo>
                <a:cubicBezTo>
                  <a:pt x="3786319" y="2596178"/>
                  <a:pt x="3754988" y="2563975"/>
                  <a:pt x="3754988" y="2524251"/>
                </a:cubicBezTo>
                <a:cubicBezTo>
                  <a:pt x="3754988" y="2484527"/>
                  <a:pt x="3786319" y="2452324"/>
                  <a:pt x="3824967" y="2452324"/>
                </a:cubicBezTo>
                <a:close/>
                <a:moveTo>
                  <a:pt x="3634626" y="2452324"/>
                </a:moveTo>
                <a:cubicBezTo>
                  <a:pt x="3673274" y="2452324"/>
                  <a:pt x="3704604" y="2484527"/>
                  <a:pt x="3704604" y="2524251"/>
                </a:cubicBezTo>
                <a:cubicBezTo>
                  <a:pt x="3704604" y="2563975"/>
                  <a:pt x="3673274" y="2596178"/>
                  <a:pt x="3634626" y="2596178"/>
                </a:cubicBezTo>
                <a:cubicBezTo>
                  <a:pt x="3595978" y="2596178"/>
                  <a:pt x="3564648" y="2563975"/>
                  <a:pt x="3564648" y="2524251"/>
                </a:cubicBezTo>
                <a:cubicBezTo>
                  <a:pt x="3564648" y="2484527"/>
                  <a:pt x="3595978" y="2452324"/>
                  <a:pt x="3634626" y="2452324"/>
                </a:cubicBezTo>
                <a:close/>
                <a:moveTo>
                  <a:pt x="3427490" y="2452324"/>
                </a:moveTo>
                <a:cubicBezTo>
                  <a:pt x="3466138" y="2452324"/>
                  <a:pt x="3497469" y="2484527"/>
                  <a:pt x="3497469" y="2524251"/>
                </a:cubicBezTo>
                <a:cubicBezTo>
                  <a:pt x="3497469" y="2563975"/>
                  <a:pt x="3466138" y="2596178"/>
                  <a:pt x="3427490" y="2596178"/>
                </a:cubicBezTo>
                <a:cubicBezTo>
                  <a:pt x="3388842" y="2596178"/>
                  <a:pt x="3357512" y="2563975"/>
                  <a:pt x="3357512" y="2524251"/>
                </a:cubicBezTo>
                <a:cubicBezTo>
                  <a:pt x="3357512" y="2484527"/>
                  <a:pt x="3388842" y="2452324"/>
                  <a:pt x="3427490" y="2452324"/>
                </a:cubicBezTo>
                <a:close/>
                <a:moveTo>
                  <a:pt x="3238082" y="2452324"/>
                </a:moveTo>
                <a:cubicBezTo>
                  <a:pt x="3276730" y="2452324"/>
                  <a:pt x="3308060" y="2484527"/>
                  <a:pt x="3308060" y="2524251"/>
                </a:cubicBezTo>
                <a:cubicBezTo>
                  <a:pt x="3308060" y="2563975"/>
                  <a:pt x="3276730" y="2596178"/>
                  <a:pt x="3238082" y="2596178"/>
                </a:cubicBezTo>
                <a:cubicBezTo>
                  <a:pt x="3199434" y="2596178"/>
                  <a:pt x="3168104" y="2563975"/>
                  <a:pt x="3168104" y="2524251"/>
                </a:cubicBezTo>
                <a:cubicBezTo>
                  <a:pt x="3168104" y="2484527"/>
                  <a:pt x="3199434" y="2452324"/>
                  <a:pt x="3238082" y="2452324"/>
                </a:cubicBezTo>
                <a:close/>
                <a:moveTo>
                  <a:pt x="3028722" y="2451062"/>
                </a:moveTo>
                <a:cubicBezTo>
                  <a:pt x="3067370" y="2451062"/>
                  <a:pt x="3098700" y="2483265"/>
                  <a:pt x="3098700" y="2522988"/>
                </a:cubicBezTo>
                <a:cubicBezTo>
                  <a:pt x="3098700" y="2562713"/>
                  <a:pt x="3067370" y="2594916"/>
                  <a:pt x="3028722" y="2594916"/>
                </a:cubicBezTo>
                <a:cubicBezTo>
                  <a:pt x="2990074" y="2594916"/>
                  <a:pt x="2958744" y="2562713"/>
                  <a:pt x="2958744" y="2522988"/>
                </a:cubicBezTo>
                <a:cubicBezTo>
                  <a:pt x="2958744" y="2483265"/>
                  <a:pt x="2990074" y="2451062"/>
                  <a:pt x="3028722" y="2451062"/>
                </a:cubicBezTo>
                <a:close/>
                <a:moveTo>
                  <a:pt x="2838381" y="2451062"/>
                </a:moveTo>
                <a:cubicBezTo>
                  <a:pt x="2877029" y="2451062"/>
                  <a:pt x="2908360" y="2483265"/>
                  <a:pt x="2908360" y="2522988"/>
                </a:cubicBezTo>
                <a:cubicBezTo>
                  <a:pt x="2908360" y="2562713"/>
                  <a:pt x="2877029" y="2594916"/>
                  <a:pt x="2838381" y="2594916"/>
                </a:cubicBezTo>
                <a:cubicBezTo>
                  <a:pt x="2799733" y="2594916"/>
                  <a:pt x="2768403" y="2562713"/>
                  <a:pt x="2768403" y="2522988"/>
                </a:cubicBezTo>
                <a:cubicBezTo>
                  <a:pt x="2768403" y="2483265"/>
                  <a:pt x="2799733" y="2451062"/>
                  <a:pt x="2838381" y="2451062"/>
                </a:cubicBezTo>
                <a:close/>
                <a:moveTo>
                  <a:pt x="2631246" y="2451062"/>
                </a:moveTo>
                <a:cubicBezTo>
                  <a:pt x="2669894" y="2451062"/>
                  <a:pt x="2701224" y="2483265"/>
                  <a:pt x="2701224" y="2522988"/>
                </a:cubicBezTo>
                <a:cubicBezTo>
                  <a:pt x="2701224" y="2562713"/>
                  <a:pt x="2669894" y="2594916"/>
                  <a:pt x="2631246" y="2594916"/>
                </a:cubicBezTo>
                <a:cubicBezTo>
                  <a:pt x="2592598" y="2594916"/>
                  <a:pt x="2561268" y="2562713"/>
                  <a:pt x="2561268" y="2522988"/>
                </a:cubicBezTo>
                <a:cubicBezTo>
                  <a:pt x="2561268" y="2483265"/>
                  <a:pt x="2592598" y="2451062"/>
                  <a:pt x="2631246" y="2451062"/>
                </a:cubicBezTo>
                <a:close/>
                <a:moveTo>
                  <a:pt x="2441838" y="2451062"/>
                </a:moveTo>
                <a:cubicBezTo>
                  <a:pt x="2480486" y="2451062"/>
                  <a:pt x="2511816" y="2483265"/>
                  <a:pt x="2511816" y="2522988"/>
                </a:cubicBezTo>
                <a:cubicBezTo>
                  <a:pt x="2511816" y="2562713"/>
                  <a:pt x="2480486" y="2594916"/>
                  <a:pt x="2441838" y="2594916"/>
                </a:cubicBezTo>
                <a:cubicBezTo>
                  <a:pt x="2403190" y="2594916"/>
                  <a:pt x="2371859" y="2562713"/>
                  <a:pt x="2371859" y="2522988"/>
                </a:cubicBezTo>
                <a:cubicBezTo>
                  <a:pt x="2371859" y="2483265"/>
                  <a:pt x="2403190" y="2451062"/>
                  <a:pt x="2441838" y="2451062"/>
                </a:cubicBezTo>
                <a:close/>
                <a:moveTo>
                  <a:pt x="4612378" y="2444752"/>
                </a:moveTo>
                <a:cubicBezTo>
                  <a:pt x="4651025" y="2444752"/>
                  <a:pt x="4682356" y="2476955"/>
                  <a:pt x="4682356" y="2516679"/>
                </a:cubicBezTo>
                <a:cubicBezTo>
                  <a:pt x="4682356" y="2556403"/>
                  <a:pt x="4651025" y="2588606"/>
                  <a:pt x="4612378" y="2588606"/>
                </a:cubicBezTo>
                <a:cubicBezTo>
                  <a:pt x="4573730" y="2588606"/>
                  <a:pt x="4542399" y="2556403"/>
                  <a:pt x="4542399" y="2516679"/>
                </a:cubicBezTo>
                <a:cubicBezTo>
                  <a:pt x="4542399" y="2476955"/>
                  <a:pt x="4573730" y="2444752"/>
                  <a:pt x="4612378" y="2444752"/>
                </a:cubicBezTo>
                <a:close/>
                <a:moveTo>
                  <a:pt x="4422036" y="2444752"/>
                </a:moveTo>
                <a:cubicBezTo>
                  <a:pt x="4460684" y="2444752"/>
                  <a:pt x="4492015" y="2476955"/>
                  <a:pt x="4492015" y="2516679"/>
                </a:cubicBezTo>
                <a:cubicBezTo>
                  <a:pt x="4492015" y="2556403"/>
                  <a:pt x="4460684" y="2588606"/>
                  <a:pt x="4422036" y="2588606"/>
                </a:cubicBezTo>
                <a:cubicBezTo>
                  <a:pt x="4383388" y="2588606"/>
                  <a:pt x="4352058" y="2556403"/>
                  <a:pt x="4352058" y="2516679"/>
                </a:cubicBezTo>
                <a:cubicBezTo>
                  <a:pt x="4352058" y="2476955"/>
                  <a:pt x="4383388" y="2444752"/>
                  <a:pt x="4422036" y="2444752"/>
                </a:cubicBezTo>
                <a:close/>
                <a:moveTo>
                  <a:pt x="4214901" y="2444752"/>
                </a:moveTo>
                <a:cubicBezTo>
                  <a:pt x="4253549" y="2444752"/>
                  <a:pt x="4284879" y="2476955"/>
                  <a:pt x="4284879" y="2516679"/>
                </a:cubicBezTo>
                <a:cubicBezTo>
                  <a:pt x="4284879" y="2556403"/>
                  <a:pt x="4253549" y="2588606"/>
                  <a:pt x="4214901" y="2588606"/>
                </a:cubicBezTo>
                <a:cubicBezTo>
                  <a:pt x="4176253" y="2588606"/>
                  <a:pt x="4144923" y="2556403"/>
                  <a:pt x="4144923" y="2516679"/>
                </a:cubicBezTo>
                <a:cubicBezTo>
                  <a:pt x="4144923" y="2476955"/>
                  <a:pt x="4176253" y="2444752"/>
                  <a:pt x="4214901" y="2444752"/>
                </a:cubicBezTo>
                <a:close/>
                <a:moveTo>
                  <a:pt x="4025493" y="2444752"/>
                </a:moveTo>
                <a:cubicBezTo>
                  <a:pt x="4064141" y="2444752"/>
                  <a:pt x="4095471" y="2476955"/>
                  <a:pt x="4095471" y="2516679"/>
                </a:cubicBezTo>
                <a:cubicBezTo>
                  <a:pt x="4095471" y="2556403"/>
                  <a:pt x="4064141" y="2588606"/>
                  <a:pt x="4025493" y="2588606"/>
                </a:cubicBezTo>
                <a:cubicBezTo>
                  <a:pt x="3986845" y="2588606"/>
                  <a:pt x="3955514" y="2556403"/>
                  <a:pt x="3955514" y="2516679"/>
                </a:cubicBezTo>
                <a:cubicBezTo>
                  <a:pt x="3955514" y="2476955"/>
                  <a:pt x="3986845" y="2444752"/>
                  <a:pt x="4025493" y="2444752"/>
                </a:cubicBezTo>
                <a:close/>
                <a:moveTo>
                  <a:pt x="1453108" y="2281346"/>
                </a:moveTo>
                <a:cubicBezTo>
                  <a:pt x="1491755" y="2281346"/>
                  <a:pt x="1523086" y="2313549"/>
                  <a:pt x="1523086" y="2353273"/>
                </a:cubicBezTo>
                <a:cubicBezTo>
                  <a:pt x="1523086" y="2392998"/>
                  <a:pt x="1491755" y="2425201"/>
                  <a:pt x="1453108" y="2425201"/>
                </a:cubicBezTo>
                <a:cubicBezTo>
                  <a:pt x="1414460" y="2425201"/>
                  <a:pt x="1383129" y="2392998"/>
                  <a:pt x="1383129" y="2353273"/>
                </a:cubicBezTo>
                <a:cubicBezTo>
                  <a:pt x="1383129" y="2313549"/>
                  <a:pt x="1414460" y="2281346"/>
                  <a:pt x="1453108" y="2281346"/>
                </a:cubicBezTo>
                <a:close/>
                <a:moveTo>
                  <a:pt x="1262767" y="2281346"/>
                </a:moveTo>
                <a:cubicBezTo>
                  <a:pt x="1301415" y="2281346"/>
                  <a:pt x="1332746" y="2313549"/>
                  <a:pt x="1332746" y="2353273"/>
                </a:cubicBezTo>
                <a:cubicBezTo>
                  <a:pt x="1332746" y="2392998"/>
                  <a:pt x="1301415" y="2425201"/>
                  <a:pt x="1262767" y="2425201"/>
                </a:cubicBezTo>
                <a:cubicBezTo>
                  <a:pt x="1224119" y="2425201"/>
                  <a:pt x="1192789" y="2392998"/>
                  <a:pt x="1192789" y="2353273"/>
                </a:cubicBezTo>
                <a:cubicBezTo>
                  <a:pt x="1192789" y="2313549"/>
                  <a:pt x="1224119" y="2281346"/>
                  <a:pt x="1262767" y="2281346"/>
                </a:cubicBezTo>
                <a:close/>
                <a:moveTo>
                  <a:pt x="1055631" y="2281346"/>
                </a:moveTo>
                <a:cubicBezTo>
                  <a:pt x="1094279" y="2281346"/>
                  <a:pt x="1125610" y="2313549"/>
                  <a:pt x="1125610" y="2353273"/>
                </a:cubicBezTo>
                <a:cubicBezTo>
                  <a:pt x="1125610" y="2392998"/>
                  <a:pt x="1094279" y="2425201"/>
                  <a:pt x="1055631" y="2425201"/>
                </a:cubicBezTo>
                <a:cubicBezTo>
                  <a:pt x="1016984" y="2425201"/>
                  <a:pt x="985654" y="2392998"/>
                  <a:pt x="985654" y="2353273"/>
                </a:cubicBezTo>
                <a:cubicBezTo>
                  <a:pt x="985654" y="2313549"/>
                  <a:pt x="1016984" y="2281346"/>
                  <a:pt x="1055631" y="2281346"/>
                </a:cubicBezTo>
                <a:close/>
                <a:moveTo>
                  <a:pt x="866223" y="2281346"/>
                </a:moveTo>
                <a:cubicBezTo>
                  <a:pt x="904871" y="2281346"/>
                  <a:pt x="936201" y="2313549"/>
                  <a:pt x="936201" y="2353273"/>
                </a:cubicBezTo>
                <a:cubicBezTo>
                  <a:pt x="936201" y="2392998"/>
                  <a:pt x="904871" y="2425201"/>
                  <a:pt x="866223" y="2425201"/>
                </a:cubicBezTo>
                <a:cubicBezTo>
                  <a:pt x="827576" y="2425201"/>
                  <a:pt x="796245" y="2392998"/>
                  <a:pt x="796245" y="2353273"/>
                </a:cubicBezTo>
                <a:cubicBezTo>
                  <a:pt x="796245" y="2313549"/>
                  <a:pt x="827576" y="2281346"/>
                  <a:pt x="866223" y="2281346"/>
                </a:cubicBezTo>
                <a:close/>
                <a:moveTo>
                  <a:pt x="656863" y="2280084"/>
                </a:moveTo>
                <a:cubicBezTo>
                  <a:pt x="695511" y="2280084"/>
                  <a:pt x="726841" y="2312287"/>
                  <a:pt x="726841" y="2352011"/>
                </a:cubicBezTo>
                <a:cubicBezTo>
                  <a:pt x="726841" y="2391735"/>
                  <a:pt x="695511" y="2423938"/>
                  <a:pt x="656863" y="2423938"/>
                </a:cubicBezTo>
                <a:cubicBezTo>
                  <a:pt x="618215" y="2423938"/>
                  <a:pt x="586885" y="2391735"/>
                  <a:pt x="586885" y="2352011"/>
                </a:cubicBezTo>
                <a:cubicBezTo>
                  <a:pt x="586885" y="2312287"/>
                  <a:pt x="618215" y="2280084"/>
                  <a:pt x="656863" y="2280084"/>
                </a:cubicBezTo>
                <a:close/>
                <a:moveTo>
                  <a:pt x="466522" y="2280084"/>
                </a:moveTo>
                <a:cubicBezTo>
                  <a:pt x="505170" y="2280084"/>
                  <a:pt x="536501" y="2312287"/>
                  <a:pt x="536501" y="2352011"/>
                </a:cubicBezTo>
                <a:cubicBezTo>
                  <a:pt x="536501" y="2391735"/>
                  <a:pt x="505170" y="2423938"/>
                  <a:pt x="466522" y="2423938"/>
                </a:cubicBezTo>
                <a:cubicBezTo>
                  <a:pt x="427874" y="2423938"/>
                  <a:pt x="396544" y="2391735"/>
                  <a:pt x="396544" y="2352011"/>
                </a:cubicBezTo>
                <a:cubicBezTo>
                  <a:pt x="396544" y="2312287"/>
                  <a:pt x="427874" y="2280084"/>
                  <a:pt x="466522" y="2280084"/>
                </a:cubicBezTo>
                <a:close/>
                <a:moveTo>
                  <a:pt x="259387" y="2280084"/>
                </a:moveTo>
                <a:cubicBezTo>
                  <a:pt x="298035" y="2280084"/>
                  <a:pt x="329365" y="2312287"/>
                  <a:pt x="329365" y="2352011"/>
                </a:cubicBezTo>
                <a:cubicBezTo>
                  <a:pt x="329365" y="2391735"/>
                  <a:pt x="298035" y="2423938"/>
                  <a:pt x="259387" y="2423938"/>
                </a:cubicBezTo>
                <a:cubicBezTo>
                  <a:pt x="220739" y="2423938"/>
                  <a:pt x="189409" y="2391735"/>
                  <a:pt x="189409" y="2352011"/>
                </a:cubicBezTo>
                <a:cubicBezTo>
                  <a:pt x="189409" y="2312287"/>
                  <a:pt x="220739" y="2280084"/>
                  <a:pt x="259387" y="2280084"/>
                </a:cubicBezTo>
                <a:close/>
                <a:moveTo>
                  <a:pt x="69979" y="2280084"/>
                </a:moveTo>
                <a:cubicBezTo>
                  <a:pt x="108627" y="2280084"/>
                  <a:pt x="139957" y="2312287"/>
                  <a:pt x="139957" y="2352011"/>
                </a:cubicBezTo>
                <a:cubicBezTo>
                  <a:pt x="139957" y="2391735"/>
                  <a:pt x="108627" y="2423938"/>
                  <a:pt x="69979" y="2423938"/>
                </a:cubicBezTo>
                <a:cubicBezTo>
                  <a:pt x="31331" y="2423938"/>
                  <a:pt x="0" y="2391735"/>
                  <a:pt x="0" y="2352011"/>
                </a:cubicBezTo>
                <a:cubicBezTo>
                  <a:pt x="0" y="2312287"/>
                  <a:pt x="31331" y="2280084"/>
                  <a:pt x="69979" y="2280084"/>
                </a:cubicBezTo>
                <a:close/>
                <a:moveTo>
                  <a:pt x="2240519" y="2273775"/>
                </a:moveTo>
                <a:cubicBezTo>
                  <a:pt x="2279166" y="2273775"/>
                  <a:pt x="2310497" y="2305978"/>
                  <a:pt x="2310497" y="2345701"/>
                </a:cubicBezTo>
                <a:cubicBezTo>
                  <a:pt x="2310497" y="2385426"/>
                  <a:pt x="2279166" y="2417629"/>
                  <a:pt x="2240519" y="2417629"/>
                </a:cubicBezTo>
                <a:cubicBezTo>
                  <a:pt x="2201871" y="2417629"/>
                  <a:pt x="2170540" y="2385426"/>
                  <a:pt x="2170540" y="2345701"/>
                </a:cubicBezTo>
                <a:cubicBezTo>
                  <a:pt x="2170540" y="2305978"/>
                  <a:pt x="2201871" y="2273775"/>
                  <a:pt x="2240519" y="2273775"/>
                </a:cubicBezTo>
                <a:close/>
                <a:moveTo>
                  <a:pt x="2050178" y="2273775"/>
                </a:moveTo>
                <a:cubicBezTo>
                  <a:pt x="2088826" y="2273775"/>
                  <a:pt x="2120156" y="2305978"/>
                  <a:pt x="2120156" y="2345701"/>
                </a:cubicBezTo>
                <a:cubicBezTo>
                  <a:pt x="2120156" y="2385426"/>
                  <a:pt x="2088826" y="2417629"/>
                  <a:pt x="2050178" y="2417629"/>
                </a:cubicBezTo>
                <a:cubicBezTo>
                  <a:pt x="2011530" y="2417629"/>
                  <a:pt x="1980200" y="2385426"/>
                  <a:pt x="1980200" y="2345701"/>
                </a:cubicBezTo>
                <a:cubicBezTo>
                  <a:pt x="1980200" y="2305978"/>
                  <a:pt x="2011530" y="2273775"/>
                  <a:pt x="2050178" y="2273775"/>
                </a:cubicBezTo>
                <a:close/>
                <a:moveTo>
                  <a:pt x="1843042" y="2273775"/>
                </a:moveTo>
                <a:cubicBezTo>
                  <a:pt x="1881690" y="2273775"/>
                  <a:pt x="1913021" y="2305978"/>
                  <a:pt x="1913021" y="2345701"/>
                </a:cubicBezTo>
                <a:cubicBezTo>
                  <a:pt x="1913021" y="2385426"/>
                  <a:pt x="1881690" y="2417629"/>
                  <a:pt x="1843042" y="2417629"/>
                </a:cubicBezTo>
                <a:cubicBezTo>
                  <a:pt x="1804394" y="2417629"/>
                  <a:pt x="1773064" y="2385426"/>
                  <a:pt x="1773064" y="2345701"/>
                </a:cubicBezTo>
                <a:cubicBezTo>
                  <a:pt x="1773064" y="2305978"/>
                  <a:pt x="1804394" y="2273775"/>
                  <a:pt x="1843042" y="2273775"/>
                </a:cubicBezTo>
                <a:close/>
                <a:moveTo>
                  <a:pt x="1653634" y="2273775"/>
                </a:moveTo>
                <a:cubicBezTo>
                  <a:pt x="1692282" y="2273775"/>
                  <a:pt x="1723612" y="2305978"/>
                  <a:pt x="1723612" y="2345701"/>
                </a:cubicBezTo>
                <a:cubicBezTo>
                  <a:pt x="1723612" y="2385426"/>
                  <a:pt x="1692282" y="2417629"/>
                  <a:pt x="1653634" y="2417629"/>
                </a:cubicBezTo>
                <a:cubicBezTo>
                  <a:pt x="1614986" y="2417629"/>
                  <a:pt x="1583655" y="2385426"/>
                  <a:pt x="1583655" y="2345701"/>
                </a:cubicBezTo>
                <a:cubicBezTo>
                  <a:pt x="1583655" y="2305978"/>
                  <a:pt x="1614986" y="2273775"/>
                  <a:pt x="1653634" y="2273775"/>
                </a:cubicBezTo>
                <a:close/>
                <a:moveTo>
                  <a:pt x="3824967" y="2270613"/>
                </a:moveTo>
                <a:cubicBezTo>
                  <a:pt x="3863614" y="2270613"/>
                  <a:pt x="3894945" y="2302816"/>
                  <a:pt x="3894945" y="2342540"/>
                </a:cubicBezTo>
                <a:cubicBezTo>
                  <a:pt x="3894945" y="2382265"/>
                  <a:pt x="3863614" y="2414468"/>
                  <a:pt x="3824967" y="2414468"/>
                </a:cubicBezTo>
                <a:cubicBezTo>
                  <a:pt x="3786319" y="2414468"/>
                  <a:pt x="3754988" y="2382265"/>
                  <a:pt x="3754988" y="2342540"/>
                </a:cubicBezTo>
                <a:cubicBezTo>
                  <a:pt x="3754988" y="2302816"/>
                  <a:pt x="3786319" y="2270613"/>
                  <a:pt x="3824967" y="2270613"/>
                </a:cubicBezTo>
                <a:close/>
                <a:moveTo>
                  <a:pt x="3634626" y="2270613"/>
                </a:moveTo>
                <a:cubicBezTo>
                  <a:pt x="3673274" y="2270613"/>
                  <a:pt x="3704604" y="2302816"/>
                  <a:pt x="3704604" y="2342540"/>
                </a:cubicBezTo>
                <a:cubicBezTo>
                  <a:pt x="3704604" y="2382265"/>
                  <a:pt x="3673274" y="2414468"/>
                  <a:pt x="3634626" y="2414468"/>
                </a:cubicBezTo>
                <a:cubicBezTo>
                  <a:pt x="3595978" y="2414468"/>
                  <a:pt x="3564648" y="2382265"/>
                  <a:pt x="3564648" y="2342540"/>
                </a:cubicBezTo>
                <a:cubicBezTo>
                  <a:pt x="3564648" y="2302816"/>
                  <a:pt x="3595978" y="2270613"/>
                  <a:pt x="3634626" y="2270613"/>
                </a:cubicBezTo>
                <a:close/>
                <a:moveTo>
                  <a:pt x="3427490" y="2270613"/>
                </a:moveTo>
                <a:cubicBezTo>
                  <a:pt x="3466138" y="2270613"/>
                  <a:pt x="3497469" y="2302816"/>
                  <a:pt x="3497469" y="2342540"/>
                </a:cubicBezTo>
                <a:cubicBezTo>
                  <a:pt x="3497469" y="2382265"/>
                  <a:pt x="3466138" y="2414468"/>
                  <a:pt x="3427490" y="2414468"/>
                </a:cubicBezTo>
                <a:cubicBezTo>
                  <a:pt x="3388842" y="2414468"/>
                  <a:pt x="3357512" y="2382265"/>
                  <a:pt x="3357512" y="2342540"/>
                </a:cubicBezTo>
                <a:cubicBezTo>
                  <a:pt x="3357512" y="2302816"/>
                  <a:pt x="3388842" y="2270613"/>
                  <a:pt x="3427490" y="2270613"/>
                </a:cubicBezTo>
                <a:close/>
                <a:moveTo>
                  <a:pt x="3238082" y="2270613"/>
                </a:moveTo>
                <a:cubicBezTo>
                  <a:pt x="3276730" y="2270613"/>
                  <a:pt x="3308060" y="2302816"/>
                  <a:pt x="3308060" y="2342540"/>
                </a:cubicBezTo>
                <a:cubicBezTo>
                  <a:pt x="3308060" y="2382265"/>
                  <a:pt x="3276730" y="2414468"/>
                  <a:pt x="3238082" y="2414468"/>
                </a:cubicBezTo>
                <a:cubicBezTo>
                  <a:pt x="3199434" y="2414468"/>
                  <a:pt x="3168104" y="2382265"/>
                  <a:pt x="3168104" y="2342540"/>
                </a:cubicBezTo>
                <a:cubicBezTo>
                  <a:pt x="3168104" y="2302816"/>
                  <a:pt x="3199434" y="2270613"/>
                  <a:pt x="3238082" y="2270613"/>
                </a:cubicBezTo>
                <a:close/>
                <a:moveTo>
                  <a:pt x="3028722" y="2269351"/>
                </a:moveTo>
                <a:cubicBezTo>
                  <a:pt x="3067370" y="2269351"/>
                  <a:pt x="3098700" y="2301554"/>
                  <a:pt x="3098700" y="2341278"/>
                </a:cubicBezTo>
                <a:cubicBezTo>
                  <a:pt x="3098700" y="2381002"/>
                  <a:pt x="3067370" y="2413205"/>
                  <a:pt x="3028722" y="2413205"/>
                </a:cubicBezTo>
                <a:cubicBezTo>
                  <a:pt x="2990074" y="2413205"/>
                  <a:pt x="2958744" y="2381002"/>
                  <a:pt x="2958744" y="2341278"/>
                </a:cubicBezTo>
                <a:cubicBezTo>
                  <a:pt x="2958744" y="2301554"/>
                  <a:pt x="2990074" y="2269351"/>
                  <a:pt x="3028722" y="2269351"/>
                </a:cubicBezTo>
                <a:close/>
                <a:moveTo>
                  <a:pt x="2838381" y="2269351"/>
                </a:moveTo>
                <a:cubicBezTo>
                  <a:pt x="2877029" y="2269351"/>
                  <a:pt x="2908360" y="2301554"/>
                  <a:pt x="2908360" y="2341278"/>
                </a:cubicBezTo>
                <a:cubicBezTo>
                  <a:pt x="2908360" y="2381002"/>
                  <a:pt x="2877029" y="2413205"/>
                  <a:pt x="2838381" y="2413205"/>
                </a:cubicBezTo>
                <a:cubicBezTo>
                  <a:pt x="2799733" y="2413205"/>
                  <a:pt x="2768403" y="2381002"/>
                  <a:pt x="2768403" y="2341278"/>
                </a:cubicBezTo>
                <a:cubicBezTo>
                  <a:pt x="2768403" y="2301554"/>
                  <a:pt x="2799733" y="2269351"/>
                  <a:pt x="2838381" y="2269351"/>
                </a:cubicBezTo>
                <a:close/>
                <a:moveTo>
                  <a:pt x="2631246" y="2269351"/>
                </a:moveTo>
                <a:cubicBezTo>
                  <a:pt x="2669894" y="2269351"/>
                  <a:pt x="2701224" y="2301554"/>
                  <a:pt x="2701224" y="2341278"/>
                </a:cubicBezTo>
                <a:cubicBezTo>
                  <a:pt x="2701224" y="2381002"/>
                  <a:pt x="2669894" y="2413205"/>
                  <a:pt x="2631246" y="2413205"/>
                </a:cubicBezTo>
                <a:cubicBezTo>
                  <a:pt x="2592598" y="2413205"/>
                  <a:pt x="2561268" y="2381002"/>
                  <a:pt x="2561268" y="2341278"/>
                </a:cubicBezTo>
                <a:cubicBezTo>
                  <a:pt x="2561268" y="2301554"/>
                  <a:pt x="2592598" y="2269351"/>
                  <a:pt x="2631246" y="2269351"/>
                </a:cubicBezTo>
                <a:close/>
                <a:moveTo>
                  <a:pt x="2441838" y="2269351"/>
                </a:moveTo>
                <a:cubicBezTo>
                  <a:pt x="2480486" y="2269351"/>
                  <a:pt x="2511816" y="2301554"/>
                  <a:pt x="2511816" y="2341278"/>
                </a:cubicBezTo>
                <a:cubicBezTo>
                  <a:pt x="2511816" y="2381002"/>
                  <a:pt x="2480486" y="2413205"/>
                  <a:pt x="2441838" y="2413205"/>
                </a:cubicBezTo>
                <a:cubicBezTo>
                  <a:pt x="2403190" y="2413205"/>
                  <a:pt x="2371859" y="2381002"/>
                  <a:pt x="2371859" y="2341278"/>
                </a:cubicBezTo>
                <a:cubicBezTo>
                  <a:pt x="2371859" y="2301554"/>
                  <a:pt x="2403190" y="2269351"/>
                  <a:pt x="2441838" y="2269351"/>
                </a:cubicBezTo>
                <a:close/>
                <a:moveTo>
                  <a:pt x="4612378" y="2263042"/>
                </a:moveTo>
                <a:cubicBezTo>
                  <a:pt x="4651025" y="2263042"/>
                  <a:pt x="4682356" y="2295245"/>
                  <a:pt x="4682356" y="2334968"/>
                </a:cubicBezTo>
                <a:cubicBezTo>
                  <a:pt x="4682356" y="2374693"/>
                  <a:pt x="4651025" y="2406896"/>
                  <a:pt x="4612378" y="2406896"/>
                </a:cubicBezTo>
                <a:cubicBezTo>
                  <a:pt x="4573730" y="2406896"/>
                  <a:pt x="4542399" y="2374693"/>
                  <a:pt x="4542399" y="2334968"/>
                </a:cubicBezTo>
                <a:cubicBezTo>
                  <a:pt x="4542399" y="2295245"/>
                  <a:pt x="4573730" y="2263042"/>
                  <a:pt x="4612378" y="2263042"/>
                </a:cubicBezTo>
                <a:close/>
                <a:moveTo>
                  <a:pt x="4422036" y="2263042"/>
                </a:moveTo>
                <a:cubicBezTo>
                  <a:pt x="4460684" y="2263042"/>
                  <a:pt x="4492015" y="2295245"/>
                  <a:pt x="4492015" y="2334968"/>
                </a:cubicBezTo>
                <a:cubicBezTo>
                  <a:pt x="4492015" y="2374693"/>
                  <a:pt x="4460684" y="2406896"/>
                  <a:pt x="4422036" y="2406896"/>
                </a:cubicBezTo>
                <a:cubicBezTo>
                  <a:pt x="4383388" y="2406896"/>
                  <a:pt x="4352058" y="2374693"/>
                  <a:pt x="4352058" y="2334968"/>
                </a:cubicBezTo>
                <a:cubicBezTo>
                  <a:pt x="4352058" y="2295245"/>
                  <a:pt x="4383388" y="2263042"/>
                  <a:pt x="4422036" y="2263042"/>
                </a:cubicBezTo>
                <a:close/>
                <a:moveTo>
                  <a:pt x="4214901" y="2263042"/>
                </a:moveTo>
                <a:cubicBezTo>
                  <a:pt x="4253549" y="2263042"/>
                  <a:pt x="4284879" y="2295245"/>
                  <a:pt x="4284879" y="2334968"/>
                </a:cubicBezTo>
                <a:cubicBezTo>
                  <a:pt x="4284879" y="2374693"/>
                  <a:pt x="4253549" y="2406896"/>
                  <a:pt x="4214901" y="2406896"/>
                </a:cubicBezTo>
                <a:cubicBezTo>
                  <a:pt x="4176253" y="2406896"/>
                  <a:pt x="4144923" y="2374693"/>
                  <a:pt x="4144923" y="2334968"/>
                </a:cubicBezTo>
                <a:cubicBezTo>
                  <a:pt x="4144923" y="2295245"/>
                  <a:pt x="4176253" y="2263042"/>
                  <a:pt x="4214901" y="2263042"/>
                </a:cubicBezTo>
                <a:close/>
                <a:moveTo>
                  <a:pt x="4025493" y="2263042"/>
                </a:moveTo>
                <a:cubicBezTo>
                  <a:pt x="4064141" y="2263042"/>
                  <a:pt x="4095471" y="2295245"/>
                  <a:pt x="4095471" y="2334968"/>
                </a:cubicBezTo>
                <a:cubicBezTo>
                  <a:pt x="4095471" y="2374693"/>
                  <a:pt x="4064141" y="2406896"/>
                  <a:pt x="4025493" y="2406896"/>
                </a:cubicBezTo>
                <a:cubicBezTo>
                  <a:pt x="3986845" y="2406896"/>
                  <a:pt x="3955514" y="2374693"/>
                  <a:pt x="3955514" y="2334968"/>
                </a:cubicBezTo>
                <a:cubicBezTo>
                  <a:pt x="3955514" y="2295245"/>
                  <a:pt x="3986845" y="2263042"/>
                  <a:pt x="4025493" y="2263042"/>
                </a:cubicBezTo>
                <a:close/>
                <a:moveTo>
                  <a:pt x="1453108" y="2092065"/>
                </a:moveTo>
                <a:cubicBezTo>
                  <a:pt x="1491755" y="2092065"/>
                  <a:pt x="1523086" y="2124268"/>
                  <a:pt x="1523086" y="2163992"/>
                </a:cubicBezTo>
                <a:cubicBezTo>
                  <a:pt x="1523086" y="2203716"/>
                  <a:pt x="1491755" y="2235919"/>
                  <a:pt x="1453108" y="2235919"/>
                </a:cubicBezTo>
                <a:cubicBezTo>
                  <a:pt x="1414460" y="2235919"/>
                  <a:pt x="1383129" y="2203716"/>
                  <a:pt x="1383129" y="2163992"/>
                </a:cubicBezTo>
                <a:cubicBezTo>
                  <a:pt x="1383129" y="2124268"/>
                  <a:pt x="1414460" y="2092065"/>
                  <a:pt x="1453108" y="2092065"/>
                </a:cubicBezTo>
                <a:close/>
                <a:moveTo>
                  <a:pt x="1262767" y="2092065"/>
                </a:moveTo>
                <a:cubicBezTo>
                  <a:pt x="1301415" y="2092065"/>
                  <a:pt x="1332746" y="2124268"/>
                  <a:pt x="1332746" y="2163992"/>
                </a:cubicBezTo>
                <a:cubicBezTo>
                  <a:pt x="1332746" y="2203716"/>
                  <a:pt x="1301415" y="2235919"/>
                  <a:pt x="1262767" y="2235919"/>
                </a:cubicBezTo>
                <a:cubicBezTo>
                  <a:pt x="1224119" y="2235919"/>
                  <a:pt x="1192789" y="2203716"/>
                  <a:pt x="1192789" y="2163992"/>
                </a:cubicBezTo>
                <a:cubicBezTo>
                  <a:pt x="1192789" y="2124268"/>
                  <a:pt x="1224119" y="2092065"/>
                  <a:pt x="1262767" y="2092065"/>
                </a:cubicBezTo>
                <a:close/>
                <a:moveTo>
                  <a:pt x="1055631" y="2092065"/>
                </a:moveTo>
                <a:cubicBezTo>
                  <a:pt x="1094279" y="2092065"/>
                  <a:pt x="1125610" y="2124268"/>
                  <a:pt x="1125610" y="2163992"/>
                </a:cubicBezTo>
                <a:cubicBezTo>
                  <a:pt x="1125610" y="2203716"/>
                  <a:pt x="1094279" y="2235919"/>
                  <a:pt x="1055631" y="2235919"/>
                </a:cubicBezTo>
                <a:cubicBezTo>
                  <a:pt x="1016984" y="2235919"/>
                  <a:pt x="985654" y="2203716"/>
                  <a:pt x="985654" y="2163992"/>
                </a:cubicBezTo>
                <a:cubicBezTo>
                  <a:pt x="985654" y="2124268"/>
                  <a:pt x="1016984" y="2092065"/>
                  <a:pt x="1055631" y="2092065"/>
                </a:cubicBezTo>
                <a:close/>
                <a:moveTo>
                  <a:pt x="866223" y="2092065"/>
                </a:moveTo>
                <a:cubicBezTo>
                  <a:pt x="904871" y="2092065"/>
                  <a:pt x="936201" y="2124268"/>
                  <a:pt x="936201" y="2163992"/>
                </a:cubicBezTo>
                <a:cubicBezTo>
                  <a:pt x="936201" y="2203716"/>
                  <a:pt x="904871" y="2235919"/>
                  <a:pt x="866223" y="2235919"/>
                </a:cubicBezTo>
                <a:cubicBezTo>
                  <a:pt x="827576" y="2235919"/>
                  <a:pt x="796245" y="2203716"/>
                  <a:pt x="796245" y="2163992"/>
                </a:cubicBezTo>
                <a:cubicBezTo>
                  <a:pt x="796245" y="2124268"/>
                  <a:pt x="827576" y="2092065"/>
                  <a:pt x="866223" y="2092065"/>
                </a:cubicBezTo>
                <a:close/>
                <a:moveTo>
                  <a:pt x="656863" y="2090803"/>
                </a:moveTo>
                <a:cubicBezTo>
                  <a:pt x="695511" y="2090803"/>
                  <a:pt x="726841" y="2123006"/>
                  <a:pt x="726841" y="2162729"/>
                </a:cubicBezTo>
                <a:cubicBezTo>
                  <a:pt x="726841" y="2202454"/>
                  <a:pt x="695511" y="2234657"/>
                  <a:pt x="656863" y="2234657"/>
                </a:cubicBezTo>
                <a:cubicBezTo>
                  <a:pt x="618215" y="2234657"/>
                  <a:pt x="586885" y="2202454"/>
                  <a:pt x="586885" y="2162729"/>
                </a:cubicBezTo>
                <a:cubicBezTo>
                  <a:pt x="586885" y="2123006"/>
                  <a:pt x="618215" y="2090803"/>
                  <a:pt x="656863" y="2090803"/>
                </a:cubicBezTo>
                <a:close/>
                <a:moveTo>
                  <a:pt x="466522" y="2090803"/>
                </a:moveTo>
                <a:cubicBezTo>
                  <a:pt x="505170" y="2090803"/>
                  <a:pt x="536501" y="2123006"/>
                  <a:pt x="536501" y="2162729"/>
                </a:cubicBezTo>
                <a:cubicBezTo>
                  <a:pt x="536501" y="2202454"/>
                  <a:pt x="505170" y="2234657"/>
                  <a:pt x="466522" y="2234657"/>
                </a:cubicBezTo>
                <a:cubicBezTo>
                  <a:pt x="427874" y="2234657"/>
                  <a:pt x="396544" y="2202454"/>
                  <a:pt x="396544" y="2162729"/>
                </a:cubicBezTo>
                <a:cubicBezTo>
                  <a:pt x="396544" y="2123006"/>
                  <a:pt x="427874" y="2090803"/>
                  <a:pt x="466522" y="2090803"/>
                </a:cubicBezTo>
                <a:close/>
                <a:moveTo>
                  <a:pt x="259387" y="2090803"/>
                </a:moveTo>
                <a:cubicBezTo>
                  <a:pt x="298035" y="2090803"/>
                  <a:pt x="329365" y="2123006"/>
                  <a:pt x="329365" y="2162729"/>
                </a:cubicBezTo>
                <a:cubicBezTo>
                  <a:pt x="329365" y="2202454"/>
                  <a:pt x="298035" y="2234657"/>
                  <a:pt x="259387" y="2234657"/>
                </a:cubicBezTo>
                <a:cubicBezTo>
                  <a:pt x="220739" y="2234657"/>
                  <a:pt x="189409" y="2202454"/>
                  <a:pt x="189409" y="2162729"/>
                </a:cubicBezTo>
                <a:cubicBezTo>
                  <a:pt x="189409" y="2123006"/>
                  <a:pt x="220739" y="2090803"/>
                  <a:pt x="259387" y="2090803"/>
                </a:cubicBezTo>
                <a:close/>
                <a:moveTo>
                  <a:pt x="69979" y="2090803"/>
                </a:moveTo>
                <a:cubicBezTo>
                  <a:pt x="108627" y="2090803"/>
                  <a:pt x="139957" y="2123006"/>
                  <a:pt x="139957" y="2162729"/>
                </a:cubicBezTo>
                <a:cubicBezTo>
                  <a:pt x="139957" y="2202454"/>
                  <a:pt x="108627" y="2234657"/>
                  <a:pt x="69979" y="2234657"/>
                </a:cubicBezTo>
                <a:cubicBezTo>
                  <a:pt x="31331" y="2234657"/>
                  <a:pt x="0" y="2202454"/>
                  <a:pt x="0" y="2162729"/>
                </a:cubicBezTo>
                <a:cubicBezTo>
                  <a:pt x="0" y="2123006"/>
                  <a:pt x="31331" y="2090803"/>
                  <a:pt x="69979" y="2090803"/>
                </a:cubicBezTo>
                <a:close/>
                <a:moveTo>
                  <a:pt x="2240519" y="2084493"/>
                </a:moveTo>
                <a:cubicBezTo>
                  <a:pt x="2279166" y="2084493"/>
                  <a:pt x="2310497" y="2116696"/>
                  <a:pt x="2310497" y="2156420"/>
                </a:cubicBezTo>
                <a:cubicBezTo>
                  <a:pt x="2310497" y="2196144"/>
                  <a:pt x="2279166" y="2228347"/>
                  <a:pt x="2240519" y="2228347"/>
                </a:cubicBezTo>
                <a:cubicBezTo>
                  <a:pt x="2201871" y="2228347"/>
                  <a:pt x="2170540" y="2196144"/>
                  <a:pt x="2170540" y="2156420"/>
                </a:cubicBezTo>
                <a:cubicBezTo>
                  <a:pt x="2170540" y="2116696"/>
                  <a:pt x="2201871" y="2084493"/>
                  <a:pt x="2240519" y="2084493"/>
                </a:cubicBezTo>
                <a:close/>
                <a:moveTo>
                  <a:pt x="2050178" y="2084493"/>
                </a:moveTo>
                <a:cubicBezTo>
                  <a:pt x="2088826" y="2084493"/>
                  <a:pt x="2120156" y="2116696"/>
                  <a:pt x="2120156" y="2156420"/>
                </a:cubicBezTo>
                <a:cubicBezTo>
                  <a:pt x="2120156" y="2196144"/>
                  <a:pt x="2088826" y="2228347"/>
                  <a:pt x="2050178" y="2228347"/>
                </a:cubicBezTo>
                <a:cubicBezTo>
                  <a:pt x="2011530" y="2228347"/>
                  <a:pt x="1980200" y="2196144"/>
                  <a:pt x="1980200" y="2156420"/>
                </a:cubicBezTo>
                <a:cubicBezTo>
                  <a:pt x="1980200" y="2116696"/>
                  <a:pt x="2011530" y="2084493"/>
                  <a:pt x="2050178" y="2084493"/>
                </a:cubicBezTo>
                <a:close/>
                <a:moveTo>
                  <a:pt x="1843042" y="2084493"/>
                </a:moveTo>
                <a:cubicBezTo>
                  <a:pt x="1881690" y="2084493"/>
                  <a:pt x="1913021" y="2116696"/>
                  <a:pt x="1913021" y="2156420"/>
                </a:cubicBezTo>
                <a:cubicBezTo>
                  <a:pt x="1913021" y="2196144"/>
                  <a:pt x="1881690" y="2228347"/>
                  <a:pt x="1843042" y="2228347"/>
                </a:cubicBezTo>
                <a:cubicBezTo>
                  <a:pt x="1804394" y="2228347"/>
                  <a:pt x="1773064" y="2196144"/>
                  <a:pt x="1773064" y="2156420"/>
                </a:cubicBezTo>
                <a:cubicBezTo>
                  <a:pt x="1773064" y="2116696"/>
                  <a:pt x="1804394" y="2084493"/>
                  <a:pt x="1843042" y="2084493"/>
                </a:cubicBezTo>
                <a:close/>
                <a:moveTo>
                  <a:pt x="1653634" y="2084493"/>
                </a:moveTo>
                <a:cubicBezTo>
                  <a:pt x="1692282" y="2084493"/>
                  <a:pt x="1723612" y="2116696"/>
                  <a:pt x="1723612" y="2156420"/>
                </a:cubicBezTo>
                <a:cubicBezTo>
                  <a:pt x="1723612" y="2196144"/>
                  <a:pt x="1692282" y="2228347"/>
                  <a:pt x="1653634" y="2228347"/>
                </a:cubicBezTo>
                <a:cubicBezTo>
                  <a:pt x="1614986" y="2228347"/>
                  <a:pt x="1583655" y="2196144"/>
                  <a:pt x="1583655" y="2156420"/>
                </a:cubicBezTo>
                <a:cubicBezTo>
                  <a:pt x="1583655" y="2116696"/>
                  <a:pt x="1614986" y="2084493"/>
                  <a:pt x="1653634" y="2084493"/>
                </a:cubicBezTo>
                <a:close/>
                <a:moveTo>
                  <a:pt x="3824967" y="2081332"/>
                </a:moveTo>
                <a:cubicBezTo>
                  <a:pt x="3863614" y="2081332"/>
                  <a:pt x="3894945" y="2113535"/>
                  <a:pt x="3894945" y="2153259"/>
                </a:cubicBezTo>
                <a:cubicBezTo>
                  <a:pt x="3894945" y="2192983"/>
                  <a:pt x="3863614" y="2225186"/>
                  <a:pt x="3824967" y="2225186"/>
                </a:cubicBezTo>
                <a:cubicBezTo>
                  <a:pt x="3786319" y="2225186"/>
                  <a:pt x="3754988" y="2192983"/>
                  <a:pt x="3754988" y="2153259"/>
                </a:cubicBezTo>
                <a:cubicBezTo>
                  <a:pt x="3754988" y="2113535"/>
                  <a:pt x="3786319" y="2081332"/>
                  <a:pt x="3824967" y="2081332"/>
                </a:cubicBezTo>
                <a:close/>
                <a:moveTo>
                  <a:pt x="3634626" y="2081332"/>
                </a:moveTo>
                <a:cubicBezTo>
                  <a:pt x="3673274" y="2081332"/>
                  <a:pt x="3704604" y="2113535"/>
                  <a:pt x="3704604" y="2153259"/>
                </a:cubicBezTo>
                <a:cubicBezTo>
                  <a:pt x="3704604" y="2192983"/>
                  <a:pt x="3673274" y="2225186"/>
                  <a:pt x="3634626" y="2225186"/>
                </a:cubicBezTo>
                <a:cubicBezTo>
                  <a:pt x="3595978" y="2225186"/>
                  <a:pt x="3564648" y="2192983"/>
                  <a:pt x="3564648" y="2153259"/>
                </a:cubicBezTo>
                <a:cubicBezTo>
                  <a:pt x="3564648" y="2113535"/>
                  <a:pt x="3595978" y="2081332"/>
                  <a:pt x="3634626" y="2081332"/>
                </a:cubicBezTo>
                <a:close/>
                <a:moveTo>
                  <a:pt x="3427490" y="2081332"/>
                </a:moveTo>
                <a:cubicBezTo>
                  <a:pt x="3466138" y="2081332"/>
                  <a:pt x="3497469" y="2113535"/>
                  <a:pt x="3497469" y="2153259"/>
                </a:cubicBezTo>
                <a:cubicBezTo>
                  <a:pt x="3497469" y="2192983"/>
                  <a:pt x="3466138" y="2225186"/>
                  <a:pt x="3427490" y="2225186"/>
                </a:cubicBezTo>
                <a:cubicBezTo>
                  <a:pt x="3388842" y="2225186"/>
                  <a:pt x="3357512" y="2192983"/>
                  <a:pt x="3357512" y="2153259"/>
                </a:cubicBezTo>
                <a:cubicBezTo>
                  <a:pt x="3357512" y="2113535"/>
                  <a:pt x="3388842" y="2081332"/>
                  <a:pt x="3427490" y="2081332"/>
                </a:cubicBezTo>
                <a:close/>
                <a:moveTo>
                  <a:pt x="3238082" y="2081332"/>
                </a:moveTo>
                <a:cubicBezTo>
                  <a:pt x="3276730" y="2081332"/>
                  <a:pt x="3308060" y="2113535"/>
                  <a:pt x="3308060" y="2153259"/>
                </a:cubicBezTo>
                <a:cubicBezTo>
                  <a:pt x="3308060" y="2192983"/>
                  <a:pt x="3276730" y="2225186"/>
                  <a:pt x="3238082" y="2225186"/>
                </a:cubicBezTo>
                <a:cubicBezTo>
                  <a:pt x="3199434" y="2225186"/>
                  <a:pt x="3168104" y="2192983"/>
                  <a:pt x="3168104" y="2153259"/>
                </a:cubicBezTo>
                <a:cubicBezTo>
                  <a:pt x="3168104" y="2113535"/>
                  <a:pt x="3199434" y="2081332"/>
                  <a:pt x="3238082" y="2081332"/>
                </a:cubicBezTo>
                <a:close/>
                <a:moveTo>
                  <a:pt x="3028722" y="2080070"/>
                </a:moveTo>
                <a:cubicBezTo>
                  <a:pt x="3067370" y="2080070"/>
                  <a:pt x="3098700" y="2112273"/>
                  <a:pt x="3098700" y="2151996"/>
                </a:cubicBezTo>
                <a:cubicBezTo>
                  <a:pt x="3098700" y="2191721"/>
                  <a:pt x="3067370" y="2223924"/>
                  <a:pt x="3028722" y="2223924"/>
                </a:cubicBezTo>
                <a:cubicBezTo>
                  <a:pt x="2990074" y="2223924"/>
                  <a:pt x="2958744" y="2191721"/>
                  <a:pt x="2958744" y="2151996"/>
                </a:cubicBezTo>
                <a:cubicBezTo>
                  <a:pt x="2958744" y="2112273"/>
                  <a:pt x="2990074" y="2080070"/>
                  <a:pt x="3028722" y="2080070"/>
                </a:cubicBezTo>
                <a:close/>
                <a:moveTo>
                  <a:pt x="2838381" y="2080070"/>
                </a:moveTo>
                <a:cubicBezTo>
                  <a:pt x="2877029" y="2080070"/>
                  <a:pt x="2908360" y="2112273"/>
                  <a:pt x="2908360" y="2151996"/>
                </a:cubicBezTo>
                <a:cubicBezTo>
                  <a:pt x="2908360" y="2191721"/>
                  <a:pt x="2877029" y="2223924"/>
                  <a:pt x="2838381" y="2223924"/>
                </a:cubicBezTo>
                <a:cubicBezTo>
                  <a:pt x="2799733" y="2223924"/>
                  <a:pt x="2768403" y="2191721"/>
                  <a:pt x="2768403" y="2151996"/>
                </a:cubicBezTo>
                <a:cubicBezTo>
                  <a:pt x="2768403" y="2112273"/>
                  <a:pt x="2799733" y="2080070"/>
                  <a:pt x="2838381" y="2080070"/>
                </a:cubicBezTo>
                <a:close/>
                <a:moveTo>
                  <a:pt x="2631246" y="2080070"/>
                </a:moveTo>
                <a:cubicBezTo>
                  <a:pt x="2669894" y="2080070"/>
                  <a:pt x="2701224" y="2112273"/>
                  <a:pt x="2701224" y="2151996"/>
                </a:cubicBezTo>
                <a:cubicBezTo>
                  <a:pt x="2701224" y="2191721"/>
                  <a:pt x="2669894" y="2223924"/>
                  <a:pt x="2631246" y="2223924"/>
                </a:cubicBezTo>
                <a:cubicBezTo>
                  <a:pt x="2592598" y="2223924"/>
                  <a:pt x="2561268" y="2191721"/>
                  <a:pt x="2561268" y="2151996"/>
                </a:cubicBezTo>
                <a:cubicBezTo>
                  <a:pt x="2561268" y="2112273"/>
                  <a:pt x="2592598" y="2080070"/>
                  <a:pt x="2631246" y="2080070"/>
                </a:cubicBezTo>
                <a:close/>
                <a:moveTo>
                  <a:pt x="2441838" y="2080070"/>
                </a:moveTo>
                <a:cubicBezTo>
                  <a:pt x="2480486" y="2080070"/>
                  <a:pt x="2511816" y="2112273"/>
                  <a:pt x="2511816" y="2151996"/>
                </a:cubicBezTo>
                <a:cubicBezTo>
                  <a:pt x="2511816" y="2191721"/>
                  <a:pt x="2480486" y="2223924"/>
                  <a:pt x="2441838" y="2223924"/>
                </a:cubicBezTo>
                <a:cubicBezTo>
                  <a:pt x="2403190" y="2223924"/>
                  <a:pt x="2371859" y="2191721"/>
                  <a:pt x="2371859" y="2151996"/>
                </a:cubicBezTo>
                <a:cubicBezTo>
                  <a:pt x="2371859" y="2112273"/>
                  <a:pt x="2403190" y="2080070"/>
                  <a:pt x="2441838" y="2080070"/>
                </a:cubicBezTo>
                <a:close/>
                <a:moveTo>
                  <a:pt x="4612378" y="2073760"/>
                </a:moveTo>
                <a:cubicBezTo>
                  <a:pt x="4651025" y="2073760"/>
                  <a:pt x="4682356" y="2105963"/>
                  <a:pt x="4682356" y="2145687"/>
                </a:cubicBezTo>
                <a:cubicBezTo>
                  <a:pt x="4682356" y="2185411"/>
                  <a:pt x="4651025" y="2217614"/>
                  <a:pt x="4612378" y="2217614"/>
                </a:cubicBezTo>
                <a:cubicBezTo>
                  <a:pt x="4573730" y="2217614"/>
                  <a:pt x="4542399" y="2185411"/>
                  <a:pt x="4542399" y="2145687"/>
                </a:cubicBezTo>
                <a:cubicBezTo>
                  <a:pt x="4542399" y="2105963"/>
                  <a:pt x="4573730" y="2073760"/>
                  <a:pt x="4612378" y="2073760"/>
                </a:cubicBezTo>
                <a:close/>
                <a:moveTo>
                  <a:pt x="4422036" y="2073760"/>
                </a:moveTo>
                <a:cubicBezTo>
                  <a:pt x="4460684" y="2073760"/>
                  <a:pt x="4492015" y="2105963"/>
                  <a:pt x="4492015" y="2145687"/>
                </a:cubicBezTo>
                <a:cubicBezTo>
                  <a:pt x="4492015" y="2185411"/>
                  <a:pt x="4460684" y="2217614"/>
                  <a:pt x="4422036" y="2217614"/>
                </a:cubicBezTo>
                <a:cubicBezTo>
                  <a:pt x="4383388" y="2217614"/>
                  <a:pt x="4352058" y="2185411"/>
                  <a:pt x="4352058" y="2145687"/>
                </a:cubicBezTo>
                <a:cubicBezTo>
                  <a:pt x="4352058" y="2105963"/>
                  <a:pt x="4383388" y="2073760"/>
                  <a:pt x="4422036" y="2073760"/>
                </a:cubicBezTo>
                <a:close/>
                <a:moveTo>
                  <a:pt x="4214901" y="2073760"/>
                </a:moveTo>
                <a:cubicBezTo>
                  <a:pt x="4253549" y="2073760"/>
                  <a:pt x="4284879" y="2105963"/>
                  <a:pt x="4284879" y="2145687"/>
                </a:cubicBezTo>
                <a:cubicBezTo>
                  <a:pt x="4284879" y="2185411"/>
                  <a:pt x="4253549" y="2217614"/>
                  <a:pt x="4214901" y="2217614"/>
                </a:cubicBezTo>
                <a:cubicBezTo>
                  <a:pt x="4176253" y="2217614"/>
                  <a:pt x="4144923" y="2185411"/>
                  <a:pt x="4144923" y="2145687"/>
                </a:cubicBezTo>
                <a:cubicBezTo>
                  <a:pt x="4144923" y="2105963"/>
                  <a:pt x="4176253" y="2073760"/>
                  <a:pt x="4214901" y="2073760"/>
                </a:cubicBezTo>
                <a:close/>
                <a:moveTo>
                  <a:pt x="4025493" y="2073760"/>
                </a:moveTo>
                <a:cubicBezTo>
                  <a:pt x="4064141" y="2073760"/>
                  <a:pt x="4095471" y="2105963"/>
                  <a:pt x="4095471" y="2145687"/>
                </a:cubicBezTo>
                <a:cubicBezTo>
                  <a:pt x="4095471" y="2185411"/>
                  <a:pt x="4064141" y="2217614"/>
                  <a:pt x="4025493" y="2217614"/>
                </a:cubicBezTo>
                <a:cubicBezTo>
                  <a:pt x="3986845" y="2217614"/>
                  <a:pt x="3955514" y="2185411"/>
                  <a:pt x="3955514" y="2145687"/>
                </a:cubicBezTo>
                <a:cubicBezTo>
                  <a:pt x="3955514" y="2105963"/>
                  <a:pt x="3986845" y="2073760"/>
                  <a:pt x="4025493" y="2073760"/>
                </a:cubicBezTo>
                <a:close/>
                <a:moveTo>
                  <a:pt x="1453108" y="1896474"/>
                </a:moveTo>
                <a:cubicBezTo>
                  <a:pt x="1491755" y="1896474"/>
                  <a:pt x="1523086" y="1928677"/>
                  <a:pt x="1523086" y="1968401"/>
                </a:cubicBezTo>
                <a:cubicBezTo>
                  <a:pt x="1523086" y="2008125"/>
                  <a:pt x="1491755" y="2040328"/>
                  <a:pt x="1453108" y="2040328"/>
                </a:cubicBezTo>
                <a:cubicBezTo>
                  <a:pt x="1414460" y="2040328"/>
                  <a:pt x="1383129" y="2008125"/>
                  <a:pt x="1383129" y="1968401"/>
                </a:cubicBezTo>
                <a:cubicBezTo>
                  <a:pt x="1383129" y="1928677"/>
                  <a:pt x="1414460" y="1896474"/>
                  <a:pt x="1453108" y="1896474"/>
                </a:cubicBezTo>
                <a:close/>
                <a:moveTo>
                  <a:pt x="1262767" y="1896474"/>
                </a:moveTo>
                <a:cubicBezTo>
                  <a:pt x="1301415" y="1896474"/>
                  <a:pt x="1332746" y="1928677"/>
                  <a:pt x="1332746" y="1968401"/>
                </a:cubicBezTo>
                <a:cubicBezTo>
                  <a:pt x="1332746" y="2008125"/>
                  <a:pt x="1301415" y="2040328"/>
                  <a:pt x="1262767" y="2040328"/>
                </a:cubicBezTo>
                <a:cubicBezTo>
                  <a:pt x="1224119" y="2040328"/>
                  <a:pt x="1192789" y="2008125"/>
                  <a:pt x="1192789" y="1968401"/>
                </a:cubicBezTo>
                <a:cubicBezTo>
                  <a:pt x="1192789" y="1928677"/>
                  <a:pt x="1224119" y="1896474"/>
                  <a:pt x="1262767" y="1896474"/>
                </a:cubicBezTo>
                <a:close/>
                <a:moveTo>
                  <a:pt x="1055631" y="1896474"/>
                </a:moveTo>
                <a:cubicBezTo>
                  <a:pt x="1094279" y="1896474"/>
                  <a:pt x="1125610" y="1928677"/>
                  <a:pt x="1125610" y="1968401"/>
                </a:cubicBezTo>
                <a:cubicBezTo>
                  <a:pt x="1125610" y="2008125"/>
                  <a:pt x="1094279" y="2040328"/>
                  <a:pt x="1055631" y="2040328"/>
                </a:cubicBezTo>
                <a:cubicBezTo>
                  <a:pt x="1016984" y="2040328"/>
                  <a:pt x="985654" y="2008125"/>
                  <a:pt x="985654" y="1968401"/>
                </a:cubicBezTo>
                <a:cubicBezTo>
                  <a:pt x="985654" y="1928677"/>
                  <a:pt x="1016984" y="1896474"/>
                  <a:pt x="1055631" y="1896474"/>
                </a:cubicBezTo>
                <a:close/>
                <a:moveTo>
                  <a:pt x="866223" y="1896474"/>
                </a:moveTo>
                <a:cubicBezTo>
                  <a:pt x="904871" y="1896474"/>
                  <a:pt x="936201" y="1928677"/>
                  <a:pt x="936201" y="1968401"/>
                </a:cubicBezTo>
                <a:cubicBezTo>
                  <a:pt x="936201" y="2008125"/>
                  <a:pt x="904871" y="2040328"/>
                  <a:pt x="866223" y="2040328"/>
                </a:cubicBezTo>
                <a:cubicBezTo>
                  <a:pt x="827576" y="2040328"/>
                  <a:pt x="796245" y="2008125"/>
                  <a:pt x="796245" y="1968401"/>
                </a:cubicBezTo>
                <a:cubicBezTo>
                  <a:pt x="796245" y="1928677"/>
                  <a:pt x="827576" y="1896474"/>
                  <a:pt x="866223" y="1896474"/>
                </a:cubicBezTo>
                <a:close/>
                <a:moveTo>
                  <a:pt x="656863" y="1895212"/>
                </a:moveTo>
                <a:cubicBezTo>
                  <a:pt x="695511" y="1895212"/>
                  <a:pt x="726841" y="1927415"/>
                  <a:pt x="726841" y="1967139"/>
                </a:cubicBezTo>
                <a:cubicBezTo>
                  <a:pt x="726841" y="2006863"/>
                  <a:pt x="695511" y="2039066"/>
                  <a:pt x="656863" y="2039066"/>
                </a:cubicBezTo>
                <a:cubicBezTo>
                  <a:pt x="618215" y="2039066"/>
                  <a:pt x="586885" y="2006863"/>
                  <a:pt x="586885" y="1967139"/>
                </a:cubicBezTo>
                <a:cubicBezTo>
                  <a:pt x="586885" y="1927415"/>
                  <a:pt x="618215" y="1895212"/>
                  <a:pt x="656863" y="1895212"/>
                </a:cubicBezTo>
                <a:close/>
                <a:moveTo>
                  <a:pt x="466522" y="1895212"/>
                </a:moveTo>
                <a:cubicBezTo>
                  <a:pt x="505170" y="1895212"/>
                  <a:pt x="536501" y="1927415"/>
                  <a:pt x="536501" y="1967139"/>
                </a:cubicBezTo>
                <a:cubicBezTo>
                  <a:pt x="536501" y="2006863"/>
                  <a:pt x="505170" y="2039066"/>
                  <a:pt x="466522" y="2039066"/>
                </a:cubicBezTo>
                <a:cubicBezTo>
                  <a:pt x="427874" y="2039066"/>
                  <a:pt x="396544" y="2006863"/>
                  <a:pt x="396544" y="1967139"/>
                </a:cubicBezTo>
                <a:cubicBezTo>
                  <a:pt x="396544" y="1927415"/>
                  <a:pt x="427874" y="1895212"/>
                  <a:pt x="466522" y="1895212"/>
                </a:cubicBezTo>
                <a:close/>
                <a:moveTo>
                  <a:pt x="259387" y="1895212"/>
                </a:moveTo>
                <a:cubicBezTo>
                  <a:pt x="298035" y="1895212"/>
                  <a:pt x="329365" y="1927415"/>
                  <a:pt x="329365" y="1967139"/>
                </a:cubicBezTo>
                <a:cubicBezTo>
                  <a:pt x="329365" y="2006863"/>
                  <a:pt x="298035" y="2039066"/>
                  <a:pt x="259387" y="2039066"/>
                </a:cubicBezTo>
                <a:cubicBezTo>
                  <a:pt x="220739" y="2039066"/>
                  <a:pt x="189409" y="2006863"/>
                  <a:pt x="189409" y="1967139"/>
                </a:cubicBezTo>
                <a:cubicBezTo>
                  <a:pt x="189409" y="1927415"/>
                  <a:pt x="220739" y="1895212"/>
                  <a:pt x="259387" y="1895212"/>
                </a:cubicBezTo>
                <a:close/>
                <a:moveTo>
                  <a:pt x="69979" y="1895212"/>
                </a:moveTo>
                <a:cubicBezTo>
                  <a:pt x="108627" y="1895212"/>
                  <a:pt x="139957" y="1927415"/>
                  <a:pt x="139957" y="1967139"/>
                </a:cubicBezTo>
                <a:cubicBezTo>
                  <a:pt x="139957" y="2006863"/>
                  <a:pt x="108627" y="2039066"/>
                  <a:pt x="69979" y="2039066"/>
                </a:cubicBezTo>
                <a:cubicBezTo>
                  <a:pt x="31331" y="2039066"/>
                  <a:pt x="0" y="2006863"/>
                  <a:pt x="0" y="1967139"/>
                </a:cubicBezTo>
                <a:cubicBezTo>
                  <a:pt x="0" y="1927415"/>
                  <a:pt x="31331" y="1895212"/>
                  <a:pt x="69979" y="1895212"/>
                </a:cubicBezTo>
                <a:close/>
                <a:moveTo>
                  <a:pt x="2240519" y="1888902"/>
                </a:moveTo>
                <a:cubicBezTo>
                  <a:pt x="2279166" y="1888902"/>
                  <a:pt x="2310497" y="1921105"/>
                  <a:pt x="2310497" y="1960829"/>
                </a:cubicBezTo>
                <a:cubicBezTo>
                  <a:pt x="2310497" y="2000553"/>
                  <a:pt x="2279166" y="2032756"/>
                  <a:pt x="2240519" y="2032756"/>
                </a:cubicBezTo>
                <a:cubicBezTo>
                  <a:pt x="2201871" y="2032756"/>
                  <a:pt x="2170540" y="2000553"/>
                  <a:pt x="2170540" y="1960829"/>
                </a:cubicBezTo>
                <a:cubicBezTo>
                  <a:pt x="2170540" y="1921105"/>
                  <a:pt x="2201871" y="1888902"/>
                  <a:pt x="2240519" y="1888902"/>
                </a:cubicBezTo>
                <a:close/>
                <a:moveTo>
                  <a:pt x="2050178" y="1888902"/>
                </a:moveTo>
                <a:cubicBezTo>
                  <a:pt x="2088826" y="1888902"/>
                  <a:pt x="2120156" y="1921105"/>
                  <a:pt x="2120156" y="1960829"/>
                </a:cubicBezTo>
                <a:cubicBezTo>
                  <a:pt x="2120156" y="2000553"/>
                  <a:pt x="2088826" y="2032756"/>
                  <a:pt x="2050178" y="2032756"/>
                </a:cubicBezTo>
                <a:cubicBezTo>
                  <a:pt x="2011530" y="2032756"/>
                  <a:pt x="1980200" y="2000553"/>
                  <a:pt x="1980200" y="1960829"/>
                </a:cubicBezTo>
                <a:cubicBezTo>
                  <a:pt x="1980200" y="1921105"/>
                  <a:pt x="2011530" y="1888902"/>
                  <a:pt x="2050178" y="1888902"/>
                </a:cubicBezTo>
                <a:close/>
                <a:moveTo>
                  <a:pt x="1843042" y="1888902"/>
                </a:moveTo>
                <a:cubicBezTo>
                  <a:pt x="1881690" y="1888902"/>
                  <a:pt x="1913021" y="1921105"/>
                  <a:pt x="1913021" y="1960829"/>
                </a:cubicBezTo>
                <a:cubicBezTo>
                  <a:pt x="1913021" y="2000553"/>
                  <a:pt x="1881690" y="2032756"/>
                  <a:pt x="1843042" y="2032756"/>
                </a:cubicBezTo>
                <a:cubicBezTo>
                  <a:pt x="1804394" y="2032756"/>
                  <a:pt x="1773064" y="2000553"/>
                  <a:pt x="1773064" y="1960829"/>
                </a:cubicBezTo>
                <a:cubicBezTo>
                  <a:pt x="1773064" y="1921105"/>
                  <a:pt x="1804394" y="1888902"/>
                  <a:pt x="1843042" y="1888902"/>
                </a:cubicBezTo>
                <a:close/>
                <a:moveTo>
                  <a:pt x="1653634" y="1888902"/>
                </a:moveTo>
                <a:cubicBezTo>
                  <a:pt x="1692282" y="1888902"/>
                  <a:pt x="1723612" y="1921105"/>
                  <a:pt x="1723612" y="1960829"/>
                </a:cubicBezTo>
                <a:cubicBezTo>
                  <a:pt x="1723612" y="2000553"/>
                  <a:pt x="1692282" y="2032756"/>
                  <a:pt x="1653634" y="2032756"/>
                </a:cubicBezTo>
                <a:cubicBezTo>
                  <a:pt x="1614986" y="2032756"/>
                  <a:pt x="1583655" y="2000553"/>
                  <a:pt x="1583655" y="1960829"/>
                </a:cubicBezTo>
                <a:cubicBezTo>
                  <a:pt x="1583655" y="1921105"/>
                  <a:pt x="1614986" y="1888902"/>
                  <a:pt x="1653634" y="1888902"/>
                </a:cubicBezTo>
                <a:close/>
                <a:moveTo>
                  <a:pt x="3824967" y="1885741"/>
                </a:moveTo>
                <a:cubicBezTo>
                  <a:pt x="3863614" y="1885741"/>
                  <a:pt x="3894945" y="1917944"/>
                  <a:pt x="3894945" y="1957668"/>
                </a:cubicBezTo>
                <a:cubicBezTo>
                  <a:pt x="3894945" y="1997392"/>
                  <a:pt x="3863614" y="2029595"/>
                  <a:pt x="3824967" y="2029595"/>
                </a:cubicBezTo>
                <a:cubicBezTo>
                  <a:pt x="3786319" y="2029595"/>
                  <a:pt x="3754988" y="1997392"/>
                  <a:pt x="3754988" y="1957668"/>
                </a:cubicBezTo>
                <a:cubicBezTo>
                  <a:pt x="3754988" y="1917944"/>
                  <a:pt x="3786319" y="1885741"/>
                  <a:pt x="3824967" y="1885741"/>
                </a:cubicBezTo>
                <a:close/>
                <a:moveTo>
                  <a:pt x="3634626" y="1885741"/>
                </a:moveTo>
                <a:cubicBezTo>
                  <a:pt x="3673274" y="1885741"/>
                  <a:pt x="3704604" y="1917944"/>
                  <a:pt x="3704604" y="1957668"/>
                </a:cubicBezTo>
                <a:cubicBezTo>
                  <a:pt x="3704604" y="1997392"/>
                  <a:pt x="3673274" y="2029595"/>
                  <a:pt x="3634626" y="2029595"/>
                </a:cubicBezTo>
                <a:cubicBezTo>
                  <a:pt x="3595978" y="2029595"/>
                  <a:pt x="3564648" y="1997392"/>
                  <a:pt x="3564648" y="1957668"/>
                </a:cubicBezTo>
                <a:cubicBezTo>
                  <a:pt x="3564648" y="1917944"/>
                  <a:pt x="3595978" y="1885741"/>
                  <a:pt x="3634626" y="1885741"/>
                </a:cubicBezTo>
                <a:close/>
                <a:moveTo>
                  <a:pt x="3427490" y="1885741"/>
                </a:moveTo>
                <a:cubicBezTo>
                  <a:pt x="3466138" y="1885741"/>
                  <a:pt x="3497469" y="1917944"/>
                  <a:pt x="3497469" y="1957668"/>
                </a:cubicBezTo>
                <a:cubicBezTo>
                  <a:pt x="3497469" y="1997392"/>
                  <a:pt x="3466138" y="2029595"/>
                  <a:pt x="3427490" y="2029595"/>
                </a:cubicBezTo>
                <a:cubicBezTo>
                  <a:pt x="3388842" y="2029595"/>
                  <a:pt x="3357512" y="1997392"/>
                  <a:pt x="3357512" y="1957668"/>
                </a:cubicBezTo>
                <a:cubicBezTo>
                  <a:pt x="3357512" y="1917944"/>
                  <a:pt x="3388842" y="1885741"/>
                  <a:pt x="3427490" y="1885741"/>
                </a:cubicBezTo>
                <a:close/>
                <a:moveTo>
                  <a:pt x="3238082" y="1885741"/>
                </a:moveTo>
                <a:cubicBezTo>
                  <a:pt x="3276730" y="1885741"/>
                  <a:pt x="3308060" y="1917944"/>
                  <a:pt x="3308060" y="1957668"/>
                </a:cubicBezTo>
                <a:cubicBezTo>
                  <a:pt x="3308060" y="1997392"/>
                  <a:pt x="3276730" y="2029595"/>
                  <a:pt x="3238082" y="2029595"/>
                </a:cubicBezTo>
                <a:cubicBezTo>
                  <a:pt x="3199434" y="2029595"/>
                  <a:pt x="3168104" y="1997392"/>
                  <a:pt x="3168104" y="1957668"/>
                </a:cubicBezTo>
                <a:cubicBezTo>
                  <a:pt x="3168104" y="1917944"/>
                  <a:pt x="3199434" y="1885741"/>
                  <a:pt x="3238082" y="1885741"/>
                </a:cubicBezTo>
                <a:close/>
                <a:moveTo>
                  <a:pt x="3028722" y="1884479"/>
                </a:moveTo>
                <a:cubicBezTo>
                  <a:pt x="3067370" y="1884479"/>
                  <a:pt x="3098700" y="1916682"/>
                  <a:pt x="3098700" y="1956406"/>
                </a:cubicBezTo>
                <a:cubicBezTo>
                  <a:pt x="3098700" y="1996130"/>
                  <a:pt x="3067370" y="2028333"/>
                  <a:pt x="3028722" y="2028333"/>
                </a:cubicBezTo>
                <a:cubicBezTo>
                  <a:pt x="2990074" y="2028333"/>
                  <a:pt x="2958744" y="1996130"/>
                  <a:pt x="2958744" y="1956406"/>
                </a:cubicBezTo>
                <a:cubicBezTo>
                  <a:pt x="2958744" y="1916682"/>
                  <a:pt x="2990074" y="1884479"/>
                  <a:pt x="3028722" y="1884479"/>
                </a:cubicBezTo>
                <a:close/>
                <a:moveTo>
                  <a:pt x="2838381" y="1884479"/>
                </a:moveTo>
                <a:cubicBezTo>
                  <a:pt x="2877029" y="1884479"/>
                  <a:pt x="2908360" y="1916682"/>
                  <a:pt x="2908360" y="1956406"/>
                </a:cubicBezTo>
                <a:cubicBezTo>
                  <a:pt x="2908360" y="1996130"/>
                  <a:pt x="2877029" y="2028333"/>
                  <a:pt x="2838381" y="2028333"/>
                </a:cubicBezTo>
                <a:cubicBezTo>
                  <a:pt x="2799733" y="2028333"/>
                  <a:pt x="2768403" y="1996130"/>
                  <a:pt x="2768403" y="1956406"/>
                </a:cubicBezTo>
                <a:cubicBezTo>
                  <a:pt x="2768403" y="1916682"/>
                  <a:pt x="2799733" y="1884479"/>
                  <a:pt x="2838381" y="1884479"/>
                </a:cubicBezTo>
                <a:close/>
                <a:moveTo>
                  <a:pt x="2631246" y="1884479"/>
                </a:moveTo>
                <a:cubicBezTo>
                  <a:pt x="2669894" y="1884479"/>
                  <a:pt x="2701224" y="1916682"/>
                  <a:pt x="2701224" y="1956406"/>
                </a:cubicBezTo>
                <a:cubicBezTo>
                  <a:pt x="2701224" y="1996130"/>
                  <a:pt x="2669894" y="2028333"/>
                  <a:pt x="2631246" y="2028333"/>
                </a:cubicBezTo>
                <a:cubicBezTo>
                  <a:pt x="2592598" y="2028333"/>
                  <a:pt x="2561268" y="1996130"/>
                  <a:pt x="2561268" y="1956406"/>
                </a:cubicBezTo>
                <a:cubicBezTo>
                  <a:pt x="2561268" y="1916682"/>
                  <a:pt x="2592598" y="1884479"/>
                  <a:pt x="2631246" y="1884479"/>
                </a:cubicBezTo>
                <a:close/>
                <a:moveTo>
                  <a:pt x="2441838" y="1884479"/>
                </a:moveTo>
                <a:cubicBezTo>
                  <a:pt x="2480486" y="1884479"/>
                  <a:pt x="2511816" y="1916682"/>
                  <a:pt x="2511816" y="1956406"/>
                </a:cubicBezTo>
                <a:cubicBezTo>
                  <a:pt x="2511816" y="1996130"/>
                  <a:pt x="2480486" y="2028333"/>
                  <a:pt x="2441838" y="2028333"/>
                </a:cubicBezTo>
                <a:cubicBezTo>
                  <a:pt x="2403190" y="2028333"/>
                  <a:pt x="2371859" y="1996130"/>
                  <a:pt x="2371859" y="1956406"/>
                </a:cubicBezTo>
                <a:cubicBezTo>
                  <a:pt x="2371859" y="1916682"/>
                  <a:pt x="2403190" y="1884479"/>
                  <a:pt x="2441838" y="1884479"/>
                </a:cubicBezTo>
                <a:close/>
                <a:moveTo>
                  <a:pt x="4612378" y="1878169"/>
                </a:moveTo>
                <a:cubicBezTo>
                  <a:pt x="4651025" y="1878169"/>
                  <a:pt x="4682356" y="1910372"/>
                  <a:pt x="4682356" y="1950096"/>
                </a:cubicBezTo>
                <a:cubicBezTo>
                  <a:pt x="4682356" y="1989820"/>
                  <a:pt x="4651025" y="2022023"/>
                  <a:pt x="4612378" y="2022023"/>
                </a:cubicBezTo>
                <a:cubicBezTo>
                  <a:pt x="4573730" y="2022023"/>
                  <a:pt x="4542399" y="1989820"/>
                  <a:pt x="4542399" y="1950096"/>
                </a:cubicBezTo>
                <a:cubicBezTo>
                  <a:pt x="4542399" y="1910372"/>
                  <a:pt x="4573730" y="1878169"/>
                  <a:pt x="4612378" y="1878169"/>
                </a:cubicBezTo>
                <a:close/>
                <a:moveTo>
                  <a:pt x="4422036" y="1878169"/>
                </a:moveTo>
                <a:cubicBezTo>
                  <a:pt x="4460684" y="1878169"/>
                  <a:pt x="4492015" y="1910372"/>
                  <a:pt x="4492015" y="1950096"/>
                </a:cubicBezTo>
                <a:cubicBezTo>
                  <a:pt x="4492015" y="1989820"/>
                  <a:pt x="4460684" y="2022023"/>
                  <a:pt x="4422036" y="2022023"/>
                </a:cubicBezTo>
                <a:cubicBezTo>
                  <a:pt x="4383388" y="2022023"/>
                  <a:pt x="4352058" y="1989820"/>
                  <a:pt x="4352058" y="1950096"/>
                </a:cubicBezTo>
                <a:cubicBezTo>
                  <a:pt x="4352058" y="1910372"/>
                  <a:pt x="4383388" y="1878169"/>
                  <a:pt x="4422036" y="1878169"/>
                </a:cubicBezTo>
                <a:close/>
                <a:moveTo>
                  <a:pt x="4214901" y="1878169"/>
                </a:moveTo>
                <a:cubicBezTo>
                  <a:pt x="4253549" y="1878169"/>
                  <a:pt x="4284879" y="1910372"/>
                  <a:pt x="4284879" y="1950096"/>
                </a:cubicBezTo>
                <a:cubicBezTo>
                  <a:pt x="4284879" y="1989820"/>
                  <a:pt x="4253549" y="2022023"/>
                  <a:pt x="4214901" y="2022023"/>
                </a:cubicBezTo>
                <a:cubicBezTo>
                  <a:pt x="4176253" y="2022023"/>
                  <a:pt x="4144923" y="1989820"/>
                  <a:pt x="4144923" y="1950096"/>
                </a:cubicBezTo>
                <a:cubicBezTo>
                  <a:pt x="4144923" y="1910372"/>
                  <a:pt x="4176253" y="1878169"/>
                  <a:pt x="4214901" y="1878169"/>
                </a:cubicBezTo>
                <a:close/>
                <a:moveTo>
                  <a:pt x="4025493" y="1878169"/>
                </a:moveTo>
                <a:cubicBezTo>
                  <a:pt x="4064141" y="1878169"/>
                  <a:pt x="4095471" y="1910372"/>
                  <a:pt x="4095471" y="1950096"/>
                </a:cubicBezTo>
                <a:cubicBezTo>
                  <a:pt x="4095471" y="1989820"/>
                  <a:pt x="4064141" y="2022023"/>
                  <a:pt x="4025493" y="2022023"/>
                </a:cubicBezTo>
                <a:cubicBezTo>
                  <a:pt x="3986845" y="2022023"/>
                  <a:pt x="3955514" y="1989820"/>
                  <a:pt x="3955514" y="1950096"/>
                </a:cubicBezTo>
                <a:cubicBezTo>
                  <a:pt x="3955514" y="1910372"/>
                  <a:pt x="3986845" y="1878169"/>
                  <a:pt x="4025493" y="1878169"/>
                </a:cubicBezTo>
                <a:close/>
                <a:moveTo>
                  <a:pt x="1454370" y="1721839"/>
                </a:moveTo>
                <a:cubicBezTo>
                  <a:pt x="1493017" y="1721839"/>
                  <a:pt x="1524348" y="1754042"/>
                  <a:pt x="1524348" y="1793766"/>
                </a:cubicBezTo>
                <a:cubicBezTo>
                  <a:pt x="1524348" y="1833490"/>
                  <a:pt x="1493017" y="1865693"/>
                  <a:pt x="1454370" y="1865693"/>
                </a:cubicBezTo>
                <a:cubicBezTo>
                  <a:pt x="1415722" y="1865693"/>
                  <a:pt x="1384391" y="1833490"/>
                  <a:pt x="1384391" y="1793766"/>
                </a:cubicBezTo>
                <a:cubicBezTo>
                  <a:pt x="1384391" y="1754042"/>
                  <a:pt x="1415722" y="1721839"/>
                  <a:pt x="1454370" y="1721839"/>
                </a:cubicBezTo>
                <a:close/>
                <a:moveTo>
                  <a:pt x="1264029" y="1721839"/>
                </a:moveTo>
                <a:cubicBezTo>
                  <a:pt x="1302677" y="1721839"/>
                  <a:pt x="1334007" y="1754042"/>
                  <a:pt x="1334007" y="1793766"/>
                </a:cubicBezTo>
                <a:cubicBezTo>
                  <a:pt x="1334007" y="1833490"/>
                  <a:pt x="1302677" y="1865693"/>
                  <a:pt x="1264029" y="1865693"/>
                </a:cubicBezTo>
                <a:cubicBezTo>
                  <a:pt x="1225381" y="1865693"/>
                  <a:pt x="1194051" y="1833490"/>
                  <a:pt x="1194051" y="1793766"/>
                </a:cubicBezTo>
                <a:cubicBezTo>
                  <a:pt x="1194051" y="1754042"/>
                  <a:pt x="1225381" y="1721839"/>
                  <a:pt x="1264029" y="1721839"/>
                </a:cubicBezTo>
                <a:close/>
                <a:moveTo>
                  <a:pt x="1056893" y="1721839"/>
                </a:moveTo>
                <a:cubicBezTo>
                  <a:pt x="1095541" y="1721839"/>
                  <a:pt x="1126872" y="1754042"/>
                  <a:pt x="1126872" y="1793766"/>
                </a:cubicBezTo>
                <a:cubicBezTo>
                  <a:pt x="1126872" y="1833490"/>
                  <a:pt x="1095541" y="1865693"/>
                  <a:pt x="1056893" y="1865693"/>
                </a:cubicBezTo>
                <a:cubicBezTo>
                  <a:pt x="1018245" y="1865693"/>
                  <a:pt x="986915" y="1833490"/>
                  <a:pt x="986915" y="1793766"/>
                </a:cubicBezTo>
                <a:cubicBezTo>
                  <a:pt x="986915" y="1754042"/>
                  <a:pt x="1018245" y="1721839"/>
                  <a:pt x="1056893" y="1721839"/>
                </a:cubicBezTo>
                <a:close/>
                <a:moveTo>
                  <a:pt x="867485" y="1721839"/>
                </a:moveTo>
                <a:cubicBezTo>
                  <a:pt x="906133" y="1721839"/>
                  <a:pt x="937463" y="1754042"/>
                  <a:pt x="937463" y="1793766"/>
                </a:cubicBezTo>
                <a:cubicBezTo>
                  <a:pt x="937463" y="1833490"/>
                  <a:pt x="906133" y="1865693"/>
                  <a:pt x="867485" y="1865693"/>
                </a:cubicBezTo>
                <a:cubicBezTo>
                  <a:pt x="828837" y="1865693"/>
                  <a:pt x="797507" y="1833490"/>
                  <a:pt x="797507" y="1793766"/>
                </a:cubicBezTo>
                <a:cubicBezTo>
                  <a:pt x="797507" y="1754042"/>
                  <a:pt x="828837" y="1721839"/>
                  <a:pt x="867485" y="1721839"/>
                </a:cubicBezTo>
                <a:close/>
                <a:moveTo>
                  <a:pt x="658125" y="1720576"/>
                </a:moveTo>
                <a:cubicBezTo>
                  <a:pt x="696772" y="1720576"/>
                  <a:pt x="728103" y="1752779"/>
                  <a:pt x="728103" y="1792504"/>
                </a:cubicBezTo>
                <a:cubicBezTo>
                  <a:pt x="728103" y="1832228"/>
                  <a:pt x="696772" y="1864431"/>
                  <a:pt x="658125" y="1864431"/>
                </a:cubicBezTo>
                <a:cubicBezTo>
                  <a:pt x="619477" y="1864431"/>
                  <a:pt x="588146" y="1832228"/>
                  <a:pt x="588146" y="1792504"/>
                </a:cubicBezTo>
                <a:cubicBezTo>
                  <a:pt x="588146" y="1752779"/>
                  <a:pt x="619477" y="1720576"/>
                  <a:pt x="658125" y="1720576"/>
                </a:cubicBezTo>
                <a:close/>
                <a:moveTo>
                  <a:pt x="467784" y="1720576"/>
                </a:moveTo>
                <a:cubicBezTo>
                  <a:pt x="506432" y="1720576"/>
                  <a:pt x="537763" y="1752779"/>
                  <a:pt x="537763" y="1792504"/>
                </a:cubicBezTo>
                <a:cubicBezTo>
                  <a:pt x="537763" y="1832228"/>
                  <a:pt x="506432" y="1864431"/>
                  <a:pt x="467784" y="1864431"/>
                </a:cubicBezTo>
                <a:cubicBezTo>
                  <a:pt x="429136" y="1864431"/>
                  <a:pt x="397806" y="1832228"/>
                  <a:pt x="397806" y="1792504"/>
                </a:cubicBezTo>
                <a:cubicBezTo>
                  <a:pt x="397806" y="1752779"/>
                  <a:pt x="429136" y="1720576"/>
                  <a:pt x="467784" y="1720576"/>
                </a:cubicBezTo>
                <a:close/>
                <a:moveTo>
                  <a:pt x="260648" y="1720576"/>
                </a:moveTo>
                <a:cubicBezTo>
                  <a:pt x="299296" y="1720576"/>
                  <a:pt x="330627" y="1752779"/>
                  <a:pt x="330627" y="1792504"/>
                </a:cubicBezTo>
                <a:cubicBezTo>
                  <a:pt x="330627" y="1832228"/>
                  <a:pt x="299296" y="1864431"/>
                  <a:pt x="260648" y="1864431"/>
                </a:cubicBezTo>
                <a:cubicBezTo>
                  <a:pt x="222000" y="1864431"/>
                  <a:pt x="190670" y="1832228"/>
                  <a:pt x="190670" y="1792504"/>
                </a:cubicBezTo>
                <a:cubicBezTo>
                  <a:pt x="190670" y="1752779"/>
                  <a:pt x="222000" y="1720576"/>
                  <a:pt x="260648" y="1720576"/>
                </a:cubicBezTo>
                <a:close/>
                <a:moveTo>
                  <a:pt x="71240" y="1720576"/>
                </a:moveTo>
                <a:cubicBezTo>
                  <a:pt x="109888" y="1720576"/>
                  <a:pt x="141218" y="1752779"/>
                  <a:pt x="141218" y="1792504"/>
                </a:cubicBezTo>
                <a:cubicBezTo>
                  <a:pt x="141218" y="1832228"/>
                  <a:pt x="109888" y="1864431"/>
                  <a:pt x="71240" y="1864431"/>
                </a:cubicBezTo>
                <a:cubicBezTo>
                  <a:pt x="32592" y="1864431"/>
                  <a:pt x="1262" y="1832228"/>
                  <a:pt x="1262" y="1792504"/>
                </a:cubicBezTo>
                <a:cubicBezTo>
                  <a:pt x="1262" y="1752779"/>
                  <a:pt x="32592" y="1720576"/>
                  <a:pt x="71240" y="1720576"/>
                </a:cubicBezTo>
                <a:close/>
                <a:moveTo>
                  <a:pt x="2241780" y="1714267"/>
                </a:moveTo>
                <a:cubicBezTo>
                  <a:pt x="2280428" y="1714267"/>
                  <a:pt x="2311758" y="1746470"/>
                  <a:pt x="2311758" y="1786194"/>
                </a:cubicBezTo>
                <a:cubicBezTo>
                  <a:pt x="2311758" y="1825918"/>
                  <a:pt x="2280428" y="1858121"/>
                  <a:pt x="2241780" y="1858121"/>
                </a:cubicBezTo>
                <a:cubicBezTo>
                  <a:pt x="2203132" y="1858121"/>
                  <a:pt x="2171802" y="1825918"/>
                  <a:pt x="2171802" y="1786194"/>
                </a:cubicBezTo>
                <a:cubicBezTo>
                  <a:pt x="2171802" y="1746470"/>
                  <a:pt x="2203132" y="1714267"/>
                  <a:pt x="2241780" y="1714267"/>
                </a:cubicBezTo>
                <a:close/>
                <a:moveTo>
                  <a:pt x="2051439" y="1714267"/>
                </a:moveTo>
                <a:cubicBezTo>
                  <a:pt x="2090087" y="1714267"/>
                  <a:pt x="2121418" y="1746470"/>
                  <a:pt x="2121418" y="1786194"/>
                </a:cubicBezTo>
                <a:cubicBezTo>
                  <a:pt x="2121418" y="1825918"/>
                  <a:pt x="2090087" y="1858121"/>
                  <a:pt x="2051439" y="1858121"/>
                </a:cubicBezTo>
                <a:cubicBezTo>
                  <a:pt x="2012791" y="1858121"/>
                  <a:pt x="1981461" y="1825918"/>
                  <a:pt x="1981461" y="1786194"/>
                </a:cubicBezTo>
                <a:cubicBezTo>
                  <a:pt x="1981461" y="1746470"/>
                  <a:pt x="2012791" y="1714267"/>
                  <a:pt x="2051439" y="1714267"/>
                </a:cubicBezTo>
                <a:close/>
                <a:moveTo>
                  <a:pt x="1844304" y="1714267"/>
                </a:moveTo>
                <a:cubicBezTo>
                  <a:pt x="1882952" y="1714267"/>
                  <a:pt x="1914282" y="1746470"/>
                  <a:pt x="1914282" y="1786194"/>
                </a:cubicBezTo>
                <a:cubicBezTo>
                  <a:pt x="1914282" y="1825918"/>
                  <a:pt x="1882952" y="1858121"/>
                  <a:pt x="1844304" y="1858121"/>
                </a:cubicBezTo>
                <a:cubicBezTo>
                  <a:pt x="1805656" y="1858121"/>
                  <a:pt x="1774326" y="1825918"/>
                  <a:pt x="1774326" y="1786194"/>
                </a:cubicBezTo>
                <a:cubicBezTo>
                  <a:pt x="1774326" y="1746470"/>
                  <a:pt x="1805656" y="1714267"/>
                  <a:pt x="1844304" y="1714267"/>
                </a:cubicBezTo>
                <a:close/>
                <a:moveTo>
                  <a:pt x="1654896" y="1714267"/>
                </a:moveTo>
                <a:cubicBezTo>
                  <a:pt x="1693544" y="1714267"/>
                  <a:pt x="1724874" y="1746470"/>
                  <a:pt x="1724874" y="1786194"/>
                </a:cubicBezTo>
                <a:cubicBezTo>
                  <a:pt x="1724874" y="1825918"/>
                  <a:pt x="1693544" y="1858121"/>
                  <a:pt x="1654896" y="1858121"/>
                </a:cubicBezTo>
                <a:cubicBezTo>
                  <a:pt x="1616248" y="1858121"/>
                  <a:pt x="1584917" y="1825918"/>
                  <a:pt x="1584917" y="1786194"/>
                </a:cubicBezTo>
                <a:cubicBezTo>
                  <a:pt x="1584917" y="1746470"/>
                  <a:pt x="1616248" y="1714267"/>
                  <a:pt x="1654896" y="1714267"/>
                </a:cubicBezTo>
                <a:close/>
                <a:moveTo>
                  <a:pt x="3826228" y="1711106"/>
                </a:moveTo>
                <a:cubicBezTo>
                  <a:pt x="3864876" y="1711106"/>
                  <a:pt x="3896206" y="1743309"/>
                  <a:pt x="3896206" y="1783033"/>
                </a:cubicBezTo>
                <a:cubicBezTo>
                  <a:pt x="3896206" y="1822757"/>
                  <a:pt x="3864876" y="1854960"/>
                  <a:pt x="3826228" y="1854960"/>
                </a:cubicBezTo>
                <a:cubicBezTo>
                  <a:pt x="3787580" y="1854960"/>
                  <a:pt x="3756250" y="1822757"/>
                  <a:pt x="3756250" y="1783033"/>
                </a:cubicBezTo>
                <a:cubicBezTo>
                  <a:pt x="3756250" y="1743309"/>
                  <a:pt x="3787580" y="1711106"/>
                  <a:pt x="3826228" y="1711106"/>
                </a:cubicBezTo>
                <a:close/>
                <a:moveTo>
                  <a:pt x="3635888" y="1711106"/>
                </a:moveTo>
                <a:cubicBezTo>
                  <a:pt x="3674535" y="1711106"/>
                  <a:pt x="3705866" y="1743309"/>
                  <a:pt x="3705866" y="1783033"/>
                </a:cubicBezTo>
                <a:cubicBezTo>
                  <a:pt x="3705866" y="1822757"/>
                  <a:pt x="3674535" y="1854960"/>
                  <a:pt x="3635888" y="1854960"/>
                </a:cubicBezTo>
                <a:cubicBezTo>
                  <a:pt x="3597240" y="1854960"/>
                  <a:pt x="3565910" y="1822757"/>
                  <a:pt x="3565910" y="1783033"/>
                </a:cubicBezTo>
                <a:cubicBezTo>
                  <a:pt x="3565910" y="1743309"/>
                  <a:pt x="3597240" y="1711106"/>
                  <a:pt x="3635888" y="1711106"/>
                </a:cubicBezTo>
                <a:close/>
                <a:moveTo>
                  <a:pt x="3428752" y="1711106"/>
                </a:moveTo>
                <a:cubicBezTo>
                  <a:pt x="3467400" y="1711106"/>
                  <a:pt x="3498730" y="1743309"/>
                  <a:pt x="3498730" y="1783033"/>
                </a:cubicBezTo>
                <a:cubicBezTo>
                  <a:pt x="3498730" y="1822757"/>
                  <a:pt x="3467400" y="1854960"/>
                  <a:pt x="3428752" y="1854960"/>
                </a:cubicBezTo>
                <a:cubicBezTo>
                  <a:pt x="3390104" y="1854960"/>
                  <a:pt x="3358774" y="1822757"/>
                  <a:pt x="3358774" y="1783033"/>
                </a:cubicBezTo>
                <a:cubicBezTo>
                  <a:pt x="3358774" y="1743309"/>
                  <a:pt x="3390104" y="1711106"/>
                  <a:pt x="3428752" y="1711106"/>
                </a:cubicBezTo>
                <a:close/>
                <a:moveTo>
                  <a:pt x="3239344" y="1711106"/>
                </a:moveTo>
                <a:cubicBezTo>
                  <a:pt x="3277992" y="1711106"/>
                  <a:pt x="3309322" y="1743309"/>
                  <a:pt x="3309322" y="1783033"/>
                </a:cubicBezTo>
                <a:cubicBezTo>
                  <a:pt x="3309322" y="1822757"/>
                  <a:pt x="3277992" y="1854960"/>
                  <a:pt x="3239344" y="1854960"/>
                </a:cubicBezTo>
                <a:cubicBezTo>
                  <a:pt x="3200696" y="1854960"/>
                  <a:pt x="3169365" y="1822757"/>
                  <a:pt x="3169365" y="1783033"/>
                </a:cubicBezTo>
                <a:cubicBezTo>
                  <a:pt x="3169365" y="1743309"/>
                  <a:pt x="3200696" y="1711106"/>
                  <a:pt x="3239344" y="1711106"/>
                </a:cubicBezTo>
                <a:close/>
                <a:moveTo>
                  <a:pt x="3029984" y="1709843"/>
                </a:moveTo>
                <a:cubicBezTo>
                  <a:pt x="3068631" y="1709843"/>
                  <a:pt x="3099962" y="1742046"/>
                  <a:pt x="3099962" y="1781771"/>
                </a:cubicBezTo>
                <a:cubicBezTo>
                  <a:pt x="3099962" y="1821495"/>
                  <a:pt x="3068631" y="1853698"/>
                  <a:pt x="3029984" y="1853698"/>
                </a:cubicBezTo>
                <a:cubicBezTo>
                  <a:pt x="2991336" y="1853698"/>
                  <a:pt x="2960005" y="1821495"/>
                  <a:pt x="2960005" y="1781771"/>
                </a:cubicBezTo>
                <a:cubicBezTo>
                  <a:pt x="2960005" y="1742046"/>
                  <a:pt x="2991336" y="1709843"/>
                  <a:pt x="3029984" y="1709843"/>
                </a:cubicBezTo>
                <a:close/>
                <a:moveTo>
                  <a:pt x="2839643" y="1709843"/>
                </a:moveTo>
                <a:cubicBezTo>
                  <a:pt x="2878291" y="1709843"/>
                  <a:pt x="2909621" y="1742046"/>
                  <a:pt x="2909621" y="1781771"/>
                </a:cubicBezTo>
                <a:cubicBezTo>
                  <a:pt x="2909621" y="1821495"/>
                  <a:pt x="2878291" y="1853698"/>
                  <a:pt x="2839643" y="1853698"/>
                </a:cubicBezTo>
                <a:cubicBezTo>
                  <a:pt x="2800995" y="1853698"/>
                  <a:pt x="2769665" y="1821495"/>
                  <a:pt x="2769665" y="1781771"/>
                </a:cubicBezTo>
                <a:cubicBezTo>
                  <a:pt x="2769665" y="1742046"/>
                  <a:pt x="2800995" y="1709843"/>
                  <a:pt x="2839643" y="1709843"/>
                </a:cubicBezTo>
                <a:close/>
                <a:moveTo>
                  <a:pt x="2632507" y="1709843"/>
                </a:moveTo>
                <a:cubicBezTo>
                  <a:pt x="2671155" y="1709843"/>
                  <a:pt x="2702486" y="1742046"/>
                  <a:pt x="2702486" y="1781771"/>
                </a:cubicBezTo>
                <a:cubicBezTo>
                  <a:pt x="2702486" y="1821495"/>
                  <a:pt x="2671155" y="1853698"/>
                  <a:pt x="2632507" y="1853698"/>
                </a:cubicBezTo>
                <a:cubicBezTo>
                  <a:pt x="2593859" y="1853698"/>
                  <a:pt x="2562529" y="1821495"/>
                  <a:pt x="2562529" y="1781771"/>
                </a:cubicBezTo>
                <a:cubicBezTo>
                  <a:pt x="2562529" y="1742046"/>
                  <a:pt x="2593859" y="1709843"/>
                  <a:pt x="2632507" y="1709843"/>
                </a:cubicBezTo>
                <a:close/>
                <a:moveTo>
                  <a:pt x="2443099" y="1709843"/>
                </a:moveTo>
                <a:cubicBezTo>
                  <a:pt x="2481747" y="1709843"/>
                  <a:pt x="2513077" y="1742046"/>
                  <a:pt x="2513077" y="1781771"/>
                </a:cubicBezTo>
                <a:cubicBezTo>
                  <a:pt x="2513077" y="1821495"/>
                  <a:pt x="2481747" y="1853698"/>
                  <a:pt x="2443099" y="1853698"/>
                </a:cubicBezTo>
                <a:cubicBezTo>
                  <a:pt x="2404451" y="1853698"/>
                  <a:pt x="2373121" y="1821495"/>
                  <a:pt x="2373121" y="1781771"/>
                </a:cubicBezTo>
                <a:cubicBezTo>
                  <a:pt x="2373121" y="1742046"/>
                  <a:pt x="2404451" y="1709843"/>
                  <a:pt x="2443099" y="1709843"/>
                </a:cubicBezTo>
                <a:close/>
                <a:moveTo>
                  <a:pt x="4613639" y="1703534"/>
                </a:moveTo>
                <a:cubicBezTo>
                  <a:pt x="4652286" y="1703534"/>
                  <a:pt x="4683617" y="1735737"/>
                  <a:pt x="4683617" y="1775461"/>
                </a:cubicBezTo>
                <a:cubicBezTo>
                  <a:pt x="4683617" y="1815185"/>
                  <a:pt x="4652286" y="1847388"/>
                  <a:pt x="4613639" y="1847388"/>
                </a:cubicBezTo>
                <a:cubicBezTo>
                  <a:pt x="4574991" y="1847388"/>
                  <a:pt x="4543660" y="1815185"/>
                  <a:pt x="4543660" y="1775461"/>
                </a:cubicBezTo>
                <a:cubicBezTo>
                  <a:pt x="4543660" y="1735737"/>
                  <a:pt x="4574991" y="1703534"/>
                  <a:pt x="4613639" y="1703534"/>
                </a:cubicBezTo>
                <a:close/>
                <a:moveTo>
                  <a:pt x="4423298" y="1703534"/>
                </a:moveTo>
                <a:cubicBezTo>
                  <a:pt x="4461946" y="1703534"/>
                  <a:pt x="4493276" y="1735737"/>
                  <a:pt x="4493276" y="1775461"/>
                </a:cubicBezTo>
                <a:cubicBezTo>
                  <a:pt x="4493276" y="1815185"/>
                  <a:pt x="4461946" y="1847388"/>
                  <a:pt x="4423298" y="1847388"/>
                </a:cubicBezTo>
                <a:cubicBezTo>
                  <a:pt x="4384650" y="1847388"/>
                  <a:pt x="4353320" y="1815185"/>
                  <a:pt x="4353320" y="1775461"/>
                </a:cubicBezTo>
                <a:cubicBezTo>
                  <a:pt x="4353320" y="1735737"/>
                  <a:pt x="4384650" y="1703534"/>
                  <a:pt x="4423298" y="1703534"/>
                </a:cubicBezTo>
                <a:close/>
                <a:moveTo>
                  <a:pt x="4216162" y="1703534"/>
                </a:moveTo>
                <a:cubicBezTo>
                  <a:pt x="4254810" y="1703534"/>
                  <a:pt x="4286141" y="1735737"/>
                  <a:pt x="4286141" y="1775461"/>
                </a:cubicBezTo>
                <a:cubicBezTo>
                  <a:pt x="4286141" y="1815185"/>
                  <a:pt x="4254810" y="1847388"/>
                  <a:pt x="4216162" y="1847388"/>
                </a:cubicBezTo>
                <a:cubicBezTo>
                  <a:pt x="4177514" y="1847388"/>
                  <a:pt x="4146184" y="1815185"/>
                  <a:pt x="4146184" y="1775461"/>
                </a:cubicBezTo>
                <a:cubicBezTo>
                  <a:pt x="4146184" y="1735737"/>
                  <a:pt x="4177514" y="1703534"/>
                  <a:pt x="4216162" y="1703534"/>
                </a:cubicBezTo>
                <a:close/>
                <a:moveTo>
                  <a:pt x="4026754" y="1703534"/>
                </a:moveTo>
                <a:cubicBezTo>
                  <a:pt x="4065402" y="1703534"/>
                  <a:pt x="4096732" y="1735737"/>
                  <a:pt x="4096732" y="1775461"/>
                </a:cubicBezTo>
                <a:cubicBezTo>
                  <a:pt x="4096732" y="1815185"/>
                  <a:pt x="4065402" y="1847388"/>
                  <a:pt x="4026754" y="1847388"/>
                </a:cubicBezTo>
                <a:cubicBezTo>
                  <a:pt x="3988106" y="1847388"/>
                  <a:pt x="3956776" y="1815185"/>
                  <a:pt x="3956776" y="1775461"/>
                </a:cubicBezTo>
                <a:cubicBezTo>
                  <a:pt x="3956776" y="1735737"/>
                  <a:pt x="3988106" y="1703534"/>
                  <a:pt x="4026754" y="1703534"/>
                </a:cubicBezTo>
                <a:close/>
                <a:moveTo>
                  <a:pt x="1454370" y="1532557"/>
                </a:moveTo>
                <a:cubicBezTo>
                  <a:pt x="1493017" y="1532557"/>
                  <a:pt x="1524348" y="1564760"/>
                  <a:pt x="1524348" y="1604484"/>
                </a:cubicBezTo>
                <a:cubicBezTo>
                  <a:pt x="1524348" y="1644208"/>
                  <a:pt x="1493017" y="1676411"/>
                  <a:pt x="1454370" y="1676411"/>
                </a:cubicBezTo>
                <a:cubicBezTo>
                  <a:pt x="1415722" y="1676411"/>
                  <a:pt x="1384391" y="1644208"/>
                  <a:pt x="1384391" y="1604484"/>
                </a:cubicBezTo>
                <a:cubicBezTo>
                  <a:pt x="1384391" y="1564760"/>
                  <a:pt x="1415722" y="1532557"/>
                  <a:pt x="1454370" y="1532557"/>
                </a:cubicBezTo>
                <a:close/>
                <a:moveTo>
                  <a:pt x="1264029" y="1532557"/>
                </a:moveTo>
                <a:cubicBezTo>
                  <a:pt x="1302677" y="1532557"/>
                  <a:pt x="1334007" y="1564760"/>
                  <a:pt x="1334007" y="1604484"/>
                </a:cubicBezTo>
                <a:cubicBezTo>
                  <a:pt x="1334007" y="1644208"/>
                  <a:pt x="1302677" y="1676411"/>
                  <a:pt x="1264029" y="1676411"/>
                </a:cubicBezTo>
                <a:cubicBezTo>
                  <a:pt x="1225381" y="1676411"/>
                  <a:pt x="1194051" y="1644208"/>
                  <a:pt x="1194051" y="1604484"/>
                </a:cubicBezTo>
                <a:cubicBezTo>
                  <a:pt x="1194051" y="1564760"/>
                  <a:pt x="1225381" y="1532557"/>
                  <a:pt x="1264029" y="1532557"/>
                </a:cubicBezTo>
                <a:close/>
                <a:moveTo>
                  <a:pt x="1056893" y="1532557"/>
                </a:moveTo>
                <a:cubicBezTo>
                  <a:pt x="1095541" y="1532557"/>
                  <a:pt x="1126872" y="1564760"/>
                  <a:pt x="1126872" y="1604484"/>
                </a:cubicBezTo>
                <a:cubicBezTo>
                  <a:pt x="1126872" y="1644208"/>
                  <a:pt x="1095541" y="1676411"/>
                  <a:pt x="1056893" y="1676411"/>
                </a:cubicBezTo>
                <a:cubicBezTo>
                  <a:pt x="1018245" y="1676411"/>
                  <a:pt x="986915" y="1644208"/>
                  <a:pt x="986915" y="1604484"/>
                </a:cubicBezTo>
                <a:cubicBezTo>
                  <a:pt x="986915" y="1564760"/>
                  <a:pt x="1018245" y="1532557"/>
                  <a:pt x="1056893" y="1532557"/>
                </a:cubicBezTo>
                <a:close/>
                <a:moveTo>
                  <a:pt x="867485" y="1532557"/>
                </a:moveTo>
                <a:cubicBezTo>
                  <a:pt x="906133" y="1532557"/>
                  <a:pt x="937463" y="1564760"/>
                  <a:pt x="937463" y="1604484"/>
                </a:cubicBezTo>
                <a:cubicBezTo>
                  <a:pt x="937463" y="1644208"/>
                  <a:pt x="906133" y="1676411"/>
                  <a:pt x="867485" y="1676411"/>
                </a:cubicBezTo>
                <a:cubicBezTo>
                  <a:pt x="828837" y="1676411"/>
                  <a:pt x="797507" y="1644208"/>
                  <a:pt x="797507" y="1604484"/>
                </a:cubicBezTo>
                <a:cubicBezTo>
                  <a:pt x="797507" y="1564760"/>
                  <a:pt x="828837" y="1532557"/>
                  <a:pt x="867485" y="1532557"/>
                </a:cubicBezTo>
                <a:close/>
                <a:moveTo>
                  <a:pt x="658125" y="1531295"/>
                </a:moveTo>
                <a:cubicBezTo>
                  <a:pt x="696772" y="1531295"/>
                  <a:pt x="728103" y="1563498"/>
                  <a:pt x="728103" y="1603222"/>
                </a:cubicBezTo>
                <a:cubicBezTo>
                  <a:pt x="728103" y="1642946"/>
                  <a:pt x="696772" y="1675149"/>
                  <a:pt x="658125" y="1675149"/>
                </a:cubicBezTo>
                <a:cubicBezTo>
                  <a:pt x="619477" y="1675149"/>
                  <a:pt x="588146" y="1642946"/>
                  <a:pt x="588146" y="1603222"/>
                </a:cubicBezTo>
                <a:cubicBezTo>
                  <a:pt x="588146" y="1563498"/>
                  <a:pt x="619477" y="1531295"/>
                  <a:pt x="658125" y="1531295"/>
                </a:cubicBezTo>
                <a:close/>
                <a:moveTo>
                  <a:pt x="467784" y="1531295"/>
                </a:moveTo>
                <a:cubicBezTo>
                  <a:pt x="506432" y="1531295"/>
                  <a:pt x="537763" y="1563498"/>
                  <a:pt x="537763" y="1603222"/>
                </a:cubicBezTo>
                <a:cubicBezTo>
                  <a:pt x="537763" y="1642946"/>
                  <a:pt x="506432" y="1675149"/>
                  <a:pt x="467784" y="1675149"/>
                </a:cubicBezTo>
                <a:cubicBezTo>
                  <a:pt x="429136" y="1675149"/>
                  <a:pt x="397806" y="1642946"/>
                  <a:pt x="397806" y="1603222"/>
                </a:cubicBezTo>
                <a:cubicBezTo>
                  <a:pt x="397806" y="1563498"/>
                  <a:pt x="429136" y="1531295"/>
                  <a:pt x="467784" y="1531295"/>
                </a:cubicBezTo>
                <a:close/>
                <a:moveTo>
                  <a:pt x="260648" y="1531295"/>
                </a:moveTo>
                <a:cubicBezTo>
                  <a:pt x="299296" y="1531295"/>
                  <a:pt x="330627" y="1563498"/>
                  <a:pt x="330627" y="1603222"/>
                </a:cubicBezTo>
                <a:cubicBezTo>
                  <a:pt x="330627" y="1642946"/>
                  <a:pt x="299296" y="1675149"/>
                  <a:pt x="260648" y="1675149"/>
                </a:cubicBezTo>
                <a:cubicBezTo>
                  <a:pt x="222000" y="1675149"/>
                  <a:pt x="190670" y="1642946"/>
                  <a:pt x="190670" y="1603222"/>
                </a:cubicBezTo>
                <a:cubicBezTo>
                  <a:pt x="190670" y="1563498"/>
                  <a:pt x="222000" y="1531295"/>
                  <a:pt x="260648" y="1531295"/>
                </a:cubicBezTo>
                <a:close/>
                <a:moveTo>
                  <a:pt x="71240" y="1531295"/>
                </a:moveTo>
                <a:cubicBezTo>
                  <a:pt x="109888" y="1531295"/>
                  <a:pt x="141218" y="1563498"/>
                  <a:pt x="141218" y="1603222"/>
                </a:cubicBezTo>
                <a:cubicBezTo>
                  <a:pt x="141218" y="1642946"/>
                  <a:pt x="109888" y="1675149"/>
                  <a:pt x="71240" y="1675149"/>
                </a:cubicBezTo>
                <a:cubicBezTo>
                  <a:pt x="32592" y="1675149"/>
                  <a:pt x="1262" y="1642946"/>
                  <a:pt x="1262" y="1603222"/>
                </a:cubicBezTo>
                <a:cubicBezTo>
                  <a:pt x="1262" y="1563498"/>
                  <a:pt x="32592" y="1531295"/>
                  <a:pt x="71240" y="1531295"/>
                </a:cubicBezTo>
                <a:close/>
                <a:moveTo>
                  <a:pt x="2241780" y="1524985"/>
                </a:moveTo>
                <a:cubicBezTo>
                  <a:pt x="2280428" y="1524985"/>
                  <a:pt x="2311758" y="1557188"/>
                  <a:pt x="2311758" y="1596912"/>
                </a:cubicBezTo>
                <a:cubicBezTo>
                  <a:pt x="2311758" y="1636636"/>
                  <a:pt x="2280428" y="1668839"/>
                  <a:pt x="2241780" y="1668839"/>
                </a:cubicBezTo>
                <a:cubicBezTo>
                  <a:pt x="2203132" y="1668839"/>
                  <a:pt x="2171802" y="1636636"/>
                  <a:pt x="2171802" y="1596912"/>
                </a:cubicBezTo>
                <a:cubicBezTo>
                  <a:pt x="2171802" y="1557188"/>
                  <a:pt x="2203132" y="1524985"/>
                  <a:pt x="2241780" y="1524985"/>
                </a:cubicBezTo>
                <a:close/>
                <a:moveTo>
                  <a:pt x="2051439" y="1524985"/>
                </a:moveTo>
                <a:cubicBezTo>
                  <a:pt x="2090087" y="1524985"/>
                  <a:pt x="2121418" y="1557188"/>
                  <a:pt x="2121418" y="1596912"/>
                </a:cubicBezTo>
                <a:cubicBezTo>
                  <a:pt x="2121418" y="1636636"/>
                  <a:pt x="2090087" y="1668839"/>
                  <a:pt x="2051439" y="1668839"/>
                </a:cubicBezTo>
                <a:cubicBezTo>
                  <a:pt x="2012791" y="1668839"/>
                  <a:pt x="1981461" y="1636636"/>
                  <a:pt x="1981461" y="1596912"/>
                </a:cubicBezTo>
                <a:cubicBezTo>
                  <a:pt x="1981461" y="1557188"/>
                  <a:pt x="2012791" y="1524985"/>
                  <a:pt x="2051439" y="1524985"/>
                </a:cubicBezTo>
                <a:close/>
                <a:moveTo>
                  <a:pt x="1844304" y="1524985"/>
                </a:moveTo>
                <a:cubicBezTo>
                  <a:pt x="1882952" y="1524985"/>
                  <a:pt x="1914282" y="1557188"/>
                  <a:pt x="1914282" y="1596912"/>
                </a:cubicBezTo>
                <a:cubicBezTo>
                  <a:pt x="1914282" y="1636636"/>
                  <a:pt x="1882952" y="1668839"/>
                  <a:pt x="1844304" y="1668839"/>
                </a:cubicBezTo>
                <a:cubicBezTo>
                  <a:pt x="1805656" y="1668839"/>
                  <a:pt x="1774326" y="1636636"/>
                  <a:pt x="1774326" y="1596912"/>
                </a:cubicBezTo>
                <a:cubicBezTo>
                  <a:pt x="1774326" y="1557188"/>
                  <a:pt x="1805656" y="1524985"/>
                  <a:pt x="1844304" y="1524985"/>
                </a:cubicBezTo>
                <a:close/>
                <a:moveTo>
                  <a:pt x="1654896" y="1524985"/>
                </a:moveTo>
                <a:cubicBezTo>
                  <a:pt x="1693544" y="1524985"/>
                  <a:pt x="1724874" y="1557188"/>
                  <a:pt x="1724874" y="1596912"/>
                </a:cubicBezTo>
                <a:cubicBezTo>
                  <a:pt x="1724874" y="1636636"/>
                  <a:pt x="1693544" y="1668839"/>
                  <a:pt x="1654896" y="1668839"/>
                </a:cubicBezTo>
                <a:cubicBezTo>
                  <a:pt x="1616248" y="1668839"/>
                  <a:pt x="1584917" y="1636636"/>
                  <a:pt x="1584917" y="1596912"/>
                </a:cubicBezTo>
                <a:cubicBezTo>
                  <a:pt x="1584917" y="1557188"/>
                  <a:pt x="1616248" y="1524985"/>
                  <a:pt x="1654896" y="1524985"/>
                </a:cubicBezTo>
                <a:close/>
                <a:moveTo>
                  <a:pt x="3826228" y="1521824"/>
                </a:moveTo>
                <a:cubicBezTo>
                  <a:pt x="3864876" y="1521824"/>
                  <a:pt x="3896206" y="1554027"/>
                  <a:pt x="3896206" y="1593751"/>
                </a:cubicBezTo>
                <a:cubicBezTo>
                  <a:pt x="3896206" y="1633475"/>
                  <a:pt x="3864876" y="1665678"/>
                  <a:pt x="3826228" y="1665678"/>
                </a:cubicBezTo>
                <a:cubicBezTo>
                  <a:pt x="3787580" y="1665678"/>
                  <a:pt x="3756250" y="1633475"/>
                  <a:pt x="3756250" y="1593751"/>
                </a:cubicBezTo>
                <a:cubicBezTo>
                  <a:pt x="3756250" y="1554027"/>
                  <a:pt x="3787580" y="1521824"/>
                  <a:pt x="3826228" y="1521824"/>
                </a:cubicBezTo>
                <a:close/>
                <a:moveTo>
                  <a:pt x="3635888" y="1521824"/>
                </a:moveTo>
                <a:cubicBezTo>
                  <a:pt x="3674535" y="1521824"/>
                  <a:pt x="3705866" y="1554027"/>
                  <a:pt x="3705866" y="1593751"/>
                </a:cubicBezTo>
                <a:cubicBezTo>
                  <a:pt x="3705866" y="1633475"/>
                  <a:pt x="3674535" y="1665678"/>
                  <a:pt x="3635888" y="1665678"/>
                </a:cubicBezTo>
                <a:cubicBezTo>
                  <a:pt x="3597240" y="1665678"/>
                  <a:pt x="3565910" y="1633475"/>
                  <a:pt x="3565910" y="1593751"/>
                </a:cubicBezTo>
                <a:cubicBezTo>
                  <a:pt x="3565910" y="1554027"/>
                  <a:pt x="3597240" y="1521824"/>
                  <a:pt x="3635888" y="1521824"/>
                </a:cubicBezTo>
                <a:close/>
                <a:moveTo>
                  <a:pt x="3428752" y="1521824"/>
                </a:moveTo>
                <a:cubicBezTo>
                  <a:pt x="3467400" y="1521824"/>
                  <a:pt x="3498730" y="1554027"/>
                  <a:pt x="3498730" y="1593751"/>
                </a:cubicBezTo>
                <a:cubicBezTo>
                  <a:pt x="3498730" y="1633475"/>
                  <a:pt x="3467400" y="1665678"/>
                  <a:pt x="3428752" y="1665678"/>
                </a:cubicBezTo>
                <a:cubicBezTo>
                  <a:pt x="3390104" y="1665678"/>
                  <a:pt x="3358774" y="1633475"/>
                  <a:pt x="3358774" y="1593751"/>
                </a:cubicBezTo>
                <a:cubicBezTo>
                  <a:pt x="3358774" y="1554027"/>
                  <a:pt x="3390104" y="1521824"/>
                  <a:pt x="3428752" y="1521824"/>
                </a:cubicBezTo>
                <a:close/>
                <a:moveTo>
                  <a:pt x="3239344" y="1521824"/>
                </a:moveTo>
                <a:cubicBezTo>
                  <a:pt x="3277992" y="1521824"/>
                  <a:pt x="3309322" y="1554027"/>
                  <a:pt x="3309322" y="1593751"/>
                </a:cubicBezTo>
                <a:cubicBezTo>
                  <a:pt x="3309322" y="1633475"/>
                  <a:pt x="3277992" y="1665678"/>
                  <a:pt x="3239344" y="1665678"/>
                </a:cubicBezTo>
                <a:cubicBezTo>
                  <a:pt x="3200696" y="1665678"/>
                  <a:pt x="3169365" y="1633475"/>
                  <a:pt x="3169365" y="1593751"/>
                </a:cubicBezTo>
                <a:cubicBezTo>
                  <a:pt x="3169365" y="1554027"/>
                  <a:pt x="3200696" y="1521824"/>
                  <a:pt x="3239344" y="1521824"/>
                </a:cubicBezTo>
                <a:close/>
                <a:moveTo>
                  <a:pt x="3029984" y="1520562"/>
                </a:moveTo>
                <a:cubicBezTo>
                  <a:pt x="3068631" y="1520562"/>
                  <a:pt x="3099962" y="1552765"/>
                  <a:pt x="3099962" y="1592489"/>
                </a:cubicBezTo>
                <a:cubicBezTo>
                  <a:pt x="3099962" y="1632213"/>
                  <a:pt x="3068631" y="1664416"/>
                  <a:pt x="3029984" y="1664416"/>
                </a:cubicBezTo>
                <a:cubicBezTo>
                  <a:pt x="2991336" y="1664416"/>
                  <a:pt x="2960005" y="1632213"/>
                  <a:pt x="2960005" y="1592489"/>
                </a:cubicBezTo>
                <a:cubicBezTo>
                  <a:pt x="2960005" y="1552765"/>
                  <a:pt x="2991336" y="1520562"/>
                  <a:pt x="3029984" y="1520562"/>
                </a:cubicBezTo>
                <a:close/>
                <a:moveTo>
                  <a:pt x="2839643" y="1520562"/>
                </a:moveTo>
                <a:cubicBezTo>
                  <a:pt x="2878291" y="1520562"/>
                  <a:pt x="2909621" y="1552765"/>
                  <a:pt x="2909621" y="1592489"/>
                </a:cubicBezTo>
                <a:cubicBezTo>
                  <a:pt x="2909621" y="1632213"/>
                  <a:pt x="2878291" y="1664416"/>
                  <a:pt x="2839643" y="1664416"/>
                </a:cubicBezTo>
                <a:cubicBezTo>
                  <a:pt x="2800995" y="1664416"/>
                  <a:pt x="2769665" y="1632213"/>
                  <a:pt x="2769665" y="1592489"/>
                </a:cubicBezTo>
                <a:cubicBezTo>
                  <a:pt x="2769665" y="1552765"/>
                  <a:pt x="2800995" y="1520562"/>
                  <a:pt x="2839643" y="1520562"/>
                </a:cubicBezTo>
                <a:close/>
                <a:moveTo>
                  <a:pt x="2632507" y="1520562"/>
                </a:moveTo>
                <a:cubicBezTo>
                  <a:pt x="2671155" y="1520562"/>
                  <a:pt x="2702486" y="1552765"/>
                  <a:pt x="2702486" y="1592489"/>
                </a:cubicBezTo>
                <a:cubicBezTo>
                  <a:pt x="2702486" y="1632213"/>
                  <a:pt x="2671155" y="1664416"/>
                  <a:pt x="2632507" y="1664416"/>
                </a:cubicBezTo>
                <a:cubicBezTo>
                  <a:pt x="2593859" y="1664416"/>
                  <a:pt x="2562529" y="1632213"/>
                  <a:pt x="2562529" y="1592489"/>
                </a:cubicBezTo>
                <a:cubicBezTo>
                  <a:pt x="2562529" y="1552765"/>
                  <a:pt x="2593859" y="1520562"/>
                  <a:pt x="2632507" y="1520562"/>
                </a:cubicBezTo>
                <a:close/>
                <a:moveTo>
                  <a:pt x="2443099" y="1520562"/>
                </a:moveTo>
                <a:cubicBezTo>
                  <a:pt x="2481747" y="1520562"/>
                  <a:pt x="2513077" y="1552765"/>
                  <a:pt x="2513077" y="1592489"/>
                </a:cubicBezTo>
                <a:cubicBezTo>
                  <a:pt x="2513077" y="1632213"/>
                  <a:pt x="2481747" y="1664416"/>
                  <a:pt x="2443099" y="1664416"/>
                </a:cubicBezTo>
                <a:cubicBezTo>
                  <a:pt x="2404451" y="1664416"/>
                  <a:pt x="2373121" y="1632213"/>
                  <a:pt x="2373121" y="1592489"/>
                </a:cubicBezTo>
                <a:cubicBezTo>
                  <a:pt x="2373121" y="1552765"/>
                  <a:pt x="2404451" y="1520562"/>
                  <a:pt x="2443099" y="1520562"/>
                </a:cubicBezTo>
                <a:close/>
                <a:moveTo>
                  <a:pt x="4613639" y="1514252"/>
                </a:moveTo>
                <a:cubicBezTo>
                  <a:pt x="4652286" y="1514252"/>
                  <a:pt x="4683617" y="1546455"/>
                  <a:pt x="4683617" y="1586179"/>
                </a:cubicBezTo>
                <a:cubicBezTo>
                  <a:pt x="4683617" y="1625903"/>
                  <a:pt x="4652286" y="1658106"/>
                  <a:pt x="4613639" y="1658106"/>
                </a:cubicBezTo>
                <a:cubicBezTo>
                  <a:pt x="4574991" y="1658106"/>
                  <a:pt x="4543660" y="1625903"/>
                  <a:pt x="4543660" y="1586179"/>
                </a:cubicBezTo>
                <a:cubicBezTo>
                  <a:pt x="4543660" y="1546455"/>
                  <a:pt x="4574991" y="1514252"/>
                  <a:pt x="4613639" y="1514252"/>
                </a:cubicBezTo>
                <a:close/>
                <a:moveTo>
                  <a:pt x="4423298" y="1514252"/>
                </a:moveTo>
                <a:cubicBezTo>
                  <a:pt x="4461946" y="1514252"/>
                  <a:pt x="4493276" y="1546455"/>
                  <a:pt x="4493276" y="1586179"/>
                </a:cubicBezTo>
                <a:cubicBezTo>
                  <a:pt x="4493276" y="1625903"/>
                  <a:pt x="4461946" y="1658106"/>
                  <a:pt x="4423298" y="1658106"/>
                </a:cubicBezTo>
                <a:cubicBezTo>
                  <a:pt x="4384650" y="1658106"/>
                  <a:pt x="4353320" y="1625903"/>
                  <a:pt x="4353320" y="1586179"/>
                </a:cubicBezTo>
                <a:cubicBezTo>
                  <a:pt x="4353320" y="1546455"/>
                  <a:pt x="4384650" y="1514252"/>
                  <a:pt x="4423298" y="1514252"/>
                </a:cubicBezTo>
                <a:close/>
                <a:moveTo>
                  <a:pt x="4216162" y="1514252"/>
                </a:moveTo>
                <a:cubicBezTo>
                  <a:pt x="4254810" y="1514252"/>
                  <a:pt x="4286141" y="1546455"/>
                  <a:pt x="4286141" y="1586179"/>
                </a:cubicBezTo>
                <a:cubicBezTo>
                  <a:pt x="4286141" y="1625903"/>
                  <a:pt x="4254810" y="1658106"/>
                  <a:pt x="4216162" y="1658106"/>
                </a:cubicBezTo>
                <a:cubicBezTo>
                  <a:pt x="4177514" y="1658106"/>
                  <a:pt x="4146184" y="1625903"/>
                  <a:pt x="4146184" y="1586179"/>
                </a:cubicBezTo>
                <a:cubicBezTo>
                  <a:pt x="4146184" y="1546455"/>
                  <a:pt x="4177514" y="1514252"/>
                  <a:pt x="4216162" y="1514252"/>
                </a:cubicBezTo>
                <a:close/>
                <a:moveTo>
                  <a:pt x="4026754" y="1514252"/>
                </a:moveTo>
                <a:cubicBezTo>
                  <a:pt x="4065402" y="1514252"/>
                  <a:pt x="4096732" y="1546455"/>
                  <a:pt x="4096732" y="1586179"/>
                </a:cubicBezTo>
                <a:cubicBezTo>
                  <a:pt x="4096732" y="1625903"/>
                  <a:pt x="4065402" y="1658106"/>
                  <a:pt x="4026754" y="1658106"/>
                </a:cubicBezTo>
                <a:cubicBezTo>
                  <a:pt x="3988106" y="1658106"/>
                  <a:pt x="3956776" y="1625903"/>
                  <a:pt x="3956776" y="1586179"/>
                </a:cubicBezTo>
                <a:cubicBezTo>
                  <a:pt x="3956776" y="1546455"/>
                  <a:pt x="3988106" y="1514252"/>
                  <a:pt x="4026754" y="1514252"/>
                </a:cubicBezTo>
                <a:close/>
                <a:moveTo>
                  <a:pt x="1454370" y="1350847"/>
                </a:moveTo>
                <a:cubicBezTo>
                  <a:pt x="1493017" y="1350847"/>
                  <a:pt x="1524348" y="1383050"/>
                  <a:pt x="1524348" y="1422774"/>
                </a:cubicBezTo>
                <a:cubicBezTo>
                  <a:pt x="1524348" y="1462498"/>
                  <a:pt x="1493017" y="1494701"/>
                  <a:pt x="1454370" y="1494701"/>
                </a:cubicBezTo>
                <a:cubicBezTo>
                  <a:pt x="1415722" y="1494701"/>
                  <a:pt x="1384391" y="1462498"/>
                  <a:pt x="1384391" y="1422774"/>
                </a:cubicBezTo>
                <a:cubicBezTo>
                  <a:pt x="1384391" y="1383050"/>
                  <a:pt x="1415722" y="1350847"/>
                  <a:pt x="1454370" y="1350847"/>
                </a:cubicBezTo>
                <a:close/>
                <a:moveTo>
                  <a:pt x="1264029" y="1350847"/>
                </a:moveTo>
                <a:cubicBezTo>
                  <a:pt x="1302677" y="1350847"/>
                  <a:pt x="1334007" y="1383050"/>
                  <a:pt x="1334007" y="1422774"/>
                </a:cubicBezTo>
                <a:cubicBezTo>
                  <a:pt x="1334007" y="1462498"/>
                  <a:pt x="1302677" y="1494701"/>
                  <a:pt x="1264029" y="1494701"/>
                </a:cubicBezTo>
                <a:cubicBezTo>
                  <a:pt x="1225381" y="1494701"/>
                  <a:pt x="1194051" y="1462498"/>
                  <a:pt x="1194051" y="1422774"/>
                </a:cubicBezTo>
                <a:cubicBezTo>
                  <a:pt x="1194051" y="1383050"/>
                  <a:pt x="1225381" y="1350847"/>
                  <a:pt x="1264029" y="1350847"/>
                </a:cubicBezTo>
                <a:close/>
                <a:moveTo>
                  <a:pt x="1056893" y="1350847"/>
                </a:moveTo>
                <a:cubicBezTo>
                  <a:pt x="1095541" y="1350847"/>
                  <a:pt x="1126872" y="1383050"/>
                  <a:pt x="1126872" y="1422774"/>
                </a:cubicBezTo>
                <a:cubicBezTo>
                  <a:pt x="1126872" y="1462498"/>
                  <a:pt x="1095541" y="1494701"/>
                  <a:pt x="1056893" y="1494701"/>
                </a:cubicBezTo>
                <a:cubicBezTo>
                  <a:pt x="1018245" y="1494701"/>
                  <a:pt x="986915" y="1462498"/>
                  <a:pt x="986915" y="1422774"/>
                </a:cubicBezTo>
                <a:cubicBezTo>
                  <a:pt x="986915" y="1383050"/>
                  <a:pt x="1018245" y="1350847"/>
                  <a:pt x="1056893" y="1350847"/>
                </a:cubicBezTo>
                <a:close/>
                <a:moveTo>
                  <a:pt x="867485" y="1350847"/>
                </a:moveTo>
                <a:cubicBezTo>
                  <a:pt x="906133" y="1350847"/>
                  <a:pt x="937463" y="1383050"/>
                  <a:pt x="937463" y="1422774"/>
                </a:cubicBezTo>
                <a:cubicBezTo>
                  <a:pt x="937463" y="1462498"/>
                  <a:pt x="906133" y="1494701"/>
                  <a:pt x="867485" y="1494701"/>
                </a:cubicBezTo>
                <a:cubicBezTo>
                  <a:pt x="828837" y="1494701"/>
                  <a:pt x="797507" y="1462498"/>
                  <a:pt x="797507" y="1422774"/>
                </a:cubicBezTo>
                <a:cubicBezTo>
                  <a:pt x="797507" y="1383050"/>
                  <a:pt x="828837" y="1350847"/>
                  <a:pt x="867485" y="1350847"/>
                </a:cubicBezTo>
                <a:close/>
                <a:moveTo>
                  <a:pt x="658125" y="1349585"/>
                </a:moveTo>
                <a:cubicBezTo>
                  <a:pt x="696772" y="1349585"/>
                  <a:pt x="728103" y="1381788"/>
                  <a:pt x="728103" y="1421511"/>
                </a:cubicBezTo>
                <a:cubicBezTo>
                  <a:pt x="728103" y="1461236"/>
                  <a:pt x="696772" y="1493439"/>
                  <a:pt x="658125" y="1493439"/>
                </a:cubicBezTo>
                <a:cubicBezTo>
                  <a:pt x="619477" y="1493439"/>
                  <a:pt x="588146" y="1461236"/>
                  <a:pt x="588146" y="1421511"/>
                </a:cubicBezTo>
                <a:cubicBezTo>
                  <a:pt x="588146" y="1381788"/>
                  <a:pt x="619477" y="1349585"/>
                  <a:pt x="658125" y="1349585"/>
                </a:cubicBezTo>
                <a:close/>
                <a:moveTo>
                  <a:pt x="467784" y="1349585"/>
                </a:moveTo>
                <a:cubicBezTo>
                  <a:pt x="506432" y="1349585"/>
                  <a:pt x="537763" y="1381788"/>
                  <a:pt x="537763" y="1421511"/>
                </a:cubicBezTo>
                <a:cubicBezTo>
                  <a:pt x="537763" y="1461236"/>
                  <a:pt x="506432" y="1493439"/>
                  <a:pt x="467784" y="1493439"/>
                </a:cubicBezTo>
                <a:cubicBezTo>
                  <a:pt x="429136" y="1493439"/>
                  <a:pt x="397806" y="1461236"/>
                  <a:pt x="397806" y="1421511"/>
                </a:cubicBezTo>
                <a:cubicBezTo>
                  <a:pt x="397806" y="1381788"/>
                  <a:pt x="429136" y="1349585"/>
                  <a:pt x="467784" y="1349585"/>
                </a:cubicBezTo>
                <a:close/>
                <a:moveTo>
                  <a:pt x="260648" y="1349585"/>
                </a:moveTo>
                <a:cubicBezTo>
                  <a:pt x="299296" y="1349585"/>
                  <a:pt x="330627" y="1381788"/>
                  <a:pt x="330627" y="1421511"/>
                </a:cubicBezTo>
                <a:cubicBezTo>
                  <a:pt x="330627" y="1461236"/>
                  <a:pt x="299296" y="1493439"/>
                  <a:pt x="260648" y="1493439"/>
                </a:cubicBezTo>
                <a:cubicBezTo>
                  <a:pt x="222000" y="1493439"/>
                  <a:pt x="190670" y="1461236"/>
                  <a:pt x="190670" y="1421511"/>
                </a:cubicBezTo>
                <a:cubicBezTo>
                  <a:pt x="190670" y="1381788"/>
                  <a:pt x="222000" y="1349585"/>
                  <a:pt x="260648" y="1349585"/>
                </a:cubicBezTo>
                <a:close/>
                <a:moveTo>
                  <a:pt x="71240" y="1349585"/>
                </a:moveTo>
                <a:cubicBezTo>
                  <a:pt x="109888" y="1349585"/>
                  <a:pt x="141218" y="1381788"/>
                  <a:pt x="141218" y="1421511"/>
                </a:cubicBezTo>
                <a:cubicBezTo>
                  <a:pt x="141218" y="1461236"/>
                  <a:pt x="109888" y="1493439"/>
                  <a:pt x="71240" y="1493439"/>
                </a:cubicBezTo>
                <a:cubicBezTo>
                  <a:pt x="32592" y="1493439"/>
                  <a:pt x="1262" y="1461236"/>
                  <a:pt x="1262" y="1421511"/>
                </a:cubicBezTo>
                <a:cubicBezTo>
                  <a:pt x="1262" y="1381788"/>
                  <a:pt x="32592" y="1349585"/>
                  <a:pt x="71240" y="1349585"/>
                </a:cubicBezTo>
                <a:close/>
                <a:moveTo>
                  <a:pt x="2241780" y="1343275"/>
                </a:moveTo>
                <a:cubicBezTo>
                  <a:pt x="2280428" y="1343275"/>
                  <a:pt x="2311758" y="1375478"/>
                  <a:pt x="2311758" y="1415202"/>
                </a:cubicBezTo>
                <a:cubicBezTo>
                  <a:pt x="2311758" y="1454926"/>
                  <a:pt x="2280428" y="1487129"/>
                  <a:pt x="2241780" y="1487129"/>
                </a:cubicBezTo>
                <a:cubicBezTo>
                  <a:pt x="2203132" y="1487129"/>
                  <a:pt x="2171802" y="1454926"/>
                  <a:pt x="2171802" y="1415202"/>
                </a:cubicBezTo>
                <a:cubicBezTo>
                  <a:pt x="2171802" y="1375478"/>
                  <a:pt x="2203132" y="1343275"/>
                  <a:pt x="2241780" y="1343275"/>
                </a:cubicBezTo>
                <a:close/>
                <a:moveTo>
                  <a:pt x="2051439" y="1343275"/>
                </a:moveTo>
                <a:cubicBezTo>
                  <a:pt x="2090087" y="1343275"/>
                  <a:pt x="2121418" y="1375478"/>
                  <a:pt x="2121418" y="1415202"/>
                </a:cubicBezTo>
                <a:cubicBezTo>
                  <a:pt x="2121418" y="1454926"/>
                  <a:pt x="2090087" y="1487129"/>
                  <a:pt x="2051439" y="1487129"/>
                </a:cubicBezTo>
                <a:cubicBezTo>
                  <a:pt x="2012791" y="1487129"/>
                  <a:pt x="1981461" y="1454926"/>
                  <a:pt x="1981461" y="1415202"/>
                </a:cubicBezTo>
                <a:cubicBezTo>
                  <a:pt x="1981461" y="1375478"/>
                  <a:pt x="2012791" y="1343275"/>
                  <a:pt x="2051439" y="1343275"/>
                </a:cubicBezTo>
                <a:close/>
                <a:moveTo>
                  <a:pt x="1844304" y="1343275"/>
                </a:moveTo>
                <a:cubicBezTo>
                  <a:pt x="1882952" y="1343275"/>
                  <a:pt x="1914282" y="1375478"/>
                  <a:pt x="1914282" y="1415202"/>
                </a:cubicBezTo>
                <a:cubicBezTo>
                  <a:pt x="1914282" y="1454926"/>
                  <a:pt x="1882952" y="1487129"/>
                  <a:pt x="1844304" y="1487129"/>
                </a:cubicBezTo>
                <a:cubicBezTo>
                  <a:pt x="1805656" y="1487129"/>
                  <a:pt x="1774326" y="1454926"/>
                  <a:pt x="1774326" y="1415202"/>
                </a:cubicBezTo>
                <a:cubicBezTo>
                  <a:pt x="1774326" y="1375478"/>
                  <a:pt x="1805656" y="1343275"/>
                  <a:pt x="1844304" y="1343275"/>
                </a:cubicBezTo>
                <a:close/>
                <a:moveTo>
                  <a:pt x="1654896" y="1343275"/>
                </a:moveTo>
                <a:cubicBezTo>
                  <a:pt x="1693544" y="1343275"/>
                  <a:pt x="1724874" y="1375478"/>
                  <a:pt x="1724874" y="1415202"/>
                </a:cubicBezTo>
                <a:cubicBezTo>
                  <a:pt x="1724874" y="1454926"/>
                  <a:pt x="1693544" y="1487129"/>
                  <a:pt x="1654896" y="1487129"/>
                </a:cubicBezTo>
                <a:cubicBezTo>
                  <a:pt x="1616248" y="1487129"/>
                  <a:pt x="1584917" y="1454926"/>
                  <a:pt x="1584917" y="1415202"/>
                </a:cubicBezTo>
                <a:cubicBezTo>
                  <a:pt x="1584917" y="1375478"/>
                  <a:pt x="1616248" y="1343275"/>
                  <a:pt x="1654896" y="1343275"/>
                </a:cubicBezTo>
                <a:close/>
                <a:moveTo>
                  <a:pt x="3826228" y="1340114"/>
                </a:moveTo>
                <a:cubicBezTo>
                  <a:pt x="3864876" y="1340114"/>
                  <a:pt x="3896206" y="1372317"/>
                  <a:pt x="3896206" y="1412041"/>
                </a:cubicBezTo>
                <a:cubicBezTo>
                  <a:pt x="3896206" y="1451765"/>
                  <a:pt x="3864876" y="1483968"/>
                  <a:pt x="3826228" y="1483968"/>
                </a:cubicBezTo>
                <a:cubicBezTo>
                  <a:pt x="3787580" y="1483968"/>
                  <a:pt x="3756250" y="1451765"/>
                  <a:pt x="3756250" y="1412041"/>
                </a:cubicBezTo>
                <a:cubicBezTo>
                  <a:pt x="3756250" y="1372317"/>
                  <a:pt x="3787580" y="1340114"/>
                  <a:pt x="3826228" y="1340114"/>
                </a:cubicBezTo>
                <a:close/>
                <a:moveTo>
                  <a:pt x="3635888" y="1340114"/>
                </a:moveTo>
                <a:cubicBezTo>
                  <a:pt x="3674535" y="1340114"/>
                  <a:pt x="3705866" y="1372317"/>
                  <a:pt x="3705866" y="1412041"/>
                </a:cubicBezTo>
                <a:cubicBezTo>
                  <a:pt x="3705866" y="1451765"/>
                  <a:pt x="3674535" y="1483968"/>
                  <a:pt x="3635888" y="1483968"/>
                </a:cubicBezTo>
                <a:cubicBezTo>
                  <a:pt x="3597240" y="1483968"/>
                  <a:pt x="3565910" y="1451765"/>
                  <a:pt x="3565910" y="1412041"/>
                </a:cubicBezTo>
                <a:cubicBezTo>
                  <a:pt x="3565910" y="1372317"/>
                  <a:pt x="3597240" y="1340114"/>
                  <a:pt x="3635888" y="1340114"/>
                </a:cubicBezTo>
                <a:close/>
                <a:moveTo>
                  <a:pt x="3428752" y="1340114"/>
                </a:moveTo>
                <a:cubicBezTo>
                  <a:pt x="3467400" y="1340114"/>
                  <a:pt x="3498730" y="1372317"/>
                  <a:pt x="3498730" y="1412041"/>
                </a:cubicBezTo>
                <a:cubicBezTo>
                  <a:pt x="3498730" y="1451765"/>
                  <a:pt x="3467400" y="1483968"/>
                  <a:pt x="3428752" y="1483968"/>
                </a:cubicBezTo>
                <a:cubicBezTo>
                  <a:pt x="3390104" y="1483968"/>
                  <a:pt x="3358774" y="1451765"/>
                  <a:pt x="3358774" y="1412041"/>
                </a:cubicBezTo>
                <a:cubicBezTo>
                  <a:pt x="3358774" y="1372317"/>
                  <a:pt x="3390104" y="1340114"/>
                  <a:pt x="3428752" y="1340114"/>
                </a:cubicBezTo>
                <a:close/>
                <a:moveTo>
                  <a:pt x="3239344" y="1340114"/>
                </a:moveTo>
                <a:cubicBezTo>
                  <a:pt x="3277992" y="1340114"/>
                  <a:pt x="3309322" y="1372317"/>
                  <a:pt x="3309322" y="1412041"/>
                </a:cubicBezTo>
                <a:cubicBezTo>
                  <a:pt x="3309322" y="1451765"/>
                  <a:pt x="3277992" y="1483968"/>
                  <a:pt x="3239344" y="1483968"/>
                </a:cubicBezTo>
                <a:cubicBezTo>
                  <a:pt x="3200696" y="1483968"/>
                  <a:pt x="3169365" y="1451765"/>
                  <a:pt x="3169365" y="1412041"/>
                </a:cubicBezTo>
                <a:cubicBezTo>
                  <a:pt x="3169365" y="1372317"/>
                  <a:pt x="3200696" y="1340114"/>
                  <a:pt x="3239344" y="1340114"/>
                </a:cubicBezTo>
                <a:close/>
                <a:moveTo>
                  <a:pt x="3029984" y="1338852"/>
                </a:moveTo>
                <a:cubicBezTo>
                  <a:pt x="3068631" y="1338852"/>
                  <a:pt x="3099962" y="1371055"/>
                  <a:pt x="3099962" y="1410778"/>
                </a:cubicBezTo>
                <a:cubicBezTo>
                  <a:pt x="3099962" y="1450503"/>
                  <a:pt x="3068631" y="1482706"/>
                  <a:pt x="3029984" y="1482706"/>
                </a:cubicBezTo>
                <a:cubicBezTo>
                  <a:pt x="2991336" y="1482706"/>
                  <a:pt x="2960005" y="1450503"/>
                  <a:pt x="2960005" y="1410778"/>
                </a:cubicBezTo>
                <a:cubicBezTo>
                  <a:pt x="2960005" y="1371055"/>
                  <a:pt x="2991336" y="1338852"/>
                  <a:pt x="3029984" y="1338852"/>
                </a:cubicBezTo>
                <a:close/>
                <a:moveTo>
                  <a:pt x="2839643" y="1338852"/>
                </a:moveTo>
                <a:cubicBezTo>
                  <a:pt x="2878291" y="1338852"/>
                  <a:pt x="2909621" y="1371055"/>
                  <a:pt x="2909621" y="1410778"/>
                </a:cubicBezTo>
                <a:cubicBezTo>
                  <a:pt x="2909621" y="1450503"/>
                  <a:pt x="2878291" y="1482706"/>
                  <a:pt x="2839643" y="1482706"/>
                </a:cubicBezTo>
                <a:cubicBezTo>
                  <a:pt x="2800995" y="1482706"/>
                  <a:pt x="2769665" y="1450503"/>
                  <a:pt x="2769665" y="1410778"/>
                </a:cubicBezTo>
                <a:cubicBezTo>
                  <a:pt x="2769665" y="1371055"/>
                  <a:pt x="2800995" y="1338852"/>
                  <a:pt x="2839643" y="1338852"/>
                </a:cubicBezTo>
                <a:close/>
                <a:moveTo>
                  <a:pt x="2632507" y="1338852"/>
                </a:moveTo>
                <a:cubicBezTo>
                  <a:pt x="2671155" y="1338852"/>
                  <a:pt x="2702486" y="1371055"/>
                  <a:pt x="2702486" y="1410778"/>
                </a:cubicBezTo>
                <a:cubicBezTo>
                  <a:pt x="2702486" y="1450503"/>
                  <a:pt x="2671155" y="1482706"/>
                  <a:pt x="2632507" y="1482706"/>
                </a:cubicBezTo>
                <a:cubicBezTo>
                  <a:pt x="2593859" y="1482706"/>
                  <a:pt x="2562529" y="1450503"/>
                  <a:pt x="2562529" y="1410778"/>
                </a:cubicBezTo>
                <a:cubicBezTo>
                  <a:pt x="2562529" y="1371055"/>
                  <a:pt x="2593859" y="1338852"/>
                  <a:pt x="2632507" y="1338852"/>
                </a:cubicBezTo>
                <a:close/>
                <a:moveTo>
                  <a:pt x="2443099" y="1338852"/>
                </a:moveTo>
                <a:cubicBezTo>
                  <a:pt x="2481747" y="1338852"/>
                  <a:pt x="2513077" y="1371055"/>
                  <a:pt x="2513077" y="1410778"/>
                </a:cubicBezTo>
                <a:cubicBezTo>
                  <a:pt x="2513077" y="1450503"/>
                  <a:pt x="2481747" y="1482706"/>
                  <a:pt x="2443099" y="1482706"/>
                </a:cubicBezTo>
                <a:cubicBezTo>
                  <a:pt x="2404451" y="1482706"/>
                  <a:pt x="2373121" y="1450503"/>
                  <a:pt x="2373121" y="1410778"/>
                </a:cubicBezTo>
                <a:cubicBezTo>
                  <a:pt x="2373121" y="1371055"/>
                  <a:pt x="2404451" y="1338852"/>
                  <a:pt x="2443099" y="1338852"/>
                </a:cubicBezTo>
                <a:close/>
                <a:moveTo>
                  <a:pt x="4613639" y="1332542"/>
                </a:moveTo>
                <a:cubicBezTo>
                  <a:pt x="4652286" y="1332542"/>
                  <a:pt x="4683617" y="1364745"/>
                  <a:pt x="4683617" y="1404469"/>
                </a:cubicBezTo>
                <a:cubicBezTo>
                  <a:pt x="4683617" y="1444193"/>
                  <a:pt x="4652286" y="1476396"/>
                  <a:pt x="4613639" y="1476396"/>
                </a:cubicBezTo>
                <a:cubicBezTo>
                  <a:pt x="4574991" y="1476396"/>
                  <a:pt x="4543660" y="1444193"/>
                  <a:pt x="4543660" y="1404469"/>
                </a:cubicBezTo>
                <a:cubicBezTo>
                  <a:pt x="4543660" y="1364745"/>
                  <a:pt x="4574991" y="1332542"/>
                  <a:pt x="4613639" y="1332542"/>
                </a:cubicBezTo>
                <a:close/>
                <a:moveTo>
                  <a:pt x="4423298" y="1332542"/>
                </a:moveTo>
                <a:cubicBezTo>
                  <a:pt x="4461946" y="1332542"/>
                  <a:pt x="4493276" y="1364745"/>
                  <a:pt x="4493276" y="1404469"/>
                </a:cubicBezTo>
                <a:cubicBezTo>
                  <a:pt x="4493276" y="1444193"/>
                  <a:pt x="4461946" y="1476396"/>
                  <a:pt x="4423298" y="1476396"/>
                </a:cubicBezTo>
                <a:cubicBezTo>
                  <a:pt x="4384650" y="1476396"/>
                  <a:pt x="4353320" y="1444193"/>
                  <a:pt x="4353320" y="1404469"/>
                </a:cubicBezTo>
                <a:cubicBezTo>
                  <a:pt x="4353320" y="1364745"/>
                  <a:pt x="4384650" y="1332542"/>
                  <a:pt x="4423298" y="1332542"/>
                </a:cubicBezTo>
                <a:close/>
                <a:moveTo>
                  <a:pt x="4216162" y="1332542"/>
                </a:moveTo>
                <a:cubicBezTo>
                  <a:pt x="4254810" y="1332542"/>
                  <a:pt x="4286141" y="1364745"/>
                  <a:pt x="4286141" y="1404469"/>
                </a:cubicBezTo>
                <a:cubicBezTo>
                  <a:pt x="4286141" y="1444193"/>
                  <a:pt x="4254810" y="1476396"/>
                  <a:pt x="4216162" y="1476396"/>
                </a:cubicBezTo>
                <a:cubicBezTo>
                  <a:pt x="4177514" y="1476396"/>
                  <a:pt x="4146184" y="1444193"/>
                  <a:pt x="4146184" y="1404469"/>
                </a:cubicBezTo>
                <a:cubicBezTo>
                  <a:pt x="4146184" y="1364745"/>
                  <a:pt x="4177514" y="1332542"/>
                  <a:pt x="4216162" y="1332542"/>
                </a:cubicBezTo>
                <a:close/>
                <a:moveTo>
                  <a:pt x="4026754" y="1332542"/>
                </a:moveTo>
                <a:cubicBezTo>
                  <a:pt x="4065402" y="1332542"/>
                  <a:pt x="4096732" y="1364745"/>
                  <a:pt x="4096732" y="1404469"/>
                </a:cubicBezTo>
                <a:cubicBezTo>
                  <a:pt x="4096732" y="1444193"/>
                  <a:pt x="4065402" y="1476396"/>
                  <a:pt x="4026754" y="1476396"/>
                </a:cubicBezTo>
                <a:cubicBezTo>
                  <a:pt x="3988106" y="1476396"/>
                  <a:pt x="3956776" y="1444193"/>
                  <a:pt x="3956776" y="1404469"/>
                </a:cubicBezTo>
                <a:cubicBezTo>
                  <a:pt x="3956776" y="1364745"/>
                  <a:pt x="3988106" y="1332542"/>
                  <a:pt x="4026754" y="1332542"/>
                </a:cubicBezTo>
                <a:close/>
                <a:moveTo>
                  <a:pt x="1454370" y="1161565"/>
                </a:moveTo>
                <a:cubicBezTo>
                  <a:pt x="1493017" y="1161565"/>
                  <a:pt x="1524348" y="1193768"/>
                  <a:pt x="1524348" y="1233492"/>
                </a:cubicBezTo>
                <a:cubicBezTo>
                  <a:pt x="1524348" y="1273216"/>
                  <a:pt x="1493017" y="1305419"/>
                  <a:pt x="1454370" y="1305419"/>
                </a:cubicBezTo>
                <a:cubicBezTo>
                  <a:pt x="1415722" y="1305419"/>
                  <a:pt x="1384391" y="1273216"/>
                  <a:pt x="1384391" y="1233492"/>
                </a:cubicBezTo>
                <a:cubicBezTo>
                  <a:pt x="1384391" y="1193768"/>
                  <a:pt x="1415722" y="1161565"/>
                  <a:pt x="1454370" y="1161565"/>
                </a:cubicBezTo>
                <a:close/>
                <a:moveTo>
                  <a:pt x="1264029" y="1161565"/>
                </a:moveTo>
                <a:cubicBezTo>
                  <a:pt x="1302677" y="1161565"/>
                  <a:pt x="1334007" y="1193768"/>
                  <a:pt x="1334007" y="1233492"/>
                </a:cubicBezTo>
                <a:cubicBezTo>
                  <a:pt x="1334007" y="1273216"/>
                  <a:pt x="1302677" y="1305419"/>
                  <a:pt x="1264029" y="1305419"/>
                </a:cubicBezTo>
                <a:cubicBezTo>
                  <a:pt x="1225381" y="1305419"/>
                  <a:pt x="1194051" y="1273216"/>
                  <a:pt x="1194051" y="1233492"/>
                </a:cubicBezTo>
                <a:cubicBezTo>
                  <a:pt x="1194051" y="1193768"/>
                  <a:pt x="1225381" y="1161565"/>
                  <a:pt x="1264029" y="1161565"/>
                </a:cubicBezTo>
                <a:close/>
                <a:moveTo>
                  <a:pt x="1056893" y="1161565"/>
                </a:moveTo>
                <a:cubicBezTo>
                  <a:pt x="1095541" y="1161565"/>
                  <a:pt x="1126872" y="1193768"/>
                  <a:pt x="1126872" y="1233492"/>
                </a:cubicBezTo>
                <a:cubicBezTo>
                  <a:pt x="1126872" y="1273216"/>
                  <a:pt x="1095541" y="1305419"/>
                  <a:pt x="1056893" y="1305419"/>
                </a:cubicBezTo>
                <a:cubicBezTo>
                  <a:pt x="1018245" y="1305419"/>
                  <a:pt x="986915" y="1273216"/>
                  <a:pt x="986915" y="1233492"/>
                </a:cubicBezTo>
                <a:cubicBezTo>
                  <a:pt x="986915" y="1193768"/>
                  <a:pt x="1018245" y="1161565"/>
                  <a:pt x="1056893" y="1161565"/>
                </a:cubicBezTo>
                <a:close/>
                <a:moveTo>
                  <a:pt x="867485" y="1161565"/>
                </a:moveTo>
                <a:cubicBezTo>
                  <a:pt x="906133" y="1161565"/>
                  <a:pt x="937463" y="1193768"/>
                  <a:pt x="937463" y="1233492"/>
                </a:cubicBezTo>
                <a:cubicBezTo>
                  <a:pt x="937463" y="1273216"/>
                  <a:pt x="906133" y="1305419"/>
                  <a:pt x="867485" y="1305419"/>
                </a:cubicBezTo>
                <a:cubicBezTo>
                  <a:pt x="828837" y="1305419"/>
                  <a:pt x="797507" y="1273216"/>
                  <a:pt x="797507" y="1233492"/>
                </a:cubicBezTo>
                <a:cubicBezTo>
                  <a:pt x="797507" y="1193768"/>
                  <a:pt x="828837" y="1161565"/>
                  <a:pt x="867485" y="1161565"/>
                </a:cubicBezTo>
                <a:close/>
                <a:moveTo>
                  <a:pt x="658125" y="1160303"/>
                </a:moveTo>
                <a:cubicBezTo>
                  <a:pt x="696772" y="1160303"/>
                  <a:pt x="728103" y="1192506"/>
                  <a:pt x="728103" y="1232230"/>
                </a:cubicBezTo>
                <a:cubicBezTo>
                  <a:pt x="728103" y="1271954"/>
                  <a:pt x="696772" y="1304157"/>
                  <a:pt x="658125" y="1304157"/>
                </a:cubicBezTo>
                <a:cubicBezTo>
                  <a:pt x="619477" y="1304157"/>
                  <a:pt x="588146" y="1271954"/>
                  <a:pt x="588146" y="1232230"/>
                </a:cubicBezTo>
                <a:cubicBezTo>
                  <a:pt x="588146" y="1192506"/>
                  <a:pt x="619477" y="1160303"/>
                  <a:pt x="658125" y="1160303"/>
                </a:cubicBezTo>
                <a:close/>
                <a:moveTo>
                  <a:pt x="467784" y="1160303"/>
                </a:moveTo>
                <a:cubicBezTo>
                  <a:pt x="506432" y="1160303"/>
                  <a:pt x="537763" y="1192506"/>
                  <a:pt x="537763" y="1232230"/>
                </a:cubicBezTo>
                <a:cubicBezTo>
                  <a:pt x="537763" y="1271954"/>
                  <a:pt x="506432" y="1304157"/>
                  <a:pt x="467784" y="1304157"/>
                </a:cubicBezTo>
                <a:cubicBezTo>
                  <a:pt x="429136" y="1304157"/>
                  <a:pt x="397806" y="1271954"/>
                  <a:pt x="397806" y="1232230"/>
                </a:cubicBezTo>
                <a:cubicBezTo>
                  <a:pt x="397806" y="1192506"/>
                  <a:pt x="429136" y="1160303"/>
                  <a:pt x="467784" y="1160303"/>
                </a:cubicBezTo>
                <a:close/>
                <a:moveTo>
                  <a:pt x="260648" y="1160303"/>
                </a:moveTo>
                <a:cubicBezTo>
                  <a:pt x="299296" y="1160303"/>
                  <a:pt x="330627" y="1192506"/>
                  <a:pt x="330627" y="1232230"/>
                </a:cubicBezTo>
                <a:cubicBezTo>
                  <a:pt x="330627" y="1271954"/>
                  <a:pt x="299296" y="1304157"/>
                  <a:pt x="260648" y="1304157"/>
                </a:cubicBezTo>
                <a:cubicBezTo>
                  <a:pt x="222000" y="1304157"/>
                  <a:pt x="190670" y="1271954"/>
                  <a:pt x="190670" y="1232230"/>
                </a:cubicBezTo>
                <a:cubicBezTo>
                  <a:pt x="190670" y="1192506"/>
                  <a:pt x="222000" y="1160303"/>
                  <a:pt x="260648" y="1160303"/>
                </a:cubicBezTo>
                <a:close/>
                <a:moveTo>
                  <a:pt x="71240" y="1160303"/>
                </a:moveTo>
                <a:cubicBezTo>
                  <a:pt x="109888" y="1160303"/>
                  <a:pt x="141218" y="1192506"/>
                  <a:pt x="141218" y="1232230"/>
                </a:cubicBezTo>
                <a:cubicBezTo>
                  <a:pt x="141218" y="1271954"/>
                  <a:pt x="109888" y="1304157"/>
                  <a:pt x="71240" y="1304157"/>
                </a:cubicBezTo>
                <a:cubicBezTo>
                  <a:pt x="32592" y="1304157"/>
                  <a:pt x="1262" y="1271954"/>
                  <a:pt x="1262" y="1232230"/>
                </a:cubicBezTo>
                <a:cubicBezTo>
                  <a:pt x="1262" y="1192506"/>
                  <a:pt x="32592" y="1160303"/>
                  <a:pt x="71240" y="1160303"/>
                </a:cubicBezTo>
                <a:close/>
                <a:moveTo>
                  <a:pt x="2241780" y="1153993"/>
                </a:moveTo>
                <a:cubicBezTo>
                  <a:pt x="2280428" y="1153993"/>
                  <a:pt x="2311758" y="1186196"/>
                  <a:pt x="2311758" y="1225920"/>
                </a:cubicBezTo>
                <a:cubicBezTo>
                  <a:pt x="2311758" y="1265644"/>
                  <a:pt x="2280428" y="1297847"/>
                  <a:pt x="2241780" y="1297847"/>
                </a:cubicBezTo>
                <a:cubicBezTo>
                  <a:pt x="2203132" y="1297847"/>
                  <a:pt x="2171802" y="1265644"/>
                  <a:pt x="2171802" y="1225920"/>
                </a:cubicBezTo>
                <a:cubicBezTo>
                  <a:pt x="2171802" y="1186196"/>
                  <a:pt x="2203132" y="1153993"/>
                  <a:pt x="2241780" y="1153993"/>
                </a:cubicBezTo>
                <a:close/>
                <a:moveTo>
                  <a:pt x="2051439" y="1153993"/>
                </a:moveTo>
                <a:cubicBezTo>
                  <a:pt x="2090087" y="1153993"/>
                  <a:pt x="2121418" y="1186196"/>
                  <a:pt x="2121418" y="1225920"/>
                </a:cubicBezTo>
                <a:cubicBezTo>
                  <a:pt x="2121418" y="1265644"/>
                  <a:pt x="2090087" y="1297847"/>
                  <a:pt x="2051439" y="1297847"/>
                </a:cubicBezTo>
                <a:cubicBezTo>
                  <a:pt x="2012791" y="1297847"/>
                  <a:pt x="1981461" y="1265644"/>
                  <a:pt x="1981461" y="1225920"/>
                </a:cubicBezTo>
                <a:cubicBezTo>
                  <a:pt x="1981461" y="1186196"/>
                  <a:pt x="2012791" y="1153993"/>
                  <a:pt x="2051439" y="1153993"/>
                </a:cubicBezTo>
                <a:close/>
                <a:moveTo>
                  <a:pt x="1844304" y="1153993"/>
                </a:moveTo>
                <a:cubicBezTo>
                  <a:pt x="1882952" y="1153993"/>
                  <a:pt x="1914282" y="1186196"/>
                  <a:pt x="1914282" y="1225920"/>
                </a:cubicBezTo>
                <a:cubicBezTo>
                  <a:pt x="1914282" y="1265644"/>
                  <a:pt x="1882952" y="1297847"/>
                  <a:pt x="1844304" y="1297847"/>
                </a:cubicBezTo>
                <a:cubicBezTo>
                  <a:pt x="1805656" y="1297847"/>
                  <a:pt x="1774326" y="1265644"/>
                  <a:pt x="1774326" y="1225920"/>
                </a:cubicBezTo>
                <a:cubicBezTo>
                  <a:pt x="1774326" y="1186196"/>
                  <a:pt x="1805656" y="1153993"/>
                  <a:pt x="1844304" y="1153993"/>
                </a:cubicBezTo>
                <a:close/>
                <a:moveTo>
                  <a:pt x="1654896" y="1153993"/>
                </a:moveTo>
                <a:cubicBezTo>
                  <a:pt x="1693544" y="1153993"/>
                  <a:pt x="1724874" y="1186196"/>
                  <a:pt x="1724874" y="1225920"/>
                </a:cubicBezTo>
                <a:cubicBezTo>
                  <a:pt x="1724874" y="1265644"/>
                  <a:pt x="1693544" y="1297847"/>
                  <a:pt x="1654896" y="1297847"/>
                </a:cubicBezTo>
                <a:cubicBezTo>
                  <a:pt x="1616248" y="1297847"/>
                  <a:pt x="1584917" y="1265644"/>
                  <a:pt x="1584917" y="1225920"/>
                </a:cubicBezTo>
                <a:cubicBezTo>
                  <a:pt x="1584917" y="1186196"/>
                  <a:pt x="1616248" y="1153993"/>
                  <a:pt x="1654896" y="1153993"/>
                </a:cubicBezTo>
                <a:close/>
                <a:moveTo>
                  <a:pt x="3826228" y="1150832"/>
                </a:moveTo>
                <a:cubicBezTo>
                  <a:pt x="3864876" y="1150832"/>
                  <a:pt x="3896206" y="1183035"/>
                  <a:pt x="3896206" y="1222759"/>
                </a:cubicBezTo>
                <a:cubicBezTo>
                  <a:pt x="3896206" y="1262483"/>
                  <a:pt x="3864876" y="1294686"/>
                  <a:pt x="3826228" y="1294686"/>
                </a:cubicBezTo>
                <a:cubicBezTo>
                  <a:pt x="3787580" y="1294686"/>
                  <a:pt x="3756250" y="1262483"/>
                  <a:pt x="3756250" y="1222759"/>
                </a:cubicBezTo>
                <a:cubicBezTo>
                  <a:pt x="3756250" y="1183035"/>
                  <a:pt x="3787580" y="1150832"/>
                  <a:pt x="3826228" y="1150832"/>
                </a:cubicBezTo>
                <a:close/>
                <a:moveTo>
                  <a:pt x="3635888" y="1150832"/>
                </a:moveTo>
                <a:cubicBezTo>
                  <a:pt x="3674535" y="1150832"/>
                  <a:pt x="3705866" y="1183035"/>
                  <a:pt x="3705866" y="1222759"/>
                </a:cubicBezTo>
                <a:cubicBezTo>
                  <a:pt x="3705866" y="1262483"/>
                  <a:pt x="3674535" y="1294686"/>
                  <a:pt x="3635888" y="1294686"/>
                </a:cubicBezTo>
                <a:cubicBezTo>
                  <a:pt x="3597240" y="1294686"/>
                  <a:pt x="3565910" y="1262483"/>
                  <a:pt x="3565910" y="1222759"/>
                </a:cubicBezTo>
                <a:cubicBezTo>
                  <a:pt x="3565910" y="1183035"/>
                  <a:pt x="3597240" y="1150832"/>
                  <a:pt x="3635888" y="1150832"/>
                </a:cubicBezTo>
                <a:close/>
                <a:moveTo>
                  <a:pt x="3428752" y="1150832"/>
                </a:moveTo>
                <a:cubicBezTo>
                  <a:pt x="3467400" y="1150832"/>
                  <a:pt x="3498730" y="1183035"/>
                  <a:pt x="3498730" y="1222759"/>
                </a:cubicBezTo>
                <a:cubicBezTo>
                  <a:pt x="3498730" y="1262483"/>
                  <a:pt x="3467400" y="1294686"/>
                  <a:pt x="3428752" y="1294686"/>
                </a:cubicBezTo>
                <a:cubicBezTo>
                  <a:pt x="3390104" y="1294686"/>
                  <a:pt x="3358774" y="1262483"/>
                  <a:pt x="3358774" y="1222759"/>
                </a:cubicBezTo>
                <a:cubicBezTo>
                  <a:pt x="3358774" y="1183035"/>
                  <a:pt x="3390104" y="1150832"/>
                  <a:pt x="3428752" y="1150832"/>
                </a:cubicBezTo>
                <a:close/>
                <a:moveTo>
                  <a:pt x="3239344" y="1150832"/>
                </a:moveTo>
                <a:cubicBezTo>
                  <a:pt x="3277992" y="1150832"/>
                  <a:pt x="3309322" y="1183035"/>
                  <a:pt x="3309322" y="1222759"/>
                </a:cubicBezTo>
                <a:cubicBezTo>
                  <a:pt x="3309322" y="1262483"/>
                  <a:pt x="3277992" y="1294686"/>
                  <a:pt x="3239344" y="1294686"/>
                </a:cubicBezTo>
                <a:cubicBezTo>
                  <a:pt x="3200696" y="1294686"/>
                  <a:pt x="3169365" y="1262483"/>
                  <a:pt x="3169365" y="1222759"/>
                </a:cubicBezTo>
                <a:cubicBezTo>
                  <a:pt x="3169365" y="1183035"/>
                  <a:pt x="3200696" y="1150832"/>
                  <a:pt x="3239344" y="1150832"/>
                </a:cubicBezTo>
                <a:close/>
                <a:moveTo>
                  <a:pt x="3029984" y="1149570"/>
                </a:moveTo>
                <a:cubicBezTo>
                  <a:pt x="3068631" y="1149570"/>
                  <a:pt x="3099962" y="1181773"/>
                  <a:pt x="3099962" y="1221497"/>
                </a:cubicBezTo>
                <a:cubicBezTo>
                  <a:pt x="3099962" y="1261221"/>
                  <a:pt x="3068631" y="1293424"/>
                  <a:pt x="3029984" y="1293424"/>
                </a:cubicBezTo>
                <a:cubicBezTo>
                  <a:pt x="2991336" y="1293424"/>
                  <a:pt x="2960005" y="1261221"/>
                  <a:pt x="2960005" y="1221497"/>
                </a:cubicBezTo>
                <a:cubicBezTo>
                  <a:pt x="2960005" y="1181773"/>
                  <a:pt x="2991336" y="1149570"/>
                  <a:pt x="3029984" y="1149570"/>
                </a:cubicBezTo>
                <a:close/>
                <a:moveTo>
                  <a:pt x="2839643" y="1149570"/>
                </a:moveTo>
                <a:cubicBezTo>
                  <a:pt x="2878291" y="1149570"/>
                  <a:pt x="2909621" y="1181773"/>
                  <a:pt x="2909621" y="1221497"/>
                </a:cubicBezTo>
                <a:cubicBezTo>
                  <a:pt x="2909621" y="1261221"/>
                  <a:pt x="2878291" y="1293424"/>
                  <a:pt x="2839643" y="1293424"/>
                </a:cubicBezTo>
                <a:cubicBezTo>
                  <a:pt x="2800995" y="1293424"/>
                  <a:pt x="2769665" y="1261221"/>
                  <a:pt x="2769665" y="1221497"/>
                </a:cubicBezTo>
                <a:cubicBezTo>
                  <a:pt x="2769665" y="1181773"/>
                  <a:pt x="2800995" y="1149570"/>
                  <a:pt x="2839643" y="1149570"/>
                </a:cubicBezTo>
                <a:close/>
                <a:moveTo>
                  <a:pt x="2632507" y="1149570"/>
                </a:moveTo>
                <a:cubicBezTo>
                  <a:pt x="2671155" y="1149570"/>
                  <a:pt x="2702486" y="1181773"/>
                  <a:pt x="2702486" y="1221497"/>
                </a:cubicBezTo>
                <a:cubicBezTo>
                  <a:pt x="2702486" y="1261221"/>
                  <a:pt x="2671155" y="1293424"/>
                  <a:pt x="2632507" y="1293424"/>
                </a:cubicBezTo>
                <a:cubicBezTo>
                  <a:pt x="2593859" y="1293424"/>
                  <a:pt x="2562529" y="1261221"/>
                  <a:pt x="2562529" y="1221497"/>
                </a:cubicBezTo>
                <a:cubicBezTo>
                  <a:pt x="2562529" y="1181773"/>
                  <a:pt x="2593859" y="1149570"/>
                  <a:pt x="2632507" y="1149570"/>
                </a:cubicBezTo>
                <a:close/>
                <a:moveTo>
                  <a:pt x="2443099" y="1149570"/>
                </a:moveTo>
                <a:cubicBezTo>
                  <a:pt x="2481747" y="1149570"/>
                  <a:pt x="2513077" y="1181773"/>
                  <a:pt x="2513077" y="1221497"/>
                </a:cubicBezTo>
                <a:cubicBezTo>
                  <a:pt x="2513077" y="1261221"/>
                  <a:pt x="2481747" y="1293424"/>
                  <a:pt x="2443099" y="1293424"/>
                </a:cubicBezTo>
                <a:cubicBezTo>
                  <a:pt x="2404451" y="1293424"/>
                  <a:pt x="2373121" y="1261221"/>
                  <a:pt x="2373121" y="1221497"/>
                </a:cubicBezTo>
                <a:cubicBezTo>
                  <a:pt x="2373121" y="1181773"/>
                  <a:pt x="2404451" y="1149570"/>
                  <a:pt x="2443099" y="1149570"/>
                </a:cubicBezTo>
                <a:close/>
                <a:moveTo>
                  <a:pt x="4613639" y="1143260"/>
                </a:moveTo>
                <a:cubicBezTo>
                  <a:pt x="4652286" y="1143260"/>
                  <a:pt x="4683617" y="1175463"/>
                  <a:pt x="4683617" y="1215187"/>
                </a:cubicBezTo>
                <a:cubicBezTo>
                  <a:pt x="4683617" y="1254911"/>
                  <a:pt x="4652286" y="1287114"/>
                  <a:pt x="4613639" y="1287114"/>
                </a:cubicBezTo>
                <a:cubicBezTo>
                  <a:pt x="4574991" y="1287114"/>
                  <a:pt x="4543660" y="1254911"/>
                  <a:pt x="4543660" y="1215187"/>
                </a:cubicBezTo>
                <a:cubicBezTo>
                  <a:pt x="4543660" y="1175463"/>
                  <a:pt x="4574991" y="1143260"/>
                  <a:pt x="4613639" y="1143260"/>
                </a:cubicBezTo>
                <a:close/>
                <a:moveTo>
                  <a:pt x="4423298" y="1143260"/>
                </a:moveTo>
                <a:cubicBezTo>
                  <a:pt x="4461946" y="1143260"/>
                  <a:pt x="4493276" y="1175463"/>
                  <a:pt x="4493276" y="1215187"/>
                </a:cubicBezTo>
                <a:cubicBezTo>
                  <a:pt x="4493276" y="1254911"/>
                  <a:pt x="4461946" y="1287114"/>
                  <a:pt x="4423298" y="1287114"/>
                </a:cubicBezTo>
                <a:cubicBezTo>
                  <a:pt x="4384650" y="1287114"/>
                  <a:pt x="4353320" y="1254911"/>
                  <a:pt x="4353320" y="1215187"/>
                </a:cubicBezTo>
                <a:cubicBezTo>
                  <a:pt x="4353320" y="1175463"/>
                  <a:pt x="4384650" y="1143260"/>
                  <a:pt x="4423298" y="1143260"/>
                </a:cubicBezTo>
                <a:close/>
                <a:moveTo>
                  <a:pt x="4216162" y="1143260"/>
                </a:moveTo>
                <a:cubicBezTo>
                  <a:pt x="4254810" y="1143260"/>
                  <a:pt x="4286141" y="1175463"/>
                  <a:pt x="4286141" y="1215187"/>
                </a:cubicBezTo>
                <a:cubicBezTo>
                  <a:pt x="4286141" y="1254911"/>
                  <a:pt x="4254810" y="1287114"/>
                  <a:pt x="4216162" y="1287114"/>
                </a:cubicBezTo>
                <a:cubicBezTo>
                  <a:pt x="4177514" y="1287114"/>
                  <a:pt x="4146184" y="1254911"/>
                  <a:pt x="4146184" y="1215187"/>
                </a:cubicBezTo>
                <a:cubicBezTo>
                  <a:pt x="4146184" y="1175463"/>
                  <a:pt x="4177514" y="1143260"/>
                  <a:pt x="4216162" y="1143260"/>
                </a:cubicBezTo>
                <a:close/>
                <a:moveTo>
                  <a:pt x="4026754" y="1143260"/>
                </a:moveTo>
                <a:cubicBezTo>
                  <a:pt x="4065402" y="1143260"/>
                  <a:pt x="4096732" y="1175463"/>
                  <a:pt x="4096732" y="1215187"/>
                </a:cubicBezTo>
                <a:cubicBezTo>
                  <a:pt x="4096732" y="1254911"/>
                  <a:pt x="4065402" y="1287114"/>
                  <a:pt x="4026754" y="1287114"/>
                </a:cubicBezTo>
                <a:cubicBezTo>
                  <a:pt x="3988106" y="1287114"/>
                  <a:pt x="3956776" y="1254911"/>
                  <a:pt x="3956776" y="1215187"/>
                </a:cubicBezTo>
                <a:cubicBezTo>
                  <a:pt x="3956776" y="1175463"/>
                  <a:pt x="3988106" y="1143260"/>
                  <a:pt x="4026754" y="1143260"/>
                </a:cubicBezTo>
                <a:close/>
                <a:moveTo>
                  <a:pt x="1454370" y="965974"/>
                </a:moveTo>
                <a:cubicBezTo>
                  <a:pt x="1493017" y="965974"/>
                  <a:pt x="1524348" y="998177"/>
                  <a:pt x="1524348" y="1037901"/>
                </a:cubicBezTo>
                <a:cubicBezTo>
                  <a:pt x="1524348" y="1077626"/>
                  <a:pt x="1493017" y="1109829"/>
                  <a:pt x="1454370" y="1109829"/>
                </a:cubicBezTo>
                <a:cubicBezTo>
                  <a:pt x="1415722" y="1109829"/>
                  <a:pt x="1384391" y="1077626"/>
                  <a:pt x="1384391" y="1037901"/>
                </a:cubicBezTo>
                <a:cubicBezTo>
                  <a:pt x="1384391" y="998177"/>
                  <a:pt x="1415722" y="965974"/>
                  <a:pt x="1454370" y="965974"/>
                </a:cubicBezTo>
                <a:close/>
                <a:moveTo>
                  <a:pt x="1264029" y="965974"/>
                </a:moveTo>
                <a:cubicBezTo>
                  <a:pt x="1302677" y="965974"/>
                  <a:pt x="1334007" y="998177"/>
                  <a:pt x="1334007" y="1037901"/>
                </a:cubicBezTo>
                <a:cubicBezTo>
                  <a:pt x="1334007" y="1077626"/>
                  <a:pt x="1302677" y="1109829"/>
                  <a:pt x="1264029" y="1109829"/>
                </a:cubicBezTo>
                <a:cubicBezTo>
                  <a:pt x="1225381" y="1109829"/>
                  <a:pt x="1194051" y="1077626"/>
                  <a:pt x="1194051" y="1037901"/>
                </a:cubicBezTo>
                <a:cubicBezTo>
                  <a:pt x="1194051" y="998177"/>
                  <a:pt x="1225381" y="965974"/>
                  <a:pt x="1264029" y="965974"/>
                </a:cubicBezTo>
                <a:close/>
                <a:moveTo>
                  <a:pt x="1056893" y="965974"/>
                </a:moveTo>
                <a:cubicBezTo>
                  <a:pt x="1095541" y="965974"/>
                  <a:pt x="1126872" y="998177"/>
                  <a:pt x="1126872" y="1037901"/>
                </a:cubicBezTo>
                <a:cubicBezTo>
                  <a:pt x="1126872" y="1077626"/>
                  <a:pt x="1095541" y="1109829"/>
                  <a:pt x="1056893" y="1109829"/>
                </a:cubicBezTo>
                <a:cubicBezTo>
                  <a:pt x="1018245" y="1109829"/>
                  <a:pt x="986915" y="1077626"/>
                  <a:pt x="986915" y="1037901"/>
                </a:cubicBezTo>
                <a:cubicBezTo>
                  <a:pt x="986915" y="998177"/>
                  <a:pt x="1018245" y="965974"/>
                  <a:pt x="1056893" y="965974"/>
                </a:cubicBezTo>
                <a:close/>
                <a:moveTo>
                  <a:pt x="867485" y="965974"/>
                </a:moveTo>
                <a:cubicBezTo>
                  <a:pt x="906133" y="965974"/>
                  <a:pt x="937463" y="998177"/>
                  <a:pt x="937463" y="1037901"/>
                </a:cubicBezTo>
                <a:cubicBezTo>
                  <a:pt x="937463" y="1077626"/>
                  <a:pt x="906133" y="1109829"/>
                  <a:pt x="867485" y="1109829"/>
                </a:cubicBezTo>
                <a:cubicBezTo>
                  <a:pt x="828837" y="1109829"/>
                  <a:pt x="797507" y="1077626"/>
                  <a:pt x="797507" y="1037901"/>
                </a:cubicBezTo>
                <a:cubicBezTo>
                  <a:pt x="797507" y="998177"/>
                  <a:pt x="828837" y="965974"/>
                  <a:pt x="867485" y="965974"/>
                </a:cubicBezTo>
                <a:close/>
                <a:moveTo>
                  <a:pt x="658125" y="964712"/>
                </a:moveTo>
                <a:cubicBezTo>
                  <a:pt x="696772" y="964712"/>
                  <a:pt x="728103" y="996915"/>
                  <a:pt x="728103" y="1036639"/>
                </a:cubicBezTo>
                <a:cubicBezTo>
                  <a:pt x="728103" y="1076363"/>
                  <a:pt x="696772" y="1108566"/>
                  <a:pt x="658125" y="1108566"/>
                </a:cubicBezTo>
                <a:cubicBezTo>
                  <a:pt x="619477" y="1108566"/>
                  <a:pt x="588146" y="1076363"/>
                  <a:pt x="588146" y="1036639"/>
                </a:cubicBezTo>
                <a:cubicBezTo>
                  <a:pt x="588146" y="996915"/>
                  <a:pt x="619477" y="964712"/>
                  <a:pt x="658125" y="964712"/>
                </a:cubicBezTo>
                <a:close/>
                <a:moveTo>
                  <a:pt x="467784" y="964712"/>
                </a:moveTo>
                <a:cubicBezTo>
                  <a:pt x="506432" y="964712"/>
                  <a:pt x="537763" y="996915"/>
                  <a:pt x="537763" y="1036639"/>
                </a:cubicBezTo>
                <a:cubicBezTo>
                  <a:pt x="537763" y="1076363"/>
                  <a:pt x="506432" y="1108566"/>
                  <a:pt x="467784" y="1108566"/>
                </a:cubicBezTo>
                <a:cubicBezTo>
                  <a:pt x="429136" y="1108566"/>
                  <a:pt x="397806" y="1076363"/>
                  <a:pt x="397806" y="1036639"/>
                </a:cubicBezTo>
                <a:cubicBezTo>
                  <a:pt x="397806" y="996915"/>
                  <a:pt x="429136" y="964712"/>
                  <a:pt x="467784" y="964712"/>
                </a:cubicBezTo>
                <a:close/>
                <a:moveTo>
                  <a:pt x="260648" y="964712"/>
                </a:moveTo>
                <a:cubicBezTo>
                  <a:pt x="299296" y="964712"/>
                  <a:pt x="330627" y="996915"/>
                  <a:pt x="330627" y="1036639"/>
                </a:cubicBezTo>
                <a:cubicBezTo>
                  <a:pt x="330627" y="1076363"/>
                  <a:pt x="299296" y="1108566"/>
                  <a:pt x="260648" y="1108566"/>
                </a:cubicBezTo>
                <a:cubicBezTo>
                  <a:pt x="222000" y="1108566"/>
                  <a:pt x="190670" y="1076363"/>
                  <a:pt x="190670" y="1036639"/>
                </a:cubicBezTo>
                <a:cubicBezTo>
                  <a:pt x="190670" y="996915"/>
                  <a:pt x="222000" y="964712"/>
                  <a:pt x="260648" y="964712"/>
                </a:cubicBezTo>
                <a:close/>
                <a:moveTo>
                  <a:pt x="71240" y="964712"/>
                </a:moveTo>
                <a:cubicBezTo>
                  <a:pt x="109888" y="964712"/>
                  <a:pt x="141218" y="996915"/>
                  <a:pt x="141218" y="1036639"/>
                </a:cubicBezTo>
                <a:cubicBezTo>
                  <a:pt x="141218" y="1076363"/>
                  <a:pt x="109888" y="1108566"/>
                  <a:pt x="71240" y="1108566"/>
                </a:cubicBezTo>
                <a:cubicBezTo>
                  <a:pt x="32592" y="1108566"/>
                  <a:pt x="1262" y="1076363"/>
                  <a:pt x="1262" y="1036639"/>
                </a:cubicBezTo>
                <a:cubicBezTo>
                  <a:pt x="1262" y="996915"/>
                  <a:pt x="32592" y="964712"/>
                  <a:pt x="71240" y="964712"/>
                </a:cubicBezTo>
                <a:close/>
                <a:moveTo>
                  <a:pt x="2241780" y="958402"/>
                </a:moveTo>
                <a:cubicBezTo>
                  <a:pt x="2280428" y="958402"/>
                  <a:pt x="2311758" y="990605"/>
                  <a:pt x="2311758" y="1030329"/>
                </a:cubicBezTo>
                <a:cubicBezTo>
                  <a:pt x="2311758" y="1070054"/>
                  <a:pt x="2280428" y="1102257"/>
                  <a:pt x="2241780" y="1102257"/>
                </a:cubicBezTo>
                <a:cubicBezTo>
                  <a:pt x="2203132" y="1102257"/>
                  <a:pt x="2171802" y="1070054"/>
                  <a:pt x="2171802" y="1030329"/>
                </a:cubicBezTo>
                <a:cubicBezTo>
                  <a:pt x="2171802" y="990605"/>
                  <a:pt x="2203132" y="958402"/>
                  <a:pt x="2241780" y="958402"/>
                </a:cubicBezTo>
                <a:close/>
                <a:moveTo>
                  <a:pt x="2051439" y="958402"/>
                </a:moveTo>
                <a:cubicBezTo>
                  <a:pt x="2090087" y="958402"/>
                  <a:pt x="2121418" y="990605"/>
                  <a:pt x="2121418" y="1030329"/>
                </a:cubicBezTo>
                <a:cubicBezTo>
                  <a:pt x="2121418" y="1070054"/>
                  <a:pt x="2090087" y="1102257"/>
                  <a:pt x="2051439" y="1102257"/>
                </a:cubicBezTo>
                <a:cubicBezTo>
                  <a:pt x="2012791" y="1102257"/>
                  <a:pt x="1981461" y="1070054"/>
                  <a:pt x="1981461" y="1030329"/>
                </a:cubicBezTo>
                <a:cubicBezTo>
                  <a:pt x="1981461" y="990605"/>
                  <a:pt x="2012791" y="958402"/>
                  <a:pt x="2051439" y="958402"/>
                </a:cubicBezTo>
                <a:close/>
                <a:moveTo>
                  <a:pt x="1844304" y="958402"/>
                </a:moveTo>
                <a:cubicBezTo>
                  <a:pt x="1882952" y="958402"/>
                  <a:pt x="1914282" y="990605"/>
                  <a:pt x="1914282" y="1030329"/>
                </a:cubicBezTo>
                <a:cubicBezTo>
                  <a:pt x="1914282" y="1070054"/>
                  <a:pt x="1882952" y="1102257"/>
                  <a:pt x="1844304" y="1102257"/>
                </a:cubicBezTo>
                <a:cubicBezTo>
                  <a:pt x="1805656" y="1102257"/>
                  <a:pt x="1774326" y="1070054"/>
                  <a:pt x="1774326" y="1030329"/>
                </a:cubicBezTo>
                <a:cubicBezTo>
                  <a:pt x="1774326" y="990605"/>
                  <a:pt x="1805656" y="958402"/>
                  <a:pt x="1844304" y="958402"/>
                </a:cubicBezTo>
                <a:close/>
                <a:moveTo>
                  <a:pt x="1654896" y="958402"/>
                </a:moveTo>
                <a:cubicBezTo>
                  <a:pt x="1693544" y="958402"/>
                  <a:pt x="1724874" y="990605"/>
                  <a:pt x="1724874" y="1030329"/>
                </a:cubicBezTo>
                <a:cubicBezTo>
                  <a:pt x="1724874" y="1070054"/>
                  <a:pt x="1693544" y="1102257"/>
                  <a:pt x="1654896" y="1102257"/>
                </a:cubicBezTo>
                <a:cubicBezTo>
                  <a:pt x="1616248" y="1102257"/>
                  <a:pt x="1584917" y="1070054"/>
                  <a:pt x="1584917" y="1030329"/>
                </a:cubicBezTo>
                <a:cubicBezTo>
                  <a:pt x="1584917" y="990605"/>
                  <a:pt x="1616248" y="958402"/>
                  <a:pt x="1654896" y="958402"/>
                </a:cubicBezTo>
                <a:close/>
                <a:moveTo>
                  <a:pt x="3826228" y="955241"/>
                </a:moveTo>
                <a:cubicBezTo>
                  <a:pt x="3864876" y="955241"/>
                  <a:pt x="3896206" y="987444"/>
                  <a:pt x="3896206" y="1027168"/>
                </a:cubicBezTo>
                <a:cubicBezTo>
                  <a:pt x="3896206" y="1066893"/>
                  <a:pt x="3864876" y="1099096"/>
                  <a:pt x="3826228" y="1099096"/>
                </a:cubicBezTo>
                <a:cubicBezTo>
                  <a:pt x="3787580" y="1099096"/>
                  <a:pt x="3756250" y="1066893"/>
                  <a:pt x="3756250" y="1027168"/>
                </a:cubicBezTo>
                <a:cubicBezTo>
                  <a:pt x="3756250" y="987444"/>
                  <a:pt x="3787580" y="955241"/>
                  <a:pt x="3826228" y="955241"/>
                </a:cubicBezTo>
                <a:close/>
                <a:moveTo>
                  <a:pt x="3635888" y="955241"/>
                </a:moveTo>
                <a:cubicBezTo>
                  <a:pt x="3674535" y="955241"/>
                  <a:pt x="3705866" y="987444"/>
                  <a:pt x="3705866" y="1027168"/>
                </a:cubicBezTo>
                <a:cubicBezTo>
                  <a:pt x="3705866" y="1066893"/>
                  <a:pt x="3674535" y="1099096"/>
                  <a:pt x="3635888" y="1099096"/>
                </a:cubicBezTo>
                <a:cubicBezTo>
                  <a:pt x="3597240" y="1099096"/>
                  <a:pt x="3565910" y="1066893"/>
                  <a:pt x="3565910" y="1027168"/>
                </a:cubicBezTo>
                <a:cubicBezTo>
                  <a:pt x="3565910" y="987444"/>
                  <a:pt x="3597240" y="955241"/>
                  <a:pt x="3635888" y="955241"/>
                </a:cubicBezTo>
                <a:close/>
                <a:moveTo>
                  <a:pt x="3428752" y="955241"/>
                </a:moveTo>
                <a:cubicBezTo>
                  <a:pt x="3467400" y="955241"/>
                  <a:pt x="3498730" y="987444"/>
                  <a:pt x="3498730" y="1027168"/>
                </a:cubicBezTo>
                <a:cubicBezTo>
                  <a:pt x="3498730" y="1066893"/>
                  <a:pt x="3467400" y="1099096"/>
                  <a:pt x="3428752" y="1099096"/>
                </a:cubicBezTo>
                <a:cubicBezTo>
                  <a:pt x="3390104" y="1099096"/>
                  <a:pt x="3358774" y="1066893"/>
                  <a:pt x="3358774" y="1027168"/>
                </a:cubicBezTo>
                <a:cubicBezTo>
                  <a:pt x="3358774" y="987444"/>
                  <a:pt x="3390104" y="955241"/>
                  <a:pt x="3428752" y="955241"/>
                </a:cubicBezTo>
                <a:close/>
                <a:moveTo>
                  <a:pt x="3239344" y="955241"/>
                </a:moveTo>
                <a:cubicBezTo>
                  <a:pt x="3277992" y="955241"/>
                  <a:pt x="3309322" y="987444"/>
                  <a:pt x="3309322" y="1027168"/>
                </a:cubicBezTo>
                <a:cubicBezTo>
                  <a:pt x="3309322" y="1066893"/>
                  <a:pt x="3277992" y="1099096"/>
                  <a:pt x="3239344" y="1099096"/>
                </a:cubicBezTo>
                <a:cubicBezTo>
                  <a:pt x="3200696" y="1099096"/>
                  <a:pt x="3169365" y="1066893"/>
                  <a:pt x="3169365" y="1027168"/>
                </a:cubicBezTo>
                <a:cubicBezTo>
                  <a:pt x="3169365" y="987444"/>
                  <a:pt x="3200696" y="955241"/>
                  <a:pt x="3239344" y="955241"/>
                </a:cubicBezTo>
                <a:close/>
                <a:moveTo>
                  <a:pt x="3029984" y="953979"/>
                </a:moveTo>
                <a:cubicBezTo>
                  <a:pt x="3068631" y="953979"/>
                  <a:pt x="3099962" y="986182"/>
                  <a:pt x="3099962" y="1025906"/>
                </a:cubicBezTo>
                <a:cubicBezTo>
                  <a:pt x="3099962" y="1065630"/>
                  <a:pt x="3068631" y="1097833"/>
                  <a:pt x="3029984" y="1097833"/>
                </a:cubicBezTo>
                <a:cubicBezTo>
                  <a:pt x="2991336" y="1097833"/>
                  <a:pt x="2960005" y="1065630"/>
                  <a:pt x="2960005" y="1025906"/>
                </a:cubicBezTo>
                <a:cubicBezTo>
                  <a:pt x="2960005" y="986182"/>
                  <a:pt x="2991336" y="953979"/>
                  <a:pt x="3029984" y="953979"/>
                </a:cubicBezTo>
                <a:close/>
                <a:moveTo>
                  <a:pt x="2839643" y="953979"/>
                </a:moveTo>
                <a:cubicBezTo>
                  <a:pt x="2878291" y="953979"/>
                  <a:pt x="2909621" y="986182"/>
                  <a:pt x="2909621" y="1025906"/>
                </a:cubicBezTo>
                <a:cubicBezTo>
                  <a:pt x="2909621" y="1065630"/>
                  <a:pt x="2878291" y="1097833"/>
                  <a:pt x="2839643" y="1097833"/>
                </a:cubicBezTo>
                <a:cubicBezTo>
                  <a:pt x="2800995" y="1097833"/>
                  <a:pt x="2769665" y="1065630"/>
                  <a:pt x="2769665" y="1025906"/>
                </a:cubicBezTo>
                <a:cubicBezTo>
                  <a:pt x="2769665" y="986182"/>
                  <a:pt x="2800995" y="953979"/>
                  <a:pt x="2839643" y="953979"/>
                </a:cubicBezTo>
                <a:close/>
                <a:moveTo>
                  <a:pt x="2632507" y="953979"/>
                </a:moveTo>
                <a:cubicBezTo>
                  <a:pt x="2671155" y="953979"/>
                  <a:pt x="2702486" y="986182"/>
                  <a:pt x="2702486" y="1025906"/>
                </a:cubicBezTo>
                <a:cubicBezTo>
                  <a:pt x="2702486" y="1065630"/>
                  <a:pt x="2671155" y="1097833"/>
                  <a:pt x="2632507" y="1097833"/>
                </a:cubicBezTo>
                <a:cubicBezTo>
                  <a:pt x="2593859" y="1097833"/>
                  <a:pt x="2562529" y="1065630"/>
                  <a:pt x="2562529" y="1025906"/>
                </a:cubicBezTo>
                <a:cubicBezTo>
                  <a:pt x="2562529" y="986182"/>
                  <a:pt x="2593859" y="953979"/>
                  <a:pt x="2632507" y="953979"/>
                </a:cubicBezTo>
                <a:close/>
                <a:moveTo>
                  <a:pt x="2443099" y="953979"/>
                </a:moveTo>
                <a:cubicBezTo>
                  <a:pt x="2481747" y="953979"/>
                  <a:pt x="2513077" y="986182"/>
                  <a:pt x="2513077" y="1025906"/>
                </a:cubicBezTo>
                <a:cubicBezTo>
                  <a:pt x="2513077" y="1065630"/>
                  <a:pt x="2481747" y="1097833"/>
                  <a:pt x="2443099" y="1097833"/>
                </a:cubicBezTo>
                <a:cubicBezTo>
                  <a:pt x="2404451" y="1097833"/>
                  <a:pt x="2373121" y="1065630"/>
                  <a:pt x="2373121" y="1025906"/>
                </a:cubicBezTo>
                <a:cubicBezTo>
                  <a:pt x="2373121" y="986182"/>
                  <a:pt x="2404451" y="953979"/>
                  <a:pt x="2443099" y="953979"/>
                </a:cubicBezTo>
                <a:close/>
                <a:moveTo>
                  <a:pt x="4613639" y="947669"/>
                </a:moveTo>
                <a:cubicBezTo>
                  <a:pt x="4652286" y="947669"/>
                  <a:pt x="4683617" y="979872"/>
                  <a:pt x="4683617" y="1019596"/>
                </a:cubicBezTo>
                <a:cubicBezTo>
                  <a:pt x="4683617" y="1059321"/>
                  <a:pt x="4652286" y="1091524"/>
                  <a:pt x="4613639" y="1091524"/>
                </a:cubicBezTo>
                <a:cubicBezTo>
                  <a:pt x="4574991" y="1091524"/>
                  <a:pt x="4543660" y="1059321"/>
                  <a:pt x="4543660" y="1019596"/>
                </a:cubicBezTo>
                <a:cubicBezTo>
                  <a:pt x="4543660" y="979872"/>
                  <a:pt x="4574991" y="947669"/>
                  <a:pt x="4613639" y="947669"/>
                </a:cubicBezTo>
                <a:close/>
                <a:moveTo>
                  <a:pt x="4423298" y="947669"/>
                </a:moveTo>
                <a:cubicBezTo>
                  <a:pt x="4461946" y="947669"/>
                  <a:pt x="4493276" y="979872"/>
                  <a:pt x="4493276" y="1019596"/>
                </a:cubicBezTo>
                <a:cubicBezTo>
                  <a:pt x="4493276" y="1059321"/>
                  <a:pt x="4461946" y="1091524"/>
                  <a:pt x="4423298" y="1091524"/>
                </a:cubicBezTo>
                <a:cubicBezTo>
                  <a:pt x="4384650" y="1091524"/>
                  <a:pt x="4353320" y="1059321"/>
                  <a:pt x="4353320" y="1019596"/>
                </a:cubicBezTo>
                <a:cubicBezTo>
                  <a:pt x="4353320" y="979872"/>
                  <a:pt x="4384650" y="947669"/>
                  <a:pt x="4423298" y="947669"/>
                </a:cubicBezTo>
                <a:close/>
                <a:moveTo>
                  <a:pt x="4216162" y="947669"/>
                </a:moveTo>
                <a:cubicBezTo>
                  <a:pt x="4254810" y="947669"/>
                  <a:pt x="4286141" y="979872"/>
                  <a:pt x="4286141" y="1019596"/>
                </a:cubicBezTo>
                <a:cubicBezTo>
                  <a:pt x="4286141" y="1059321"/>
                  <a:pt x="4254810" y="1091524"/>
                  <a:pt x="4216162" y="1091524"/>
                </a:cubicBezTo>
                <a:cubicBezTo>
                  <a:pt x="4177514" y="1091524"/>
                  <a:pt x="4146184" y="1059321"/>
                  <a:pt x="4146184" y="1019596"/>
                </a:cubicBezTo>
                <a:cubicBezTo>
                  <a:pt x="4146184" y="979872"/>
                  <a:pt x="4177514" y="947669"/>
                  <a:pt x="4216162" y="947669"/>
                </a:cubicBezTo>
                <a:close/>
                <a:moveTo>
                  <a:pt x="4026754" y="947669"/>
                </a:moveTo>
                <a:cubicBezTo>
                  <a:pt x="4065402" y="947669"/>
                  <a:pt x="4096732" y="979872"/>
                  <a:pt x="4096732" y="1019596"/>
                </a:cubicBezTo>
                <a:cubicBezTo>
                  <a:pt x="4096732" y="1059321"/>
                  <a:pt x="4065402" y="1091524"/>
                  <a:pt x="4026754" y="1091524"/>
                </a:cubicBezTo>
                <a:cubicBezTo>
                  <a:pt x="3988106" y="1091524"/>
                  <a:pt x="3956776" y="1059321"/>
                  <a:pt x="3956776" y="1019596"/>
                </a:cubicBezTo>
                <a:cubicBezTo>
                  <a:pt x="3956776" y="979872"/>
                  <a:pt x="3988106" y="947669"/>
                  <a:pt x="4026754" y="947669"/>
                </a:cubicBezTo>
                <a:close/>
                <a:moveTo>
                  <a:pt x="1453108" y="774169"/>
                </a:moveTo>
                <a:cubicBezTo>
                  <a:pt x="1491755" y="774169"/>
                  <a:pt x="1523086" y="806372"/>
                  <a:pt x="1523086" y="846096"/>
                </a:cubicBezTo>
                <a:cubicBezTo>
                  <a:pt x="1523086" y="885820"/>
                  <a:pt x="1491755" y="918023"/>
                  <a:pt x="1453108" y="918023"/>
                </a:cubicBezTo>
                <a:cubicBezTo>
                  <a:pt x="1414460" y="918023"/>
                  <a:pt x="1383129" y="885820"/>
                  <a:pt x="1383129" y="846096"/>
                </a:cubicBezTo>
                <a:cubicBezTo>
                  <a:pt x="1383129" y="806372"/>
                  <a:pt x="1414460" y="774169"/>
                  <a:pt x="1453108" y="774169"/>
                </a:cubicBezTo>
                <a:close/>
                <a:moveTo>
                  <a:pt x="1262767" y="774169"/>
                </a:moveTo>
                <a:cubicBezTo>
                  <a:pt x="1301415" y="774169"/>
                  <a:pt x="1332746" y="806372"/>
                  <a:pt x="1332746" y="846096"/>
                </a:cubicBezTo>
                <a:cubicBezTo>
                  <a:pt x="1332746" y="885820"/>
                  <a:pt x="1301415" y="918023"/>
                  <a:pt x="1262767" y="918023"/>
                </a:cubicBezTo>
                <a:cubicBezTo>
                  <a:pt x="1224119" y="918023"/>
                  <a:pt x="1192789" y="885820"/>
                  <a:pt x="1192789" y="846096"/>
                </a:cubicBezTo>
                <a:cubicBezTo>
                  <a:pt x="1192789" y="806372"/>
                  <a:pt x="1224119" y="774169"/>
                  <a:pt x="1262767" y="774169"/>
                </a:cubicBezTo>
                <a:close/>
                <a:moveTo>
                  <a:pt x="1055631" y="774169"/>
                </a:moveTo>
                <a:cubicBezTo>
                  <a:pt x="1094279" y="774169"/>
                  <a:pt x="1125610" y="806372"/>
                  <a:pt x="1125610" y="846096"/>
                </a:cubicBezTo>
                <a:cubicBezTo>
                  <a:pt x="1125610" y="885820"/>
                  <a:pt x="1094279" y="918023"/>
                  <a:pt x="1055631" y="918023"/>
                </a:cubicBezTo>
                <a:cubicBezTo>
                  <a:pt x="1016984" y="918023"/>
                  <a:pt x="985654" y="885820"/>
                  <a:pt x="985654" y="846096"/>
                </a:cubicBezTo>
                <a:cubicBezTo>
                  <a:pt x="985654" y="806372"/>
                  <a:pt x="1016984" y="774169"/>
                  <a:pt x="1055631" y="774169"/>
                </a:cubicBezTo>
                <a:close/>
                <a:moveTo>
                  <a:pt x="866223" y="774169"/>
                </a:moveTo>
                <a:cubicBezTo>
                  <a:pt x="904871" y="774169"/>
                  <a:pt x="936201" y="806372"/>
                  <a:pt x="936201" y="846096"/>
                </a:cubicBezTo>
                <a:cubicBezTo>
                  <a:pt x="936201" y="885820"/>
                  <a:pt x="904871" y="918023"/>
                  <a:pt x="866223" y="918023"/>
                </a:cubicBezTo>
                <a:cubicBezTo>
                  <a:pt x="827576" y="918023"/>
                  <a:pt x="796245" y="885820"/>
                  <a:pt x="796245" y="846096"/>
                </a:cubicBezTo>
                <a:cubicBezTo>
                  <a:pt x="796245" y="806372"/>
                  <a:pt x="827576" y="774169"/>
                  <a:pt x="866223" y="774169"/>
                </a:cubicBezTo>
                <a:close/>
                <a:moveTo>
                  <a:pt x="656863" y="772907"/>
                </a:moveTo>
                <a:cubicBezTo>
                  <a:pt x="695511" y="772907"/>
                  <a:pt x="726841" y="805110"/>
                  <a:pt x="726841" y="844834"/>
                </a:cubicBezTo>
                <a:cubicBezTo>
                  <a:pt x="726841" y="884558"/>
                  <a:pt x="695511" y="916761"/>
                  <a:pt x="656863" y="916761"/>
                </a:cubicBezTo>
                <a:cubicBezTo>
                  <a:pt x="618215" y="916761"/>
                  <a:pt x="586885" y="884558"/>
                  <a:pt x="586885" y="844834"/>
                </a:cubicBezTo>
                <a:cubicBezTo>
                  <a:pt x="586885" y="805110"/>
                  <a:pt x="618215" y="772907"/>
                  <a:pt x="656863" y="772907"/>
                </a:cubicBezTo>
                <a:close/>
                <a:moveTo>
                  <a:pt x="466522" y="772907"/>
                </a:moveTo>
                <a:cubicBezTo>
                  <a:pt x="505170" y="772907"/>
                  <a:pt x="536501" y="805110"/>
                  <a:pt x="536501" y="844834"/>
                </a:cubicBezTo>
                <a:cubicBezTo>
                  <a:pt x="536501" y="884558"/>
                  <a:pt x="505170" y="916761"/>
                  <a:pt x="466522" y="916761"/>
                </a:cubicBezTo>
                <a:cubicBezTo>
                  <a:pt x="427874" y="916761"/>
                  <a:pt x="396544" y="884558"/>
                  <a:pt x="396544" y="844834"/>
                </a:cubicBezTo>
                <a:cubicBezTo>
                  <a:pt x="396544" y="805110"/>
                  <a:pt x="427874" y="772907"/>
                  <a:pt x="466522" y="772907"/>
                </a:cubicBezTo>
                <a:close/>
                <a:moveTo>
                  <a:pt x="259387" y="772907"/>
                </a:moveTo>
                <a:cubicBezTo>
                  <a:pt x="298035" y="772907"/>
                  <a:pt x="329365" y="805110"/>
                  <a:pt x="329365" y="844834"/>
                </a:cubicBezTo>
                <a:cubicBezTo>
                  <a:pt x="329365" y="884558"/>
                  <a:pt x="298035" y="916761"/>
                  <a:pt x="259387" y="916761"/>
                </a:cubicBezTo>
                <a:cubicBezTo>
                  <a:pt x="220739" y="916761"/>
                  <a:pt x="189409" y="884558"/>
                  <a:pt x="189409" y="844834"/>
                </a:cubicBezTo>
                <a:cubicBezTo>
                  <a:pt x="189409" y="805110"/>
                  <a:pt x="220739" y="772907"/>
                  <a:pt x="259387" y="772907"/>
                </a:cubicBezTo>
                <a:close/>
                <a:moveTo>
                  <a:pt x="69979" y="772907"/>
                </a:moveTo>
                <a:cubicBezTo>
                  <a:pt x="108627" y="772907"/>
                  <a:pt x="139957" y="805110"/>
                  <a:pt x="139957" y="844834"/>
                </a:cubicBezTo>
                <a:cubicBezTo>
                  <a:pt x="139957" y="884558"/>
                  <a:pt x="108627" y="916761"/>
                  <a:pt x="69979" y="916761"/>
                </a:cubicBezTo>
                <a:cubicBezTo>
                  <a:pt x="31331" y="916761"/>
                  <a:pt x="0" y="884558"/>
                  <a:pt x="0" y="844834"/>
                </a:cubicBezTo>
                <a:cubicBezTo>
                  <a:pt x="0" y="805110"/>
                  <a:pt x="31331" y="772907"/>
                  <a:pt x="69979" y="772907"/>
                </a:cubicBezTo>
                <a:close/>
                <a:moveTo>
                  <a:pt x="2240519" y="766597"/>
                </a:moveTo>
                <a:cubicBezTo>
                  <a:pt x="2279166" y="766597"/>
                  <a:pt x="2310497" y="798800"/>
                  <a:pt x="2310497" y="838524"/>
                </a:cubicBezTo>
                <a:cubicBezTo>
                  <a:pt x="2310497" y="878248"/>
                  <a:pt x="2279166" y="910451"/>
                  <a:pt x="2240519" y="910451"/>
                </a:cubicBezTo>
                <a:cubicBezTo>
                  <a:pt x="2201871" y="910451"/>
                  <a:pt x="2170540" y="878248"/>
                  <a:pt x="2170540" y="838524"/>
                </a:cubicBezTo>
                <a:cubicBezTo>
                  <a:pt x="2170540" y="798800"/>
                  <a:pt x="2201871" y="766597"/>
                  <a:pt x="2240519" y="766597"/>
                </a:cubicBezTo>
                <a:close/>
                <a:moveTo>
                  <a:pt x="2050178" y="766597"/>
                </a:moveTo>
                <a:cubicBezTo>
                  <a:pt x="2088826" y="766597"/>
                  <a:pt x="2120156" y="798800"/>
                  <a:pt x="2120156" y="838524"/>
                </a:cubicBezTo>
                <a:cubicBezTo>
                  <a:pt x="2120156" y="878248"/>
                  <a:pt x="2088826" y="910451"/>
                  <a:pt x="2050178" y="910451"/>
                </a:cubicBezTo>
                <a:cubicBezTo>
                  <a:pt x="2011530" y="910451"/>
                  <a:pt x="1980200" y="878248"/>
                  <a:pt x="1980200" y="838524"/>
                </a:cubicBezTo>
                <a:cubicBezTo>
                  <a:pt x="1980200" y="798800"/>
                  <a:pt x="2011530" y="766597"/>
                  <a:pt x="2050178" y="766597"/>
                </a:cubicBezTo>
                <a:close/>
                <a:moveTo>
                  <a:pt x="1843042" y="766597"/>
                </a:moveTo>
                <a:cubicBezTo>
                  <a:pt x="1881690" y="766597"/>
                  <a:pt x="1913021" y="798800"/>
                  <a:pt x="1913021" y="838524"/>
                </a:cubicBezTo>
                <a:cubicBezTo>
                  <a:pt x="1913021" y="878248"/>
                  <a:pt x="1881690" y="910451"/>
                  <a:pt x="1843042" y="910451"/>
                </a:cubicBezTo>
                <a:cubicBezTo>
                  <a:pt x="1804394" y="910451"/>
                  <a:pt x="1773064" y="878248"/>
                  <a:pt x="1773064" y="838524"/>
                </a:cubicBezTo>
                <a:cubicBezTo>
                  <a:pt x="1773064" y="798800"/>
                  <a:pt x="1804394" y="766597"/>
                  <a:pt x="1843042" y="766597"/>
                </a:cubicBezTo>
                <a:close/>
                <a:moveTo>
                  <a:pt x="1653634" y="766597"/>
                </a:moveTo>
                <a:cubicBezTo>
                  <a:pt x="1692282" y="766597"/>
                  <a:pt x="1723612" y="798800"/>
                  <a:pt x="1723612" y="838524"/>
                </a:cubicBezTo>
                <a:cubicBezTo>
                  <a:pt x="1723612" y="878248"/>
                  <a:pt x="1692282" y="910451"/>
                  <a:pt x="1653634" y="910451"/>
                </a:cubicBezTo>
                <a:cubicBezTo>
                  <a:pt x="1614986" y="910451"/>
                  <a:pt x="1583655" y="878248"/>
                  <a:pt x="1583655" y="838524"/>
                </a:cubicBezTo>
                <a:cubicBezTo>
                  <a:pt x="1583655" y="798800"/>
                  <a:pt x="1614986" y="766597"/>
                  <a:pt x="1653634" y="766597"/>
                </a:cubicBezTo>
                <a:close/>
                <a:moveTo>
                  <a:pt x="3824967" y="763436"/>
                </a:moveTo>
                <a:cubicBezTo>
                  <a:pt x="3863614" y="763436"/>
                  <a:pt x="3894945" y="795639"/>
                  <a:pt x="3894945" y="835363"/>
                </a:cubicBezTo>
                <a:cubicBezTo>
                  <a:pt x="3894945" y="875087"/>
                  <a:pt x="3863614" y="907290"/>
                  <a:pt x="3824967" y="907290"/>
                </a:cubicBezTo>
                <a:cubicBezTo>
                  <a:pt x="3786319" y="907290"/>
                  <a:pt x="3754988" y="875087"/>
                  <a:pt x="3754988" y="835363"/>
                </a:cubicBezTo>
                <a:cubicBezTo>
                  <a:pt x="3754988" y="795639"/>
                  <a:pt x="3786319" y="763436"/>
                  <a:pt x="3824967" y="763436"/>
                </a:cubicBezTo>
                <a:close/>
                <a:moveTo>
                  <a:pt x="3634626" y="763436"/>
                </a:moveTo>
                <a:cubicBezTo>
                  <a:pt x="3673274" y="763436"/>
                  <a:pt x="3704604" y="795639"/>
                  <a:pt x="3704604" y="835363"/>
                </a:cubicBezTo>
                <a:cubicBezTo>
                  <a:pt x="3704604" y="875087"/>
                  <a:pt x="3673274" y="907290"/>
                  <a:pt x="3634626" y="907290"/>
                </a:cubicBezTo>
                <a:cubicBezTo>
                  <a:pt x="3595978" y="907290"/>
                  <a:pt x="3564648" y="875087"/>
                  <a:pt x="3564648" y="835363"/>
                </a:cubicBezTo>
                <a:cubicBezTo>
                  <a:pt x="3564648" y="795639"/>
                  <a:pt x="3595978" y="763436"/>
                  <a:pt x="3634626" y="763436"/>
                </a:cubicBezTo>
                <a:close/>
                <a:moveTo>
                  <a:pt x="3427490" y="763436"/>
                </a:moveTo>
                <a:cubicBezTo>
                  <a:pt x="3466138" y="763436"/>
                  <a:pt x="3497469" y="795639"/>
                  <a:pt x="3497469" y="835363"/>
                </a:cubicBezTo>
                <a:cubicBezTo>
                  <a:pt x="3497469" y="875087"/>
                  <a:pt x="3466138" y="907290"/>
                  <a:pt x="3427490" y="907290"/>
                </a:cubicBezTo>
                <a:cubicBezTo>
                  <a:pt x="3388842" y="907290"/>
                  <a:pt x="3357512" y="875087"/>
                  <a:pt x="3357512" y="835363"/>
                </a:cubicBezTo>
                <a:cubicBezTo>
                  <a:pt x="3357512" y="795639"/>
                  <a:pt x="3388842" y="763436"/>
                  <a:pt x="3427490" y="763436"/>
                </a:cubicBezTo>
                <a:close/>
                <a:moveTo>
                  <a:pt x="3238082" y="763436"/>
                </a:moveTo>
                <a:cubicBezTo>
                  <a:pt x="3276730" y="763436"/>
                  <a:pt x="3308060" y="795639"/>
                  <a:pt x="3308060" y="835363"/>
                </a:cubicBezTo>
                <a:cubicBezTo>
                  <a:pt x="3308060" y="875087"/>
                  <a:pt x="3276730" y="907290"/>
                  <a:pt x="3238082" y="907290"/>
                </a:cubicBezTo>
                <a:cubicBezTo>
                  <a:pt x="3199434" y="907290"/>
                  <a:pt x="3168104" y="875087"/>
                  <a:pt x="3168104" y="835363"/>
                </a:cubicBezTo>
                <a:cubicBezTo>
                  <a:pt x="3168104" y="795639"/>
                  <a:pt x="3199434" y="763436"/>
                  <a:pt x="3238082" y="763436"/>
                </a:cubicBezTo>
                <a:close/>
                <a:moveTo>
                  <a:pt x="3028722" y="762174"/>
                </a:moveTo>
                <a:cubicBezTo>
                  <a:pt x="3067370" y="762174"/>
                  <a:pt x="3098700" y="794377"/>
                  <a:pt x="3098700" y="834101"/>
                </a:cubicBezTo>
                <a:cubicBezTo>
                  <a:pt x="3098700" y="873825"/>
                  <a:pt x="3067370" y="906028"/>
                  <a:pt x="3028722" y="906028"/>
                </a:cubicBezTo>
                <a:cubicBezTo>
                  <a:pt x="2990074" y="906028"/>
                  <a:pt x="2958744" y="873825"/>
                  <a:pt x="2958744" y="834101"/>
                </a:cubicBezTo>
                <a:cubicBezTo>
                  <a:pt x="2958744" y="794377"/>
                  <a:pt x="2990074" y="762174"/>
                  <a:pt x="3028722" y="762174"/>
                </a:cubicBezTo>
                <a:close/>
                <a:moveTo>
                  <a:pt x="2838381" y="762174"/>
                </a:moveTo>
                <a:cubicBezTo>
                  <a:pt x="2877029" y="762174"/>
                  <a:pt x="2908360" y="794377"/>
                  <a:pt x="2908360" y="834101"/>
                </a:cubicBezTo>
                <a:cubicBezTo>
                  <a:pt x="2908360" y="873825"/>
                  <a:pt x="2877029" y="906028"/>
                  <a:pt x="2838381" y="906028"/>
                </a:cubicBezTo>
                <a:cubicBezTo>
                  <a:pt x="2799733" y="906028"/>
                  <a:pt x="2768403" y="873825"/>
                  <a:pt x="2768403" y="834101"/>
                </a:cubicBezTo>
                <a:cubicBezTo>
                  <a:pt x="2768403" y="794377"/>
                  <a:pt x="2799733" y="762174"/>
                  <a:pt x="2838381" y="762174"/>
                </a:cubicBezTo>
                <a:close/>
                <a:moveTo>
                  <a:pt x="2631246" y="762174"/>
                </a:moveTo>
                <a:cubicBezTo>
                  <a:pt x="2669894" y="762174"/>
                  <a:pt x="2701224" y="794377"/>
                  <a:pt x="2701224" y="834101"/>
                </a:cubicBezTo>
                <a:cubicBezTo>
                  <a:pt x="2701224" y="873825"/>
                  <a:pt x="2669894" y="906028"/>
                  <a:pt x="2631246" y="906028"/>
                </a:cubicBezTo>
                <a:cubicBezTo>
                  <a:pt x="2592598" y="906028"/>
                  <a:pt x="2561268" y="873825"/>
                  <a:pt x="2561268" y="834101"/>
                </a:cubicBezTo>
                <a:cubicBezTo>
                  <a:pt x="2561268" y="794377"/>
                  <a:pt x="2592598" y="762174"/>
                  <a:pt x="2631246" y="762174"/>
                </a:cubicBezTo>
                <a:close/>
                <a:moveTo>
                  <a:pt x="2441838" y="762174"/>
                </a:moveTo>
                <a:cubicBezTo>
                  <a:pt x="2480486" y="762174"/>
                  <a:pt x="2511816" y="794377"/>
                  <a:pt x="2511816" y="834101"/>
                </a:cubicBezTo>
                <a:cubicBezTo>
                  <a:pt x="2511816" y="873825"/>
                  <a:pt x="2480486" y="906028"/>
                  <a:pt x="2441838" y="906028"/>
                </a:cubicBezTo>
                <a:cubicBezTo>
                  <a:pt x="2403190" y="906028"/>
                  <a:pt x="2371859" y="873825"/>
                  <a:pt x="2371859" y="834101"/>
                </a:cubicBezTo>
                <a:cubicBezTo>
                  <a:pt x="2371859" y="794377"/>
                  <a:pt x="2403190" y="762174"/>
                  <a:pt x="2441838" y="762174"/>
                </a:cubicBezTo>
                <a:close/>
                <a:moveTo>
                  <a:pt x="4612378" y="755864"/>
                </a:moveTo>
                <a:cubicBezTo>
                  <a:pt x="4651025" y="755864"/>
                  <a:pt x="4682356" y="788067"/>
                  <a:pt x="4682356" y="827791"/>
                </a:cubicBezTo>
                <a:cubicBezTo>
                  <a:pt x="4682356" y="867515"/>
                  <a:pt x="4651025" y="899718"/>
                  <a:pt x="4612378" y="899718"/>
                </a:cubicBezTo>
                <a:cubicBezTo>
                  <a:pt x="4573730" y="899718"/>
                  <a:pt x="4542399" y="867515"/>
                  <a:pt x="4542399" y="827791"/>
                </a:cubicBezTo>
                <a:cubicBezTo>
                  <a:pt x="4542399" y="788067"/>
                  <a:pt x="4573730" y="755864"/>
                  <a:pt x="4612378" y="755864"/>
                </a:cubicBezTo>
                <a:close/>
                <a:moveTo>
                  <a:pt x="4422036" y="755864"/>
                </a:moveTo>
                <a:cubicBezTo>
                  <a:pt x="4460684" y="755864"/>
                  <a:pt x="4492015" y="788067"/>
                  <a:pt x="4492015" y="827791"/>
                </a:cubicBezTo>
                <a:cubicBezTo>
                  <a:pt x="4492015" y="867515"/>
                  <a:pt x="4460684" y="899718"/>
                  <a:pt x="4422036" y="899718"/>
                </a:cubicBezTo>
                <a:cubicBezTo>
                  <a:pt x="4383388" y="899718"/>
                  <a:pt x="4352058" y="867515"/>
                  <a:pt x="4352058" y="827791"/>
                </a:cubicBezTo>
                <a:cubicBezTo>
                  <a:pt x="4352058" y="788067"/>
                  <a:pt x="4383388" y="755864"/>
                  <a:pt x="4422036" y="755864"/>
                </a:cubicBezTo>
                <a:close/>
                <a:moveTo>
                  <a:pt x="4214901" y="755864"/>
                </a:moveTo>
                <a:cubicBezTo>
                  <a:pt x="4253549" y="755864"/>
                  <a:pt x="4284879" y="788067"/>
                  <a:pt x="4284879" y="827791"/>
                </a:cubicBezTo>
                <a:cubicBezTo>
                  <a:pt x="4284879" y="867515"/>
                  <a:pt x="4253549" y="899718"/>
                  <a:pt x="4214901" y="899718"/>
                </a:cubicBezTo>
                <a:cubicBezTo>
                  <a:pt x="4176253" y="899718"/>
                  <a:pt x="4144923" y="867515"/>
                  <a:pt x="4144923" y="827791"/>
                </a:cubicBezTo>
                <a:cubicBezTo>
                  <a:pt x="4144923" y="788067"/>
                  <a:pt x="4176253" y="755864"/>
                  <a:pt x="4214901" y="755864"/>
                </a:cubicBezTo>
                <a:close/>
                <a:moveTo>
                  <a:pt x="4025493" y="755864"/>
                </a:moveTo>
                <a:cubicBezTo>
                  <a:pt x="4064141" y="755864"/>
                  <a:pt x="4095471" y="788067"/>
                  <a:pt x="4095471" y="827791"/>
                </a:cubicBezTo>
                <a:cubicBezTo>
                  <a:pt x="4095471" y="867515"/>
                  <a:pt x="4064141" y="899718"/>
                  <a:pt x="4025493" y="899718"/>
                </a:cubicBezTo>
                <a:cubicBezTo>
                  <a:pt x="3986845" y="899718"/>
                  <a:pt x="3955514" y="867515"/>
                  <a:pt x="3955514" y="827791"/>
                </a:cubicBezTo>
                <a:cubicBezTo>
                  <a:pt x="3955514" y="788067"/>
                  <a:pt x="3986845" y="755864"/>
                  <a:pt x="4025493" y="755864"/>
                </a:cubicBezTo>
                <a:close/>
                <a:moveTo>
                  <a:pt x="1453108" y="584887"/>
                </a:moveTo>
                <a:cubicBezTo>
                  <a:pt x="1491755" y="584887"/>
                  <a:pt x="1523086" y="617090"/>
                  <a:pt x="1523086" y="656814"/>
                </a:cubicBezTo>
                <a:cubicBezTo>
                  <a:pt x="1523086" y="696539"/>
                  <a:pt x="1491755" y="728742"/>
                  <a:pt x="1453108" y="728742"/>
                </a:cubicBezTo>
                <a:cubicBezTo>
                  <a:pt x="1414460" y="728742"/>
                  <a:pt x="1383129" y="696539"/>
                  <a:pt x="1383129" y="656814"/>
                </a:cubicBezTo>
                <a:cubicBezTo>
                  <a:pt x="1383129" y="617090"/>
                  <a:pt x="1414460" y="584887"/>
                  <a:pt x="1453108" y="584887"/>
                </a:cubicBezTo>
                <a:close/>
                <a:moveTo>
                  <a:pt x="1262767" y="584887"/>
                </a:moveTo>
                <a:cubicBezTo>
                  <a:pt x="1301415" y="584887"/>
                  <a:pt x="1332746" y="617090"/>
                  <a:pt x="1332746" y="656814"/>
                </a:cubicBezTo>
                <a:cubicBezTo>
                  <a:pt x="1332746" y="696539"/>
                  <a:pt x="1301415" y="728742"/>
                  <a:pt x="1262767" y="728742"/>
                </a:cubicBezTo>
                <a:cubicBezTo>
                  <a:pt x="1224119" y="728742"/>
                  <a:pt x="1192789" y="696539"/>
                  <a:pt x="1192789" y="656814"/>
                </a:cubicBezTo>
                <a:cubicBezTo>
                  <a:pt x="1192789" y="617090"/>
                  <a:pt x="1224119" y="584887"/>
                  <a:pt x="1262767" y="584887"/>
                </a:cubicBezTo>
                <a:close/>
                <a:moveTo>
                  <a:pt x="1055631" y="584887"/>
                </a:moveTo>
                <a:cubicBezTo>
                  <a:pt x="1094279" y="584887"/>
                  <a:pt x="1125610" y="617090"/>
                  <a:pt x="1125610" y="656814"/>
                </a:cubicBezTo>
                <a:cubicBezTo>
                  <a:pt x="1125610" y="696539"/>
                  <a:pt x="1094279" y="728742"/>
                  <a:pt x="1055631" y="728742"/>
                </a:cubicBezTo>
                <a:cubicBezTo>
                  <a:pt x="1016984" y="728742"/>
                  <a:pt x="985654" y="696539"/>
                  <a:pt x="985654" y="656814"/>
                </a:cubicBezTo>
                <a:cubicBezTo>
                  <a:pt x="985654" y="617090"/>
                  <a:pt x="1016984" y="584887"/>
                  <a:pt x="1055631" y="584887"/>
                </a:cubicBezTo>
                <a:close/>
                <a:moveTo>
                  <a:pt x="866223" y="584887"/>
                </a:moveTo>
                <a:cubicBezTo>
                  <a:pt x="904871" y="584887"/>
                  <a:pt x="936201" y="617090"/>
                  <a:pt x="936201" y="656814"/>
                </a:cubicBezTo>
                <a:cubicBezTo>
                  <a:pt x="936201" y="696539"/>
                  <a:pt x="904871" y="728742"/>
                  <a:pt x="866223" y="728742"/>
                </a:cubicBezTo>
                <a:cubicBezTo>
                  <a:pt x="827576" y="728742"/>
                  <a:pt x="796245" y="696539"/>
                  <a:pt x="796245" y="656814"/>
                </a:cubicBezTo>
                <a:cubicBezTo>
                  <a:pt x="796245" y="617090"/>
                  <a:pt x="827576" y="584887"/>
                  <a:pt x="866223" y="584887"/>
                </a:cubicBezTo>
                <a:close/>
                <a:moveTo>
                  <a:pt x="656863" y="583625"/>
                </a:moveTo>
                <a:cubicBezTo>
                  <a:pt x="695511" y="583625"/>
                  <a:pt x="726841" y="615828"/>
                  <a:pt x="726841" y="655552"/>
                </a:cubicBezTo>
                <a:cubicBezTo>
                  <a:pt x="726841" y="695276"/>
                  <a:pt x="695511" y="727479"/>
                  <a:pt x="656863" y="727479"/>
                </a:cubicBezTo>
                <a:cubicBezTo>
                  <a:pt x="618215" y="727479"/>
                  <a:pt x="586885" y="695276"/>
                  <a:pt x="586885" y="655552"/>
                </a:cubicBezTo>
                <a:cubicBezTo>
                  <a:pt x="586885" y="615828"/>
                  <a:pt x="618215" y="583625"/>
                  <a:pt x="656863" y="583625"/>
                </a:cubicBezTo>
                <a:close/>
                <a:moveTo>
                  <a:pt x="466522" y="583625"/>
                </a:moveTo>
                <a:cubicBezTo>
                  <a:pt x="505170" y="583625"/>
                  <a:pt x="536501" y="615828"/>
                  <a:pt x="536501" y="655552"/>
                </a:cubicBezTo>
                <a:cubicBezTo>
                  <a:pt x="536501" y="695276"/>
                  <a:pt x="505170" y="727479"/>
                  <a:pt x="466522" y="727479"/>
                </a:cubicBezTo>
                <a:cubicBezTo>
                  <a:pt x="427874" y="727479"/>
                  <a:pt x="396544" y="695276"/>
                  <a:pt x="396544" y="655552"/>
                </a:cubicBezTo>
                <a:cubicBezTo>
                  <a:pt x="396544" y="615828"/>
                  <a:pt x="427874" y="583625"/>
                  <a:pt x="466522" y="583625"/>
                </a:cubicBezTo>
                <a:close/>
                <a:moveTo>
                  <a:pt x="259387" y="583625"/>
                </a:moveTo>
                <a:cubicBezTo>
                  <a:pt x="298035" y="583625"/>
                  <a:pt x="329365" y="615828"/>
                  <a:pt x="329365" y="655552"/>
                </a:cubicBezTo>
                <a:cubicBezTo>
                  <a:pt x="329365" y="695276"/>
                  <a:pt x="298035" y="727479"/>
                  <a:pt x="259387" y="727479"/>
                </a:cubicBezTo>
                <a:cubicBezTo>
                  <a:pt x="220739" y="727479"/>
                  <a:pt x="189409" y="695276"/>
                  <a:pt x="189409" y="655552"/>
                </a:cubicBezTo>
                <a:cubicBezTo>
                  <a:pt x="189409" y="615828"/>
                  <a:pt x="220739" y="583625"/>
                  <a:pt x="259387" y="583625"/>
                </a:cubicBezTo>
                <a:close/>
                <a:moveTo>
                  <a:pt x="69979" y="583625"/>
                </a:moveTo>
                <a:cubicBezTo>
                  <a:pt x="108627" y="583625"/>
                  <a:pt x="139957" y="615828"/>
                  <a:pt x="139957" y="655552"/>
                </a:cubicBezTo>
                <a:cubicBezTo>
                  <a:pt x="139957" y="695276"/>
                  <a:pt x="108627" y="727479"/>
                  <a:pt x="69979" y="727479"/>
                </a:cubicBezTo>
                <a:cubicBezTo>
                  <a:pt x="31331" y="727479"/>
                  <a:pt x="0" y="695276"/>
                  <a:pt x="0" y="655552"/>
                </a:cubicBezTo>
                <a:cubicBezTo>
                  <a:pt x="0" y="615828"/>
                  <a:pt x="31331" y="583625"/>
                  <a:pt x="69979" y="583625"/>
                </a:cubicBezTo>
                <a:close/>
                <a:moveTo>
                  <a:pt x="2240519" y="577316"/>
                </a:moveTo>
                <a:cubicBezTo>
                  <a:pt x="2279166" y="577316"/>
                  <a:pt x="2310497" y="609519"/>
                  <a:pt x="2310497" y="649242"/>
                </a:cubicBezTo>
                <a:cubicBezTo>
                  <a:pt x="2310497" y="688967"/>
                  <a:pt x="2279166" y="721170"/>
                  <a:pt x="2240519" y="721170"/>
                </a:cubicBezTo>
                <a:cubicBezTo>
                  <a:pt x="2201871" y="721170"/>
                  <a:pt x="2170540" y="688967"/>
                  <a:pt x="2170540" y="649242"/>
                </a:cubicBezTo>
                <a:cubicBezTo>
                  <a:pt x="2170540" y="609519"/>
                  <a:pt x="2201871" y="577316"/>
                  <a:pt x="2240519" y="577316"/>
                </a:cubicBezTo>
                <a:close/>
                <a:moveTo>
                  <a:pt x="2050178" y="577316"/>
                </a:moveTo>
                <a:cubicBezTo>
                  <a:pt x="2088826" y="577316"/>
                  <a:pt x="2120156" y="609519"/>
                  <a:pt x="2120156" y="649242"/>
                </a:cubicBezTo>
                <a:cubicBezTo>
                  <a:pt x="2120156" y="688967"/>
                  <a:pt x="2088826" y="721170"/>
                  <a:pt x="2050178" y="721170"/>
                </a:cubicBezTo>
                <a:cubicBezTo>
                  <a:pt x="2011530" y="721170"/>
                  <a:pt x="1980200" y="688967"/>
                  <a:pt x="1980200" y="649242"/>
                </a:cubicBezTo>
                <a:cubicBezTo>
                  <a:pt x="1980200" y="609519"/>
                  <a:pt x="2011530" y="577316"/>
                  <a:pt x="2050178" y="577316"/>
                </a:cubicBezTo>
                <a:close/>
                <a:moveTo>
                  <a:pt x="1843042" y="577316"/>
                </a:moveTo>
                <a:cubicBezTo>
                  <a:pt x="1881690" y="577316"/>
                  <a:pt x="1913021" y="609519"/>
                  <a:pt x="1913021" y="649242"/>
                </a:cubicBezTo>
                <a:cubicBezTo>
                  <a:pt x="1913021" y="688967"/>
                  <a:pt x="1881690" y="721170"/>
                  <a:pt x="1843042" y="721170"/>
                </a:cubicBezTo>
                <a:cubicBezTo>
                  <a:pt x="1804394" y="721170"/>
                  <a:pt x="1773064" y="688967"/>
                  <a:pt x="1773064" y="649242"/>
                </a:cubicBezTo>
                <a:cubicBezTo>
                  <a:pt x="1773064" y="609519"/>
                  <a:pt x="1804394" y="577316"/>
                  <a:pt x="1843042" y="577316"/>
                </a:cubicBezTo>
                <a:close/>
                <a:moveTo>
                  <a:pt x="1653634" y="577316"/>
                </a:moveTo>
                <a:cubicBezTo>
                  <a:pt x="1692282" y="577316"/>
                  <a:pt x="1723612" y="609519"/>
                  <a:pt x="1723612" y="649242"/>
                </a:cubicBezTo>
                <a:cubicBezTo>
                  <a:pt x="1723612" y="688967"/>
                  <a:pt x="1692282" y="721170"/>
                  <a:pt x="1653634" y="721170"/>
                </a:cubicBezTo>
                <a:cubicBezTo>
                  <a:pt x="1614986" y="721170"/>
                  <a:pt x="1583655" y="688967"/>
                  <a:pt x="1583655" y="649242"/>
                </a:cubicBezTo>
                <a:cubicBezTo>
                  <a:pt x="1583655" y="609519"/>
                  <a:pt x="1614986" y="577316"/>
                  <a:pt x="1653634" y="577316"/>
                </a:cubicBezTo>
                <a:close/>
                <a:moveTo>
                  <a:pt x="3824967" y="574155"/>
                </a:moveTo>
                <a:cubicBezTo>
                  <a:pt x="3863614" y="574155"/>
                  <a:pt x="3894945" y="606358"/>
                  <a:pt x="3894945" y="646081"/>
                </a:cubicBezTo>
                <a:cubicBezTo>
                  <a:pt x="3894945" y="685806"/>
                  <a:pt x="3863614" y="718009"/>
                  <a:pt x="3824967" y="718009"/>
                </a:cubicBezTo>
                <a:cubicBezTo>
                  <a:pt x="3786319" y="718009"/>
                  <a:pt x="3754988" y="685806"/>
                  <a:pt x="3754988" y="646081"/>
                </a:cubicBezTo>
                <a:cubicBezTo>
                  <a:pt x="3754988" y="606358"/>
                  <a:pt x="3786319" y="574155"/>
                  <a:pt x="3824967" y="574155"/>
                </a:cubicBezTo>
                <a:close/>
                <a:moveTo>
                  <a:pt x="3634626" y="574155"/>
                </a:moveTo>
                <a:cubicBezTo>
                  <a:pt x="3673274" y="574155"/>
                  <a:pt x="3704604" y="606358"/>
                  <a:pt x="3704604" y="646081"/>
                </a:cubicBezTo>
                <a:cubicBezTo>
                  <a:pt x="3704604" y="685806"/>
                  <a:pt x="3673274" y="718009"/>
                  <a:pt x="3634626" y="718009"/>
                </a:cubicBezTo>
                <a:cubicBezTo>
                  <a:pt x="3595978" y="718009"/>
                  <a:pt x="3564648" y="685806"/>
                  <a:pt x="3564648" y="646081"/>
                </a:cubicBezTo>
                <a:cubicBezTo>
                  <a:pt x="3564648" y="606358"/>
                  <a:pt x="3595978" y="574155"/>
                  <a:pt x="3634626" y="574155"/>
                </a:cubicBezTo>
                <a:close/>
                <a:moveTo>
                  <a:pt x="3427490" y="574155"/>
                </a:moveTo>
                <a:cubicBezTo>
                  <a:pt x="3466138" y="574155"/>
                  <a:pt x="3497469" y="606358"/>
                  <a:pt x="3497469" y="646081"/>
                </a:cubicBezTo>
                <a:cubicBezTo>
                  <a:pt x="3497469" y="685806"/>
                  <a:pt x="3466138" y="718009"/>
                  <a:pt x="3427490" y="718009"/>
                </a:cubicBezTo>
                <a:cubicBezTo>
                  <a:pt x="3388842" y="718009"/>
                  <a:pt x="3357512" y="685806"/>
                  <a:pt x="3357512" y="646081"/>
                </a:cubicBezTo>
                <a:cubicBezTo>
                  <a:pt x="3357512" y="606358"/>
                  <a:pt x="3388842" y="574155"/>
                  <a:pt x="3427490" y="574155"/>
                </a:cubicBezTo>
                <a:close/>
                <a:moveTo>
                  <a:pt x="3238082" y="574155"/>
                </a:moveTo>
                <a:cubicBezTo>
                  <a:pt x="3276730" y="574155"/>
                  <a:pt x="3308060" y="606358"/>
                  <a:pt x="3308060" y="646081"/>
                </a:cubicBezTo>
                <a:cubicBezTo>
                  <a:pt x="3308060" y="685806"/>
                  <a:pt x="3276730" y="718009"/>
                  <a:pt x="3238082" y="718009"/>
                </a:cubicBezTo>
                <a:cubicBezTo>
                  <a:pt x="3199434" y="718009"/>
                  <a:pt x="3168104" y="685806"/>
                  <a:pt x="3168104" y="646081"/>
                </a:cubicBezTo>
                <a:cubicBezTo>
                  <a:pt x="3168104" y="606358"/>
                  <a:pt x="3199434" y="574155"/>
                  <a:pt x="3238082" y="574155"/>
                </a:cubicBezTo>
                <a:close/>
                <a:moveTo>
                  <a:pt x="3028722" y="572892"/>
                </a:moveTo>
                <a:cubicBezTo>
                  <a:pt x="3067370" y="572892"/>
                  <a:pt x="3098700" y="605095"/>
                  <a:pt x="3098700" y="644819"/>
                </a:cubicBezTo>
                <a:cubicBezTo>
                  <a:pt x="3098700" y="684544"/>
                  <a:pt x="3067370" y="716747"/>
                  <a:pt x="3028722" y="716747"/>
                </a:cubicBezTo>
                <a:cubicBezTo>
                  <a:pt x="2990074" y="716747"/>
                  <a:pt x="2958744" y="684544"/>
                  <a:pt x="2958744" y="644819"/>
                </a:cubicBezTo>
                <a:cubicBezTo>
                  <a:pt x="2958744" y="605095"/>
                  <a:pt x="2990074" y="572892"/>
                  <a:pt x="3028722" y="572892"/>
                </a:cubicBezTo>
                <a:close/>
                <a:moveTo>
                  <a:pt x="2838381" y="572892"/>
                </a:moveTo>
                <a:cubicBezTo>
                  <a:pt x="2877029" y="572892"/>
                  <a:pt x="2908360" y="605095"/>
                  <a:pt x="2908360" y="644819"/>
                </a:cubicBezTo>
                <a:cubicBezTo>
                  <a:pt x="2908360" y="684544"/>
                  <a:pt x="2877029" y="716747"/>
                  <a:pt x="2838381" y="716747"/>
                </a:cubicBezTo>
                <a:cubicBezTo>
                  <a:pt x="2799733" y="716747"/>
                  <a:pt x="2768403" y="684544"/>
                  <a:pt x="2768403" y="644819"/>
                </a:cubicBezTo>
                <a:cubicBezTo>
                  <a:pt x="2768403" y="605095"/>
                  <a:pt x="2799733" y="572892"/>
                  <a:pt x="2838381" y="572892"/>
                </a:cubicBezTo>
                <a:close/>
                <a:moveTo>
                  <a:pt x="2631246" y="572892"/>
                </a:moveTo>
                <a:cubicBezTo>
                  <a:pt x="2669894" y="572892"/>
                  <a:pt x="2701224" y="605095"/>
                  <a:pt x="2701224" y="644819"/>
                </a:cubicBezTo>
                <a:cubicBezTo>
                  <a:pt x="2701224" y="684544"/>
                  <a:pt x="2669894" y="716747"/>
                  <a:pt x="2631246" y="716747"/>
                </a:cubicBezTo>
                <a:cubicBezTo>
                  <a:pt x="2592598" y="716747"/>
                  <a:pt x="2561268" y="684544"/>
                  <a:pt x="2561268" y="644819"/>
                </a:cubicBezTo>
                <a:cubicBezTo>
                  <a:pt x="2561268" y="605095"/>
                  <a:pt x="2592598" y="572892"/>
                  <a:pt x="2631246" y="572892"/>
                </a:cubicBezTo>
                <a:close/>
                <a:moveTo>
                  <a:pt x="2441838" y="572892"/>
                </a:moveTo>
                <a:cubicBezTo>
                  <a:pt x="2480486" y="572892"/>
                  <a:pt x="2511816" y="605095"/>
                  <a:pt x="2511816" y="644819"/>
                </a:cubicBezTo>
                <a:cubicBezTo>
                  <a:pt x="2511816" y="684544"/>
                  <a:pt x="2480486" y="716747"/>
                  <a:pt x="2441838" y="716747"/>
                </a:cubicBezTo>
                <a:cubicBezTo>
                  <a:pt x="2403190" y="716747"/>
                  <a:pt x="2371859" y="684544"/>
                  <a:pt x="2371859" y="644819"/>
                </a:cubicBezTo>
                <a:cubicBezTo>
                  <a:pt x="2371859" y="605095"/>
                  <a:pt x="2403190" y="572892"/>
                  <a:pt x="2441838" y="572892"/>
                </a:cubicBezTo>
                <a:close/>
                <a:moveTo>
                  <a:pt x="4612378" y="566583"/>
                </a:moveTo>
                <a:cubicBezTo>
                  <a:pt x="4651025" y="566583"/>
                  <a:pt x="4682356" y="598786"/>
                  <a:pt x="4682356" y="638510"/>
                </a:cubicBezTo>
                <a:cubicBezTo>
                  <a:pt x="4682356" y="678234"/>
                  <a:pt x="4651025" y="710437"/>
                  <a:pt x="4612378" y="710437"/>
                </a:cubicBezTo>
                <a:cubicBezTo>
                  <a:pt x="4573730" y="710437"/>
                  <a:pt x="4542399" y="678234"/>
                  <a:pt x="4542399" y="638510"/>
                </a:cubicBezTo>
                <a:cubicBezTo>
                  <a:pt x="4542399" y="598786"/>
                  <a:pt x="4573730" y="566583"/>
                  <a:pt x="4612378" y="566583"/>
                </a:cubicBezTo>
                <a:close/>
                <a:moveTo>
                  <a:pt x="4422036" y="566583"/>
                </a:moveTo>
                <a:cubicBezTo>
                  <a:pt x="4460684" y="566583"/>
                  <a:pt x="4492015" y="598786"/>
                  <a:pt x="4492015" y="638510"/>
                </a:cubicBezTo>
                <a:cubicBezTo>
                  <a:pt x="4492015" y="678234"/>
                  <a:pt x="4460684" y="710437"/>
                  <a:pt x="4422036" y="710437"/>
                </a:cubicBezTo>
                <a:cubicBezTo>
                  <a:pt x="4383388" y="710437"/>
                  <a:pt x="4352058" y="678234"/>
                  <a:pt x="4352058" y="638510"/>
                </a:cubicBezTo>
                <a:cubicBezTo>
                  <a:pt x="4352058" y="598786"/>
                  <a:pt x="4383388" y="566583"/>
                  <a:pt x="4422036" y="566583"/>
                </a:cubicBezTo>
                <a:close/>
                <a:moveTo>
                  <a:pt x="4214901" y="566583"/>
                </a:moveTo>
                <a:cubicBezTo>
                  <a:pt x="4253549" y="566583"/>
                  <a:pt x="4284879" y="598786"/>
                  <a:pt x="4284879" y="638510"/>
                </a:cubicBezTo>
                <a:cubicBezTo>
                  <a:pt x="4284879" y="678234"/>
                  <a:pt x="4253549" y="710437"/>
                  <a:pt x="4214901" y="710437"/>
                </a:cubicBezTo>
                <a:cubicBezTo>
                  <a:pt x="4176253" y="710437"/>
                  <a:pt x="4144923" y="678234"/>
                  <a:pt x="4144923" y="638510"/>
                </a:cubicBezTo>
                <a:cubicBezTo>
                  <a:pt x="4144923" y="598786"/>
                  <a:pt x="4176253" y="566583"/>
                  <a:pt x="4214901" y="566583"/>
                </a:cubicBezTo>
                <a:close/>
                <a:moveTo>
                  <a:pt x="4025493" y="566583"/>
                </a:moveTo>
                <a:cubicBezTo>
                  <a:pt x="4064141" y="566583"/>
                  <a:pt x="4095471" y="598786"/>
                  <a:pt x="4095471" y="638510"/>
                </a:cubicBezTo>
                <a:cubicBezTo>
                  <a:pt x="4095471" y="678234"/>
                  <a:pt x="4064141" y="710437"/>
                  <a:pt x="4025493" y="710437"/>
                </a:cubicBezTo>
                <a:cubicBezTo>
                  <a:pt x="3986845" y="710437"/>
                  <a:pt x="3955514" y="678234"/>
                  <a:pt x="3955514" y="638510"/>
                </a:cubicBezTo>
                <a:cubicBezTo>
                  <a:pt x="3955514" y="598786"/>
                  <a:pt x="3986845" y="566583"/>
                  <a:pt x="4025493" y="566583"/>
                </a:cubicBezTo>
                <a:close/>
                <a:moveTo>
                  <a:pt x="1453108" y="403177"/>
                </a:moveTo>
                <a:cubicBezTo>
                  <a:pt x="1491755" y="403177"/>
                  <a:pt x="1523086" y="435380"/>
                  <a:pt x="1523086" y="475104"/>
                </a:cubicBezTo>
                <a:cubicBezTo>
                  <a:pt x="1523086" y="514828"/>
                  <a:pt x="1491755" y="547031"/>
                  <a:pt x="1453108" y="547031"/>
                </a:cubicBezTo>
                <a:cubicBezTo>
                  <a:pt x="1414460" y="547031"/>
                  <a:pt x="1383129" y="514828"/>
                  <a:pt x="1383129" y="475104"/>
                </a:cubicBezTo>
                <a:cubicBezTo>
                  <a:pt x="1383129" y="435380"/>
                  <a:pt x="1414460" y="403177"/>
                  <a:pt x="1453108" y="403177"/>
                </a:cubicBezTo>
                <a:close/>
                <a:moveTo>
                  <a:pt x="1262767" y="403177"/>
                </a:moveTo>
                <a:cubicBezTo>
                  <a:pt x="1301415" y="403177"/>
                  <a:pt x="1332746" y="435380"/>
                  <a:pt x="1332746" y="475104"/>
                </a:cubicBezTo>
                <a:cubicBezTo>
                  <a:pt x="1332746" y="514828"/>
                  <a:pt x="1301415" y="547031"/>
                  <a:pt x="1262767" y="547031"/>
                </a:cubicBezTo>
                <a:cubicBezTo>
                  <a:pt x="1224119" y="547031"/>
                  <a:pt x="1192789" y="514828"/>
                  <a:pt x="1192789" y="475104"/>
                </a:cubicBezTo>
                <a:cubicBezTo>
                  <a:pt x="1192789" y="435380"/>
                  <a:pt x="1224119" y="403177"/>
                  <a:pt x="1262767" y="403177"/>
                </a:cubicBezTo>
                <a:close/>
                <a:moveTo>
                  <a:pt x="1055631" y="403177"/>
                </a:moveTo>
                <a:cubicBezTo>
                  <a:pt x="1094279" y="403177"/>
                  <a:pt x="1125610" y="435380"/>
                  <a:pt x="1125610" y="475104"/>
                </a:cubicBezTo>
                <a:cubicBezTo>
                  <a:pt x="1125610" y="514828"/>
                  <a:pt x="1094279" y="547031"/>
                  <a:pt x="1055631" y="547031"/>
                </a:cubicBezTo>
                <a:cubicBezTo>
                  <a:pt x="1016984" y="547031"/>
                  <a:pt x="985654" y="514828"/>
                  <a:pt x="985654" y="475104"/>
                </a:cubicBezTo>
                <a:cubicBezTo>
                  <a:pt x="985654" y="435380"/>
                  <a:pt x="1016984" y="403177"/>
                  <a:pt x="1055631" y="403177"/>
                </a:cubicBezTo>
                <a:close/>
                <a:moveTo>
                  <a:pt x="866223" y="403177"/>
                </a:moveTo>
                <a:cubicBezTo>
                  <a:pt x="904871" y="403177"/>
                  <a:pt x="936201" y="435380"/>
                  <a:pt x="936201" y="475104"/>
                </a:cubicBezTo>
                <a:cubicBezTo>
                  <a:pt x="936201" y="514828"/>
                  <a:pt x="904871" y="547031"/>
                  <a:pt x="866223" y="547031"/>
                </a:cubicBezTo>
                <a:cubicBezTo>
                  <a:pt x="827576" y="547031"/>
                  <a:pt x="796245" y="514828"/>
                  <a:pt x="796245" y="475104"/>
                </a:cubicBezTo>
                <a:cubicBezTo>
                  <a:pt x="796245" y="435380"/>
                  <a:pt x="827576" y="403177"/>
                  <a:pt x="866223" y="403177"/>
                </a:cubicBezTo>
                <a:close/>
                <a:moveTo>
                  <a:pt x="656863" y="401915"/>
                </a:moveTo>
                <a:cubicBezTo>
                  <a:pt x="695511" y="401915"/>
                  <a:pt x="726841" y="434118"/>
                  <a:pt x="726841" y="473842"/>
                </a:cubicBezTo>
                <a:cubicBezTo>
                  <a:pt x="726841" y="513566"/>
                  <a:pt x="695511" y="545769"/>
                  <a:pt x="656863" y="545769"/>
                </a:cubicBezTo>
                <a:cubicBezTo>
                  <a:pt x="618215" y="545769"/>
                  <a:pt x="586885" y="513566"/>
                  <a:pt x="586885" y="473842"/>
                </a:cubicBezTo>
                <a:cubicBezTo>
                  <a:pt x="586885" y="434118"/>
                  <a:pt x="618215" y="401915"/>
                  <a:pt x="656863" y="401915"/>
                </a:cubicBezTo>
                <a:close/>
                <a:moveTo>
                  <a:pt x="466522" y="401915"/>
                </a:moveTo>
                <a:cubicBezTo>
                  <a:pt x="505170" y="401915"/>
                  <a:pt x="536501" y="434118"/>
                  <a:pt x="536501" y="473842"/>
                </a:cubicBezTo>
                <a:cubicBezTo>
                  <a:pt x="536501" y="513566"/>
                  <a:pt x="505170" y="545769"/>
                  <a:pt x="466522" y="545769"/>
                </a:cubicBezTo>
                <a:cubicBezTo>
                  <a:pt x="427874" y="545769"/>
                  <a:pt x="396544" y="513566"/>
                  <a:pt x="396544" y="473842"/>
                </a:cubicBezTo>
                <a:cubicBezTo>
                  <a:pt x="396544" y="434118"/>
                  <a:pt x="427874" y="401915"/>
                  <a:pt x="466522" y="401915"/>
                </a:cubicBezTo>
                <a:close/>
                <a:moveTo>
                  <a:pt x="259387" y="401915"/>
                </a:moveTo>
                <a:cubicBezTo>
                  <a:pt x="298035" y="401915"/>
                  <a:pt x="329365" y="434118"/>
                  <a:pt x="329365" y="473842"/>
                </a:cubicBezTo>
                <a:cubicBezTo>
                  <a:pt x="329365" y="513566"/>
                  <a:pt x="298035" y="545769"/>
                  <a:pt x="259387" y="545769"/>
                </a:cubicBezTo>
                <a:cubicBezTo>
                  <a:pt x="220739" y="545769"/>
                  <a:pt x="189409" y="513566"/>
                  <a:pt x="189409" y="473842"/>
                </a:cubicBezTo>
                <a:cubicBezTo>
                  <a:pt x="189409" y="434118"/>
                  <a:pt x="220739" y="401915"/>
                  <a:pt x="259387" y="401915"/>
                </a:cubicBezTo>
                <a:close/>
                <a:moveTo>
                  <a:pt x="69979" y="401915"/>
                </a:moveTo>
                <a:cubicBezTo>
                  <a:pt x="108627" y="401915"/>
                  <a:pt x="139957" y="434118"/>
                  <a:pt x="139957" y="473842"/>
                </a:cubicBezTo>
                <a:cubicBezTo>
                  <a:pt x="139957" y="513566"/>
                  <a:pt x="108627" y="545769"/>
                  <a:pt x="69979" y="545769"/>
                </a:cubicBezTo>
                <a:cubicBezTo>
                  <a:pt x="31331" y="545769"/>
                  <a:pt x="0" y="513566"/>
                  <a:pt x="0" y="473842"/>
                </a:cubicBezTo>
                <a:cubicBezTo>
                  <a:pt x="0" y="434118"/>
                  <a:pt x="31331" y="401915"/>
                  <a:pt x="69979" y="401915"/>
                </a:cubicBezTo>
                <a:close/>
                <a:moveTo>
                  <a:pt x="2240519" y="395605"/>
                </a:moveTo>
                <a:cubicBezTo>
                  <a:pt x="2279166" y="395605"/>
                  <a:pt x="2310497" y="427808"/>
                  <a:pt x="2310497" y="467532"/>
                </a:cubicBezTo>
                <a:cubicBezTo>
                  <a:pt x="2310497" y="507257"/>
                  <a:pt x="2279166" y="539460"/>
                  <a:pt x="2240519" y="539460"/>
                </a:cubicBezTo>
                <a:cubicBezTo>
                  <a:pt x="2201871" y="539460"/>
                  <a:pt x="2170540" y="507257"/>
                  <a:pt x="2170540" y="467532"/>
                </a:cubicBezTo>
                <a:cubicBezTo>
                  <a:pt x="2170540" y="427808"/>
                  <a:pt x="2201871" y="395605"/>
                  <a:pt x="2240519" y="395605"/>
                </a:cubicBezTo>
                <a:close/>
                <a:moveTo>
                  <a:pt x="2050178" y="395605"/>
                </a:moveTo>
                <a:cubicBezTo>
                  <a:pt x="2088826" y="395605"/>
                  <a:pt x="2120156" y="427808"/>
                  <a:pt x="2120156" y="467532"/>
                </a:cubicBezTo>
                <a:cubicBezTo>
                  <a:pt x="2120156" y="507257"/>
                  <a:pt x="2088826" y="539460"/>
                  <a:pt x="2050178" y="539460"/>
                </a:cubicBezTo>
                <a:cubicBezTo>
                  <a:pt x="2011530" y="539460"/>
                  <a:pt x="1980200" y="507257"/>
                  <a:pt x="1980200" y="467532"/>
                </a:cubicBezTo>
                <a:cubicBezTo>
                  <a:pt x="1980200" y="427808"/>
                  <a:pt x="2011530" y="395605"/>
                  <a:pt x="2050178" y="395605"/>
                </a:cubicBezTo>
                <a:close/>
                <a:moveTo>
                  <a:pt x="1843042" y="395605"/>
                </a:moveTo>
                <a:cubicBezTo>
                  <a:pt x="1881690" y="395605"/>
                  <a:pt x="1913021" y="427808"/>
                  <a:pt x="1913021" y="467532"/>
                </a:cubicBezTo>
                <a:cubicBezTo>
                  <a:pt x="1913021" y="507257"/>
                  <a:pt x="1881690" y="539460"/>
                  <a:pt x="1843042" y="539460"/>
                </a:cubicBezTo>
                <a:cubicBezTo>
                  <a:pt x="1804394" y="539460"/>
                  <a:pt x="1773064" y="507257"/>
                  <a:pt x="1773064" y="467532"/>
                </a:cubicBezTo>
                <a:cubicBezTo>
                  <a:pt x="1773064" y="427808"/>
                  <a:pt x="1804394" y="395605"/>
                  <a:pt x="1843042" y="395605"/>
                </a:cubicBezTo>
                <a:close/>
                <a:moveTo>
                  <a:pt x="1653634" y="395605"/>
                </a:moveTo>
                <a:cubicBezTo>
                  <a:pt x="1692282" y="395605"/>
                  <a:pt x="1723612" y="427808"/>
                  <a:pt x="1723612" y="467532"/>
                </a:cubicBezTo>
                <a:cubicBezTo>
                  <a:pt x="1723612" y="507257"/>
                  <a:pt x="1692282" y="539460"/>
                  <a:pt x="1653634" y="539460"/>
                </a:cubicBezTo>
                <a:cubicBezTo>
                  <a:pt x="1614986" y="539460"/>
                  <a:pt x="1583655" y="507257"/>
                  <a:pt x="1583655" y="467532"/>
                </a:cubicBezTo>
                <a:cubicBezTo>
                  <a:pt x="1583655" y="427808"/>
                  <a:pt x="1614986" y="395605"/>
                  <a:pt x="1653634" y="395605"/>
                </a:cubicBezTo>
                <a:close/>
                <a:moveTo>
                  <a:pt x="3824967" y="392444"/>
                </a:moveTo>
                <a:cubicBezTo>
                  <a:pt x="3863614" y="392444"/>
                  <a:pt x="3894945" y="424647"/>
                  <a:pt x="3894945" y="464371"/>
                </a:cubicBezTo>
                <a:cubicBezTo>
                  <a:pt x="3894945" y="504096"/>
                  <a:pt x="3863614" y="536299"/>
                  <a:pt x="3824967" y="536299"/>
                </a:cubicBezTo>
                <a:cubicBezTo>
                  <a:pt x="3786319" y="536299"/>
                  <a:pt x="3754988" y="504096"/>
                  <a:pt x="3754988" y="464371"/>
                </a:cubicBezTo>
                <a:cubicBezTo>
                  <a:pt x="3754988" y="424647"/>
                  <a:pt x="3786319" y="392444"/>
                  <a:pt x="3824967" y="392444"/>
                </a:cubicBezTo>
                <a:close/>
                <a:moveTo>
                  <a:pt x="3634626" y="392444"/>
                </a:moveTo>
                <a:cubicBezTo>
                  <a:pt x="3673274" y="392444"/>
                  <a:pt x="3704604" y="424647"/>
                  <a:pt x="3704604" y="464371"/>
                </a:cubicBezTo>
                <a:cubicBezTo>
                  <a:pt x="3704604" y="504096"/>
                  <a:pt x="3673274" y="536299"/>
                  <a:pt x="3634626" y="536299"/>
                </a:cubicBezTo>
                <a:cubicBezTo>
                  <a:pt x="3595978" y="536299"/>
                  <a:pt x="3564648" y="504096"/>
                  <a:pt x="3564648" y="464371"/>
                </a:cubicBezTo>
                <a:cubicBezTo>
                  <a:pt x="3564648" y="424647"/>
                  <a:pt x="3595978" y="392444"/>
                  <a:pt x="3634626" y="392444"/>
                </a:cubicBezTo>
                <a:close/>
                <a:moveTo>
                  <a:pt x="3427490" y="392444"/>
                </a:moveTo>
                <a:cubicBezTo>
                  <a:pt x="3466138" y="392444"/>
                  <a:pt x="3497469" y="424647"/>
                  <a:pt x="3497469" y="464371"/>
                </a:cubicBezTo>
                <a:cubicBezTo>
                  <a:pt x="3497469" y="504096"/>
                  <a:pt x="3466138" y="536299"/>
                  <a:pt x="3427490" y="536299"/>
                </a:cubicBezTo>
                <a:cubicBezTo>
                  <a:pt x="3388842" y="536299"/>
                  <a:pt x="3357512" y="504096"/>
                  <a:pt x="3357512" y="464371"/>
                </a:cubicBezTo>
                <a:cubicBezTo>
                  <a:pt x="3357512" y="424647"/>
                  <a:pt x="3388842" y="392444"/>
                  <a:pt x="3427490" y="392444"/>
                </a:cubicBezTo>
                <a:close/>
                <a:moveTo>
                  <a:pt x="3238082" y="392444"/>
                </a:moveTo>
                <a:cubicBezTo>
                  <a:pt x="3276730" y="392444"/>
                  <a:pt x="3308060" y="424647"/>
                  <a:pt x="3308060" y="464371"/>
                </a:cubicBezTo>
                <a:cubicBezTo>
                  <a:pt x="3308060" y="504096"/>
                  <a:pt x="3276730" y="536299"/>
                  <a:pt x="3238082" y="536299"/>
                </a:cubicBezTo>
                <a:cubicBezTo>
                  <a:pt x="3199434" y="536299"/>
                  <a:pt x="3168104" y="504096"/>
                  <a:pt x="3168104" y="464371"/>
                </a:cubicBezTo>
                <a:cubicBezTo>
                  <a:pt x="3168104" y="424647"/>
                  <a:pt x="3199434" y="392444"/>
                  <a:pt x="3238082" y="392444"/>
                </a:cubicBezTo>
                <a:close/>
                <a:moveTo>
                  <a:pt x="3028722" y="391182"/>
                </a:moveTo>
                <a:cubicBezTo>
                  <a:pt x="3067370" y="391182"/>
                  <a:pt x="3098700" y="423385"/>
                  <a:pt x="3098700" y="463109"/>
                </a:cubicBezTo>
                <a:cubicBezTo>
                  <a:pt x="3098700" y="502833"/>
                  <a:pt x="3067370" y="535036"/>
                  <a:pt x="3028722" y="535036"/>
                </a:cubicBezTo>
                <a:cubicBezTo>
                  <a:pt x="2990074" y="535036"/>
                  <a:pt x="2958744" y="502833"/>
                  <a:pt x="2958744" y="463109"/>
                </a:cubicBezTo>
                <a:cubicBezTo>
                  <a:pt x="2958744" y="423385"/>
                  <a:pt x="2990074" y="391182"/>
                  <a:pt x="3028722" y="391182"/>
                </a:cubicBezTo>
                <a:close/>
                <a:moveTo>
                  <a:pt x="2838381" y="391182"/>
                </a:moveTo>
                <a:cubicBezTo>
                  <a:pt x="2877029" y="391182"/>
                  <a:pt x="2908360" y="423385"/>
                  <a:pt x="2908360" y="463109"/>
                </a:cubicBezTo>
                <a:cubicBezTo>
                  <a:pt x="2908360" y="502833"/>
                  <a:pt x="2877029" y="535036"/>
                  <a:pt x="2838381" y="535036"/>
                </a:cubicBezTo>
                <a:cubicBezTo>
                  <a:pt x="2799733" y="535036"/>
                  <a:pt x="2768403" y="502833"/>
                  <a:pt x="2768403" y="463109"/>
                </a:cubicBezTo>
                <a:cubicBezTo>
                  <a:pt x="2768403" y="423385"/>
                  <a:pt x="2799733" y="391182"/>
                  <a:pt x="2838381" y="391182"/>
                </a:cubicBezTo>
                <a:close/>
                <a:moveTo>
                  <a:pt x="2631246" y="391182"/>
                </a:moveTo>
                <a:cubicBezTo>
                  <a:pt x="2669894" y="391182"/>
                  <a:pt x="2701224" y="423385"/>
                  <a:pt x="2701224" y="463109"/>
                </a:cubicBezTo>
                <a:cubicBezTo>
                  <a:pt x="2701224" y="502833"/>
                  <a:pt x="2669894" y="535036"/>
                  <a:pt x="2631246" y="535036"/>
                </a:cubicBezTo>
                <a:cubicBezTo>
                  <a:pt x="2592598" y="535036"/>
                  <a:pt x="2561268" y="502833"/>
                  <a:pt x="2561268" y="463109"/>
                </a:cubicBezTo>
                <a:cubicBezTo>
                  <a:pt x="2561268" y="423385"/>
                  <a:pt x="2592598" y="391182"/>
                  <a:pt x="2631246" y="391182"/>
                </a:cubicBezTo>
                <a:close/>
                <a:moveTo>
                  <a:pt x="2441838" y="391182"/>
                </a:moveTo>
                <a:cubicBezTo>
                  <a:pt x="2480486" y="391182"/>
                  <a:pt x="2511816" y="423385"/>
                  <a:pt x="2511816" y="463109"/>
                </a:cubicBezTo>
                <a:cubicBezTo>
                  <a:pt x="2511816" y="502833"/>
                  <a:pt x="2480486" y="535036"/>
                  <a:pt x="2441838" y="535036"/>
                </a:cubicBezTo>
                <a:cubicBezTo>
                  <a:pt x="2403190" y="535036"/>
                  <a:pt x="2371859" y="502833"/>
                  <a:pt x="2371859" y="463109"/>
                </a:cubicBezTo>
                <a:cubicBezTo>
                  <a:pt x="2371859" y="423385"/>
                  <a:pt x="2403190" y="391182"/>
                  <a:pt x="2441838" y="391182"/>
                </a:cubicBezTo>
                <a:close/>
                <a:moveTo>
                  <a:pt x="4612378" y="384872"/>
                </a:moveTo>
                <a:cubicBezTo>
                  <a:pt x="4651025" y="384872"/>
                  <a:pt x="4682356" y="417075"/>
                  <a:pt x="4682356" y="456799"/>
                </a:cubicBezTo>
                <a:cubicBezTo>
                  <a:pt x="4682356" y="496523"/>
                  <a:pt x="4651025" y="528726"/>
                  <a:pt x="4612378" y="528726"/>
                </a:cubicBezTo>
                <a:cubicBezTo>
                  <a:pt x="4573730" y="528726"/>
                  <a:pt x="4542399" y="496523"/>
                  <a:pt x="4542399" y="456799"/>
                </a:cubicBezTo>
                <a:cubicBezTo>
                  <a:pt x="4542399" y="417075"/>
                  <a:pt x="4573730" y="384872"/>
                  <a:pt x="4612378" y="384872"/>
                </a:cubicBezTo>
                <a:close/>
                <a:moveTo>
                  <a:pt x="4422036" y="384872"/>
                </a:moveTo>
                <a:cubicBezTo>
                  <a:pt x="4460684" y="384872"/>
                  <a:pt x="4492015" y="417075"/>
                  <a:pt x="4492015" y="456799"/>
                </a:cubicBezTo>
                <a:cubicBezTo>
                  <a:pt x="4492015" y="496523"/>
                  <a:pt x="4460684" y="528726"/>
                  <a:pt x="4422036" y="528726"/>
                </a:cubicBezTo>
                <a:cubicBezTo>
                  <a:pt x="4383388" y="528726"/>
                  <a:pt x="4352058" y="496523"/>
                  <a:pt x="4352058" y="456799"/>
                </a:cubicBezTo>
                <a:cubicBezTo>
                  <a:pt x="4352058" y="417075"/>
                  <a:pt x="4383388" y="384872"/>
                  <a:pt x="4422036" y="384872"/>
                </a:cubicBezTo>
                <a:close/>
                <a:moveTo>
                  <a:pt x="4214901" y="384872"/>
                </a:moveTo>
                <a:cubicBezTo>
                  <a:pt x="4253549" y="384872"/>
                  <a:pt x="4284879" y="417075"/>
                  <a:pt x="4284879" y="456799"/>
                </a:cubicBezTo>
                <a:cubicBezTo>
                  <a:pt x="4284879" y="496523"/>
                  <a:pt x="4253549" y="528726"/>
                  <a:pt x="4214901" y="528726"/>
                </a:cubicBezTo>
                <a:cubicBezTo>
                  <a:pt x="4176253" y="528726"/>
                  <a:pt x="4144923" y="496523"/>
                  <a:pt x="4144923" y="456799"/>
                </a:cubicBezTo>
                <a:cubicBezTo>
                  <a:pt x="4144923" y="417075"/>
                  <a:pt x="4176253" y="384872"/>
                  <a:pt x="4214901" y="384872"/>
                </a:cubicBezTo>
                <a:close/>
                <a:moveTo>
                  <a:pt x="4025493" y="384872"/>
                </a:moveTo>
                <a:cubicBezTo>
                  <a:pt x="4064141" y="384872"/>
                  <a:pt x="4095471" y="417075"/>
                  <a:pt x="4095471" y="456799"/>
                </a:cubicBezTo>
                <a:cubicBezTo>
                  <a:pt x="4095471" y="496523"/>
                  <a:pt x="4064141" y="528726"/>
                  <a:pt x="4025493" y="528726"/>
                </a:cubicBezTo>
                <a:cubicBezTo>
                  <a:pt x="3986845" y="528726"/>
                  <a:pt x="3955514" y="496523"/>
                  <a:pt x="3955514" y="456799"/>
                </a:cubicBezTo>
                <a:cubicBezTo>
                  <a:pt x="3955514" y="417075"/>
                  <a:pt x="3986845" y="384872"/>
                  <a:pt x="4025493" y="384872"/>
                </a:cubicBezTo>
                <a:close/>
                <a:moveTo>
                  <a:pt x="1453108" y="213896"/>
                </a:moveTo>
                <a:cubicBezTo>
                  <a:pt x="1491755" y="213896"/>
                  <a:pt x="1523086" y="246099"/>
                  <a:pt x="1523086" y="285822"/>
                </a:cubicBezTo>
                <a:cubicBezTo>
                  <a:pt x="1523086" y="325547"/>
                  <a:pt x="1491755" y="357750"/>
                  <a:pt x="1453108" y="357750"/>
                </a:cubicBezTo>
                <a:cubicBezTo>
                  <a:pt x="1414460" y="357750"/>
                  <a:pt x="1383129" y="325547"/>
                  <a:pt x="1383129" y="285822"/>
                </a:cubicBezTo>
                <a:cubicBezTo>
                  <a:pt x="1383129" y="246099"/>
                  <a:pt x="1414460" y="213896"/>
                  <a:pt x="1453108" y="213896"/>
                </a:cubicBezTo>
                <a:close/>
                <a:moveTo>
                  <a:pt x="1262767" y="213896"/>
                </a:moveTo>
                <a:cubicBezTo>
                  <a:pt x="1301415" y="213896"/>
                  <a:pt x="1332746" y="246099"/>
                  <a:pt x="1332746" y="285822"/>
                </a:cubicBezTo>
                <a:cubicBezTo>
                  <a:pt x="1332746" y="325547"/>
                  <a:pt x="1301415" y="357750"/>
                  <a:pt x="1262767" y="357750"/>
                </a:cubicBezTo>
                <a:cubicBezTo>
                  <a:pt x="1224119" y="357750"/>
                  <a:pt x="1192789" y="325547"/>
                  <a:pt x="1192789" y="285822"/>
                </a:cubicBezTo>
                <a:cubicBezTo>
                  <a:pt x="1192789" y="246099"/>
                  <a:pt x="1224119" y="213896"/>
                  <a:pt x="1262767" y="213896"/>
                </a:cubicBezTo>
                <a:close/>
                <a:moveTo>
                  <a:pt x="1055631" y="213896"/>
                </a:moveTo>
                <a:cubicBezTo>
                  <a:pt x="1094279" y="213896"/>
                  <a:pt x="1125610" y="246099"/>
                  <a:pt x="1125610" y="285822"/>
                </a:cubicBezTo>
                <a:cubicBezTo>
                  <a:pt x="1125610" y="325547"/>
                  <a:pt x="1094279" y="357750"/>
                  <a:pt x="1055631" y="357750"/>
                </a:cubicBezTo>
                <a:cubicBezTo>
                  <a:pt x="1016984" y="357750"/>
                  <a:pt x="985654" y="325547"/>
                  <a:pt x="985654" y="285822"/>
                </a:cubicBezTo>
                <a:cubicBezTo>
                  <a:pt x="985654" y="246099"/>
                  <a:pt x="1016984" y="213896"/>
                  <a:pt x="1055631" y="213896"/>
                </a:cubicBezTo>
                <a:close/>
                <a:moveTo>
                  <a:pt x="866223" y="213896"/>
                </a:moveTo>
                <a:cubicBezTo>
                  <a:pt x="904871" y="213896"/>
                  <a:pt x="936201" y="246099"/>
                  <a:pt x="936201" y="285822"/>
                </a:cubicBezTo>
                <a:cubicBezTo>
                  <a:pt x="936201" y="325547"/>
                  <a:pt x="904871" y="357750"/>
                  <a:pt x="866223" y="357750"/>
                </a:cubicBezTo>
                <a:cubicBezTo>
                  <a:pt x="827576" y="357750"/>
                  <a:pt x="796245" y="325547"/>
                  <a:pt x="796245" y="285822"/>
                </a:cubicBezTo>
                <a:cubicBezTo>
                  <a:pt x="796245" y="246099"/>
                  <a:pt x="827576" y="213896"/>
                  <a:pt x="866223" y="213896"/>
                </a:cubicBezTo>
                <a:close/>
                <a:moveTo>
                  <a:pt x="656863" y="212634"/>
                </a:moveTo>
                <a:cubicBezTo>
                  <a:pt x="695511" y="212634"/>
                  <a:pt x="726841" y="244837"/>
                  <a:pt x="726841" y="284560"/>
                </a:cubicBezTo>
                <a:cubicBezTo>
                  <a:pt x="726841" y="324285"/>
                  <a:pt x="695511" y="356488"/>
                  <a:pt x="656863" y="356488"/>
                </a:cubicBezTo>
                <a:cubicBezTo>
                  <a:pt x="618215" y="356488"/>
                  <a:pt x="586885" y="324285"/>
                  <a:pt x="586885" y="284560"/>
                </a:cubicBezTo>
                <a:cubicBezTo>
                  <a:pt x="586885" y="244837"/>
                  <a:pt x="618215" y="212634"/>
                  <a:pt x="656863" y="212634"/>
                </a:cubicBezTo>
                <a:close/>
                <a:moveTo>
                  <a:pt x="466522" y="212634"/>
                </a:moveTo>
                <a:cubicBezTo>
                  <a:pt x="505170" y="212634"/>
                  <a:pt x="536501" y="244837"/>
                  <a:pt x="536501" y="284560"/>
                </a:cubicBezTo>
                <a:cubicBezTo>
                  <a:pt x="536501" y="324285"/>
                  <a:pt x="505170" y="356488"/>
                  <a:pt x="466522" y="356488"/>
                </a:cubicBezTo>
                <a:cubicBezTo>
                  <a:pt x="427874" y="356488"/>
                  <a:pt x="396544" y="324285"/>
                  <a:pt x="396544" y="284560"/>
                </a:cubicBezTo>
                <a:cubicBezTo>
                  <a:pt x="396544" y="244837"/>
                  <a:pt x="427874" y="212634"/>
                  <a:pt x="466522" y="212634"/>
                </a:cubicBezTo>
                <a:close/>
                <a:moveTo>
                  <a:pt x="259387" y="212634"/>
                </a:moveTo>
                <a:cubicBezTo>
                  <a:pt x="298035" y="212634"/>
                  <a:pt x="329365" y="244837"/>
                  <a:pt x="329365" y="284560"/>
                </a:cubicBezTo>
                <a:cubicBezTo>
                  <a:pt x="329365" y="324285"/>
                  <a:pt x="298035" y="356488"/>
                  <a:pt x="259387" y="356488"/>
                </a:cubicBezTo>
                <a:cubicBezTo>
                  <a:pt x="220739" y="356488"/>
                  <a:pt x="189409" y="324285"/>
                  <a:pt x="189409" y="284560"/>
                </a:cubicBezTo>
                <a:cubicBezTo>
                  <a:pt x="189409" y="244837"/>
                  <a:pt x="220739" y="212634"/>
                  <a:pt x="259387" y="212634"/>
                </a:cubicBezTo>
                <a:close/>
                <a:moveTo>
                  <a:pt x="69979" y="212634"/>
                </a:moveTo>
                <a:cubicBezTo>
                  <a:pt x="108627" y="212634"/>
                  <a:pt x="139957" y="244837"/>
                  <a:pt x="139957" y="284560"/>
                </a:cubicBezTo>
                <a:cubicBezTo>
                  <a:pt x="139957" y="324285"/>
                  <a:pt x="108627" y="356488"/>
                  <a:pt x="69979" y="356488"/>
                </a:cubicBezTo>
                <a:cubicBezTo>
                  <a:pt x="31331" y="356488"/>
                  <a:pt x="0" y="324285"/>
                  <a:pt x="0" y="284560"/>
                </a:cubicBezTo>
                <a:cubicBezTo>
                  <a:pt x="0" y="244837"/>
                  <a:pt x="31331" y="212634"/>
                  <a:pt x="69979" y="212634"/>
                </a:cubicBezTo>
                <a:close/>
                <a:moveTo>
                  <a:pt x="2240519" y="206324"/>
                </a:moveTo>
                <a:cubicBezTo>
                  <a:pt x="2279166" y="206324"/>
                  <a:pt x="2310497" y="238527"/>
                  <a:pt x="2310497" y="278251"/>
                </a:cubicBezTo>
                <a:cubicBezTo>
                  <a:pt x="2310497" y="317975"/>
                  <a:pt x="2279166" y="350178"/>
                  <a:pt x="2240519" y="350178"/>
                </a:cubicBezTo>
                <a:cubicBezTo>
                  <a:pt x="2201871" y="350178"/>
                  <a:pt x="2170540" y="317975"/>
                  <a:pt x="2170540" y="278251"/>
                </a:cubicBezTo>
                <a:cubicBezTo>
                  <a:pt x="2170540" y="238527"/>
                  <a:pt x="2201871" y="206324"/>
                  <a:pt x="2240519" y="206324"/>
                </a:cubicBezTo>
                <a:close/>
                <a:moveTo>
                  <a:pt x="2050178" y="206324"/>
                </a:moveTo>
                <a:cubicBezTo>
                  <a:pt x="2088826" y="206324"/>
                  <a:pt x="2120156" y="238527"/>
                  <a:pt x="2120156" y="278251"/>
                </a:cubicBezTo>
                <a:cubicBezTo>
                  <a:pt x="2120156" y="317975"/>
                  <a:pt x="2088826" y="350178"/>
                  <a:pt x="2050178" y="350178"/>
                </a:cubicBezTo>
                <a:cubicBezTo>
                  <a:pt x="2011530" y="350178"/>
                  <a:pt x="1980200" y="317975"/>
                  <a:pt x="1980200" y="278251"/>
                </a:cubicBezTo>
                <a:cubicBezTo>
                  <a:pt x="1980200" y="238527"/>
                  <a:pt x="2011530" y="206324"/>
                  <a:pt x="2050178" y="206324"/>
                </a:cubicBezTo>
                <a:close/>
                <a:moveTo>
                  <a:pt x="1843042" y="206324"/>
                </a:moveTo>
                <a:cubicBezTo>
                  <a:pt x="1881690" y="206324"/>
                  <a:pt x="1913021" y="238527"/>
                  <a:pt x="1913021" y="278251"/>
                </a:cubicBezTo>
                <a:cubicBezTo>
                  <a:pt x="1913021" y="317975"/>
                  <a:pt x="1881690" y="350178"/>
                  <a:pt x="1843042" y="350178"/>
                </a:cubicBezTo>
                <a:cubicBezTo>
                  <a:pt x="1804394" y="350178"/>
                  <a:pt x="1773064" y="317975"/>
                  <a:pt x="1773064" y="278251"/>
                </a:cubicBezTo>
                <a:cubicBezTo>
                  <a:pt x="1773064" y="238527"/>
                  <a:pt x="1804394" y="206324"/>
                  <a:pt x="1843042" y="206324"/>
                </a:cubicBezTo>
                <a:close/>
                <a:moveTo>
                  <a:pt x="1653634" y="206324"/>
                </a:moveTo>
                <a:cubicBezTo>
                  <a:pt x="1692282" y="206324"/>
                  <a:pt x="1723612" y="238527"/>
                  <a:pt x="1723612" y="278251"/>
                </a:cubicBezTo>
                <a:cubicBezTo>
                  <a:pt x="1723612" y="317975"/>
                  <a:pt x="1692282" y="350178"/>
                  <a:pt x="1653634" y="350178"/>
                </a:cubicBezTo>
                <a:cubicBezTo>
                  <a:pt x="1614986" y="350178"/>
                  <a:pt x="1583655" y="317975"/>
                  <a:pt x="1583655" y="278251"/>
                </a:cubicBezTo>
                <a:cubicBezTo>
                  <a:pt x="1583655" y="238527"/>
                  <a:pt x="1614986" y="206324"/>
                  <a:pt x="1653634" y="206324"/>
                </a:cubicBezTo>
                <a:close/>
                <a:moveTo>
                  <a:pt x="3824967" y="203163"/>
                </a:moveTo>
                <a:cubicBezTo>
                  <a:pt x="3863614" y="203163"/>
                  <a:pt x="3894945" y="235366"/>
                  <a:pt x="3894945" y="275090"/>
                </a:cubicBezTo>
                <a:cubicBezTo>
                  <a:pt x="3894945" y="314814"/>
                  <a:pt x="3863614" y="347017"/>
                  <a:pt x="3824967" y="347017"/>
                </a:cubicBezTo>
                <a:cubicBezTo>
                  <a:pt x="3786319" y="347017"/>
                  <a:pt x="3754988" y="314814"/>
                  <a:pt x="3754988" y="275090"/>
                </a:cubicBezTo>
                <a:cubicBezTo>
                  <a:pt x="3754988" y="235366"/>
                  <a:pt x="3786319" y="203163"/>
                  <a:pt x="3824967" y="203163"/>
                </a:cubicBezTo>
                <a:close/>
                <a:moveTo>
                  <a:pt x="3634626" y="203163"/>
                </a:moveTo>
                <a:cubicBezTo>
                  <a:pt x="3673274" y="203163"/>
                  <a:pt x="3704604" y="235366"/>
                  <a:pt x="3704604" y="275090"/>
                </a:cubicBezTo>
                <a:cubicBezTo>
                  <a:pt x="3704604" y="314814"/>
                  <a:pt x="3673274" y="347017"/>
                  <a:pt x="3634626" y="347017"/>
                </a:cubicBezTo>
                <a:cubicBezTo>
                  <a:pt x="3595978" y="347017"/>
                  <a:pt x="3564648" y="314814"/>
                  <a:pt x="3564648" y="275090"/>
                </a:cubicBezTo>
                <a:cubicBezTo>
                  <a:pt x="3564648" y="235366"/>
                  <a:pt x="3595978" y="203163"/>
                  <a:pt x="3634626" y="203163"/>
                </a:cubicBezTo>
                <a:close/>
                <a:moveTo>
                  <a:pt x="3427490" y="203163"/>
                </a:moveTo>
                <a:cubicBezTo>
                  <a:pt x="3466138" y="203163"/>
                  <a:pt x="3497469" y="235366"/>
                  <a:pt x="3497469" y="275090"/>
                </a:cubicBezTo>
                <a:cubicBezTo>
                  <a:pt x="3497469" y="314814"/>
                  <a:pt x="3466138" y="347017"/>
                  <a:pt x="3427490" y="347017"/>
                </a:cubicBezTo>
                <a:cubicBezTo>
                  <a:pt x="3388842" y="347017"/>
                  <a:pt x="3357512" y="314814"/>
                  <a:pt x="3357512" y="275090"/>
                </a:cubicBezTo>
                <a:cubicBezTo>
                  <a:pt x="3357512" y="235366"/>
                  <a:pt x="3388842" y="203163"/>
                  <a:pt x="3427490" y="203163"/>
                </a:cubicBezTo>
                <a:close/>
                <a:moveTo>
                  <a:pt x="3238082" y="203163"/>
                </a:moveTo>
                <a:cubicBezTo>
                  <a:pt x="3276730" y="203163"/>
                  <a:pt x="3308060" y="235366"/>
                  <a:pt x="3308060" y="275090"/>
                </a:cubicBezTo>
                <a:cubicBezTo>
                  <a:pt x="3308060" y="314814"/>
                  <a:pt x="3276730" y="347017"/>
                  <a:pt x="3238082" y="347017"/>
                </a:cubicBezTo>
                <a:cubicBezTo>
                  <a:pt x="3199434" y="347017"/>
                  <a:pt x="3168104" y="314814"/>
                  <a:pt x="3168104" y="275090"/>
                </a:cubicBezTo>
                <a:cubicBezTo>
                  <a:pt x="3168104" y="235366"/>
                  <a:pt x="3199434" y="203163"/>
                  <a:pt x="3238082" y="203163"/>
                </a:cubicBezTo>
                <a:close/>
                <a:moveTo>
                  <a:pt x="3028722" y="201900"/>
                </a:moveTo>
                <a:cubicBezTo>
                  <a:pt x="3067370" y="201900"/>
                  <a:pt x="3098700" y="234103"/>
                  <a:pt x="3098700" y="273827"/>
                </a:cubicBezTo>
                <a:cubicBezTo>
                  <a:pt x="3098700" y="313552"/>
                  <a:pt x="3067370" y="345755"/>
                  <a:pt x="3028722" y="345755"/>
                </a:cubicBezTo>
                <a:cubicBezTo>
                  <a:pt x="2990074" y="345755"/>
                  <a:pt x="2958744" y="313552"/>
                  <a:pt x="2958744" y="273827"/>
                </a:cubicBezTo>
                <a:cubicBezTo>
                  <a:pt x="2958744" y="234103"/>
                  <a:pt x="2990074" y="201900"/>
                  <a:pt x="3028722" y="201900"/>
                </a:cubicBezTo>
                <a:close/>
                <a:moveTo>
                  <a:pt x="2838381" y="201900"/>
                </a:moveTo>
                <a:cubicBezTo>
                  <a:pt x="2877029" y="201900"/>
                  <a:pt x="2908360" y="234103"/>
                  <a:pt x="2908360" y="273827"/>
                </a:cubicBezTo>
                <a:cubicBezTo>
                  <a:pt x="2908360" y="313552"/>
                  <a:pt x="2877029" y="345755"/>
                  <a:pt x="2838381" y="345755"/>
                </a:cubicBezTo>
                <a:cubicBezTo>
                  <a:pt x="2799733" y="345755"/>
                  <a:pt x="2768403" y="313552"/>
                  <a:pt x="2768403" y="273827"/>
                </a:cubicBezTo>
                <a:cubicBezTo>
                  <a:pt x="2768403" y="234103"/>
                  <a:pt x="2799733" y="201900"/>
                  <a:pt x="2838381" y="201900"/>
                </a:cubicBezTo>
                <a:close/>
                <a:moveTo>
                  <a:pt x="2631246" y="201900"/>
                </a:moveTo>
                <a:cubicBezTo>
                  <a:pt x="2669894" y="201900"/>
                  <a:pt x="2701224" y="234103"/>
                  <a:pt x="2701224" y="273827"/>
                </a:cubicBezTo>
                <a:cubicBezTo>
                  <a:pt x="2701224" y="313552"/>
                  <a:pt x="2669894" y="345755"/>
                  <a:pt x="2631246" y="345755"/>
                </a:cubicBezTo>
                <a:cubicBezTo>
                  <a:pt x="2592598" y="345755"/>
                  <a:pt x="2561268" y="313552"/>
                  <a:pt x="2561268" y="273827"/>
                </a:cubicBezTo>
                <a:cubicBezTo>
                  <a:pt x="2561268" y="234103"/>
                  <a:pt x="2592598" y="201900"/>
                  <a:pt x="2631246" y="201900"/>
                </a:cubicBezTo>
                <a:close/>
                <a:moveTo>
                  <a:pt x="2441838" y="201900"/>
                </a:moveTo>
                <a:cubicBezTo>
                  <a:pt x="2480486" y="201900"/>
                  <a:pt x="2511816" y="234103"/>
                  <a:pt x="2511816" y="273827"/>
                </a:cubicBezTo>
                <a:cubicBezTo>
                  <a:pt x="2511816" y="313552"/>
                  <a:pt x="2480486" y="345755"/>
                  <a:pt x="2441838" y="345755"/>
                </a:cubicBezTo>
                <a:cubicBezTo>
                  <a:pt x="2403190" y="345755"/>
                  <a:pt x="2371859" y="313552"/>
                  <a:pt x="2371859" y="273827"/>
                </a:cubicBezTo>
                <a:cubicBezTo>
                  <a:pt x="2371859" y="234103"/>
                  <a:pt x="2403190" y="201900"/>
                  <a:pt x="2441838" y="201900"/>
                </a:cubicBezTo>
                <a:close/>
                <a:moveTo>
                  <a:pt x="4612378" y="195591"/>
                </a:moveTo>
                <a:cubicBezTo>
                  <a:pt x="4651025" y="195591"/>
                  <a:pt x="4682356" y="227794"/>
                  <a:pt x="4682356" y="267517"/>
                </a:cubicBezTo>
                <a:cubicBezTo>
                  <a:pt x="4682356" y="307242"/>
                  <a:pt x="4651025" y="339445"/>
                  <a:pt x="4612378" y="339445"/>
                </a:cubicBezTo>
                <a:cubicBezTo>
                  <a:pt x="4573730" y="339445"/>
                  <a:pt x="4542399" y="307242"/>
                  <a:pt x="4542399" y="267517"/>
                </a:cubicBezTo>
                <a:cubicBezTo>
                  <a:pt x="4542399" y="227794"/>
                  <a:pt x="4573730" y="195591"/>
                  <a:pt x="4612378" y="195591"/>
                </a:cubicBezTo>
                <a:close/>
                <a:moveTo>
                  <a:pt x="4422036" y="195591"/>
                </a:moveTo>
                <a:cubicBezTo>
                  <a:pt x="4460684" y="195591"/>
                  <a:pt x="4492015" y="227794"/>
                  <a:pt x="4492015" y="267517"/>
                </a:cubicBezTo>
                <a:cubicBezTo>
                  <a:pt x="4492015" y="307242"/>
                  <a:pt x="4460684" y="339445"/>
                  <a:pt x="4422036" y="339445"/>
                </a:cubicBezTo>
                <a:cubicBezTo>
                  <a:pt x="4383388" y="339445"/>
                  <a:pt x="4352058" y="307242"/>
                  <a:pt x="4352058" y="267517"/>
                </a:cubicBezTo>
                <a:cubicBezTo>
                  <a:pt x="4352058" y="227794"/>
                  <a:pt x="4383388" y="195591"/>
                  <a:pt x="4422036" y="195591"/>
                </a:cubicBezTo>
                <a:close/>
                <a:moveTo>
                  <a:pt x="4214901" y="195591"/>
                </a:moveTo>
                <a:cubicBezTo>
                  <a:pt x="4253549" y="195591"/>
                  <a:pt x="4284879" y="227794"/>
                  <a:pt x="4284879" y="267517"/>
                </a:cubicBezTo>
                <a:cubicBezTo>
                  <a:pt x="4284879" y="307242"/>
                  <a:pt x="4253549" y="339445"/>
                  <a:pt x="4214901" y="339445"/>
                </a:cubicBezTo>
                <a:cubicBezTo>
                  <a:pt x="4176253" y="339445"/>
                  <a:pt x="4144923" y="307242"/>
                  <a:pt x="4144923" y="267517"/>
                </a:cubicBezTo>
                <a:cubicBezTo>
                  <a:pt x="4144923" y="227794"/>
                  <a:pt x="4176253" y="195591"/>
                  <a:pt x="4214901" y="195591"/>
                </a:cubicBezTo>
                <a:close/>
                <a:moveTo>
                  <a:pt x="4025493" y="195591"/>
                </a:moveTo>
                <a:cubicBezTo>
                  <a:pt x="4064141" y="195591"/>
                  <a:pt x="4095471" y="227794"/>
                  <a:pt x="4095471" y="267517"/>
                </a:cubicBezTo>
                <a:cubicBezTo>
                  <a:pt x="4095471" y="307242"/>
                  <a:pt x="4064141" y="339445"/>
                  <a:pt x="4025493" y="339445"/>
                </a:cubicBezTo>
                <a:cubicBezTo>
                  <a:pt x="3986845" y="339445"/>
                  <a:pt x="3955514" y="307242"/>
                  <a:pt x="3955514" y="267517"/>
                </a:cubicBezTo>
                <a:cubicBezTo>
                  <a:pt x="3955514" y="227794"/>
                  <a:pt x="3986845" y="195591"/>
                  <a:pt x="4025493" y="195591"/>
                </a:cubicBezTo>
                <a:close/>
                <a:moveTo>
                  <a:pt x="1453108" y="18305"/>
                </a:moveTo>
                <a:cubicBezTo>
                  <a:pt x="1491755" y="18305"/>
                  <a:pt x="1523086" y="50508"/>
                  <a:pt x="1523086" y="90232"/>
                </a:cubicBezTo>
                <a:cubicBezTo>
                  <a:pt x="1523086" y="129956"/>
                  <a:pt x="1491755" y="162159"/>
                  <a:pt x="1453108" y="162159"/>
                </a:cubicBezTo>
                <a:cubicBezTo>
                  <a:pt x="1414460" y="162159"/>
                  <a:pt x="1383129" y="129956"/>
                  <a:pt x="1383129" y="90232"/>
                </a:cubicBezTo>
                <a:cubicBezTo>
                  <a:pt x="1383129" y="50508"/>
                  <a:pt x="1414460" y="18305"/>
                  <a:pt x="1453108" y="18305"/>
                </a:cubicBezTo>
                <a:close/>
                <a:moveTo>
                  <a:pt x="1262767" y="18305"/>
                </a:moveTo>
                <a:cubicBezTo>
                  <a:pt x="1301415" y="18305"/>
                  <a:pt x="1332746" y="50508"/>
                  <a:pt x="1332746" y="90232"/>
                </a:cubicBezTo>
                <a:cubicBezTo>
                  <a:pt x="1332746" y="129956"/>
                  <a:pt x="1301415" y="162159"/>
                  <a:pt x="1262767" y="162159"/>
                </a:cubicBezTo>
                <a:cubicBezTo>
                  <a:pt x="1224119" y="162159"/>
                  <a:pt x="1192789" y="129956"/>
                  <a:pt x="1192789" y="90232"/>
                </a:cubicBezTo>
                <a:cubicBezTo>
                  <a:pt x="1192789" y="50508"/>
                  <a:pt x="1224119" y="18305"/>
                  <a:pt x="1262767" y="18305"/>
                </a:cubicBezTo>
                <a:close/>
                <a:moveTo>
                  <a:pt x="1055631" y="18305"/>
                </a:moveTo>
                <a:cubicBezTo>
                  <a:pt x="1094279" y="18305"/>
                  <a:pt x="1125610" y="50508"/>
                  <a:pt x="1125610" y="90232"/>
                </a:cubicBezTo>
                <a:cubicBezTo>
                  <a:pt x="1125610" y="129956"/>
                  <a:pt x="1094279" y="162159"/>
                  <a:pt x="1055631" y="162159"/>
                </a:cubicBezTo>
                <a:cubicBezTo>
                  <a:pt x="1016984" y="162159"/>
                  <a:pt x="985654" y="129956"/>
                  <a:pt x="985654" y="90232"/>
                </a:cubicBezTo>
                <a:cubicBezTo>
                  <a:pt x="985654" y="50508"/>
                  <a:pt x="1016984" y="18305"/>
                  <a:pt x="1055631" y="18305"/>
                </a:cubicBezTo>
                <a:close/>
                <a:moveTo>
                  <a:pt x="866223" y="18305"/>
                </a:moveTo>
                <a:cubicBezTo>
                  <a:pt x="904871" y="18305"/>
                  <a:pt x="936201" y="50508"/>
                  <a:pt x="936201" y="90232"/>
                </a:cubicBezTo>
                <a:cubicBezTo>
                  <a:pt x="936201" y="129956"/>
                  <a:pt x="904871" y="162159"/>
                  <a:pt x="866223" y="162159"/>
                </a:cubicBezTo>
                <a:cubicBezTo>
                  <a:pt x="827576" y="162159"/>
                  <a:pt x="796245" y="129956"/>
                  <a:pt x="796245" y="90232"/>
                </a:cubicBezTo>
                <a:cubicBezTo>
                  <a:pt x="796245" y="50508"/>
                  <a:pt x="827576" y="18305"/>
                  <a:pt x="866223" y="18305"/>
                </a:cubicBezTo>
                <a:close/>
                <a:moveTo>
                  <a:pt x="656863" y="17043"/>
                </a:moveTo>
                <a:cubicBezTo>
                  <a:pt x="695511" y="17043"/>
                  <a:pt x="726841" y="49246"/>
                  <a:pt x="726841" y="88969"/>
                </a:cubicBezTo>
                <a:cubicBezTo>
                  <a:pt x="726841" y="128694"/>
                  <a:pt x="695511" y="160897"/>
                  <a:pt x="656863" y="160897"/>
                </a:cubicBezTo>
                <a:cubicBezTo>
                  <a:pt x="618215" y="160897"/>
                  <a:pt x="586885" y="128694"/>
                  <a:pt x="586885" y="88969"/>
                </a:cubicBezTo>
                <a:cubicBezTo>
                  <a:pt x="586885" y="49246"/>
                  <a:pt x="618215" y="17043"/>
                  <a:pt x="656863" y="17043"/>
                </a:cubicBezTo>
                <a:close/>
                <a:moveTo>
                  <a:pt x="466522" y="17043"/>
                </a:moveTo>
                <a:cubicBezTo>
                  <a:pt x="505170" y="17043"/>
                  <a:pt x="536501" y="49246"/>
                  <a:pt x="536501" y="88969"/>
                </a:cubicBezTo>
                <a:cubicBezTo>
                  <a:pt x="536501" y="128694"/>
                  <a:pt x="505170" y="160897"/>
                  <a:pt x="466522" y="160897"/>
                </a:cubicBezTo>
                <a:cubicBezTo>
                  <a:pt x="427874" y="160897"/>
                  <a:pt x="396544" y="128694"/>
                  <a:pt x="396544" y="88969"/>
                </a:cubicBezTo>
                <a:cubicBezTo>
                  <a:pt x="396544" y="49246"/>
                  <a:pt x="427874" y="17043"/>
                  <a:pt x="466522" y="17043"/>
                </a:cubicBezTo>
                <a:close/>
                <a:moveTo>
                  <a:pt x="259387" y="17043"/>
                </a:moveTo>
                <a:cubicBezTo>
                  <a:pt x="298035" y="17043"/>
                  <a:pt x="329365" y="49246"/>
                  <a:pt x="329365" y="88969"/>
                </a:cubicBezTo>
                <a:cubicBezTo>
                  <a:pt x="329365" y="128694"/>
                  <a:pt x="298035" y="160897"/>
                  <a:pt x="259387" y="160897"/>
                </a:cubicBezTo>
                <a:cubicBezTo>
                  <a:pt x="220739" y="160897"/>
                  <a:pt x="189409" y="128694"/>
                  <a:pt x="189409" y="88969"/>
                </a:cubicBezTo>
                <a:cubicBezTo>
                  <a:pt x="189409" y="49246"/>
                  <a:pt x="220739" y="17043"/>
                  <a:pt x="259387" y="17043"/>
                </a:cubicBezTo>
                <a:close/>
                <a:moveTo>
                  <a:pt x="69979" y="17043"/>
                </a:moveTo>
                <a:cubicBezTo>
                  <a:pt x="108627" y="17043"/>
                  <a:pt x="139957" y="49246"/>
                  <a:pt x="139957" y="88969"/>
                </a:cubicBezTo>
                <a:cubicBezTo>
                  <a:pt x="139957" y="128694"/>
                  <a:pt x="108627" y="160897"/>
                  <a:pt x="69979" y="160897"/>
                </a:cubicBezTo>
                <a:cubicBezTo>
                  <a:pt x="31331" y="160897"/>
                  <a:pt x="0" y="128694"/>
                  <a:pt x="0" y="88969"/>
                </a:cubicBezTo>
                <a:cubicBezTo>
                  <a:pt x="0" y="49246"/>
                  <a:pt x="31331" y="17043"/>
                  <a:pt x="69979" y="17043"/>
                </a:cubicBezTo>
                <a:close/>
                <a:moveTo>
                  <a:pt x="2240519" y="10733"/>
                </a:moveTo>
                <a:cubicBezTo>
                  <a:pt x="2279166" y="10733"/>
                  <a:pt x="2310497" y="42936"/>
                  <a:pt x="2310497" y="82660"/>
                </a:cubicBezTo>
                <a:cubicBezTo>
                  <a:pt x="2310497" y="122384"/>
                  <a:pt x="2279166" y="154587"/>
                  <a:pt x="2240519" y="154587"/>
                </a:cubicBezTo>
                <a:cubicBezTo>
                  <a:pt x="2201871" y="154587"/>
                  <a:pt x="2170540" y="122384"/>
                  <a:pt x="2170540" y="82660"/>
                </a:cubicBezTo>
                <a:cubicBezTo>
                  <a:pt x="2170540" y="42936"/>
                  <a:pt x="2201871" y="10733"/>
                  <a:pt x="2240519" y="10733"/>
                </a:cubicBezTo>
                <a:close/>
                <a:moveTo>
                  <a:pt x="2050178" y="10733"/>
                </a:moveTo>
                <a:cubicBezTo>
                  <a:pt x="2088826" y="10733"/>
                  <a:pt x="2120156" y="42936"/>
                  <a:pt x="2120156" y="82660"/>
                </a:cubicBezTo>
                <a:cubicBezTo>
                  <a:pt x="2120156" y="122384"/>
                  <a:pt x="2088826" y="154587"/>
                  <a:pt x="2050178" y="154587"/>
                </a:cubicBezTo>
                <a:cubicBezTo>
                  <a:pt x="2011530" y="154587"/>
                  <a:pt x="1980200" y="122384"/>
                  <a:pt x="1980200" y="82660"/>
                </a:cubicBezTo>
                <a:cubicBezTo>
                  <a:pt x="1980200" y="42936"/>
                  <a:pt x="2011530" y="10733"/>
                  <a:pt x="2050178" y="10733"/>
                </a:cubicBezTo>
                <a:close/>
                <a:moveTo>
                  <a:pt x="1843042" y="10733"/>
                </a:moveTo>
                <a:cubicBezTo>
                  <a:pt x="1881690" y="10733"/>
                  <a:pt x="1913021" y="42936"/>
                  <a:pt x="1913021" y="82660"/>
                </a:cubicBezTo>
                <a:cubicBezTo>
                  <a:pt x="1913021" y="122384"/>
                  <a:pt x="1881690" y="154587"/>
                  <a:pt x="1843042" y="154587"/>
                </a:cubicBezTo>
                <a:cubicBezTo>
                  <a:pt x="1804394" y="154587"/>
                  <a:pt x="1773064" y="122384"/>
                  <a:pt x="1773064" y="82660"/>
                </a:cubicBezTo>
                <a:cubicBezTo>
                  <a:pt x="1773064" y="42936"/>
                  <a:pt x="1804394" y="10733"/>
                  <a:pt x="1843042" y="10733"/>
                </a:cubicBezTo>
                <a:close/>
                <a:moveTo>
                  <a:pt x="1653634" y="10733"/>
                </a:moveTo>
                <a:cubicBezTo>
                  <a:pt x="1692282" y="10733"/>
                  <a:pt x="1723612" y="42936"/>
                  <a:pt x="1723612" y="82660"/>
                </a:cubicBezTo>
                <a:cubicBezTo>
                  <a:pt x="1723612" y="122384"/>
                  <a:pt x="1692282" y="154587"/>
                  <a:pt x="1653634" y="154587"/>
                </a:cubicBezTo>
                <a:cubicBezTo>
                  <a:pt x="1614986" y="154587"/>
                  <a:pt x="1583655" y="122384"/>
                  <a:pt x="1583655" y="82660"/>
                </a:cubicBezTo>
                <a:cubicBezTo>
                  <a:pt x="1583655" y="42936"/>
                  <a:pt x="1614986" y="10733"/>
                  <a:pt x="1653634" y="10733"/>
                </a:cubicBezTo>
                <a:close/>
                <a:moveTo>
                  <a:pt x="3824967" y="7572"/>
                </a:moveTo>
                <a:cubicBezTo>
                  <a:pt x="3863614" y="7572"/>
                  <a:pt x="3894945" y="39775"/>
                  <a:pt x="3894945" y="79499"/>
                </a:cubicBezTo>
                <a:cubicBezTo>
                  <a:pt x="3894945" y="119223"/>
                  <a:pt x="3863614" y="151426"/>
                  <a:pt x="3824967" y="151426"/>
                </a:cubicBezTo>
                <a:cubicBezTo>
                  <a:pt x="3786319" y="151426"/>
                  <a:pt x="3754988" y="119223"/>
                  <a:pt x="3754988" y="79499"/>
                </a:cubicBezTo>
                <a:cubicBezTo>
                  <a:pt x="3754988" y="39775"/>
                  <a:pt x="3786319" y="7572"/>
                  <a:pt x="3824967" y="7572"/>
                </a:cubicBezTo>
                <a:close/>
                <a:moveTo>
                  <a:pt x="3634626" y="7572"/>
                </a:moveTo>
                <a:cubicBezTo>
                  <a:pt x="3673274" y="7572"/>
                  <a:pt x="3704604" y="39775"/>
                  <a:pt x="3704604" y="79499"/>
                </a:cubicBezTo>
                <a:cubicBezTo>
                  <a:pt x="3704604" y="119223"/>
                  <a:pt x="3673274" y="151426"/>
                  <a:pt x="3634626" y="151426"/>
                </a:cubicBezTo>
                <a:cubicBezTo>
                  <a:pt x="3595978" y="151426"/>
                  <a:pt x="3564648" y="119223"/>
                  <a:pt x="3564648" y="79499"/>
                </a:cubicBezTo>
                <a:cubicBezTo>
                  <a:pt x="3564648" y="39775"/>
                  <a:pt x="3595978" y="7572"/>
                  <a:pt x="3634626" y="7572"/>
                </a:cubicBezTo>
                <a:close/>
                <a:moveTo>
                  <a:pt x="3427490" y="7572"/>
                </a:moveTo>
                <a:cubicBezTo>
                  <a:pt x="3466138" y="7572"/>
                  <a:pt x="3497469" y="39775"/>
                  <a:pt x="3497469" y="79499"/>
                </a:cubicBezTo>
                <a:cubicBezTo>
                  <a:pt x="3497469" y="119223"/>
                  <a:pt x="3466138" y="151426"/>
                  <a:pt x="3427490" y="151426"/>
                </a:cubicBezTo>
                <a:cubicBezTo>
                  <a:pt x="3388842" y="151426"/>
                  <a:pt x="3357512" y="119223"/>
                  <a:pt x="3357512" y="79499"/>
                </a:cubicBezTo>
                <a:cubicBezTo>
                  <a:pt x="3357512" y="39775"/>
                  <a:pt x="3388842" y="7572"/>
                  <a:pt x="3427490" y="7572"/>
                </a:cubicBezTo>
                <a:close/>
                <a:moveTo>
                  <a:pt x="3238082" y="7572"/>
                </a:moveTo>
                <a:cubicBezTo>
                  <a:pt x="3276730" y="7572"/>
                  <a:pt x="3308060" y="39775"/>
                  <a:pt x="3308060" y="79499"/>
                </a:cubicBezTo>
                <a:cubicBezTo>
                  <a:pt x="3308060" y="119223"/>
                  <a:pt x="3276730" y="151426"/>
                  <a:pt x="3238082" y="151426"/>
                </a:cubicBezTo>
                <a:cubicBezTo>
                  <a:pt x="3199434" y="151426"/>
                  <a:pt x="3168104" y="119223"/>
                  <a:pt x="3168104" y="79499"/>
                </a:cubicBezTo>
                <a:cubicBezTo>
                  <a:pt x="3168104" y="39775"/>
                  <a:pt x="3199434" y="7572"/>
                  <a:pt x="3238082" y="7572"/>
                </a:cubicBezTo>
                <a:close/>
                <a:moveTo>
                  <a:pt x="3028722" y="6310"/>
                </a:moveTo>
                <a:cubicBezTo>
                  <a:pt x="3067370" y="6310"/>
                  <a:pt x="3098700" y="38513"/>
                  <a:pt x="3098700" y="78236"/>
                </a:cubicBezTo>
                <a:cubicBezTo>
                  <a:pt x="3098700" y="117961"/>
                  <a:pt x="3067370" y="150164"/>
                  <a:pt x="3028722" y="150164"/>
                </a:cubicBezTo>
                <a:cubicBezTo>
                  <a:pt x="2990074" y="150164"/>
                  <a:pt x="2958744" y="117961"/>
                  <a:pt x="2958744" y="78236"/>
                </a:cubicBezTo>
                <a:cubicBezTo>
                  <a:pt x="2958744" y="38513"/>
                  <a:pt x="2990074" y="6310"/>
                  <a:pt x="3028722" y="6310"/>
                </a:cubicBezTo>
                <a:close/>
                <a:moveTo>
                  <a:pt x="2838381" y="6310"/>
                </a:moveTo>
                <a:cubicBezTo>
                  <a:pt x="2877029" y="6310"/>
                  <a:pt x="2908360" y="38513"/>
                  <a:pt x="2908360" y="78236"/>
                </a:cubicBezTo>
                <a:cubicBezTo>
                  <a:pt x="2908360" y="117961"/>
                  <a:pt x="2877029" y="150164"/>
                  <a:pt x="2838381" y="150164"/>
                </a:cubicBezTo>
                <a:cubicBezTo>
                  <a:pt x="2799733" y="150164"/>
                  <a:pt x="2768403" y="117961"/>
                  <a:pt x="2768403" y="78236"/>
                </a:cubicBezTo>
                <a:cubicBezTo>
                  <a:pt x="2768403" y="38513"/>
                  <a:pt x="2799733" y="6310"/>
                  <a:pt x="2838381" y="6310"/>
                </a:cubicBezTo>
                <a:close/>
                <a:moveTo>
                  <a:pt x="2631246" y="6310"/>
                </a:moveTo>
                <a:cubicBezTo>
                  <a:pt x="2669894" y="6310"/>
                  <a:pt x="2701224" y="38513"/>
                  <a:pt x="2701224" y="78236"/>
                </a:cubicBezTo>
                <a:cubicBezTo>
                  <a:pt x="2701224" y="117961"/>
                  <a:pt x="2669894" y="150164"/>
                  <a:pt x="2631246" y="150164"/>
                </a:cubicBezTo>
                <a:cubicBezTo>
                  <a:pt x="2592598" y="150164"/>
                  <a:pt x="2561268" y="117961"/>
                  <a:pt x="2561268" y="78236"/>
                </a:cubicBezTo>
                <a:cubicBezTo>
                  <a:pt x="2561268" y="38513"/>
                  <a:pt x="2592598" y="6310"/>
                  <a:pt x="2631246" y="6310"/>
                </a:cubicBezTo>
                <a:close/>
                <a:moveTo>
                  <a:pt x="2441838" y="6310"/>
                </a:moveTo>
                <a:cubicBezTo>
                  <a:pt x="2480486" y="6310"/>
                  <a:pt x="2511816" y="38513"/>
                  <a:pt x="2511816" y="78236"/>
                </a:cubicBezTo>
                <a:cubicBezTo>
                  <a:pt x="2511816" y="117961"/>
                  <a:pt x="2480486" y="150164"/>
                  <a:pt x="2441838" y="150164"/>
                </a:cubicBezTo>
                <a:cubicBezTo>
                  <a:pt x="2403190" y="150164"/>
                  <a:pt x="2371859" y="117961"/>
                  <a:pt x="2371859" y="78236"/>
                </a:cubicBezTo>
                <a:cubicBezTo>
                  <a:pt x="2371859" y="38513"/>
                  <a:pt x="2403190" y="6310"/>
                  <a:pt x="2441838" y="6310"/>
                </a:cubicBezTo>
                <a:close/>
                <a:moveTo>
                  <a:pt x="4612378" y="0"/>
                </a:moveTo>
                <a:cubicBezTo>
                  <a:pt x="4651025" y="0"/>
                  <a:pt x="4682356" y="32203"/>
                  <a:pt x="4682356" y="71927"/>
                </a:cubicBezTo>
                <a:cubicBezTo>
                  <a:pt x="4682356" y="111651"/>
                  <a:pt x="4651025" y="143854"/>
                  <a:pt x="4612378" y="143854"/>
                </a:cubicBezTo>
                <a:cubicBezTo>
                  <a:pt x="4573730" y="143854"/>
                  <a:pt x="4542399" y="111651"/>
                  <a:pt x="4542399" y="71927"/>
                </a:cubicBezTo>
                <a:cubicBezTo>
                  <a:pt x="4542399" y="32203"/>
                  <a:pt x="4573730" y="0"/>
                  <a:pt x="4612378" y="0"/>
                </a:cubicBezTo>
                <a:close/>
                <a:moveTo>
                  <a:pt x="4422036" y="0"/>
                </a:moveTo>
                <a:cubicBezTo>
                  <a:pt x="4460684" y="0"/>
                  <a:pt x="4492015" y="32203"/>
                  <a:pt x="4492015" y="71927"/>
                </a:cubicBezTo>
                <a:cubicBezTo>
                  <a:pt x="4492015" y="111651"/>
                  <a:pt x="4460684" y="143854"/>
                  <a:pt x="4422036" y="143854"/>
                </a:cubicBezTo>
                <a:cubicBezTo>
                  <a:pt x="4383388" y="143854"/>
                  <a:pt x="4352058" y="111651"/>
                  <a:pt x="4352058" y="71927"/>
                </a:cubicBezTo>
                <a:cubicBezTo>
                  <a:pt x="4352058" y="32203"/>
                  <a:pt x="4383388" y="0"/>
                  <a:pt x="4422036" y="0"/>
                </a:cubicBezTo>
                <a:close/>
                <a:moveTo>
                  <a:pt x="4214901" y="0"/>
                </a:moveTo>
                <a:cubicBezTo>
                  <a:pt x="4253549" y="0"/>
                  <a:pt x="4284879" y="32203"/>
                  <a:pt x="4284879" y="71927"/>
                </a:cubicBezTo>
                <a:cubicBezTo>
                  <a:pt x="4284879" y="111651"/>
                  <a:pt x="4253549" y="143854"/>
                  <a:pt x="4214901" y="143854"/>
                </a:cubicBezTo>
                <a:cubicBezTo>
                  <a:pt x="4176253" y="143854"/>
                  <a:pt x="4144923" y="111651"/>
                  <a:pt x="4144923" y="71927"/>
                </a:cubicBezTo>
                <a:cubicBezTo>
                  <a:pt x="4144923" y="32203"/>
                  <a:pt x="4176253" y="0"/>
                  <a:pt x="4214901" y="0"/>
                </a:cubicBezTo>
                <a:close/>
                <a:moveTo>
                  <a:pt x="4025493" y="0"/>
                </a:moveTo>
                <a:cubicBezTo>
                  <a:pt x="4064141" y="0"/>
                  <a:pt x="4095471" y="32203"/>
                  <a:pt x="4095471" y="71927"/>
                </a:cubicBezTo>
                <a:cubicBezTo>
                  <a:pt x="4095471" y="111651"/>
                  <a:pt x="4064141" y="143854"/>
                  <a:pt x="4025493" y="143854"/>
                </a:cubicBezTo>
                <a:cubicBezTo>
                  <a:pt x="3986845" y="143854"/>
                  <a:pt x="3955514" y="111651"/>
                  <a:pt x="3955514" y="71927"/>
                </a:cubicBezTo>
                <a:cubicBezTo>
                  <a:pt x="3955514" y="32203"/>
                  <a:pt x="3986845" y="0"/>
                  <a:pt x="4025493" y="0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1292620" y="1547894"/>
            <a:ext cx="5393930" cy="51090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/>
            <a:r>
              <a:rPr lang="en-US" altLang="zh-CN" sz="11500" b="1" dirty="0" err="1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Cảm</a:t>
            </a:r>
            <a:r>
              <a:rPr lang="en-US" altLang="zh-CN" sz="11500" b="1" dirty="0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ơn</a:t>
            </a:r>
            <a:r>
              <a:rPr lang="en-US" altLang="zh-CN" sz="11500" b="1" dirty="0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11500" b="1" dirty="0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11500" b="1" dirty="0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!</a:t>
            </a:r>
            <a:endParaRPr lang="zh-CN" altLang="en-US" sz="11500" b="1" dirty="0">
              <a:solidFill>
                <a:schemeClr val="bg1"/>
              </a:solidFill>
              <a:latin typeface="Amazone" pitchFamily="66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algn="ctr"/>
            <a:endParaRPr lang="zh-CN" altLang="en-US" sz="4400" b="1" dirty="0">
              <a:solidFill>
                <a:schemeClr val="bg1"/>
              </a:solidFill>
              <a:latin typeface="Amazone" pitchFamily="66" charset="0"/>
              <a:ea typeface="汉仪夏日体W" panose="00020600040101010101" pitchFamily="18" charset="-122"/>
            </a:endParaRPr>
          </a:p>
          <a:p>
            <a:pPr algn="ctr"/>
            <a:endParaRPr lang="zh-CN" altLang="en-US" sz="4400" b="1" dirty="0">
              <a:solidFill>
                <a:schemeClr val="bg1"/>
              </a:solidFill>
              <a:latin typeface="Amazone" pitchFamily="66" charset="0"/>
              <a:ea typeface="汉仪夏日体W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28" y="2076450"/>
            <a:ext cx="3660807" cy="27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15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678e03723da358099efe9d9c557620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7063" y="3296858"/>
            <a:ext cx="5679281" cy="3561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23" y="237728"/>
            <a:ext cx="2347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 err="1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Ví</a:t>
            </a:r>
            <a:r>
              <a:rPr lang="vi-VN" sz="7200" dirty="0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vi-VN" sz="7200" dirty="0" err="1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dụ</a:t>
            </a:r>
            <a:r>
              <a:rPr lang="vi-VN" sz="7200" dirty="0">
                <a:solidFill>
                  <a:schemeClr val="bg1"/>
                </a:solidFill>
                <a:latin typeface="Amazone" pitchFamily="66" charset="0"/>
                <a:cs typeface="Times New Roman" pitchFamily="18" charset="0"/>
              </a:rPr>
              <a:t>:</a:t>
            </a:r>
            <a:endParaRPr lang="en-US" sz="7200" dirty="0">
              <a:solidFill>
                <a:schemeClr val="bg1"/>
              </a:solidFill>
              <a:latin typeface="Amazone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900" y="1311699"/>
            <a:ext cx="10384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Thông đang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nghe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oan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sanh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van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lạy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Khi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Sanh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cho nghe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chằn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tinh,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Nhưng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Thông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Con trăn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vua nuôi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lâu. Nay em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không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Thôi, bây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nhưng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chưa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ngay đi.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anh ở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sanh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ngay.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Thông,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đa,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nuôi thân</a:t>
            </a:r>
          </a:p>
        </p:txBody>
      </p:sp>
    </p:spTree>
    <p:extLst>
      <p:ext uri="{BB962C8B-B14F-4D97-AF65-F5344CB8AC3E}">
        <p14:creationId xmlns:p14="http://schemas.microsoft.com/office/powerpoint/2010/main" val="14616745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2187" t="5000" r="10374"/>
          <a:stretch>
            <a:fillRect/>
          </a:stretch>
        </p:blipFill>
        <p:spPr bwMode="auto">
          <a:xfrm>
            <a:off x="7697336" y="1502201"/>
            <a:ext cx="4323213" cy="4870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32262" y="2019869"/>
            <a:ext cx="6537277" cy="1487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000" dirty="0" err="1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Lý</a:t>
            </a:r>
            <a:r>
              <a:rPr lang="vi-VN" sz="30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Thông</a:t>
            </a:r>
            <a:r>
              <a:rPr lang="nl-NL" sz="30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nói với Thạch Sanh nhằm mục đích chính là gì? Câu nào thể hiện rõ nhất mục đích ấy? </a:t>
            </a:r>
            <a:endParaRPr lang="nl-NL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 rot="20929407" flipH="1">
            <a:off x="5922246" y="237147"/>
            <a:ext cx="3875391" cy="158917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0889" y="3810003"/>
            <a:ext cx="6537277" cy="14443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000" dirty="0" err="1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Lý</a:t>
            </a:r>
            <a:r>
              <a:rPr lang="vi-VN" sz="30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Thông</a:t>
            </a:r>
            <a:r>
              <a:rPr lang="nl-NL" sz="30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có đạt được mục đích của mình không? Căn cứ vào đâu bạn khẳng định như vậy?</a:t>
            </a:r>
            <a:endParaRPr lang="nl-NL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3164" y="5504607"/>
            <a:ext cx="6537277" cy="10895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0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Thông</a:t>
            </a:r>
            <a:r>
              <a:rPr lang="nl-NL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đã thực hiện mục đích của mình bằng phương tiện nào?</a:t>
            </a:r>
            <a:endParaRPr lang="nl-NL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 l="10586" t="24709" r="43224" b="26289"/>
          <a:stretch>
            <a:fillRect/>
          </a:stretch>
        </p:blipFill>
        <p:spPr bwMode="auto">
          <a:xfrm>
            <a:off x="0" y="1624084"/>
            <a:ext cx="8884692" cy="523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6482685" y="218364"/>
            <a:ext cx="4572001" cy="221093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—Pngtree—curved arrow blue arrow blue_39623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63037">
            <a:off x="9715549" y="1885428"/>
            <a:ext cx="999037" cy="11857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12850" y="2586359"/>
            <a:ext cx="2204434" cy="25809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 l="14955" t="9393" r="13224" b="6547"/>
          <a:stretch>
            <a:fillRect/>
          </a:stretch>
        </p:blipFill>
        <p:spPr bwMode="auto">
          <a:xfrm>
            <a:off x="272956" y="1787857"/>
            <a:ext cx="8529850" cy="481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316408" y="389933"/>
            <a:ext cx="8420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044752" y="1992572"/>
            <a:ext cx="532263" cy="723331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21421" y="3166281"/>
            <a:ext cx="2238233" cy="21699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8">
            <a:extLst>
              <a:ext uri="{FF2B5EF4-FFF2-40B4-BE49-F238E27FC236}">
                <a16:creationId xmlns:a16="http://schemas.microsoft.com/office/drawing/2014/main" id="{1A779C51-E734-00D1-9011-6E4D59A18462}"/>
              </a:ext>
            </a:extLst>
          </p:cNvPr>
          <p:cNvSpPr/>
          <p:nvPr/>
        </p:nvSpPr>
        <p:spPr>
          <a:xfrm flipH="1">
            <a:off x="581736" y="-107158"/>
            <a:ext cx="8514639" cy="4441031"/>
          </a:xfrm>
          <a:prstGeom prst="cloudCallout">
            <a:avLst>
              <a:gd name="adj1" fmla="val -49374"/>
              <a:gd name="adj2" fmla="val 2871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22858PICdbgea5Gz679dY_PIC2018.png">
            <a:extLst>
              <a:ext uri="{FF2B5EF4-FFF2-40B4-BE49-F238E27FC236}">
                <a16:creationId xmlns:a16="http://schemas.microsoft.com/office/drawing/2014/main" id="{B956E1D8-A1B2-927F-A902-606993AE96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4839" y="2692400"/>
            <a:ext cx="4165600" cy="4165600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B5D32DD5-FEA6-CF96-682E-30F42047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98" y="3813661"/>
            <a:ext cx="73827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vi-VN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xe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Thông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coi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ná»n xanh">
            <a:extLst>
              <a:ext uri="{FF2B5EF4-FFF2-40B4-BE49-F238E27FC236}">
                <a16:creationId xmlns:a16="http://schemas.microsoft.com/office/drawing/2014/main" id="{3DFE6729-CA17-44FA-86A9-C514B298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2858PICdbgea5Gz679dY_PIC2018.png">
            <a:extLst>
              <a:ext uri="{FF2B5EF4-FFF2-40B4-BE49-F238E27FC236}">
                <a16:creationId xmlns:a16="http://schemas.microsoft.com/office/drawing/2014/main" id="{1DC76D8F-3410-4668-A67D-D0E7A3D8DD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2000" y="2590800"/>
            <a:ext cx="4165600" cy="4165600"/>
          </a:xfrm>
          <a:prstGeom prst="rect">
            <a:avLst/>
          </a:prstGeom>
        </p:spPr>
      </p:pic>
      <p:pic>
        <p:nvPicPr>
          <p:cNvPr id="4" name="PA_图片 18">
            <a:extLst>
              <a:ext uri="{FF2B5EF4-FFF2-40B4-BE49-F238E27FC236}">
                <a16:creationId xmlns:a16="http://schemas.microsoft.com/office/drawing/2014/main" id="{0DF4B0F6-218B-4CE2-91FA-DB0BCF091B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9401">
            <a:off x="2233811" y="101571"/>
            <a:ext cx="4462645" cy="5733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3006AB-6660-4637-A871-63CAA00BFC3C}"/>
              </a:ext>
            </a:extLst>
          </p:cNvPr>
          <p:cNvSpPr/>
          <p:nvPr/>
        </p:nvSpPr>
        <p:spPr>
          <a:xfrm>
            <a:off x="2204533" y="2349377"/>
            <a:ext cx="4521200" cy="2159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hnahf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Cho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SG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Xà bông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1458</Words>
  <Application>Microsoft Office PowerPoint</Application>
  <PresentationFormat>Widescreen</PresentationFormat>
  <Paragraphs>174</Paragraphs>
  <Slides>33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微软雅黑</vt:lpstr>
      <vt:lpstr>宋体</vt:lpstr>
      <vt:lpstr>.VnTime</vt:lpstr>
      <vt:lpstr>Amazone</vt:lpstr>
      <vt:lpstr>Arial</vt:lpstr>
      <vt:lpstr>Calibri</vt:lpstr>
      <vt:lpstr>Century Gothic</vt:lpstr>
      <vt:lpstr>Garamond</vt:lpstr>
      <vt:lpstr>Tahoma</vt:lpstr>
      <vt:lpstr>Times New Roman</vt:lpstr>
      <vt:lpstr>Verdana</vt:lpstr>
      <vt:lpstr>Wingdings</vt:lpstr>
      <vt:lpstr>汉仪夏日体W</vt:lpstr>
      <vt:lpstr>汉仪白棋体简</vt:lpstr>
      <vt:lpstr>Xà bông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Admin</cp:lastModifiedBy>
  <cp:revision>316</cp:revision>
  <dcterms:created xsi:type="dcterms:W3CDTF">2019-07-17T11:10:43Z</dcterms:created>
  <dcterms:modified xsi:type="dcterms:W3CDTF">2023-03-19T15:57:27Z</dcterms:modified>
</cp:coreProperties>
</file>